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5.xml" ContentType="application/vnd.openxmlformats-officedocument.presentationml.notesSlide+xml"/>
  <Override PartName="/ppt/tags/tag20.xml" ContentType="application/vnd.openxmlformats-officedocument.presentationml.tags+xml"/>
  <Override PartName="/ppt/notesSlides/notesSlide1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69" r:id="rId2"/>
    <p:sldId id="283" r:id="rId3"/>
    <p:sldId id="284" r:id="rId4"/>
    <p:sldId id="270" r:id="rId5"/>
    <p:sldId id="271" r:id="rId6"/>
    <p:sldId id="272" r:id="rId7"/>
    <p:sldId id="285" r:id="rId8"/>
    <p:sldId id="296" r:id="rId9"/>
    <p:sldId id="286" r:id="rId10"/>
    <p:sldId id="277" r:id="rId11"/>
    <p:sldId id="288" r:id="rId12"/>
    <p:sldId id="289" r:id="rId13"/>
    <p:sldId id="287" r:id="rId14"/>
    <p:sldId id="298" r:id="rId15"/>
    <p:sldId id="290" r:id="rId16"/>
    <p:sldId id="291" r:id="rId17"/>
    <p:sldId id="294" r:id="rId18"/>
    <p:sldId id="278" r:id="rId19"/>
    <p:sldId id="293" r:id="rId20"/>
    <p:sldId id="299" r:id="rId21"/>
    <p:sldId id="295" r:id="rId22"/>
    <p:sldId id="292" r:id="rId23"/>
    <p:sldId id="274" r:id="rId24"/>
    <p:sldId id="297" r:id="rId25"/>
    <p:sldId id="276" r:id="rId26"/>
    <p:sldId id="279" r:id="rId27"/>
    <p:sldId id="280" r:id="rId28"/>
    <p:sldId id="281" r:id="rId29"/>
    <p:sldId id="282" r:id="rId30"/>
    <p:sldId id="275" r:id="rId31"/>
  </p:sldIdLst>
  <p:sldSz cx="9144000" cy="5143500" type="screen16x9"/>
  <p:notesSz cx="7104063" cy="10234613"/>
  <p:custDataLst>
    <p:tags r:id="rId3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lin Söderkvist" initials="MS" lastIdx="9" clrIdx="0">
    <p:extLst>
      <p:ext uri="{19B8F6BF-5375-455C-9EA6-DF929625EA0E}">
        <p15:presenceInfo xmlns:p15="http://schemas.microsoft.com/office/powerpoint/2012/main" userId="S-1-5-21-1948194976-2510558922-1916008050-1077383" providerId="AD"/>
      </p:ext>
    </p:extLst>
  </p:cmAuthor>
  <p:cmAuthor id="2" name="Damir Nesic" initials="DN" lastIdx="4" clrIdx="1">
    <p:extLst>
      <p:ext uri="{19B8F6BF-5375-455C-9EA6-DF929625EA0E}">
        <p15:presenceInfo xmlns:p15="http://schemas.microsoft.com/office/powerpoint/2012/main" userId="S-1-5-21-1948194976-2510558922-1916008050-10616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00"/>
    <a:srgbClr val="563ECE"/>
    <a:srgbClr val="848489"/>
    <a:srgbClr val="65656C"/>
    <a:srgbClr val="D02F80"/>
    <a:srgbClr val="1954A6"/>
    <a:srgbClr val="5E87C0"/>
    <a:srgbClr val="2191C4"/>
    <a:srgbClr val="D95999"/>
    <a:srgbClr val="6292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62" autoAdjust="0"/>
    <p:restoredTop sz="90920" autoAdjust="0"/>
  </p:normalViewPr>
  <p:slideViewPr>
    <p:cSldViewPr snapToGrid="0">
      <p:cViewPr varScale="1">
        <p:scale>
          <a:sx n="107" d="100"/>
          <a:sy n="107" d="100"/>
        </p:scale>
        <p:origin x="691" y="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4008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4F9CC6-2ACD-45B7-8AB7-E7B50963E637}" type="doc">
      <dgm:prSet loTypeId="urn:microsoft.com/office/officeart/2005/8/layout/process4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2527D38-8888-40B6-B8F6-F93B764B247A}">
      <dgm:prSet phldrT="[Text]" custT="1"/>
      <dgm:spPr/>
      <dgm:t>
        <a:bodyPr/>
        <a:lstStyle/>
        <a:p>
          <a:r>
            <a:rPr lang="en-US" sz="1400" noProof="0" dirty="0" smtClean="0"/>
            <a:t>Modeling context</a:t>
          </a:r>
          <a:endParaRPr lang="en-US" sz="1400" noProof="0" dirty="0"/>
        </a:p>
      </dgm:t>
    </dgm:pt>
    <dgm:pt modelId="{E64E0B1D-4B8C-4EE1-8244-2818D05D8556}" type="parTrans" cxnId="{EBE24A1E-A3BA-46C2-B60D-5294E227ABF3}">
      <dgm:prSet/>
      <dgm:spPr/>
      <dgm:t>
        <a:bodyPr/>
        <a:lstStyle/>
        <a:p>
          <a:endParaRPr lang="en-US"/>
        </a:p>
      </dgm:t>
    </dgm:pt>
    <dgm:pt modelId="{5B2A5E5E-9389-408C-9DF9-A79E72B0B90E}" type="sibTrans" cxnId="{EBE24A1E-A3BA-46C2-B60D-5294E227ABF3}">
      <dgm:prSet/>
      <dgm:spPr/>
      <dgm:t>
        <a:bodyPr/>
        <a:lstStyle/>
        <a:p>
          <a:endParaRPr lang="en-US"/>
        </a:p>
      </dgm:t>
    </dgm:pt>
    <dgm:pt modelId="{95D34539-57F4-41F3-93E5-1FDC0A7EBC5E}">
      <dgm:prSet phldrT="[Text]" custT="1"/>
      <dgm:spPr/>
      <dgm:t>
        <a:bodyPr/>
        <a:lstStyle/>
        <a:p>
          <a:r>
            <a:rPr lang="en-US" sz="1200" noProof="0" dirty="0" smtClean="0"/>
            <a:t>Domain</a:t>
          </a:r>
          <a:endParaRPr lang="en-US" sz="1200" noProof="0" dirty="0"/>
        </a:p>
      </dgm:t>
    </dgm:pt>
    <dgm:pt modelId="{BE576703-5069-462C-A16E-2292CC9CFAD2}" type="parTrans" cxnId="{8AFD6C92-7DEB-46C2-946E-75E8BC1EE810}">
      <dgm:prSet/>
      <dgm:spPr/>
      <dgm:t>
        <a:bodyPr/>
        <a:lstStyle/>
        <a:p>
          <a:endParaRPr lang="en-US"/>
        </a:p>
      </dgm:t>
    </dgm:pt>
    <dgm:pt modelId="{5904554E-2A6B-4129-A92E-CABA3CFF2840}" type="sibTrans" cxnId="{8AFD6C92-7DEB-46C2-946E-75E8BC1EE810}">
      <dgm:prSet/>
      <dgm:spPr/>
      <dgm:t>
        <a:bodyPr/>
        <a:lstStyle/>
        <a:p>
          <a:endParaRPr lang="en-US"/>
        </a:p>
      </dgm:t>
    </dgm:pt>
    <dgm:pt modelId="{4AC956E2-ED3E-4952-BE9E-D30C3031BCF1}">
      <dgm:prSet phldrT="[Text]" custT="1"/>
      <dgm:spPr/>
      <dgm:t>
        <a:bodyPr/>
        <a:lstStyle/>
        <a:p>
          <a:r>
            <a:rPr lang="en-US" sz="1400" noProof="0" dirty="0" smtClean="0"/>
            <a:t>Feature model properties</a:t>
          </a:r>
          <a:endParaRPr lang="en-US" sz="1400" noProof="0" dirty="0"/>
        </a:p>
      </dgm:t>
    </dgm:pt>
    <dgm:pt modelId="{01E583C8-DC0B-4F7E-9514-0F9CC6A7EE6C}" type="parTrans" cxnId="{6CE25D8D-FAE3-4435-929C-41E2FBECCC71}">
      <dgm:prSet/>
      <dgm:spPr/>
      <dgm:t>
        <a:bodyPr/>
        <a:lstStyle/>
        <a:p>
          <a:endParaRPr lang="en-US"/>
        </a:p>
      </dgm:t>
    </dgm:pt>
    <dgm:pt modelId="{04A21EC8-6540-47B2-A491-D02752865297}" type="sibTrans" cxnId="{6CE25D8D-FAE3-4435-929C-41E2FBECCC71}">
      <dgm:prSet/>
      <dgm:spPr/>
      <dgm:t>
        <a:bodyPr/>
        <a:lstStyle/>
        <a:p>
          <a:endParaRPr lang="en-US"/>
        </a:p>
      </dgm:t>
    </dgm:pt>
    <dgm:pt modelId="{7397A90A-2176-492C-B76F-99E88E2CD15F}">
      <dgm:prSet phldrT="[Text]" custT="1"/>
      <dgm:spPr/>
      <dgm:t>
        <a:bodyPr/>
        <a:lstStyle/>
        <a:p>
          <a:r>
            <a:rPr lang="en-US" sz="1200" noProof="0" dirty="0" smtClean="0"/>
            <a:t>Size</a:t>
          </a:r>
          <a:endParaRPr lang="en-US" sz="1200" noProof="0" dirty="0"/>
        </a:p>
      </dgm:t>
    </dgm:pt>
    <dgm:pt modelId="{E678CB19-6796-4B32-B3D1-A69E6057792F}" type="parTrans" cxnId="{942A3AE7-9B2C-4039-8836-4CDCA4EE8267}">
      <dgm:prSet/>
      <dgm:spPr/>
      <dgm:t>
        <a:bodyPr/>
        <a:lstStyle/>
        <a:p>
          <a:endParaRPr lang="en-US"/>
        </a:p>
      </dgm:t>
    </dgm:pt>
    <dgm:pt modelId="{91CA32E9-B1D5-4278-ADD7-F7CA21860EF5}" type="sibTrans" cxnId="{942A3AE7-9B2C-4039-8836-4CDCA4EE8267}">
      <dgm:prSet/>
      <dgm:spPr/>
      <dgm:t>
        <a:bodyPr/>
        <a:lstStyle/>
        <a:p>
          <a:endParaRPr lang="en-US"/>
        </a:p>
      </dgm:t>
    </dgm:pt>
    <dgm:pt modelId="{D6E08270-8977-4FFA-833E-E0EA053CA82C}">
      <dgm:prSet phldrT="[Text]" custT="1"/>
      <dgm:spPr/>
      <dgm:t>
        <a:bodyPr/>
        <a:lstStyle/>
        <a:p>
          <a:r>
            <a:rPr lang="en-US" sz="1200" noProof="0" dirty="0" smtClean="0"/>
            <a:t>Shape</a:t>
          </a:r>
          <a:endParaRPr lang="en-US" sz="1200" noProof="0" dirty="0"/>
        </a:p>
      </dgm:t>
    </dgm:pt>
    <dgm:pt modelId="{0D8D4AAC-3017-4B1A-9582-10F01CCC8356}" type="parTrans" cxnId="{9332C1AB-7F56-403C-B1DE-077FF3316143}">
      <dgm:prSet/>
      <dgm:spPr/>
      <dgm:t>
        <a:bodyPr/>
        <a:lstStyle/>
        <a:p>
          <a:endParaRPr lang="en-US"/>
        </a:p>
      </dgm:t>
    </dgm:pt>
    <dgm:pt modelId="{12EF0839-FE38-4DA4-94F2-59830DC6598C}" type="sibTrans" cxnId="{9332C1AB-7F56-403C-B1DE-077FF3316143}">
      <dgm:prSet/>
      <dgm:spPr/>
      <dgm:t>
        <a:bodyPr/>
        <a:lstStyle/>
        <a:p>
          <a:endParaRPr lang="en-US"/>
        </a:p>
      </dgm:t>
    </dgm:pt>
    <dgm:pt modelId="{1B2FBD92-8B02-48A0-BC2E-24F256C155EE}">
      <dgm:prSet phldrT="[Text]" custT="1"/>
      <dgm:spPr/>
      <dgm:t>
        <a:bodyPr/>
        <a:lstStyle/>
        <a:p>
          <a:r>
            <a:rPr lang="en-US" sz="1400" noProof="0" dirty="0" smtClean="0"/>
            <a:t>Modeling process</a:t>
          </a:r>
          <a:endParaRPr lang="en-US" sz="1400" noProof="0" dirty="0"/>
        </a:p>
      </dgm:t>
    </dgm:pt>
    <dgm:pt modelId="{24103C97-40AD-4EC4-85CD-9F5E3F6D75A0}" type="parTrans" cxnId="{6A7F6F44-779E-4CB5-8125-AE132AA2D1FD}">
      <dgm:prSet/>
      <dgm:spPr/>
      <dgm:t>
        <a:bodyPr/>
        <a:lstStyle/>
        <a:p>
          <a:endParaRPr lang="en-US"/>
        </a:p>
      </dgm:t>
    </dgm:pt>
    <dgm:pt modelId="{BC42C4B1-7A3E-4C4A-ADC0-B877A6FF50D5}" type="sibTrans" cxnId="{6A7F6F44-779E-4CB5-8125-AE132AA2D1FD}">
      <dgm:prSet/>
      <dgm:spPr/>
      <dgm:t>
        <a:bodyPr/>
        <a:lstStyle/>
        <a:p>
          <a:endParaRPr lang="en-US"/>
        </a:p>
      </dgm:t>
    </dgm:pt>
    <dgm:pt modelId="{46400A95-BA64-42CB-BEAC-FDCFD20C452A}">
      <dgm:prSet phldrT="[Text]" custT="1"/>
      <dgm:spPr/>
      <dgm:t>
        <a:bodyPr/>
        <a:lstStyle/>
        <a:p>
          <a:r>
            <a:rPr lang="en-US" sz="1200" noProof="0" dirty="0" smtClean="0"/>
            <a:t>Creation</a:t>
          </a:r>
          <a:endParaRPr lang="en-US" sz="1200" noProof="0" dirty="0"/>
        </a:p>
      </dgm:t>
    </dgm:pt>
    <dgm:pt modelId="{8E755538-780F-43EC-8697-4F7189DA4D5F}" type="parTrans" cxnId="{1A7D12B0-8A68-4CF1-BFFD-FFE0F140F109}">
      <dgm:prSet/>
      <dgm:spPr/>
      <dgm:t>
        <a:bodyPr/>
        <a:lstStyle/>
        <a:p>
          <a:endParaRPr lang="en-US"/>
        </a:p>
      </dgm:t>
    </dgm:pt>
    <dgm:pt modelId="{848AFA60-0615-4D63-89D7-C5E11402A31A}" type="sibTrans" cxnId="{1A7D12B0-8A68-4CF1-BFFD-FFE0F140F109}">
      <dgm:prSet/>
      <dgm:spPr/>
      <dgm:t>
        <a:bodyPr/>
        <a:lstStyle/>
        <a:p>
          <a:endParaRPr lang="en-US"/>
        </a:p>
      </dgm:t>
    </dgm:pt>
    <dgm:pt modelId="{416BD5C4-8F66-463A-AF15-2FEA19528DC3}">
      <dgm:prSet phldrT="[Text]" custT="1"/>
      <dgm:spPr/>
      <dgm:t>
        <a:bodyPr/>
        <a:lstStyle/>
        <a:p>
          <a:r>
            <a:rPr lang="en-US" sz="1200" noProof="0" dirty="0" smtClean="0"/>
            <a:t>Company </a:t>
          </a:r>
          <a:r>
            <a:rPr lang="en-US" sz="1200" noProof="0" dirty="0" err="1" smtClean="0"/>
            <a:t>struc</a:t>
          </a:r>
          <a:r>
            <a:rPr lang="en-US" sz="1200" noProof="0" dirty="0" smtClean="0"/>
            <a:t>.</a:t>
          </a:r>
          <a:endParaRPr lang="en-US" sz="1200" noProof="0" dirty="0"/>
        </a:p>
      </dgm:t>
    </dgm:pt>
    <dgm:pt modelId="{082C7EF3-6EF7-445D-B482-CAB2B1499AFC}" type="parTrans" cxnId="{0412407D-EAFC-4A68-9F26-F1142255714A}">
      <dgm:prSet/>
      <dgm:spPr/>
      <dgm:t>
        <a:bodyPr/>
        <a:lstStyle/>
        <a:p>
          <a:endParaRPr lang="en-US"/>
        </a:p>
      </dgm:t>
    </dgm:pt>
    <dgm:pt modelId="{F86D7A81-FC48-4CE1-ACE0-4B8E24D6EF32}" type="sibTrans" cxnId="{0412407D-EAFC-4A68-9F26-F1142255714A}">
      <dgm:prSet/>
      <dgm:spPr/>
      <dgm:t>
        <a:bodyPr/>
        <a:lstStyle/>
        <a:p>
          <a:endParaRPr lang="en-US"/>
        </a:p>
      </dgm:t>
    </dgm:pt>
    <dgm:pt modelId="{0AC8F681-D809-47CE-80B0-D4F82D21819E}">
      <dgm:prSet phldrT="[Text]" custT="1"/>
      <dgm:spPr/>
      <dgm:t>
        <a:bodyPr/>
        <a:lstStyle/>
        <a:p>
          <a:r>
            <a:rPr lang="en-US" sz="1200" noProof="0" dirty="0" smtClean="0"/>
            <a:t>Implementation</a:t>
          </a:r>
          <a:endParaRPr lang="en-US" sz="1200" noProof="0" dirty="0"/>
        </a:p>
      </dgm:t>
    </dgm:pt>
    <dgm:pt modelId="{350F0A15-0AFA-484D-B521-258FC6D51F05}" type="parTrans" cxnId="{2D8A5F9F-808F-46B1-B881-BD230C103DA9}">
      <dgm:prSet/>
      <dgm:spPr/>
      <dgm:t>
        <a:bodyPr/>
        <a:lstStyle/>
        <a:p>
          <a:endParaRPr lang="en-US"/>
        </a:p>
      </dgm:t>
    </dgm:pt>
    <dgm:pt modelId="{5A0AF348-7C10-4A62-A064-6DFE71C0A800}" type="sibTrans" cxnId="{2D8A5F9F-808F-46B1-B881-BD230C103DA9}">
      <dgm:prSet/>
      <dgm:spPr/>
      <dgm:t>
        <a:bodyPr/>
        <a:lstStyle/>
        <a:p>
          <a:endParaRPr lang="en-US"/>
        </a:p>
      </dgm:t>
    </dgm:pt>
    <dgm:pt modelId="{CD0D5720-6F18-4795-8194-D9B372383D82}">
      <dgm:prSet phldrT="[Text]" custT="1"/>
      <dgm:spPr/>
      <dgm:t>
        <a:bodyPr/>
        <a:lstStyle/>
        <a:p>
          <a:r>
            <a:rPr lang="en-US" sz="1200" noProof="0" dirty="0" smtClean="0"/>
            <a:t>Constraints</a:t>
          </a:r>
          <a:endParaRPr lang="en-US" sz="1200" noProof="0" dirty="0"/>
        </a:p>
      </dgm:t>
    </dgm:pt>
    <dgm:pt modelId="{6FC237F4-44F3-4BB7-A6F0-790951DFC2EE}" type="parTrans" cxnId="{EB8D2A11-25B7-4B61-BC2C-816353C1E2F9}">
      <dgm:prSet/>
      <dgm:spPr/>
      <dgm:t>
        <a:bodyPr/>
        <a:lstStyle/>
        <a:p>
          <a:endParaRPr lang="en-US"/>
        </a:p>
      </dgm:t>
    </dgm:pt>
    <dgm:pt modelId="{593161B1-A8E5-49B4-AA3C-ED3EFA6AD16F}" type="sibTrans" cxnId="{EB8D2A11-25B7-4B61-BC2C-816353C1E2F9}">
      <dgm:prSet/>
      <dgm:spPr/>
      <dgm:t>
        <a:bodyPr/>
        <a:lstStyle/>
        <a:p>
          <a:endParaRPr lang="en-US"/>
        </a:p>
      </dgm:t>
    </dgm:pt>
    <dgm:pt modelId="{8ADD6338-902B-4215-9EF9-D5836BF8EABE}">
      <dgm:prSet phldrT="[Text]" custT="1"/>
      <dgm:spPr/>
      <dgm:t>
        <a:bodyPr/>
        <a:lstStyle/>
        <a:p>
          <a:r>
            <a:rPr lang="en-US" sz="1200" noProof="0" dirty="0" smtClean="0"/>
            <a:t>Maintenance</a:t>
          </a:r>
          <a:endParaRPr lang="en-US" sz="1200" noProof="0" dirty="0"/>
        </a:p>
      </dgm:t>
    </dgm:pt>
    <dgm:pt modelId="{CB38532C-C6F9-43AE-A6AF-F1F0A9502040}" type="parTrans" cxnId="{95483187-55BD-4C8D-8D6B-31575D909A40}">
      <dgm:prSet/>
      <dgm:spPr/>
      <dgm:t>
        <a:bodyPr/>
        <a:lstStyle/>
        <a:p>
          <a:endParaRPr lang="en-US"/>
        </a:p>
      </dgm:t>
    </dgm:pt>
    <dgm:pt modelId="{7216584D-4D9C-47B5-8B1E-2F4CC8F815E1}" type="sibTrans" cxnId="{95483187-55BD-4C8D-8D6B-31575D909A40}">
      <dgm:prSet/>
      <dgm:spPr/>
      <dgm:t>
        <a:bodyPr/>
        <a:lstStyle/>
        <a:p>
          <a:endParaRPr lang="en-US"/>
        </a:p>
      </dgm:t>
    </dgm:pt>
    <dgm:pt modelId="{244E7374-4F7E-4D8D-9587-74EDD4ABA5BF}">
      <dgm:prSet phldrT="[Text]" custT="1"/>
      <dgm:spPr/>
      <dgm:t>
        <a:bodyPr/>
        <a:lstStyle/>
        <a:p>
          <a:r>
            <a:rPr lang="en-US" sz="1200" noProof="0" dirty="0" smtClean="0"/>
            <a:t>Evolution</a:t>
          </a:r>
          <a:endParaRPr lang="en-US" sz="1200" noProof="0" dirty="0"/>
        </a:p>
      </dgm:t>
    </dgm:pt>
    <dgm:pt modelId="{16CB43A2-8E9F-4F23-AAAD-D4D8EE813FEB}" type="parTrans" cxnId="{DEC6B4C4-D959-46F5-B3B4-4C758AD09F67}">
      <dgm:prSet/>
      <dgm:spPr/>
      <dgm:t>
        <a:bodyPr/>
        <a:lstStyle/>
        <a:p>
          <a:endParaRPr lang="en-US"/>
        </a:p>
      </dgm:t>
    </dgm:pt>
    <dgm:pt modelId="{A85F0473-F8F3-4380-9090-BBAF32F6EA9E}" type="sibTrans" cxnId="{DEC6B4C4-D959-46F5-B3B4-4C758AD09F67}">
      <dgm:prSet/>
      <dgm:spPr/>
      <dgm:t>
        <a:bodyPr/>
        <a:lstStyle/>
        <a:p>
          <a:endParaRPr lang="en-US"/>
        </a:p>
      </dgm:t>
    </dgm:pt>
    <dgm:pt modelId="{A42C20CF-219C-4731-8E53-210BB82E048B}">
      <dgm:prSet phldrT="[Text]" custT="1"/>
      <dgm:spPr/>
      <dgm:t>
        <a:bodyPr/>
        <a:lstStyle/>
        <a:p>
          <a:r>
            <a:rPr lang="sv-SE" sz="1200" noProof="0" dirty="0" smtClean="0"/>
            <a:t>…</a:t>
          </a:r>
          <a:endParaRPr lang="en-US" sz="1200" noProof="0" dirty="0"/>
        </a:p>
      </dgm:t>
    </dgm:pt>
    <dgm:pt modelId="{556F03D3-DB56-4F59-8791-020F7A97E2FE}" type="parTrans" cxnId="{4684F0F6-E3B4-40A5-BA79-1D881C93B881}">
      <dgm:prSet/>
      <dgm:spPr/>
      <dgm:t>
        <a:bodyPr/>
        <a:lstStyle/>
        <a:p>
          <a:endParaRPr lang="en-US"/>
        </a:p>
      </dgm:t>
    </dgm:pt>
    <dgm:pt modelId="{892502F6-CA24-4619-850C-3D166DC1DEF0}" type="sibTrans" cxnId="{4684F0F6-E3B4-40A5-BA79-1D881C93B881}">
      <dgm:prSet/>
      <dgm:spPr/>
      <dgm:t>
        <a:bodyPr/>
        <a:lstStyle/>
        <a:p>
          <a:endParaRPr lang="en-US"/>
        </a:p>
      </dgm:t>
    </dgm:pt>
    <dgm:pt modelId="{5D5AADA2-D03C-43B9-885B-D9786153FB08}">
      <dgm:prSet phldrT="[Text]" custT="1"/>
      <dgm:spPr/>
      <dgm:t>
        <a:bodyPr/>
        <a:lstStyle/>
        <a:p>
          <a:r>
            <a:rPr lang="sv-SE" sz="1200" noProof="0" dirty="0" smtClean="0"/>
            <a:t>…</a:t>
          </a:r>
          <a:endParaRPr lang="en-US" sz="1200" noProof="0" dirty="0"/>
        </a:p>
      </dgm:t>
    </dgm:pt>
    <dgm:pt modelId="{12961DB9-C8AD-4EA9-88A8-198AB39A5E6B}" type="parTrans" cxnId="{2B6747B3-AA30-43BB-A354-F0D707007C01}">
      <dgm:prSet/>
      <dgm:spPr/>
      <dgm:t>
        <a:bodyPr/>
        <a:lstStyle/>
        <a:p>
          <a:endParaRPr lang="en-US"/>
        </a:p>
      </dgm:t>
    </dgm:pt>
    <dgm:pt modelId="{543F2BB5-D8B4-42E7-A33F-B9A9E3F12D3C}" type="sibTrans" cxnId="{2B6747B3-AA30-43BB-A354-F0D707007C01}">
      <dgm:prSet/>
      <dgm:spPr/>
      <dgm:t>
        <a:bodyPr/>
        <a:lstStyle/>
        <a:p>
          <a:endParaRPr lang="en-US"/>
        </a:p>
      </dgm:t>
    </dgm:pt>
    <dgm:pt modelId="{55372702-9016-4545-8C65-B3A4D10F7F52}">
      <dgm:prSet phldrT="[Text]" custT="1"/>
      <dgm:spPr/>
      <dgm:t>
        <a:bodyPr/>
        <a:lstStyle/>
        <a:p>
          <a:r>
            <a:rPr lang="sv-SE" sz="1200" noProof="0" dirty="0" smtClean="0"/>
            <a:t>…</a:t>
          </a:r>
          <a:endParaRPr lang="en-US" sz="1200" noProof="0" dirty="0"/>
        </a:p>
      </dgm:t>
    </dgm:pt>
    <dgm:pt modelId="{5CF2E522-FE97-455E-9052-C2953CDA721F}" type="parTrans" cxnId="{E4D71778-1312-485F-815C-6ED9C8085D94}">
      <dgm:prSet/>
      <dgm:spPr/>
      <dgm:t>
        <a:bodyPr/>
        <a:lstStyle/>
        <a:p>
          <a:endParaRPr lang="en-US"/>
        </a:p>
      </dgm:t>
    </dgm:pt>
    <dgm:pt modelId="{A06903E1-0B20-4510-A939-1409A09CF9EF}" type="sibTrans" cxnId="{E4D71778-1312-485F-815C-6ED9C8085D94}">
      <dgm:prSet/>
      <dgm:spPr/>
      <dgm:t>
        <a:bodyPr/>
        <a:lstStyle/>
        <a:p>
          <a:endParaRPr lang="en-US"/>
        </a:p>
      </dgm:t>
    </dgm:pt>
    <dgm:pt modelId="{DC9CD411-A689-4073-8579-9A1695EEF696}" type="pres">
      <dgm:prSet presAssocID="{B14F9CC6-2ACD-45B7-8AB7-E7B50963E63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F241B48-B3EF-448E-85A1-7CEE2E217CC3}" type="pres">
      <dgm:prSet presAssocID="{1B2FBD92-8B02-48A0-BC2E-24F256C155EE}" presName="boxAndChildren" presStyleCnt="0"/>
      <dgm:spPr/>
      <dgm:t>
        <a:bodyPr/>
        <a:lstStyle/>
        <a:p>
          <a:endParaRPr lang="en-US"/>
        </a:p>
      </dgm:t>
    </dgm:pt>
    <dgm:pt modelId="{CA3D8272-22B7-49DB-A64B-63E8A1B72A15}" type="pres">
      <dgm:prSet presAssocID="{1B2FBD92-8B02-48A0-BC2E-24F256C155EE}" presName="parentTextBox" presStyleLbl="node1" presStyleIdx="0" presStyleCnt="3"/>
      <dgm:spPr/>
      <dgm:t>
        <a:bodyPr/>
        <a:lstStyle/>
        <a:p>
          <a:endParaRPr lang="en-US"/>
        </a:p>
      </dgm:t>
    </dgm:pt>
    <dgm:pt modelId="{B215CD2F-A36F-495C-9146-7CE244DF74F5}" type="pres">
      <dgm:prSet presAssocID="{1B2FBD92-8B02-48A0-BC2E-24F256C155EE}" presName="entireBox" presStyleLbl="node1" presStyleIdx="0" presStyleCnt="3"/>
      <dgm:spPr/>
      <dgm:t>
        <a:bodyPr/>
        <a:lstStyle/>
        <a:p>
          <a:endParaRPr lang="en-US"/>
        </a:p>
      </dgm:t>
    </dgm:pt>
    <dgm:pt modelId="{661ED1F9-F204-4DDA-9455-4EDA27EA50E4}" type="pres">
      <dgm:prSet presAssocID="{1B2FBD92-8B02-48A0-BC2E-24F256C155EE}" presName="descendantBox" presStyleCnt="0"/>
      <dgm:spPr/>
      <dgm:t>
        <a:bodyPr/>
        <a:lstStyle/>
        <a:p>
          <a:endParaRPr lang="en-US"/>
        </a:p>
      </dgm:t>
    </dgm:pt>
    <dgm:pt modelId="{464D6C0E-B605-498D-B913-D74D0E869898}" type="pres">
      <dgm:prSet presAssocID="{46400A95-BA64-42CB-BEAC-FDCFD20C452A}" presName="childTextBox" presStyleLbl="fgAccFollowNode1" presStyleIdx="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0B72F5-F6CC-4002-BC48-8EA0E9A81E65}" type="pres">
      <dgm:prSet presAssocID="{8ADD6338-902B-4215-9EF9-D5836BF8EABE}" presName="childTextBox" presStyleLbl="fgAccFollowNode1" presStyleIdx="1" presStyleCnt="12" custScaleX="1316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479CD6-CF7C-497E-95D3-874EB7FD6180}" type="pres">
      <dgm:prSet presAssocID="{244E7374-4F7E-4D8D-9587-74EDD4ABA5BF}" presName="childTextBox" presStyleLbl="fgAccFollowNode1" presStyleIdx="2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97B9B0-0AA0-4C5E-A0E6-C199C333E24B}" type="pres">
      <dgm:prSet presAssocID="{55372702-9016-4545-8C65-B3A4D10F7F52}" presName="childTextBox" presStyleLbl="fgAccFollowNode1" presStyleIdx="3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B73D58-1046-47C7-A7C9-D0C6E4A76282}" type="pres">
      <dgm:prSet presAssocID="{04A21EC8-6540-47B2-A491-D02752865297}" presName="sp" presStyleCnt="0"/>
      <dgm:spPr/>
      <dgm:t>
        <a:bodyPr/>
        <a:lstStyle/>
        <a:p>
          <a:endParaRPr lang="en-US"/>
        </a:p>
      </dgm:t>
    </dgm:pt>
    <dgm:pt modelId="{2904257C-9E2A-446C-AF1E-0388BBFD8186}" type="pres">
      <dgm:prSet presAssocID="{4AC956E2-ED3E-4952-BE9E-D30C3031BCF1}" presName="arrowAndChildren" presStyleCnt="0"/>
      <dgm:spPr/>
      <dgm:t>
        <a:bodyPr/>
        <a:lstStyle/>
        <a:p>
          <a:endParaRPr lang="en-US"/>
        </a:p>
      </dgm:t>
    </dgm:pt>
    <dgm:pt modelId="{E768386F-D6F4-4C4A-BC00-7CBAFD89014C}" type="pres">
      <dgm:prSet presAssocID="{4AC956E2-ED3E-4952-BE9E-D30C3031BCF1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010D176A-5773-4F97-9129-98ECCDD835EE}" type="pres">
      <dgm:prSet presAssocID="{4AC956E2-ED3E-4952-BE9E-D30C3031BCF1}" presName="arrow" presStyleLbl="node1" presStyleIdx="1" presStyleCnt="3"/>
      <dgm:spPr/>
      <dgm:t>
        <a:bodyPr/>
        <a:lstStyle/>
        <a:p>
          <a:endParaRPr lang="en-US"/>
        </a:p>
      </dgm:t>
    </dgm:pt>
    <dgm:pt modelId="{ED60F242-957A-49DC-A56E-E4747B80E24C}" type="pres">
      <dgm:prSet presAssocID="{4AC956E2-ED3E-4952-BE9E-D30C3031BCF1}" presName="descendantArrow" presStyleCnt="0"/>
      <dgm:spPr/>
      <dgm:t>
        <a:bodyPr/>
        <a:lstStyle/>
        <a:p>
          <a:endParaRPr lang="en-US"/>
        </a:p>
      </dgm:t>
    </dgm:pt>
    <dgm:pt modelId="{584ADB41-E58B-4352-80AB-184388A0C1FE}" type="pres">
      <dgm:prSet presAssocID="{7397A90A-2176-492C-B76F-99E88E2CD15F}" presName="childTextArrow" presStyleLbl="fgAccFollowNode1" presStyleIdx="4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715639-C718-4D8F-AC91-CAB840BD0979}" type="pres">
      <dgm:prSet presAssocID="{D6E08270-8977-4FFA-833E-E0EA053CA82C}" presName="childTextArrow" presStyleLbl="fgAccFollowNode1" presStyleIdx="5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DDB77F-9290-443C-8581-981747849B36}" type="pres">
      <dgm:prSet presAssocID="{CD0D5720-6F18-4795-8194-D9B372383D82}" presName="childTextArrow" presStyleLbl="fgAccFollowNode1" presStyleIdx="6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91BE5B-A10E-48CF-8934-7FC2CFBEE275}" type="pres">
      <dgm:prSet presAssocID="{5D5AADA2-D03C-43B9-885B-D9786153FB08}" presName="childTextArrow" presStyleLbl="fgAccFollowNode1" presStyleIdx="7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D8F26C-D641-40FC-B8C4-EECE2E80318A}" type="pres">
      <dgm:prSet presAssocID="{5B2A5E5E-9389-408C-9DF9-A79E72B0B90E}" presName="sp" presStyleCnt="0"/>
      <dgm:spPr/>
      <dgm:t>
        <a:bodyPr/>
        <a:lstStyle/>
        <a:p>
          <a:endParaRPr lang="en-US"/>
        </a:p>
      </dgm:t>
    </dgm:pt>
    <dgm:pt modelId="{475BEB66-DB2D-416B-BD34-5C30593A8C2E}" type="pres">
      <dgm:prSet presAssocID="{42527D38-8888-40B6-B8F6-F93B764B247A}" presName="arrowAndChildren" presStyleCnt="0"/>
      <dgm:spPr/>
      <dgm:t>
        <a:bodyPr/>
        <a:lstStyle/>
        <a:p>
          <a:endParaRPr lang="en-US"/>
        </a:p>
      </dgm:t>
    </dgm:pt>
    <dgm:pt modelId="{E4E1D34E-CF50-487A-96C3-363B55811E0D}" type="pres">
      <dgm:prSet presAssocID="{42527D38-8888-40B6-B8F6-F93B764B247A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F86E8F25-D123-4295-8690-61438BF99A05}" type="pres">
      <dgm:prSet presAssocID="{42527D38-8888-40B6-B8F6-F93B764B247A}" presName="arrow" presStyleLbl="node1" presStyleIdx="2" presStyleCnt="3"/>
      <dgm:spPr/>
      <dgm:t>
        <a:bodyPr/>
        <a:lstStyle/>
        <a:p>
          <a:endParaRPr lang="en-US"/>
        </a:p>
      </dgm:t>
    </dgm:pt>
    <dgm:pt modelId="{AC0ED511-1753-401C-940F-87AC4A900F30}" type="pres">
      <dgm:prSet presAssocID="{42527D38-8888-40B6-B8F6-F93B764B247A}" presName="descendantArrow" presStyleCnt="0"/>
      <dgm:spPr/>
      <dgm:t>
        <a:bodyPr/>
        <a:lstStyle/>
        <a:p>
          <a:endParaRPr lang="en-US"/>
        </a:p>
      </dgm:t>
    </dgm:pt>
    <dgm:pt modelId="{02BF85E4-B346-46A9-BB12-C532C7003A63}" type="pres">
      <dgm:prSet presAssocID="{95D34539-57F4-41F3-93E5-1FDC0A7EBC5E}" presName="childTextArrow" presStyleLbl="fgAccFollowNode1" presStyleIdx="8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8DFF91-1946-43B7-A721-12E82203A6EF}" type="pres">
      <dgm:prSet presAssocID="{416BD5C4-8F66-463A-AF15-2FEA19528DC3}" presName="childTextArrow" presStyleLbl="fgAccFollowNode1" presStyleIdx="9" presStyleCnt="12" custScaleX="1479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A70FAB-59A8-4C5C-A04A-37651E321E10}" type="pres">
      <dgm:prSet presAssocID="{0AC8F681-D809-47CE-80B0-D4F82D21819E}" presName="childTextArrow" presStyleLbl="fgAccFollowNode1" presStyleIdx="10" presStyleCnt="12" custScaleX="134731" custLinFactNeighborX="-328" custLinFactNeighborY="-33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D48DC5-158A-40AA-AFD2-9F6F11D46F77}" type="pres">
      <dgm:prSet presAssocID="{A42C20CF-219C-4731-8E53-210BB82E048B}" presName="childTextArrow" presStyleLbl="fgAccFollowNode1" presStyleIdx="11" presStyleCnt="12" custScaleX="502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B6747B3-AA30-43BB-A354-F0D707007C01}" srcId="{4AC956E2-ED3E-4952-BE9E-D30C3031BCF1}" destId="{5D5AADA2-D03C-43B9-885B-D9786153FB08}" srcOrd="3" destOrd="0" parTransId="{12961DB9-C8AD-4EA9-88A8-198AB39A5E6B}" sibTransId="{543F2BB5-D8B4-42E7-A33F-B9A9E3F12D3C}"/>
    <dgm:cxn modelId="{942A3AE7-9B2C-4039-8836-4CDCA4EE8267}" srcId="{4AC956E2-ED3E-4952-BE9E-D30C3031BCF1}" destId="{7397A90A-2176-492C-B76F-99E88E2CD15F}" srcOrd="0" destOrd="0" parTransId="{E678CB19-6796-4B32-B3D1-A69E6057792F}" sibTransId="{91CA32E9-B1D5-4278-ADD7-F7CA21860EF5}"/>
    <dgm:cxn modelId="{0F6E7AA1-54D7-4CBD-83C3-B8F04CBB8C0E}" type="presOf" srcId="{4AC956E2-ED3E-4952-BE9E-D30C3031BCF1}" destId="{010D176A-5773-4F97-9129-98ECCDD835EE}" srcOrd="1" destOrd="0" presId="urn:microsoft.com/office/officeart/2005/8/layout/process4"/>
    <dgm:cxn modelId="{4959AFBF-0097-40B0-8503-D2631083A8FC}" type="presOf" srcId="{95D34539-57F4-41F3-93E5-1FDC0A7EBC5E}" destId="{02BF85E4-B346-46A9-BB12-C532C7003A63}" srcOrd="0" destOrd="0" presId="urn:microsoft.com/office/officeart/2005/8/layout/process4"/>
    <dgm:cxn modelId="{D9BBE8F1-9F08-4413-A758-5B0B99EB4D18}" type="presOf" srcId="{D6E08270-8977-4FFA-833E-E0EA053CA82C}" destId="{D3715639-C718-4D8F-AC91-CAB840BD0979}" srcOrd="0" destOrd="0" presId="urn:microsoft.com/office/officeart/2005/8/layout/process4"/>
    <dgm:cxn modelId="{6CE25D8D-FAE3-4435-929C-41E2FBECCC71}" srcId="{B14F9CC6-2ACD-45B7-8AB7-E7B50963E637}" destId="{4AC956E2-ED3E-4952-BE9E-D30C3031BCF1}" srcOrd="1" destOrd="0" parTransId="{01E583C8-DC0B-4F7E-9514-0F9CC6A7EE6C}" sibTransId="{04A21EC8-6540-47B2-A491-D02752865297}"/>
    <dgm:cxn modelId="{A7782E7D-CE33-4AEA-A996-904FF34DCA21}" type="presOf" srcId="{1B2FBD92-8B02-48A0-BC2E-24F256C155EE}" destId="{B215CD2F-A36F-495C-9146-7CE244DF74F5}" srcOrd="1" destOrd="0" presId="urn:microsoft.com/office/officeart/2005/8/layout/process4"/>
    <dgm:cxn modelId="{FD7908B0-1BFA-498A-943A-726D4E7CA76B}" type="presOf" srcId="{46400A95-BA64-42CB-BEAC-FDCFD20C452A}" destId="{464D6C0E-B605-498D-B913-D74D0E869898}" srcOrd="0" destOrd="0" presId="urn:microsoft.com/office/officeart/2005/8/layout/process4"/>
    <dgm:cxn modelId="{6A7F6F44-779E-4CB5-8125-AE132AA2D1FD}" srcId="{B14F9CC6-2ACD-45B7-8AB7-E7B50963E637}" destId="{1B2FBD92-8B02-48A0-BC2E-24F256C155EE}" srcOrd="2" destOrd="0" parTransId="{24103C97-40AD-4EC4-85CD-9F5E3F6D75A0}" sibTransId="{BC42C4B1-7A3E-4C4A-ADC0-B877A6FF50D5}"/>
    <dgm:cxn modelId="{F769F5C0-3F9C-4986-BE8A-EE20708A15D0}" type="presOf" srcId="{8ADD6338-902B-4215-9EF9-D5836BF8EABE}" destId="{FC0B72F5-F6CC-4002-BC48-8EA0E9A81E65}" srcOrd="0" destOrd="0" presId="urn:microsoft.com/office/officeart/2005/8/layout/process4"/>
    <dgm:cxn modelId="{95483187-55BD-4C8D-8D6B-31575D909A40}" srcId="{1B2FBD92-8B02-48A0-BC2E-24F256C155EE}" destId="{8ADD6338-902B-4215-9EF9-D5836BF8EABE}" srcOrd="1" destOrd="0" parTransId="{CB38532C-C6F9-43AE-A6AF-F1F0A9502040}" sibTransId="{7216584D-4D9C-47B5-8B1E-2F4CC8F815E1}"/>
    <dgm:cxn modelId="{2D8A5F9F-808F-46B1-B881-BD230C103DA9}" srcId="{42527D38-8888-40B6-B8F6-F93B764B247A}" destId="{0AC8F681-D809-47CE-80B0-D4F82D21819E}" srcOrd="2" destOrd="0" parTransId="{350F0A15-0AFA-484D-B521-258FC6D51F05}" sibTransId="{5A0AF348-7C10-4A62-A064-6DFE71C0A800}"/>
    <dgm:cxn modelId="{836F274B-2A46-4EC7-8DE0-EC80BDC10D55}" type="presOf" srcId="{B14F9CC6-2ACD-45B7-8AB7-E7B50963E637}" destId="{DC9CD411-A689-4073-8579-9A1695EEF696}" srcOrd="0" destOrd="0" presId="urn:microsoft.com/office/officeart/2005/8/layout/process4"/>
    <dgm:cxn modelId="{4AEE7668-B64B-4879-BA2C-684931EBEA00}" type="presOf" srcId="{5D5AADA2-D03C-43B9-885B-D9786153FB08}" destId="{2F91BE5B-A10E-48CF-8934-7FC2CFBEE275}" srcOrd="0" destOrd="0" presId="urn:microsoft.com/office/officeart/2005/8/layout/process4"/>
    <dgm:cxn modelId="{9332C1AB-7F56-403C-B1DE-077FF3316143}" srcId="{4AC956E2-ED3E-4952-BE9E-D30C3031BCF1}" destId="{D6E08270-8977-4FFA-833E-E0EA053CA82C}" srcOrd="1" destOrd="0" parTransId="{0D8D4AAC-3017-4B1A-9582-10F01CCC8356}" sibTransId="{12EF0839-FE38-4DA4-94F2-59830DC6598C}"/>
    <dgm:cxn modelId="{DEC6B4C4-D959-46F5-B3B4-4C758AD09F67}" srcId="{1B2FBD92-8B02-48A0-BC2E-24F256C155EE}" destId="{244E7374-4F7E-4D8D-9587-74EDD4ABA5BF}" srcOrd="2" destOrd="0" parTransId="{16CB43A2-8E9F-4F23-AAAD-D4D8EE813FEB}" sibTransId="{A85F0473-F8F3-4380-9090-BBAF32F6EA9E}"/>
    <dgm:cxn modelId="{0412407D-EAFC-4A68-9F26-F1142255714A}" srcId="{42527D38-8888-40B6-B8F6-F93B764B247A}" destId="{416BD5C4-8F66-463A-AF15-2FEA19528DC3}" srcOrd="1" destOrd="0" parTransId="{082C7EF3-6EF7-445D-B482-CAB2B1499AFC}" sibTransId="{F86D7A81-FC48-4CE1-ACE0-4B8E24D6EF32}"/>
    <dgm:cxn modelId="{4684F0F6-E3B4-40A5-BA79-1D881C93B881}" srcId="{42527D38-8888-40B6-B8F6-F93B764B247A}" destId="{A42C20CF-219C-4731-8E53-210BB82E048B}" srcOrd="3" destOrd="0" parTransId="{556F03D3-DB56-4F59-8791-020F7A97E2FE}" sibTransId="{892502F6-CA24-4619-850C-3D166DC1DEF0}"/>
    <dgm:cxn modelId="{6EA51A49-E3E0-4F71-9C8D-55BEF0D47BD4}" type="presOf" srcId="{A42C20CF-219C-4731-8E53-210BB82E048B}" destId="{0BD48DC5-158A-40AA-AFD2-9F6F11D46F77}" srcOrd="0" destOrd="0" presId="urn:microsoft.com/office/officeart/2005/8/layout/process4"/>
    <dgm:cxn modelId="{EB8D2A11-25B7-4B61-BC2C-816353C1E2F9}" srcId="{4AC956E2-ED3E-4952-BE9E-D30C3031BCF1}" destId="{CD0D5720-6F18-4795-8194-D9B372383D82}" srcOrd="2" destOrd="0" parTransId="{6FC237F4-44F3-4BB7-A6F0-790951DFC2EE}" sibTransId="{593161B1-A8E5-49B4-AA3C-ED3EFA6AD16F}"/>
    <dgm:cxn modelId="{1B0F6D46-9C13-496B-AFEA-B2A6FD725FD3}" type="presOf" srcId="{42527D38-8888-40B6-B8F6-F93B764B247A}" destId="{E4E1D34E-CF50-487A-96C3-363B55811E0D}" srcOrd="0" destOrd="0" presId="urn:microsoft.com/office/officeart/2005/8/layout/process4"/>
    <dgm:cxn modelId="{CA5FA19A-613F-42C9-B0FC-177D21714129}" type="presOf" srcId="{244E7374-4F7E-4D8D-9587-74EDD4ABA5BF}" destId="{3F479CD6-CF7C-497E-95D3-874EB7FD6180}" srcOrd="0" destOrd="0" presId="urn:microsoft.com/office/officeart/2005/8/layout/process4"/>
    <dgm:cxn modelId="{EBE24A1E-A3BA-46C2-B60D-5294E227ABF3}" srcId="{B14F9CC6-2ACD-45B7-8AB7-E7B50963E637}" destId="{42527D38-8888-40B6-B8F6-F93B764B247A}" srcOrd="0" destOrd="0" parTransId="{E64E0B1D-4B8C-4EE1-8244-2818D05D8556}" sibTransId="{5B2A5E5E-9389-408C-9DF9-A79E72B0B90E}"/>
    <dgm:cxn modelId="{3787C3D9-1E51-4CC6-BD24-F621CCC82FDC}" type="presOf" srcId="{42527D38-8888-40B6-B8F6-F93B764B247A}" destId="{F86E8F25-D123-4295-8690-61438BF99A05}" srcOrd="1" destOrd="0" presId="urn:microsoft.com/office/officeart/2005/8/layout/process4"/>
    <dgm:cxn modelId="{3D88FB9D-759D-46D9-B613-57C92F3645EB}" type="presOf" srcId="{0AC8F681-D809-47CE-80B0-D4F82D21819E}" destId="{2FA70FAB-59A8-4C5C-A04A-37651E321E10}" srcOrd="0" destOrd="0" presId="urn:microsoft.com/office/officeart/2005/8/layout/process4"/>
    <dgm:cxn modelId="{82DC30E8-4B06-4BAF-BB93-717422D34044}" type="presOf" srcId="{55372702-9016-4545-8C65-B3A4D10F7F52}" destId="{7497B9B0-0AA0-4C5E-A0E6-C199C333E24B}" srcOrd="0" destOrd="0" presId="urn:microsoft.com/office/officeart/2005/8/layout/process4"/>
    <dgm:cxn modelId="{48347AD0-208F-440B-BFC6-D3E2AE2A2396}" type="presOf" srcId="{CD0D5720-6F18-4795-8194-D9B372383D82}" destId="{98DDB77F-9290-443C-8581-981747849B36}" srcOrd="0" destOrd="0" presId="urn:microsoft.com/office/officeart/2005/8/layout/process4"/>
    <dgm:cxn modelId="{52A81D0F-7126-4DF4-BF81-C1E3A898D5E0}" type="presOf" srcId="{1B2FBD92-8B02-48A0-BC2E-24F256C155EE}" destId="{CA3D8272-22B7-49DB-A64B-63E8A1B72A15}" srcOrd="0" destOrd="0" presId="urn:microsoft.com/office/officeart/2005/8/layout/process4"/>
    <dgm:cxn modelId="{8AFD6C92-7DEB-46C2-946E-75E8BC1EE810}" srcId="{42527D38-8888-40B6-B8F6-F93B764B247A}" destId="{95D34539-57F4-41F3-93E5-1FDC0A7EBC5E}" srcOrd="0" destOrd="0" parTransId="{BE576703-5069-462C-A16E-2292CC9CFAD2}" sibTransId="{5904554E-2A6B-4129-A92E-CABA3CFF2840}"/>
    <dgm:cxn modelId="{1A7D12B0-8A68-4CF1-BFFD-FFE0F140F109}" srcId="{1B2FBD92-8B02-48A0-BC2E-24F256C155EE}" destId="{46400A95-BA64-42CB-BEAC-FDCFD20C452A}" srcOrd="0" destOrd="0" parTransId="{8E755538-780F-43EC-8697-4F7189DA4D5F}" sibTransId="{848AFA60-0615-4D63-89D7-C5E11402A31A}"/>
    <dgm:cxn modelId="{32D86E5D-2BCA-4F06-AB4B-BDF1AAC2FDD6}" type="presOf" srcId="{4AC956E2-ED3E-4952-BE9E-D30C3031BCF1}" destId="{E768386F-D6F4-4C4A-BC00-7CBAFD89014C}" srcOrd="0" destOrd="0" presId="urn:microsoft.com/office/officeart/2005/8/layout/process4"/>
    <dgm:cxn modelId="{CF4C16A3-48C3-426B-943A-21861E9EA6C0}" type="presOf" srcId="{7397A90A-2176-492C-B76F-99E88E2CD15F}" destId="{584ADB41-E58B-4352-80AB-184388A0C1FE}" srcOrd="0" destOrd="0" presId="urn:microsoft.com/office/officeart/2005/8/layout/process4"/>
    <dgm:cxn modelId="{E4D71778-1312-485F-815C-6ED9C8085D94}" srcId="{1B2FBD92-8B02-48A0-BC2E-24F256C155EE}" destId="{55372702-9016-4545-8C65-B3A4D10F7F52}" srcOrd="3" destOrd="0" parTransId="{5CF2E522-FE97-455E-9052-C2953CDA721F}" sibTransId="{A06903E1-0B20-4510-A939-1409A09CF9EF}"/>
    <dgm:cxn modelId="{86D1B04D-8BAA-43A3-BF8A-2435F94ED90D}" type="presOf" srcId="{416BD5C4-8F66-463A-AF15-2FEA19528DC3}" destId="{B38DFF91-1946-43B7-A721-12E82203A6EF}" srcOrd="0" destOrd="0" presId="urn:microsoft.com/office/officeart/2005/8/layout/process4"/>
    <dgm:cxn modelId="{390688E0-11AE-4F01-A003-424CBCC2ECED}" type="presParOf" srcId="{DC9CD411-A689-4073-8579-9A1695EEF696}" destId="{AF241B48-B3EF-448E-85A1-7CEE2E217CC3}" srcOrd="0" destOrd="0" presId="urn:microsoft.com/office/officeart/2005/8/layout/process4"/>
    <dgm:cxn modelId="{E0E95BAF-987C-4D0E-AF14-5E17F2426857}" type="presParOf" srcId="{AF241B48-B3EF-448E-85A1-7CEE2E217CC3}" destId="{CA3D8272-22B7-49DB-A64B-63E8A1B72A15}" srcOrd="0" destOrd="0" presId="urn:microsoft.com/office/officeart/2005/8/layout/process4"/>
    <dgm:cxn modelId="{4C1A622E-B2D7-42E6-834C-CADD53D74AF0}" type="presParOf" srcId="{AF241B48-B3EF-448E-85A1-7CEE2E217CC3}" destId="{B215CD2F-A36F-495C-9146-7CE244DF74F5}" srcOrd="1" destOrd="0" presId="urn:microsoft.com/office/officeart/2005/8/layout/process4"/>
    <dgm:cxn modelId="{DBAF9502-E311-400E-B3A6-BA1BEAEB8A2A}" type="presParOf" srcId="{AF241B48-B3EF-448E-85A1-7CEE2E217CC3}" destId="{661ED1F9-F204-4DDA-9455-4EDA27EA50E4}" srcOrd="2" destOrd="0" presId="urn:microsoft.com/office/officeart/2005/8/layout/process4"/>
    <dgm:cxn modelId="{8C4A5E70-FE0A-4835-A63E-EE052A763AC0}" type="presParOf" srcId="{661ED1F9-F204-4DDA-9455-4EDA27EA50E4}" destId="{464D6C0E-B605-498D-B913-D74D0E869898}" srcOrd="0" destOrd="0" presId="urn:microsoft.com/office/officeart/2005/8/layout/process4"/>
    <dgm:cxn modelId="{0A97C58C-1457-46DE-AD6E-CCB836BF7680}" type="presParOf" srcId="{661ED1F9-F204-4DDA-9455-4EDA27EA50E4}" destId="{FC0B72F5-F6CC-4002-BC48-8EA0E9A81E65}" srcOrd="1" destOrd="0" presId="urn:microsoft.com/office/officeart/2005/8/layout/process4"/>
    <dgm:cxn modelId="{B2DA4AA4-362E-4650-9C5F-5C097567F66B}" type="presParOf" srcId="{661ED1F9-F204-4DDA-9455-4EDA27EA50E4}" destId="{3F479CD6-CF7C-497E-95D3-874EB7FD6180}" srcOrd="2" destOrd="0" presId="urn:microsoft.com/office/officeart/2005/8/layout/process4"/>
    <dgm:cxn modelId="{77E29071-BDC2-4636-B635-4764BF0A454A}" type="presParOf" srcId="{661ED1F9-F204-4DDA-9455-4EDA27EA50E4}" destId="{7497B9B0-0AA0-4C5E-A0E6-C199C333E24B}" srcOrd="3" destOrd="0" presId="urn:microsoft.com/office/officeart/2005/8/layout/process4"/>
    <dgm:cxn modelId="{5C111B6C-1C9A-4C30-B3D5-10EF96209C38}" type="presParOf" srcId="{DC9CD411-A689-4073-8579-9A1695EEF696}" destId="{68B73D58-1046-47C7-A7C9-D0C6E4A76282}" srcOrd="1" destOrd="0" presId="urn:microsoft.com/office/officeart/2005/8/layout/process4"/>
    <dgm:cxn modelId="{907F01D6-CB9A-4AF7-8245-92F5EB39E863}" type="presParOf" srcId="{DC9CD411-A689-4073-8579-9A1695EEF696}" destId="{2904257C-9E2A-446C-AF1E-0388BBFD8186}" srcOrd="2" destOrd="0" presId="urn:microsoft.com/office/officeart/2005/8/layout/process4"/>
    <dgm:cxn modelId="{50A8D7BA-634A-4E15-BAF9-25E462763D3F}" type="presParOf" srcId="{2904257C-9E2A-446C-AF1E-0388BBFD8186}" destId="{E768386F-D6F4-4C4A-BC00-7CBAFD89014C}" srcOrd="0" destOrd="0" presId="urn:microsoft.com/office/officeart/2005/8/layout/process4"/>
    <dgm:cxn modelId="{67F4E2D4-CB6F-445C-9945-9013C34F25C6}" type="presParOf" srcId="{2904257C-9E2A-446C-AF1E-0388BBFD8186}" destId="{010D176A-5773-4F97-9129-98ECCDD835EE}" srcOrd="1" destOrd="0" presId="urn:microsoft.com/office/officeart/2005/8/layout/process4"/>
    <dgm:cxn modelId="{49528029-C311-4269-99A7-2AFCDE7E6A0B}" type="presParOf" srcId="{2904257C-9E2A-446C-AF1E-0388BBFD8186}" destId="{ED60F242-957A-49DC-A56E-E4747B80E24C}" srcOrd="2" destOrd="0" presId="urn:microsoft.com/office/officeart/2005/8/layout/process4"/>
    <dgm:cxn modelId="{23663CFB-DBC3-4C1C-8C99-FF5DB17CDF98}" type="presParOf" srcId="{ED60F242-957A-49DC-A56E-E4747B80E24C}" destId="{584ADB41-E58B-4352-80AB-184388A0C1FE}" srcOrd="0" destOrd="0" presId="urn:microsoft.com/office/officeart/2005/8/layout/process4"/>
    <dgm:cxn modelId="{AD718467-2DD4-4F81-8040-9042FAAE896D}" type="presParOf" srcId="{ED60F242-957A-49DC-A56E-E4747B80E24C}" destId="{D3715639-C718-4D8F-AC91-CAB840BD0979}" srcOrd="1" destOrd="0" presId="urn:microsoft.com/office/officeart/2005/8/layout/process4"/>
    <dgm:cxn modelId="{C2491AEF-1A1B-4E09-911F-21ECA05824B2}" type="presParOf" srcId="{ED60F242-957A-49DC-A56E-E4747B80E24C}" destId="{98DDB77F-9290-443C-8581-981747849B36}" srcOrd="2" destOrd="0" presId="urn:microsoft.com/office/officeart/2005/8/layout/process4"/>
    <dgm:cxn modelId="{C16263E7-CBAE-48B3-9FA7-78A9FB588F89}" type="presParOf" srcId="{ED60F242-957A-49DC-A56E-E4747B80E24C}" destId="{2F91BE5B-A10E-48CF-8934-7FC2CFBEE275}" srcOrd="3" destOrd="0" presId="urn:microsoft.com/office/officeart/2005/8/layout/process4"/>
    <dgm:cxn modelId="{E0C9E2A5-3001-4F2F-9E49-22C478D2D5A5}" type="presParOf" srcId="{DC9CD411-A689-4073-8579-9A1695EEF696}" destId="{41D8F26C-D641-40FC-B8C4-EECE2E80318A}" srcOrd="3" destOrd="0" presId="urn:microsoft.com/office/officeart/2005/8/layout/process4"/>
    <dgm:cxn modelId="{82A50868-70BA-4A2C-8237-02D537272EDD}" type="presParOf" srcId="{DC9CD411-A689-4073-8579-9A1695EEF696}" destId="{475BEB66-DB2D-416B-BD34-5C30593A8C2E}" srcOrd="4" destOrd="0" presId="urn:microsoft.com/office/officeart/2005/8/layout/process4"/>
    <dgm:cxn modelId="{A3D76AA0-6893-419B-A400-62A20A0ECCFC}" type="presParOf" srcId="{475BEB66-DB2D-416B-BD34-5C30593A8C2E}" destId="{E4E1D34E-CF50-487A-96C3-363B55811E0D}" srcOrd="0" destOrd="0" presId="urn:microsoft.com/office/officeart/2005/8/layout/process4"/>
    <dgm:cxn modelId="{6D3AA9F0-4C5F-4B15-93BF-155786330C20}" type="presParOf" srcId="{475BEB66-DB2D-416B-BD34-5C30593A8C2E}" destId="{F86E8F25-D123-4295-8690-61438BF99A05}" srcOrd="1" destOrd="0" presId="urn:microsoft.com/office/officeart/2005/8/layout/process4"/>
    <dgm:cxn modelId="{0A9D91D9-9FBF-4B00-9568-7CA486EB0098}" type="presParOf" srcId="{475BEB66-DB2D-416B-BD34-5C30593A8C2E}" destId="{AC0ED511-1753-401C-940F-87AC4A900F30}" srcOrd="2" destOrd="0" presId="urn:microsoft.com/office/officeart/2005/8/layout/process4"/>
    <dgm:cxn modelId="{ACB6566E-F47A-493A-A1ED-22702ADCC7A7}" type="presParOf" srcId="{AC0ED511-1753-401C-940F-87AC4A900F30}" destId="{02BF85E4-B346-46A9-BB12-C532C7003A63}" srcOrd="0" destOrd="0" presId="urn:microsoft.com/office/officeart/2005/8/layout/process4"/>
    <dgm:cxn modelId="{E81D5DF0-2922-48CD-A437-67666F82D3EE}" type="presParOf" srcId="{AC0ED511-1753-401C-940F-87AC4A900F30}" destId="{B38DFF91-1946-43B7-A721-12E82203A6EF}" srcOrd="1" destOrd="0" presId="urn:microsoft.com/office/officeart/2005/8/layout/process4"/>
    <dgm:cxn modelId="{527B1883-6836-41B0-B9ED-002EA9A0D458}" type="presParOf" srcId="{AC0ED511-1753-401C-940F-87AC4A900F30}" destId="{2FA70FAB-59A8-4C5C-A04A-37651E321E10}" srcOrd="2" destOrd="0" presId="urn:microsoft.com/office/officeart/2005/8/layout/process4"/>
    <dgm:cxn modelId="{BF1BC85E-B0F1-4774-A4A5-3054A0276118}" type="presParOf" srcId="{AC0ED511-1753-401C-940F-87AC4A900F30}" destId="{0BD48DC5-158A-40AA-AFD2-9F6F11D46F77}" srcOrd="3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B78B03-763E-413B-B9A1-8EE8A3EE587E}" type="doc">
      <dgm:prSet loTypeId="urn:microsoft.com/office/officeart/2005/8/layout/funnel1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6F1BDCB-6567-49F7-A695-5AC30CF87994}">
      <dgm:prSet phldrT="[Text]" custT="1"/>
      <dgm:spPr/>
      <dgm:t>
        <a:bodyPr/>
        <a:lstStyle/>
        <a:p>
          <a:r>
            <a:rPr lang="en-US" sz="1200" noProof="0" dirty="0" smtClean="0"/>
            <a:t>Candidate 2</a:t>
          </a:r>
          <a:endParaRPr lang="en-US" sz="1200" noProof="0" dirty="0"/>
        </a:p>
      </dgm:t>
    </dgm:pt>
    <dgm:pt modelId="{A55DEEDF-FCA8-420E-A8F0-793C0B30D8C8}" type="parTrans" cxnId="{CE0C5248-F409-46A1-B893-2B78F123E364}">
      <dgm:prSet/>
      <dgm:spPr/>
      <dgm:t>
        <a:bodyPr/>
        <a:lstStyle/>
        <a:p>
          <a:endParaRPr lang="en-US"/>
        </a:p>
      </dgm:t>
    </dgm:pt>
    <dgm:pt modelId="{3A270DEF-AEEC-4979-9920-63310DB1E3CC}" type="sibTrans" cxnId="{CE0C5248-F409-46A1-B893-2B78F123E364}">
      <dgm:prSet/>
      <dgm:spPr/>
      <dgm:t>
        <a:bodyPr/>
        <a:lstStyle/>
        <a:p>
          <a:endParaRPr lang="en-US"/>
        </a:p>
      </dgm:t>
    </dgm:pt>
    <dgm:pt modelId="{C3D24129-CC87-4677-A55B-E63855A193DA}">
      <dgm:prSet phldrT="[Text]" custT="1"/>
      <dgm:spPr/>
      <dgm:t>
        <a:bodyPr/>
        <a:lstStyle/>
        <a:p>
          <a:r>
            <a:rPr lang="en-US" sz="1200" noProof="0" dirty="0" smtClean="0"/>
            <a:t>Candidate 1</a:t>
          </a:r>
          <a:endParaRPr lang="en-US" sz="1200" noProof="0" dirty="0"/>
        </a:p>
      </dgm:t>
    </dgm:pt>
    <dgm:pt modelId="{5A3C67EE-A0BF-4CA0-AF42-1231AC9C3825}" type="parTrans" cxnId="{6E357B3E-23E8-4F1D-859E-E2191BCD552D}">
      <dgm:prSet/>
      <dgm:spPr/>
      <dgm:t>
        <a:bodyPr/>
        <a:lstStyle/>
        <a:p>
          <a:endParaRPr lang="en-US"/>
        </a:p>
      </dgm:t>
    </dgm:pt>
    <dgm:pt modelId="{1D6EF391-A93B-4E0B-B96F-A73E685799C7}" type="sibTrans" cxnId="{6E357B3E-23E8-4F1D-859E-E2191BCD552D}">
      <dgm:prSet/>
      <dgm:spPr/>
      <dgm:t>
        <a:bodyPr/>
        <a:lstStyle/>
        <a:p>
          <a:endParaRPr lang="en-US"/>
        </a:p>
      </dgm:t>
    </dgm:pt>
    <dgm:pt modelId="{FBDCCAF9-B6F6-4C4A-B962-BE46E9D48958}">
      <dgm:prSet phldrT="[Text]" custT="1"/>
      <dgm:spPr/>
      <dgm:t>
        <a:bodyPr/>
        <a:lstStyle/>
        <a:p>
          <a:r>
            <a:rPr lang="en-US" sz="1200" noProof="0" dirty="0" smtClean="0"/>
            <a:t>Candidate 3</a:t>
          </a:r>
          <a:endParaRPr lang="en-US" sz="1200" noProof="0" dirty="0"/>
        </a:p>
      </dgm:t>
    </dgm:pt>
    <dgm:pt modelId="{A94FE27F-252D-4F84-A6A4-1CCAEAC070FD}" type="parTrans" cxnId="{6A312A66-3CD8-4BE2-9354-6CA695E5B383}">
      <dgm:prSet/>
      <dgm:spPr/>
      <dgm:t>
        <a:bodyPr/>
        <a:lstStyle/>
        <a:p>
          <a:endParaRPr lang="en-US"/>
        </a:p>
      </dgm:t>
    </dgm:pt>
    <dgm:pt modelId="{59B9BF83-1632-4146-B4E5-8DA59898DF73}" type="sibTrans" cxnId="{6A312A66-3CD8-4BE2-9354-6CA695E5B383}">
      <dgm:prSet/>
      <dgm:spPr/>
      <dgm:t>
        <a:bodyPr/>
        <a:lstStyle/>
        <a:p>
          <a:endParaRPr lang="en-US"/>
        </a:p>
      </dgm:t>
    </dgm:pt>
    <dgm:pt modelId="{65F44991-34ED-45DF-AAE7-D3C38A55ADD2}">
      <dgm:prSet phldrT="[Text]"/>
      <dgm:spPr/>
      <dgm:t>
        <a:bodyPr/>
        <a:lstStyle/>
        <a:p>
          <a:r>
            <a:rPr lang="en-US" noProof="0" dirty="0" smtClean="0"/>
            <a:t>34 principles</a:t>
          </a:r>
          <a:endParaRPr lang="en-US" noProof="0" dirty="0"/>
        </a:p>
      </dgm:t>
    </dgm:pt>
    <dgm:pt modelId="{7C036FB6-9EAA-4DBD-95CC-CECCD8ACD459}" type="parTrans" cxnId="{14658DF7-6AE8-4BB4-BEED-F0529C179500}">
      <dgm:prSet/>
      <dgm:spPr/>
      <dgm:t>
        <a:bodyPr/>
        <a:lstStyle/>
        <a:p>
          <a:endParaRPr lang="en-US"/>
        </a:p>
      </dgm:t>
    </dgm:pt>
    <dgm:pt modelId="{621BEB98-2888-4EFE-A942-F1B468861722}" type="sibTrans" cxnId="{14658DF7-6AE8-4BB4-BEED-F0529C179500}">
      <dgm:prSet/>
      <dgm:spPr/>
      <dgm:t>
        <a:bodyPr/>
        <a:lstStyle/>
        <a:p>
          <a:endParaRPr lang="en-US"/>
        </a:p>
      </dgm:t>
    </dgm:pt>
    <dgm:pt modelId="{B763D55D-2FF3-4F11-9736-D27693148692}" type="pres">
      <dgm:prSet presAssocID="{E5B78B03-763E-413B-B9A1-8EE8A3EE587E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3D2093-CFFC-477C-9813-960AAD205339}" type="pres">
      <dgm:prSet presAssocID="{E5B78B03-763E-413B-B9A1-8EE8A3EE587E}" presName="ellipse" presStyleLbl="trBgShp" presStyleIdx="0" presStyleCnt="1"/>
      <dgm:spPr/>
      <dgm:t>
        <a:bodyPr/>
        <a:lstStyle/>
        <a:p>
          <a:endParaRPr lang="en-US"/>
        </a:p>
      </dgm:t>
    </dgm:pt>
    <dgm:pt modelId="{07C7BD8B-626C-4878-8C7F-1FDCC098CDA9}" type="pres">
      <dgm:prSet presAssocID="{E5B78B03-763E-413B-B9A1-8EE8A3EE587E}" presName="arrow1" presStyleLbl="fgShp" presStyleIdx="0" presStyleCnt="1"/>
      <dgm:spPr/>
      <dgm:t>
        <a:bodyPr/>
        <a:lstStyle/>
        <a:p>
          <a:endParaRPr lang="en-US"/>
        </a:p>
      </dgm:t>
    </dgm:pt>
    <dgm:pt modelId="{FA5ABFEE-41B6-4CD1-81A9-77C79C88BB4B}" type="pres">
      <dgm:prSet presAssocID="{E5B78B03-763E-413B-B9A1-8EE8A3EE587E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EFF895-03B1-4E33-B922-C853AAD5BD24}" type="pres">
      <dgm:prSet presAssocID="{C3D24129-CC87-4677-A55B-E63855A193DA}" presName="item1" presStyleLbl="node1" presStyleIdx="0" presStyleCnt="3" custScaleX="1117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3C5EC5-2C53-4B7D-B6F7-9256F7EC854F}" type="pres">
      <dgm:prSet presAssocID="{FBDCCAF9-B6F6-4C4A-B962-BE46E9D48958}" presName="item2" presStyleLbl="node1" presStyleIdx="1" presStyleCnt="3" custScaleX="107164" custLinFactNeighborX="-5614" custLinFactNeighborY="-25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500013-320F-48C2-9DB5-FB151174531C}" type="pres">
      <dgm:prSet presAssocID="{65F44991-34ED-45DF-AAE7-D3C38A55ADD2}" presName="item3" presStyleLbl="node1" presStyleIdx="2" presStyleCnt="3" custScaleX="107632" custLinFactNeighborX="6458" custLinFactNeighborY="1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5A4257-98F4-41D6-B964-AB4B852E118C}" type="pres">
      <dgm:prSet presAssocID="{E5B78B03-763E-413B-B9A1-8EE8A3EE587E}" presName="funnel" presStyleLbl="trAlignAcc1" presStyleIdx="0" presStyleCnt="1"/>
      <dgm:spPr/>
      <dgm:t>
        <a:bodyPr/>
        <a:lstStyle/>
        <a:p>
          <a:endParaRPr lang="en-US"/>
        </a:p>
      </dgm:t>
    </dgm:pt>
  </dgm:ptLst>
  <dgm:cxnLst>
    <dgm:cxn modelId="{14658DF7-6AE8-4BB4-BEED-F0529C179500}" srcId="{E5B78B03-763E-413B-B9A1-8EE8A3EE587E}" destId="{65F44991-34ED-45DF-AAE7-D3C38A55ADD2}" srcOrd="3" destOrd="0" parTransId="{7C036FB6-9EAA-4DBD-95CC-CECCD8ACD459}" sibTransId="{621BEB98-2888-4EFE-A942-F1B468861722}"/>
    <dgm:cxn modelId="{FCE5B1DE-17E5-4354-8212-1D22AB8399B8}" type="presOf" srcId="{65F44991-34ED-45DF-AAE7-D3C38A55ADD2}" destId="{FA5ABFEE-41B6-4CD1-81A9-77C79C88BB4B}" srcOrd="0" destOrd="0" presId="urn:microsoft.com/office/officeart/2005/8/layout/funnel1"/>
    <dgm:cxn modelId="{6E357B3E-23E8-4F1D-859E-E2191BCD552D}" srcId="{E5B78B03-763E-413B-B9A1-8EE8A3EE587E}" destId="{C3D24129-CC87-4677-A55B-E63855A193DA}" srcOrd="1" destOrd="0" parTransId="{5A3C67EE-A0BF-4CA0-AF42-1231AC9C3825}" sibTransId="{1D6EF391-A93B-4E0B-B96F-A73E685799C7}"/>
    <dgm:cxn modelId="{5D7F86AE-62B2-40C9-80AB-884316E44F88}" type="presOf" srcId="{FBDCCAF9-B6F6-4C4A-B962-BE46E9D48958}" destId="{47EFF895-03B1-4E33-B922-C853AAD5BD24}" srcOrd="0" destOrd="0" presId="urn:microsoft.com/office/officeart/2005/8/layout/funnel1"/>
    <dgm:cxn modelId="{59ACF609-4397-45DD-BFD7-382432E27594}" type="presOf" srcId="{E5B78B03-763E-413B-B9A1-8EE8A3EE587E}" destId="{B763D55D-2FF3-4F11-9736-D27693148692}" srcOrd="0" destOrd="0" presId="urn:microsoft.com/office/officeart/2005/8/layout/funnel1"/>
    <dgm:cxn modelId="{6A312A66-3CD8-4BE2-9354-6CA695E5B383}" srcId="{E5B78B03-763E-413B-B9A1-8EE8A3EE587E}" destId="{FBDCCAF9-B6F6-4C4A-B962-BE46E9D48958}" srcOrd="2" destOrd="0" parTransId="{A94FE27F-252D-4F84-A6A4-1CCAEAC070FD}" sibTransId="{59B9BF83-1632-4146-B4E5-8DA59898DF73}"/>
    <dgm:cxn modelId="{CE0C5248-F409-46A1-B893-2B78F123E364}" srcId="{E5B78B03-763E-413B-B9A1-8EE8A3EE587E}" destId="{F6F1BDCB-6567-49F7-A695-5AC30CF87994}" srcOrd="0" destOrd="0" parTransId="{A55DEEDF-FCA8-420E-A8F0-793C0B30D8C8}" sibTransId="{3A270DEF-AEEC-4979-9920-63310DB1E3CC}"/>
    <dgm:cxn modelId="{F69BFE43-1A96-479C-9350-975E49E553F6}" type="presOf" srcId="{C3D24129-CC87-4677-A55B-E63855A193DA}" destId="{413C5EC5-2C53-4B7D-B6F7-9256F7EC854F}" srcOrd="0" destOrd="0" presId="urn:microsoft.com/office/officeart/2005/8/layout/funnel1"/>
    <dgm:cxn modelId="{501D5713-3654-4204-91E7-F3FDEF737EA8}" type="presOf" srcId="{F6F1BDCB-6567-49F7-A695-5AC30CF87994}" destId="{9B500013-320F-48C2-9DB5-FB151174531C}" srcOrd="0" destOrd="0" presId="urn:microsoft.com/office/officeart/2005/8/layout/funnel1"/>
    <dgm:cxn modelId="{6F5ACD8B-1D87-414E-BBB7-1F0337D50266}" type="presParOf" srcId="{B763D55D-2FF3-4F11-9736-D27693148692}" destId="{333D2093-CFFC-477C-9813-960AAD205339}" srcOrd="0" destOrd="0" presId="urn:microsoft.com/office/officeart/2005/8/layout/funnel1"/>
    <dgm:cxn modelId="{8C4E13B0-DEBE-4368-8FA5-ABA3BAC132A7}" type="presParOf" srcId="{B763D55D-2FF3-4F11-9736-D27693148692}" destId="{07C7BD8B-626C-4878-8C7F-1FDCC098CDA9}" srcOrd="1" destOrd="0" presId="urn:microsoft.com/office/officeart/2005/8/layout/funnel1"/>
    <dgm:cxn modelId="{F14F9064-93F8-4C74-9DA2-B0264902455D}" type="presParOf" srcId="{B763D55D-2FF3-4F11-9736-D27693148692}" destId="{FA5ABFEE-41B6-4CD1-81A9-77C79C88BB4B}" srcOrd="2" destOrd="0" presId="urn:microsoft.com/office/officeart/2005/8/layout/funnel1"/>
    <dgm:cxn modelId="{2D9D9117-0CBE-4478-976E-349E1AED997E}" type="presParOf" srcId="{B763D55D-2FF3-4F11-9736-D27693148692}" destId="{47EFF895-03B1-4E33-B922-C853AAD5BD24}" srcOrd="3" destOrd="0" presId="urn:microsoft.com/office/officeart/2005/8/layout/funnel1"/>
    <dgm:cxn modelId="{C2EF9AB1-032A-45CF-A257-B39DCA0BBF25}" type="presParOf" srcId="{B763D55D-2FF3-4F11-9736-D27693148692}" destId="{413C5EC5-2C53-4B7D-B6F7-9256F7EC854F}" srcOrd="4" destOrd="0" presId="urn:microsoft.com/office/officeart/2005/8/layout/funnel1"/>
    <dgm:cxn modelId="{AA57D3F8-336A-4119-A51A-DBDFD1AB8899}" type="presParOf" srcId="{B763D55D-2FF3-4F11-9736-D27693148692}" destId="{9B500013-320F-48C2-9DB5-FB151174531C}" srcOrd="5" destOrd="0" presId="urn:microsoft.com/office/officeart/2005/8/layout/funnel1"/>
    <dgm:cxn modelId="{AEBF62E0-C227-463D-A205-57E8FB1B93AD}" type="presParOf" srcId="{B763D55D-2FF3-4F11-9736-D27693148692}" destId="{845A4257-98F4-41D6-B964-AB4B852E118C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0A16C9-851A-4887-B5C2-2052926573E2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1FF9AD93-FAF1-4E7D-A562-052A14AEA965}">
      <dgm:prSet phldrT="[Text]" custT="1"/>
      <dgm:spPr/>
      <dgm:t>
        <a:bodyPr/>
        <a:lstStyle/>
        <a:p>
          <a:r>
            <a:rPr lang="en-US" sz="1400" noProof="0" dirty="0" smtClean="0"/>
            <a:t>Identify differentiating features (M2)</a:t>
          </a:r>
          <a:endParaRPr lang="en-US" sz="1400" noProof="0" dirty="0"/>
        </a:p>
      </dgm:t>
    </dgm:pt>
    <dgm:pt modelId="{35CA88EF-8EC1-45F1-AACB-061A8D49A5AE}" type="parTrans" cxnId="{68191597-C064-48A5-AFB3-03075B5042BB}">
      <dgm:prSet/>
      <dgm:spPr/>
      <dgm:t>
        <a:bodyPr/>
        <a:lstStyle/>
        <a:p>
          <a:endParaRPr lang="en-US"/>
        </a:p>
      </dgm:t>
    </dgm:pt>
    <dgm:pt modelId="{4B7FDB08-AA4B-40DC-85C7-CBA876A77787}" type="sibTrans" cxnId="{68191597-C064-48A5-AFB3-03075B5042BB}">
      <dgm:prSet/>
      <dgm:spPr/>
      <dgm:t>
        <a:bodyPr/>
        <a:lstStyle/>
        <a:p>
          <a:endParaRPr lang="en-US"/>
        </a:p>
      </dgm:t>
    </dgm:pt>
    <dgm:pt modelId="{240C1807-5D9F-4AA3-B7A3-DDEC08034938}">
      <dgm:prSet phldrT="[Text]" custT="1"/>
      <dgm:spPr/>
      <dgm:t>
        <a:bodyPr/>
        <a:lstStyle/>
        <a:p>
          <a:r>
            <a:rPr lang="en-US" sz="1400" noProof="0" dirty="0" smtClean="0"/>
            <a:t>Why do the differences exist?</a:t>
          </a:r>
          <a:endParaRPr lang="en-US" sz="1400" noProof="0" dirty="0"/>
        </a:p>
      </dgm:t>
    </dgm:pt>
    <dgm:pt modelId="{14E570B9-EB29-4070-BD19-28FE05CAB7BD}" type="parTrans" cxnId="{064AFD27-F2CD-484F-A907-602B90156544}">
      <dgm:prSet/>
      <dgm:spPr/>
      <dgm:t>
        <a:bodyPr/>
        <a:lstStyle/>
        <a:p>
          <a:endParaRPr lang="en-US"/>
        </a:p>
      </dgm:t>
    </dgm:pt>
    <dgm:pt modelId="{719404B5-F0F5-459D-B760-17AFD0122CA5}" type="sibTrans" cxnId="{064AFD27-F2CD-484F-A907-602B90156544}">
      <dgm:prSet/>
      <dgm:spPr/>
      <dgm:t>
        <a:bodyPr/>
        <a:lstStyle/>
        <a:p>
          <a:endParaRPr lang="en-US"/>
        </a:p>
      </dgm:t>
    </dgm:pt>
    <dgm:pt modelId="{22E0107E-1D6C-4378-B242-EF1BC0C388B7}">
      <dgm:prSet phldrT="[Text]" custT="1"/>
      <dgm:spPr/>
      <dgm:t>
        <a:bodyPr/>
        <a:lstStyle/>
        <a:p>
          <a:r>
            <a:rPr lang="en-US" sz="1400" noProof="0" dirty="0" smtClean="0"/>
            <a:t>Visualize the identified features</a:t>
          </a:r>
          <a:endParaRPr lang="en-US" sz="1400" noProof="0" dirty="0"/>
        </a:p>
      </dgm:t>
    </dgm:pt>
    <dgm:pt modelId="{BAD93B64-CA36-4C04-A268-81559F39C43D}" type="parTrans" cxnId="{3F572995-162A-414E-AAC5-A8F2C09E2348}">
      <dgm:prSet/>
      <dgm:spPr/>
      <dgm:t>
        <a:bodyPr/>
        <a:lstStyle/>
        <a:p>
          <a:endParaRPr lang="en-US"/>
        </a:p>
      </dgm:t>
    </dgm:pt>
    <dgm:pt modelId="{9780FF05-B60D-4C3B-84EA-7FE34B267BCF}" type="sibTrans" cxnId="{3F572995-162A-414E-AAC5-A8F2C09E2348}">
      <dgm:prSet/>
      <dgm:spPr/>
      <dgm:t>
        <a:bodyPr/>
        <a:lstStyle/>
        <a:p>
          <a:endParaRPr lang="en-US"/>
        </a:p>
      </dgm:t>
    </dgm:pt>
    <dgm:pt modelId="{BD50BC24-C495-44BE-926E-CF65579A4829}">
      <dgm:prSet phldrT="[Text]" custT="1"/>
      <dgm:spPr/>
      <dgm:t>
        <a:bodyPr/>
        <a:lstStyle/>
        <a:p>
          <a:r>
            <a:rPr lang="en-US" sz="1400" noProof="0" dirty="0" smtClean="0"/>
            <a:t>Transform into a feature diagram</a:t>
          </a:r>
          <a:endParaRPr lang="en-US" sz="1400" noProof="0" dirty="0"/>
        </a:p>
      </dgm:t>
    </dgm:pt>
    <dgm:pt modelId="{3A5A3DC1-54B8-443E-87A6-41E056D45FFE}" type="parTrans" cxnId="{24C86EF9-1E83-4494-9AF4-FC8B678580D2}">
      <dgm:prSet/>
      <dgm:spPr/>
      <dgm:t>
        <a:bodyPr/>
        <a:lstStyle/>
        <a:p>
          <a:endParaRPr lang="en-US"/>
        </a:p>
      </dgm:t>
    </dgm:pt>
    <dgm:pt modelId="{02F9811E-7AA5-41D8-BF68-28D86CA4E1ED}" type="sibTrans" cxnId="{24C86EF9-1E83-4494-9AF4-FC8B678580D2}">
      <dgm:prSet/>
      <dgm:spPr/>
      <dgm:t>
        <a:bodyPr/>
        <a:lstStyle/>
        <a:p>
          <a:endParaRPr lang="en-US"/>
        </a:p>
      </dgm:t>
    </dgm:pt>
    <dgm:pt modelId="{D0DA7171-30A2-4F04-9BCA-70C7509A379C}" type="pres">
      <dgm:prSet presAssocID="{140A16C9-851A-4887-B5C2-2052926573E2}" presName="CompostProcess" presStyleCnt="0">
        <dgm:presLayoutVars>
          <dgm:dir val="rev"/>
          <dgm:resizeHandles val="exact"/>
        </dgm:presLayoutVars>
      </dgm:prSet>
      <dgm:spPr/>
    </dgm:pt>
    <dgm:pt modelId="{F8AF833F-43C3-4366-913F-ED4FCEFDD21D}" type="pres">
      <dgm:prSet presAssocID="{140A16C9-851A-4887-B5C2-2052926573E2}" presName="arrow" presStyleLbl="bgShp" presStyleIdx="0" presStyleCnt="1" custScaleX="117647" custScaleY="99619" custLinFactNeighborX="14685" custLinFactNeighborY="2708"/>
      <dgm:spPr/>
    </dgm:pt>
    <dgm:pt modelId="{44766452-781A-47F8-A107-2F6410370854}" type="pres">
      <dgm:prSet presAssocID="{140A16C9-851A-4887-B5C2-2052926573E2}" presName="linearProcess" presStyleCnt="0"/>
      <dgm:spPr/>
    </dgm:pt>
    <dgm:pt modelId="{AAABFB1C-66F8-4D99-B308-DE66FAFF6E87}" type="pres">
      <dgm:prSet presAssocID="{1FF9AD93-FAF1-4E7D-A562-052A14AEA965}" presName="textNode" presStyleLbl="node1" presStyleIdx="0" presStyleCnt="4" custScaleX="1446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13D912-E2DE-48DD-89CF-2136E17AFF20}" type="pres">
      <dgm:prSet presAssocID="{4B7FDB08-AA4B-40DC-85C7-CBA876A77787}" presName="sibTrans" presStyleCnt="0"/>
      <dgm:spPr/>
    </dgm:pt>
    <dgm:pt modelId="{EAF89FA5-A132-4F80-88F7-302ECD143441}" type="pres">
      <dgm:prSet presAssocID="{240C1807-5D9F-4AA3-B7A3-DDEC08034938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A877CC-89E4-4ECC-828A-E36C7F46AE81}" type="pres">
      <dgm:prSet presAssocID="{719404B5-F0F5-459D-B760-17AFD0122CA5}" presName="sibTrans" presStyleCnt="0"/>
      <dgm:spPr/>
    </dgm:pt>
    <dgm:pt modelId="{7593A250-103F-4AD5-A81E-1C192D139256}" type="pres">
      <dgm:prSet presAssocID="{22E0107E-1D6C-4378-B242-EF1BC0C388B7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79584E-9CDF-4065-BA67-4BBB4F04E90F}" type="pres">
      <dgm:prSet presAssocID="{9780FF05-B60D-4C3B-84EA-7FE34B267BCF}" presName="sibTrans" presStyleCnt="0"/>
      <dgm:spPr/>
    </dgm:pt>
    <dgm:pt modelId="{93A238B8-1C96-4C68-ADD4-A4F52151D5BB}" type="pres">
      <dgm:prSet presAssocID="{BD50BC24-C495-44BE-926E-CF65579A4829}" presName="textNode" presStyleLbl="node1" presStyleIdx="3" presStyleCnt="4" custLinFactNeighborX="-3415" custLinFactNeighborY="-2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D9D78E-3AC1-4884-B641-59057736FF05}" type="presOf" srcId="{22E0107E-1D6C-4378-B242-EF1BC0C388B7}" destId="{7593A250-103F-4AD5-A81E-1C192D139256}" srcOrd="0" destOrd="0" presId="urn:microsoft.com/office/officeart/2005/8/layout/hProcess9"/>
    <dgm:cxn modelId="{3F572995-162A-414E-AAC5-A8F2C09E2348}" srcId="{140A16C9-851A-4887-B5C2-2052926573E2}" destId="{22E0107E-1D6C-4378-B242-EF1BC0C388B7}" srcOrd="2" destOrd="0" parTransId="{BAD93B64-CA36-4C04-A268-81559F39C43D}" sibTransId="{9780FF05-B60D-4C3B-84EA-7FE34B267BCF}"/>
    <dgm:cxn modelId="{064AFD27-F2CD-484F-A907-602B90156544}" srcId="{140A16C9-851A-4887-B5C2-2052926573E2}" destId="{240C1807-5D9F-4AA3-B7A3-DDEC08034938}" srcOrd="1" destOrd="0" parTransId="{14E570B9-EB29-4070-BD19-28FE05CAB7BD}" sibTransId="{719404B5-F0F5-459D-B760-17AFD0122CA5}"/>
    <dgm:cxn modelId="{F8A90EF2-5D6B-4C3E-83CA-F7FE46320F9B}" type="presOf" srcId="{140A16C9-851A-4887-B5C2-2052926573E2}" destId="{D0DA7171-30A2-4F04-9BCA-70C7509A379C}" srcOrd="0" destOrd="0" presId="urn:microsoft.com/office/officeart/2005/8/layout/hProcess9"/>
    <dgm:cxn modelId="{CE379641-7A20-4479-BC8D-41E6BB9C3E31}" type="presOf" srcId="{1FF9AD93-FAF1-4E7D-A562-052A14AEA965}" destId="{AAABFB1C-66F8-4D99-B308-DE66FAFF6E87}" srcOrd="0" destOrd="0" presId="urn:microsoft.com/office/officeart/2005/8/layout/hProcess9"/>
    <dgm:cxn modelId="{24C86EF9-1E83-4494-9AF4-FC8B678580D2}" srcId="{140A16C9-851A-4887-B5C2-2052926573E2}" destId="{BD50BC24-C495-44BE-926E-CF65579A4829}" srcOrd="3" destOrd="0" parTransId="{3A5A3DC1-54B8-443E-87A6-41E056D45FFE}" sibTransId="{02F9811E-7AA5-41D8-BF68-28D86CA4E1ED}"/>
    <dgm:cxn modelId="{BF91266B-FF36-44D8-9CB2-E7AEE8A841DC}" type="presOf" srcId="{BD50BC24-C495-44BE-926E-CF65579A4829}" destId="{93A238B8-1C96-4C68-ADD4-A4F52151D5BB}" srcOrd="0" destOrd="0" presId="urn:microsoft.com/office/officeart/2005/8/layout/hProcess9"/>
    <dgm:cxn modelId="{68191597-C064-48A5-AFB3-03075B5042BB}" srcId="{140A16C9-851A-4887-B5C2-2052926573E2}" destId="{1FF9AD93-FAF1-4E7D-A562-052A14AEA965}" srcOrd="0" destOrd="0" parTransId="{35CA88EF-8EC1-45F1-AACB-061A8D49A5AE}" sibTransId="{4B7FDB08-AA4B-40DC-85C7-CBA876A77787}"/>
    <dgm:cxn modelId="{A79C0596-2CD5-4495-AB73-68A8E64C4EED}" type="presOf" srcId="{240C1807-5D9F-4AA3-B7A3-DDEC08034938}" destId="{EAF89FA5-A132-4F80-88F7-302ECD143441}" srcOrd="0" destOrd="0" presId="urn:microsoft.com/office/officeart/2005/8/layout/hProcess9"/>
    <dgm:cxn modelId="{EC3D994B-437D-460A-9AEF-E31B7FAD4F8E}" type="presParOf" srcId="{D0DA7171-30A2-4F04-9BCA-70C7509A379C}" destId="{F8AF833F-43C3-4366-913F-ED4FCEFDD21D}" srcOrd="0" destOrd="0" presId="urn:microsoft.com/office/officeart/2005/8/layout/hProcess9"/>
    <dgm:cxn modelId="{A140F70D-8D17-4513-8D6E-6495268A3C9A}" type="presParOf" srcId="{D0DA7171-30A2-4F04-9BCA-70C7509A379C}" destId="{44766452-781A-47F8-A107-2F6410370854}" srcOrd="1" destOrd="0" presId="urn:microsoft.com/office/officeart/2005/8/layout/hProcess9"/>
    <dgm:cxn modelId="{C30012A5-593C-48C1-9273-B97CE3531AD3}" type="presParOf" srcId="{44766452-781A-47F8-A107-2F6410370854}" destId="{AAABFB1C-66F8-4D99-B308-DE66FAFF6E87}" srcOrd="0" destOrd="0" presId="urn:microsoft.com/office/officeart/2005/8/layout/hProcess9"/>
    <dgm:cxn modelId="{29860220-7AB8-428F-BA6C-B558314123AF}" type="presParOf" srcId="{44766452-781A-47F8-A107-2F6410370854}" destId="{0113D912-E2DE-48DD-89CF-2136E17AFF20}" srcOrd="1" destOrd="0" presId="urn:microsoft.com/office/officeart/2005/8/layout/hProcess9"/>
    <dgm:cxn modelId="{F52ADD3F-533C-43A1-B0FF-C3EDBBE1DBC4}" type="presParOf" srcId="{44766452-781A-47F8-A107-2F6410370854}" destId="{EAF89FA5-A132-4F80-88F7-302ECD143441}" srcOrd="2" destOrd="0" presId="urn:microsoft.com/office/officeart/2005/8/layout/hProcess9"/>
    <dgm:cxn modelId="{F95D722C-F250-455C-ACFE-17CFFA21BAC3}" type="presParOf" srcId="{44766452-781A-47F8-A107-2F6410370854}" destId="{3FA877CC-89E4-4ECC-828A-E36C7F46AE81}" srcOrd="3" destOrd="0" presId="urn:microsoft.com/office/officeart/2005/8/layout/hProcess9"/>
    <dgm:cxn modelId="{4CFCC71B-554E-485F-8A8B-E787B87D6A3C}" type="presParOf" srcId="{44766452-781A-47F8-A107-2F6410370854}" destId="{7593A250-103F-4AD5-A81E-1C192D139256}" srcOrd="4" destOrd="0" presId="urn:microsoft.com/office/officeart/2005/8/layout/hProcess9"/>
    <dgm:cxn modelId="{57C14B10-24EA-4A0F-925E-C4AB6FDBE02F}" type="presParOf" srcId="{44766452-781A-47F8-A107-2F6410370854}" destId="{C079584E-9CDF-4065-BA67-4BBB4F04E90F}" srcOrd="5" destOrd="0" presId="urn:microsoft.com/office/officeart/2005/8/layout/hProcess9"/>
    <dgm:cxn modelId="{390CA28D-EFB5-4DC9-AD78-54B4A495CCF4}" type="presParOf" srcId="{44766452-781A-47F8-A107-2F6410370854}" destId="{93A238B8-1C96-4C68-ADD4-A4F52151D5BB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7C60492-DDC7-4495-AF2E-233BB6E165EC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</dgm:pt>
    <dgm:pt modelId="{C2ED4710-88CB-4BD5-8636-3BF4EF020623}">
      <dgm:prSet phldrT="[Text]" custT="1"/>
      <dgm:spPr/>
      <dgm:t>
        <a:bodyPr/>
        <a:lstStyle/>
        <a:p>
          <a:r>
            <a:rPr lang="en-US" sz="1400" noProof="0" dirty="0" smtClean="0"/>
            <a:t>Specify the feature</a:t>
          </a:r>
          <a:endParaRPr lang="en-US" sz="1400" noProof="0" dirty="0"/>
        </a:p>
      </dgm:t>
    </dgm:pt>
    <dgm:pt modelId="{7516E716-C861-4591-9C2F-C546C1CABA4F}" type="parTrans" cxnId="{6AAF9CE4-22C0-44DD-A209-70FBCFAA7657}">
      <dgm:prSet/>
      <dgm:spPr/>
      <dgm:t>
        <a:bodyPr/>
        <a:lstStyle/>
        <a:p>
          <a:endParaRPr lang="en-US"/>
        </a:p>
      </dgm:t>
    </dgm:pt>
    <dgm:pt modelId="{2F9FB4BC-4317-4F30-9E72-C96043F9D8D4}" type="sibTrans" cxnId="{6AAF9CE4-22C0-44DD-A209-70FBCFAA7657}">
      <dgm:prSet/>
      <dgm:spPr/>
      <dgm:t>
        <a:bodyPr/>
        <a:lstStyle/>
        <a:p>
          <a:endParaRPr lang="en-US"/>
        </a:p>
      </dgm:t>
    </dgm:pt>
    <dgm:pt modelId="{C637B5C8-DE3A-4659-B6A0-91BBE13C0F65}">
      <dgm:prSet phldrT="[Text]" custT="1"/>
      <dgm:spPr/>
      <dgm:t>
        <a:bodyPr/>
        <a:lstStyle/>
        <a:p>
          <a:r>
            <a:rPr lang="en-US" sz="1400" noProof="0" dirty="0" smtClean="0"/>
            <a:t>Change-impact analysis</a:t>
          </a:r>
          <a:endParaRPr lang="en-US" sz="1400" noProof="0" dirty="0"/>
        </a:p>
      </dgm:t>
    </dgm:pt>
    <dgm:pt modelId="{3015615B-E1E9-420D-A4D0-DA690F12A871}" type="parTrans" cxnId="{254F51DD-B071-4C4D-817B-0398BB5224CD}">
      <dgm:prSet/>
      <dgm:spPr/>
      <dgm:t>
        <a:bodyPr/>
        <a:lstStyle/>
        <a:p>
          <a:endParaRPr lang="en-US"/>
        </a:p>
      </dgm:t>
    </dgm:pt>
    <dgm:pt modelId="{9C7D9635-9240-4C66-A20E-35C73CCC1461}" type="sibTrans" cxnId="{254F51DD-B071-4C4D-817B-0398BB5224CD}">
      <dgm:prSet/>
      <dgm:spPr/>
      <dgm:t>
        <a:bodyPr/>
        <a:lstStyle/>
        <a:p>
          <a:endParaRPr lang="en-US"/>
        </a:p>
      </dgm:t>
    </dgm:pt>
    <dgm:pt modelId="{82769B5E-A34E-40A6-BD32-5F91EF4C83C1}">
      <dgm:prSet phldrT="[Text]" custT="1"/>
      <dgm:spPr/>
      <dgm:t>
        <a:bodyPr/>
        <a:lstStyle/>
        <a:p>
          <a:r>
            <a:rPr lang="en-US" sz="1400" noProof="0" dirty="0" smtClean="0"/>
            <a:t>Impact on verification</a:t>
          </a:r>
          <a:endParaRPr lang="en-US" sz="1400" noProof="0" dirty="0"/>
        </a:p>
      </dgm:t>
    </dgm:pt>
    <dgm:pt modelId="{0E23F49A-6E73-441D-945D-5AFC8AB8E7A3}" type="parTrans" cxnId="{195FC320-A82D-491C-9EDA-FD5834618194}">
      <dgm:prSet/>
      <dgm:spPr/>
      <dgm:t>
        <a:bodyPr/>
        <a:lstStyle/>
        <a:p>
          <a:endParaRPr lang="en-US"/>
        </a:p>
      </dgm:t>
    </dgm:pt>
    <dgm:pt modelId="{6E231D52-102E-4425-8938-8E774CA5A2E1}" type="sibTrans" cxnId="{195FC320-A82D-491C-9EDA-FD5834618194}">
      <dgm:prSet/>
      <dgm:spPr/>
      <dgm:t>
        <a:bodyPr/>
        <a:lstStyle/>
        <a:p>
          <a:endParaRPr lang="en-US"/>
        </a:p>
      </dgm:t>
    </dgm:pt>
    <dgm:pt modelId="{DF582ABD-63B5-476D-9160-883C90906016}" type="pres">
      <dgm:prSet presAssocID="{97C60492-DDC7-4495-AF2E-233BB6E165EC}" presName="Name0" presStyleCnt="0">
        <dgm:presLayoutVars>
          <dgm:dir/>
          <dgm:resizeHandles val="exact"/>
        </dgm:presLayoutVars>
      </dgm:prSet>
      <dgm:spPr/>
    </dgm:pt>
    <dgm:pt modelId="{D9A720D4-86A4-414B-AB35-22D76ADDD76A}" type="pres">
      <dgm:prSet presAssocID="{C2ED4710-88CB-4BD5-8636-3BF4EF02062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E4319D-7756-427D-A000-9A554206C5B4}" type="pres">
      <dgm:prSet presAssocID="{2F9FB4BC-4317-4F30-9E72-C96043F9D8D4}" presName="sibTrans" presStyleLbl="sibTrans2D1" presStyleIdx="0" presStyleCnt="2"/>
      <dgm:spPr/>
      <dgm:t>
        <a:bodyPr/>
        <a:lstStyle/>
        <a:p>
          <a:endParaRPr lang="en-US"/>
        </a:p>
      </dgm:t>
    </dgm:pt>
    <dgm:pt modelId="{C8C4BFD2-8423-421C-98F7-395C7A7E1EA9}" type="pres">
      <dgm:prSet presAssocID="{2F9FB4BC-4317-4F30-9E72-C96043F9D8D4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49438C4B-4BE0-45BF-9A3D-6A1AE902C8F0}" type="pres">
      <dgm:prSet presAssocID="{C637B5C8-DE3A-4659-B6A0-91BBE13C0F6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4901C6-7C98-4A15-AB9B-F54C38946B7F}" type="pres">
      <dgm:prSet presAssocID="{9C7D9635-9240-4C66-A20E-35C73CCC1461}" presName="sibTrans" presStyleLbl="sibTrans2D1" presStyleIdx="1" presStyleCnt="2"/>
      <dgm:spPr/>
      <dgm:t>
        <a:bodyPr/>
        <a:lstStyle/>
        <a:p>
          <a:endParaRPr lang="en-US"/>
        </a:p>
      </dgm:t>
    </dgm:pt>
    <dgm:pt modelId="{A556990B-AA64-4569-A93E-C015953020D8}" type="pres">
      <dgm:prSet presAssocID="{9C7D9635-9240-4C66-A20E-35C73CCC1461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233D6FEC-26D8-463B-ADAF-903AD197F4AE}" type="pres">
      <dgm:prSet presAssocID="{82769B5E-A34E-40A6-BD32-5F91EF4C83C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6F61207-0D08-4053-A96F-730F02D62B14}" type="presOf" srcId="{2F9FB4BC-4317-4F30-9E72-C96043F9D8D4}" destId="{38E4319D-7756-427D-A000-9A554206C5B4}" srcOrd="0" destOrd="0" presId="urn:microsoft.com/office/officeart/2005/8/layout/process1"/>
    <dgm:cxn modelId="{C50DA8C3-DF8C-4817-9A0C-3C08ACAC2510}" type="presOf" srcId="{9C7D9635-9240-4C66-A20E-35C73CCC1461}" destId="{194901C6-7C98-4A15-AB9B-F54C38946B7F}" srcOrd="0" destOrd="0" presId="urn:microsoft.com/office/officeart/2005/8/layout/process1"/>
    <dgm:cxn modelId="{62A8E8A0-0363-473C-ADC9-AB24EAAAD981}" type="presOf" srcId="{97C60492-DDC7-4495-AF2E-233BB6E165EC}" destId="{DF582ABD-63B5-476D-9160-883C90906016}" srcOrd="0" destOrd="0" presId="urn:microsoft.com/office/officeart/2005/8/layout/process1"/>
    <dgm:cxn modelId="{31DEB80F-7E48-4C37-8264-969FEDA87324}" type="presOf" srcId="{C2ED4710-88CB-4BD5-8636-3BF4EF020623}" destId="{D9A720D4-86A4-414B-AB35-22D76ADDD76A}" srcOrd="0" destOrd="0" presId="urn:microsoft.com/office/officeart/2005/8/layout/process1"/>
    <dgm:cxn modelId="{6AAF9CE4-22C0-44DD-A209-70FBCFAA7657}" srcId="{97C60492-DDC7-4495-AF2E-233BB6E165EC}" destId="{C2ED4710-88CB-4BD5-8636-3BF4EF020623}" srcOrd="0" destOrd="0" parTransId="{7516E716-C861-4591-9C2F-C546C1CABA4F}" sibTransId="{2F9FB4BC-4317-4F30-9E72-C96043F9D8D4}"/>
    <dgm:cxn modelId="{1A21E85F-83EA-45F1-AA63-F9430A3BF023}" type="presOf" srcId="{2F9FB4BC-4317-4F30-9E72-C96043F9D8D4}" destId="{C8C4BFD2-8423-421C-98F7-395C7A7E1EA9}" srcOrd="1" destOrd="0" presId="urn:microsoft.com/office/officeart/2005/8/layout/process1"/>
    <dgm:cxn modelId="{9A1CECCB-689F-481F-AD21-1C4F7B03695B}" type="presOf" srcId="{9C7D9635-9240-4C66-A20E-35C73CCC1461}" destId="{A556990B-AA64-4569-A93E-C015953020D8}" srcOrd="1" destOrd="0" presId="urn:microsoft.com/office/officeart/2005/8/layout/process1"/>
    <dgm:cxn modelId="{254F51DD-B071-4C4D-817B-0398BB5224CD}" srcId="{97C60492-DDC7-4495-AF2E-233BB6E165EC}" destId="{C637B5C8-DE3A-4659-B6A0-91BBE13C0F65}" srcOrd="1" destOrd="0" parTransId="{3015615B-E1E9-420D-A4D0-DA690F12A871}" sibTransId="{9C7D9635-9240-4C66-A20E-35C73CCC1461}"/>
    <dgm:cxn modelId="{3FD5FD41-7D59-4121-AA13-CDF18843A523}" type="presOf" srcId="{82769B5E-A34E-40A6-BD32-5F91EF4C83C1}" destId="{233D6FEC-26D8-463B-ADAF-903AD197F4AE}" srcOrd="0" destOrd="0" presId="urn:microsoft.com/office/officeart/2005/8/layout/process1"/>
    <dgm:cxn modelId="{195FC320-A82D-491C-9EDA-FD5834618194}" srcId="{97C60492-DDC7-4495-AF2E-233BB6E165EC}" destId="{82769B5E-A34E-40A6-BD32-5F91EF4C83C1}" srcOrd="2" destOrd="0" parTransId="{0E23F49A-6E73-441D-945D-5AFC8AB8E7A3}" sibTransId="{6E231D52-102E-4425-8938-8E774CA5A2E1}"/>
    <dgm:cxn modelId="{EE61FB50-D253-4CB2-B556-4E7D9ADFA351}" type="presOf" srcId="{C637B5C8-DE3A-4659-B6A0-91BBE13C0F65}" destId="{49438C4B-4BE0-45BF-9A3D-6A1AE902C8F0}" srcOrd="0" destOrd="0" presId="urn:microsoft.com/office/officeart/2005/8/layout/process1"/>
    <dgm:cxn modelId="{5823E32F-4129-4CB1-88A4-A2C2240D48EC}" type="presParOf" srcId="{DF582ABD-63B5-476D-9160-883C90906016}" destId="{D9A720D4-86A4-414B-AB35-22D76ADDD76A}" srcOrd="0" destOrd="0" presId="urn:microsoft.com/office/officeart/2005/8/layout/process1"/>
    <dgm:cxn modelId="{68C428ED-B5C5-4F2B-B38B-396F3F2DF3C4}" type="presParOf" srcId="{DF582ABD-63B5-476D-9160-883C90906016}" destId="{38E4319D-7756-427D-A000-9A554206C5B4}" srcOrd="1" destOrd="0" presId="urn:microsoft.com/office/officeart/2005/8/layout/process1"/>
    <dgm:cxn modelId="{1D350B2E-D49F-4FEE-BB57-55ABF00B7E7C}" type="presParOf" srcId="{38E4319D-7756-427D-A000-9A554206C5B4}" destId="{C8C4BFD2-8423-421C-98F7-395C7A7E1EA9}" srcOrd="0" destOrd="0" presId="urn:microsoft.com/office/officeart/2005/8/layout/process1"/>
    <dgm:cxn modelId="{7C3CB6FA-CC47-4365-B40D-45899741689B}" type="presParOf" srcId="{DF582ABD-63B5-476D-9160-883C90906016}" destId="{49438C4B-4BE0-45BF-9A3D-6A1AE902C8F0}" srcOrd="2" destOrd="0" presId="urn:microsoft.com/office/officeart/2005/8/layout/process1"/>
    <dgm:cxn modelId="{D088F28D-8323-4C5D-A6B4-6670393CED29}" type="presParOf" srcId="{DF582ABD-63B5-476D-9160-883C90906016}" destId="{194901C6-7C98-4A15-AB9B-F54C38946B7F}" srcOrd="3" destOrd="0" presId="urn:microsoft.com/office/officeart/2005/8/layout/process1"/>
    <dgm:cxn modelId="{EB5F0016-D393-4342-B2BD-8E745BCD1FCC}" type="presParOf" srcId="{194901C6-7C98-4A15-AB9B-F54C38946B7F}" destId="{A556990B-AA64-4569-A93E-C015953020D8}" srcOrd="0" destOrd="0" presId="urn:microsoft.com/office/officeart/2005/8/layout/process1"/>
    <dgm:cxn modelId="{0874C57D-D701-4674-965F-972330888FB8}" type="presParOf" srcId="{DF582ABD-63B5-476D-9160-883C90906016}" destId="{233D6FEC-26D8-463B-ADAF-903AD197F4A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0A16C9-851A-4887-B5C2-2052926573E2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1FF9AD93-FAF1-4E7D-A562-052A14AEA965}">
      <dgm:prSet phldrT="[Text]" custT="1"/>
      <dgm:spPr/>
      <dgm:t>
        <a:bodyPr/>
        <a:lstStyle/>
        <a:p>
          <a:r>
            <a:rPr lang="en-US" sz="1400" noProof="0" dirty="0" smtClean="0"/>
            <a:t>Identify differences between variants (M2)</a:t>
          </a:r>
          <a:endParaRPr lang="en-US" sz="1400" noProof="0" dirty="0"/>
        </a:p>
      </dgm:t>
    </dgm:pt>
    <dgm:pt modelId="{35CA88EF-8EC1-45F1-AACB-061A8D49A5AE}" type="parTrans" cxnId="{68191597-C064-48A5-AFB3-03075B5042BB}">
      <dgm:prSet/>
      <dgm:spPr/>
      <dgm:t>
        <a:bodyPr/>
        <a:lstStyle/>
        <a:p>
          <a:endParaRPr lang="en-US"/>
        </a:p>
      </dgm:t>
    </dgm:pt>
    <dgm:pt modelId="{4B7FDB08-AA4B-40DC-85C7-CBA876A77787}" type="sibTrans" cxnId="{68191597-C064-48A5-AFB3-03075B5042BB}">
      <dgm:prSet/>
      <dgm:spPr/>
      <dgm:t>
        <a:bodyPr/>
        <a:lstStyle/>
        <a:p>
          <a:endParaRPr lang="en-US"/>
        </a:p>
      </dgm:t>
    </dgm:pt>
    <dgm:pt modelId="{240C1807-5D9F-4AA3-B7A3-DDEC08034938}">
      <dgm:prSet phldrT="[Text]" custT="1"/>
      <dgm:spPr/>
      <dgm:t>
        <a:bodyPr/>
        <a:lstStyle/>
        <a:p>
          <a:r>
            <a:rPr lang="en-US" sz="1400" noProof="0" dirty="0" smtClean="0"/>
            <a:t>Why do the differences exist?</a:t>
          </a:r>
          <a:endParaRPr lang="en-US" sz="1400" noProof="0" dirty="0"/>
        </a:p>
      </dgm:t>
    </dgm:pt>
    <dgm:pt modelId="{14E570B9-EB29-4070-BD19-28FE05CAB7BD}" type="parTrans" cxnId="{064AFD27-F2CD-484F-A907-602B90156544}">
      <dgm:prSet/>
      <dgm:spPr/>
      <dgm:t>
        <a:bodyPr/>
        <a:lstStyle/>
        <a:p>
          <a:endParaRPr lang="en-US"/>
        </a:p>
      </dgm:t>
    </dgm:pt>
    <dgm:pt modelId="{719404B5-F0F5-459D-B760-17AFD0122CA5}" type="sibTrans" cxnId="{064AFD27-F2CD-484F-A907-602B90156544}">
      <dgm:prSet/>
      <dgm:spPr/>
      <dgm:t>
        <a:bodyPr/>
        <a:lstStyle/>
        <a:p>
          <a:endParaRPr lang="en-US"/>
        </a:p>
      </dgm:t>
    </dgm:pt>
    <dgm:pt modelId="{22E0107E-1D6C-4378-B242-EF1BC0C388B7}">
      <dgm:prSet phldrT="[Text]" custT="1"/>
      <dgm:spPr/>
      <dgm:t>
        <a:bodyPr/>
        <a:lstStyle/>
        <a:p>
          <a:r>
            <a:rPr lang="en-US" sz="1400" noProof="0" dirty="0" smtClean="0"/>
            <a:t>Visualize the identified features</a:t>
          </a:r>
          <a:endParaRPr lang="en-US" sz="1400" noProof="0" dirty="0"/>
        </a:p>
      </dgm:t>
    </dgm:pt>
    <dgm:pt modelId="{BAD93B64-CA36-4C04-A268-81559F39C43D}" type="parTrans" cxnId="{3F572995-162A-414E-AAC5-A8F2C09E2348}">
      <dgm:prSet/>
      <dgm:spPr/>
      <dgm:t>
        <a:bodyPr/>
        <a:lstStyle/>
        <a:p>
          <a:endParaRPr lang="en-US"/>
        </a:p>
      </dgm:t>
    </dgm:pt>
    <dgm:pt modelId="{9780FF05-B60D-4C3B-84EA-7FE34B267BCF}" type="sibTrans" cxnId="{3F572995-162A-414E-AAC5-A8F2C09E2348}">
      <dgm:prSet/>
      <dgm:spPr/>
      <dgm:t>
        <a:bodyPr/>
        <a:lstStyle/>
        <a:p>
          <a:endParaRPr lang="en-US"/>
        </a:p>
      </dgm:t>
    </dgm:pt>
    <dgm:pt modelId="{BD50BC24-C495-44BE-926E-CF65579A4829}">
      <dgm:prSet phldrT="[Text]" custT="1"/>
      <dgm:spPr/>
      <dgm:t>
        <a:bodyPr/>
        <a:lstStyle/>
        <a:p>
          <a:r>
            <a:rPr lang="en-US" sz="1400" noProof="0" dirty="0" smtClean="0"/>
            <a:t>Transform into a feature diagram</a:t>
          </a:r>
          <a:endParaRPr lang="en-US" sz="1400" noProof="0" dirty="0"/>
        </a:p>
      </dgm:t>
    </dgm:pt>
    <dgm:pt modelId="{3A5A3DC1-54B8-443E-87A6-41E056D45FFE}" type="parTrans" cxnId="{24C86EF9-1E83-4494-9AF4-FC8B678580D2}">
      <dgm:prSet/>
      <dgm:spPr/>
      <dgm:t>
        <a:bodyPr/>
        <a:lstStyle/>
        <a:p>
          <a:endParaRPr lang="en-US"/>
        </a:p>
      </dgm:t>
    </dgm:pt>
    <dgm:pt modelId="{02F9811E-7AA5-41D8-BF68-28D86CA4E1ED}" type="sibTrans" cxnId="{24C86EF9-1E83-4494-9AF4-FC8B678580D2}">
      <dgm:prSet/>
      <dgm:spPr/>
      <dgm:t>
        <a:bodyPr/>
        <a:lstStyle/>
        <a:p>
          <a:endParaRPr lang="en-US"/>
        </a:p>
      </dgm:t>
    </dgm:pt>
    <dgm:pt modelId="{D0DA7171-30A2-4F04-9BCA-70C7509A379C}" type="pres">
      <dgm:prSet presAssocID="{140A16C9-851A-4887-B5C2-2052926573E2}" presName="CompostProcess" presStyleCnt="0">
        <dgm:presLayoutVars>
          <dgm:dir val="rev"/>
          <dgm:resizeHandles val="exact"/>
        </dgm:presLayoutVars>
      </dgm:prSet>
      <dgm:spPr/>
    </dgm:pt>
    <dgm:pt modelId="{F8AF833F-43C3-4366-913F-ED4FCEFDD21D}" type="pres">
      <dgm:prSet presAssocID="{140A16C9-851A-4887-B5C2-2052926573E2}" presName="arrow" presStyleLbl="bgShp" presStyleIdx="0" presStyleCnt="1" custScaleX="117647" custScaleY="99619" custLinFactNeighborX="14685" custLinFactNeighborY="2708"/>
      <dgm:spPr/>
    </dgm:pt>
    <dgm:pt modelId="{44766452-781A-47F8-A107-2F6410370854}" type="pres">
      <dgm:prSet presAssocID="{140A16C9-851A-4887-B5C2-2052926573E2}" presName="linearProcess" presStyleCnt="0"/>
      <dgm:spPr/>
    </dgm:pt>
    <dgm:pt modelId="{AAABFB1C-66F8-4D99-B308-DE66FAFF6E87}" type="pres">
      <dgm:prSet presAssocID="{1FF9AD93-FAF1-4E7D-A562-052A14AEA965}" presName="textNode" presStyleLbl="node1" presStyleIdx="0" presStyleCnt="4" custScaleX="1446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13D912-E2DE-48DD-89CF-2136E17AFF20}" type="pres">
      <dgm:prSet presAssocID="{4B7FDB08-AA4B-40DC-85C7-CBA876A77787}" presName="sibTrans" presStyleCnt="0"/>
      <dgm:spPr/>
    </dgm:pt>
    <dgm:pt modelId="{EAF89FA5-A132-4F80-88F7-302ECD143441}" type="pres">
      <dgm:prSet presAssocID="{240C1807-5D9F-4AA3-B7A3-DDEC08034938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A877CC-89E4-4ECC-828A-E36C7F46AE81}" type="pres">
      <dgm:prSet presAssocID="{719404B5-F0F5-459D-B760-17AFD0122CA5}" presName="sibTrans" presStyleCnt="0"/>
      <dgm:spPr/>
    </dgm:pt>
    <dgm:pt modelId="{7593A250-103F-4AD5-A81E-1C192D139256}" type="pres">
      <dgm:prSet presAssocID="{22E0107E-1D6C-4378-B242-EF1BC0C388B7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79584E-9CDF-4065-BA67-4BBB4F04E90F}" type="pres">
      <dgm:prSet presAssocID="{9780FF05-B60D-4C3B-84EA-7FE34B267BCF}" presName="sibTrans" presStyleCnt="0"/>
      <dgm:spPr/>
    </dgm:pt>
    <dgm:pt modelId="{93A238B8-1C96-4C68-ADD4-A4F52151D5BB}" type="pres">
      <dgm:prSet presAssocID="{BD50BC24-C495-44BE-926E-CF65579A4829}" presName="textNode" presStyleLbl="node1" presStyleIdx="3" presStyleCnt="4" custLinFactNeighborX="-3415" custLinFactNeighborY="-2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D9D78E-3AC1-4884-B641-59057736FF05}" type="presOf" srcId="{22E0107E-1D6C-4378-B242-EF1BC0C388B7}" destId="{7593A250-103F-4AD5-A81E-1C192D139256}" srcOrd="0" destOrd="0" presId="urn:microsoft.com/office/officeart/2005/8/layout/hProcess9"/>
    <dgm:cxn modelId="{3F572995-162A-414E-AAC5-A8F2C09E2348}" srcId="{140A16C9-851A-4887-B5C2-2052926573E2}" destId="{22E0107E-1D6C-4378-B242-EF1BC0C388B7}" srcOrd="2" destOrd="0" parTransId="{BAD93B64-CA36-4C04-A268-81559F39C43D}" sibTransId="{9780FF05-B60D-4C3B-84EA-7FE34B267BCF}"/>
    <dgm:cxn modelId="{064AFD27-F2CD-484F-A907-602B90156544}" srcId="{140A16C9-851A-4887-B5C2-2052926573E2}" destId="{240C1807-5D9F-4AA3-B7A3-DDEC08034938}" srcOrd="1" destOrd="0" parTransId="{14E570B9-EB29-4070-BD19-28FE05CAB7BD}" sibTransId="{719404B5-F0F5-459D-B760-17AFD0122CA5}"/>
    <dgm:cxn modelId="{F8A90EF2-5D6B-4C3E-83CA-F7FE46320F9B}" type="presOf" srcId="{140A16C9-851A-4887-B5C2-2052926573E2}" destId="{D0DA7171-30A2-4F04-9BCA-70C7509A379C}" srcOrd="0" destOrd="0" presId="urn:microsoft.com/office/officeart/2005/8/layout/hProcess9"/>
    <dgm:cxn modelId="{CE379641-7A20-4479-BC8D-41E6BB9C3E31}" type="presOf" srcId="{1FF9AD93-FAF1-4E7D-A562-052A14AEA965}" destId="{AAABFB1C-66F8-4D99-B308-DE66FAFF6E87}" srcOrd="0" destOrd="0" presId="urn:microsoft.com/office/officeart/2005/8/layout/hProcess9"/>
    <dgm:cxn modelId="{BF91266B-FF36-44D8-9CB2-E7AEE8A841DC}" type="presOf" srcId="{BD50BC24-C495-44BE-926E-CF65579A4829}" destId="{93A238B8-1C96-4C68-ADD4-A4F52151D5BB}" srcOrd="0" destOrd="0" presId="urn:microsoft.com/office/officeart/2005/8/layout/hProcess9"/>
    <dgm:cxn modelId="{24C86EF9-1E83-4494-9AF4-FC8B678580D2}" srcId="{140A16C9-851A-4887-B5C2-2052926573E2}" destId="{BD50BC24-C495-44BE-926E-CF65579A4829}" srcOrd="3" destOrd="0" parTransId="{3A5A3DC1-54B8-443E-87A6-41E056D45FFE}" sibTransId="{02F9811E-7AA5-41D8-BF68-28D86CA4E1ED}"/>
    <dgm:cxn modelId="{68191597-C064-48A5-AFB3-03075B5042BB}" srcId="{140A16C9-851A-4887-B5C2-2052926573E2}" destId="{1FF9AD93-FAF1-4E7D-A562-052A14AEA965}" srcOrd="0" destOrd="0" parTransId="{35CA88EF-8EC1-45F1-AACB-061A8D49A5AE}" sibTransId="{4B7FDB08-AA4B-40DC-85C7-CBA876A77787}"/>
    <dgm:cxn modelId="{A79C0596-2CD5-4495-AB73-68A8E64C4EED}" type="presOf" srcId="{240C1807-5D9F-4AA3-B7A3-DDEC08034938}" destId="{EAF89FA5-A132-4F80-88F7-302ECD143441}" srcOrd="0" destOrd="0" presId="urn:microsoft.com/office/officeart/2005/8/layout/hProcess9"/>
    <dgm:cxn modelId="{EC3D994B-437D-460A-9AEF-E31B7FAD4F8E}" type="presParOf" srcId="{D0DA7171-30A2-4F04-9BCA-70C7509A379C}" destId="{F8AF833F-43C3-4366-913F-ED4FCEFDD21D}" srcOrd="0" destOrd="0" presId="urn:microsoft.com/office/officeart/2005/8/layout/hProcess9"/>
    <dgm:cxn modelId="{A140F70D-8D17-4513-8D6E-6495268A3C9A}" type="presParOf" srcId="{D0DA7171-30A2-4F04-9BCA-70C7509A379C}" destId="{44766452-781A-47F8-A107-2F6410370854}" srcOrd="1" destOrd="0" presId="urn:microsoft.com/office/officeart/2005/8/layout/hProcess9"/>
    <dgm:cxn modelId="{C30012A5-593C-48C1-9273-B97CE3531AD3}" type="presParOf" srcId="{44766452-781A-47F8-A107-2F6410370854}" destId="{AAABFB1C-66F8-4D99-B308-DE66FAFF6E87}" srcOrd="0" destOrd="0" presId="urn:microsoft.com/office/officeart/2005/8/layout/hProcess9"/>
    <dgm:cxn modelId="{29860220-7AB8-428F-BA6C-B558314123AF}" type="presParOf" srcId="{44766452-781A-47F8-A107-2F6410370854}" destId="{0113D912-E2DE-48DD-89CF-2136E17AFF20}" srcOrd="1" destOrd="0" presId="urn:microsoft.com/office/officeart/2005/8/layout/hProcess9"/>
    <dgm:cxn modelId="{F52ADD3F-533C-43A1-B0FF-C3EDBBE1DBC4}" type="presParOf" srcId="{44766452-781A-47F8-A107-2F6410370854}" destId="{EAF89FA5-A132-4F80-88F7-302ECD143441}" srcOrd="2" destOrd="0" presId="urn:microsoft.com/office/officeart/2005/8/layout/hProcess9"/>
    <dgm:cxn modelId="{F95D722C-F250-455C-ACFE-17CFFA21BAC3}" type="presParOf" srcId="{44766452-781A-47F8-A107-2F6410370854}" destId="{3FA877CC-89E4-4ECC-828A-E36C7F46AE81}" srcOrd="3" destOrd="0" presId="urn:microsoft.com/office/officeart/2005/8/layout/hProcess9"/>
    <dgm:cxn modelId="{4CFCC71B-554E-485F-8A8B-E787B87D6A3C}" type="presParOf" srcId="{44766452-781A-47F8-A107-2F6410370854}" destId="{7593A250-103F-4AD5-A81E-1C192D139256}" srcOrd="4" destOrd="0" presId="urn:microsoft.com/office/officeart/2005/8/layout/hProcess9"/>
    <dgm:cxn modelId="{57C14B10-24EA-4A0F-925E-C4AB6FDBE02F}" type="presParOf" srcId="{44766452-781A-47F8-A107-2F6410370854}" destId="{C079584E-9CDF-4065-BA67-4BBB4F04E90F}" srcOrd="5" destOrd="0" presId="urn:microsoft.com/office/officeart/2005/8/layout/hProcess9"/>
    <dgm:cxn modelId="{390CA28D-EFB5-4DC9-AD78-54B4A495CCF4}" type="presParOf" srcId="{44766452-781A-47F8-A107-2F6410370854}" destId="{93A238B8-1C96-4C68-ADD4-A4F52151D5BB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0A16C9-851A-4887-B5C2-2052926573E2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1FF9AD93-FAF1-4E7D-A562-052A14AEA965}">
      <dgm:prSet phldrT="[Text]" custT="1"/>
      <dgm:spPr/>
      <dgm:t>
        <a:bodyPr/>
        <a:lstStyle/>
        <a:p>
          <a:r>
            <a:rPr lang="en-US" sz="1400" noProof="0" dirty="0" smtClean="0"/>
            <a:t>Identify differences between variants (M2)</a:t>
          </a:r>
          <a:endParaRPr lang="en-US" sz="1400" noProof="0" dirty="0"/>
        </a:p>
      </dgm:t>
    </dgm:pt>
    <dgm:pt modelId="{35CA88EF-8EC1-45F1-AACB-061A8D49A5AE}" type="parTrans" cxnId="{68191597-C064-48A5-AFB3-03075B5042BB}">
      <dgm:prSet/>
      <dgm:spPr/>
      <dgm:t>
        <a:bodyPr/>
        <a:lstStyle/>
        <a:p>
          <a:endParaRPr lang="en-US"/>
        </a:p>
      </dgm:t>
    </dgm:pt>
    <dgm:pt modelId="{4B7FDB08-AA4B-40DC-85C7-CBA876A77787}" type="sibTrans" cxnId="{68191597-C064-48A5-AFB3-03075B5042BB}">
      <dgm:prSet/>
      <dgm:spPr/>
      <dgm:t>
        <a:bodyPr/>
        <a:lstStyle/>
        <a:p>
          <a:endParaRPr lang="en-US"/>
        </a:p>
      </dgm:t>
    </dgm:pt>
    <dgm:pt modelId="{240C1807-5D9F-4AA3-B7A3-DDEC08034938}">
      <dgm:prSet phldrT="[Text]" custT="1"/>
      <dgm:spPr/>
      <dgm:t>
        <a:bodyPr/>
        <a:lstStyle/>
        <a:p>
          <a:r>
            <a:rPr lang="en-US" sz="1400" noProof="0" dirty="0" smtClean="0"/>
            <a:t>Why do the differences exist?</a:t>
          </a:r>
          <a:endParaRPr lang="en-US" sz="1400" noProof="0" dirty="0"/>
        </a:p>
      </dgm:t>
    </dgm:pt>
    <dgm:pt modelId="{14E570B9-EB29-4070-BD19-28FE05CAB7BD}" type="parTrans" cxnId="{064AFD27-F2CD-484F-A907-602B90156544}">
      <dgm:prSet/>
      <dgm:spPr/>
      <dgm:t>
        <a:bodyPr/>
        <a:lstStyle/>
        <a:p>
          <a:endParaRPr lang="en-US"/>
        </a:p>
      </dgm:t>
    </dgm:pt>
    <dgm:pt modelId="{719404B5-F0F5-459D-B760-17AFD0122CA5}" type="sibTrans" cxnId="{064AFD27-F2CD-484F-A907-602B90156544}">
      <dgm:prSet/>
      <dgm:spPr/>
      <dgm:t>
        <a:bodyPr/>
        <a:lstStyle/>
        <a:p>
          <a:endParaRPr lang="en-US"/>
        </a:p>
      </dgm:t>
    </dgm:pt>
    <dgm:pt modelId="{22E0107E-1D6C-4378-B242-EF1BC0C388B7}">
      <dgm:prSet phldrT="[Text]" custT="1"/>
      <dgm:spPr/>
      <dgm:t>
        <a:bodyPr/>
        <a:lstStyle/>
        <a:p>
          <a:r>
            <a:rPr lang="en-US" sz="1400" noProof="0" dirty="0" smtClean="0"/>
            <a:t>Visualize the identified features</a:t>
          </a:r>
          <a:endParaRPr lang="en-US" sz="1400" noProof="0" dirty="0"/>
        </a:p>
      </dgm:t>
    </dgm:pt>
    <dgm:pt modelId="{BAD93B64-CA36-4C04-A268-81559F39C43D}" type="parTrans" cxnId="{3F572995-162A-414E-AAC5-A8F2C09E2348}">
      <dgm:prSet/>
      <dgm:spPr/>
      <dgm:t>
        <a:bodyPr/>
        <a:lstStyle/>
        <a:p>
          <a:endParaRPr lang="en-US"/>
        </a:p>
      </dgm:t>
    </dgm:pt>
    <dgm:pt modelId="{9780FF05-B60D-4C3B-84EA-7FE34B267BCF}" type="sibTrans" cxnId="{3F572995-162A-414E-AAC5-A8F2C09E2348}">
      <dgm:prSet/>
      <dgm:spPr/>
      <dgm:t>
        <a:bodyPr/>
        <a:lstStyle/>
        <a:p>
          <a:endParaRPr lang="en-US"/>
        </a:p>
      </dgm:t>
    </dgm:pt>
    <dgm:pt modelId="{BD50BC24-C495-44BE-926E-CF65579A4829}">
      <dgm:prSet phldrT="[Text]" custT="1"/>
      <dgm:spPr/>
      <dgm:t>
        <a:bodyPr/>
        <a:lstStyle/>
        <a:p>
          <a:r>
            <a:rPr lang="en-US" sz="1400" noProof="0" dirty="0" smtClean="0"/>
            <a:t>Transform into a feature diagram</a:t>
          </a:r>
          <a:endParaRPr lang="en-US" sz="1400" noProof="0" dirty="0"/>
        </a:p>
      </dgm:t>
    </dgm:pt>
    <dgm:pt modelId="{3A5A3DC1-54B8-443E-87A6-41E056D45FFE}" type="parTrans" cxnId="{24C86EF9-1E83-4494-9AF4-FC8B678580D2}">
      <dgm:prSet/>
      <dgm:spPr/>
      <dgm:t>
        <a:bodyPr/>
        <a:lstStyle/>
        <a:p>
          <a:endParaRPr lang="en-US"/>
        </a:p>
      </dgm:t>
    </dgm:pt>
    <dgm:pt modelId="{02F9811E-7AA5-41D8-BF68-28D86CA4E1ED}" type="sibTrans" cxnId="{24C86EF9-1E83-4494-9AF4-FC8B678580D2}">
      <dgm:prSet/>
      <dgm:spPr/>
      <dgm:t>
        <a:bodyPr/>
        <a:lstStyle/>
        <a:p>
          <a:endParaRPr lang="en-US"/>
        </a:p>
      </dgm:t>
    </dgm:pt>
    <dgm:pt modelId="{D0DA7171-30A2-4F04-9BCA-70C7509A379C}" type="pres">
      <dgm:prSet presAssocID="{140A16C9-851A-4887-B5C2-2052926573E2}" presName="CompostProcess" presStyleCnt="0">
        <dgm:presLayoutVars>
          <dgm:dir val="rev"/>
          <dgm:resizeHandles val="exact"/>
        </dgm:presLayoutVars>
      </dgm:prSet>
      <dgm:spPr/>
    </dgm:pt>
    <dgm:pt modelId="{F8AF833F-43C3-4366-913F-ED4FCEFDD21D}" type="pres">
      <dgm:prSet presAssocID="{140A16C9-851A-4887-B5C2-2052926573E2}" presName="arrow" presStyleLbl="bgShp" presStyleIdx="0" presStyleCnt="1" custScaleX="117647" custScaleY="99619" custLinFactNeighborX="14685" custLinFactNeighborY="2708"/>
      <dgm:spPr/>
    </dgm:pt>
    <dgm:pt modelId="{44766452-781A-47F8-A107-2F6410370854}" type="pres">
      <dgm:prSet presAssocID="{140A16C9-851A-4887-B5C2-2052926573E2}" presName="linearProcess" presStyleCnt="0"/>
      <dgm:spPr/>
    </dgm:pt>
    <dgm:pt modelId="{AAABFB1C-66F8-4D99-B308-DE66FAFF6E87}" type="pres">
      <dgm:prSet presAssocID="{1FF9AD93-FAF1-4E7D-A562-052A14AEA965}" presName="textNode" presStyleLbl="node1" presStyleIdx="0" presStyleCnt="4" custScaleX="1446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13D912-E2DE-48DD-89CF-2136E17AFF20}" type="pres">
      <dgm:prSet presAssocID="{4B7FDB08-AA4B-40DC-85C7-CBA876A77787}" presName="sibTrans" presStyleCnt="0"/>
      <dgm:spPr/>
    </dgm:pt>
    <dgm:pt modelId="{EAF89FA5-A132-4F80-88F7-302ECD143441}" type="pres">
      <dgm:prSet presAssocID="{240C1807-5D9F-4AA3-B7A3-DDEC08034938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A877CC-89E4-4ECC-828A-E36C7F46AE81}" type="pres">
      <dgm:prSet presAssocID="{719404B5-F0F5-459D-B760-17AFD0122CA5}" presName="sibTrans" presStyleCnt="0"/>
      <dgm:spPr/>
    </dgm:pt>
    <dgm:pt modelId="{7593A250-103F-4AD5-A81E-1C192D139256}" type="pres">
      <dgm:prSet presAssocID="{22E0107E-1D6C-4378-B242-EF1BC0C388B7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79584E-9CDF-4065-BA67-4BBB4F04E90F}" type="pres">
      <dgm:prSet presAssocID="{9780FF05-B60D-4C3B-84EA-7FE34B267BCF}" presName="sibTrans" presStyleCnt="0"/>
      <dgm:spPr/>
    </dgm:pt>
    <dgm:pt modelId="{93A238B8-1C96-4C68-ADD4-A4F52151D5BB}" type="pres">
      <dgm:prSet presAssocID="{BD50BC24-C495-44BE-926E-CF65579A4829}" presName="textNode" presStyleLbl="node1" presStyleIdx="3" presStyleCnt="4" custLinFactNeighborX="-3415" custLinFactNeighborY="-2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D9D78E-3AC1-4884-B641-59057736FF05}" type="presOf" srcId="{22E0107E-1D6C-4378-B242-EF1BC0C388B7}" destId="{7593A250-103F-4AD5-A81E-1C192D139256}" srcOrd="0" destOrd="0" presId="urn:microsoft.com/office/officeart/2005/8/layout/hProcess9"/>
    <dgm:cxn modelId="{3F572995-162A-414E-AAC5-A8F2C09E2348}" srcId="{140A16C9-851A-4887-B5C2-2052926573E2}" destId="{22E0107E-1D6C-4378-B242-EF1BC0C388B7}" srcOrd="2" destOrd="0" parTransId="{BAD93B64-CA36-4C04-A268-81559F39C43D}" sibTransId="{9780FF05-B60D-4C3B-84EA-7FE34B267BCF}"/>
    <dgm:cxn modelId="{064AFD27-F2CD-484F-A907-602B90156544}" srcId="{140A16C9-851A-4887-B5C2-2052926573E2}" destId="{240C1807-5D9F-4AA3-B7A3-DDEC08034938}" srcOrd="1" destOrd="0" parTransId="{14E570B9-EB29-4070-BD19-28FE05CAB7BD}" sibTransId="{719404B5-F0F5-459D-B760-17AFD0122CA5}"/>
    <dgm:cxn modelId="{F8A90EF2-5D6B-4C3E-83CA-F7FE46320F9B}" type="presOf" srcId="{140A16C9-851A-4887-B5C2-2052926573E2}" destId="{D0DA7171-30A2-4F04-9BCA-70C7509A379C}" srcOrd="0" destOrd="0" presId="urn:microsoft.com/office/officeart/2005/8/layout/hProcess9"/>
    <dgm:cxn modelId="{CE379641-7A20-4479-BC8D-41E6BB9C3E31}" type="presOf" srcId="{1FF9AD93-FAF1-4E7D-A562-052A14AEA965}" destId="{AAABFB1C-66F8-4D99-B308-DE66FAFF6E87}" srcOrd="0" destOrd="0" presId="urn:microsoft.com/office/officeart/2005/8/layout/hProcess9"/>
    <dgm:cxn modelId="{BF91266B-FF36-44D8-9CB2-E7AEE8A841DC}" type="presOf" srcId="{BD50BC24-C495-44BE-926E-CF65579A4829}" destId="{93A238B8-1C96-4C68-ADD4-A4F52151D5BB}" srcOrd="0" destOrd="0" presId="urn:microsoft.com/office/officeart/2005/8/layout/hProcess9"/>
    <dgm:cxn modelId="{24C86EF9-1E83-4494-9AF4-FC8B678580D2}" srcId="{140A16C9-851A-4887-B5C2-2052926573E2}" destId="{BD50BC24-C495-44BE-926E-CF65579A4829}" srcOrd="3" destOrd="0" parTransId="{3A5A3DC1-54B8-443E-87A6-41E056D45FFE}" sibTransId="{02F9811E-7AA5-41D8-BF68-28D86CA4E1ED}"/>
    <dgm:cxn modelId="{68191597-C064-48A5-AFB3-03075B5042BB}" srcId="{140A16C9-851A-4887-B5C2-2052926573E2}" destId="{1FF9AD93-FAF1-4E7D-A562-052A14AEA965}" srcOrd="0" destOrd="0" parTransId="{35CA88EF-8EC1-45F1-AACB-061A8D49A5AE}" sibTransId="{4B7FDB08-AA4B-40DC-85C7-CBA876A77787}"/>
    <dgm:cxn modelId="{A79C0596-2CD5-4495-AB73-68A8E64C4EED}" type="presOf" srcId="{240C1807-5D9F-4AA3-B7A3-DDEC08034938}" destId="{EAF89FA5-A132-4F80-88F7-302ECD143441}" srcOrd="0" destOrd="0" presId="urn:microsoft.com/office/officeart/2005/8/layout/hProcess9"/>
    <dgm:cxn modelId="{EC3D994B-437D-460A-9AEF-E31B7FAD4F8E}" type="presParOf" srcId="{D0DA7171-30A2-4F04-9BCA-70C7509A379C}" destId="{F8AF833F-43C3-4366-913F-ED4FCEFDD21D}" srcOrd="0" destOrd="0" presId="urn:microsoft.com/office/officeart/2005/8/layout/hProcess9"/>
    <dgm:cxn modelId="{A140F70D-8D17-4513-8D6E-6495268A3C9A}" type="presParOf" srcId="{D0DA7171-30A2-4F04-9BCA-70C7509A379C}" destId="{44766452-781A-47F8-A107-2F6410370854}" srcOrd="1" destOrd="0" presId="urn:microsoft.com/office/officeart/2005/8/layout/hProcess9"/>
    <dgm:cxn modelId="{C30012A5-593C-48C1-9273-B97CE3531AD3}" type="presParOf" srcId="{44766452-781A-47F8-A107-2F6410370854}" destId="{AAABFB1C-66F8-4D99-B308-DE66FAFF6E87}" srcOrd="0" destOrd="0" presId="urn:microsoft.com/office/officeart/2005/8/layout/hProcess9"/>
    <dgm:cxn modelId="{29860220-7AB8-428F-BA6C-B558314123AF}" type="presParOf" srcId="{44766452-781A-47F8-A107-2F6410370854}" destId="{0113D912-E2DE-48DD-89CF-2136E17AFF20}" srcOrd="1" destOrd="0" presId="urn:microsoft.com/office/officeart/2005/8/layout/hProcess9"/>
    <dgm:cxn modelId="{F52ADD3F-533C-43A1-B0FF-C3EDBBE1DBC4}" type="presParOf" srcId="{44766452-781A-47F8-A107-2F6410370854}" destId="{EAF89FA5-A132-4F80-88F7-302ECD143441}" srcOrd="2" destOrd="0" presId="urn:microsoft.com/office/officeart/2005/8/layout/hProcess9"/>
    <dgm:cxn modelId="{F95D722C-F250-455C-ACFE-17CFFA21BAC3}" type="presParOf" srcId="{44766452-781A-47F8-A107-2F6410370854}" destId="{3FA877CC-89E4-4ECC-828A-E36C7F46AE81}" srcOrd="3" destOrd="0" presId="urn:microsoft.com/office/officeart/2005/8/layout/hProcess9"/>
    <dgm:cxn modelId="{4CFCC71B-554E-485F-8A8B-E787B87D6A3C}" type="presParOf" srcId="{44766452-781A-47F8-A107-2F6410370854}" destId="{7593A250-103F-4AD5-A81E-1C192D139256}" srcOrd="4" destOrd="0" presId="urn:microsoft.com/office/officeart/2005/8/layout/hProcess9"/>
    <dgm:cxn modelId="{57C14B10-24EA-4A0F-925E-C4AB6FDBE02F}" type="presParOf" srcId="{44766452-781A-47F8-A107-2F6410370854}" destId="{C079584E-9CDF-4065-BA67-4BBB4F04E90F}" srcOrd="5" destOrd="0" presId="urn:microsoft.com/office/officeart/2005/8/layout/hProcess9"/>
    <dgm:cxn modelId="{390CA28D-EFB5-4DC9-AD78-54B4A495CCF4}" type="presParOf" srcId="{44766452-781A-47F8-A107-2F6410370854}" destId="{93A238B8-1C96-4C68-ADD4-A4F52151D5BB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15CD2F-A36F-495C-9146-7CE244DF74F5}">
      <dsp:nvSpPr>
        <dsp:cNvPr id="0" name=""/>
        <dsp:cNvSpPr/>
      </dsp:nvSpPr>
      <dsp:spPr>
        <a:xfrm>
          <a:off x="0" y="1620747"/>
          <a:ext cx="4079116" cy="53196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smtClean="0"/>
            <a:t>Modeling process</a:t>
          </a:r>
          <a:endParaRPr lang="en-US" sz="1400" kern="1200" noProof="0" dirty="0"/>
        </a:p>
      </dsp:txBody>
      <dsp:txXfrm>
        <a:off x="0" y="1620747"/>
        <a:ext cx="4079116" cy="287261"/>
      </dsp:txXfrm>
    </dsp:sp>
    <dsp:sp modelId="{464D6C0E-B605-498D-B913-D74D0E869898}">
      <dsp:nvSpPr>
        <dsp:cNvPr id="0" name=""/>
        <dsp:cNvSpPr/>
      </dsp:nvSpPr>
      <dsp:spPr>
        <a:xfrm>
          <a:off x="10" y="1897369"/>
          <a:ext cx="945088" cy="244704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Creation</a:t>
          </a:r>
          <a:endParaRPr lang="en-US" sz="1200" kern="1200" noProof="0" dirty="0"/>
        </a:p>
      </dsp:txBody>
      <dsp:txXfrm>
        <a:off x="10" y="1897369"/>
        <a:ext cx="945088" cy="244704"/>
      </dsp:txXfrm>
    </dsp:sp>
    <dsp:sp modelId="{FC0B72F5-F6CC-4002-BC48-8EA0E9A81E65}">
      <dsp:nvSpPr>
        <dsp:cNvPr id="0" name=""/>
        <dsp:cNvSpPr/>
      </dsp:nvSpPr>
      <dsp:spPr>
        <a:xfrm>
          <a:off x="945098" y="1897369"/>
          <a:ext cx="1243830" cy="244704"/>
        </a:xfrm>
        <a:prstGeom prst="rect">
          <a:avLst/>
        </a:prstGeom>
        <a:solidFill>
          <a:schemeClr val="accent5">
            <a:tint val="40000"/>
            <a:alpha val="90000"/>
            <a:hueOff val="-1300982"/>
            <a:satOff val="-3179"/>
            <a:lumOff val="-448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Maintenance</a:t>
          </a:r>
          <a:endParaRPr lang="en-US" sz="1200" kern="1200" noProof="0" dirty="0"/>
        </a:p>
      </dsp:txBody>
      <dsp:txXfrm>
        <a:off x="945098" y="1897369"/>
        <a:ext cx="1243830" cy="244704"/>
      </dsp:txXfrm>
    </dsp:sp>
    <dsp:sp modelId="{3F479CD6-CF7C-497E-95D3-874EB7FD6180}">
      <dsp:nvSpPr>
        <dsp:cNvPr id="0" name=""/>
        <dsp:cNvSpPr/>
      </dsp:nvSpPr>
      <dsp:spPr>
        <a:xfrm>
          <a:off x="2188929" y="1897369"/>
          <a:ext cx="945088" cy="244704"/>
        </a:xfrm>
        <a:prstGeom prst="rect">
          <a:avLst/>
        </a:prstGeom>
        <a:solidFill>
          <a:schemeClr val="accent5">
            <a:tint val="40000"/>
            <a:alpha val="90000"/>
            <a:hueOff val="-2601964"/>
            <a:satOff val="-6359"/>
            <a:lumOff val="-896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Evolution</a:t>
          </a:r>
          <a:endParaRPr lang="en-US" sz="1200" kern="1200" noProof="0" dirty="0"/>
        </a:p>
      </dsp:txBody>
      <dsp:txXfrm>
        <a:off x="2188929" y="1897369"/>
        <a:ext cx="945088" cy="244704"/>
      </dsp:txXfrm>
    </dsp:sp>
    <dsp:sp modelId="{7497B9B0-0AA0-4C5E-A0E6-C199C333E24B}">
      <dsp:nvSpPr>
        <dsp:cNvPr id="0" name=""/>
        <dsp:cNvSpPr/>
      </dsp:nvSpPr>
      <dsp:spPr>
        <a:xfrm>
          <a:off x="3134017" y="1897369"/>
          <a:ext cx="945088" cy="244704"/>
        </a:xfrm>
        <a:prstGeom prst="rect">
          <a:avLst/>
        </a:prstGeom>
        <a:solidFill>
          <a:schemeClr val="accent5">
            <a:tint val="40000"/>
            <a:alpha val="90000"/>
            <a:hueOff val="-3902946"/>
            <a:satOff val="-9538"/>
            <a:lumOff val="-1344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noProof="0" dirty="0" smtClean="0"/>
            <a:t>…</a:t>
          </a:r>
          <a:endParaRPr lang="en-US" sz="1200" kern="1200" noProof="0" dirty="0"/>
        </a:p>
      </dsp:txBody>
      <dsp:txXfrm>
        <a:off x="3134017" y="1897369"/>
        <a:ext cx="945088" cy="244704"/>
      </dsp:txXfrm>
    </dsp:sp>
    <dsp:sp modelId="{010D176A-5773-4F97-9129-98ECCDD835EE}">
      <dsp:nvSpPr>
        <dsp:cNvPr id="0" name=""/>
        <dsp:cNvSpPr/>
      </dsp:nvSpPr>
      <dsp:spPr>
        <a:xfrm rot="10800000">
          <a:off x="0" y="810564"/>
          <a:ext cx="4079116" cy="818163"/>
        </a:xfrm>
        <a:prstGeom prst="upArrowCallout">
          <a:avLst/>
        </a:prstGeom>
        <a:gradFill rotWithShape="0">
          <a:gsLst>
            <a:gs pos="0">
              <a:schemeClr val="accent5">
                <a:hueOff val="-7218013"/>
                <a:satOff val="-5331"/>
                <a:lumOff val="-11177"/>
                <a:alphaOff val="0"/>
                <a:shade val="51000"/>
                <a:satMod val="130000"/>
              </a:schemeClr>
            </a:gs>
            <a:gs pos="80000">
              <a:schemeClr val="accent5">
                <a:hueOff val="-7218013"/>
                <a:satOff val="-5331"/>
                <a:lumOff val="-11177"/>
                <a:alphaOff val="0"/>
                <a:shade val="93000"/>
                <a:satMod val="130000"/>
              </a:schemeClr>
            </a:gs>
            <a:gs pos="100000">
              <a:schemeClr val="accent5">
                <a:hueOff val="-7218013"/>
                <a:satOff val="-5331"/>
                <a:lumOff val="-1117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smtClean="0"/>
            <a:t>Feature model properties</a:t>
          </a:r>
          <a:endParaRPr lang="en-US" sz="1400" kern="1200" noProof="0" dirty="0"/>
        </a:p>
      </dsp:txBody>
      <dsp:txXfrm rot="-10800000">
        <a:off x="0" y="810564"/>
        <a:ext cx="4079116" cy="287175"/>
      </dsp:txXfrm>
    </dsp:sp>
    <dsp:sp modelId="{584ADB41-E58B-4352-80AB-184388A0C1FE}">
      <dsp:nvSpPr>
        <dsp:cNvPr id="0" name=""/>
        <dsp:cNvSpPr/>
      </dsp:nvSpPr>
      <dsp:spPr>
        <a:xfrm>
          <a:off x="0" y="1097739"/>
          <a:ext cx="1019779" cy="244630"/>
        </a:xfrm>
        <a:prstGeom prst="rect">
          <a:avLst/>
        </a:prstGeom>
        <a:solidFill>
          <a:schemeClr val="accent5">
            <a:tint val="40000"/>
            <a:alpha val="90000"/>
            <a:hueOff val="-5203927"/>
            <a:satOff val="-12718"/>
            <a:lumOff val="-1792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Size</a:t>
          </a:r>
          <a:endParaRPr lang="en-US" sz="1200" kern="1200" noProof="0" dirty="0"/>
        </a:p>
      </dsp:txBody>
      <dsp:txXfrm>
        <a:off x="0" y="1097739"/>
        <a:ext cx="1019779" cy="244630"/>
      </dsp:txXfrm>
    </dsp:sp>
    <dsp:sp modelId="{D3715639-C718-4D8F-AC91-CAB840BD0979}">
      <dsp:nvSpPr>
        <dsp:cNvPr id="0" name=""/>
        <dsp:cNvSpPr/>
      </dsp:nvSpPr>
      <dsp:spPr>
        <a:xfrm>
          <a:off x="1019778" y="1097739"/>
          <a:ext cx="1019779" cy="244630"/>
        </a:xfrm>
        <a:prstGeom prst="rect">
          <a:avLst/>
        </a:prstGeom>
        <a:solidFill>
          <a:schemeClr val="accent5">
            <a:tint val="40000"/>
            <a:alpha val="90000"/>
            <a:hueOff val="-6504909"/>
            <a:satOff val="-15897"/>
            <a:lumOff val="-224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Shape</a:t>
          </a:r>
          <a:endParaRPr lang="en-US" sz="1200" kern="1200" noProof="0" dirty="0"/>
        </a:p>
      </dsp:txBody>
      <dsp:txXfrm>
        <a:off x="1019778" y="1097739"/>
        <a:ext cx="1019779" cy="244630"/>
      </dsp:txXfrm>
    </dsp:sp>
    <dsp:sp modelId="{98DDB77F-9290-443C-8581-981747849B36}">
      <dsp:nvSpPr>
        <dsp:cNvPr id="0" name=""/>
        <dsp:cNvSpPr/>
      </dsp:nvSpPr>
      <dsp:spPr>
        <a:xfrm>
          <a:off x="2039558" y="1097739"/>
          <a:ext cx="1019779" cy="244630"/>
        </a:xfrm>
        <a:prstGeom prst="rect">
          <a:avLst/>
        </a:prstGeom>
        <a:solidFill>
          <a:schemeClr val="accent5">
            <a:tint val="40000"/>
            <a:alpha val="90000"/>
            <a:hueOff val="-7805891"/>
            <a:satOff val="-19077"/>
            <a:lumOff val="-2687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Constraints</a:t>
          </a:r>
          <a:endParaRPr lang="en-US" sz="1200" kern="1200" noProof="0" dirty="0"/>
        </a:p>
      </dsp:txBody>
      <dsp:txXfrm>
        <a:off x="2039558" y="1097739"/>
        <a:ext cx="1019779" cy="244630"/>
      </dsp:txXfrm>
    </dsp:sp>
    <dsp:sp modelId="{2F91BE5B-A10E-48CF-8934-7FC2CFBEE275}">
      <dsp:nvSpPr>
        <dsp:cNvPr id="0" name=""/>
        <dsp:cNvSpPr/>
      </dsp:nvSpPr>
      <dsp:spPr>
        <a:xfrm>
          <a:off x="3059337" y="1097739"/>
          <a:ext cx="1019779" cy="244630"/>
        </a:xfrm>
        <a:prstGeom prst="rect">
          <a:avLst/>
        </a:prstGeom>
        <a:solidFill>
          <a:schemeClr val="accent5">
            <a:tint val="40000"/>
            <a:alpha val="90000"/>
            <a:hueOff val="-9106872"/>
            <a:satOff val="-22256"/>
            <a:lumOff val="-3135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noProof="0" dirty="0" smtClean="0"/>
            <a:t>…</a:t>
          </a:r>
          <a:endParaRPr lang="en-US" sz="1200" kern="1200" noProof="0" dirty="0"/>
        </a:p>
      </dsp:txBody>
      <dsp:txXfrm>
        <a:off x="3059337" y="1097739"/>
        <a:ext cx="1019779" cy="244630"/>
      </dsp:txXfrm>
    </dsp:sp>
    <dsp:sp modelId="{F86E8F25-D123-4295-8690-61438BF99A05}">
      <dsp:nvSpPr>
        <dsp:cNvPr id="0" name=""/>
        <dsp:cNvSpPr/>
      </dsp:nvSpPr>
      <dsp:spPr>
        <a:xfrm rot="10800000">
          <a:off x="0" y="380"/>
          <a:ext cx="4079116" cy="818163"/>
        </a:xfrm>
        <a:prstGeom prst="upArrowCallout">
          <a:avLst/>
        </a:prstGeom>
        <a:gradFill rotWithShape="0">
          <a:gsLst>
            <a:gs pos="0">
              <a:schemeClr val="accent5">
                <a:hueOff val="-14436026"/>
                <a:satOff val="-10661"/>
                <a:lumOff val="-22353"/>
                <a:alphaOff val="0"/>
                <a:shade val="51000"/>
                <a:satMod val="130000"/>
              </a:schemeClr>
            </a:gs>
            <a:gs pos="80000">
              <a:schemeClr val="accent5">
                <a:hueOff val="-14436026"/>
                <a:satOff val="-10661"/>
                <a:lumOff val="-22353"/>
                <a:alphaOff val="0"/>
                <a:shade val="93000"/>
                <a:satMod val="130000"/>
              </a:schemeClr>
            </a:gs>
            <a:gs pos="100000">
              <a:schemeClr val="accent5">
                <a:hueOff val="-14436026"/>
                <a:satOff val="-10661"/>
                <a:lumOff val="-2235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smtClean="0"/>
            <a:t>Modeling context</a:t>
          </a:r>
          <a:endParaRPr lang="en-US" sz="1400" kern="1200" noProof="0" dirty="0"/>
        </a:p>
      </dsp:txBody>
      <dsp:txXfrm rot="-10800000">
        <a:off x="0" y="380"/>
        <a:ext cx="4079116" cy="287175"/>
      </dsp:txXfrm>
    </dsp:sp>
    <dsp:sp modelId="{02BF85E4-B346-46A9-BB12-C532C7003A63}">
      <dsp:nvSpPr>
        <dsp:cNvPr id="0" name=""/>
        <dsp:cNvSpPr/>
      </dsp:nvSpPr>
      <dsp:spPr>
        <a:xfrm>
          <a:off x="682" y="287555"/>
          <a:ext cx="942100" cy="244630"/>
        </a:xfrm>
        <a:prstGeom prst="rect">
          <a:avLst/>
        </a:prstGeom>
        <a:solidFill>
          <a:schemeClr val="accent5">
            <a:tint val="40000"/>
            <a:alpha val="90000"/>
            <a:hueOff val="-10407855"/>
            <a:satOff val="-25436"/>
            <a:lumOff val="-3583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Domain</a:t>
          </a:r>
          <a:endParaRPr lang="en-US" sz="1200" kern="1200" noProof="0" dirty="0"/>
        </a:p>
      </dsp:txBody>
      <dsp:txXfrm>
        <a:off x="682" y="287555"/>
        <a:ext cx="942100" cy="244630"/>
      </dsp:txXfrm>
    </dsp:sp>
    <dsp:sp modelId="{B38DFF91-1946-43B7-A721-12E82203A6EF}">
      <dsp:nvSpPr>
        <dsp:cNvPr id="0" name=""/>
        <dsp:cNvSpPr/>
      </dsp:nvSpPr>
      <dsp:spPr>
        <a:xfrm>
          <a:off x="942783" y="287555"/>
          <a:ext cx="1393385" cy="244630"/>
        </a:xfrm>
        <a:prstGeom prst="rect">
          <a:avLst/>
        </a:prstGeom>
        <a:solidFill>
          <a:schemeClr val="accent5">
            <a:tint val="40000"/>
            <a:alpha val="90000"/>
            <a:hueOff val="-11708837"/>
            <a:satOff val="-28615"/>
            <a:lumOff val="-4031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Company </a:t>
          </a:r>
          <a:r>
            <a:rPr lang="en-US" sz="1200" kern="1200" noProof="0" dirty="0" err="1" smtClean="0"/>
            <a:t>struc</a:t>
          </a:r>
          <a:r>
            <a:rPr lang="en-US" sz="1200" kern="1200" noProof="0" dirty="0" smtClean="0"/>
            <a:t>.</a:t>
          </a:r>
          <a:endParaRPr lang="en-US" sz="1200" kern="1200" noProof="0" dirty="0"/>
        </a:p>
      </dsp:txBody>
      <dsp:txXfrm>
        <a:off x="942783" y="287555"/>
        <a:ext cx="1393385" cy="244630"/>
      </dsp:txXfrm>
    </dsp:sp>
    <dsp:sp modelId="{2FA70FAB-59A8-4C5C-A04A-37651E321E10}">
      <dsp:nvSpPr>
        <dsp:cNvPr id="0" name=""/>
        <dsp:cNvSpPr/>
      </dsp:nvSpPr>
      <dsp:spPr>
        <a:xfrm>
          <a:off x="2333078" y="279456"/>
          <a:ext cx="1269301" cy="244630"/>
        </a:xfrm>
        <a:prstGeom prst="rect">
          <a:avLst/>
        </a:prstGeom>
        <a:solidFill>
          <a:schemeClr val="accent5">
            <a:tint val="40000"/>
            <a:alpha val="90000"/>
            <a:hueOff val="-13009818"/>
            <a:satOff val="-31795"/>
            <a:lumOff val="-4479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Implementation</a:t>
          </a:r>
          <a:endParaRPr lang="en-US" sz="1200" kern="1200" noProof="0" dirty="0"/>
        </a:p>
      </dsp:txBody>
      <dsp:txXfrm>
        <a:off x="2333078" y="279456"/>
        <a:ext cx="1269301" cy="244630"/>
      </dsp:txXfrm>
    </dsp:sp>
    <dsp:sp modelId="{0BD48DC5-158A-40AA-AFD2-9F6F11D46F77}">
      <dsp:nvSpPr>
        <dsp:cNvPr id="0" name=""/>
        <dsp:cNvSpPr/>
      </dsp:nvSpPr>
      <dsp:spPr>
        <a:xfrm>
          <a:off x="3605470" y="287555"/>
          <a:ext cx="472962" cy="244630"/>
        </a:xfrm>
        <a:prstGeom prst="rect">
          <a:avLst/>
        </a:prstGeom>
        <a:solidFill>
          <a:schemeClr val="accent5">
            <a:tint val="40000"/>
            <a:alpha val="90000"/>
            <a:hueOff val="-14310800"/>
            <a:satOff val="-34974"/>
            <a:lumOff val="-4927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noProof="0" dirty="0" smtClean="0"/>
            <a:t>…</a:t>
          </a:r>
          <a:endParaRPr lang="en-US" sz="1200" kern="1200" noProof="0" dirty="0"/>
        </a:p>
      </dsp:txBody>
      <dsp:txXfrm>
        <a:off x="3605470" y="287555"/>
        <a:ext cx="472962" cy="2446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3D2093-CFFC-477C-9813-960AAD205339}">
      <dsp:nvSpPr>
        <dsp:cNvPr id="0" name=""/>
        <dsp:cNvSpPr/>
      </dsp:nvSpPr>
      <dsp:spPr>
        <a:xfrm>
          <a:off x="511493" y="135929"/>
          <a:ext cx="1869197" cy="649147"/>
        </a:xfrm>
        <a:prstGeom prst="ellipse">
          <a:avLst/>
        </a:prstGeom>
        <a:solidFill>
          <a:schemeClr val="accent5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C7BD8B-626C-4878-8C7F-1FDCC098CDA9}">
      <dsp:nvSpPr>
        <dsp:cNvPr id="0" name=""/>
        <dsp:cNvSpPr/>
      </dsp:nvSpPr>
      <dsp:spPr>
        <a:xfrm>
          <a:off x="1267866" y="1725471"/>
          <a:ext cx="362247" cy="231838"/>
        </a:xfrm>
        <a:prstGeom prst="down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5ABFEE-41B6-4CD1-81A9-77C79C88BB4B}">
      <dsp:nvSpPr>
        <dsp:cNvPr id="0" name=""/>
        <dsp:cNvSpPr/>
      </dsp:nvSpPr>
      <dsp:spPr>
        <a:xfrm>
          <a:off x="579595" y="1910942"/>
          <a:ext cx="1738788" cy="434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noProof="0" dirty="0" smtClean="0"/>
            <a:t>34 principles</a:t>
          </a:r>
          <a:endParaRPr lang="en-US" sz="1500" kern="1200" noProof="0" dirty="0"/>
        </a:p>
      </dsp:txBody>
      <dsp:txXfrm>
        <a:off x="579595" y="1910942"/>
        <a:ext cx="1738788" cy="434697"/>
      </dsp:txXfrm>
    </dsp:sp>
    <dsp:sp modelId="{47EFF895-03B1-4E33-B922-C853AAD5BD24}">
      <dsp:nvSpPr>
        <dsp:cNvPr id="0" name=""/>
        <dsp:cNvSpPr/>
      </dsp:nvSpPr>
      <dsp:spPr>
        <a:xfrm>
          <a:off x="1152804" y="835211"/>
          <a:ext cx="728576" cy="65204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Candidate 3</a:t>
          </a:r>
          <a:endParaRPr lang="en-US" sz="1200" kern="1200" noProof="0" dirty="0"/>
        </a:p>
      </dsp:txBody>
      <dsp:txXfrm>
        <a:off x="1259501" y="930701"/>
        <a:ext cx="515182" cy="461065"/>
      </dsp:txXfrm>
    </dsp:sp>
    <dsp:sp modelId="{413C5EC5-2C53-4B7D-B6F7-9256F7EC854F}">
      <dsp:nvSpPr>
        <dsp:cNvPr id="0" name=""/>
        <dsp:cNvSpPr/>
      </dsp:nvSpPr>
      <dsp:spPr>
        <a:xfrm>
          <a:off x="664532" y="329334"/>
          <a:ext cx="698758" cy="652045"/>
        </a:xfrm>
        <a:prstGeom prst="ellipse">
          <a:avLst/>
        </a:prstGeom>
        <a:solidFill>
          <a:schemeClr val="accent5">
            <a:hueOff val="-7218013"/>
            <a:satOff val="-5331"/>
            <a:lumOff val="-11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Candidate 1</a:t>
          </a:r>
          <a:endParaRPr lang="en-US" sz="1200" kern="1200" noProof="0" dirty="0"/>
        </a:p>
      </dsp:txBody>
      <dsp:txXfrm>
        <a:off x="766863" y="424824"/>
        <a:ext cx="494096" cy="461065"/>
      </dsp:txXfrm>
    </dsp:sp>
    <dsp:sp modelId="{9B500013-320F-48C2-9DB5-FB151174531C}">
      <dsp:nvSpPr>
        <dsp:cNvPr id="0" name=""/>
        <dsp:cNvSpPr/>
      </dsp:nvSpPr>
      <dsp:spPr>
        <a:xfrm>
          <a:off x="1408257" y="189360"/>
          <a:ext cx="701809" cy="652045"/>
        </a:xfrm>
        <a:prstGeom prst="ellipse">
          <a:avLst/>
        </a:prstGeom>
        <a:solidFill>
          <a:schemeClr val="accent5">
            <a:hueOff val="-14436026"/>
            <a:satOff val="-10661"/>
            <a:lumOff val="-22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Candidate 2</a:t>
          </a:r>
          <a:endParaRPr lang="en-US" sz="1200" kern="1200" noProof="0" dirty="0"/>
        </a:p>
      </dsp:txBody>
      <dsp:txXfrm>
        <a:off x="1511035" y="284850"/>
        <a:ext cx="496253" cy="461065"/>
      </dsp:txXfrm>
    </dsp:sp>
    <dsp:sp modelId="{845A4257-98F4-41D6-B964-AB4B852E118C}">
      <dsp:nvSpPr>
        <dsp:cNvPr id="0" name=""/>
        <dsp:cNvSpPr/>
      </dsp:nvSpPr>
      <dsp:spPr>
        <a:xfrm>
          <a:off x="434696" y="56234"/>
          <a:ext cx="2028586" cy="1622868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AF833F-43C3-4366-913F-ED4FCEFDD21D}">
      <dsp:nvSpPr>
        <dsp:cNvPr id="0" name=""/>
        <dsp:cNvSpPr/>
      </dsp:nvSpPr>
      <dsp:spPr>
        <a:xfrm>
          <a:off x="3" y="7593"/>
          <a:ext cx="6715121" cy="1985513"/>
        </a:xfrm>
        <a:prstGeom prst="lef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ABFB1C-66F8-4D99-B308-DE66FAFF6E87}">
      <dsp:nvSpPr>
        <dsp:cNvPr id="0" name=""/>
        <dsp:cNvSpPr/>
      </dsp:nvSpPr>
      <dsp:spPr>
        <a:xfrm>
          <a:off x="4751407" y="597932"/>
          <a:ext cx="1963391" cy="79724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smtClean="0"/>
            <a:t>Identify differentiating features (M2)</a:t>
          </a:r>
          <a:endParaRPr lang="en-US" sz="1400" kern="1200" noProof="0" dirty="0"/>
        </a:p>
      </dsp:txBody>
      <dsp:txXfrm>
        <a:off x="4790325" y="636850"/>
        <a:ext cx="1885555" cy="719406"/>
      </dsp:txXfrm>
    </dsp:sp>
    <dsp:sp modelId="{EAF89FA5-A132-4F80-88F7-302ECD143441}">
      <dsp:nvSpPr>
        <dsp:cNvPr id="0" name=""/>
        <dsp:cNvSpPr/>
      </dsp:nvSpPr>
      <dsp:spPr>
        <a:xfrm>
          <a:off x="3167713" y="597932"/>
          <a:ext cx="1357452" cy="797242"/>
        </a:xfrm>
        <a:prstGeom prst="roundRect">
          <a:avLst/>
        </a:prstGeom>
        <a:solidFill>
          <a:schemeClr val="accent5">
            <a:hueOff val="-4812009"/>
            <a:satOff val="-3554"/>
            <a:lumOff val="-74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smtClean="0"/>
            <a:t>Why do the differences exist?</a:t>
          </a:r>
          <a:endParaRPr lang="en-US" sz="1400" kern="1200" noProof="0" dirty="0"/>
        </a:p>
      </dsp:txBody>
      <dsp:txXfrm>
        <a:off x="3206631" y="636850"/>
        <a:ext cx="1279616" cy="719406"/>
      </dsp:txXfrm>
    </dsp:sp>
    <dsp:sp modelId="{7593A250-103F-4AD5-A81E-1C192D139256}">
      <dsp:nvSpPr>
        <dsp:cNvPr id="0" name=""/>
        <dsp:cNvSpPr/>
      </dsp:nvSpPr>
      <dsp:spPr>
        <a:xfrm>
          <a:off x="1584019" y="597932"/>
          <a:ext cx="1357452" cy="797242"/>
        </a:xfrm>
        <a:prstGeom prst="roundRect">
          <a:avLst/>
        </a:prstGeom>
        <a:solidFill>
          <a:schemeClr val="accent5">
            <a:hueOff val="-9624018"/>
            <a:satOff val="-7107"/>
            <a:lumOff val="-14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smtClean="0"/>
            <a:t>Visualize the identified features</a:t>
          </a:r>
          <a:endParaRPr lang="en-US" sz="1400" kern="1200" noProof="0" dirty="0"/>
        </a:p>
      </dsp:txBody>
      <dsp:txXfrm>
        <a:off x="1622937" y="636850"/>
        <a:ext cx="1279616" cy="719406"/>
      </dsp:txXfrm>
    </dsp:sp>
    <dsp:sp modelId="{93A238B8-1C96-4C68-ADD4-A4F52151D5BB}">
      <dsp:nvSpPr>
        <dsp:cNvPr id="0" name=""/>
        <dsp:cNvSpPr/>
      </dsp:nvSpPr>
      <dsp:spPr>
        <a:xfrm>
          <a:off x="0" y="595675"/>
          <a:ext cx="1357452" cy="797242"/>
        </a:xfrm>
        <a:prstGeom prst="roundRect">
          <a:avLst/>
        </a:prstGeom>
        <a:solidFill>
          <a:schemeClr val="accent5">
            <a:hueOff val="-14436026"/>
            <a:satOff val="-10661"/>
            <a:lumOff val="-22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smtClean="0"/>
            <a:t>Transform into a feature diagram</a:t>
          </a:r>
          <a:endParaRPr lang="en-US" sz="1400" kern="1200" noProof="0" dirty="0"/>
        </a:p>
      </dsp:txBody>
      <dsp:txXfrm>
        <a:off x="38918" y="634593"/>
        <a:ext cx="1279616" cy="7194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A720D4-86A4-414B-AB35-22D76ADDD76A}">
      <dsp:nvSpPr>
        <dsp:cNvPr id="0" name=""/>
        <dsp:cNvSpPr/>
      </dsp:nvSpPr>
      <dsp:spPr>
        <a:xfrm>
          <a:off x="3538" y="131943"/>
          <a:ext cx="1057646" cy="72382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smtClean="0"/>
            <a:t>Specify the feature</a:t>
          </a:r>
          <a:endParaRPr lang="en-US" sz="1400" kern="1200" noProof="0" dirty="0"/>
        </a:p>
      </dsp:txBody>
      <dsp:txXfrm>
        <a:off x="24738" y="153143"/>
        <a:ext cx="1015246" cy="681426"/>
      </dsp:txXfrm>
    </dsp:sp>
    <dsp:sp modelId="{38E4319D-7756-427D-A000-9A554206C5B4}">
      <dsp:nvSpPr>
        <dsp:cNvPr id="0" name=""/>
        <dsp:cNvSpPr/>
      </dsp:nvSpPr>
      <dsp:spPr>
        <a:xfrm>
          <a:off x="1166949" y="362708"/>
          <a:ext cx="224220" cy="2622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1166949" y="415167"/>
        <a:ext cx="156954" cy="157378"/>
      </dsp:txXfrm>
    </dsp:sp>
    <dsp:sp modelId="{49438C4B-4BE0-45BF-9A3D-6A1AE902C8F0}">
      <dsp:nvSpPr>
        <dsp:cNvPr id="0" name=""/>
        <dsp:cNvSpPr/>
      </dsp:nvSpPr>
      <dsp:spPr>
        <a:xfrm>
          <a:off x="1484242" y="131943"/>
          <a:ext cx="1057646" cy="723826"/>
        </a:xfrm>
        <a:prstGeom prst="roundRect">
          <a:avLst>
            <a:gd name="adj" fmla="val 10000"/>
          </a:avLst>
        </a:prstGeom>
        <a:solidFill>
          <a:schemeClr val="accent5">
            <a:hueOff val="-7218013"/>
            <a:satOff val="-5331"/>
            <a:lumOff val="-11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smtClean="0"/>
            <a:t>Change-impact analysis</a:t>
          </a:r>
          <a:endParaRPr lang="en-US" sz="1400" kern="1200" noProof="0" dirty="0"/>
        </a:p>
      </dsp:txBody>
      <dsp:txXfrm>
        <a:off x="1505442" y="153143"/>
        <a:ext cx="1015246" cy="681426"/>
      </dsp:txXfrm>
    </dsp:sp>
    <dsp:sp modelId="{194901C6-7C98-4A15-AB9B-F54C38946B7F}">
      <dsp:nvSpPr>
        <dsp:cNvPr id="0" name=""/>
        <dsp:cNvSpPr/>
      </dsp:nvSpPr>
      <dsp:spPr>
        <a:xfrm>
          <a:off x="2647653" y="362708"/>
          <a:ext cx="224220" cy="2622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4436026"/>
            <a:satOff val="-10661"/>
            <a:lumOff val="-22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2647653" y="415167"/>
        <a:ext cx="156954" cy="157378"/>
      </dsp:txXfrm>
    </dsp:sp>
    <dsp:sp modelId="{233D6FEC-26D8-463B-ADAF-903AD197F4AE}">
      <dsp:nvSpPr>
        <dsp:cNvPr id="0" name=""/>
        <dsp:cNvSpPr/>
      </dsp:nvSpPr>
      <dsp:spPr>
        <a:xfrm>
          <a:off x="2964947" y="131943"/>
          <a:ext cx="1057646" cy="723826"/>
        </a:xfrm>
        <a:prstGeom prst="roundRect">
          <a:avLst>
            <a:gd name="adj" fmla="val 10000"/>
          </a:avLst>
        </a:prstGeom>
        <a:solidFill>
          <a:schemeClr val="accent5">
            <a:hueOff val="-14436026"/>
            <a:satOff val="-10661"/>
            <a:lumOff val="-22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smtClean="0"/>
            <a:t>Impact on verification</a:t>
          </a:r>
          <a:endParaRPr lang="en-US" sz="1400" kern="1200" noProof="0" dirty="0"/>
        </a:p>
      </dsp:txBody>
      <dsp:txXfrm>
        <a:off x="2986147" y="153143"/>
        <a:ext cx="1015246" cy="6814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AF833F-43C3-4366-913F-ED4FCEFDD21D}">
      <dsp:nvSpPr>
        <dsp:cNvPr id="0" name=""/>
        <dsp:cNvSpPr/>
      </dsp:nvSpPr>
      <dsp:spPr>
        <a:xfrm>
          <a:off x="3" y="13748"/>
          <a:ext cx="6113645" cy="1793906"/>
        </a:xfrm>
        <a:prstGeom prst="lef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ABFB1C-66F8-4D99-B308-DE66FAFF6E87}">
      <dsp:nvSpPr>
        <dsp:cNvPr id="0" name=""/>
        <dsp:cNvSpPr/>
      </dsp:nvSpPr>
      <dsp:spPr>
        <a:xfrm>
          <a:off x="4312379" y="545740"/>
          <a:ext cx="1798351" cy="72306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smtClean="0"/>
            <a:t>Identify differences between variants (M2)</a:t>
          </a:r>
          <a:endParaRPr lang="en-US" sz="1400" kern="1200" noProof="0" dirty="0"/>
        </a:p>
      </dsp:txBody>
      <dsp:txXfrm>
        <a:off x="4347676" y="581037"/>
        <a:ext cx="1727757" cy="652468"/>
      </dsp:txXfrm>
    </dsp:sp>
    <dsp:sp modelId="{EAF89FA5-A132-4F80-88F7-302ECD143441}">
      <dsp:nvSpPr>
        <dsp:cNvPr id="0" name=""/>
        <dsp:cNvSpPr/>
      </dsp:nvSpPr>
      <dsp:spPr>
        <a:xfrm>
          <a:off x="2875892" y="545740"/>
          <a:ext cx="1243346" cy="723062"/>
        </a:xfrm>
        <a:prstGeom prst="roundRect">
          <a:avLst/>
        </a:prstGeom>
        <a:solidFill>
          <a:schemeClr val="accent5">
            <a:hueOff val="-4812009"/>
            <a:satOff val="-3554"/>
            <a:lumOff val="-74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smtClean="0"/>
            <a:t>Why do the differences exist?</a:t>
          </a:r>
          <a:endParaRPr lang="en-US" sz="1400" kern="1200" noProof="0" dirty="0"/>
        </a:p>
      </dsp:txBody>
      <dsp:txXfrm>
        <a:off x="2911189" y="581037"/>
        <a:ext cx="1172752" cy="652468"/>
      </dsp:txXfrm>
    </dsp:sp>
    <dsp:sp modelId="{7593A250-103F-4AD5-A81E-1C192D139256}">
      <dsp:nvSpPr>
        <dsp:cNvPr id="0" name=""/>
        <dsp:cNvSpPr/>
      </dsp:nvSpPr>
      <dsp:spPr>
        <a:xfrm>
          <a:off x="1439405" y="545740"/>
          <a:ext cx="1243346" cy="723062"/>
        </a:xfrm>
        <a:prstGeom prst="roundRect">
          <a:avLst/>
        </a:prstGeom>
        <a:solidFill>
          <a:schemeClr val="accent5">
            <a:hueOff val="-9624018"/>
            <a:satOff val="-7107"/>
            <a:lumOff val="-14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smtClean="0"/>
            <a:t>Visualize the identified features</a:t>
          </a:r>
          <a:endParaRPr lang="en-US" sz="1400" kern="1200" noProof="0" dirty="0"/>
        </a:p>
      </dsp:txBody>
      <dsp:txXfrm>
        <a:off x="1474702" y="581037"/>
        <a:ext cx="1172752" cy="652468"/>
      </dsp:txXfrm>
    </dsp:sp>
    <dsp:sp modelId="{93A238B8-1C96-4C68-ADD4-A4F52151D5BB}">
      <dsp:nvSpPr>
        <dsp:cNvPr id="0" name=""/>
        <dsp:cNvSpPr/>
      </dsp:nvSpPr>
      <dsp:spPr>
        <a:xfrm>
          <a:off x="0" y="543693"/>
          <a:ext cx="1243346" cy="723062"/>
        </a:xfrm>
        <a:prstGeom prst="roundRect">
          <a:avLst/>
        </a:prstGeom>
        <a:solidFill>
          <a:schemeClr val="accent5">
            <a:hueOff val="-14436026"/>
            <a:satOff val="-10661"/>
            <a:lumOff val="-22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smtClean="0"/>
            <a:t>Transform into a feature diagram</a:t>
          </a:r>
          <a:endParaRPr lang="en-US" sz="1400" kern="1200" noProof="0" dirty="0"/>
        </a:p>
      </dsp:txBody>
      <dsp:txXfrm>
        <a:off x="35297" y="578990"/>
        <a:ext cx="1172752" cy="6524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AF833F-43C3-4366-913F-ED4FCEFDD21D}">
      <dsp:nvSpPr>
        <dsp:cNvPr id="0" name=""/>
        <dsp:cNvSpPr/>
      </dsp:nvSpPr>
      <dsp:spPr>
        <a:xfrm>
          <a:off x="3" y="13748"/>
          <a:ext cx="6113645" cy="1793906"/>
        </a:xfrm>
        <a:prstGeom prst="lef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ABFB1C-66F8-4D99-B308-DE66FAFF6E87}">
      <dsp:nvSpPr>
        <dsp:cNvPr id="0" name=""/>
        <dsp:cNvSpPr/>
      </dsp:nvSpPr>
      <dsp:spPr>
        <a:xfrm>
          <a:off x="4312379" y="545740"/>
          <a:ext cx="1798351" cy="72306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smtClean="0"/>
            <a:t>Identify differences between variants (M2)</a:t>
          </a:r>
          <a:endParaRPr lang="en-US" sz="1400" kern="1200" noProof="0" dirty="0"/>
        </a:p>
      </dsp:txBody>
      <dsp:txXfrm>
        <a:off x="4347676" y="581037"/>
        <a:ext cx="1727757" cy="652468"/>
      </dsp:txXfrm>
    </dsp:sp>
    <dsp:sp modelId="{EAF89FA5-A132-4F80-88F7-302ECD143441}">
      <dsp:nvSpPr>
        <dsp:cNvPr id="0" name=""/>
        <dsp:cNvSpPr/>
      </dsp:nvSpPr>
      <dsp:spPr>
        <a:xfrm>
          <a:off x="2875892" y="545740"/>
          <a:ext cx="1243346" cy="723062"/>
        </a:xfrm>
        <a:prstGeom prst="roundRect">
          <a:avLst/>
        </a:prstGeom>
        <a:solidFill>
          <a:schemeClr val="accent5">
            <a:hueOff val="-4812009"/>
            <a:satOff val="-3554"/>
            <a:lumOff val="-74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smtClean="0"/>
            <a:t>Why do the differences exist?</a:t>
          </a:r>
          <a:endParaRPr lang="en-US" sz="1400" kern="1200" noProof="0" dirty="0"/>
        </a:p>
      </dsp:txBody>
      <dsp:txXfrm>
        <a:off x="2911189" y="581037"/>
        <a:ext cx="1172752" cy="652468"/>
      </dsp:txXfrm>
    </dsp:sp>
    <dsp:sp modelId="{7593A250-103F-4AD5-A81E-1C192D139256}">
      <dsp:nvSpPr>
        <dsp:cNvPr id="0" name=""/>
        <dsp:cNvSpPr/>
      </dsp:nvSpPr>
      <dsp:spPr>
        <a:xfrm>
          <a:off x="1439405" y="545740"/>
          <a:ext cx="1243346" cy="723062"/>
        </a:xfrm>
        <a:prstGeom prst="roundRect">
          <a:avLst/>
        </a:prstGeom>
        <a:solidFill>
          <a:schemeClr val="accent5">
            <a:hueOff val="-9624018"/>
            <a:satOff val="-7107"/>
            <a:lumOff val="-14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smtClean="0"/>
            <a:t>Visualize the identified features</a:t>
          </a:r>
          <a:endParaRPr lang="en-US" sz="1400" kern="1200" noProof="0" dirty="0"/>
        </a:p>
      </dsp:txBody>
      <dsp:txXfrm>
        <a:off x="1474702" y="581037"/>
        <a:ext cx="1172752" cy="652468"/>
      </dsp:txXfrm>
    </dsp:sp>
    <dsp:sp modelId="{93A238B8-1C96-4C68-ADD4-A4F52151D5BB}">
      <dsp:nvSpPr>
        <dsp:cNvPr id="0" name=""/>
        <dsp:cNvSpPr/>
      </dsp:nvSpPr>
      <dsp:spPr>
        <a:xfrm>
          <a:off x="0" y="543693"/>
          <a:ext cx="1243346" cy="723062"/>
        </a:xfrm>
        <a:prstGeom prst="roundRect">
          <a:avLst/>
        </a:prstGeom>
        <a:solidFill>
          <a:schemeClr val="accent5">
            <a:hueOff val="-14436026"/>
            <a:satOff val="-10661"/>
            <a:lumOff val="-22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smtClean="0"/>
            <a:t>Transform into a feature diagram</a:t>
          </a:r>
          <a:endParaRPr lang="en-US" sz="1400" kern="1200" noProof="0" dirty="0"/>
        </a:p>
      </dsp:txBody>
      <dsp:txXfrm>
        <a:off x="35297" y="578990"/>
        <a:ext cx="1172752" cy="6524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960A68EE-FC1D-154D-B0B2-8F10538CA1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4D638D7-DEA4-1247-A9EB-8982C7537D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E482C1D7-B25D-44E6-A2D0-D10D1D9E6077}" type="datetimeFigureOut">
              <a:rPr lang="en-GB"/>
              <a:pPr>
                <a:defRPr/>
              </a:pPr>
              <a:t>28/08/2019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D4AEC7E-9E0A-F348-8BEB-360ABEA852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838CD8-B67A-DE4B-9D64-CF9FD9C9A6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D3538062-B7CA-4502-88E7-928089303C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253AAA87-6F70-2F43-9A3C-FA3D36237E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5F49FED-13B4-B74A-AF1E-0B5D3706DE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37D4C97F-02FF-434B-8EAA-0F723077CD05}" type="datetimeFigureOut">
              <a:rPr lang="sv-SE"/>
              <a:pPr>
                <a:defRPr/>
              </a:pPr>
              <a:t>2019-08-28</a:t>
            </a:fld>
            <a:endParaRPr lang="sv-SE"/>
          </a:p>
        </p:txBody>
      </p:sp>
      <p:sp>
        <p:nvSpPr>
          <p:cNvPr id="4" name="Platshållare för bildobjekt 3">
            <a:extLst>
              <a:ext uri="{FF2B5EF4-FFF2-40B4-BE49-F238E27FC236}">
                <a16:creationId xmlns:a16="http://schemas.microsoft.com/office/drawing/2014/main" id="{4730BF3B-6153-7140-AD57-ECE26CA8AB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>
            <a:extLst>
              <a:ext uri="{FF2B5EF4-FFF2-40B4-BE49-F238E27FC236}">
                <a16:creationId xmlns:a16="http://schemas.microsoft.com/office/drawing/2014/main" id="{5D978D40-EB87-4440-802D-12F96A06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429AAB-B1EE-6F47-B4D7-E30F7E497A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E43AB95-16A5-8F4F-9927-6A8C0839FD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EE811775-299A-4959-BF5A-5DFB3E75F6A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40714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 smtClean="0"/>
              <a:t>Varibility</a:t>
            </a:r>
            <a:r>
              <a:rPr lang="sv-SE" baseline="0" dirty="0" smtClean="0"/>
              <a:t> is </a:t>
            </a:r>
            <a:r>
              <a:rPr lang="sv-SE" baseline="0" dirty="0" err="1" smtClean="0"/>
              <a:t>moving</a:t>
            </a:r>
            <a:r>
              <a:rPr lang="sv-SE" baseline="0" dirty="0" smtClean="0"/>
              <a:t> from HW to SW.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449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- Research </a:t>
            </a:r>
            <a:r>
              <a:rPr lang="sv-SE" dirty="0" err="1" smtClean="0"/>
              <a:t>focused</a:t>
            </a:r>
            <a:r>
              <a:rPr lang="sv-SE" dirty="0" smtClean="0"/>
              <a:t> on </a:t>
            </a:r>
            <a:r>
              <a:rPr lang="sv-SE" dirty="0" err="1" smtClean="0"/>
              <a:t>improving</a:t>
            </a:r>
            <a:r>
              <a:rPr lang="sv-SE" dirty="0" smtClean="0"/>
              <a:t> </a:t>
            </a:r>
            <a:r>
              <a:rPr lang="sv-SE" dirty="0" err="1" smtClean="0"/>
              <a:t>already</a:t>
            </a:r>
            <a:r>
              <a:rPr lang="sv-SE" dirty="0" smtClean="0"/>
              <a:t> </a:t>
            </a:r>
            <a:r>
              <a:rPr lang="sv-SE" dirty="0" err="1" smtClean="0"/>
              <a:t>well-engineered</a:t>
            </a:r>
            <a:r>
              <a:rPr lang="sv-SE" dirty="0" smtClean="0"/>
              <a:t> </a:t>
            </a:r>
            <a:r>
              <a:rPr lang="sv-SE" dirty="0" err="1" smtClean="0"/>
              <a:t>product</a:t>
            </a:r>
            <a:r>
              <a:rPr lang="sv-SE" dirty="0" smtClean="0"/>
              <a:t> </a:t>
            </a:r>
            <a:r>
              <a:rPr lang="sv-SE" dirty="0" err="1" smtClean="0"/>
              <a:t>line</a:t>
            </a:r>
            <a:r>
              <a:rPr lang="sv-SE" dirty="0" smtClean="0"/>
              <a:t>, </a:t>
            </a:r>
            <a:r>
              <a:rPr lang="sv-SE" dirty="0" err="1" smtClean="0"/>
              <a:t>but</a:t>
            </a:r>
            <a:r>
              <a:rPr lang="sv-SE" dirty="0" smtClean="0"/>
              <a:t> </a:t>
            </a:r>
            <a:r>
              <a:rPr lang="sv-SE" dirty="0" err="1" smtClean="0"/>
              <a:t>experience</a:t>
            </a:r>
            <a:r>
              <a:rPr lang="sv-SE" dirty="0" smtClean="0"/>
              <a:t> </a:t>
            </a:r>
            <a:r>
              <a:rPr lang="sv-SE" dirty="0" err="1" smtClean="0"/>
              <a:t>showsn</a:t>
            </a:r>
            <a:r>
              <a:rPr lang="sv-SE" dirty="0" smtClean="0"/>
              <a:t> </a:t>
            </a:r>
            <a:r>
              <a:rPr lang="sv-SE" dirty="0" err="1" smtClean="0"/>
              <a:t>that</a:t>
            </a:r>
            <a:r>
              <a:rPr lang="sv-SE" dirty="0" smtClean="0"/>
              <a:t> </a:t>
            </a:r>
            <a:r>
              <a:rPr lang="sv-SE" dirty="0" err="1" smtClean="0"/>
              <a:t>industry</a:t>
            </a:r>
            <a:r>
              <a:rPr lang="sv-SE" dirty="0" smtClean="0"/>
              <a:t> </a:t>
            </a:r>
            <a:r>
              <a:rPr lang="sv-SE" dirty="0" err="1" smtClean="0"/>
              <a:t>rarely</a:t>
            </a:r>
            <a:r>
              <a:rPr lang="sv-SE" dirty="0" smtClean="0"/>
              <a:t> has </a:t>
            </a:r>
            <a:r>
              <a:rPr lang="sv-SE" dirty="0" err="1" smtClean="0"/>
              <a:t>even</a:t>
            </a:r>
            <a:r>
              <a:rPr lang="sv-SE" dirty="0" smtClean="0"/>
              <a:t> a feature </a:t>
            </a:r>
            <a:r>
              <a:rPr lang="sv-SE" dirty="0" err="1" smtClean="0"/>
              <a:t>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862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 smtClean="0"/>
              <a:t>Specialized</a:t>
            </a:r>
            <a:r>
              <a:rPr lang="sv-SE" baseline="0" dirty="0" smtClean="0"/>
              <a:t> and general </a:t>
            </a:r>
            <a:r>
              <a:rPr lang="sv-SE" baseline="0" dirty="0" err="1" smtClean="0"/>
              <a:t>venues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482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89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Table</a:t>
            </a:r>
            <a:r>
              <a:rPr lang="sv-SE" baseline="0" dirty="0" smtClean="0"/>
              <a:t> for </a:t>
            </a:r>
            <a:r>
              <a:rPr lang="sv-SE" baseline="0" dirty="0" err="1" smtClean="0"/>
              <a:t>categories</a:t>
            </a:r>
            <a:r>
              <a:rPr lang="sv-SE" baseline="0" dirty="0" smtClean="0"/>
              <a:t> and </a:t>
            </a:r>
            <a:r>
              <a:rPr lang="sv-SE" baseline="0" dirty="0" err="1" smtClean="0"/>
              <a:t>number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pr. </a:t>
            </a:r>
          </a:p>
          <a:p>
            <a:r>
              <a:rPr lang="sv-SE" baseline="0" dirty="0" smtClean="0"/>
              <a:t>The </a:t>
            </a:r>
            <a:r>
              <a:rPr lang="sv-SE" baseline="0" dirty="0" err="1" smtClean="0"/>
              <a:t>sequence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steps is </a:t>
            </a:r>
            <a:r>
              <a:rPr lang="sv-SE" baseline="0" dirty="0" err="1" smtClean="0"/>
              <a:t>most</a:t>
            </a:r>
            <a:r>
              <a:rPr lang="sv-SE" baseline="0" dirty="0" smtClean="0"/>
              <a:t> probable for a </a:t>
            </a:r>
            <a:r>
              <a:rPr lang="sv-SE" baseline="0" dirty="0" err="1" smtClean="0"/>
              <a:t>modeling</a:t>
            </a:r>
            <a:r>
              <a:rPr lang="sv-SE" baseline="0" dirty="0" smtClean="0"/>
              <a:t> process.</a:t>
            </a:r>
          </a:p>
          <a:p>
            <a:r>
              <a:rPr lang="sv-SE" baseline="0" dirty="0" err="1" smtClean="0"/>
              <a:t>Prepare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transition</a:t>
            </a:r>
            <a:r>
              <a:rPr lang="sv-SE" baseline="0" dirty="0" smtClean="0"/>
              <a:t>: </a:t>
            </a:r>
            <a:r>
              <a:rPr lang="sv-SE" baseline="0" dirty="0" err="1" smtClean="0"/>
              <a:t>let’s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imagine</a:t>
            </a:r>
            <a:r>
              <a:rPr lang="sv-SE" baseline="0" dirty="0" smtClean="0"/>
              <a:t> a </a:t>
            </a:r>
            <a:r>
              <a:rPr lang="sv-SE" baseline="0" dirty="0" err="1" smtClean="0"/>
              <a:t>company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947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1184778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Engineers never </a:t>
            </a:r>
            <a:r>
              <a:rPr lang="sv-SE" dirty="0" err="1" smtClean="0"/>
              <a:t>learned</a:t>
            </a:r>
            <a:r>
              <a:rPr lang="sv-SE" baseline="0" dirty="0" smtClean="0"/>
              <a:t> to </a:t>
            </a:r>
            <a:r>
              <a:rPr lang="sv-SE" baseline="0" dirty="0" err="1" smtClean="0"/>
              <a:t>think</a:t>
            </a:r>
            <a:r>
              <a:rPr lang="sv-SE" baseline="0" dirty="0" smtClean="0"/>
              <a:t> in terms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their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domain</a:t>
            </a:r>
            <a:r>
              <a:rPr lang="sv-SE" baseline="0" dirty="0" smtClean="0"/>
              <a:t> [Krueger, </a:t>
            </a:r>
            <a:r>
              <a:rPr lang="sv-SE" baseline="0" dirty="0" err="1" smtClean="0"/>
              <a:t>Danfos</a:t>
            </a:r>
            <a:r>
              <a:rPr lang="sv-SE" baseline="0" dirty="0" smtClean="0"/>
              <a:t>]. </a:t>
            </a:r>
            <a:r>
              <a:rPr lang="sv-SE" baseline="0" dirty="0" err="1" smtClean="0"/>
              <a:t>Developers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used</a:t>
            </a:r>
            <a:r>
              <a:rPr lang="sv-SE" baseline="0" dirty="0" smtClean="0"/>
              <a:t> to a </a:t>
            </a:r>
            <a:r>
              <a:rPr lang="sv-SE" baseline="0" dirty="0" err="1" smtClean="0"/>
              <a:t>single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abstraction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level</a:t>
            </a:r>
            <a:r>
              <a:rPr lang="sv-SE" baseline="0" dirty="0" smtClean="0"/>
              <a:t> (</a:t>
            </a:r>
            <a:r>
              <a:rPr lang="sv-SE" baseline="0" dirty="0" err="1" smtClean="0"/>
              <a:t>code</a:t>
            </a:r>
            <a:r>
              <a:rPr lang="sv-SE" baseline="0" dirty="0" smtClean="0"/>
              <a:t>) </a:t>
            </a:r>
            <a:r>
              <a:rPr lang="sv-SE" baseline="0" dirty="0" err="1" smtClean="0"/>
              <a:t>but</a:t>
            </a:r>
            <a:r>
              <a:rPr lang="sv-SE" baseline="0" dirty="0" smtClean="0"/>
              <a:t> in PL </a:t>
            </a:r>
            <a:r>
              <a:rPr lang="sv-SE" baseline="0" dirty="0" err="1" smtClean="0"/>
              <a:t>they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have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think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code</a:t>
            </a:r>
            <a:r>
              <a:rPr lang="sv-SE" baseline="0" dirty="0" smtClean="0"/>
              <a:t> as a FM </a:t>
            </a:r>
            <a:r>
              <a:rPr lang="sv-SE" baseline="0" dirty="0" err="1" smtClean="0"/>
              <a:t>model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also</a:t>
            </a:r>
            <a:r>
              <a:rPr lang="sv-SE" baseline="0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695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093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 smtClean="0"/>
              <a:t>Improve</a:t>
            </a:r>
            <a:r>
              <a:rPr lang="sv-SE" dirty="0" smtClean="0"/>
              <a:t> </a:t>
            </a:r>
            <a:r>
              <a:rPr lang="sv-SE" dirty="0" err="1" smtClean="0"/>
              <a:t>figure</a:t>
            </a:r>
            <a:r>
              <a:rPr lang="sv-SE" dirty="0" smtClean="0"/>
              <a:t> for</a:t>
            </a:r>
            <a:r>
              <a:rPr lang="sv-SE" baseline="0" dirty="0" smtClean="0"/>
              <a:t> intuition for MO5.</a:t>
            </a:r>
          </a:p>
        </p:txBody>
      </p:sp>
    </p:spTree>
    <p:extLst>
      <p:ext uri="{BB962C8B-B14F-4D97-AF65-F5344CB8AC3E}">
        <p14:creationId xmlns:p14="http://schemas.microsoft.com/office/powerpoint/2010/main" val="14628476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 smtClean="0"/>
              <a:t>Improve</a:t>
            </a:r>
            <a:r>
              <a:rPr lang="sv-SE" dirty="0" smtClean="0"/>
              <a:t> </a:t>
            </a:r>
            <a:r>
              <a:rPr lang="sv-SE" dirty="0" err="1" smtClean="0"/>
              <a:t>figure</a:t>
            </a:r>
            <a:r>
              <a:rPr lang="sv-SE" dirty="0" smtClean="0"/>
              <a:t> for</a:t>
            </a:r>
            <a:r>
              <a:rPr lang="sv-SE" baseline="0" dirty="0" smtClean="0"/>
              <a:t> intuition for MO5.</a:t>
            </a:r>
          </a:p>
        </p:txBody>
      </p:sp>
    </p:spTree>
    <p:extLst>
      <p:ext uri="{BB962C8B-B14F-4D97-AF65-F5344CB8AC3E}">
        <p14:creationId xmlns:p14="http://schemas.microsoft.com/office/powerpoint/2010/main" val="924770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aseline="0" dirty="0" err="1" smtClean="0"/>
              <a:t>Recommends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because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defects</a:t>
            </a:r>
            <a:r>
              <a:rPr lang="sv-SE" baseline="0" dirty="0" smtClean="0"/>
              <a:t> and </a:t>
            </a:r>
            <a:r>
              <a:rPr lang="sv-SE" baseline="0" dirty="0" err="1" smtClean="0"/>
              <a:t>people</a:t>
            </a:r>
            <a:r>
              <a:rPr lang="sv-SE" baseline="0" dirty="0" smtClean="0"/>
              <a:t> got </a:t>
            </a:r>
            <a:r>
              <a:rPr lang="sv-SE" baseline="0" dirty="0" err="1" smtClean="0"/>
              <a:t>used</a:t>
            </a:r>
            <a:r>
              <a:rPr lang="sv-SE" baseline="0" dirty="0" smtClean="0"/>
              <a:t> to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4092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6473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Engineers never </a:t>
            </a:r>
            <a:r>
              <a:rPr lang="sv-SE" dirty="0" err="1" smtClean="0"/>
              <a:t>learned</a:t>
            </a:r>
            <a:r>
              <a:rPr lang="sv-SE" baseline="0" dirty="0" smtClean="0"/>
              <a:t> to </a:t>
            </a:r>
            <a:r>
              <a:rPr lang="sv-SE" baseline="0" dirty="0" err="1" smtClean="0"/>
              <a:t>think</a:t>
            </a:r>
            <a:r>
              <a:rPr lang="sv-SE" baseline="0" dirty="0" smtClean="0"/>
              <a:t> in terms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their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domain</a:t>
            </a:r>
            <a:r>
              <a:rPr lang="sv-SE" baseline="0" dirty="0" smtClean="0"/>
              <a:t> [Krueger, </a:t>
            </a:r>
            <a:r>
              <a:rPr lang="sv-SE" baseline="0" dirty="0" err="1" smtClean="0"/>
              <a:t>Danfos</a:t>
            </a:r>
            <a:r>
              <a:rPr lang="sv-SE" baseline="0" dirty="0" smtClean="0"/>
              <a:t>]. </a:t>
            </a:r>
            <a:r>
              <a:rPr lang="sv-SE" baseline="0" dirty="0" err="1" smtClean="0"/>
              <a:t>Developers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used</a:t>
            </a:r>
            <a:r>
              <a:rPr lang="sv-SE" baseline="0" dirty="0" smtClean="0"/>
              <a:t> to a </a:t>
            </a:r>
            <a:r>
              <a:rPr lang="sv-SE" baseline="0" dirty="0" err="1" smtClean="0"/>
              <a:t>single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abstraction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level</a:t>
            </a:r>
            <a:r>
              <a:rPr lang="sv-SE" baseline="0" dirty="0" smtClean="0"/>
              <a:t> (</a:t>
            </a:r>
            <a:r>
              <a:rPr lang="sv-SE" baseline="0" dirty="0" err="1" smtClean="0"/>
              <a:t>code</a:t>
            </a:r>
            <a:r>
              <a:rPr lang="sv-SE" baseline="0" dirty="0" smtClean="0"/>
              <a:t>) </a:t>
            </a:r>
            <a:r>
              <a:rPr lang="sv-SE" baseline="0" dirty="0" err="1" smtClean="0"/>
              <a:t>but</a:t>
            </a:r>
            <a:r>
              <a:rPr lang="sv-SE" baseline="0" dirty="0" smtClean="0"/>
              <a:t> in PL </a:t>
            </a:r>
            <a:r>
              <a:rPr lang="sv-SE" baseline="0" dirty="0" err="1" smtClean="0"/>
              <a:t>they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have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think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code</a:t>
            </a:r>
            <a:r>
              <a:rPr lang="sv-SE" baseline="0" dirty="0" smtClean="0"/>
              <a:t> as a FM </a:t>
            </a:r>
            <a:r>
              <a:rPr lang="sv-SE" baseline="0" dirty="0" err="1" smtClean="0"/>
              <a:t>model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also</a:t>
            </a:r>
            <a:r>
              <a:rPr lang="sv-SE" baseline="0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234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 smtClean="0"/>
              <a:t>Explain</a:t>
            </a:r>
            <a:r>
              <a:rPr lang="sv-SE" dirty="0" smtClean="0"/>
              <a:t> </a:t>
            </a:r>
            <a:r>
              <a:rPr lang="sv-SE" dirty="0" err="1" smtClean="0"/>
              <a:t>briefly</a:t>
            </a:r>
            <a:r>
              <a:rPr lang="sv-SE" dirty="0" smtClean="0"/>
              <a:t> </a:t>
            </a:r>
            <a:r>
              <a:rPr lang="sv-SE" dirty="0" err="1" smtClean="0"/>
              <a:t>each</a:t>
            </a:r>
            <a:r>
              <a:rPr lang="sv-SE" dirty="0" smtClean="0"/>
              <a:t>, </a:t>
            </a:r>
            <a:r>
              <a:rPr lang="sv-SE" dirty="0" err="1" smtClean="0"/>
              <a:t>give</a:t>
            </a:r>
            <a:r>
              <a:rPr lang="sv-SE" dirty="0" smtClean="0"/>
              <a:t> </a:t>
            </a:r>
            <a:r>
              <a:rPr lang="sv-SE" dirty="0" err="1" smtClean="0"/>
              <a:t>examples</a:t>
            </a:r>
            <a:r>
              <a:rPr lang="sv-SE" baseline="0" dirty="0" smtClean="0"/>
              <a:t> from the paper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320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Engineers never </a:t>
            </a:r>
            <a:r>
              <a:rPr lang="sv-SE" dirty="0" err="1" smtClean="0"/>
              <a:t>learned</a:t>
            </a:r>
            <a:r>
              <a:rPr lang="sv-SE" baseline="0" dirty="0" smtClean="0"/>
              <a:t> to </a:t>
            </a:r>
            <a:r>
              <a:rPr lang="sv-SE" baseline="0" dirty="0" err="1" smtClean="0"/>
              <a:t>think</a:t>
            </a:r>
            <a:r>
              <a:rPr lang="sv-SE" baseline="0" dirty="0" smtClean="0"/>
              <a:t> in terms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their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domain</a:t>
            </a:r>
            <a:r>
              <a:rPr lang="sv-SE" baseline="0" dirty="0" smtClean="0"/>
              <a:t> [Krueger, </a:t>
            </a:r>
            <a:r>
              <a:rPr lang="sv-SE" baseline="0" dirty="0" err="1" smtClean="0"/>
              <a:t>Danfos</a:t>
            </a:r>
            <a:r>
              <a:rPr lang="sv-SE" baseline="0" dirty="0" smtClean="0"/>
              <a:t>]. </a:t>
            </a:r>
            <a:r>
              <a:rPr lang="sv-SE" baseline="0" dirty="0" err="1" smtClean="0"/>
              <a:t>Developers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used</a:t>
            </a:r>
            <a:r>
              <a:rPr lang="sv-SE" baseline="0" dirty="0" smtClean="0"/>
              <a:t> to a </a:t>
            </a:r>
            <a:r>
              <a:rPr lang="sv-SE" baseline="0" dirty="0" err="1" smtClean="0"/>
              <a:t>single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abstraction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level</a:t>
            </a:r>
            <a:r>
              <a:rPr lang="sv-SE" baseline="0" dirty="0" smtClean="0"/>
              <a:t> (</a:t>
            </a:r>
            <a:r>
              <a:rPr lang="sv-SE" baseline="0" dirty="0" err="1" smtClean="0"/>
              <a:t>code</a:t>
            </a:r>
            <a:r>
              <a:rPr lang="sv-SE" baseline="0" dirty="0" smtClean="0"/>
              <a:t>) </a:t>
            </a:r>
            <a:r>
              <a:rPr lang="sv-SE" baseline="0" dirty="0" err="1" smtClean="0"/>
              <a:t>but</a:t>
            </a:r>
            <a:r>
              <a:rPr lang="sv-SE" baseline="0" dirty="0" smtClean="0"/>
              <a:t> in PL </a:t>
            </a:r>
            <a:r>
              <a:rPr lang="sv-SE" baseline="0" dirty="0" err="1" smtClean="0"/>
              <a:t>they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have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think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code</a:t>
            </a:r>
            <a:r>
              <a:rPr lang="sv-SE" baseline="0" dirty="0" smtClean="0"/>
              <a:t> as a FM </a:t>
            </a:r>
            <a:r>
              <a:rPr lang="sv-SE" baseline="0" dirty="0" err="1" smtClean="0"/>
              <a:t>model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also</a:t>
            </a:r>
            <a:r>
              <a:rPr lang="sv-SE" baseline="0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052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C2E0D84A-3EC1-DD40-8DA6-147FB563C3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D9708450-9178-2141-98CC-ED5077AF0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E9331F4D-CFBF-B743-B11A-1C8047D3CFBE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A58F791A-AC82-4241-9571-C01F81F86836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Grupp 13">
              <a:extLst>
                <a:ext uri="{FF2B5EF4-FFF2-40B4-BE49-F238E27FC236}">
                  <a16:creationId xmlns:a16="http://schemas.microsoft.com/office/drawing/2014/main" id="{8947ABFC-334D-4740-BE63-0A994ACCB7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C1F2ABF-FD0A-7047-8941-99E4FF67871B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9F776FDA-E8EC-9045-BD9F-45209E3A805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7024E031-C178-924F-A947-E6AB347889C7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C9F9DC5-A524-D145-9011-37CC11C6EC20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4829C5F-978F-D747-8E8C-862213367E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2B47CF5B-7594-274E-B9E9-81D1789F4950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D1A397B8-832C-BE46-B490-8871281D0DD6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DE1FD1AF-8E22-CE4C-B838-C310A32D367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1DC6E4F4-0565-C244-8DCD-B715E7E69CD9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5" name="Grupp 14">
              <a:extLst>
                <a:ext uri="{FF2B5EF4-FFF2-40B4-BE49-F238E27FC236}">
                  <a16:creationId xmlns:a16="http://schemas.microsoft.com/office/drawing/2014/main" id="{40184570-8C9F-D547-BFCF-47EDE34BEAB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61EED33-3876-6C46-A702-773D24B265C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4D8A9A53-2174-6D4A-BBB7-03CDEA7B382A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3EF5D968-9105-C94D-BE78-C3D31395CC25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EC212671-72CA-9245-919A-6FA7C159FA15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A60D9C3-D2EA-4D42-87B8-128A9096F2C9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E94F348-690F-E540-9093-1C49199F26C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0F47886B-9D67-8945-B978-E3C38999542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B6E087E5-ED56-1F44-AB4D-4E5DC58625B2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FEAE9DDC-8E15-554D-A9F9-32C9FD82130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6" name="Grupp 15">
              <a:extLst>
                <a:ext uri="{FF2B5EF4-FFF2-40B4-BE49-F238E27FC236}">
                  <a16:creationId xmlns:a16="http://schemas.microsoft.com/office/drawing/2014/main" id="{BBD191D5-8184-A045-B6FE-5411D0DCF5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8DFBCE1C-D3B2-5F49-A340-D59567749FA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1A697A31-3F22-3D42-AAC2-3D75D7AB397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1533B9DF-99E0-F148-98DF-1AE4E0DCB22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C0994CB-1562-C84A-BC07-C3E433681627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1C45B92F-660A-FE46-AB66-EC8D8127EEE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6BFB85B6-8991-7A40-9E36-70642CC3997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DA01DD59-2BF2-D44E-92BC-D4F5118FF53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44860E-CE54-C645-8C96-DCC0027B3850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040B73E1-2341-A342-9BFA-9F9DC4E47D90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C01C7D92-822D-F247-888A-51CDBE3208C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65FEDA4E-E961-0D49-94DF-571AD02244A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9E90C081-1629-9147-9B51-6494A7B4DB18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EEB32951-A8BB-ED4E-BAAB-C0E1FE85F8EB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A8A807A-65D9-C54E-98D6-5949FCEA8DFA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C94C2C1C-9987-A64A-A424-C3C8AAF83EAE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BA62EF01-C788-684D-AEAC-5899616A01B7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F52962C9-79CF-D24A-AFEF-4F2634BF4BF0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CF48E26C-2B9A-4442-BC4B-E4588287A02E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6" name="Rektangel 25">
                <a:extLst>
                  <a:ext uri="{FF2B5EF4-FFF2-40B4-BE49-F238E27FC236}">
                    <a16:creationId xmlns:a16="http://schemas.microsoft.com/office/drawing/2014/main" id="{C0DCEE72-5D28-C148-828F-B74EE134472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23" name="Rak 122">
            <a:extLst>
              <a:ext uri="{FF2B5EF4-FFF2-40B4-BE49-F238E27FC236}">
                <a16:creationId xmlns:a16="http://schemas.microsoft.com/office/drawing/2014/main" id="{5097A8E5-A6B9-EE40-A302-C6CF112729E0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7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6"/>
          <p:cNvSpPr>
            <a:spLocks noChangeShapeType="1"/>
          </p:cNvSpPr>
          <p:nvPr/>
        </p:nvSpPr>
        <p:spPr bwMode="gray">
          <a:xfrm>
            <a:off x="-1376363" y="4197350"/>
            <a:ext cx="0" cy="0"/>
          </a:xfrm>
          <a:prstGeom prst="line">
            <a:avLst/>
          </a:prstGeom>
          <a:noFill/>
          <a:ln w="3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3" name="AutoShape 14"/>
          <p:cNvSpPr>
            <a:spLocks noChangeAspect="1" noChangeArrowheads="1" noTextEdit="1"/>
          </p:cNvSpPr>
          <p:nvPr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5" name="Bildobjekt 19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8051" y="333780"/>
            <a:ext cx="1381125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Bildobjekt 18">
            <a:extLst>
              <a:ext uri="{FF2B5EF4-FFF2-40B4-BE49-F238E27FC236}">
                <a16:creationId xmlns:a16="http://schemas.microsoft.com/office/drawing/2014/main" id="{9818D67E-72BB-EF4D-8650-DA1146FF8B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p 14">
            <a:extLst>
              <a:ext uri="{FF2B5EF4-FFF2-40B4-BE49-F238E27FC236}">
                <a16:creationId xmlns:a16="http://schemas.microsoft.com/office/drawing/2014/main" id="{0863DBC1-93FB-FC4F-8A6E-D08EB15A346A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5016C568-ADC6-B448-9875-EC43010139E3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15EAD1A5-2C50-F14C-A922-42AECE9F76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25FD33E-FA80-8E47-89FC-DCCC2A3C2D1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8F10E0A5-B8EE-BE47-BC4E-24E1DDB174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28EFCF7D-6529-C142-93C9-90598C42E62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9AF22970-B936-314A-824B-D4DF2AC4B85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60A421F4-0D3B-8043-8234-162B9DF4AEA4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2DB35B1D-2369-204C-9135-78149F46965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F51D08D7-925E-C84D-8090-F610717A86D9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E8F003AD-FABE-EE4D-BA89-B2742335EC11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4" name="Rektangel 63">
                <a:extLst>
                  <a:ext uri="{FF2B5EF4-FFF2-40B4-BE49-F238E27FC236}">
                    <a16:creationId xmlns:a16="http://schemas.microsoft.com/office/drawing/2014/main" id="{ABB6F5C6-C885-7942-A935-9C0B32B8A98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6" name="Grupp 25">
              <a:extLst>
                <a:ext uri="{FF2B5EF4-FFF2-40B4-BE49-F238E27FC236}">
                  <a16:creationId xmlns:a16="http://schemas.microsoft.com/office/drawing/2014/main" id="{E37A3EC7-B403-FB41-9F91-C41E66E1C3F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5D35AD7-6B39-F943-A943-C994051A3591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F607BB48-BBCD-3647-80C2-C6260F62508D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3A00F74D-012D-744D-8CD4-86F3025176A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25EFBEB2-E669-4441-A2A7-8EA23B468366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478148B7-7D92-B443-9A7B-461278601A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33F102BC-AE06-C04F-ABBD-6954A9357DA6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F1168AA4-3F32-6345-AEAD-E2EF2358B8F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EF2E7D3E-0E67-9A48-85F5-C51E73D428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34ECFF50-188A-EF4D-ABC2-ECFAF9D440A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7" name="Grupp 26">
              <a:extLst>
                <a:ext uri="{FF2B5EF4-FFF2-40B4-BE49-F238E27FC236}">
                  <a16:creationId xmlns:a16="http://schemas.microsoft.com/office/drawing/2014/main" id="{F68676DE-7159-B449-A14D-06BBB64ECB8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A435E150-EB57-B44A-8293-2C19C271A95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53C0B4FF-3765-4840-8E0A-9AA936D37216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A60EFB5C-D38B-D849-AB68-371460E2B1D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71C6519-4CCC-D74C-A050-B08BE3BFE6AE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625C522-5195-CA45-9C5A-7279ED5AF4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B21F9AF9-65C3-BA4E-9064-122DC8A4A49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7D8AAB2F-C807-4C4C-871F-F2E3846FF9FC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0CCC44B3-D0FF-D14E-A1C6-B6CFB2D233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3E7AF6E4-A19E-CB48-A8B3-F17A97DA27E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8" name="Grupp 27">
              <a:extLst>
                <a:ext uri="{FF2B5EF4-FFF2-40B4-BE49-F238E27FC236}">
                  <a16:creationId xmlns:a16="http://schemas.microsoft.com/office/drawing/2014/main" id="{4D7939D2-013B-8D43-AF56-65E8308D448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2B38132A-7F88-3148-A4FC-2DA07E2A634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5209F07D-76ED-C14B-B4D2-A7765896DE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A32CA292-5FF0-A747-8736-F788E8B5030A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AF774941-1457-FE4F-99C0-D11026CE8C8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A552B882-FA01-D642-91BA-E072AF506A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10860FD5-FD3F-A44E-A3A2-6ACBE91E3C4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7864E4F5-5000-7D43-8D12-8117255CB09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63FCD91C-D163-694C-A6A2-A8777BB9D7EF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C530E33C-0CCE-EA45-BFBA-21B929A17D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65" name="Rak 64">
            <a:extLst>
              <a:ext uri="{FF2B5EF4-FFF2-40B4-BE49-F238E27FC236}">
                <a16:creationId xmlns:a16="http://schemas.microsoft.com/office/drawing/2014/main" id="{FFF58A14-E24D-2646-87F0-D570B46FC445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ubrik 1">
            <a:extLst>
              <a:ext uri="{FF2B5EF4-FFF2-40B4-BE49-F238E27FC236}">
                <a16:creationId xmlns:a16="http://schemas.microsoft.com/office/drawing/2014/main" id="{3997965E-37C7-4D41-8C47-88DEC7D855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67" name="Underrubrik 2">
            <a:extLst>
              <a:ext uri="{FF2B5EF4-FFF2-40B4-BE49-F238E27FC236}">
                <a16:creationId xmlns:a16="http://schemas.microsoft.com/office/drawing/2014/main" id="{BE9565E6-B7A1-5E48-B793-BFB8048C9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85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2C2D5F-EA7C-6946-8E8C-7B84A7CCE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43" y="251752"/>
            <a:ext cx="7552857" cy="6738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2A2319-CD13-BE4D-9C63-5A9EBFDCEC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7540BA4-CF98-2846-8D40-8EA647BCD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C55E1E5B-E1F9-C645-91AF-7753BF8D8E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2880" y="1112400"/>
            <a:ext cx="7559674" cy="3612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300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403" y="251752"/>
            <a:ext cx="7552857" cy="6738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1940" y="1116000"/>
            <a:ext cx="3427344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116000"/>
            <a:ext cx="3427341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533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, underrubriker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458000"/>
            <a:ext cx="3427344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458000"/>
            <a:ext cx="3427341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5036AF80-4CD2-454D-A2BD-8376F1D80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051200"/>
            <a:ext cx="3427342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BD1EFFC8-506E-5A4A-B12B-1ED4D1958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051200"/>
            <a:ext cx="3427341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95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2688"/>
            <a:ext cx="8642350" cy="35417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77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3342"/>
            <a:ext cx="4282057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F471D766-023C-E042-B60C-5AA70DCA12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1119" y="1183342"/>
            <a:ext cx="4282055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28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6286D3-8649-524C-AC90-FF2F69102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E417B25-3466-4D4E-9932-2BC6E1D868B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1573EF2-0F29-FC4E-8D8C-6C9A6BED7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11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 15">
            <a:extLst>
              <a:ext uri="{FF2B5EF4-FFF2-40B4-BE49-F238E27FC236}">
                <a16:creationId xmlns:a16="http://schemas.microsoft.com/office/drawing/2014/main" id="{8FC9BCA9-8112-B140-ADE9-6824270029CC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5CC0A999-4F7B-8C4E-8149-C4EAA0A4A500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upp 17">
              <a:extLst>
                <a:ext uri="{FF2B5EF4-FFF2-40B4-BE49-F238E27FC236}">
                  <a16:creationId xmlns:a16="http://schemas.microsoft.com/office/drawing/2014/main" id="{69D53D63-D667-E84D-A90C-8D11EC9E4B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B6D8BC4-515D-A14B-BF16-35FC559D15C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A8074B4-32D4-7D4D-99B1-C1E5BCA4C29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5DF1CC6E-E23D-7846-B935-B6D685DE5D3F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E0344D03-8FC1-6B4D-BBDE-3DAE45779BC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1ADEEFC8-FFFE-B543-9D4F-F5E7FFED095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F8D556CD-9A22-3549-83E4-AC3754C40CA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483B93B1-26EF-844F-BD73-0AB10B74D5DE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54D47BB5-122C-2748-A219-5604D6DB5EAD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39F3589B-0BFD-5640-9CF3-FAF5F7063F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9" name="Grupp 18">
              <a:extLst>
                <a:ext uri="{FF2B5EF4-FFF2-40B4-BE49-F238E27FC236}">
                  <a16:creationId xmlns:a16="http://schemas.microsoft.com/office/drawing/2014/main" id="{BFB3C6E5-14B8-784E-8FB1-95AADD25647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8FF3B2D3-7968-8841-B69E-C92F6F38316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9C6FD4FD-051C-7D44-A009-64B5F0CF97F5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122B4FC-27BC-B84C-9081-BA4D2B8110D6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C2B70FAB-C9FA-2A44-9029-57E8DB422861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A5278468-9F40-3949-88D4-236CB2B2ABC3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14A7F17F-2E72-7B46-9CD0-02CCB8739BB5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3801361-770D-6F40-89DC-EB545DDB8AFF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08944139-F9F3-7943-BCEB-BE4B04164A2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3A4FBAF0-741B-2149-90C7-535640089BF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0" name="Grupp 19">
              <a:extLst>
                <a:ext uri="{FF2B5EF4-FFF2-40B4-BE49-F238E27FC236}">
                  <a16:creationId xmlns:a16="http://schemas.microsoft.com/office/drawing/2014/main" id="{58807A2E-9697-D74B-98B0-162AE365508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81418C15-36C2-3E44-A14C-7074CE448558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44833AF8-4999-7D4F-AE3B-8B0F9A33DFD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FF4139E5-A452-9845-824A-43F6502DE50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183BB7F3-8509-4B45-9508-7FA6F428C163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DE036BB2-A884-814F-B716-7468FF3E1938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C10D231-9633-4D40-8745-05CD67ACEB5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23A536BF-0D41-6E4F-985C-BE1F16D015F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BA63BD33-740B-0441-BEB3-D86ED464D5A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56D57299-ADB2-AF45-A47F-34F0365988C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1" name="Grupp 20">
              <a:extLst>
                <a:ext uri="{FF2B5EF4-FFF2-40B4-BE49-F238E27FC236}">
                  <a16:creationId xmlns:a16="http://schemas.microsoft.com/office/drawing/2014/main" id="{50B193BD-04F2-AD45-A802-45224EFD42D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B412C8AC-CE2A-8848-A20D-226D21F4CB5C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FC864472-CE46-9A45-8003-AF4F1FF1F46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55052CE-8A2D-5242-87E6-5FAE68A5F45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C5C802A8-B3EB-504F-B960-8D1EB66A1C5F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85EABCF9-7B70-3043-AFE1-619D293FE11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479CB243-E35B-754D-AE34-43FD1DBAB31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236D23C6-AA93-C048-892B-A29832BC0F45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99F8E46-00A7-9B49-BA0B-443C1B18F619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1F014AEE-BA9C-5B4F-A52F-FFC2BFC66238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0" name="Rak 9">
            <a:extLst>
              <a:ext uri="{FF2B5EF4-FFF2-40B4-BE49-F238E27FC236}">
                <a16:creationId xmlns:a16="http://schemas.microsoft.com/office/drawing/2014/main" id="{F42879D5-222F-0640-AA87-3AC584B52044}"/>
              </a:ext>
            </a:extLst>
          </p:cNvPr>
          <p:cNvCxnSpPr>
            <a:cxnSpLocks/>
          </p:cNvCxnSpPr>
          <p:nvPr/>
        </p:nvCxnSpPr>
        <p:spPr>
          <a:xfrm>
            <a:off x="1625600" y="27255788"/>
            <a:ext cx="39577963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35A3ADBA-25A7-C947-B502-691111D0D9E5}"/>
              </a:ext>
            </a:extLst>
          </p:cNvPr>
          <p:cNvCxnSpPr>
            <a:cxnSpLocks/>
          </p:cNvCxnSpPr>
          <p:nvPr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85D31C7-D918-594B-BEA4-908A26231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7552857" cy="6738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76CF093-1E8D-FF4F-B3C9-72A2B0815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112400"/>
            <a:ext cx="7572358" cy="36090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7E4CD63-A723-E743-A7FA-6B31200F6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082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700">
                <a:solidFill>
                  <a:srgbClr val="848489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44A7B9-8441-734E-B26B-9C9C5C04B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rgbClr val="848489"/>
                </a:solidFill>
              </a:defRPr>
            </a:lvl1pPr>
          </a:lstStyle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86" r:id="rId3"/>
    <p:sldLayoutId id="2147483800" r:id="rId4"/>
    <p:sldLayoutId id="2147483801" r:id="rId5"/>
    <p:sldLayoutId id="2147483803" r:id="rId6"/>
    <p:sldLayoutId id="2147483802" r:id="rId7"/>
    <p:sldLayoutId id="2147483799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2250" indent="-222250" algn="l" rtl="0" eaLnBrk="1" fontAlgn="base" hangingPunct="1">
        <a:lnSpc>
          <a:spcPct val="90000"/>
        </a:lnSpc>
        <a:spcBef>
          <a:spcPts val="1000"/>
        </a:spcBef>
        <a:spcAft>
          <a:spcPts val="200"/>
        </a:spcAft>
        <a:buClr>
          <a:schemeClr val="tx1"/>
        </a:buClr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69925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&gt;"/>
        <a:tabLst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846138" indent="-176213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12838" indent="-2667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736" userDrawn="1">
          <p15:clr>
            <a:srgbClr val="F26B43"/>
          </p15:clr>
        </p15:guide>
        <p15:guide id="4" pos="5443" userDrawn="1">
          <p15:clr>
            <a:srgbClr val="F26B43"/>
          </p15:clr>
        </p15:guide>
        <p15:guide id="5" orient="horz" pos="742" userDrawn="1">
          <p15:clr>
            <a:srgbClr val="F26B43"/>
          </p15:clr>
        </p15:guide>
        <p15:guide id="7" pos="158" userDrawn="1">
          <p15:clr>
            <a:srgbClr val="F26B43"/>
          </p15:clr>
        </p15:guide>
        <p15:guide id="9" orient="horz" pos="584" userDrawn="1">
          <p15:clr>
            <a:srgbClr val="F26B43"/>
          </p15:clr>
        </p15:guide>
        <p15:guide id="10" orient="horz" pos="156" userDrawn="1">
          <p15:clr>
            <a:srgbClr val="F26B43"/>
          </p15:clr>
        </p15:guide>
        <p15:guide id="11" pos="5602" userDrawn="1">
          <p15:clr>
            <a:srgbClr val="F26B43"/>
          </p15:clr>
        </p15:guide>
        <p15:guide id="12" pos="667" userDrawn="1">
          <p15:clr>
            <a:srgbClr val="F26B43"/>
          </p15:clr>
        </p15:guide>
        <p15:guide id="13" pos="580" userDrawn="1">
          <p15:clr>
            <a:srgbClr val="F26B43"/>
          </p15:clr>
        </p15:guide>
        <p15:guide id="15" orient="horz" pos="3085" userDrawn="1">
          <p15:clr>
            <a:srgbClr val="F26B43"/>
          </p15:clr>
        </p15:guide>
        <p15:guide id="16" orient="horz" pos="2976" userDrawn="1">
          <p15:clr>
            <a:srgbClr val="F26B43"/>
          </p15:clr>
        </p15:guide>
        <p15:guide id="17" pos="3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jkrueger@ovgu.de" TargetMode="External"/><Relationship Id="rId13" Type="http://schemas.openxmlformats.org/officeDocument/2006/relationships/image" Target="../media/image10.png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hyperlink" Target="mailto:damirn@kth.se" TargetMode="External"/><Relationship Id="rId12" Type="http://schemas.openxmlformats.org/officeDocument/2006/relationships/image" Target="../media/image9.PNG"/><Relationship Id="rId17" Type="http://schemas.microsoft.com/office/2007/relationships/hdphoto" Target="../media/hdphoto2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8.png"/><Relationship Id="rId5" Type="http://schemas.openxmlformats.org/officeDocument/2006/relationships/image" Target="../media/image6.png"/><Relationship Id="rId15" Type="http://schemas.openxmlformats.org/officeDocument/2006/relationships/image" Target="../media/image11.jpeg"/><Relationship Id="rId10" Type="http://schemas.openxmlformats.org/officeDocument/2006/relationships/hyperlink" Target="mailto:thorsten.berger@chalmers.se" TargetMode="External"/><Relationship Id="rId19" Type="http://schemas.openxmlformats.org/officeDocument/2006/relationships/image" Target="../media/image14.png"/><Relationship Id="rId4" Type="http://schemas.openxmlformats.org/officeDocument/2006/relationships/image" Target="../media/image5.jpeg"/><Relationship Id="rId9" Type="http://schemas.openxmlformats.org/officeDocument/2006/relationships/hyperlink" Target="mailto:scas@itu.dk" TargetMode="External"/><Relationship Id="rId1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18.jp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10" Type="http://schemas.openxmlformats.org/officeDocument/2006/relationships/image" Target="../media/image27.PNG"/><Relationship Id="rId4" Type="http://schemas.openxmlformats.org/officeDocument/2006/relationships/image" Target="../media/image21.jpeg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notesSlide" Target="../notesSlides/notesSlide5.xml"/><Relationship Id="rId7" Type="http://schemas.openxmlformats.org/officeDocument/2006/relationships/diagramQuickStyle" Target="../diagrams/quickStyl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3.PN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notesSlide" Target="../notesSlides/notesSlide6.xml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notesSlide" Target="../notesSlides/notesSlide8.xml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6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notesSlide" Target="../notesSlides/notesSlide13.xml"/><Relationship Id="rId7" Type="http://schemas.openxmlformats.org/officeDocument/2006/relationships/diagramQuickStyle" Target="../diagrams/quickStyl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34.png"/><Relationship Id="rId9" Type="http://schemas.microsoft.com/office/2007/relationships/diagramDrawing" Target="../diagrams/drawing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notesSlide" Target="../notesSlides/notesSlide14.xml"/><Relationship Id="rId7" Type="http://schemas.openxmlformats.org/officeDocument/2006/relationships/diagramColors" Target="../diagrams/colors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10" Type="http://schemas.openxmlformats.org/officeDocument/2006/relationships/image" Target="../media/image45.png"/><Relationship Id="rId4" Type="http://schemas.openxmlformats.org/officeDocument/2006/relationships/diagramData" Target="../diagrams/data5.xml"/><Relationship Id="rId9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notesSlide" Target="../notesSlides/notesSlide16.xml"/><Relationship Id="rId7" Type="http://schemas.openxmlformats.org/officeDocument/2006/relationships/diagramColors" Target="../diagrams/colors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Relationship Id="rId6" Type="http://schemas.openxmlformats.org/officeDocument/2006/relationships/diagramQuickStyle" Target="../diagrams/quickStyle6.xml"/><Relationship Id="rId11" Type="http://schemas.openxmlformats.org/officeDocument/2006/relationships/image" Target="../media/image46.jpeg"/><Relationship Id="rId5" Type="http://schemas.openxmlformats.org/officeDocument/2006/relationships/diagramLayout" Target="../diagrams/layout6.xml"/><Relationship Id="rId10" Type="http://schemas.openxmlformats.org/officeDocument/2006/relationships/image" Target="../media/image45.png"/><Relationship Id="rId4" Type="http://schemas.openxmlformats.org/officeDocument/2006/relationships/diagramData" Target="../diagrams/data6.xml"/><Relationship Id="rId9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DA710C-5B5B-BF41-8E67-58B4F6602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393" y="759721"/>
            <a:ext cx="8181215" cy="643695"/>
          </a:xfrm>
        </p:spPr>
        <p:txBody>
          <a:bodyPr/>
          <a:lstStyle/>
          <a:p>
            <a:pPr algn="ctr"/>
            <a:r>
              <a:rPr lang="en-GB" dirty="0" smtClean="0"/>
              <a:t>Principles of </a:t>
            </a:r>
            <a:r>
              <a:rPr lang="en-US" dirty="0" smtClean="0"/>
              <a:t>Feature Modeling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1" t="12930" r="5686" b="21703"/>
          <a:stretch/>
        </p:blipFill>
        <p:spPr>
          <a:xfrm>
            <a:off x="3552581" y="4810348"/>
            <a:ext cx="1302975" cy="23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02" y="3936850"/>
            <a:ext cx="720000" cy="72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329" y="3750848"/>
            <a:ext cx="1092004" cy="10920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711" y="3779957"/>
            <a:ext cx="1033786" cy="103378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flipH="1">
            <a:off x="345675" y="1595210"/>
            <a:ext cx="178053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/>
              <a:t>Damir Ne</a:t>
            </a:r>
            <a:r>
              <a:rPr lang="sr-Latn-RS" u="sng" dirty="0" smtClean="0"/>
              <a:t>šić</a:t>
            </a:r>
            <a:endParaRPr lang="sv-SE" u="sng" dirty="0" smtClean="0"/>
          </a:p>
          <a:p>
            <a:pPr algn="ctr"/>
            <a:endParaRPr lang="sv-SE" u="sng" dirty="0"/>
          </a:p>
          <a:p>
            <a:pPr algn="ctr"/>
            <a:endParaRPr lang="sv-SE" u="sng" dirty="0" smtClean="0"/>
          </a:p>
          <a:p>
            <a:pPr algn="ctr"/>
            <a:endParaRPr lang="sv-SE" u="sng" dirty="0" smtClean="0"/>
          </a:p>
          <a:p>
            <a:pPr algn="ctr"/>
            <a:endParaRPr lang="sv-SE" u="sng" dirty="0" smtClean="0"/>
          </a:p>
          <a:p>
            <a:pPr algn="ctr"/>
            <a:r>
              <a:rPr lang="sv-SE" sz="1400" dirty="0"/>
              <a:t>KTH </a:t>
            </a:r>
            <a:r>
              <a:rPr lang="en-US" sz="1400" dirty="0"/>
              <a:t>Royal Institute of </a:t>
            </a:r>
            <a:r>
              <a:rPr lang="en-US" sz="1400" dirty="0" smtClean="0"/>
              <a:t>Technology,</a:t>
            </a:r>
          </a:p>
          <a:p>
            <a:pPr algn="ctr"/>
            <a:r>
              <a:rPr lang="sv-SE" sz="1400" dirty="0" smtClean="0"/>
              <a:t>Stockholm, Sweden</a:t>
            </a:r>
          </a:p>
          <a:p>
            <a:pPr algn="ctr"/>
            <a:r>
              <a:rPr lang="sv-SE" sz="1400" dirty="0" smtClean="0">
                <a:solidFill>
                  <a:schemeClr val="accent1"/>
                </a:solidFill>
                <a:hlinkClick r:id="rId7"/>
              </a:rPr>
              <a:t>damirn@kth.se</a:t>
            </a:r>
            <a:endParaRPr lang="sv-SE" sz="1400" dirty="0" smtClean="0">
              <a:solidFill>
                <a:schemeClr val="accent1"/>
              </a:solidFill>
            </a:endParaRPr>
          </a:p>
          <a:p>
            <a:pPr algn="ctr"/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 flipH="1">
            <a:off x="2120804" y="1595210"/>
            <a:ext cx="19083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Ja</a:t>
            </a:r>
            <a:r>
              <a:rPr lang="sv-SE" dirty="0" err="1"/>
              <a:t>cob</a:t>
            </a:r>
            <a:r>
              <a:rPr lang="sv-SE" dirty="0"/>
              <a:t> </a:t>
            </a:r>
            <a:r>
              <a:rPr lang="sv-SE" dirty="0" smtClean="0"/>
              <a:t>Krüger</a:t>
            </a:r>
          </a:p>
          <a:p>
            <a:pPr algn="ctr"/>
            <a:endParaRPr lang="sv-SE" dirty="0"/>
          </a:p>
          <a:p>
            <a:pPr algn="ctr"/>
            <a:endParaRPr lang="sv-SE" dirty="0" smtClean="0"/>
          </a:p>
          <a:p>
            <a:pPr algn="ctr"/>
            <a:endParaRPr lang="sv-SE" dirty="0" smtClean="0"/>
          </a:p>
          <a:p>
            <a:pPr algn="ctr"/>
            <a:endParaRPr lang="sv-SE" dirty="0" smtClean="0"/>
          </a:p>
          <a:p>
            <a:pPr algn="ctr"/>
            <a:r>
              <a:rPr lang="en-US" sz="1400" dirty="0"/>
              <a:t>Otto von </a:t>
            </a:r>
            <a:endParaRPr lang="en-US" sz="1400" dirty="0" smtClean="0"/>
          </a:p>
          <a:p>
            <a:pPr algn="ctr"/>
            <a:r>
              <a:rPr lang="en-US" sz="1400" dirty="0" smtClean="0"/>
              <a:t>Guericke</a:t>
            </a:r>
            <a:r>
              <a:rPr lang="en-US" sz="1400" dirty="0"/>
              <a:t> University</a:t>
            </a:r>
            <a:r>
              <a:rPr lang="en-US" sz="1400" dirty="0" smtClean="0"/>
              <a:t>,</a:t>
            </a:r>
          </a:p>
          <a:p>
            <a:pPr algn="ctr"/>
            <a:r>
              <a:rPr lang="en-US" sz="1400" dirty="0"/>
              <a:t>Magdeburg, Germany </a:t>
            </a:r>
            <a:r>
              <a:rPr lang="en-US" sz="1400" dirty="0" smtClean="0">
                <a:hlinkClick r:id="rId8"/>
              </a:rPr>
              <a:t>jkrueger@ovgu.de</a:t>
            </a:r>
            <a:endParaRPr lang="en-US" sz="1400" dirty="0" smtClean="0"/>
          </a:p>
          <a:p>
            <a:pPr algn="ctr"/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 flipH="1">
            <a:off x="4029154" y="1593742"/>
            <a:ext cx="22640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/>
              <a:t>Ştefan</a:t>
            </a:r>
            <a:r>
              <a:rPr lang="sv-SE" dirty="0"/>
              <a:t> </a:t>
            </a:r>
            <a:r>
              <a:rPr lang="sv-SE" dirty="0" err="1" smtClean="0"/>
              <a:t>Stănciulescu</a:t>
            </a:r>
            <a:endParaRPr lang="sv-SE" dirty="0" smtClean="0"/>
          </a:p>
          <a:p>
            <a:pPr algn="ctr"/>
            <a:endParaRPr lang="sv-SE" baseline="30000" dirty="0"/>
          </a:p>
          <a:p>
            <a:pPr algn="ctr"/>
            <a:endParaRPr lang="sv-SE" baseline="30000" dirty="0" smtClean="0"/>
          </a:p>
          <a:p>
            <a:pPr algn="ctr"/>
            <a:endParaRPr lang="sv-SE" baseline="30000" dirty="0"/>
          </a:p>
          <a:p>
            <a:pPr algn="ctr"/>
            <a:r>
              <a:rPr lang="sv-SE" baseline="30000" dirty="0" smtClean="0"/>
              <a:t> </a:t>
            </a:r>
          </a:p>
          <a:p>
            <a:pPr algn="ctr"/>
            <a:endParaRPr lang="sv-SE" baseline="30000" dirty="0"/>
          </a:p>
          <a:p>
            <a:pPr algn="ctr"/>
            <a:endParaRPr lang="sv-SE" baseline="30000" dirty="0" smtClean="0"/>
          </a:p>
          <a:p>
            <a:pPr algn="ctr"/>
            <a:r>
              <a:rPr lang="en-US" sz="1400" dirty="0"/>
              <a:t>ABB Corporate Research</a:t>
            </a:r>
            <a:r>
              <a:rPr lang="en-US" sz="1400" dirty="0" smtClean="0"/>
              <a:t>,</a:t>
            </a:r>
          </a:p>
          <a:p>
            <a:pPr algn="ctr"/>
            <a:r>
              <a:rPr lang="en-US" sz="1400" dirty="0"/>
              <a:t>Baden-</a:t>
            </a:r>
            <a:r>
              <a:rPr lang="en-US" sz="1400" dirty="0" err="1"/>
              <a:t>Dättwil</a:t>
            </a:r>
            <a:r>
              <a:rPr lang="en-US" sz="1400" dirty="0"/>
              <a:t>, Switzerland</a:t>
            </a:r>
            <a:r>
              <a:rPr lang="en-US" sz="1400" dirty="0" smtClean="0"/>
              <a:t> </a:t>
            </a:r>
          </a:p>
          <a:p>
            <a:pPr algn="ctr"/>
            <a:r>
              <a:rPr lang="en-US" sz="1400" dirty="0" smtClean="0">
                <a:hlinkClick r:id="rId9"/>
              </a:rPr>
              <a:t>scas@itu.dk</a:t>
            </a:r>
            <a:endParaRPr lang="en-US" sz="1400" dirty="0" smtClean="0"/>
          </a:p>
          <a:p>
            <a:pPr algn="ctr"/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 flipH="1">
            <a:off x="6293243" y="1593742"/>
            <a:ext cx="25459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Thorsten Berger</a:t>
            </a:r>
          </a:p>
          <a:p>
            <a:pPr algn="ctr"/>
            <a:endParaRPr lang="sv-SE" dirty="0"/>
          </a:p>
          <a:p>
            <a:pPr algn="ctr"/>
            <a:endParaRPr lang="sv-SE" dirty="0" smtClean="0"/>
          </a:p>
          <a:p>
            <a:pPr algn="ctr"/>
            <a:endParaRPr lang="sv-SE" dirty="0" smtClean="0"/>
          </a:p>
          <a:p>
            <a:pPr algn="ctr"/>
            <a:endParaRPr lang="sv-SE" dirty="0" smtClean="0"/>
          </a:p>
          <a:p>
            <a:pPr algn="ctr"/>
            <a:r>
              <a:rPr lang="en-US" sz="1400" dirty="0"/>
              <a:t>Chalmers | University of Gothenburg</a:t>
            </a:r>
            <a:r>
              <a:rPr lang="en-US" sz="1400" dirty="0" smtClean="0"/>
              <a:t>,</a:t>
            </a:r>
          </a:p>
          <a:p>
            <a:pPr algn="ctr"/>
            <a:r>
              <a:rPr lang="en-US" sz="1400" dirty="0"/>
              <a:t>Gothenburg</a:t>
            </a:r>
            <a:r>
              <a:rPr lang="en-US" sz="1400" dirty="0" smtClean="0"/>
              <a:t>, Sweden </a:t>
            </a:r>
            <a:r>
              <a:rPr lang="en-US" sz="1400" dirty="0" smtClean="0">
                <a:hlinkClick r:id="rId10"/>
              </a:rPr>
              <a:t>thorsten.berger@chalmers.se</a:t>
            </a:r>
            <a:endParaRPr lang="en-US" sz="1400" dirty="0" smtClean="0"/>
          </a:p>
          <a:p>
            <a:pPr algn="ctr"/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76" y="3943004"/>
            <a:ext cx="741160" cy="89984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042" y="1910626"/>
            <a:ext cx="1097419" cy="1080000"/>
          </a:xfrm>
          <a:prstGeom prst="ellipse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70" y="1955169"/>
            <a:ext cx="1072751" cy="108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7" b="2174"/>
          <a:stretch/>
        </p:blipFill>
        <p:spPr>
          <a:xfrm>
            <a:off x="2598702" y="1955169"/>
            <a:ext cx="963425" cy="1080000"/>
          </a:xfrm>
          <a:prstGeom prst="ellipse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436" y="1910626"/>
            <a:ext cx="1121538" cy="108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797" y="4810348"/>
            <a:ext cx="996272" cy="23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871" y="4810348"/>
            <a:ext cx="995650" cy="2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48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6499">
        <p:fade/>
      </p:transition>
    </mc:Choice>
    <mc:Fallback xmlns="">
      <p:transition spd="med" advTm="1649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Variability is everywhere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4" t="5908" r="5370" b="3034"/>
          <a:stretch/>
        </p:blipFill>
        <p:spPr>
          <a:xfrm>
            <a:off x="786062" y="999085"/>
            <a:ext cx="2550695" cy="2550695"/>
          </a:xfr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6" t="23236" r="6251" b="13762"/>
          <a:stretch/>
        </p:blipFill>
        <p:spPr>
          <a:xfrm>
            <a:off x="3636256" y="1066532"/>
            <a:ext cx="2338694" cy="131044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" t="12944" r="5087" b="18129"/>
          <a:stretch/>
        </p:blipFill>
        <p:spPr>
          <a:xfrm>
            <a:off x="6033818" y="1066579"/>
            <a:ext cx="2339151" cy="1310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5"/>
          <a:stretch/>
        </p:blipFill>
        <p:spPr>
          <a:xfrm>
            <a:off x="786062" y="3751575"/>
            <a:ext cx="2550695" cy="109101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31" t="24753" r="68" b="9654"/>
          <a:stretch/>
        </p:blipFill>
        <p:spPr>
          <a:xfrm>
            <a:off x="3691670" y="2775284"/>
            <a:ext cx="2933803" cy="206730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08" t="17302" r="24160" b="23785"/>
          <a:stretch/>
        </p:blipFill>
        <p:spPr>
          <a:xfrm>
            <a:off x="6835775" y="3468630"/>
            <a:ext cx="1844759" cy="13739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680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2114">
        <p:fade/>
      </p:transition>
    </mc:Choice>
    <mc:Fallback xmlns="">
      <p:transition spd="med" advTm="421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Managing</a:t>
            </a:r>
            <a:r>
              <a:rPr lang="sv-SE" dirty="0" smtClean="0"/>
              <a:t> </a:t>
            </a:r>
            <a:r>
              <a:rPr lang="en-US" dirty="0" smtClean="0"/>
              <a:t>variability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3</a:t>
            </a:fld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60" y="3239126"/>
            <a:ext cx="2894737" cy="1640351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6" t="23236" r="6251" b="13762"/>
          <a:stretch/>
        </p:blipFill>
        <p:spPr>
          <a:xfrm>
            <a:off x="207541" y="1290042"/>
            <a:ext cx="2076443" cy="11634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" t="12944" r="5087" b="18129"/>
          <a:stretch/>
        </p:blipFill>
        <p:spPr>
          <a:xfrm>
            <a:off x="2314483" y="1290083"/>
            <a:ext cx="2076848" cy="1163457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86699" y="2453494"/>
            <a:ext cx="905757" cy="473242"/>
          </a:xfrm>
          <a:prstGeom prst="wedgeRoundRectCallout">
            <a:avLst>
              <a:gd name="adj1" fmla="val -129983"/>
              <a:gd name="adj2" fmla="val -147670"/>
              <a:gd name="adj3" fmla="val 16667"/>
            </a:avLst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Engine</a:t>
            </a:r>
            <a:endParaRPr lang="en-US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1486699" y="2453494"/>
            <a:ext cx="905757" cy="473242"/>
          </a:xfrm>
          <a:prstGeom prst="wedgeRoundRectCallout">
            <a:avLst>
              <a:gd name="adj1" fmla="val 54219"/>
              <a:gd name="adj2" fmla="val -186141"/>
              <a:gd name="adj3" fmla="val 16667"/>
            </a:avLst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 smtClean="0"/>
              <a:t>Engine</a:t>
            </a:r>
            <a:endParaRPr lang="en-US" sz="1600" dirty="0"/>
          </a:p>
        </p:txBody>
      </p:sp>
      <p:sp>
        <p:nvSpPr>
          <p:cNvPr id="13" name="Rounded Rectangular Callout 12"/>
          <p:cNvSpPr/>
          <p:nvPr/>
        </p:nvSpPr>
        <p:spPr>
          <a:xfrm>
            <a:off x="2798436" y="2461241"/>
            <a:ext cx="909784" cy="473242"/>
          </a:xfrm>
          <a:prstGeom prst="wedgeRoundRectCallout">
            <a:avLst>
              <a:gd name="adj1" fmla="val -93016"/>
              <a:gd name="adj2" fmla="val -190122"/>
              <a:gd name="adj3" fmla="val 16667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 smtClean="0"/>
              <a:t>Electric</a:t>
            </a:r>
            <a:endParaRPr lang="en-US" sz="1600" dirty="0"/>
          </a:p>
        </p:txBody>
      </p:sp>
      <p:sp>
        <p:nvSpPr>
          <p:cNvPr id="14" name="Rounded Rectangular Callout 13"/>
          <p:cNvSpPr/>
          <p:nvPr/>
        </p:nvSpPr>
        <p:spPr>
          <a:xfrm>
            <a:off x="226829" y="2453494"/>
            <a:ext cx="854797" cy="473242"/>
          </a:xfrm>
          <a:prstGeom prst="wedgeRoundRectCallout">
            <a:avLst>
              <a:gd name="adj1" fmla="val -1878"/>
              <a:gd name="adj2" fmla="val -140891"/>
              <a:gd name="adj3" fmla="val 16667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 err="1" smtClean="0"/>
              <a:t>Petrol</a:t>
            </a:r>
            <a:endParaRPr lang="en-US" sz="1600" dirty="0"/>
          </a:p>
        </p:txBody>
      </p:sp>
      <p:pic>
        <p:nvPicPr>
          <p:cNvPr id="15" name="Picture 14" descr="Archivo:Ambox warning pn.svg - Wikiquote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1700">
            <a:off x="2569138" y="3145647"/>
            <a:ext cx="961078" cy="83476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264993" y="2874027"/>
            <a:ext cx="2301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Example feature model</a:t>
            </a:r>
            <a:endParaRPr lang="en-US" sz="12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8" r="33312" b="36926"/>
          <a:stretch/>
        </p:blipFill>
        <p:spPr>
          <a:xfrm>
            <a:off x="4528157" y="1227749"/>
            <a:ext cx="3775253" cy="169898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02" b="36779"/>
          <a:stretch/>
        </p:blipFill>
        <p:spPr>
          <a:xfrm>
            <a:off x="7727610" y="950750"/>
            <a:ext cx="1151600" cy="117737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220" y="3438081"/>
            <a:ext cx="5275690" cy="142564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958870" y="4789995"/>
            <a:ext cx="2913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 smtClean="0"/>
              <a:t>ToyBox</a:t>
            </a:r>
            <a:r>
              <a:rPr lang="en-US" sz="1200" dirty="0" smtClean="0"/>
              <a:t> feature model with 71 features</a:t>
            </a:r>
            <a:endParaRPr lang="en-U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781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023">
        <p:fade/>
      </p:transition>
    </mc:Choice>
    <mc:Fallback xmlns="">
      <p:transition spd="med" advTm="690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387555E4-1462-704B-824D-672352429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63" y="251752"/>
            <a:ext cx="7552857" cy="673874"/>
          </a:xfrm>
        </p:spPr>
        <p:txBody>
          <a:bodyPr/>
          <a:lstStyle/>
          <a:p>
            <a:r>
              <a:rPr lang="en-GB" dirty="0" smtClean="0"/>
              <a:t>30 years of feature-model research</a:t>
            </a:r>
            <a:endParaRPr lang="en-GB" dirty="0"/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1ACA8915-11D9-104B-B56A-314C1C6FBAB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0463" y="3784586"/>
            <a:ext cx="7559674" cy="1013613"/>
          </a:xfrm>
        </p:spPr>
        <p:txBody>
          <a:bodyPr/>
          <a:lstStyle/>
          <a:p>
            <a:r>
              <a:rPr lang="en-US" dirty="0" smtClean="0"/>
              <a:t>As a step towards a feature-modeling methodology, we contribute: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 smtClean="0"/>
              <a:t>34 general feature-modeling principles organized into eight categories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 smtClean="0"/>
              <a:t>Detailed discussion of each principle with guidelines for their use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1" t="5770" b="9863"/>
          <a:stretch/>
        </p:blipFill>
        <p:spPr>
          <a:xfrm>
            <a:off x="1569736" y="1165593"/>
            <a:ext cx="2704824" cy="1927211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3835658" y="1083964"/>
            <a:ext cx="4381512" cy="720000"/>
            <a:chOff x="5299900" y="994611"/>
            <a:chExt cx="4381512" cy="73793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309" r="17981" b="54112"/>
            <a:stretch/>
          </p:blipFill>
          <p:spPr>
            <a:xfrm>
              <a:off x="5299900" y="994611"/>
              <a:ext cx="4381512" cy="48935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2201" r="17981" b="-1571"/>
            <a:stretch/>
          </p:blipFill>
          <p:spPr>
            <a:xfrm>
              <a:off x="5299900" y="1527373"/>
              <a:ext cx="4381512" cy="205174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4408043" y="1830723"/>
            <a:ext cx="3972160" cy="720000"/>
            <a:chOff x="5131735" y="1023205"/>
            <a:chExt cx="3972160" cy="70934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483" b="60858"/>
            <a:stretch/>
          </p:blipFill>
          <p:spPr>
            <a:xfrm>
              <a:off x="5131735" y="1023205"/>
              <a:ext cx="3972160" cy="420584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367" r="37469" b="484"/>
            <a:stretch/>
          </p:blipFill>
          <p:spPr>
            <a:xfrm>
              <a:off x="5131735" y="1516046"/>
              <a:ext cx="3378602" cy="216501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4973725" y="2576460"/>
            <a:ext cx="176041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Refactoring</a:t>
            </a:r>
            <a:endParaRPr lang="en-US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70253" y="3028721"/>
            <a:ext cx="295786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Quality assurance…</a:t>
            </a:r>
            <a:endParaRPr lang="en-US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4802374" y="1519475"/>
            <a:ext cx="525780" cy="30721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328154" y="2276252"/>
            <a:ext cx="525780" cy="30721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70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1559">
        <p:fade/>
      </p:transition>
    </mc:Choice>
    <mc:Fallback xmlns="">
      <p:transition spd="med" advTm="715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491" y="251752"/>
            <a:ext cx="7552857" cy="673874"/>
          </a:xfrm>
        </p:spPr>
        <p:txBody>
          <a:bodyPr/>
          <a:lstStyle/>
          <a:p>
            <a:r>
              <a:rPr lang="en-US" dirty="0" smtClean="0"/>
              <a:t>Literature sources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22" y="2997516"/>
            <a:ext cx="4122100" cy="1298099"/>
          </a:xfrm>
        </p:spPr>
      </p:pic>
      <p:sp>
        <p:nvSpPr>
          <p:cNvPr id="11" name="Content Placeholder 7"/>
          <p:cNvSpPr txBox="1">
            <a:spLocks/>
          </p:cNvSpPr>
          <p:nvPr/>
        </p:nvSpPr>
        <p:spPr>
          <a:xfrm>
            <a:off x="522492" y="1003431"/>
            <a:ext cx="3833342" cy="19484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2250" indent="-2222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088" indent="-223838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stemtypsnitt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3838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stemtypsnitt"/>
              <a:buChar char="&gt;"/>
              <a:tabLst/>
              <a:defRPr sz="12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6138" indent="-176213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2838" indent="-26670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Analyzed venues</a:t>
            </a:r>
            <a:r>
              <a:rPr lang="sv-SE" dirty="0"/>
              <a:t>:</a:t>
            </a:r>
            <a:r>
              <a:rPr lang="sv-SE" dirty="0" smtClean="0"/>
              <a:t> </a:t>
            </a:r>
            <a:r>
              <a:rPr lang="en-US" dirty="0" smtClean="0"/>
              <a:t>ASE, ESEC/FSE, FOSD, ICSE, ICSME, ICSR, MODELS, SANER, SPLC, and </a:t>
            </a:r>
            <a:r>
              <a:rPr lang="en-US" dirty="0" err="1" smtClean="0"/>
              <a:t>VaMoS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Included</a:t>
            </a:r>
            <a:r>
              <a:rPr lang="en-US" b="1" dirty="0" smtClean="0"/>
              <a:t> </a:t>
            </a:r>
            <a:r>
              <a:rPr lang="en-US" dirty="0" smtClean="0"/>
              <a:t>empirical studies and experiences from practitioners, tool-vendors, educators</a:t>
            </a:r>
            <a:endParaRPr lang="sv-SE" sz="1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882" y="2198300"/>
            <a:ext cx="3615787" cy="2153588"/>
          </a:xfrm>
          <a:prstGeom prst="rect">
            <a:avLst/>
          </a:prstGeom>
        </p:spPr>
      </p:pic>
      <p:sp>
        <p:nvSpPr>
          <p:cNvPr id="10" name="Content Placeholder 7"/>
          <p:cNvSpPr txBox="1">
            <a:spLocks/>
          </p:cNvSpPr>
          <p:nvPr/>
        </p:nvSpPr>
        <p:spPr>
          <a:xfrm>
            <a:off x="4919104" y="1003431"/>
            <a:ext cx="3833342" cy="19484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2250" indent="-2222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088" indent="-223838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stemtypsnitt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3838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stemtypsnitt"/>
              <a:buChar char="&gt;"/>
              <a:tabLst/>
              <a:defRPr sz="12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6138" indent="-176213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2838" indent="-26670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Identified 31 paper across 26 years</a:t>
            </a:r>
          </a:p>
          <a:p>
            <a:r>
              <a:rPr lang="en-US" dirty="0" smtClean="0"/>
              <a:t>11 different modeling notations</a:t>
            </a:r>
          </a:p>
          <a:p>
            <a:r>
              <a:rPr lang="en-US" dirty="0" smtClean="0"/>
              <a:t>14 different application domains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18529" y="4351887"/>
            <a:ext cx="4806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Methodology for the identification literature sources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4719802" y="4351887"/>
            <a:ext cx="46079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Domains and types of identified papers</a:t>
            </a:r>
            <a:endParaRPr lang="en-U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7976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8428">
        <p:fade/>
      </p:transition>
    </mc:Choice>
    <mc:Fallback xmlns="">
      <p:transition spd="med" advTm="484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1" y="251752"/>
            <a:ext cx="7683680" cy="673874"/>
          </a:xfrm>
        </p:spPr>
        <p:txBody>
          <a:bodyPr/>
          <a:lstStyle/>
          <a:p>
            <a:r>
              <a:rPr lang="en-US" dirty="0" smtClean="0"/>
              <a:t>Interviews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757" y="2478292"/>
            <a:ext cx="3482460" cy="204903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36054" y="4527326"/>
            <a:ext cx="46079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Domains and roles of interviewees</a:t>
            </a:r>
            <a:endParaRPr lang="en-US" sz="1200" dirty="0"/>
          </a:p>
        </p:txBody>
      </p:sp>
      <p:sp>
        <p:nvSpPr>
          <p:cNvPr id="14" name="Content Placeholder 7"/>
          <p:cNvSpPr txBox="1">
            <a:spLocks/>
          </p:cNvSpPr>
          <p:nvPr/>
        </p:nvSpPr>
        <p:spPr>
          <a:xfrm>
            <a:off x="478955" y="931242"/>
            <a:ext cx="3899739" cy="19484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2250" indent="-2222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088" indent="-223838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stemtypsnitt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3838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stemtypsnitt"/>
              <a:buChar char="&gt;"/>
              <a:tabLst/>
              <a:defRPr sz="12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6138" indent="-176213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2838" indent="-26670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Semi-structured interviews </a:t>
            </a:r>
            <a:r>
              <a:rPr lang="sv-SE" dirty="0" smtClean="0"/>
              <a:t>(~1h) </a:t>
            </a:r>
            <a:endParaRPr lang="en-US" dirty="0" smtClean="0"/>
          </a:p>
          <a:p>
            <a:r>
              <a:rPr lang="en-US" dirty="0" smtClean="0"/>
              <a:t>Included</a:t>
            </a:r>
            <a:r>
              <a:rPr lang="en-US" b="1" dirty="0" smtClean="0"/>
              <a:t> </a:t>
            </a:r>
            <a:r>
              <a:rPr lang="en-US" dirty="0" smtClean="0"/>
              <a:t>experienced practitioners, tool vendors, and consultants</a:t>
            </a:r>
          </a:p>
        </p:txBody>
      </p:sp>
      <p:sp>
        <p:nvSpPr>
          <p:cNvPr id="15" name="Content Placeholder 7"/>
          <p:cNvSpPr txBox="1">
            <a:spLocks/>
          </p:cNvSpPr>
          <p:nvPr/>
        </p:nvSpPr>
        <p:spPr>
          <a:xfrm>
            <a:off x="4558071" y="931242"/>
            <a:ext cx="4457342" cy="19484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2250" indent="-2222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088" indent="-223838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stemtypsnitt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3838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stemtypsnitt"/>
              <a:buChar char="&gt;"/>
              <a:tabLst/>
              <a:defRPr sz="12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6138" indent="-176213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2838" indent="-26670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10 interviews from nine companies</a:t>
            </a:r>
            <a:endParaRPr lang="en-US" dirty="0"/>
          </a:p>
          <a:p>
            <a:r>
              <a:rPr lang="en-US" dirty="0"/>
              <a:t>Company size 50 to 150.000 employees</a:t>
            </a:r>
          </a:p>
          <a:p>
            <a:r>
              <a:rPr lang="en-US" dirty="0"/>
              <a:t>Feature model size 40 to &gt;1000 features</a:t>
            </a:r>
          </a:p>
          <a:p>
            <a:r>
              <a:rPr lang="sv-SE" dirty="0" smtClean="0"/>
              <a:t>Implementation: </a:t>
            </a:r>
            <a:r>
              <a:rPr lang="sv-SE" dirty="0"/>
              <a:t>C, C++, Java, </a:t>
            </a:r>
            <a:r>
              <a:rPr lang="sv-SE" dirty="0" err="1"/>
              <a:t>model-based</a:t>
            </a:r>
            <a:endParaRPr lang="sv-SE" dirty="0"/>
          </a:p>
        </p:txBody>
      </p:sp>
      <p:sp>
        <p:nvSpPr>
          <p:cNvPr id="16" name="TextBox 15"/>
          <p:cNvSpPr txBox="1"/>
          <p:nvPr/>
        </p:nvSpPr>
        <p:spPr>
          <a:xfrm>
            <a:off x="256675" y="4527325"/>
            <a:ext cx="4806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Interview guide</a:t>
            </a:r>
            <a:endParaRPr lang="en-US" sz="1200" dirty="0"/>
          </a:p>
        </p:txBody>
      </p:sp>
      <p:graphicFrame>
        <p:nvGraphicFramePr>
          <p:cNvPr id="17" name="Content Placeholder 16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239342104"/>
              </p:ext>
            </p:extLst>
          </p:nvPr>
        </p:nvGraphicFramePr>
        <p:xfrm>
          <a:off x="456938" y="2076521"/>
          <a:ext cx="4079116" cy="2153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51273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2865">
        <p:fade/>
      </p:transition>
    </mc:Choice>
    <mc:Fallback xmlns="">
      <p:transition spd="med" advTm="428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Graphic spid="17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Synthesizing the principles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7</a:t>
            </a:fld>
            <a:endParaRPr lang="en-GB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220547847"/>
              </p:ext>
            </p:extLst>
          </p:nvPr>
        </p:nvGraphicFramePr>
        <p:xfrm>
          <a:off x="1036253" y="2606383"/>
          <a:ext cx="2897980" cy="2401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806531" y="1113357"/>
            <a:ext cx="1034717" cy="396236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Practice 1</a:t>
            </a:r>
            <a:endParaRPr lang="en-US" sz="1400" dirty="0"/>
          </a:p>
        </p:txBody>
      </p:sp>
      <p:sp>
        <p:nvSpPr>
          <p:cNvPr id="12" name="Rounded Rectangle 11"/>
          <p:cNvSpPr/>
          <p:nvPr/>
        </p:nvSpPr>
        <p:spPr>
          <a:xfrm>
            <a:off x="1967885" y="1113357"/>
            <a:ext cx="1034717" cy="396236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Practice 2</a:t>
            </a:r>
            <a:endParaRPr lang="en-US" sz="1400" dirty="0"/>
          </a:p>
        </p:txBody>
      </p:sp>
      <p:sp>
        <p:nvSpPr>
          <p:cNvPr id="13" name="Rounded Rectangle 12"/>
          <p:cNvSpPr/>
          <p:nvPr/>
        </p:nvSpPr>
        <p:spPr>
          <a:xfrm>
            <a:off x="3276864" y="1113357"/>
            <a:ext cx="1230966" cy="396236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Practice 190</a:t>
            </a:r>
            <a:endParaRPr lang="en-US" sz="1400" dirty="0"/>
          </a:p>
        </p:txBody>
      </p:sp>
      <p:cxnSp>
        <p:nvCxnSpPr>
          <p:cNvPr id="15" name="Straight Connector 14"/>
          <p:cNvCxnSpPr>
            <a:stCxn id="12" idx="3"/>
            <a:endCxn id="12" idx="3"/>
          </p:cNvCxnSpPr>
          <p:nvPr/>
        </p:nvCxnSpPr>
        <p:spPr>
          <a:xfrm>
            <a:off x="3002602" y="131147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2" idx="3"/>
            <a:endCxn id="13" idx="1"/>
          </p:cNvCxnSpPr>
          <p:nvPr/>
        </p:nvCxnSpPr>
        <p:spPr>
          <a:xfrm>
            <a:off x="3002602" y="1311475"/>
            <a:ext cx="274262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315489" y="1787603"/>
            <a:ext cx="773156" cy="773156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1352309" y="1912571"/>
            <a:ext cx="699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 err="1" smtClean="0">
                <a:solidFill>
                  <a:schemeClr val="bg1"/>
                </a:solidFill>
              </a:rPr>
              <a:t>Candi</a:t>
            </a:r>
            <a:r>
              <a:rPr lang="en-US" sz="1400" dirty="0" smtClean="0">
                <a:solidFill>
                  <a:schemeClr val="bg1"/>
                </a:solidFill>
              </a:rPr>
              <a:t>date 1</a:t>
            </a:r>
            <a:endParaRPr lang="sv-SE" sz="1400" dirty="0" smtClean="0">
              <a:solidFill>
                <a:schemeClr val="bg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2911112" y="1788466"/>
            <a:ext cx="773156" cy="773156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2947932" y="1913434"/>
            <a:ext cx="699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 err="1" smtClean="0">
                <a:solidFill>
                  <a:schemeClr val="bg1"/>
                </a:solidFill>
              </a:rPr>
              <a:t>Candi</a:t>
            </a:r>
            <a:r>
              <a:rPr lang="en-US" sz="1400" dirty="0" smtClean="0">
                <a:solidFill>
                  <a:schemeClr val="bg1"/>
                </a:solidFill>
              </a:rPr>
              <a:t>date 2</a:t>
            </a:r>
            <a:endParaRPr lang="sv-SE" sz="1400" dirty="0" smtClean="0">
              <a:solidFill>
                <a:schemeClr val="bg1"/>
              </a:solidFill>
            </a:endParaRPr>
          </a:p>
        </p:txBody>
      </p:sp>
      <p:sp>
        <p:nvSpPr>
          <p:cNvPr id="27" name="Right Arrow 26"/>
          <p:cNvSpPr/>
          <p:nvPr/>
        </p:nvSpPr>
        <p:spPr>
          <a:xfrm rot="3292513">
            <a:off x="1201159" y="1593499"/>
            <a:ext cx="333157" cy="234459"/>
          </a:xfrm>
          <a:prstGeom prst="righ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 rot="18307487" flipH="1">
            <a:off x="1876984" y="1579058"/>
            <a:ext cx="333157" cy="234459"/>
          </a:xfrm>
          <a:prstGeom prst="righ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 rot="18307487" flipH="1">
            <a:off x="3504801" y="1605040"/>
            <a:ext cx="333157" cy="234459"/>
          </a:xfrm>
          <a:prstGeom prst="righ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 rot="3996475">
            <a:off x="1703253" y="2566350"/>
            <a:ext cx="333157" cy="234459"/>
          </a:xfrm>
          <a:prstGeom prst="rightArrow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/>
          <p:cNvSpPr/>
          <p:nvPr/>
        </p:nvSpPr>
        <p:spPr>
          <a:xfrm rot="17603525" flipH="1">
            <a:off x="2943699" y="2563616"/>
            <a:ext cx="333157" cy="234459"/>
          </a:xfrm>
          <a:prstGeom prst="rightArrow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986215"/>
              </p:ext>
            </p:extLst>
          </p:nvPr>
        </p:nvGraphicFramePr>
        <p:xfrm>
          <a:off x="4667782" y="1113359"/>
          <a:ext cx="4361918" cy="3784078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914118">
                  <a:extLst>
                    <a:ext uri="{9D8B030D-6E8A-4147-A177-3AD203B41FA5}">
                      <a16:colId xmlns:a16="http://schemas.microsoft.com/office/drawing/2014/main" val="3639441204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479221168"/>
                    </a:ext>
                  </a:extLst>
                </a:gridCol>
              </a:tblGrid>
              <a:tr h="415326"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Category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 dirty="0" smtClean="0"/>
                        <a:t>#</a:t>
                      </a:r>
                      <a:r>
                        <a:rPr lang="sv-SE" sz="1600" baseline="0" dirty="0" smtClean="0"/>
                        <a:t> </a:t>
                      </a:r>
                      <a:r>
                        <a:rPr lang="en-US" sz="1600" baseline="0" noProof="0" dirty="0" smtClean="0"/>
                        <a:t>Principles</a:t>
                      </a:r>
                      <a:endParaRPr lang="en-US" sz="16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397737"/>
                  </a:ext>
                </a:extLst>
              </a:tr>
              <a:tr h="42109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Planning and Preparation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 smtClean="0"/>
                        <a:t>6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080619"/>
                  </a:ext>
                </a:extLst>
              </a:tr>
              <a:tr h="421094"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Training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659471"/>
                  </a:ext>
                </a:extLst>
              </a:tr>
              <a:tr h="421094"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Information</a:t>
                      </a:r>
                      <a:r>
                        <a:rPr lang="en-US" sz="1400" baseline="0" noProof="0" dirty="0" smtClean="0"/>
                        <a:t> sources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720360"/>
                  </a:ext>
                </a:extLst>
              </a:tr>
              <a:tr h="421094"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Model Organization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 smtClean="0"/>
                        <a:t>5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791947"/>
                  </a:ext>
                </a:extLst>
              </a:tr>
              <a:tr h="421094"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Modeling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 smtClean="0"/>
                        <a:t>11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40661"/>
                  </a:ext>
                </a:extLst>
              </a:tr>
              <a:tr h="421094"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Dependencies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966171"/>
                  </a:ext>
                </a:extLst>
              </a:tr>
              <a:tr h="421094"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Quality Assurance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658312"/>
                  </a:ext>
                </a:extLst>
              </a:tr>
              <a:tr h="421094"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Model Maintenance and Evolution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47351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0017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1925">
        <p:fade/>
      </p:transition>
    </mc:Choice>
    <mc:Fallback xmlns="">
      <p:transition spd="med" advTm="4192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27" grpId="0" animBg="1"/>
      <p:bldP spid="30" grpId="0" animBg="1"/>
      <p:bldP spid="31" grpId="0" animBg="1"/>
      <p:bldP spid="32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6" name="Content Placeholder 8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31" y="1729130"/>
            <a:ext cx="3902200" cy="2926650"/>
          </a:xfrm>
        </p:spPr>
      </p:pic>
      <p:sp>
        <p:nvSpPr>
          <p:cNvPr id="9" name="Rounded Rectangular Callout 8"/>
          <p:cNvSpPr/>
          <p:nvPr/>
        </p:nvSpPr>
        <p:spPr>
          <a:xfrm>
            <a:off x="2593180" y="592925"/>
            <a:ext cx="3293270" cy="957263"/>
          </a:xfrm>
          <a:prstGeom prst="wedgeRoundRectCallout">
            <a:avLst>
              <a:gd name="adj1" fmla="val 6520"/>
              <a:gd name="adj2" fmla="val 85634"/>
              <a:gd name="adj3" fmla="val 16667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How should we go about the creation of a feature model?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918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339">
        <p:fade/>
      </p:transition>
    </mc:Choice>
    <mc:Fallback xmlns="">
      <p:transition spd="med" advTm="83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Planning and </a:t>
            </a:r>
            <a:r>
              <a:rPr lang="en-US" sz="2800" dirty="0" smtClean="0"/>
              <a:t>Preparation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94" y="2293418"/>
            <a:ext cx="2539074" cy="1904306"/>
          </a:xfrm>
        </p:spPr>
      </p:pic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4400550" y="1318260"/>
            <a:ext cx="4598670" cy="3388804"/>
          </a:xfrm>
        </p:spPr>
        <p:txBody>
          <a:bodyPr/>
          <a:lstStyle/>
          <a:p>
            <a:r>
              <a:rPr lang="en-US" dirty="0" smtClean="0"/>
              <a:t>Identify </a:t>
            </a:r>
            <a:r>
              <a:rPr lang="en-US" dirty="0"/>
              <a:t>relevant </a:t>
            </a:r>
            <a:r>
              <a:rPr lang="en-US" dirty="0" smtClean="0"/>
              <a:t>stakeholders</a:t>
            </a:r>
            <a:r>
              <a:rPr lang="en-US" dirty="0"/>
              <a:t> </a:t>
            </a:r>
            <a:r>
              <a:rPr lang="en-US" dirty="0" smtClean="0"/>
              <a:t>(PP6)</a:t>
            </a:r>
          </a:p>
          <a:p>
            <a:pPr lvl="1"/>
            <a:r>
              <a:rPr lang="en-US" dirty="0" smtClean="0"/>
              <a:t>Who are the modelers (keep the number low PP6)</a:t>
            </a:r>
          </a:p>
          <a:p>
            <a:pPr lvl="1"/>
            <a:r>
              <a:rPr lang="en-US" dirty="0" smtClean="0"/>
              <a:t>Who are the users, maintainer</a:t>
            </a:r>
          </a:p>
          <a:p>
            <a:pPr lvl="1"/>
            <a:endParaRPr lang="en-US" dirty="0"/>
          </a:p>
          <a:p>
            <a:r>
              <a:rPr lang="en-US" dirty="0" smtClean="0"/>
              <a:t>Unify </a:t>
            </a:r>
            <a:r>
              <a:rPr lang="en-US" dirty="0"/>
              <a:t>the domain </a:t>
            </a:r>
            <a:r>
              <a:rPr lang="en-US" dirty="0" smtClean="0"/>
              <a:t>terminology (PP2).</a:t>
            </a:r>
          </a:p>
          <a:p>
            <a:endParaRPr lang="en-US" i="1" dirty="0"/>
          </a:p>
          <a:p>
            <a:r>
              <a:rPr lang="en-US" dirty="0" smtClean="0"/>
              <a:t>Define </a:t>
            </a:r>
            <a:r>
              <a:rPr lang="en-US" dirty="0"/>
              <a:t>the purpose of the feature </a:t>
            </a:r>
            <a:r>
              <a:rPr lang="en-US" dirty="0" smtClean="0"/>
              <a:t>model (PP3). </a:t>
            </a:r>
          </a:p>
          <a:p>
            <a:endParaRPr lang="en-US" dirty="0"/>
          </a:p>
          <a:p>
            <a:r>
              <a:rPr lang="en-US" dirty="0" smtClean="0"/>
              <a:t>Define feature to sub-feature decomposition criteria (PP4). </a:t>
            </a:r>
          </a:p>
          <a:p>
            <a:pPr lvl="1"/>
            <a:r>
              <a:rPr lang="en-US" dirty="0" smtClean="0"/>
              <a:t>Functional, technical decomposition</a:t>
            </a:r>
            <a:r>
              <a:rPr lang="sv-SE" dirty="0" smtClean="0"/>
              <a:t>?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561217" y="1890730"/>
            <a:ext cx="914400" cy="431401"/>
          </a:xfrm>
          <a:prstGeom prst="wedgeRoundRectCallout">
            <a:avLst>
              <a:gd name="adj1" fmla="val 75001"/>
              <a:gd name="adj2" fmla="val 108520"/>
              <a:gd name="adj3" fmla="val 16667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600" dirty="0" smtClean="0"/>
              <a:t>Engine</a:t>
            </a:r>
            <a:endParaRPr lang="en-US" sz="1600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2050353" y="1728559"/>
            <a:ext cx="1215390" cy="386144"/>
          </a:xfrm>
          <a:prstGeom prst="wedgeRoundRectCallout">
            <a:avLst>
              <a:gd name="adj1" fmla="val -35357"/>
              <a:gd name="adj2" fmla="val 119714"/>
              <a:gd name="adj3" fmla="val 16667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Propulsion</a:t>
            </a:r>
            <a:endParaRPr lang="en-US" sz="1600" dirty="0"/>
          </a:p>
        </p:txBody>
      </p:sp>
      <p:sp>
        <p:nvSpPr>
          <p:cNvPr id="13" name="Rounded Rectangular Callout 12"/>
          <p:cNvSpPr/>
          <p:nvPr/>
        </p:nvSpPr>
        <p:spPr>
          <a:xfrm>
            <a:off x="114300" y="2435934"/>
            <a:ext cx="1099291" cy="760130"/>
          </a:xfrm>
          <a:prstGeom prst="wedgeRoundRectCallout">
            <a:avLst>
              <a:gd name="adj1" fmla="val 47929"/>
              <a:gd name="adj2" fmla="val 86466"/>
              <a:gd name="adj3" fmla="val 16667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600" dirty="0" smtClean="0"/>
              <a:t>Product planning support!</a:t>
            </a:r>
            <a:endParaRPr lang="en-US" sz="1600" dirty="0"/>
          </a:p>
        </p:txBody>
      </p:sp>
      <p:sp>
        <p:nvSpPr>
          <p:cNvPr id="14" name="Rounded Rectangular Callout 13"/>
          <p:cNvSpPr/>
          <p:nvPr/>
        </p:nvSpPr>
        <p:spPr>
          <a:xfrm>
            <a:off x="2725014" y="2322131"/>
            <a:ext cx="1440180" cy="760130"/>
          </a:xfrm>
          <a:prstGeom prst="wedgeRoundRectCallout">
            <a:avLst>
              <a:gd name="adj1" fmla="val -10604"/>
              <a:gd name="adj2" fmla="val 85464"/>
              <a:gd name="adj3" fmla="val 1666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Product configuration support!</a:t>
            </a:r>
            <a:endParaRPr lang="en-US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12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8064">
        <p:fade/>
      </p:transition>
    </mc:Choice>
    <mc:Fallback xmlns="">
      <p:transition spd="med" advTm="480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1236313" y="1040591"/>
            <a:ext cx="5775312" cy="3781438"/>
          </a:xfrm>
        </p:spPr>
        <p:txBody>
          <a:bodyPr/>
          <a:lstStyle/>
          <a:p>
            <a:pPr marL="222250" lvl="1" indent="0">
              <a:buNone/>
            </a:pPr>
            <a:endParaRPr lang="en-US" dirty="0" smtClean="0"/>
          </a:p>
          <a:p>
            <a:r>
              <a:rPr lang="en-US" sz="1600" dirty="0" smtClean="0"/>
              <a:t>Conduct </a:t>
            </a:r>
            <a:r>
              <a:rPr lang="en-US" sz="1600" dirty="0"/>
              <a:t>a pilot </a:t>
            </a:r>
            <a:r>
              <a:rPr lang="en-US" sz="1600" dirty="0" smtClean="0"/>
              <a:t>project (T3). </a:t>
            </a:r>
            <a:r>
              <a:rPr lang="en-US" sz="1600" dirty="0" smtClean="0"/>
              <a:t>(The “why</a:t>
            </a:r>
            <a:r>
              <a:rPr lang="en-US" sz="1600" dirty="0" smtClean="0"/>
              <a:t>, why, </a:t>
            </a:r>
            <a:r>
              <a:rPr lang="en-US" sz="1600" dirty="0" smtClean="0"/>
              <a:t>why” process)</a:t>
            </a:r>
            <a:endParaRPr lang="en-US" sz="1600" dirty="0" smtClean="0"/>
          </a:p>
          <a:p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315870936"/>
              </p:ext>
            </p:extLst>
          </p:nvPr>
        </p:nvGraphicFramePr>
        <p:xfrm>
          <a:off x="1035843" y="1678770"/>
          <a:ext cx="6715125" cy="1993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Curved Up Arrow 3"/>
          <p:cNvSpPr/>
          <p:nvPr/>
        </p:nvSpPr>
        <p:spPr>
          <a:xfrm flipH="1">
            <a:off x="4328952" y="3117831"/>
            <a:ext cx="1031143" cy="381810"/>
          </a:xfrm>
          <a:prstGeom prst="curvedUpArrow">
            <a:avLst/>
          </a:prstGeom>
          <a:solidFill>
            <a:srgbClr val="563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36313" y="4310055"/>
            <a:ext cx="694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 smtClean="0"/>
              <a:t>I1: ”…</a:t>
            </a:r>
            <a:r>
              <a:rPr lang="en-US" sz="1600" i="1" dirty="0" smtClean="0"/>
              <a:t>keep asking why until they come up from implementation level detail which is usually where they are thinking up until the essential features.</a:t>
            </a:r>
            <a:r>
              <a:rPr lang="sv-SE" sz="1600" dirty="0" smtClean="0"/>
              <a:t>”</a:t>
            </a:r>
            <a:endParaRPr lang="en-US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215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5275">
        <p:fade/>
      </p:transition>
    </mc:Choice>
    <mc:Fallback xmlns="">
      <p:transition spd="med" advTm="852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Information </a:t>
            </a:r>
            <a:r>
              <a:rPr lang="sv-SE" dirty="0" err="1" smtClean="0"/>
              <a:t>Sources</a:t>
            </a:r>
            <a:r>
              <a:rPr lang="sv-SE" dirty="0" smtClean="0"/>
              <a:t> and </a:t>
            </a:r>
            <a:r>
              <a:rPr lang="sv-SE" dirty="0" err="1" smtClean="0"/>
              <a:t>Modeling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55"/>
          <a:stretch/>
        </p:blipFill>
        <p:spPr>
          <a:xfrm>
            <a:off x="1758305" y="1056411"/>
            <a:ext cx="3171835" cy="1295494"/>
          </a:xfrm>
        </p:spPr>
      </p:pic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5022129" y="1448293"/>
            <a:ext cx="4137746" cy="3104109"/>
          </a:xfrm>
        </p:spPr>
        <p:txBody>
          <a:bodyPr/>
          <a:lstStyle/>
          <a:p>
            <a:r>
              <a:rPr lang="en-US" dirty="0" smtClean="0"/>
              <a:t>Use </a:t>
            </a:r>
            <a:r>
              <a:rPr lang="en-US" dirty="0"/>
              <a:t>domain knowledge </a:t>
            </a:r>
            <a:r>
              <a:rPr lang="en-US" dirty="0" smtClean="0"/>
              <a:t>from artifacts (IS1), in workshops with domain experts (M1).</a:t>
            </a:r>
          </a:p>
          <a:p>
            <a:endParaRPr lang="en-US" dirty="0" smtClean="0"/>
          </a:p>
          <a:p>
            <a:r>
              <a:rPr lang="en-US" dirty="0" smtClean="0"/>
              <a:t>First identify distinguishing features (M2).</a:t>
            </a:r>
          </a:p>
          <a:p>
            <a:endParaRPr lang="en-US" dirty="0" smtClean="0"/>
          </a:p>
          <a:p>
            <a:r>
              <a:rPr lang="en-US" dirty="0" smtClean="0"/>
              <a:t>Apply </a:t>
            </a:r>
            <a:r>
              <a:rPr lang="en-US" dirty="0"/>
              <a:t>bottom-up modeling to </a:t>
            </a:r>
            <a:r>
              <a:rPr lang="en-US" dirty="0" smtClean="0"/>
              <a:t>artifacts (M3).</a:t>
            </a:r>
          </a:p>
          <a:p>
            <a:endParaRPr lang="en-US" dirty="0" smtClean="0"/>
          </a:p>
          <a:p>
            <a:r>
              <a:rPr lang="en-US" dirty="0" smtClean="0"/>
              <a:t>Apply </a:t>
            </a:r>
            <a:r>
              <a:rPr lang="en-US" dirty="0"/>
              <a:t>top-down modeling to </a:t>
            </a:r>
            <a:r>
              <a:rPr lang="en-US" dirty="0" smtClean="0"/>
              <a:t>the domain (M4).</a:t>
            </a:r>
          </a:p>
          <a:p>
            <a:endParaRPr lang="en-US" dirty="0" smtClean="0"/>
          </a:p>
          <a:p>
            <a:r>
              <a:rPr lang="en-US" dirty="0" smtClean="0"/>
              <a:t>Apply bottom-up </a:t>
            </a:r>
            <a:r>
              <a:rPr lang="en-US" dirty="0"/>
              <a:t>and top-down </a:t>
            </a:r>
            <a:r>
              <a:rPr lang="en-US" dirty="0" smtClean="0"/>
              <a:t>modeling (M5).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6" t="23236" r="6251" b="13762"/>
          <a:stretch/>
        </p:blipFill>
        <p:spPr>
          <a:xfrm>
            <a:off x="209658" y="3460455"/>
            <a:ext cx="2338694" cy="13104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" t="12944" r="5087" b="18129"/>
          <a:stretch/>
        </p:blipFill>
        <p:spPr>
          <a:xfrm>
            <a:off x="2607220" y="3460502"/>
            <a:ext cx="2339151" cy="1310400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3208187" y="3103102"/>
            <a:ext cx="949806" cy="328918"/>
          </a:xfrm>
          <a:prstGeom prst="wedgeRoundRectCallout">
            <a:avLst>
              <a:gd name="adj1" fmla="val -98761"/>
              <a:gd name="adj2" fmla="val 197330"/>
              <a:gd name="adj3" fmla="val 16667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 smtClean="0"/>
              <a:t>Electric</a:t>
            </a:r>
            <a:endParaRPr lang="en-US" sz="1600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598081" y="3103102"/>
            <a:ext cx="944973" cy="302020"/>
          </a:xfrm>
          <a:prstGeom prst="wedgeRoundRectCallout">
            <a:avLst>
              <a:gd name="adj1" fmla="val -66388"/>
              <a:gd name="adj2" fmla="val 268092"/>
              <a:gd name="adj3" fmla="val 16667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Petrol</a:t>
            </a:r>
            <a:endParaRPr lang="en-US" sz="1600" dirty="0"/>
          </a:p>
        </p:txBody>
      </p:sp>
      <p:sp>
        <p:nvSpPr>
          <p:cNvPr id="11" name="Rounded Rectangular Callout 10"/>
          <p:cNvSpPr/>
          <p:nvPr/>
        </p:nvSpPr>
        <p:spPr>
          <a:xfrm>
            <a:off x="1492772" y="2380387"/>
            <a:ext cx="1333500" cy="481532"/>
          </a:xfrm>
          <a:prstGeom prst="wedgeRoundRectCallout">
            <a:avLst>
              <a:gd name="adj1" fmla="val 8075"/>
              <a:gd name="adj2" fmla="val -207217"/>
              <a:gd name="adj3" fmla="val 16667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 smtClean="0"/>
              <a:t>Emission</a:t>
            </a:r>
          </a:p>
          <a:p>
            <a:pPr algn="ctr"/>
            <a:r>
              <a:rPr lang="sv-SE" sz="1600" dirty="0" smtClean="0"/>
              <a:t>monitor</a:t>
            </a:r>
            <a:endParaRPr lang="en-US" sz="1600" dirty="0"/>
          </a:p>
        </p:txBody>
      </p:sp>
      <p:cxnSp>
        <p:nvCxnSpPr>
          <p:cNvPr id="13" name="Straight Connector 12"/>
          <p:cNvCxnSpPr>
            <a:stCxn id="10" idx="0"/>
            <a:endCxn id="11" idx="2"/>
          </p:cNvCxnSpPr>
          <p:nvPr/>
        </p:nvCxnSpPr>
        <p:spPr>
          <a:xfrm flipV="1">
            <a:off x="1070568" y="2861919"/>
            <a:ext cx="1088954" cy="241183"/>
          </a:xfrm>
          <a:prstGeom prst="line">
            <a:avLst/>
          </a:prstGeom>
          <a:ln>
            <a:tail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Rounded Rectangular Callout 13"/>
          <p:cNvSpPr/>
          <p:nvPr/>
        </p:nvSpPr>
        <p:spPr>
          <a:xfrm>
            <a:off x="3212345" y="2380387"/>
            <a:ext cx="1550773" cy="517208"/>
          </a:xfrm>
          <a:prstGeom prst="wedgeRoundRectCallout">
            <a:avLst>
              <a:gd name="adj1" fmla="val -18835"/>
              <a:gd name="adj2" fmla="val -178996"/>
              <a:gd name="adj3" fmla="val 16667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Battery management</a:t>
            </a:r>
            <a:endParaRPr lang="en-US" sz="1600" dirty="0"/>
          </a:p>
        </p:txBody>
      </p:sp>
      <p:cxnSp>
        <p:nvCxnSpPr>
          <p:cNvPr id="16" name="Straight Connector 15"/>
          <p:cNvCxnSpPr>
            <a:stCxn id="9" idx="0"/>
            <a:endCxn id="14" idx="2"/>
          </p:cNvCxnSpPr>
          <p:nvPr/>
        </p:nvCxnSpPr>
        <p:spPr>
          <a:xfrm flipV="1">
            <a:off x="3683090" y="2897595"/>
            <a:ext cx="304642" cy="205507"/>
          </a:xfrm>
          <a:prstGeom prst="line">
            <a:avLst/>
          </a:prstGeom>
          <a:ln>
            <a:tail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661"/>
          <a:stretch/>
        </p:blipFill>
        <p:spPr>
          <a:xfrm>
            <a:off x="98883" y="1193854"/>
            <a:ext cx="1214977" cy="1031649"/>
          </a:xfrm>
          <a:prstGeom prst="rect">
            <a:avLst/>
          </a:prstGeom>
        </p:spPr>
      </p:pic>
      <p:sp>
        <p:nvSpPr>
          <p:cNvPr id="33" name="Right Arrow 32"/>
          <p:cNvSpPr/>
          <p:nvPr/>
        </p:nvSpPr>
        <p:spPr>
          <a:xfrm>
            <a:off x="1379005" y="1645920"/>
            <a:ext cx="379300" cy="168812"/>
          </a:xfrm>
          <a:prstGeom prst="rightArrow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296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3555">
        <p:fade/>
      </p:transition>
    </mc:Choice>
    <mc:Fallback xmlns="">
      <p:transition spd="med" advTm="635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4" grpId="0" animBg="1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(continued)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4745779" y="1729631"/>
            <a:ext cx="4290060" cy="2684078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feature </a:t>
            </a:r>
            <a:r>
              <a:rPr lang="en-US" dirty="0" smtClean="0"/>
              <a:t>is typically a </a:t>
            </a:r>
            <a:r>
              <a:rPr lang="en-US" dirty="0"/>
              <a:t>functional </a:t>
            </a:r>
            <a:r>
              <a:rPr lang="en-US" dirty="0" smtClean="0"/>
              <a:t>abstraction (M6) and Boolean features should be preferred (M10).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Define </a:t>
            </a:r>
            <a:r>
              <a:rPr lang="en-US" dirty="0"/>
              <a:t>default feature </a:t>
            </a:r>
            <a:r>
              <a:rPr lang="en-US" dirty="0" smtClean="0"/>
              <a:t>values (M8).</a:t>
            </a:r>
          </a:p>
          <a:p>
            <a:endParaRPr lang="en-US" dirty="0" smtClean="0"/>
          </a:p>
          <a:p>
            <a:r>
              <a:rPr lang="en-US" dirty="0" smtClean="0"/>
              <a:t>Define </a:t>
            </a:r>
            <a:r>
              <a:rPr lang="en-US" dirty="0"/>
              <a:t>feature-model </a:t>
            </a:r>
            <a:r>
              <a:rPr lang="en-US" dirty="0" smtClean="0"/>
              <a:t>views (M9).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8" r="33312" b="47562"/>
          <a:stretch/>
        </p:blipFill>
        <p:spPr>
          <a:xfrm>
            <a:off x="291007" y="1467229"/>
            <a:ext cx="4382260" cy="163959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127026" y="3356736"/>
            <a:ext cx="1733110" cy="36576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DC7-Kw Motor </a:t>
            </a:r>
            <a:endParaRPr lang="en-US" dirty="0"/>
          </a:p>
        </p:txBody>
      </p:sp>
      <p:cxnSp>
        <p:nvCxnSpPr>
          <p:cNvPr id="10" name="Straight Connector 9"/>
          <p:cNvCxnSpPr>
            <a:stCxn id="8" idx="0"/>
          </p:cNvCxnSpPr>
          <p:nvPr/>
        </p:nvCxnSpPr>
        <p:spPr>
          <a:xfrm flipV="1">
            <a:off x="1993581" y="3071670"/>
            <a:ext cx="131665" cy="285066"/>
          </a:xfrm>
          <a:prstGeom prst="line">
            <a:avLst/>
          </a:prstGeom>
          <a:ln>
            <a:head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704471" y="2698066"/>
            <a:ext cx="802008" cy="373604"/>
          </a:xfrm>
          <a:prstGeom prst="rect">
            <a:avLst/>
          </a:prstGeom>
          <a:noFill/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File:RedX.svg - Wikimedia Common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98438" y="3114166"/>
            <a:ext cx="449580" cy="4495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69"/>
          <a:stretch/>
        </p:blipFill>
        <p:spPr>
          <a:xfrm>
            <a:off x="363519" y="1467229"/>
            <a:ext cx="4199231" cy="1646937"/>
          </a:xfrm>
          <a:prstGeom prst="rect">
            <a:avLst/>
          </a:prstGeom>
        </p:spPr>
      </p:pic>
      <p:pic>
        <p:nvPicPr>
          <p:cNvPr id="14" name="Picture 13" descr="Check Mark Tick - Free vector graphic on Pixabay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454044"/>
            <a:ext cx="438602" cy="43082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341018" y="4115705"/>
            <a:ext cx="629852" cy="36576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1.5l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136958" y="4115705"/>
            <a:ext cx="629852" cy="36576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2l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3932898" y="4115705"/>
            <a:ext cx="629852" cy="36576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3l</a:t>
            </a:r>
            <a:endParaRPr lang="en-US" dirty="0"/>
          </a:p>
        </p:txBody>
      </p:sp>
      <p:cxnSp>
        <p:nvCxnSpPr>
          <p:cNvPr id="22" name="Straight Connector 21"/>
          <p:cNvCxnSpPr>
            <a:stCxn id="11" idx="2"/>
            <a:endCxn id="18" idx="0"/>
          </p:cNvCxnSpPr>
          <p:nvPr/>
        </p:nvCxnSpPr>
        <p:spPr>
          <a:xfrm flipH="1">
            <a:off x="2655944" y="3071670"/>
            <a:ext cx="1449531" cy="104403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1" idx="2"/>
            <a:endCxn id="19" idx="0"/>
          </p:cNvCxnSpPr>
          <p:nvPr/>
        </p:nvCxnSpPr>
        <p:spPr>
          <a:xfrm flipH="1">
            <a:off x="3451884" y="3071670"/>
            <a:ext cx="653591" cy="104403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1" idx="2"/>
            <a:endCxn id="20" idx="0"/>
          </p:cNvCxnSpPr>
          <p:nvPr/>
        </p:nvCxnSpPr>
        <p:spPr>
          <a:xfrm>
            <a:off x="4105475" y="3071670"/>
            <a:ext cx="142349" cy="104403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Arc 35"/>
          <p:cNvSpPr/>
          <p:nvPr/>
        </p:nvSpPr>
        <p:spPr>
          <a:xfrm rot="9641288">
            <a:off x="3627636" y="2734681"/>
            <a:ext cx="955984" cy="758969"/>
          </a:xfrm>
          <a:prstGeom prst="arc">
            <a:avLst>
              <a:gd name="adj1" fmla="val 16767580"/>
              <a:gd name="adj2" fmla="val 209879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862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8465">
        <p:fade/>
      </p:transition>
    </mc:Choice>
    <mc:Fallback xmlns="">
      <p:transition spd="med" advTm="684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Organization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4811606" y="1142937"/>
            <a:ext cx="4269764" cy="3473590"/>
          </a:xfrm>
        </p:spPr>
        <p:txBody>
          <a:bodyPr/>
          <a:lstStyle/>
          <a:p>
            <a:r>
              <a:rPr lang="en-US" dirty="0" smtClean="0"/>
              <a:t>Model hierarchy not deeper than 8 levels (MO1).</a:t>
            </a:r>
          </a:p>
          <a:p>
            <a:endParaRPr lang="en-US" dirty="0" smtClean="0"/>
          </a:p>
          <a:p>
            <a:r>
              <a:rPr lang="en-US" dirty="0" smtClean="0"/>
              <a:t>Abstract features should be higher in the hierarchy (MO2).</a:t>
            </a:r>
          </a:p>
          <a:p>
            <a:endParaRPr lang="en-US" dirty="0" smtClean="0"/>
          </a:p>
          <a:p>
            <a:r>
              <a:rPr lang="en-US" dirty="0" smtClean="0"/>
              <a:t>Split </a:t>
            </a:r>
            <a:r>
              <a:rPr lang="en-US" dirty="0"/>
              <a:t>large models </a:t>
            </a:r>
            <a:r>
              <a:rPr lang="en-US" dirty="0" smtClean="0"/>
              <a:t>and ensure </a:t>
            </a:r>
            <a:r>
              <a:rPr lang="en-US" dirty="0"/>
              <a:t>consistency with </a:t>
            </a:r>
            <a:r>
              <a:rPr lang="en-US" dirty="0" smtClean="0"/>
              <a:t>‘</a:t>
            </a:r>
            <a:r>
              <a:rPr lang="en-US" i="1" dirty="0" smtClean="0"/>
              <a:t>interface’ models</a:t>
            </a:r>
            <a:r>
              <a:rPr lang="en-US" dirty="0" smtClean="0"/>
              <a:t> (MO3).</a:t>
            </a:r>
          </a:p>
          <a:p>
            <a:endParaRPr lang="en-US" dirty="0" smtClean="0"/>
          </a:p>
          <a:p>
            <a:r>
              <a:rPr lang="en-US" dirty="0" smtClean="0"/>
              <a:t>Avoid </a:t>
            </a:r>
            <a:r>
              <a:rPr lang="en-US" dirty="0"/>
              <a:t>complex cross-tree </a:t>
            </a:r>
            <a:r>
              <a:rPr lang="en-US" dirty="0" smtClean="0"/>
              <a:t>constraints (MO4).</a:t>
            </a:r>
          </a:p>
          <a:p>
            <a:endParaRPr lang="en-US" dirty="0" smtClean="0"/>
          </a:p>
          <a:p>
            <a:r>
              <a:rPr lang="en-US" dirty="0" smtClean="0"/>
              <a:t>Maximize </a:t>
            </a:r>
            <a:r>
              <a:rPr lang="en-US" dirty="0"/>
              <a:t>cohesion and minimize coupling with </a:t>
            </a:r>
            <a:r>
              <a:rPr lang="en-US" dirty="0" smtClean="0"/>
              <a:t>feature groups (MO5).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993872" y="985874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552139" y="1439812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438051" y="1439812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185185" y="1952516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048722" y="1957063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214017" y="2562595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355434" y="2562595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805005" y="3042548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805005" y="3552023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193567" y="4124780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908625" y="4120481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2707581" y="3549738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>
            <a:stCxn id="11" idx="2"/>
            <a:endCxn id="12" idx="0"/>
          </p:cNvCxnSpPr>
          <p:nvPr/>
        </p:nvCxnSpPr>
        <p:spPr>
          <a:xfrm flipH="1">
            <a:off x="1868662" y="1246126"/>
            <a:ext cx="441733" cy="1936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1" idx="2"/>
            <a:endCxn id="13" idx="0"/>
          </p:cNvCxnSpPr>
          <p:nvPr/>
        </p:nvCxnSpPr>
        <p:spPr>
          <a:xfrm>
            <a:off x="2310395" y="1246126"/>
            <a:ext cx="444179" cy="1936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3" idx="2"/>
            <a:endCxn id="14" idx="0"/>
          </p:cNvCxnSpPr>
          <p:nvPr/>
        </p:nvCxnSpPr>
        <p:spPr>
          <a:xfrm flipH="1">
            <a:off x="2501708" y="1700064"/>
            <a:ext cx="252866" cy="2524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3" idx="2"/>
            <a:endCxn id="15" idx="0"/>
          </p:cNvCxnSpPr>
          <p:nvPr/>
        </p:nvCxnSpPr>
        <p:spPr>
          <a:xfrm>
            <a:off x="2754574" y="1700064"/>
            <a:ext cx="610671" cy="25699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4" idx="2"/>
            <a:endCxn id="17" idx="0"/>
          </p:cNvCxnSpPr>
          <p:nvPr/>
        </p:nvCxnSpPr>
        <p:spPr>
          <a:xfrm>
            <a:off x="2501708" y="2212768"/>
            <a:ext cx="170249" cy="34982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4" idx="2"/>
            <a:endCxn id="16" idx="0"/>
          </p:cNvCxnSpPr>
          <p:nvPr/>
        </p:nvCxnSpPr>
        <p:spPr>
          <a:xfrm>
            <a:off x="2501708" y="2212768"/>
            <a:ext cx="1028832" cy="34982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7" idx="2"/>
            <a:endCxn id="18" idx="0"/>
          </p:cNvCxnSpPr>
          <p:nvPr/>
        </p:nvCxnSpPr>
        <p:spPr>
          <a:xfrm flipH="1">
            <a:off x="2121528" y="2822847"/>
            <a:ext cx="550429" cy="21970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8" idx="2"/>
            <a:endCxn id="19" idx="0"/>
          </p:cNvCxnSpPr>
          <p:nvPr/>
        </p:nvCxnSpPr>
        <p:spPr>
          <a:xfrm>
            <a:off x="2121528" y="3302800"/>
            <a:ext cx="0" cy="24922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8" idx="2"/>
            <a:endCxn id="22" idx="0"/>
          </p:cNvCxnSpPr>
          <p:nvPr/>
        </p:nvCxnSpPr>
        <p:spPr>
          <a:xfrm>
            <a:off x="2121528" y="3302800"/>
            <a:ext cx="902576" cy="2469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19" idx="2"/>
            <a:endCxn id="20" idx="0"/>
          </p:cNvCxnSpPr>
          <p:nvPr/>
        </p:nvCxnSpPr>
        <p:spPr>
          <a:xfrm flipH="1">
            <a:off x="1510090" y="3812275"/>
            <a:ext cx="611438" cy="31250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19" idx="2"/>
            <a:endCxn id="21" idx="0"/>
          </p:cNvCxnSpPr>
          <p:nvPr/>
        </p:nvCxnSpPr>
        <p:spPr>
          <a:xfrm>
            <a:off x="2121528" y="3812275"/>
            <a:ext cx="103620" cy="30820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1898679" y="4646965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>
            <a:stCxn id="21" idx="2"/>
            <a:endCxn id="45" idx="0"/>
          </p:cNvCxnSpPr>
          <p:nvPr/>
        </p:nvCxnSpPr>
        <p:spPr>
          <a:xfrm flipH="1">
            <a:off x="2215202" y="4380733"/>
            <a:ext cx="9946" cy="26623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Right Brace 47"/>
          <p:cNvSpPr/>
          <p:nvPr/>
        </p:nvSpPr>
        <p:spPr>
          <a:xfrm>
            <a:off x="3749042" y="925626"/>
            <a:ext cx="527539" cy="3908213"/>
          </a:xfrm>
          <a:prstGeom prst="rightBrace">
            <a:avLst>
              <a:gd name="adj1" fmla="val 3233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4229212" y="2724602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8 </a:t>
            </a:r>
            <a:r>
              <a:rPr lang="en-US" sz="1400" dirty="0" smtClean="0"/>
              <a:t>levels</a:t>
            </a:r>
            <a:endParaRPr lang="en-US" sz="1400" dirty="0"/>
          </a:p>
        </p:txBody>
      </p:sp>
      <p:sp>
        <p:nvSpPr>
          <p:cNvPr id="51" name="Right Brace 50"/>
          <p:cNvSpPr/>
          <p:nvPr/>
        </p:nvSpPr>
        <p:spPr>
          <a:xfrm flipH="1">
            <a:off x="849859" y="2466341"/>
            <a:ext cx="527539" cy="2323763"/>
          </a:xfrm>
          <a:prstGeom prst="rightBrace">
            <a:avLst>
              <a:gd name="adj1" fmla="val 23000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ight Brace 51"/>
          <p:cNvSpPr/>
          <p:nvPr/>
        </p:nvSpPr>
        <p:spPr>
          <a:xfrm flipH="1">
            <a:off x="854122" y="925626"/>
            <a:ext cx="527539" cy="1462055"/>
          </a:xfrm>
          <a:prstGeom prst="rightBrace">
            <a:avLst>
              <a:gd name="adj1" fmla="val 25666"/>
              <a:gd name="adj2" fmla="val 48557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102343" y="1372818"/>
            <a:ext cx="1035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More abstract</a:t>
            </a:r>
            <a:endParaRPr lang="en-US" sz="1400" dirty="0"/>
          </a:p>
        </p:txBody>
      </p:sp>
      <p:sp>
        <p:nvSpPr>
          <p:cNvPr id="54" name="TextBox 53"/>
          <p:cNvSpPr txBox="1"/>
          <p:nvPr/>
        </p:nvSpPr>
        <p:spPr>
          <a:xfrm>
            <a:off x="94208" y="3366612"/>
            <a:ext cx="1035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More technical</a:t>
            </a:r>
            <a:endParaRPr lang="en-US" sz="1400" dirty="0"/>
          </a:p>
        </p:txBody>
      </p:sp>
      <p:cxnSp>
        <p:nvCxnSpPr>
          <p:cNvPr id="57" name="Elbow Connector 56"/>
          <p:cNvCxnSpPr>
            <a:stCxn id="16" idx="2"/>
            <a:endCxn id="22" idx="3"/>
          </p:cNvCxnSpPr>
          <p:nvPr/>
        </p:nvCxnSpPr>
        <p:spPr>
          <a:xfrm rot="5400000">
            <a:off x="3007076" y="3156399"/>
            <a:ext cx="857017" cy="189913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728452" y="3046022"/>
            <a:ext cx="830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requires</a:t>
            </a:r>
            <a:endParaRPr lang="en-US" sz="1400" dirty="0"/>
          </a:p>
        </p:txBody>
      </p:sp>
      <p:sp>
        <p:nvSpPr>
          <p:cNvPr id="59" name="Rectangle 58"/>
          <p:cNvSpPr/>
          <p:nvPr/>
        </p:nvSpPr>
        <p:spPr>
          <a:xfrm>
            <a:off x="3328899" y="4120481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1" name="Straight Connector 60"/>
          <p:cNvCxnSpPr>
            <a:stCxn id="22" idx="2"/>
            <a:endCxn id="59" idx="0"/>
          </p:cNvCxnSpPr>
          <p:nvPr/>
        </p:nvCxnSpPr>
        <p:spPr>
          <a:xfrm>
            <a:off x="3024104" y="3809990"/>
            <a:ext cx="621318" cy="3104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2621622" y="4120481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3" name="Straight Connector 82"/>
          <p:cNvCxnSpPr>
            <a:stCxn id="22" idx="2"/>
            <a:endCxn id="76" idx="0"/>
          </p:cNvCxnSpPr>
          <p:nvPr/>
        </p:nvCxnSpPr>
        <p:spPr>
          <a:xfrm flipH="1">
            <a:off x="2938145" y="3809990"/>
            <a:ext cx="85959" cy="3104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Elbow Connector 85"/>
          <p:cNvCxnSpPr/>
          <p:nvPr/>
        </p:nvCxnSpPr>
        <p:spPr>
          <a:xfrm rot="5400000">
            <a:off x="2927665" y="3670596"/>
            <a:ext cx="12700" cy="1420274"/>
          </a:xfrm>
          <a:prstGeom prst="bentConnector3">
            <a:avLst>
              <a:gd name="adj1" fmla="val 3120000"/>
            </a:avLst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9" name="Elbow Connector 88"/>
          <p:cNvCxnSpPr/>
          <p:nvPr/>
        </p:nvCxnSpPr>
        <p:spPr>
          <a:xfrm rot="16200000" flipH="1">
            <a:off x="2779767" y="4024235"/>
            <a:ext cx="12700" cy="712997"/>
          </a:xfrm>
          <a:prstGeom prst="bentConnector3">
            <a:avLst>
              <a:gd name="adj1" fmla="val 1980016"/>
            </a:avLst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1" name="Elbow Connector 90"/>
          <p:cNvCxnSpPr/>
          <p:nvPr/>
        </p:nvCxnSpPr>
        <p:spPr>
          <a:xfrm rot="16200000" flipH="1">
            <a:off x="3057205" y="3670596"/>
            <a:ext cx="12700" cy="1420274"/>
          </a:xfrm>
          <a:prstGeom prst="bentConnector3">
            <a:avLst>
              <a:gd name="adj1" fmla="val 4860000"/>
            </a:avLst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390261" y="4342379"/>
            <a:ext cx="801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exclude</a:t>
            </a:r>
            <a:endParaRPr lang="en-US" sz="1400" dirty="0"/>
          </a:p>
        </p:txBody>
      </p:sp>
      <p:sp>
        <p:nvSpPr>
          <p:cNvPr id="99" name="TextBox 98"/>
          <p:cNvSpPr txBox="1"/>
          <p:nvPr/>
        </p:nvSpPr>
        <p:spPr>
          <a:xfrm>
            <a:off x="2899518" y="4527968"/>
            <a:ext cx="882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exclude</a:t>
            </a:r>
            <a:endParaRPr lang="en-US" sz="1400" dirty="0"/>
          </a:p>
        </p:txBody>
      </p:sp>
      <p:sp>
        <p:nvSpPr>
          <p:cNvPr id="101" name="TextBox 100"/>
          <p:cNvSpPr txBox="1"/>
          <p:nvPr/>
        </p:nvSpPr>
        <p:spPr>
          <a:xfrm>
            <a:off x="3051918" y="4718468"/>
            <a:ext cx="882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exclude</a:t>
            </a:r>
            <a:endParaRPr lang="en-US" sz="1400" dirty="0"/>
          </a:p>
        </p:txBody>
      </p:sp>
      <p:sp>
        <p:nvSpPr>
          <p:cNvPr id="103" name="Arc 102"/>
          <p:cNvSpPr/>
          <p:nvPr/>
        </p:nvSpPr>
        <p:spPr>
          <a:xfrm rot="7135948">
            <a:off x="2815897" y="3571845"/>
            <a:ext cx="565311" cy="455012"/>
          </a:xfrm>
          <a:prstGeom prst="arc">
            <a:avLst>
              <a:gd name="adj1" fmla="val 16639238"/>
              <a:gd name="adj2" fmla="val 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Arc 103"/>
          <p:cNvSpPr/>
          <p:nvPr/>
        </p:nvSpPr>
        <p:spPr>
          <a:xfrm rot="9650483">
            <a:off x="1884439" y="3593959"/>
            <a:ext cx="565311" cy="455012"/>
          </a:xfrm>
          <a:prstGeom prst="arc">
            <a:avLst>
              <a:gd name="adj1" fmla="val 16639238"/>
              <a:gd name="adj2" fmla="val 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TextBox 105"/>
          <p:cNvSpPr txBox="1"/>
          <p:nvPr/>
        </p:nvSpPr>
        <p:spPr>
          <a:xfrm>
            <a:off x="1348878" y="4065941"/>
            <a:ext cx="307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A</a:t>
            </a:r>
            <a:endParaRPr lang="en-US" dirty="0"/>
          </a:p>
        </p:txBody>
      </p:sp>
      <p:sp>
        <p:nvSpPr>
          <p:cNvPr id="107" name="TextBox 106"/>
          <p:cNvSpPr txBox="1"/>
          <p:nvPr/>
        </p:nvSpPr>
        <p:spPr>
          <a:xfrm>
            <a:off x="2772108" y="4064346"/>
            <a:ext cx="307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1</a:t>
            </a:r>
            <a:endParaRPr lang="en-US" dirty="0"/>
          </a:p>
        </p:txBody>
      </p:sp>
      <p:sp>
        <p:nvSpPr>
          <p:cNvPr id="109" name="TextBox 108"/>
          <p:cNvSpPr txBox="1"/>
          <p:nvPr/>
        </p:nvSpPr>
        <p:spPr>
          <a:xfrm>
            <a:off x="2064488" y="4065941"/>
            <a:ext cx="307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2</a:t>
            </a:r>
            <a:endParaRPr lang="en-US" dirty="0"/>
          </a:p>
        </p:txBody>
      </p:sp>
      <p:sp>
        <p:nvSpPr>
          <p:cNvPr id="110" name="TextBox 109"/>
          <p:cNvSpPr txBox="1"/>
          <p:nvPr/>
        </p:nvSpPr>
        <p:spPr>
          <a:xfrm>
            <a:off x="3495652" y="4058352"/>
            <a:ext cx="307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3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160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2658">
        <p:fade/>
      </p:transition>
    </mc:Choice>
    <mc:Fallback xmlns="">
      <p:transition spd="med" advTm="9265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/>
      <p:bldP spid="54" grpId="0"/>
      <p:bldP spid="58" grpId="0"/>
      <p:bldP spid="98" grpId="0"/>
      <p:bldP spid="99" grpId="0"/>
      <p:bldP spid="101" grpId="0"/>
      <p:bldP spid="103" grpId="0" animBg="1"/>
      <p:bldP spid="104" grpId="0" animBg="1"/>
      <p:bldP spid="106" grpId="0"/>
      <p:bldP spid="107" grpId="0"/>
      <p:bldP spid="109" grpId="0"/>
      <p:bldP spid="1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Organization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4811606" y="1142937"/>
            <a:ext cx="4269764" cy="3473590"/>
          </a:xfrm>
        </p:spPr>
        <p:txBody>
          <a:bodyPr/>
          <a:lstStyle/>
          <a:p>
            <a:r>
              <a:rPr lang="en-US" dirty="0" smtClean="0"/>
              <a:t>Model hierarchy not deeper than 8 levels (MO1).</a:t>
            </a:r>
          </a:p>
          <a:p>
            <a:endParaRPr lang="en-US" dirty="0" smtClean="0"/>
          </a:p>
          <a:p>
            <a:r>
              <a:rPr lang="en-US" dirty="0" smtClean="0"/>
              <a:t>Abstract features should be higher in the hierarchy (MO2).</a:t>
            </a:r>
          </a:p>
          <a:p>
            <a:endParaRPr lang="en-US" dirty="0" smtClean="0"/>
          </a:p>
          <a:p>
            <a:r>
              <a:rPr lang="en-US" dirty="0" smtClean="0"/>
              <a:t>Split </a:t>
            </a:r>
            <a:r>
              <a:rPr lang="en-US" dirty="0"/>
              <a:t>large models </a:t>
            </a:r>
            <a:r>
              <a:rPr lang="en-US" dirty="0" smtClean="0"/>
              <a:t>and ensure </a:t>
            </a:r>
            <a:r>
              <a:rPr lang="en-US" dirty="0"/>
              <a:t>consistency with </a:t>
            </a:r>
            <a:r>
              <a:rPr lang="en-US" dirty="0" smtClean="0"/>
              <a:t>‘</a:t>
            </a:r>
            <a:r>
              <a:rPr lang="en-US" i="1" dirty="0" smtClean="0"/>
              <a:t>interface’ models</a:t>
            </a:r>
            <a:r>
              <a:rPr lang="en-US" dirty="0" smtClean="0"/>
              <a:t> (MO3).</a:t>
            </a:r>
          </a:p>
          <a:p>
            <a:endParaRPr lang="en-US" dirty="0" smtClean="0"/>
          </a:p>
          <a:p>
            <a:r>
              <a:rPr lang="en-US" dirty="0" smtClean="0"/>
              <a:t>Avoid </a:t>
            </a:r>
            <a:r>
              <a:rPr lang="en-US" dirty="0"/>
              <a:t>complex cross-tree </a:t>
            </a:r>
            <a:r>
              <a:rPr lang="en-US" dirty="0" smtClean="0"/>
              <a:t>constraints (MO4).</a:t>
            </a:r>
          </a:p>
          <a:p>
            <a:endParaRPr lang="en-US" dirty="0" smtClean="0"/>
          </a:p>
          <a:p>
            <a:r>
              <a:rPr lang="en-US" dirty="0" smtClean="0"/>
              <a:t>Maximize </a:t>
            </a:r>
            <a:r>
              <a:rPr lang="en-US" dirty="0"/>
              <a:t>cohesion and minimize coupling with </a:t>
            </a:r>
            <a:r>
              <a:rPr lang="en-US" dirty="0" smtClean="0"/>
              <a:t>feature groups (MO5).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993872" y="985874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552139" y="1439812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438051" y="1439812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185185" y="1952516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048722" y="1957063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214017" y="2562595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355434" y="2562595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805005" y="3042548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805005" y="3552023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193567" y="4124780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908625" y="4120481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2707581" y="3549738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>
            <a:stCxn id="11" idx="2"/>
            <a:endCxn id="12" idx="0"/>
          </p:cNvCxnSpPr>
          <p:nvPr/>
        </p:nvCxnSpPr>
        <p:spPr>
          <a:xfrm flipH="1">
            <a:off x="1868662" y="1246126"/>
            <a:ext cx="441733" cy="1936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1" idx="2"/>
            <a:endCxn id="13" idx="0"/>
          </p:cNvCxnSpPr>
          <p:nvPr/>
        </p:nvCxnSpPr>
        <p:spPr>
          <a:xfrm>
            <a:off x="2310395" y="1246126"/>
            <a:ext cx="444179" cy="1936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3" idx="2"/>
            <a:endCxn id="14" idx="0"/>
          </p:cNvCxnSpPr>
          <p:nvPr/>
        </p:nvCxnSpPr>
        <p:spPr>
          <a:xfrm flipH="1">
            <a:off x="2501708" y="1700064"/>
            <a:ext cx="252866" cy="2524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3" idx="2"/>
            <a:endCxn id="15" idx="0"/>
          </p:cNvCxnSpPr>
          <p:nvPr/>
        </p:nvCxnSpPr>
        <p:spPr>
          <a:xfrm>
            <a:off x="2754574" y="1700064"/>
            <a:ext cx="610671" cy="25699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4" idx="2"/>
            <a:endCxn id="17" idx="0"/>
          </p:cNvCxnSpPr>
          <p:nvPr/>
        </p:nvCxnSpPr>
        <p:spPr>
          <a:xfrm>
            <a:off x="2501708" y="2212768"/>
            <a:ext cx="170249" cy="34982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4" idx="2"/>
            <a:endCxn id="16" idx="0"/>
          </p:cNvCxnSpPr>
          <p:nvPr/>
        </p:nvCxnSpPr>
        <p:spPr>
          <a:xfrm>
            <a:off x="2501708" y="2212768"/>
            <a:ext cx="1028832" cy="34982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7" idx="2"/>
            <a:endCxn id="18" idx="0"/>
          </p:cNvCxnSpPr>
          <p:nvPr/>
        </p:nvCxnSpPr>
        <p:spPr>
          <a:xfrm flipH="1">
            <a:off x="2121528" y="2822847"/>
            <a:ext cx="550429" cy="21970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8" idx="2"/>
            <a:endCxn id="19" idx="0"/>
          </p:cNvCxnSpPr>
          <p:nvPr/>
        </p:nvCxnSpPr>
        <p:spPr>
          <a:xfrm>
            <a:off x="2121528" y="3302800"/>
            <a:ext cx="0" cy="24922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8" idx="2"/>
            <a:endCxn id="22" idx="0"/>
          </p:cNvCxnSpPr>
          <p:nvPr/>
        </p:nvCxnSpPr>
        <p:spPr>
          <a:xfrm>
            <a:off x="2121528" y="3302800"/>
            <a:ext cx="902576" cy="2469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19" idx="2"/>
            <a:endCxn id="20" idx="0"/>
          </p:cNvCxnSpPr>
          <p:nvPr/>
        </p:nvCxnSpPr>
        <p:spPr>
          <a:xfrm flipH="1">
            <a:off x="1510090" y="3812275"/>
            <a:ext cx="611438" cy="31250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1919368" y="4646965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>
            <a:stCxn id="21" idx="2"/>
            <a:endCxn id="45" idx="0"/>
          </p:cNvCxnSpPr>
          <p:nvPr/>
        </p:nvCxnSpPr>
        <p:spPr>
          <a:xfrm>
            <a:off x="2225148" y="4380733"/>
            <a:ext cx="10743" cy="26623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Right Brace 47"/>
          <p:cNvSpPr/>
          <p:nvPr/>
        </p:nvSpPr>
        <p:spPr>
          <a:xfrm>
            <a:off x="3749042" y="925626"/>
            <a:ext cx="527539" cy="3908213"/>
          </a:xfrm>
          <a:prstGeom prst="rightBrace">
            <a:avLst>
              <a:gd name="adj1" fmla="val 3233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4229212" y="2724602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8 </a:t>
            </a:r>
            <a:r>
              <a:rPr lang="en-US" sz="1400" dirty="0" smtClean="0"/>
              <a:t>levels</a:t>
            </a:r>
            <a:endParaRPr lang="en-US" sz="1400" dirty="0"/>
          </a:p>
        </p:txBody>
      </p:sp>
      <p:sp>
        <p:nvSpPr>
          <p:cNvPr id="51" name="Right Brace 50"/>
          <p:cNvSpPr/>
          <p:nvPr/>
        </p:nvSpPr>
        <p:spPr>
          <a:xfrm flipH="1">
            <a:off x="849859" y="2466341"/>
            <a:ext cx="527539" cy="2323763"/>
          </a:xfrm>
          <a:prstGeom prst="rightBrace">
            <a:avLst>
              <a:gd name="adj1" fmla="val 23000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ight Brace 51"/>
          <p:cNvSpPr/>
          <p:nvPr/>
        </p:nvSpPr>
        <p:spPr>
          <a:xfrm flipH="1">
            <a:off x="854122" y="925626"/>
            <a:ext cx="527539" cy="1462055"/>
          </a:xfrm>
          <a:prstGeom prst="rightBrace">
            <a:avLst>
              <a:gd name="adj1" fmla="val 25666"/>
              <a:gd name="adj2" fmla="val 48557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102343" y="1372818"/>
            <a:ext cx="1035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More abstract</a:t>
            </a:r>
            <a:endParaRPr lang="en-US" sz="1400" dirty="0"/>
          </a:p>
        </p:txBody>
      </p:sp>
      <p:sp>
        <p:nvSpPr>
          <p:cNvPr id="54" name="TextBox 53"/>
          <p:cNvSpPr txBox="1"/>
          <p:nvPr/>
        </p:nvSpPr>
        <p:spPr>
          <a:xfrm>
            <a:off x="94208" y="3366612"/>
            <a:ext cx="1035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More technical</a:t>
            </a:r>
            <a:endParaRPr lang="en-US" sz="1400" dirty="0"/>
          </a:p>
        </p:txBody>
      </p:sp>
      <p:cxnSp>
        <p:nvCxnSpPr>
          <p:cNvPr id="57" name="Elbow Connector 56"/>
          <p:cNvCxnSpPr>
            <a:stCxn id="16" idx="2"/>
            <a:endCxn id="22" idx="3"/>
          </p:cNvCxnSpPr>
          <p:nvPr/>
        </p:nvCxnSpPr>
        <p:spPr>
          <a:xfrm rot="5400000">
            <a:off x="3007076" y="3156399"/>
            <a:ext cx="857017" cy="189913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728452" y="3046022"/>
            <a:ext cx="830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requires</a:t>
            </a:r>
            <a:endParaRPr lang="en-US" sz="1400" dirty="0"/>
          </a:p>
        </p:txBody>
      </p:sp>
      <p:sp>
        <p:nvSpPr>
          <p:cNvPr id="59" name="Rectangle 58"/>
          <p:cNvSpPr/>
          <p:nvPr/>
        </p:nvSpPr>
        <p:spPr>
          <a:xfrm>
            <a:off x="3328899" y="4120481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1" name="Straight Connector 60"/>
          <p:cNvCxnSpPr>
            <a:stCxn id="22" idx="2"/>
            <a:endCxn id="59" idx="0"/>
          </p:cNvCxnSpPr>
          <p:nvPr/>
        </p:nvCxnSpPr>
        <p:spPr>
          <a:xfrm>
            <a:off x="3024104" y="3809990"/>
            <a:ext cx="621318" cy="3104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2621622" y="4120481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3" name="Straight Connector 82"/>
          <p:cNvCxnSpPr>
            <a:stCxn id="22" idx="2"/>
            <a:endCxn id="76" idx="0"/>
          </p:cNvCxnSpPr>
          <p:nvPr/>
        </p:nvCxnSpPr>
        <p:spPr>
          <a:xfrm flipH="1">
            <a:off x="2938145" y="3809990"/>
            <a:ext cx="85959" cy="3104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3" name="Arc 102"/>
          <p:cNvSpPr/>
          <p:nvPr/>
        </p:nvSpPr>
        <p:spPr>
          <a:xfrm rot="7135948">
            <a:off x="2772687" y="3576588"/>
            <a:ext cx="565311" cy="455012"/>
          </a:xfrm>
          <a:prstGeom prst="arc">
            <a:avLst>
              <a:gd name="adj1" fmla="val 16175018"/>
              <a:gd name="adj2" fmla="val 2450164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TextBox 105"/>
          <p:cNvSpPr txBox="1"/>
          <p:nvPr/>
        </p:nvSpPr>
        <p:spPr>
          <a:xfrm>
            <a:off x="1348878" y="4065941"/>
            <a:ext cx="307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A</a:t>
            </a:r>
            <a:endParaRPr lang="en-US" dirty="0"/>
          </a:p>
        </p:txBody>
      </p:sp>
      <p:sp>
        <p:nvSpPr>
          <p:cNvPr id="107" name="TextBox 106"/>
          <p:cNvSpPr txBox="1"/>
          <p:nvPr/>
        </p:nvSpPr>
        <p:spPr>
          <a:xfrm>
            <a:off x="2772108" y="4064346"/>
            <a:ext cx="307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1</a:t>
            </a:r>
            <a:endParaRPr lang="en-US" dirty="0"/>
          </a:p>
        </p:txBody>
      </p:sp>
      <p:sp>
        <p:nvSpPr>
          <p:cNvPr id="109" name="TextBox 108"/>
          <p:cNvSpPr txBox="1"/>
          <p:nvPr/>
        </p:nvSpPr>
        <p:spPr>
          <a:xfrm>
            <a:off x="2072064" y="4065941"/>
            <a:ext cx="307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2</a:t>
            </a:r>
            <a:endParaRPr lang="en-US" dirty="0"/>
          </a:p>
        </p:txBody>
      </p:sp>
      <p:sp>
        <p:nvSpPr>
          <p:cNvPr id="110" name="TextBox 109"/>
          <p:cNvSpPr txBox="1"/>
          <p:nvPr/>
        </p:nvSpPr>
        <p:spPr>
          <a:xfrm>
            <a:off x="3495652" y="4058352"/>
            <a:ext cx="307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3</a:t>
            </a:r>
            <a:endParaRPr lang="en-US" dirty="0"/>
          </a:p>
        </p:txBody>
      </p:sp>
      <p:cxnSp>
        <p:nvCxnSpPr>
          <p:cNvPr id="25" name="Straight Connector 24"/>
          <p:cNvCxnSpPr>
            <a:stCxn id="22" idx="2"/>
            <a:endCxn id="21" idx="0"/>
          </p:cNvCxnSpPr>
          <p:nvPr/>
        </p:nvCxnSpPr>
        <p:spPr>
          <a:xfrm flipH="1">
            <a:off x="2225148" y="3809990"/>
            <a:ext cx="798956" cy="3104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79870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919">
        <p:fade/>
      </p:transition>
    </mc:Choice>
    <mc:Fallback xmlns="">
      <p:transition spd="med" advTm="1491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6904">
            <a:off x="7716915" y="1510493"/>
            <a:ext cx="971112" cy="10999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Dependencies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4572000" y="1116000"/>
            <a:ext cx="3524243" cy="2966711"/>
          </a:xfrm>
        </p:spPr>
        <p:txBody>
          <a:bodyPr/>
          <a:lstStyle/>
          <a:p>
            <a:r>
              <a:rPr lang="sv-SE" dirty="0"/>
              <a:t>D1:</a:t>
            </a:r>
            <a:r>
              <a:rPr lang="en-US" dirty="0"/>
              <a:t> </a:t>
            </a:r>
            <a:r>
              <a:rPr lang="en-US" i="1" dirty="0"/>
              <a:t>If the models are configured by (company) experts, avoid feature-dependency </a:t>
            </a:r>
            <a:r>
              <a:rPr lang="en-US" i="1" dirty="0" smtClean="0"/>
              <a:t>modeling</a:t>
            </a:r>
          </a:p>
          <a:p>
            <a:pPr lvl="1"/>
            <a:r>
              <a:rPr lang="sv-SE" i="1" dirty="0" smtClean="0"/>
              <a:t>~</a:t>
            </a:r>
            <a:r>
              <a:rPr lang="en-US" i="1" dirty="0" smtClean="0"/>
              <a:t>50% of features involved in a dependency</a:t>
            </a:r>
          </a:p>
          <a:p>
            <a:pPr lvl="1"/>
            <a:r>
              <a:rPr lang="en-US" i="1" dirty="0" smtClean="0"/>
              <a:t>Add custom dependencies, e.g. recommends</a:t>
            </a:r>
          </a:p>
          <a:p>
            <a:pPr lvl="1"/>
            <a:endParaRPr lang="sv-SE" i="1" dirty="0" smtClean="0"/>
          </a:p>
          <a:p>
            <a:pPr marL="0" indent="0">
              <a:buNone/>
            </a:pPr>
            <a:endParaRPr lang="en-US" i="1" dirty="0" smtClean="0"/>
          </a:p>
          <a:p>
            <a:r>
              <a:rPr lang="en-US" dirty="0"/>
              <a:t>D2: </a:t>
            </a:r>
            <a:r>
              <a:rPr lang="en-US" i="1" dirty="0"/>
              <a:t>If the main users of a feature model are end-users, perform feature-dependency modeling</a:t>
            </a:r>
            <a:r>
              <a:rPr lang="en-US" i="1" dirty="0" smtClean="0"/>
              <a:t>.</a:t>
            </a:r>
          </a:p>
          <a:p>
            <a:pPr lvl="1"/>
            <a:r>
              <a:rPr lang="en-US" i="1" dirty="0" smtClean="0"/>
              <a:t>Support choice-propagation </a:t>
            </a:r>
          </a:p>
          <a:p>
            <a:pPr lvl="1"/>
            <a:r>
              <a:rPr lang="en-US" i="1" dirty="0" smtClean="0"/>
              <a:t>Avoid invalid configurations</a:t>
            </a:r>
          </a:p>
          <a:p>
            <a:endParaRPr lang="en-US" i="1" dirty="0"/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993872" y="985874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52139" y="1439812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438051" y="1439812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185185" y="1952516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048722" y="1957063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214017" y="2562595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355434" y="2562595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805005" y="3042548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805005" y="3552023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360826" y="4132580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204062" y="4127868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707581" y="3549738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>
            <a:stCxn id="7" idx="2"/>
            <a:endCxn id="8" idx="0"/>
          </p:cNvCxnSpPr>
          <p:nvPr/>
        </p:nvCxnSpPr>
        <p:spPr>
          <a:xfrm flipH="1">
            <a:off x="1868662" y="1246126"/>
            <a:ext cx="441733" cy="1936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7" idx="2"/>
            <a:endCxn id="9" idx="0"/>
          </p:cNvCxnSpPr>
          <p:nvPr/>
        </p:nvCxnSpPr>
        <p:spPr>
          <a:xfrm>
            <a:off x="2310395" y="1246126"/>
            <a:ext cx="444179" cy="1936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9" idx="2"/>
            <a:endCxn id="10" idx="0"/>
          </p:cNvCxnSpPr>
          <p:nvPr/>
        </p:nvCxnSpPr>
        <p:spPr>
          <a:xfrm flipH="1">
            <a:off x="2501708" y="1700064"/>
            <a:ext cx="252866" cy="2524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9" idx="2"/>
            <a:endCxn id="11" idx="0"/>
          </p:cNvCxnSpPr>
          <p:nvPr/>
        </p:nvCxnSpPr>
        <p:spPr>
          <a:xfrm>
            <a:off x="2754574" y="1700064"/>
            <a:ext cx="610671" cy="25699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0" idx="2"/>
            <a:endCxn id="13" idx="0"/>
          </p:cNvCxnSpPr>
          <p:nvPr/>
        </p:nvCxnSpPr>
        <p:spPr>
          <a:xfrm>
            <a:off x="2501708" y="2212768"/>
            <a:ext cx="170249" cy="34982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0" idx="2"/>
            <a:endCxn id="12" idx="0"/>
          </p:cNvCxnSpPr>
          <p:nvPr/>
        </p:nvCxnSpPr>
        <p:spPr>
          <a:xfrm>
            <a:off x="2501708" y="2212768"/>
            <a:ext cx="1028832" cy="34982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3" idx="2"/>
            <a:endCxn id="14" idx="0"/>
          </p:cNvCxnSpPr>
          <p:nvPr/>
        </p:nvCxnSpPr>
        <p:spPr>
          <a:xfrm flipH="1">
            <a:off x="2121528" y="2822847"/>
            <a:ext cx="550429" cy="21970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4" idx="2"/>
            <a:endCxn id="15" idx="0"/>
          </p:cNvCxnSpPr>
          <p:nvPr/>
        </p:nvCxnSpPr>
        <p:spPr>
          <a:xfrm>
            <a:off x="2121528" y="3302800"/>
            <a:ext cx="0" cy="24922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4" idx="2"/>
            <a:endCxn id="18" idx="0"/>
          </p:cNvCxnSpPr>
          <p:nvPr/>
        </p:nvCxnSpPr>
        <p:spPr>
          <a:xfrm>
            <a:off x="2121528" y="3302800"/>
            <a:ext cx="902576" cy="2469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5" idx="2"/>
            <a:endCxn id="16" idx="0"/>
          </p:cNvCxnSpPr>
          <p:nvPr/>
        </p:nvCxnSpPr>
        <p:spPr>
          <a:xfrm flipH="1">
            <a:off x="1677349" y="3812275"/>
            <a:ext cx="444179" cy="32030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5" idx="2"/>
            <a:endCxn id="17" idx="0"/>
          </p:cNvCxnSpPr>
          <p:nvPr/>
        </p:nvCxnSpPr>
        <p:spPr>
          <a:xfrm>
            <a:off x="2121528" y="3812275"/>
            <a:ext cx="399057" cy="31559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2215961" y="4573587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>
            <a:stCxn id="17" idx="2"/>
            <a:endCxn id="30" idx="0"/>
          </p:cNvCxnSpPr>
          <p:nvPr/>
        </p:nvCxnSpPr>
        <p:spPr>
          <a:xfrm>
            <a:off x="2520585" y="4388120"/>
            <a:ext cx="11899" cy="18546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Elbow Connector 31"/>
          <p:cNvCxnSpPr>
            <a:stCxn id="12" idx="2"/>
            <a:endCxn id="18" idx="3"/>
          </p:cNvCxnSpPr>
          <p:nvPr/>
        </p:nvCxnSpPr>
        <p:spPr>
          <a:xfrm rot="5400000">
            <a:off x="3007076" y="3156399"/>
            <a:ext cx="857017" cy="189913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3062303" y="4120988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>
            <a:stCxn id="18" idx="2"/>
            <a:endCxn id="34" idx="0"/>
          </p:cNvCxnSpPr>
          <p:nvPr/>
        </p:nvCxnSpPr>
        <p:spPr>
          <a:xfrm>
            <a:off x="3024104" y="3809990"/>
            <a:ext cx="354722" cy="31099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34" idx="2"/>
            <a:endCxn id="30" idx="3"/>
          </p:cNvCxnSpPr>
          <p:nvPr/>
        </p:nvCxnSpPr>
        <p:spPr>
          <a:xfrm rot="5400000">
            <a:off x="2952681" y="4277567"/>
            <a:ext cx="322473" cy="52981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7" idx="1"/>
            <a:endCxn id="16" idx="3"/>
          </p:cNvCxnSpPr>
          <p:nvPr/>
        </p:nvCxnSpPr>
        <p:spPr>
          <a:xfrm flipH="1">
            <a:off x="1993872" y="4257994"/>
            <a:ext cx="210190" cy="47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0" name="Elbow Connector 39"/>
          <p:cNvCxnSpPr>
            <a:stCxn id="8" idx="2"/>
            <a:endCxn id="10" idx="1"/>
          </p:cNvCxnSpPr>
          <p:nvPr/>
        </p:nvCxnSpPr>
        <p:spPr>
          <a:xfrm rot="16200000" flipH="1">
            <a:off x="1835634" y="1733091"/>
            <a:ext cx="382578" cy="316523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1057769" y="1963294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252976" y="2560627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379721" y="2560627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379721" y="3042548"/>
            <a:ext cx="633046" cy="2602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>
            <a:stCxn id="8" idx="2"/>
            <a:endCxn id="41" idx="0"/>
          </p:cNvCxnSpPr>
          <p:nvPr/>
        </p:nvCxnSpPr>
        <p:spPr>
          <a:xfrm flipH="1">
            <a:off x="1374292" y="1700064"/>
            <a:ext cx="494370" cy="26323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41" idx="2"/>
            <a:endCxn id="43" idx="0"/>
          </p:cNvCxnSpPr>
          <p:nvPr/>
        </p:nvCxnSpPr>
        <p:spPr>
          <a:xfrm flipH="1">
            <a:off x="696244" y="2223546"/>
            <a:ext cx="678048" cy="33708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41" idx="2"/>
            <a:endCxn id="42" idx="0"/>
          </p:cNvCxnSpPr>
          <p:nvPr/>
        </p:nvCxnSpPr>
        <p:spPr>
          <a:xfrm>
            <a:off x="1374292" y="2223546"/>
            <a:ext cx="195207" cy="33708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3" idx="2"/>
            <a:endCxn id="44" idx="0"/>
          </p:cNvCxnSpPr>
          <p:nvPr/>
        </p:nvCxnSpPr>
        <p:spPr>
          <a:xfrm>
            <a:off x="696244" y="2820879"/>
            <a:ext cx="0" cy="22166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Elbow Connector 53"/>
          <p:cNvCxnSpPr>
            <a:stCxn id="44" idx="2"/>
            <a:endCxn id="15" idx="1"/>
          </p:cNvCxnSpPr>
          <p:nvPr/>
        </p:nvCxnSpPr>
        <p:spPr>
          <a:xfrm rot="16200000" flipH="1">
            <a:off x="1060950" y="2938093"/>
            <a:ext cx="379349" cy="110876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6" name="Elbow Connector 55"/>
          <p:cNvCxnSpPr>
            <a:stCxn id="42" idx="3"/>
            <a:endCxn id="13" idx="1"/>
          </p:cNvCxnSpPr>
          <p:nvPr/>
        </p:nvCxnSpPr>
        <p:spPr>
          <a:xfrm>
            <a:off x="1886022" y="2690753"/>
            <a:ext cx="469412" cy="1968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8" name="Elbow Connector 57"/>
          <p:cNvCxnSpPr>
            <a:stCxn id="42" idx="2"/>
            <a:endCxn id="44" idx="3"/>
          </p:cNvCxnSpPr>
          <p:nvPr/>
        </p:nvCxnSpPr>
        <p:spPr>
          <a:xfrm rot="5400000">
            <a:off x="1115236" y="2718410"/>
            <a:ext cx="351795" cy="556732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70" name="Group 69"/>
          <p:cNvGrpSpPr/>
          <p:nvPr/>
        </p:nvGrpSpPr>
        <p:grpSpPr>
          <a:xfrm>
            <a:off x="7103419" y="3586920"/>
            <a:ext cx="1747615" cy="1000721"/>
            <a:chOff x="7103419" y="3586920"/>
            <a:chExt cx="1747615" cy="1000721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20" b="38404"/>
            <a:stretch/>
          </p:blipFill>
          <p:spPr>
            <a:xfrm rot="20416095">
              <a:off x="7103419" y="3586920"/>
              <a:ext cx="1747615" cy="1000721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48" r="16210"/>
            <a:stretch/>
          </p:blipFill>
          <p:spPr>
            <a:xfrm rot="20416095">
              <a:off x="7238536" y="3738463"/>
              <a:ext cx="1279395" cy="70901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44888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7565">
        <p:fade/>
      </p:transition>
    </mc:Choice>
    <mc:Fallback xmlns="">
      <p:transition spd="med" advTm="575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Elbow Connector 13"/>
          <p:cNvCxnSpPr/>
          <p:nvPr/>
        </p:nvCxnSpPr>
        <p:spPr>
          <a:xfrm>
            <a:off x="8308768" y="4368017"/>
            <a:ext cx="391338" cy="31901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Elbow Connector 26"/>
          <p:cNvCxnSpPr/>
          <p:nvPr/>
        </p:nvCxnSpPr>
        <p:spPr>
          <a:xfrm flipV="1">
            <a:off x="8308768" y="3932956"/>
            <a:ext cx="391338" cy="31901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Quality</a:t>
            </a:r>
            <a:r>
              <a:rPr lang="sv-SE" dirty="0" smtClean="0"/>
              <a:t> Assurance, </a:t>
            </a:r>
            <a:r>
              <a:rPr lang="en-US" dirty="0" smtClean="0"/>
              <a:t>Maintenance</a:t>
            </a:r>
            <a:r>
              <a:rPr lang="sv-SE" dirty="0" smtClean="0"/>
              <a:t> and Evolution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16</a:t>
            </a:fld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4569974" y="1068461"/>
            <a:ext cx="4519887" cy="2719271"/>
          </a:xfrm>
        </p:spPr>
        <p:txBody>
          <a:bodyPr/>
          <a:lstStyle/>
          <a:p>
            <a:r>
              <a:rPr lang="en-US" dirty="0" smtClean="0"/>
              <a:t>Validate </a:t>
            </a:r>
            <a:r>
              <a:rPr lang="en-US" dirty="0"/>
              <a:t>the </a:t>
            </a:r>
            <a:r>
              <a:rPr lang="en-US" dirty="0" smtClean="0"/>
              <a:t>feature model in workshops (QA1).</a:t>
            </a:r>
          </a:p>
          <a:p>
            <a:endParaRPr lang="en-US" sz="400" dirty="0" smtClean="0"/>
          </a:p>
          <a:p>
            <a:r>
              <a:rPr lang="en-US" dirty="0" smtClean="0"/>
              <a:t>Use </a:t>
            </a:r>
            <a:r>
              <a:rPr lang="en-US" dirty="0"/>
              <a:t>the obtained feature model to derive </a:t>
            </a:r>
            <a:r>
              <a:rPr lang="en-US" dirty="0" smtClean="0"/>
              <a:t>configurations (QA2).</a:t>
            </a:r>
          </a:p>
          <a:p>
            <a:endParaRPr lang="en-US" sz="400" dirty="0" smtClean="0"/>
          </a:p>
          <a:p>
            <a:r>
              <a:rPr lang="en-US" dirty="0" smtClean="0"/>
              <a:t>Use </a:t>
            </a:r>
            <a:r>
              <a:rPr lang="en-US" dirty="0"/>
              <a:t>regression tests to </a:t>
            </a:r>
            <a:r>
              <a:rPr lang="en-US" dirty="0" smtClean="0"/>
              <a:t>check for invalid configurations (QA3), if D1 applied.</a:t>
            </a:r>
          </a:p>
          <a:p>
            <a:endParaRPr lang="en-US" sz="400" dirty="0" smtClean="0"/>
          </a:p>
          <a:p>
            <a:r>
              <a:rPr lang="en-US" dirty="0" smtClean="0"/>
              <a:t>Use centralized </a:t>
            </a:r>
            <a:r>
              <a:rPr lang="en-US" dirty="0"/>
              <a:t>model </a:t>
            </a:r>
            <a:r>
              <a:rPr lang="en-US" dirty="0" smtClean="0"/>
              <a:t>governance (MME1) and version manage the entire model (MME2).</a:t>
            </a:r>
            <a:endParaRPr lang="en-US" sz="400" dirty="0"/>
          </a:p>
          <a:p>
            <a:endParaRPr lang="en-US" sz="400" dirty="0"/>
          </a:p>
          <a:p>
            <a:r>
              <a:rPr lang="en-US" dirty="0" smtClean="0"/>
              <a:t>MME3</a:t>
            </a:r>
            <a:r>
              <a:rPr lang="en-US" dirty="0"/>
              <a:t>: New features should be defined and approved by domain experts.</a:t>
            </a:r>
          </a:p>
          <a:p>
            <a:endParaRPr lang="en-US" dirty="0"/>
          </a:p>
        </p:txBody>
      </p:sp>
      <p:pic>
        <p:nvPicPr>
          <p:cNvPr id="6" name="Content Placeholder 8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282" y="2070361"/>
            <a:ext cx="2753601" cy="2065201"/>
          </a:xfrm>
        </p:spPr>
      </p:pic>
      <p:sp>
        <p:nvSpPr>
          <p:cNvPr id="7" name="Rounded Rectangular Callout 6"/>
          <p:cNvSpPr/>
          <p:nvPr/>
        </p:nvSpPr>
        <p:spPr>
          <a:xfrm>
            <a:off x="2825581" y="1439607"/>
            <a:ext cx="1744393" cy="522886"/>
          </a:xfrm>
          <a:prstGeom prst="wedgeRoundRectCallout">
            <a:avLst>
              <a:gd name="adj1" fmla="val -34629"/>
              <a:gd name="adj2" fmla="val 137627"/>
              <a:gd name="adj3" fmla="val 16667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We can configure SW</a:t>
            </a:r>
            <a:endParaRPr lang="en-US" sz="1600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316746" y="1331738"/>
            <a:ext cx="2046401" cy="522886"/>
          </a:xfrm>
          <a:prstGeom prst="wedgeRoundRectCallout">
            <a:avLst>
              <a:gd name="adj1" fmla="val 60049"/>
              <a:gd name="adj2" fmla="val 105709"/>
              <a:gd name="adj3" fmla="val 16667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Relation on SW architecture unclear</a:t>
            </a:r>
            <a:endParaRPr lang="en-US" sz="1600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126609" y="2173635"/>
            <a:ext cx="2426676" cy="522886"/>
          </a:xfrm>
          <a:prstGeom prst="wedgeRoundRectCallout">
            <a:avLst>
              <a:gd name="adj1" fmla="val 1788"/>
              <a:gd name="adj2" fmla="val 168933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Selecting features in this order is not intuitive!</a:t>
            </a:r>
            <a:endParaRPr lang="en-US" sz="1600" dirty="0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336117048"/>
              </p:ext>
            </p:extLst>
          </p:nvPr>
        </p:nvGraphicFramePr>
        <p:xfrm>
          <a:off x="4427097" y="3924341"/>
          <a:ext cx="4026132" cy="987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7828522" y="4724494"/>
            <a:ext cx="14962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Do not add</a:t>
            </a:r>
            <a:endParaRPr 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8430261" y="3649232"/>
            <a:ext cx="5396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</a:t>
            </a:r>
            <a:r>
              <a:rPr lang="en-US" sz="1200" dirty="0" smtClean="0"/>
              <a:t>dd</a:t>
            </a:r>
            <a:endParaRPr lang="en-U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5990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9068">
        <p:fade/>
      </p:transition>
    </mc:Choice>
    <mc:Fallback xmlns="">
      <p:transition spd="med" advTm="990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  <p:bldGraphic spid="11" grpId="0">
        <p:bldAsOne/>
      </p:bldGraphic>
      <p:bldP spid="23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Towards a methodology for feature modeling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7624800" cy="3612000"/>
          </a:xfrm>
        </p:spPr>
        <p:txBody>
          <a:bodyPr/>
          <a:lstStyle/>
          <a:p>
            <a:r>
              <a:rPr lang="en-US" dirty="0"/>
              <a:t>The principles are ordered in the most probable sequence but we do not claim that this represents a feature-modeling process</a:t>
            </a:r>
            <a:r>
              <a:rPr lang="en-US" dirty="0" smtClean="0"/>
              <a:t>.</a:t>
            </a:r>
          </a:p>
          <a:p>
            <a:endParaRPr lang="sv-SE" dirty="0" smtClean="0"/>
          </a:p>
          <a:p>
            <a:endParaRPr lang="sv-SE" dirty="0"/>
          </a:p>
          <a:p>
            <a:r>
              <a:rPr lang="en-US" dirty="0"/>
              <a:t>Some principles depend on the modeling context </a:t>
            </a:r>
            <a:r>
              <a:rPr lang="sv-SE" dirty="0"/>
              <a:t>(</a:t>
            </a:r>
            <a:r>
              <a:rPr lang="sv-SE" dirty="0" err="1"/>
              <a:t>e.g</a:t>
            </a:r>
            <a:r>
              <a:rPr lang="sv-SE" dirty="0"/>
              <a:t>. D1 vs D2, M9 vs MO3</a:t>
            </a:r>
            <a:r>
              <a:rPr lang="sv-SE" dirty="0" smtClean="0"/>
              <a:t>).</a:t>
            </a:r>
          </a:p>
          <a:p>
            <a:endParaRPr lang="sv-SE" dirty="0" smtClean="0"/>
          </a:p>
          <a:p>
            <a:endParaRPr lang="sv-SE" dirty="0"/>
          </a:p>
          <a:p>
            <a:endParaRPr lang="sv-SE" dirty="0"/>
          </a:p>
          <a:p>
            <a:endParaRPr lang="sv-SE" dirty="0" smtClean="0"/>
          </a:p>
          <a:p>
            <a:endParaRPr lang="sv-SE" dirty="0" smtClean="0"/>
          </a:p>
          <a:p>
            <a:endParaRPr lang="sv-SE" dirty="0" smtClean="0"/>
          </a:p>
          <a:p>
            <a:pPr marL="0" indent="0">
              <a:buNone/>
            </a:pPr>
            <a:endParaRPr lang="sv-SE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068" y="2770692"/>
            <a:ext cx="2261909" cy="22375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47179" y="4522936"/>
            <a:ext cx="1928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Dependencies between </a:t>
            </a:r>
          </a:p>
          <a:p>
            <a:r>
              <a:rPr lang="en-US" sz="1200" dirty="0" smtClean="0"/>
              <a:t>principles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 flipH="1">
            <a:off x="1061999" y="3436042"/>
            <a:ext cx="52030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15 principles impact/are impacted by the application of other principles.</a:t>
            </a:r>
            <a:endParaRPr lang="en-US" dirty="0"/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280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3538">
        <p:fade/>
      </p:transition>
    </mc:Choice>
    <mc:Fallback xmlns="">
      <p:transition spd="med" advTm="435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207601" y="4303189"/>
            <a:ext cx="24673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Thank you!</a:t>
            </a:r>
            <a:endParaRPr lang="en-US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09235" y="852284"/>
            <a:ext cx="2755167" cy="3174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Feature modeling principles</a:t>
            </a:r>
            <a:endParaRPr lang="en-US" sz="1600" dirty="0"/>
          </a:p>
        </p:txBody>
      </p:sp>
      <p:sp>
        <p:nvSpPr>
          <p:cNvPr id="24" name="Rectangle 23"/>
          <p:cNvSpPr/>
          <p:nvPr/>
        </p:nvSpPr>
        <p:spPr>
          <a:xfrm>
            <a:off x="230901" y="1759748"/>
            <a:ext cx="1380075" cy="55775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600" dirty="0" smtClean="0"/>
              <a:t>Planning and Preparation</a:t>
            </a:r>
            <a:endParaRPr lang="en-US" sz="1600" dirty="0"/>
          </a:p>
        </p:txBody>
      </p:sp>
      <p:sp>
        <p:nvSpPr>
          <p:cNvPr id="25" name="Rectangle 24"/>
          <p:cNvSpPr/>
          <p:nvPr/>
        </p:nvSpPr>
        <p:spPr>
          <a:xfrm>
            <a:off x="1177130" y="2398935"/>
            <a:ext cx="949421" cy="3174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Training</a:t>
            </a:r>
            <a:endParaRPr lang="en-US" sz="1600" dirty="0"/>
          </a:p>
        </p:txBody>
      </p:sp>
      <p:sp>
        <p:nvSpPr>
          <p:cNvPr id="26" name="Rectangle 25"/>
          <p:cNvSpPr/>
          <p:nvPr/>
        </p:nvSpPr>
        <p:spPr>
          <a:xfrm>
            <a:off x="3355291" y="2737663"/>
            <a:ext cx="1158617" cy="3174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Modeling</a:t>
            </a:r>
            <a:endParaRPr lang="en-US" sz="1600" dirty="0"/>
          </a:p>
        </p:txBody>
      </p:sp>
      <p:sp>
        <p:nvSpPr>
          <p:cNvPr id="27" name="Rectangle 26"/>
          <p:cNvSpPr/>
          <p:nvPr/>
        </p:nvSpPr>
        <p:spPr>
          <a:xfrm>
            <a:off x="5748398" y="2725152"/>
            <a:ext cx="1491992" cy="3174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Dependencies</a:t>
            </a:r>
            <a:endParaRPr lang="en-US" sz="1600" dirty="0"/>
          </a:p>
        </p:txBody>
      </p:sp>
      <p:sp>
        <p:nvSpPr>
          <p:cNvPr id="28" name="Rectangle 27"/>
          <p:cNvSpPr/>
          <p:nvPr/>
        </p:nvSpPr>
        <p:spPr>
          <a:xfrm>
            <a:off x="7683269" y="1640036"/>
            <a:ext cx="1164100" cy="56270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Quality Assurance</a:t>
            </a:r>
            <a:endParaRPr lang="en-US" sz="1600" dirty="0"/>
          </a:p>
        </p:txBody>
      </p:sp>
      <p:sp>
        <p:nvSpPr>
          <p:cNvPr id="29" name="Rectangle 28"/>
          <p:cNvSpPr/>
          <p:nvPr/>
        </p:nvSpPr>
        <p:spPr>
          <a:xfrm>
            <a:off x="4211884" y="2055159"/>
            <a:ext cx="1353886" cy="56115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Model Organization</a:t>
            </a:r>
            <a:endParaRPr lang="en-US" sz="1600" dirty="0"/>
          </a:p>
        </p:txBody>
      </p:sp>
      <p:sp>
        <p:nvSpPr>
          <p:cNvPr id="30" name="Rectangle 29"/>
          <p:cNvSpPr/>
          <p:nvPr/>
        </p:nvSpPr>
        <p:spPr>
          <a:xfrm>
            <a:off x="2574105" y="2056971"/>
            <a:ext cx="1226093" cy="52107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Information Sources</a:t>
            </a:r>
            <a:endParaRPr lang="en-US" sz="1600" dirty="0"/>
          </a:p>
        </p:txBody>
      </p:sp>
      <p:sp>
        <p:nvSpPr>
          <p:cNvPr id="31" name="Rectangle 30"/>
          <p:cNvSpPr/>
          <p:nvPr/>
        </p:nvSpPr>
        <p:spPr>
          <a:xfrm>
            <a:off x="5974809" y="1640036"/>
            <a:ext cx="1571294" cy="54530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Maintenance &amp; Evolution</a:t>
            </a:r>
            <a:endParaRPr lang="en-US" sz="1600" dirty="0"/>
          </a:p>
        </p:txBody>
      </p:sp>
      <p:cxnSp>
        <p:nvCxnSpPr>
          <p:cNvPr id="33" name="Straight Connector 32"/>
          <p:cNvCxnSpPr>
            <a:stCxn id="8" idx="2"/>
            <a:endCxn id="24" idx="0"/>
          </p:cNvCxnSpPr>
          <p:nvPr/>
        </p:nvCxnSpPr>
        <p:spPr>
          <a:xfrm flipH="1">
            <a:off x="920939" y="1169722"/>
            <a:ext cx="3565880" cy="59002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8" idx="2"/>
            <a:endCxn id="25" idx="0"/>
          </p:cNvCxnSpPr>
          <p:nvPr/>
        </p:nvCxnSpPr>
        <p:spPr>
          <a:xfrm flipH="1">
            <a:off x="1651841" y="1169722"/>
            <a:ext cx="2834978" cy="12292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8" idx="2"/>
            <a:endCxn id="30" idx="0"/>
          </p:cNvCxnSpPr>
          <p:nvPr/>
        </p:nvCxnSpPr>
        <p:spPr>
          <a:xfrm flipH="1">
            <a:off x="3187152" y="1169722"/>
            <a:ext cx="1299667" cy="88724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8" idx="2"/>
            <a:endCxn id="26" idx="0"/>
          </p:cNvCxnSpPr>
          <p:nvPr/>
        </p:nvCxnSpPr>
        <p:spPr>
          <a:xfrm flipH="1">
            <a:off x="3934600" y="1169722"/>
            <a:ext cx="552219" cy="156794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8" idx="2"/>
            <a:endCxn id="29" idx="0"/>
          </p:cNvCxnSpPr>
          <p:nvPr/>
        </p:nvCxnSpPr>
        <p:spPr>
          <a:xfrm>
            <a:off x="4486819" y="1169722"/>
            <a:ext cx="402008" cy="8854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8" idx="2"/>
            <a:endCxn id="28" idx="0"/>
          </p:cNvCxnSpPr>
          <p:nvPr/>
        </p:nvCxnSpPr>
        <p:spPr>
          <a:xfrm>
            <a:off x="4486819" y="1169722"/>
            <a:ext cx="3778500" cy="4703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8" idx="2"/>
            <a:endCxn id="31" idx="0"/>
          </p:cNvCxnSpPr>
          <p:nvPr/>
        </p:nvCxnSpPr>
        <p:spPr>
          <a:xfrm>
            <a:off x="4486819" y="1169722"/>
            <a:ext cx="2273637" cy="4703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8" idx="2"/>
            <a:endCxn id="27" idx="0"/>
          </p:cNvCxnSpPr>
          <p:nvPr/>
        </p:nvCxnSpPr>
        <p:spPr>
          <a:xfrm>
            <a:off x="4486819" y="1169722"/>
            <a:ext cx="2007575" cy="155543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205582" y="3007316"/>
            <a:ext cx="565944" cy="3174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PP1</a:t>
            </a:r>
            <a:endParaRPr lang="en-US" sz="1600" dirty="0"/>
          </a:p>
        </p:txBody>
      </p:sp>
      <p:sp>
        <p:nvSpPr>
          <p:cNvPr id="59" name="Rectangle 58"/>
          <p:cNvSpPr/>
          <p:nvPr/>
        </p:nvSpPr>
        <p:spPr>
          <a:xfrm>
            <a:off x="982860" y="3007316"/>
            <a:ext cx="565944" cy="3174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PP6</a:t>
            </a:r>
            <a:endParaRPr lang="en-US" sz="1600" dirty="0"/>
          </a:p>
        </p:txBody>
      </p:sp>
      <p:sp>
        <p:nvSpPr>
          <p:cNvPr id="63" name="Rectangle 62"/>
          <p:cNvSpPr/>
          <p:nvPr/>
        </p:nvSpPr>
        <p:spPr>
          <a:xfrm>
            <a:off x="5787352" y="3387280"/>
            <a:ext cx="565944" cy="3174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D1</a:t>
            </a:r>
            <a:endParaRPr lang="en-US" sz="1600" dirty="0"/>
          </a:p>
        </p:txBody>
      </p:sp>
      <p:sp>
        <p:nvSpPr>
          <p:cNvPr id="64" name="Rectangle 63"/>
          <p:cNvSpPr/>
          <p:nvPr/>
        </p:nvSpPr>
        <p:spPr>
          <a:xfrm>
            <a:off x="6674446" y="3395981"/>
            <a:ext cx="565944" cy="3174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D2</a:t>
            </a:r>
            <a:endParaRPr lang="en-US" sz="1600" dirty="0"/>
          </a:p>
        </p:txBody>
      </p:sp>
      <p:cxnSp>
        <p:nvCxnSpPr>
          <p:cNvPr id="66" name="Straight Connector 65"/>
          <p:cNvCxnSpPr>
            <a:stCxn id="27" idx="2"/>
            <a:endCxn id="63" idx="0"/>
          </p:cNvCxnSpPr>
          <p:nvPr/>
        </p:nvCxnSpPr>
        <p:spPr>
          <a:xfrm flipH="1">
            <a:off x="6070324" y="3042590"/>
            <a:ext cx="424070" cy="34469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27" idx="2"/>
            <a:endCxn id="64" idx="0"/>
          </p:cNvCxnSpPr>
          <p:nvPr/>
        </p:nvCxnSpPr>
        <p:spPr>
          <a:xfrm>
            <a:off x="6494394" y="3042590"/>
            <a:ext cx="463024" cy="3533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9" name="Arc 68"/>
          <p:cNvSpPr/>
          <p:nvPr/>
        </p:nvSpPr>
        <p:spPr>
          <a:xfrm rot="8264283">
            <a:off x="6200888" y="2721216"/>
            <a:ext cx="682585" cy="558269"/>
          </a:xfrm>
          <a:prstGeom prst="arc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7934560" y="2557654"/>
            <a:ext cx="661517" cy="3174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600" dirty="0" smtClean="0"/>
              <a:t>QA3</a:t>
            </a:r>
            <a:endParaRPr lang="en-US" sz="1600" dirty="0"/>
          </a:p>
        </p:txBody>
      </p:sp>
      <p:cxnSp>
        <p:nvCxnSpPr>
          <p:cNvPr id="72" name="Straight Connector 71"/>
          <p:cNvCxnSpPr>
            <a:stCxn id="28" idx="2"/>
            <a:endCxn id="70" idx="0"/>
          </p:cNvCxnSpPr>
          <p:nvPr/>
        </p:nvCxnSpPr>
        <p:spPr>
          <a:xfrm>
            <a:off x="8265319" y="2202743"/>
            <a:ext cx="0" cy="35491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Elbow Connector 75"/>
          <p:cNvCxnSpPr>
            <a:stCxn id="63" idx="2"/>
            <a:endCxn id="70" idx="2"/>
          </p:cNvCxnSpPr>
          <p:nvPr/>
        </p:nvCxnSpPr>
        <p:spPr>
          <a:xfrm rot="5400000" flipH="1" flipV="1">
            <a:off x="6753008" y="2192407"/>
            <a:ext cx="829626" cy="2194995"/>
          </a:xfrm>
          <a:prstGeom prst="bentConnector3">
            <a:avLst>
              <a:gd name="adj1" fmla="val -27555"/>
            </a:avLst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7449136" y="3605703"/>
            <a:ext cx="830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requires</a:t>
            </a:r>
            <a:endParaRPr lang="en-US" sz="1400" dirty="0"/>
          </a:p>
        </p:txBody>
      </p:sp>
      <p:sp>
        <p:nvSpPr>
          <p:cNvPr id="78" name="Rectangle 77"/>
          <p:cNvSpPr/>
          <p:nvPr/>
        </p:nvSpPr>
        <p:spPr>
          <a:xfrm>
            <a:off x="3187151" y="3414081"/>
            <a:ext cx="565944" cy="3174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600" dirty="0" smtClean="0"/>
              <a:t>M1</a:t>
            </a:r>
            <a:endParaRPr lang="en-US" sz="1600" dirty="0"/>
          </a:p>
        </p:txBody>
      </p:sp>
      <p:sp>
        <p:nvSpPr>
          <p:cNvPr id="79" name="Rectangle 78"/>
          <p:cNvSpPr/>
          <p:nvPr/>
        </p:nvSpPr>
        <p:spPr>
          <a:xfrm>
            <a:off x="4084349" y="3414081"/>
            <a:ext cx="565944" cy="3174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600" dirty="0" smtClean="0"/>
              <a:t>M11</a:t>
            </a:r>
            <a:endParaRPr lang="en-US" sz="1600" dirty="0"/>
          </a:p>
        </p:txBody>
      </p:sp>
      <p:cxnSp>
        <p:nvCxnSpPr>
          <p:cNvPr id="81" name="Straight Connector 80"/>
          <p:cNvCxnSpPr>
            <a:stCxn id="26" idx="2"/>
            <a:endCxn id="78" idx="0"/>
          </p:cNvCxnSpPr>
          <p:nvPr/>
        </p:nvCxnSpPr>
        <p:spPr>
          <a:xfrm flipH="1">
            <a:off x="3470123" y="3055101"/>
            <a:ext cx="464477" cy="35898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stCxn id="26" idx="2"/>
            <a:endCxn id="79" idx="0"/>
          </p:cNvCxnSpPr>
          <p:nvPr/>
        </p:nvCxnSpPr>
        <p:spPr>
          <a:xfrm>
            <a:off x="3934600" y="3055101"/>
            <a:ext cx="432721" cy="35898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24" idx="2"/>
            <a:endCxn id="58" idx="0"/>
          </p:cNvCxnSpPr>
          <p:nvPr/>
        </p:nvCxnSpPr>
        <p:spPr>
          <a:xfrm flipH="1">
            <a:off x="488554" y="2317507"/>
            <a:ext cx="432385" cy="68980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24" idx="2"/>
            <a:endCxn id="59" idx="0"/>
          </p:cNvCxnSpPr>
          <p:nvPr/>
        </p:nvCxnSpPr>
        <p:spPr>
          <a:xfrm>
            <a:off x="920939" y="2317507"/>
            <a:ext cx="344893" cy="68980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8" name="Oval 87"/>
          <p:cNvSpPr/>
          <p:nvPr/>
        </p:nvSpPr>
        <p:spPr>
          <a:xfrm>
            <a:off x="1601731" y="2335734"/>
            <a:ext cx="121443" cy="121443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876537" y="1692800"/>
            <a:ext cx="121443" cy="121443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3130955" y="2005342"/>
            <a:ext cx="121443" cy="121443"/>
          </a:xfrm>
          <a:prstGeom prst="ellipse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4835966" y="2006673"/>
            <a:ext cx="121443" cy="121443"/>
          </a:xfrm>
          <a:prstGeom prst="ellipse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3874551" y="2676941"/>
            <a:ext cx="121443" cy="121443"/>
          </a:xfrm>
          <a:prstGeom prst="ellipse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6674446" y="1591371"/>
            <a:ext cx="121443" cy="121443"/>
          </a:xfrm>
          <a:prstGeom prst="ellipse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6441180" y="2650251"/>
            <a:ext cx="121443" cy="121443"/>
          </a:xfrm>
          <a:prstGeom prst="ellipse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8158370" y="1579315"/>
            <a:ext cx="121443" cy="121443"/>
          </a:xfrm>
          <a:prstGeom prst="ellipse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3428889" y="3358141"/>
            <a:ext cx="121443" cy="121443"/>
          </a:xfrm>
          <a:prstGeom prst="ellipse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306599" y="3358141"/>
            <a:ext cx="121443" cy="121443"/>
          </a:xfrm>
          <a:prstGeom prst="ellipse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27831" y="2925405"/>
            <a:ext cx="121443" cy="121443"/>
          </a:xfrm>
          <a:prstGeom prst="ellipse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1177130" y="2939952"/>
            <a:ext cx="121443" cy="121443"/>
          </a:xfrm>
          <a:prstGeom prst="ellipse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1800258" y="3008375"/>
            <a:ext cx="565944" cy="317438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01" name="Rectangle 100"/>
          <p:cNvSpPr/>
          <p:nvPr/>
        </p:nvSpPr>
        <p:spPr>
          <a:xfrm>
            <a:off x="2510825" y="3010588"/>
            <a:ext cx="565944" cy="317438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02" name="Rectangle 101"/>
          <p:cNvSpPr/>
          <p:nvPr/>
        </p:nvSpPr>
        <p:spPr>
          <a:xfrm>
            <a:off x="4853957" y="3420458"/>
            <a:ext cx="565944" cy="317438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03" name="Rectangle 102"/>
          <p:cNvSpPr/>
          <p:nvPr/>
        </p:nvSpPr>
        <p:spPr>
          <a:xfrm>
            <a:off x="7096884" y="2315774"/>
            <a:ext cx="565944" cy="317438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105" name="Straight Connector 104"/>
          <p:cNvCxnSpPr>
            <a:stCxn id="58" idx="3"/>
            <a:endCxn id="59" idx="1"/>
          </p:cNvCxnSpPr>
          <p:nvPr/>
        </p:nvCxnSpPr>
        <p:spPr>
          <a:xfrm>
            <a:off x="771526" y="3166035"/>
            <a:ext cx="211334" cy="0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78" idx="3"/>
            <a:endCxn id="79" idx="1"/>
          </p:cNvCxnSpPr>
          <p:nvPr/>
        </p:nvCxnSpPr>
        <p:spPr>
          <a:xfrm>
            <a:off x="3753095" y="3572800"/>
            <a:ext cx="331254" cy="0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39329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5393">
        <p:fade/>
      </p:transition>
    </mc:Choice>
    <mc:Fallback xmlns="">
      <p:transition spd="med" advTm="553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58" grpId="0" animBg="1"/>
      <p:bldP spid="59" grpId="0" animBg="1"/>
      <p:bldP spid="63" grpId="0" animBg="1"/>
      <p:bldP spid="64" grpId="0" animBg="1"/>
      <p:bldP spid="69" grpId="0" animBg="1"/>
      <p:bldP spid="70" grpId="0" animBg="1"/>
      <p:bldP spid="77" grpId="0"/>
      <p:bldP spid="78" grpId="0" animBg="1"/>
      <p:bldP spid="79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END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98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6">
        <p:fade/>
      </p:transition>
    </mc:Choice>
    <mc:Fallback xmlns="">
      <p:transition spd="med" advTm="100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1236313" y="1040591"/>
            <a:ext cx="5775312" cy="3781438"/>
          </a:xfrm>
        </p:spPr>
        <p:txBody>
          <a:bodyPr/>
          <a:lstStyle/>
          <a:p>
            <a:r>
              <a:rPr lang="en-US" sz="1600" dirty="0" smtClean="0"/>
              <a:t>Familiarize </a:t>
            </a:r>
            <a:r>
              <a:rPr lang="en-US" sz="1600" dirty="0"/>
              <a:t>with the basics of product-line </a:t>
            </a:r>
            <a:r>
              <a:rPr lang="en-US" sz="1600" dirty="0" smtClean="0"/>
              <a:t>engineering (T1).</a:t>
            </a:r>
          </a:p>
          <a:p>
            <a:pPr lvl="1"/>
            <a:r>
              <a:rPr lang="en-US" sz="1400" dirty="0" smtClean="0"/>
              <a:t>Establish intuition!</a:t>
            </a:r>
          </a:p>
          <a:p>
            <a:pPr marL="222250" lvl="1" indent="0">
              <a:buNone/>
            </a:pPr>
            <a:endParaRPr lang="en-US" dirty="0" smtClean="0"/>
          </a:p>
          <a:p>
            <a:r>
              <a:rPr lang="en-US" sz="1600" dirty="0" smtClean="0"/>
              <a:t>Conduct </a:t>
            </a:r>
            <a:r>
              <a:rPr lang="en-US" sz="1600" dirty="0"/>
              <a:t>a pilot </a:t>
            </a:r>
            <a:r>
              <a:rPr lang="en-US" sz="1600" dirty="0" smtClean="0"/>
              <a:t>project (T3). (The why, why, why process)</a:t>
            </a:r>
          </a:p>
          <a:p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460450029"/>
              </p:ext>
            </p:extLst>
          </p:nvPr>
        </p:nvGraphicFramePr>
        <p:xfrm>
          <a:off x="1402424" y="2250637"/>
          <a:ext cx="6113649" cy="1807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Curved Up Arrow 3"/>
          <p:cNvSpPr/>
          <p:nvPr/>
        </p:nvSpPr>
        <p:spPr>
          <a:xfrm flipH="1">
            <a:off x="4373198" y="3566405"/>
            <a:ext cx="938784" cy="346284"/>
          </a:xfrm>
          <a:prstGeom prst="curvedUpArrow">
            <a:avLst/>
          </a:prstGeom>
          <a:solidFill>
            <a:srgbClr val="563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 descr="ملف:Ic radio button on 48px.svg - ويكيبيديا، الموسوعة الحرة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94" y="1366580"/>
            <a:ext cx="318662" cy="318660"/>
          </a:xfrm>
          <a:prstGeom prst="rect">
            <a:avLst/>
          </a:prstGeom>
        </p:spPr>
      </p:pic>
      <p:pic>
        <p:nvPicPr>
          <p:cNvPr id="12" name="Content Placeholder 11" descr="reactjs - Handle check/uncheck multiple checkboxes - React ..."/>
          <p:cNvPicPr>
            <a:picLocks noGrp="1" noChangeAspect="1"/>
          </p:cNvPicPr>
          <p:nvPr>
            <p:ph sz="quarter" idx="13"/>
          </p:nvPr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4" t="64595" r="36435" b="15694"/>
          <a:stretch/>
        </p:blipFill>
        <p:spPr>
          <a:xfrm>
            <a:off x="4984764" y="1320169"/>
            <a:ext cx="2164080" cy="411480"/>
          </a:xfrm>
        </p:spPr>
      </p:pic>
      <p:sp>
        <p:nvSpPr>
          <p:cNvPr id="13" name="TextBox 12"/>
          <p:cNvSpPr txBox="1"/>
          <p:nvPr/>
        </p:nvSpPr>
        <p:spPr>
          <a:xfrm>
            <a:off x="3644015" y="1372021"/>
            <a:ext cx="9957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= Boolean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008164" y="1359105"/>
            <a:ext cx="13532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= Enumeration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236313" y="4310055"/>
            <a:ext cx="694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 smtClean="0"/>
              <a:t>I1: ”…</a:t>
            </a:r>
            <a:r>
              <a:rPr lang="en-US" sz="1600" i="1" dirty="0" smtClean="0"/>
              <a:t>keep asking why until they come up from implementation level detail which is usually where they are thinking up until the essential features.</a:t>
            </a:r>
            <a:r>
              <a:rPr lang="sv-SE" sz="1600" dirty="0" smtClean="0"/>
              <a:t>”</a:t>
            </a:r>
            <a:endParaRPr lang="en-US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542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3674">
        <p:fade/>
      </p:transition>
    </mc:Choice>
    <mc:Fallback xmlns="">
      <p:transition spd="med" advTm="1236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and Future Work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We synthesized 34 general feature modeling principles:</a:t>
            </a:r>
          </a:p>
          <a:p>
            <a:pPr lvl="1"/>
            <a:r>
              <a:rPr lang="en-US" dirty="0" smtClean="0"/>
              <a:t>Based on a systematic literature review and interviews with practitioners,</a:t>
            </a:r>
          </a:p>
          <a:p>
            <a:pPr lvl="1"/>
            <a:r>
              <a:rPr lang="en-US" dirty="0" smtClean="0"/>
              <a:t>Covering 16 different domains,</a:t>
            </a:r>
          </a:p>
          <a:p>
            <a:pPr lvl="1"/>
            <a:r>
              <a:rPr lang="en-US" dirty="0" smtClean="0"/>
              <a:t>Considering 11 modeling notations,</a:t>
            </a:r>
          </a:p>
          <a:p>
            <a:pPr lvl="1"/>
            <a:r>
              <a:rPr lang="en-US" dirty="0" smtClean="0"/>
              <a:t>Including feature models of different sizes and purposes</a:t>
            </a:r>
          </a:p>
          <a:p>
            <a:pPr lvl="1"/>
            <a:endParaRPr lang="sv-SE" dirty="0"/>
          </a:p>
          <a:p>
            <a:r>
              <a:rPr lang="en-US" dirty="0" smtClean="0"/>
              <a:t>We complemented the principles with in-depth discussion about mutual dependencies and applicability</a:t>
            </a:r>
            <a:endParaRPr lang="en-US" dirty="0"/>
          </a:p>
          <a:p>
            <a:r>
              <a:rPr lang="en-US" dirty="0" smtClean="0"/>
              <a:t>Future work aims at applying the principles in real projects and synthesizing </a:t>
            </a:r>
            <a:r>
              <a:rPr lang="en-US" dirty="0"/>
              <a:t>a </a:t>
            </a:r>
            <a:r>
              <a:rPr lang="en-US" dirty="0" smtClean="0"/>
              <a:t>methodology for feature </a:t>
            </a:r>
            <a:r>
              <a:rPr lang="en-US" dirty="0"/>
              <a:t>modeling.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21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590001" y="4234375"/>
            <a:ext cx="1963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Thank you!</a:t>
            </a:r>
            <a:endParaRPr lang="en-US" sz="2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1794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54">
        <p:fade/>
      </p:transition>
    </mc:Choice>
    <mc:Fallback xmlns="">
      <p:transition spd="med" advTm="13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Maintenance and Evolution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22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4593102" y="1086676"/>
            <a:ext cx="4300073" cy="3781438"/>
          </a:xfrm>
        </p:spPr>
        <p:txBody>
          <a:bodyPr/>
          <a:lstStyle/>
          <a:p>
            <a:r>
              <a:rPr lang="en-US" dirty="0"/>
              <a:t>MME1: Use centralized feature model governance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Safe evolution, strict access control.</a:t>
            </a:r>
          </a:p>
          <a:p>
            <a:endParaRPr lang="en-US" dirty="0" smtClean="0"/>
          </a:p>
          <a:p>
            <a:r>
              <a:rPr lang="en-US" dirty="0"/>
              <a:t>MME2: Version the feature model in its </a:t>
            </a:r>
            <a:r>
              <a:rPr lang="en-US" dirty="0" smtClean="0"/>
              <a:t>entirety.</a:t>
            </a:r>
          </a:p>
          <a:p>
            <a:pPr lvl="1"/>
            <a:r>
              <a:rPr lang="en-US" dirty="0" smtClean="0"/>
              <a:t>Avoid inconsistencies</a:t>
            </a:r>
            <a:r>
              <a:rPr lang="sv-SE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MME3: New features should be defined and approved by </a:t>
            </a:r>
            <a:r>
              <a:rPr lang="en-US" dirty="0" smtClean="0"/>
              <a:t>domain experts.</a:t>
            </a:r>
          </a:p>
          <a:p>
            <a:pPr lvl="1"/>
            <a:r>
              <a:rPr lang="en-US" dirty="0" smtClean="0"/>
              <a:t>What are the requirements?</a:t>
            </a:r>
          </a:p>
          <a:p>
            <a:pPr lvl="1"/>
            <a:r>
              <a:rPr lang="en-US" dirty="0" smtClean="0"/>
              <a:t>What is the impact of adding a feature?</a:t>
            </a:r>
          </a:p>
          <a:p>
            <a:pPr lvl="1"/>
            <a:r>
              <a:rPr lang="en-US" dirty="0" smtClean="0"/>
              <a:t>How does it impact verification activities?</a:t>
            </a:r>
            <a:endParaRPr lang="en-US" dirty="0"/>
          </a:p>
        </p:txBody>
      </p:sp>
      <p:pic>
        <p:nvPicPr>
          <p:cNvPr id="6" name="Content Placeholder 8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607" y="2607723"/>
            <a:ext cx="2535752" cy="1901814"/>
          </a:xfrm>
        </p:spPr>
      </p:pic>
    </p:spTree>
    <p:extLst>
      <p:ext uri="{BB962C8B-B14F-4D97-AF65-F5344CB8AC3E}">
        <p14:creationId xmlns:p14="http://schemas.microsoft.com/office/powerpoint/2010/main" val="97765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7">
        <p:fade/>
      </p:transition>
    </mc:Choice>
    <mc:Fallback xmlns="">
      <p:transition spd="med" advTm="59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504" y="251752"/>
            <a:ext cx="7552857" cy="673874"/>
          </a:xfrm>
        </p:spPr>
        <p:txBody>
          <a:bodyPr/>
          <a:lstStyle/>
          <a:p>
            <a:r>
              <a:rPr lang="en-US" dirty="0" smtClean="0"/>
              <a:t>Most supported principles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57828" y="1006384"/>
            <a:ext cx="7559674" cy="3757774"/>
          </a:xfrm>
        </p:spPr>
        <p:txBody>
          <a:bodyPr/>
          <a:lstStyle/>
          <a:p>
            <a:r>
              <a:rPr lang="sv-SE" sz="1400" dirty="0" smtClean="0"/>
              <a:t>Preparation:</a:t>
            </a:r>
          </a:p>
          <a:p>
            <a:pPr lvl="1"/>
            <a:r>
              <a:rPr lang="sv-SE" sz="1200" dirty="0" smtClean="0"/>
              <a:t>PP2:  </a:t>
            </a:r>
            <a:r>
              <a:rPr lang="en-US" sz="1200" i="1" dirty="0" smtClean="0"/>
              <a:t>In immature or heterogeneous domains, unify domain terminology. (15/41)</a:t>
            </a:r>
          </a:p>
          <a:p>
            <a:r>
              <a:rPr lang="sv-SE" sz="1400" dirty="0" smtClean="0"/>
              <a:t>Information </a:t>
            </a:r>
            <a:r>
              <a:rPr lang="en-US" sz="1400" dirty="0" smtClean="0"/>
              <a:t>sources</a:t>
            </a:r>
          </a:p>
          <a:p>
            <a:pPr lvl="1"/>
            <a:r>
              <a:rPr lang="sv-SE" sz="1200" dirty="0" smtClean="0"/>
              <a:t>IS1:  </a:t>
            </a:r>
            <a:r>
              <a:rPr lang="en-US" sz="1200" i="1" dirty="0" smtClean="0"/>
              <a:t>Rely on domain knowledge (from experts or artifacts) to construct a feature model.</a:t>
            </a:r>
          </a:p>
          <a:p>
            <a:r>
              <a:rPr lang="en-US" sz="1400" dirty="0" smtClean="0"/>
              <a:t>Modeling</a:t>
            </a:r>
          </a:p>
          <a:p>
            <a:pPr lvl="1"/>
            <a:r>
              <a:rPr lang="en-US" sz="1200" dirty="0" smtClean="0"/>
              <a:t>M2</a:t>
            </a:r>
            <a:r>
              <a:rPr lang="en-US" sz="1200" dirty="0"/>
              <a:t>: </a:t>
            </a:r>
            <a:r>
              <a:rPr lang="en-US" sz="1200" i="1" dirty="0"/>
              <a:t>Focus first on identifying features that distinguish variants</a:t>
            </a:r>
            <a:r>
              <a:rPr lang="en-US" sz="1200" i="1" dirty="0" smtClean="0"/>
              <a:t>.</a:t>
            </a:r>
          </a:p>
          <a:p>
            <a:pPr lvl="1"/>
            <a:r>
              <a:rPr lang="en-US" sz="1200" dirty="0" smtClean="0"/>
              <a:t>M3: </a:t>
            </a:r>
            <a:r>
              <a:rPr lang="en-US" sz="1200" i="1" dirty="0" smtClean="0"/>
              <a:t>Apply </a:t>
            </a:r>
            <a:r>
              <a:rPr lang="en-US" sz="1200" i="1" dirty="0"/>
              <a:t>bottom-up modeling to identify differences </a:t>
            </a:r>
            <a:r>
              <a:rPr lang="en-US" sz="1200" i="1" dirty="0" smtClean="0"/>
              <a:t>between artifacts.</a:t>
            </a:r>
            <a:endParaRPr lang="en-US" sz="1200" i="1" dirty="0"/>
          </a:p>
          <a:p>
            <a:pPr lvl="1"/>
            <a:r>
              <a:rPr lang="en-US" sz="1200" dirty="0"/>
              <a:t>M6: </a:t>
            </a:r>
            <a:r>
              <a:rPr lang="en-US" sz="1200" i="1" dirty="0"/>
              <a:t>A feature typically represents a distinctive, </a:t>
            </a:r>
            <a:r>
              <a:rPr lang="en-US" sz="1200" i="1" dirty="0" smtClean="0"/>
              <a:t>functional abstraction.</a:t>
            </a:r>
          </a:p>
          <a:p>
            <a:pPr lvl="1"/>
            <a:r>
              <a:rPr lang="en-US" sz="1200" dirty="0"/>
              <a:t>M10: </a:t>
            </a:r>
            <a:r>
              <a:rPr lang="en-US" sz="1200" i="1" dirty="0"/>
              <a:t>Prefer Boolean type features for comprehension.</a:t>
            </a:r>
            <a:endParaRPr lang="en-US" sz="1200" i="1" dirty="0" smtClean="0"/>
          </a:p>
          <a:p>
            <a:r>
              <a:rPr lang="en-US" sz="1400" dirty="0" smtClean="0"/>
              <a:t>Model organization</a:t>
            </a:r>
            <a:endParaRPr lang="en-US" sz="1200" dirty="0" smtClean="0"/>
          </a:p>
          <a:p>
            <a:pPr lvl="1"/>
            <a:r>
              <a:rPr lang="en-US" sz="1200" dirty="0" smtClean="0"/>
              <a:t>MO1: </a:t>
            </a:r>
            <a:r>
              <a:rPr lang="en-US" sz="1200" i="1" dirty="0" smtClean="0"/>
              <a:t>The </a:t>
            </a:r>
            <a:r>
              <a:rPr lang="en-US" sz="1200" i="1" dirty="0"/>
              <a:t>depth of the feature-model hierarchy should </a:t>
            </a:r>
            <a:r>
              <a:rPr lang="en-US" sz="1200" i="1" dirty="0" smtClean="0"/>
              <a:t>not exceed </a:t>
            </a:r>
            <a:r>
              <a:rPr lang="en-US" sz="1200" i="1" dirty="0"/>
              <a:t>eight levels</a:t>
            </a:r>
            <a:r>
              <a:rPr lang="en-US" sz="1200" i="1" dirty="0" smtClean="0"/>
              <a:t>.</a:t>
            </a:r>
          </a:p>
          <a:p>
            <a:pPr lvl="1"/>
            <a:r>
              <a:rPr lang="en-US" sz="1200" dirty="0" smtClean="0"/>
              <a:t>MO2: </a:t>
            </a:r>
            <a:r>
              <a:rPr lang="en-US" sz="1200" i="1" dirty="0" smtClean="0"/>
              <a:t>Features </a:t>
            </a:r>
            <a:r>
              <a:rPr lang="en-US" sz="1200" i="1" dirty="0"/>
              <a:t>at higher levels in the hierarchy should </a:t>
            </a:r>
            <a:r>
              <a:rPr lang="en-US" sz="1200" i="1" dirty="0" smtClean="0"/>
              <a:t>be more </a:t>
            </a:r>
            <a:r>
              <a:rPr lang="en-US" sz="1200" i="1" dirty="0"/>
              <a:t>abstract</a:t>
            </a:r>
            <a:r>
              <a:rPr lang="en-US" sz="1200" i="1" dirty="0" smtClean="0"/>
              <a:t>.</a:t>
            </a:r>
            <a:r>
              <a:rPr lang="en-US" sz="1200" i="1" dirty="0"/>
              <a:t> </a:t>
            </a:r>
            <a:endParaRPr lang="en-US" sz="1200" i="1" dirty="0" smtClean="0"/>
          </a:p>
          <a:p>
            <a:pPr lvl="1"/>
            <a:r>
              <a:rPr lang="en-US" sz="1200" dirty="0" smtClean="0"/>
              <a:t>MO3: </a:t>
            </a:r>
            <a:r>
              <a:rPr lang="en-US" sz="1200" i="1" dirty="0" smtClean="0"/>
              <a:t>Split </a:t>
            </a:r>
            <a:r>
              <a:rPr lang="en-US" sz="1200" i="1" dirty="0"/>
              <a:t>large models </a:t>
            </a:r>
            <a:r>
              <a:rPr lang="en-US" sz="1200" i="1" dirty="0" smtClean="0"/>
              <a:t>and </a:t>
            </a:r>
            <a:r>
              <a:rPr lang="en-US" sz="1200" i="1" dirty="0"/>
              <a:t>facilitate consistency with </a:t>
            </a:r>
            <a:r>
              <a:rPr lang="en-US" sz="1200" i="1" dirty="0" smtClean="0"/>
              <a:t>interface models.</a:t>
            </a:r>
          </a:p>
          <a:p>
            <a:pPr lvl="1"/>
            <a:r>
              <a:rPr lang="en-US" sz="1200" dirty="0" smtClean="0"/>
              <a:t>MO4: </a:t>
            </a:r>
            <a:r>
              <a:rPr lang="en-US" sz="1200" i="1" dirty="0" smtClean="0"/>
              <a:t>Avoid </a:t>
            </a:r>
            <a:r>
              <a:rPr lang="en-US" sz="1200" i="1" dirty="0"/>
              <a:t>complex cross-tree constraints.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07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444">
        <p:fade/>
      </p:transition>
    </mc:Choice>
    <mc:Fallback xmlns="">
      <p:transition spd="med" advTm="10044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24</a:t>
            </a:fld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1236313" y="1040591"/>
            <a:ext cx="5775312" cy="3781438"/>
          </a:xfrm>
        </p:spPr>
        <p:txBody>
          <a:bodyPr/>
          <a:lstStyle/>
          <a:p>
            <a:r>
              <a:rPr lang="en-US" sz="1600" dirty="0"/>
              <a:t>T1: Familiarize with the basics of product-line engineering</a:t>
            </a:r>
            <a:r>
              <a:rPr lang="en-US" sz="1600" dirty="0" smtClean="0"/>
              <a:t>.</a:t>
            </a:r>
          </a:p>
          <a:p>
            <a:pPr lvl="1"/>
            <a:r>
              <a:rPr lang="en-US" sz="1400" dirty="0" smtClean="0"/>
              <a:t>Establish intuition!</a:t>
            </a:r>
          </a:p>
          <a:p>
            <a:pPr marL="222250" lvl="1" indent="0">
              <a:buNone/>
            </a:pPr>
            <a:endParaRPr lang="en-US" dirty="0" smtClean="0"/>
          </a:p>
          <a:p>
            <a:r>
              <a:rPr lang="en-US" sz="1600" dirty="0" smtClean="0"/>
              <a:t>T2: Select a small (sub-)system to be modeled for training.</a:t>
            </a:r>
          </a:p>
          <a:p>
            <a:pPr lvl="1"/>
            <a:r>
              <a:rPr lang="en-US" sz="1400" dirty="0" smtClean="0"/>
              <a:t>What is sufficiently simple/complex?</a:t>
            </a:r>
            <a:endParaRPr lang="sv-SE" dirty="0" smtClean="0"/>
          </a:p>
          <a:p>
            <a:pPr marL="222250" lvl="1" indent="0">
              <a:buNone/>
            </a:pPr>
            <a:endParaRPr lang="en-US" dirty="0" smtClean="0"/>
          </a:p>
          <a:p>
            <a:r>
              <a:rPr lang="en-US" sz="1600" dirty="0" smtClean="0"/>
              <a:t>T3</a:t>
            </a:r>
            <a:r>
              <a:rPr lang="en-US" sz="1600" dirty="0"/>
              <a:t>: Conduct a pilot project</a:t>
            </a:r>
            <a:r>
              <a:rPr lang="en-US" sz="1600" dirty="0" smtClean="0"/>
              <a:t>. (Why, why, why process)</a:t>
            </a:r>
            <a:endParaRPr lang="en-US" sz="1600" dirty="0"/>
          </a:p>
          <a:p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45660342"/>
              </p:ext>
            </p:extLst>
          </p:nvPr>
        </p:nvGraphicFramePr>
        <p:xfrm>
          <a:off x="1067144" y="2959297"/>
          <a:ext cx="6113649" cy="1807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Curved Up Arrow 3"/>
          <p:cNvSpPr/>
          <p:nvPr/>
        </p:nvSpPr>
        <p:spPr>
          <a:xfrm flipH="1">
            <a:off x="4037918" y="4275065"/>
            <a:ext cx="938784" cy="346284"/>
          </a:xfrm>
          <a:prstGeom prst="curvedUpArrow">
            <a:avLst/>
          </a:prstGeom>
          <a:solidFill>
            <a:srgbClr val="563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 descr="ملف:Ic radio button on 48px.svg - ويكيبيديا، الموسوعة الحرة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94" y="1366580"/>
            <a:ext cx="318662" cy="318660"/>
          </a:xfrm>
          <a:prstGeom prst="rect">
            <a:avLst/>
          </a:prstGeom>
        </p:spPr>
      </p:pic>
      <p:pic>
        <p:nvPicPr>
          <p:cNvPr id="12" name="Content Placeholder 11" descr="reactjs - Handle check/uncheck multiple checkboxes - React ..."/>
          <p:cNvPicPr>
            <a:picLocks noGrp="1" noChangeAspect="1"/>
          </p:cNvPicPr>
          <p:nvPr>
            <p:ph sz="quarter" idx="13"/>
          </p:nvPr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4" t="64595" r="36435" b="15694"/>
          <a:stretch/>
        </p:blipFill>
        <p:spPr>
          <a:xfrm>
            <a:off x="4984764" y="1320169"/>
            <a:ext cx="2164080" cy="411480"/>
          </a:xfrm>
        </p:spPr>
      </p:pic>
      <p:sp>
        <p:nvSpPr>
          <p:cNvPr id="13" name="TextBox 12"/>
          <p:cNvSpPr txBox="1"/>
          <p:nvPr/>
        </p:nvSpPr>
        <p:spPr>
          <a:xfrm>
            <a:off x="3644015" y="1372021"/>
            <a:ext cx="9957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= Boolean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008164" y="1359105"/>
            <a:ext cx="13532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= Enumeration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146" y="1774236"/>
            <a:ext cx="1812658" cy="15163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242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2344">
        <p:fade/>
      </p:transition>
    </mc:Choice>
    <mc:Fallback xmlns="">
      <p:transition spd="med" advTm="923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Context-dependent principles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34278" y="1112400"/>
            <a:ext cx="4114800" cy="3612000"/>
          </a:xfrm>
        </p:spPr>
        <p:txBody>
          <a:bodyPr/>
          <a:lstStyle/>
          <a:p>
            <a:r>
              <a:rPr lang="en-US" dirty="0" smtClean="0"/>
              <a:t>Depending on the feature model purpose </a:t>
            </a:r>
            <a:r>
              <a:rPr lang="sv-SE" dirty="0" smtClean="0"/>
              <a:t>(PP3)</a:t>
            </a:r>
          </a:p>
          <a:p>
            <a:pPr lvl="1"/>
            <a:r>
              <a:rPr lang="sv-SE" dirty="0" smtClean="0"/>
              <a:t>D1:</a:t>
            </a:r>
            <a:r>
              <a:rPr lang="en-US" dirty="0" smtClean="0"/>
              <a:t> </a:t>
            </a:r>
            <a:r>
              <a:rPr lang="en-US" i="1" dirty="0"/>
              <a:t>If the models are configured by (company) experts, </a:t>
            </a:r>
            <a:r>
              <a:rPr lang="en-US" i="1" dirty="0" smtClean="0"/>
              <a:t>avoid feature-dependency modeling</a:t>
            </a:r>
          </a:p>
          <a:p>
            <a:pPr marL="0" indent="0">
              <a:buNone/>
            </a:pPr>
            <a:endParaRPr lang="sv-SE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25</a:t>
            </a:fld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402" y="1410574"/>
            <a:ext cx="3105918" cy="139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06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563">
        <p:fade/>
      </p:transition>
    </mc:Choice>
    <mc:Fallback xmlns="">
      <p:transition spd="med" advTm="456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Context-dependent principles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34278" y="1112400"/>
            <a:ext cx="4114800" cy="3612000"/>
          </a:xfrm>
        </p:spPr>
        <p:txBody>
          <a:bodyPr/>
          <a:lstStyle/>
          <a:p>
            <a:r>
              <a:rPr lang="en-US" dirty="0" smtClean="0"/>
              <a:t>Depending on the feature model purpose </a:t>
            </a:r>
            <a:r>
              <a:rPr lang="sv-SE" dirty="0" smtClean="0"/>
              <a:t>(PP3)</a:t>
            </a:r>
          </a:p>
          <a:p>
            <a:pPr lvl="1"/>
            <a:r>
              <a:rPr lang="sv-SE" dirty="0" smtClean="0"/>
              <a:t>D1:</a:t>
            </a:r>
            <a:r>
              <a:rPr lang="en-US" dirty="0" smtClean="0"/>
              <a:t> </a:t>
            </a:r>
            <a:r>
              <a:rPr lang="en-US" i="1" dirty="0"/>
              <a:t>If the models are configured by (company) experts, </a:t>
            </a:r>
            <a:r>
              <a:rPr lang="en-US" i="1" dirty="0" smtClean="0"/>
              <a:t>avoid feature-dependency modeling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26</a:t>
            </a:fld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16"/>
          <a:stretch/>
        </p:blipFill>
        <p:spPr>
          <a:xfrm>
            <a:off x="5507402" y="1410574"/>
            <a:ext cx="3105918" cy="1219983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 flipV="1">
            <a:off x="7424928" y="2630557"/>
            <a:ext cx="390144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flipV="1">
            <a:off x="5821680" y="2618365"/>
            <a:ext cx="390144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Elbow Connector 30"/>
          <p:cNvCxnSpPr>
            <a:stCxn id="28" idx="0"/>
            <a:endCxn id="29" idx="0"/>
          </p:cNvCxnSpPr>
          <p:nvPr/>
        </p:nvCxnSpPr>
        <p:spPr>
          <a:xfrm rot="5400000" flipH="1">
            <a:off x="6812280" y="1868556"/>
            <a:ext cx="12192" cy="1603248"/>
          </a:xfrm>
          <a:prstGeom prst="bentConnector3">
            <a:avLst>
              <a:gd name="adj1" fmla="val -1875000"/>
            </a:avLst>
          </a:prstGeom>
          <a:ln w="190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262182" y="2641224"/>
            <a:ext cx="12186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recommends</a:t>
            </a:r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368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7168">
        <p:fade/>
      </p:transition>
    </mc:Choice>
    <mc:Fallback xmlns="">
      <p:transition spd="med" advTm="371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Context-dependent principles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34278" y="1112400"/>
            <a:ext cx="4114800" cy="3612000"/>
          </a:xfrm>
        </p:spPr>
        <p:txBody>
          <a:bodyPr/>
          <a:lstStyle/>
          <a:p>
            <a:r>
              <a:rPr lang="en-US" dirty="0" smtClean="0"/>
              <a:t>Depending on the feature model purpose </a:t>
            </a:r>
            <a:r>
              <a:rPr lang="sv-SE" dirty="0" smtClean="0"/>
              <a:t>(PP3)</a:t>
            </a:r>
          </a:p>
          <a:p>
            <a:pPr lvl="1"/>
            <a:r>
              <a:rPr lang="sv-SE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D1: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i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If the models are configured by (company) experts, </a:t>
            </a:r>
            <a:r>
              <a:rPr lang="en-US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avoid feature-dependency modeling.</a:t>
            </a:r>
          </a:p>
          <a:p>
            <a:pPr lvl="1"/>
            <a:r>
              <a:rPr lang="en-US" dirty="0" smtClean="0"/>
              <a:t>D2: </a:t>
            </a:r>
            <a:r>
              <a:rPr lang="en-US" i="1" dirty="0"/>
              <a:t>If the main users of a feature model are end-users, </a:t>
            </a:r>
            <a:r>
              <a:rPr lang="en-US" i="1" dirty="0" smtClean="0"/>
              <a:t>perform feature-dependency </a:t>
            </a:r>
            <a:r>
              <a:rPr lang="en-US" i="1" dirty="0"/>
              <a:t>modeling.</a:t>
            </a:r>
            <a:endParaRPr lang="en-US" i="1" dirty="0" smtClean="0"/>
          </a:p>
          <a:p>
            <a:pPr marL="0" indent="0">
              <a:buNone/>
            </a:pPr>
            <a:endParaRPr lang="sv-SE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27</a:t>
            </a:fld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402" y="1410574"/>
            <a:ext cx="3105918" cy="139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83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1192">
        <p:fade/>
      </p:transition>
    </mc:Choice>
    <mc:Fallback xmlns="">
      <p:transition spd="med" advTm="3119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Context-dependent principles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34278" y="1112400"/>
            <a:ext cx="4114800" cy="3612000"/>
          </a:xfrm>
        </p:spPr>
        <p:txBody>
          <a:bodyPr/>
          <a:lstStyle/>
          <a:p>
            <a:r>
              <a:rPr lang="en-US" dirty="0" smtClean="0"/>
              <a:t>Depending on the feature model purpose </a:t>
            </a:r>
            <a:r>
              <a:rPr lang="sv-SE" dirty="0" smtClean="0"/>
              <a:t>(PP3)</a:t>
            </a:r>
          </a:p>
          <a:p>
            <a:pPr lvl="1"/>
            <a:r>
              <a:rPr lang="sv-SE" dirty="0" smtClean="0"/>
              <a:t>D1:</a:t>
            </a:r>
            <a:r>
              <a:rPr lang="en-US" dirty="0" smtClean="0"/>
              <a:t> </a:t>
            </a:r>
            <a:r>
              <a:rPr lang="en-US" i="1" dirty="0"/>
              <a:t>If the models are configured by (company) experts, </a:t>
            </a:r>
            <a:r>
              <a:rPr lang="en-US" i="1" dirty="0" smtClean="0"/>
              <a:t>avoid feature-dependency modeling.</a:t>
            </a:r>
          </a:p>
          <a:p>
            <a:pPr lvl="1"/>
            <a:r>
              <a:rPr lang="en-US" dirty="0" smtClean="0"/>
              <a:t>D2: </a:t>
            </a:r>
            <a:r>
              <a:rPr lang="en-US" i="1" dirty="0"/>
              <a:t>If the main users of a feature model are end-users, </a:t>
            </a:r>
            <a:r>
              <a:rPr lang="en-US" i="1" dirty="0" smtClean="0"/>
              <a:t>perform feature-dependency </a:t>
            </a:r>
            <a:r>
              <a:rPr lang="en-US" i="1" dirty="0"/>
              <a:t>modeling.</a:t>
            </a:r>
            <a:endParaRPr lang="en-US" i="1" dirty="0" smtClean="0"/>
          </a:p>
          <a:p>
            <a:endParaRPr lang="sv-SE" dirty="0" smtClean="0"/>
          </a:p>
          <a:p>
            <a:r>
              <a:rPr lang="en-US" dirty="0" smtClean="0"/>
              <a:t>Depending on the level of tool-support</a:t>
            </a:r>
            <a:r>
              <a:rPr lang="sv-SE" dirty="0" smtClean="0"/>
              <a:t>:</a:t>
            </a:r>
          </a:p>
          <a:p>
            <a:pPr lvl="1"/>
            <a:r>
              <a:rPr lang="en-US" dirty="0" smtClean="0"/>
              <a:t>MO3: </a:t>
            </a:r>
            <a:r>
              <a:rPr lang="en-US" i="1" dirty="0" smtClean="0"/>
              <a:t>Split large models and facilitate consistency with interface models.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28</a:t>
            </a:fld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402" y="1410574"/>
            <a:ext cx="3105918" cy="13929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306" y="3137375"/>
            <a:ext cx="3112014" cy="147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92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6344">
        <p:fade/>
      </p:transition>
    </mc:Choice>
    <mc:Fallback xmlns="">
      <p:transition spd="med" advTm="4634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Context-dependent principles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34278" y="1112400"/>
            <a:ext cx="4114800" cy="3612000"/>
          </a:xfrm>
        </p:spPr>
        <p:txBody>
          <a:bodyPr/>
          <a:lstStyle/>
          <a:p>
            <a:r>
              <a:rPr lang="en-US" dirty="0" smtClean="0"/>
              <a:t>Depending on the feature model purpose </a:t>
            </a:r>
            <a:r>
              <a:rPr lang="sv-SE" dirty="0" smtClean="0"/>
              <a:t>(PP3)</a:t>
            </a:r>
          </a:p>
          <a:p>
            <a:pPr lvl="1"/>
            <a:r>
              <a:rPr lang="sv-SE" dirty="0" smtClean="0"/>
              <a:t>D1:</a:t>
            </a:r>
            <a:r>
              <a:rPr lang="en-US" dirty="0" smtClean="0"/>
              <a:t> </a:t>
            </a:r>
            <a:r>
              <a:rPr lang="en-US" i="1" dirty="0"/>
              <a:t>If the models are configured by (company) experts, </a:t>
            </a:r>
            <a:r>
              <a:rPr lang="en-US" i="1" dirty="0" smtClean="0"/>
              <a:t>avoid feature-dependency modeling.</a:t>
            </a:r>
          </a:p>
          <a:p>
            <a:pPr lvl="1"/>
            <a:r>
              <a:rPr lang="en-US" dirty="0" smtClean="0"/>
              <a:t>D2: </a:t>
            </a:r>
            <a:r>
              <a:rPr lang="en-US" i="1" dirty="0"/>
              <a:t>If the main users of a feature model are end-users, </a:t>
            </a:r>
            <a:r>
              <a:rPr lang="en-US" i="1" dirty="0" smtClean="0"/>
              <a:t>perform feature-dependency </a:t>
            </a:r>
            <a:r>
              <a:rPr lang="en-US" i="1" dirty="0"/>
              <a:t>modeling.</a:t>
            </a:r>
            <a:endParaRPr lang="en-US" i="1" dirty="0" smtClean="0"/>
          </a:p>
          <a:p>
            <a:endParaRPr lang="sv-SE" dirty="0" smtClean="0"/>
          </a:p>
          <a:p>
            <a:r>
              <a:rPr lang="en-US" dirty="0" smtClean="0"/>
              <a:t>Depending on the level of tool-support</a:t>
            </a:r>
            <a:r>
              <a:rPr lang="sv-SE" dirty="0" smtClean="0"/>
              <a:t>:</a:t>
            </a:r>
          </a:p>
          <a:p>
            <a:pPr lvl="1"/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MO3: Split large models and facilitate consistency with interface models.</a:t>
            </a:r>
          </a:p>
          <a:p>
            <a:pPr lvl="1"/>
            <a:r>
              <a:rPr lang="en-US" dirty="0" smtClean="0"/>
              <a:t>M9: </a:t>
            </a:r>
            <a:r>
              <a:rPr lang="en-US" i="1" dirty="0" smtClean="0"/>
              <a:t>Define feature-model views.</a:t>
            </a:r>
            <a:endParaRPr lang="en-US" i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29</a:t>
            </a:fld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402" y="1410574"/>
            <a:ext cx="3105918" cy="13929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306" y="3215099"/>
            <a:ext cx="3112014" cy="139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3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9479">
        <p:fade/>
      </p:transition>
    </mc:Choice>
    <mc:Fallback xmlns="">
      <p:transition spd="med" advTm="4947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identified from interviews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061999" y="1112400"/>
            <a:ext cx="7831175" cy="3612000"/>
          </a:xfrm>
        </p:spPr>
        <p:txBody>
          <a:bodyPr/>
          <a:lstStyle/>
          <a:p>
            <a:r>
              <a:rPr lang="en-US" dirty="0"/>
              <a:t>MME1: </a:t>
            </a:r>
            <a:r>
              <a:rPr lang="en-US" i="1" dirty="0"/>
              <a:t>Use centralized feature model governance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Dedicated person or a team ensure safe evolution and strict access control.</a:t>
            </a:r>
          </a:p>
          <a:p>
            <a:pPr lvl="1"/>
            <a:endParaRPr lang="en-US" dirty="0" smtClean="0"/>
          </a:p>
          <a:p>
            <a:r>
              <a:rPr lang="en-US" dirty="0"/>
              <a:t>MME2: </a:t>
            </a:r>
            <a:r>
              <a:rPr lang="en-US" i="1" dirty="0"/>
              <a:t>Version the feature model in its entirety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Avoid inconsistencies. If needed, mark features as deprecated.</a:t>
            </a:r>
          </a:p>
          <a:p>
            <a:pPr lvl="1"/>
            <a:endParaRPr lang="en-US" dirty="0" smtClean="0"/>
          </a:p>
          <a:p>
            <a:r>
              <a:rPr lang="en-US" dirty="0"/>
              <a:t>MME3: </a:t>
            </a:r>
            <a:r>
              <a:rPr lang="en-US" i="1" dirty="0"/>
              <a:t>New features should be defined and approved by </a:t>
            </a:r>
            <a:r>
              <a:rPr lang="en-US" i="1" dirty="0" smtClean="0"/>
              <a:t>domain experts. </a:t>
            </a:r>
          </a:p>
          <a:p>
            <a:pPr lvl="1"/>
            <a:r>
              <a:rPr lang="en-US" dirty="0" smtClean="0"/>
              <a:t>Beforehand write specification, perform change-impact analysis, plan verification.</a:t>
            </a:r>
          </a:p>
          <a:p>
            <a:pPr lvl="1"/>
            <a:endParaRPr lang="en-US" dirty="0" smtClean="0"/>
          </a:p>
          <a:p>
            <a:r>
              <a:rPr lang="en-US" dirty="0"/>
              <a:t>D1: </a:t>
            </a:r>
            <a:r>
              <a:rPr lang="en-US" i="1" dirty="0"/>
              <a:t>If the models are configured by (company) experts, </a:t>
            </a:r>
            <a:r>
              <a:rPr lang="en-US" i="1" dirty="0" smtClean="0"/>
              <a:t>avoid feature-dependency modeling.</a:t>
            </a:r>
          </a:p>
          <a:p>
            <a:pPr lvl="1"/>
            <a:r>
              <a:rPr lang="en-US" dirty="0" smtClean="0"/>
              <a:t>QA3</a:t>
            </a:r>
            <a:r>
              <a:rPr lang="en-US" dirty="0"/>
              <a:t>: </a:t>
            </a:r>
            <a:r>
              <a:rPr lang="en-US" i="1" dirty="0"/>
              <a:t>Use regression tests to ensure that changes to the </a:t>
            </a:r>
            <a:r>
              <a:rPr lang="en-US" i="1" dirty="0" smtClean="0"/>
              <a:t>feature model </a:t>
            </a:r>
            <a:r>
              <a:rPr lang="en-US" i="1" dirty="0"/>
              <a:t>preserve previous </a:t>
            </a:r>
            <a:r>
              <a:rPr lang="en-US" i="1" dirty="0" smtClean="0"/>
              <a:t>configurations.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7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9714">
        <p:fade/>
      </p:transition>
    </mc:Choice>
    <mc:Fallback xmlns="">
      <p:transition spd="med" advTm="9971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|3.4|1.5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0.4|8.2|9.9|29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3|6.9|0.9|7.6|28.3|9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16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5|5.1|12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|4|19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6|17.7|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2|16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2|5.4|5.7|19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8|6.9|13.5|23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6|29|11|16.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9|7.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6|3|4.4|29.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6|39.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6|8.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theme1.xml><?xml version="1.0" encoding="utf-8"?>
<a:theme xmlns:a="http://schemas.openxmlformats.org/drawingml/2006/main" name="KTH_PPT-mall">
  <a:themeElements>
    <a:clrScheme name="KTH">
      <a:dk1>
        <a:srgbClr val="000000"/>
      </a:dk1>
      <a:lt1>
        <a:srgbClr val="FFFFFF"/>
      </a:lt1>
      <a:dk2>
        <a:srgbClr val="65656C"/>
      </a:dk2>
      <a:lt2>
        <a:srgbClr val="838389"/>
      </a:lt2>
      <a:accent1>
        <a:srgbClr val="1954A6"/>
      </a:accent1>
      <a:accent2>
        <a:srgbClr val="5E87C0"/>
      </a:accent2>
      <a:accent3>
        <a:srgbClr val="2091C3"/>
      </a:accent3>
      <a:accent4>
        <a:srgbClr val="D02F80"/>
      </a:accent4>
      <a:accent5>
        <a:srgbClr val="D95999"/>
      </a:accent5>
      <a:accent6>
        <a:srgbClr val="61922E"/>
      </a:accent6>
      <a:hlink>
        <a:srgbClr val="65656C"/>
      </a:hlink>
      <a:folHlink>
        <a:srgbClr val="838389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PT_mall_16x9_F (1).potx" id="{BE624EC1-4F62-4DC8-B9E4-453D120CE72B}" vid="{7DAB5301-49AB-4EA1-857A-E1147B6F727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2019 general_16_9</Template>
  <TotalTime>5652</TotalTime>
  <Words>1923</Words>
  <Application>Microsoft Office PowerPoint</Application>
  <PresentationFormat>On-screen Show (16:9)</PresentationFormat>
  <Paragraphs>401</Paragraphs>
  <Slides>30</Slides>
  <Notes>16</Notes>
  <HiddenSlides>12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Systemtypsnitt</vt:lpstr>
      <vt:lpstr>Wingdings</vt:lpstr>
      <vt:lpstr>KTH_PPT-mall</vt:lpstr>
      <vt:lpstr>Principles of Feature Modeling</vt:lpstr>
      <vt:lpstr>Variability is everywhere</vt:lpstr>
      <vt:lpstr>Managing variability</vt:lpstr>
      <vt:lpstr>30 years of feature-model research</vt:lpstr>
      <vt:lpstr>Literature sources</vt:lpstr>
      <vt:lpstr>Interviews</vt:lpstr>
      <vt:lpstr>Synthesizing the principles</vt:lpstr>
      <vt:lpstr>PowerPoint Presentation</vt:lpstr>
      <vt:lpstr>Planning and Preparation</vt:lpstr>
      <vt:lpstr>Training</vt:lpstr>
      <vt:lpstr>Information Sources and Modeling</vt:lpstr>
      <vt:lpstr>Modeling (continued)</vt:lpstr>
      <vt:lpstr>Model Organization</vt:lpstr>
      <vt:lpstr>Model Organization</vt:lpstr>
      <vt:lpstr>Dependencies</vt:lpstr>
      <vt:lpstr>Quality Assurance, Maintenance and Evolution</vt:lpstr>
      <vt:lpstr>Towards a methodology for feature modeling</vt:lpstr>
      <vt:lpstr>Conclusion</vt:lpstr>
      <vt:lpstr>END</vt:lpstr>
      <vt:lpstr>Training</vt:lpstr>
      <vt:lpstr>Conclusion and Future Work</vt:lpstr>
      <vt:lpstr>Maintenance and Evolution</vt:lpstr>
      <vt:lpstr>Most supported principles</vt:lpstr>
      <vt:lpstr>Training</vt:lpstr>
      <vt:lpstr>Context-dependent principles</vt:lpstr>
      <vt:lpstr>Context-dependent principles</vt:lpstr>
      <vt:lpstr>Context-dependent principles</vt:lpstr>
      <vt:lpstr>Context-dependent principles</vt:lpstr>
      <vt:lpstr>Context-dependent principles</vt:lpstr>
      <vt:lpstr>Principles identified from interviews</vt:lpstr>
    </vt:vector>
  </TitlesOfParts>
  <Company>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Principles of Feature Modeling</dc:title>
  <dc:creator>Damir Nesic</dc:creator>
  <cp:lastModifiedBy>Damir Nesic</cp:lastModifiedBy>
  <cp:revision>172</cp:revision>
  <cp:lastPrinted>2019-08-28T07:27:29Z</cp:lastPrinted>
  <dcterms:created xsi:type="dcterms:W3CDTF">2019-08-19T08:14:14Z</dcterms:created>
  <dcterms:modified xsi:type="dcterms:W3CDTF">2019-08-28T07:44:00Z</dcterms:modified>
</cp:coreProperties>
</file>