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60AFD974-BF1E-419F-B660-9D43E5D7AE98}">
          <p14:sldIdLst>
            <p14:sldId id="256"/>
            <p14:sldId id="257"/>
            <p14:sldId id="259"/>
          </p14:sldIdLst>
        </p14:section>
        <p14:section name="Namnlöst avsnitt" id="{EF895F23-D7B9-43D5-878F-3DE85B1045D3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D5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31B6E-B8D2-4510-B02A-04D873E1DDA9}" type="datetimeFigureOut">
              <a:rPr lang="sv-SE" smtClean="0"/>
              <a:t>2021-09-09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0B120-8D91-4A1C-9A05-9AFC500D9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2299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0B120-8D91-4A1C-9A05-9AFC500D9F72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682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0B120-8D91-4A1C-9A05-9AFC500D9F72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0797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76A3-ADC8-4477-8FC1-B9DD55D84908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4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49BE-398D-479A-8A7E-5DDBCA61EDCB}" type="datetime1">
              <a:rPr lang="en-US" smtClean="0"/>
              <a:t>9/9/2021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2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709738"/>
            <a:ext cx="10570210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4589463"/>
            <a:ext cx="1057021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C193-4974-4A1F-9C63-07D595E30D66}" type="datetime1">
              <a:rPr lang="en-US" smtClean="0"/>
              <a:t>9/9/2021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4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A87F-28D4-4BF0-B81F-877A89DFD5AC}" type="datetime1">
              <a:rPr lang="en-US" smtClean="0"/>
              <a:t>9/9/2021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1812"/>
            <a:ext cx="5220335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825749"/>
            <a:ext cx="5220335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812"/>
            <a:ext cx="5183188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25749"/>
            <a:ext cx="5183188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F1F3-208B-49A3-B337-9C8ACEB3E0E1}" type="datetime1">
              <a:rPr lang="en-US" smtClean="0"/>
              <a:t>9/9/2021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81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6CA6-7293-4AA2-A0E0-A3BF4416E786}" type="datetime1">
              <a:rPr lang="en-US" smtClean="0"/>
              <a:t>9/9/2021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2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016-7BCD-46FB-8EE3-AB6C369108B4}" type="datetime1">
              <a:rPr lang="en-US" smtClean="0"/>
              <a:t>9/9/2021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46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19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92450"/>
            <a:ext cx="3994785" cy="27765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7011-1FFC-4EF8-9A2E-53B4AD2ADBD4}" type="datetime1">
              <a:rPr lang="en-US" smtClean="0"/>
              <a:t>9/9/2021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4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545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81275"/>
            <a:ext cx="3994785" cy="27797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EB47-45B4-4EF5-A743-B4885DD2F060}" type="datetime1">
              <a:rPr lang="en-US" smtClean="0"/>
              <a:t>9/9/2021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24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2538-DC4D-4667-96E5-B3278DDF8B12}" type="datetime1">
              <a:rPr lang="en-US" smtClean="0"/>
              <a:t>9/9/2021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26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0548-5C08-4BE3-B63E-F2BB63B0B00C}" type="datetime1">
              <a:rPr lang="en-US" smtClean="0"/>
              <a:t>9/9/2021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61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9B5B3C5-A599-465B-B2B9-866E8B2087CE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5C84982-7DD0-43B1-8A2D-BFA4DF1B4E60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</a:extLst>
          </p:cNvPr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</a:extLst>
            </p:cNvPr>
            <p:cNvSpPr/>
            <p:nvPr/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</a:extLst>
            </p:cNvPr>
            <p:cNvSpPr/>
            <p:nvPr/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</a:extLst>
            </p:cNvPr>
            <p:cNvSpPr/>
            <p:nvPr/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</a:extLst>
            </p:cNvPr>
            <p:cNvSpPr/>
            <p:nvPr/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</a:extLst>
            </p:cNvPr>
            <p:cNvSpPr/>
            <p:nvPr/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</a:extLst>
            </p:cNvPr>
            <p:cNvSpPr/>
            <p:nvPr/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</a:extLst>
            </p:cNvPr>
            <p:cNvSpPr/>
            <p:nvPr/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</a:extLst>
            </p:cNvPr>
            <p:cNvSpPr/>
            <p:nvPr/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</a:extLst>
            </p:cNvPr>
            <p:cNvSpPr/>
            <p:nvPr/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</a:extLst>
            </p:cNvPr>
            <p:cNvSpPr/>
            <p:nvPr/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</a:extLst>
            </p:cNvPr>
            <p:cNvSpPr/>
            <p:nvPr/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</a:extLst>
            </p:cNvPr>
            <p:cNvSpPr/>
            <p:nvPr/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</a:extLst>
            </p:cNvPr>
            <p:cNvSpPr/>
            <p:nvPr/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</a:extLst>
            </p:cNvPr>
            <p:cNvSpPr/>
            <p:nvPr/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</a:extLst>
            </p:cNvPr>
            <p:cNvSpPr/>
            <p:nvPr/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24A4-5FEC-4062-8995-EB21925B3B40}" type="datetime1">
              <a:rPr lang="en-US" smtClean="0"/>
              <a:t>9/9/2021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315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25625"/>
            <a:ext cx="106591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601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27" r:id="rId7"/>
    <p:sldLayoutId id="2147483728" r:id="rId8"/>
    <p:sldLayoutId id="2147483729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D7050A3-B1DE-4865-BAE7-B35015408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401EF1-C054-4118-87E7-1621168AD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3E31CDE-DAE8-4EB6-B0AC-1C79D826F2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39" y="1374154"/>
            <a:ext cx="5047488" cy="1276280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Kevin O’Flaherty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68AF115-4B90-4C0E-A09D-C39B0CE79C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39" y="3098455"/>
            <a:ext cx="5047488" cy="1655762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E-mail: kevinof@kth.se</a:t>
            </a:r>
          </a:p>
          <a:p>
            <a:pPr algn="l"/>
            <a:r>
              <a:rPr lang="sv-SE" dirty="0"/>
              <a:t>Tel &amp; </a:t>
            </a:r>
            <a:r>
              <a:rPr lang="sv-SE" dirty="0" err="1"/>
              <a:t>whatsapp</a:t>
            </a:r>
            <a:r>
              <a:rPr lang="sv-SE" dirty="0"/>
              <a:t>: +4672 202 3143</a:t>
            </a:r>
          </a:p>
          <a:p>
            <a:pPr algn="l"/>
            <a:r>
              <a:rPr lang="sv-SE" dirty="0"/>
              <a:t>Discord: Taffer#0033</a:t>
            </a:r>
          </a:p>
        </p:txBody>
      </p:sp>
      <p:grpSp>
        <p:nvGrpSpPr>
          <p:cNvPr id="21" name="decorative circles">
            <a:extLst>
              <a:ext uri="{FF2B5EF4-FFF2-40B4-BE49-F238E27FC236}">
                <a16:creationId xmlns:a16="http://schemas.microsoft.com/office/drawing/2014/main" id="{499E7689-E646-4066-9AD0-62F46B462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8627" y="289695"/>
            <a:ext cx="5228154" cy="5966848"/>
            <a:chOff x="6008627" y="289695"/>
            <a:chExt cx="5228154" cy="59668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AFEBC98-1CAB-474C-8458-BEB70D8FB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3605" y="289695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C1741FF-E9EA-44E7-90AD-0009B23D9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387281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41A188E-5A43-4269-BD7A-89A6C8F39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790102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D6BB9FB-66A8-4DC7-BE6D-04F08DFF1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70340" y="674287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9D76882-E899-4E4C-8818-FDEA473A7A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407667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Bildobjekt 4">
            <a:extLst>
              <a:ext uri="{FF2B5EF4-FFF2-40B4-BE49-F238E27FC236}">
                <a16:creationId xmlns:a16="http://schemas.microsoft.com/office/drawing/2014/main" id="{B7F66A5A-5526-4CCF-AA3A-BA900B495B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3" b="-2"/>
          <a:stretch/>
        </p:blipFill>
        <p:spPr>
          <a:xfrm>
            <a:off x="6475068" y="1214970"/>
            <a:ext cx="5716932" cy="5643030"/>
          </a:xfrm>
          <a:custGeom>
            <a:avLst/>
            <a:gdLst/>
            <a:ahLst/>
            <a:cxnLst/>
            <a:rect l="l" t="t" r="r" b="b"/>
            <a:pathLst>
              <a:path w="5716932" h="5643030">
                <a:moveTo>
                  <a:pt x="3371933" y="0"/>
                </a:moveTo>
                <a:cubicBezTo>
                  <a:pt x="4186675" y="0"/>
                  <a:pt x="4933927" y="288960"/>
                  <a:pt x="5516795" y="769986"/>
                </a:cubicBezTo>
                <a:lnTo>
                  <a:pt x="5716932" y="951882"/>
                </a:lnTo>
                <a:lnTo>
                  <a:pt x="5716932" y="5643030"/>
                </a:lnTo>
                <a:lnTo>
                  <a:pt x="884716" y="5643030"/>
                </a:lnTo>
                <a:lnTo>
                  <a:pt x="769986" y="5516796"/>
                </a:lnTo>
                <a:cubicBezTo>
                  <a:pt x="288960" y="4933927"/>
                  <a:pt x="0" y="4186675"/>
                  <a:pt x="0" y="3371933"/>
                </a:cubicBezTo>
                <a:cubicBezTo>
                  <a:pt x="0" y="1509666"/>
                  <a:pt x="1509666" y="0"/>
                  <a:pt x="3371933" y="0"/>
                </a:cubicBezTo>
                <a:close/>
              </a:path>
            </a:pathLst>
          </a:cu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7A40730C-B6C9-4E7C-A557-22E0CB56CEAA}"/>
              </a:ext>
            </a:extLst>
          </p:cNvPr>
          <p:cNvSpPr/>
          <p:nvPr/>
        </p:nvSpPr>
        <p:spPr>
          <a:xfrm>
            <a:off x="10880035" y="6440557"/>
            <a:ext cx="1311964" cy="408420"/>
          </a:xfrm>
          <a:prstGeom prst="rect">
            <a:avLst/>
          </a:prstGeom>
          <a:solidFill>
            <a:srgbClr val="F8D5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rgbClr val="0070C0"/>
                </a:solidFill>
              </a:rPr>
              <a:t>Bild: Patricia Lagerhult</a:t>
            </a:r>
          </a:p>
        </p:txBody>
      </p:sp>
    </p:spTree>
    <p:extLst>
      <p:ext uri="{BB962C8B-B14F-4D97-AF65-F5344CB8AC3E}">
        <p14:creationId xmlns:p14="http://schemas.microsoft.com/office/powerpoint/2010/main" val="2176549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E8338BB-A6C2-44CB-8B55-436B1D4068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BEFFFE-68A9-4DC2-B910-4DE172598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13D608-111C-4883-9966-C4337C6EB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038" y="372044"/>
            <a:ext cx="5049402" cy="5973951"/>
          </a:xfrm>
        </p:spPr>
        <p:txBody>
          <a:bodyPr anchor="b">
            <a:normAutofit fontScale="90000"/>
          </a:bodyPr>
          <a:lstStyle/>
          <a:p>
            <a:r>
              <a:rPr lang="sv-SE" sz="3500" dirty="0"/>
              <a:t>- Skiftledare på Tunnelbanans Trafikledning, Gröna Linjen</a:t>
            </a:r>
            <a:br>
              <a:rPr lang="sv-SE" sz="3500" dirty="0"/>
            </a:br>
            <a:br>
              <a:rPr lang="sv-SE" sz="3500" dirty="0"/>
            </a:br>
            <a:r>
              <a:rPr lang="sv-SE" sz="3500" dirty="0"/>
              <a:t>- Började som förare 2014</a:t>
            </a:r>
            <a:br>
              <a:rPr lang="sv-SE" sz="3500" dirty="0"/>
            </a:br>
            <a:br>
              <a:rPr lang="sv-SE" sz="3500" dirty="0"/>
            </a:br>
            <a:r>
              <a:rPr lang="sv-SE" sz="3500" dirty="0"/>
              <a:t>- Sedan YTL</a:t>
            </a:r>
            <a:br>
              <a:rPr lang="sv-SE" sz="3500" dirty="0"/>
            </a:br>
            <a:br>
              <a:rPr lang="sv-SE" sz="3500" dirty="0"/>
            </a:br>
            <a:r>
              <a:rPr lang="sv-SE" sz="3500" dirty="0"/>
              <a:t>- TL</a:t>
            </a:r>
            <a:br>
              <a:rPr lang="sv-SE" sz="2000" dirty="0"/>
            </a:br>
            <a:br>
              <a:rPr lang="sv-SE" sz="3500" dirty="0"/>
            </a:br>
            <a:r>
              <a:rPr lang="sv-SE" sz="3500" dirty="0"/>
              <a:t>- 50 stationer, 52 tåg, </a:t>
            </a:r>
            <a:br>
              <a:rPr lang="sv-SE" sz="3500" dirty="0"/>
            </a:br>
            <a:r>
              <a:rPr lang="sv-SE" sz="3500" dirty="0"/>
              <a:t>&gt;1 miljon resor</a:t>
            </a:r>
            <a:br>
              <a:rPr lang="sv-SE" sz="3500" dirty="0"/>
            </a:br>
            <a:br>
              <a:rPr lang="sv-SE" sz="3500" dirty="0"/>
            </a:br>
            <a:r>
              <a:rPr lang="sv-SE" sz="3500" dirty="0"/>
              <a:t>- Väldigt seriöst…</a:t>
            </a:r>
          </a:p>
        </p:txBody>
      </p:sp>
      <p:grpSp>
        <p:nvGrpSpPr>
          <p:cNvPr id="20" name="Decorative Circles">
            <a:extLst>
              <a:ext uri="{FF2B5EF4-FFF2-40B4-BE49-F238E27FC236}">
                <a16:creationId xmlns:a16="http://schemas.microsoft.com/office/drawing/2014/main" id="{4666AE5C-E5FE-440B-8F25-F2A2FC00F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67261" y="284085"/>
            <a:ext cx="1926077" cy="6042575"/>
            <a:chOff x="3167261" y="284085"/>
            <a:chExt cx="1926077" cy="6042575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B70BA1F-E04D-41DC-9387-5DE491D3A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850" y="6020880"/>
              <a:ext cx="305780" cy="3057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8FFD476-10B4-4463-8AB2-95310E172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79971" y="5787004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5F9C068-C4AB-4257-BC54-155F4A5139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67261" y="284085"/>
              <a:ext cx="175922" cy="175922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C8F12F4-24BE-47EF-8622-16854CA83C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19106" y="417070"/>
              <a:ext cx="466441" cy="46644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" name="Bildobjekt 8" descr="En bild som visar text, inomhus&#10;&#10;Automatiskt genererad beskrivning">
            <a:extLst>
              <a:ext uri="{FF2B5EF4-FFF2-40B4-BE49-F238E27FC236}">
                <a16:creationId xmlns:a16="http://schemas.microsoft.com/office/drawing/2014/main" id="{91155D73-85DA-428C-BC77-DCF6FC3E1C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" r="7250"/>
          <a:stretch/>
        </p:blipFill>
        <p:spPr>
          <a:xfrm>
            <a:off x="192426" y="326612"/>
            <a:ext cx="3969044" cy="3969044"/>
          </a:xfrm>
          <a:custGeom>
            <a:avLst/>
            <a:gdLst/>
            <a:ahLst/>
            <a:cxnLst/>
            <a:rect l="l" t="t" r="r" b="b"/>
            <a:pathLst>
              <a:path w="3111160" h="3111160">
                <a:moveTo>
                  <a:pt x="1555580" y="0"/>
                </a:moveTo>
                <a:cubicBezTo>
                  <a:pt x="2414703" y="0"/>
                  <a:pt x="3111160" y="696457"/>
                  <a:pt x="3111160" y="1555580"/>
                </a:cubicBezTo>
                <a:cubicBezTo>
                  <a:pt x="3111160" y="2414703"/>
                  <a:pt x="2414703" y="3111160"/>
                  <a:pt x="1555580" y="3111160"/>
                </a:cubicBezTo>
                <a:cubicBezTo>
                  <a:pt x="696457" y="3111160"/>
                  <a:pt x="0" y="2414703"/>
                  <a:pt x="0" y="1555580"/>
                </a:cubicBezTo>
                <a:cubicBezTo>
                  <a:pt x="0" y="696457"/>
                  <a:pt x="696457" y="0"/>
                  <a:pt x="1555580" y="0"/>
                </a:cubicBezTo>
                <a:close/>
              </a:path>
            </a:pathLst>
          </a:custGeom>
        </p:spPr>
      </p:pic>
      <p:sp>
        <p:nvSpPr>
          <p:cNvPr id="26" name="Oval 3">
            <a:extLst>
              <a:ext uri="{FF2B5EF4-FFF2-40B4-BE49-F238E27FC236}">
                <a16:creationId xmlns:a16="http://schemas.microsoft.com/office/drawing/2014/main" id="{4EF8CFA9-0964-4EC3-9068-A9DCE619F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37392" y="284085"/>
            <a:ext cx="1571298" cy="15712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84CD07C5-B6B1-44DF-B3A8-1E270484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4696" y="284084"/>
            <a:ext cx="1571299" cy="1571299"/>
          </a:xfrm>
          <a:prstGeom prst="rect">
            <a:avLst/>
          </a:prstGeom>
        </p:spPr>
      </p:pic>
      <p:pic>
        <p:nvPicPr>
          <p:cNvPr id="7" name="Bildobjekt 6" descr="En bild som visar utomhus, järnvägstunnel, väg, natt&#10;&#10;Automatiskt genererad beskrivning">
            <a:extLst>
              <a:ext uri="{FF2B5EF4-FFF2-40B4-BE49-F238E27FC236}">
                <a16:creationId xmlns:a16="http://schemas.microsoft.com/office/drawing/2014/main" id="{7F4BD482-5C34-4531-8741-F15D8FF6E2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7" r="15870" b="-4"/>
          <a:stretch/>
        </p:blipFill>
        <p:spPr>
          <a:xfrm>
            <a:off x="246128" y="4355419"/>
            <a:ext cx="1990577" cy="1990577"/>
          </a:xfrm>
          <a:custGeom>
            <a:avLst/>
            <a:gdLst/>
            <a:ahLst/>
            <a:cxnLst/>
            <a:rect l="l" t="t" r="r" b="b"/>
            <a:pathLst>
              <a:path w="3111160" h="3111160">
                <a:moveTo>
                  <a:pt x="1555580" y="0"/>
                </a:moveTo>
                <a:cubicBezTo>
                  <a:pt x="2414703" y="0"/>
                  <a:pt x="3111160" y="696457"/>
                  <a:pt x="3111160" y="1555580"/>
                </a:cubicBezTo>
                <a:cubicBezTo>
                  <a:pt x="3111160" y="2414703"/>
                  <a:pt x="2414703" y="3111160"/>
                  <a:pt x="1555580" y="3111160"/>
                </a:cubicBezTo>
                <a:cubicBezTo>
                  <a:pt x="696457" y="3111160"/>
                  <a:pt x="0" y="2414703"/>
                  <a:pt x="0" y="1555580"/>
                </a:cubicBezTo>
                <a:cubicBezTo>
                  <a:pt x="0" y="696457"/>
                  <a:pt x="696457" y="0"/>
                  <a:pt x="1555580" y="0"/>
                </a:cubicBezTo>
                <a:close/>
              </a:path>
            </a:pathLst>
          </a:custGeom>
        </p:spPr>
      </p:pic>
      <p:pic>
        <p:nvPicPr>
          <p:cNvPr id="5" name="Platshållare för innehåll 4" descr="En bild som visar person, utomhus, gul&#10;&#10;Automatiskt genererad beskrivning">
            <a:extLst>
              <a:ext uri="{FF2B5EF4-FFF2-40B4-BE49-F238E27FC236}">
                <a16:creationId xmlns:a16="http://schemas.microsoft.com/office/drawing/2014/main" id="{CDA4124B-14D4-452B-A2BA-26A068DE31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5001"/>
          <a:stretch/>
        </p:blipFill>
        <p:spPr>
          <a:xfrm>
            <a:off x="3752326" y="3321150"/>
            <a:ext cx="2255677" cy="2255677"/>
          </a:xfrm>
          <a:custGeom>
            <a:avLst/>
            <a:gdLst/>
            <a:ahLst/>
            <a:cxnLst/>
            <a:rect l="l" t="t" r="r" b="b"/>
            <a:pathLst>
              <a:path w="3111160" h="3111160">
                <a:moveTo>
                  <a:pt x="1555580" y="0"/>
                </a:moveTo>
                <a:cubicBezTo>
                  <a:pt x="2414703" y="0"/>
                  <a:pt x="3111160" y="696457"/>
                  <a:pt x="3111160" y="1555580"/>
                </a:cubicBezTo>
                <a:cubicBezTo>
                  <a:pt x="3111160" y="2414703"/>
                  <a:pt x="2414703" y="3111160"/>
                  <a:pt x="1555580" y="3111160"/>
                </a:cubicBezTo>
                <a:cubicBezTo>
                  <a:pt x="696457" y="3111160"/>
                  <a:pt x="0" y="2414703"/>
                  <a:pt x="0" y="1555580"/>
                </a:cubicBezTo>
                <a:cubicBezTo>
                  <a:pt x="0" y="696457"/>
                  <a:pt x="696457" y="0"/>
                  <a:pt x="1555580" y="0"/>
                </a:cubicBezTo>
                <a:close/>
              </a:path>
            </a:pathLst>
          </a:custGeom>
        </p:spPr>
      </p:pic>
      <p:sp>
        <p:nvSpPr>
          <p:cNvPr id="4" name="Ellips 3">
            <a:extLst>
              <a:ext uri="{FF2B5EF4-FFF2-40B4-BE49-F238E27FC236}">
                <a16:creationId xmlns:a16="http://schemas.microsoft.com/office/drawing/2014/main" id="{EE633A74-96E1-4B16-9C13-4260D74EC452}"/>
              </a:ext>
            </a:extLst>
          </p:cNvPr>
          <p:cNvSpPr/>
          <p:nvPr/>
        </p:nvSpPr>
        <p:spPr>
          <a:xfrm>
            <a:off x="239520" y="214774"/>
            <a:ext cx="1282401" cy="866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/>
              <a:t>Foto av: Monika Vestman </a:t>
            </a:r>
          </a:p>
        </p:txBody>
      </p:sp>
    </p:spTree>
    <p:extLst>
      <p:ext uri="{BB962C8B-B14F-4D97-AF65-F5344CB8AC3E}">
        <p14:creationId xmlns:p14="http://schemas.microsoft.com/office/powerpoint/2010/main" val="2576347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B5B3C5-A599-465B-B2B9-866E8B208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C84982-7DD0-43B1-8A2D-BFA4DF1B4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4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E1A76C05-C7E6-4A14-A935-B9B2D3BCF2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7" b="8171"/>
          <a:stretch/>
        </p:blipFill>
        <p:spPr>
          <a:xfrm>
            <a:off x="10499" y="-2"/>
            <a:ext cx="12191980" cy="6857990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6C5C053-F6BB-464B-BDD2-9D811A249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1"/>
            <a:ext cx="489238" cy="558645"/>
          </a:xfrm>
          <a:custGeom>
            <a:avLst/>
            <a:gdLst>
              <a:gd name="connsiteX0" fmla="*/ 1156116 w 3186814"/>
              <a:gd name="connsiteY0" fmla="*/ 0 h 3638922"/>
              <a:gd name="connsiteX1" fmla="*/ 3186814 w 3186814"/>
              <a:gd name="connsiteY1" fmla="*/ 2030698 h 3638922"/>
              <a:gd name="connsiteX2" fmla="*/ 2447829 w 3186814"/>
              <a:gd name="connsiteY2" fmla="*/ 3597684 h 3638922"/>
              <a:gd name="connsiteX3" fmla="*/ 2392682 w 3186814"/>
              <a:gd name="connsiteY3" fmla="*/ 3638922 h 3638922"/>
              <a:gd name="connsiteX4" fmla="*/ 0 w 3186814"/>
              <a:gd name="connsiteY4" fmla="*/ 3638922 h 3638922"/>
              <a:gd name="connsiteX5" fmla="*/ 0 w 3186814"/>
              <a:gd name="connsiteY5" fmla="*/ 362315 h 3638922"/>
              <a:gd name="connsiteX6" fmla="*/ 20733 w 3186814"/>
              <a:gd name="connsiteY6" fmla="*/ 346811 h 3638922"/>
              <a:gd name="connsiteX7" fmla="*/ 1156116 w 3186814"/>
              <a:gd name="connsiteY7" fmla="*/ 0 h 363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6814" h="3638922">
                <a:moveTo>
                  <a:pt x="1156116" y="0"/>
                </a:moveTo>
                <a:cubicBezTo>
                  <a:pt x="2277640" y="0"/>
                  <a:pt x="3186814" y="909174"/>
                  <a:pt x="3186814" y="2030698"/>
                </a:cubicBezTo>
                <a:cubicBezTo>
                  <a:pt x="3186814" y="2661556"/>
                  <a:pt x="2899146" y="3225224"/>
                  <a:pt x="2447829" y="3597684"/>
                </a:cubicBezTo>
                <a:lnTo>
                  <a:pt x="2392682" y="3638922"/>
                </a:lnTo>
                <a:lnTo>
                  <a:pt x="0" y="3638922"/>
                </a:lnTo>
                <a:lnTo>
                  <a:pt x="0" y="362315"/>
                </a:lnTo>
                <a:lnTo>
                  <a:pt x="20733" y="346811"/>
                </a:lnTo>
                <a:cubicBezTo>
                  <a:pt x="344835" y="127853"/>
                  <a:pt x="735545" y="0"/>
                  <a:pt x="1156116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315D1CC-8D02-4016-AD7A-097E77AAE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48491" y="521037"/>
            <a:ext cx="800716" cy="800716"/>
          </a:xfrm>
          <a:prstGeom prst="ellipse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CB84D5D-9C64-4481-B8AD-C109F7DB3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895093" y="575478"/>
            <a:ext cx="113367" cy="1133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1A9D26D-082A-4101-8D75-863B7B7AB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48491" y="2156596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0FE0BA4-FE6E-4B91-9A1B-E373720BD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16462" y="5425189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0E6F154-6DA5-4544-8945-8AF8DE20A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82050" y="5874923"/>
            <a:ext cx="466441" cy="4664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5558ED7-8ED9-4B7F-8138-C5B8A0EC1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033637" y="5859258"/>
            <a:ext cx="113367" cy="113367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3E9F88F-5950-42B0-B9A3-898F9183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633000" y="6225214"/>
            <a:ext cx="94160" cy="94160"/>
          </a:xfrm>
          <a:prstGeom prst="ellipse">
            <a:avLst/>
          </a:prstGeom>
          <a:solidFill>
            <a:schemeClr val="tx2">
              <a:lumMod val="50000"/>
              <a:lumOff val="5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52153" y="-1181847"/>
            <a:ext cx="6858000" cy="9221694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4C33609-45EE-4757-B6C7-C0E5F71B4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4138" y="413175"/>
            <a:ext cx="4839986" cy="906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200" dirty="0" err="1">
                <a:solidFill>
                  <a:srgbClr val="FFFFFF"/>
                </a:solidFill>
              </a:rPr>
              <a:t>Mindre</a:t>
            </a:r>
            <a:r>
              <a:rPr lang="en-US" sz="5200" dirty="0">
                <a:solidFill>
                  <a:srgbClr val="FFFFFF"/>
                </a:solidFill>
              </a:rPr>
              <a:t> </a:t>
            </a:r>
            <a:r>
              <a:rPr lang="en-US" sz="5200" dirty="0" err="1">
                <a:solidFill>
                  <a:srgbClr val="FFFFFF"/>
                </a:solidFill>
              </a:rPr>
              <a:t>seriöst</a:t>
            </a:r>
            <a:r>
              <a:rPr lang="en-US" sz="5200" dirty="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34" name="Rubrik 1">
            <a:extLst>
              <a:ext uri="{FF2B5EF4-FFF2-40B4-BE49-F238E27FC236}">
                <a16:creationId xmlns:a16="http://schemas.microsoft.com/office/drawing/2014/main" id="{9DD110ED-3B5C-4261-BAAD-BFE0227BDF51}"/>
              </a:ext>
            </a:extLst>
          </p:cNvPr>
          <p:cNvSpPr txBox="1">
            <a:spLocks/>
          </p:cNvSpPr>
          <p:nvPr/>
        </p:nvSpPr>
        <p:spPr>
          <a:xfrm>
            <a:off x="7139007" y="5951137"/>
            <a:ext cx="4839986" cy="9068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200" dirty="0">
                <a:solidFill>
                  <a:srgbClr val="FFFFFF"/>
                </a:solidFill>
              </a:rPr>
              <a:t>Hobby: </a:t>
            </a:r>
            <a:r>
              <a:rPr lang="en-US" sz="5200" dirty="0" err="1">
                <a:solidFill>
                  <a:srgbClr val="FFFFFF"/>
                </a:solidFill>
              </a:rPr>
              <a:t>Figurspel</a:t>
            </a:r>
            <a:endParaRPr lang="en-US" sz="5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453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E31CDE-DAE8-4EB6-B0AC-1C79D826F2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39" y="711545"/>
            <a:ext cx="5047488" cy="1276280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Kevin O’Flaherty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68AF115-4B90-4C0E-A09D-C39B0CE79C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39" y="4655965"/>
            <a:ext cx="5047488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sv-SE" b="1" dirty="0"/>
              <a:t>Contact by:</a:t>
            </a:r>
          </a:p>
          <a:p>
            <a:pPr algn="l"/>
            <a:r>
              <a:rPr lang="sv-SE" dirty="0"/>
              <a:t>E-mail: kevinof@kth.se</a:t>
            </a:r>
          </a:p>
          <a:p>
            <a:pPr algn="l"/>
            <a:r>
              <a:rPr lang="sv-SE" dirty="0"/>
              <a:t>Tel &amp; </a:t>
            </a:r>
            <a:r>
              <a:rPr lang="sv-SE" dirty="0" err="1"/>
              <a:t>whatsapp</a:t>
            </a:r>
            <a:r>
              <a:rPr lang="sv-SE" dirty="0"/>
              <a:t>: +4672 202 3143</a:t>
            </a:r>
          </a:p>
          <a:p>
            <a:pPr algn="l"/>
            <a:r>
              <a:rPr lang="sv-SE" dirty="0"/>
              <a:t>Discord: Taffer#0033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7F66A5A-5526-4CCF-AA3A-BA900B495B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3" b="-2"/>
          <a:stretch/>
        </p:blipFill>
        <p:spPr>
          <a:xfrm>
            <a:off x="6475068" y="1214970"/>
            <a:ext cx="5716932" cy="5643030"/>
          </a:xfrm>
          <a:custGeom>
            <a:avLst/>
            <a:gdLst/>
            <a:ahLst/>
            <a:cxnLst/>
            <a:rect l="l" t="t" r="r" b="b"/>
            <a:pathLst>
              <a:path w="5716932" h="5643030">
                <a:moveTo>
                  <a:pt x="3371933" y="0"/>
                </a:moveTo>
                <a:cubicBezTo>
                  <a:pt x="4186675" y="0"/>
                  <a:pt x="4933927" y="288960"/>
                  <a:pt x="5516795" y="769986"/>
                </a:cubicBezTo>
                <a:lnTo>
                  <a:pt x="5716932" y="951882"/>
                </a:lnTo>
                <a:lnTo>
                  <a:pt x="5716932" y="5643030"/>
                </a:lnTo>
                <a:lnTo>
                  <a:pt x="884716" y="5643030"/>
                </a:lnTo>
                <a:lnTo>
                  <a:pt x="769986" y="5516796"/>
                </a:lnTo>
                <a:cubicBezTo>
                  <a:pt x="288960" y="4933927"/>
                  <a:pt x="0" y="4186675"/>
                  <a:pt x="0" y="3371933"/>
                </a:cubicBezTo>
                <a:cubicBezTo>
                  <a:pt x="0" y="1509666"/>
                  <a:pt x="1509666" y="0"/>
                  <a:pt x="3371933" y="0"/>
                </a:cubicBezTo>
                <a:close/>
              </a:path>
            </a:pathLst>
          </a:custGeom>
        </p:spPr>
      </p:pic>
      <p:sp>
        <p:nvSpPr>
          <p:cNvPr id="13" name="Underrubrik 2">
            <a:extLst>
              <a:ext uri="{FF2B5EF4-FFF2-40B4-BE49-F238E27FC236}">
                <a16:creationId xmlns:a16="http://schemas.microsoft.com/office/drawing/2014/main" id="{3DCBC552-1CD0-483E-9373-1B8CBB702B18}"/>
              </a:ext>
            </a:extLst>
          </p:cNvPr>
          <p:cNvSpPr txBox="1">
            <a:spLocks/>
          </p:cNvSpPr>
          <p:nvPr/>
        </p:nvSpPr>
        <p:spPr>
          <a:xfrm>
            <a:off x="777239" y="2494014"/>
            <a:ext cx="2456291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b="1" dirty="0"/>
              <a:t>@ </a:t>
            </a:r>
            <a:r>
              <a:rPr lang="sv-SE" b="1" dirty="0" err="1"/>
              <a:t>Work</a:t>
            </a:r>
            <a:endParaRPr lang="sv-SE" b="1" dirty="0"/>
          </a:p>
        </p:txBody>
      </p:sp>
      <p:sp>
        <p:nvSpPr>
          <p:cNvPr id="14" name="Underrubrik 2">
            <a:extLst>
              <a:ext uri="{FF2B5EF4-FFF2-40B4-BE49-F238E27FC236}">
                <a16:creationId xmlns:a16="http://schemas.microsoft.com/office/drawing/2014/main" id="{1B9F72B5-2FD6-4489-B249-5DAA8E16F46D}"/>
              </a:ext>
            </a:extLst>
          </p:cNvPr>
          <p:cNvSpPr txBox="1">
            <a:spLocks/>
          </p:cNvSpPr>
          <p:nvPr/>
        </p:nvSpPr>
        <p:spPr>
          <a:xfrm>
            <a:off x="3233530" y="2494014"/>
            <a:ext cx="2456291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b="1" dirty="0"/>
              <a:t>@ </a:t>
            </a:r>
            <a:r>
              <a:rPr lang="sv-SE" b="1" dirty="0" err="1"/>
              <a:t>Leisure</a:t>
            </a:r>
            <a:endParaRPr lang="sv-SE" b="1" dirty="0"/>
          </a:p>
        </p:txBody>
      </p:sp>
      <p:pic>
        <p:nvPicPr>
          <p:cNvPr id="6" name="Bildobjekt 5" descr="En bild som visar natt&#10;&#10;Automatiskt genererad beskrivning">
            <a:extLst>
              <a:ext uri="{FF2B5EF4-FFF2-40B4-BE49-F238E27FC236}">
                <a16:creationId xmlns:a16="http://schemas.microsoft.com/office/drawing/2014/main" id="{7783D7B4-7E33-47C6-A78D-C7CC43DBB6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86" y="2898935"/>
            <a:ext cx="2083774" cy="165576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456068C-9C1A-4C76-BD40-0C28FB011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876" y="2948465"/>
            <a:ext cx="2083775" cy="160623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33C9CB1-F1ED-469A-83A4-1CB554F4FCAE}"/>
              </a:ext>
            </a:extLst>
          </p:cNvPr>
          <p:cNvSpPr/>
          <p:nvPr/>
        </p:nvSpPr>
        <p:spPr>
          <a:xfrm>
            <a:off x="10880035" y="6440557"/>
            <a:ext cx="1311964" cy="408420"/>
          </a:xfrm>
          <a:prstGeom prst="rect">
            <a:avLst/>
          </a:prstGeom>
          <a:solidFill>
            <a:srgbClr val="F8D5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rgbClr val="0070C0"/>
                </a:solidFill>
              </a:rPr>
              <a:t>Bild: Patricia Lagerhult</a:t>
            </a:r>
          </a:p>
        </p:txBody>
      </p:sp>
    </p:spTree>
    <p:extLst>
      <p:ext uri="{BB962C8B-B14F-4D97-AF65-F5344CB8AC3E}">
        <p14:creationId xmlns:p14="http://schemas.microsoft.com/office/powerpoint/2010/main" val="2318504398"/>
      </p:ext>
    </p:extLst>
  </p:cSld>
  <p:clrMapOvr>
    <a:masterClrMapping/>
  </p:clrMapOvr>
</p:sld>
</file>

<file path=ppt/theme/theme1.xml><?xml version="1.0" encoding="utf-8"?>
<a:theme xmlns:a="http://schemas.openxmlformats.org/drawingml/2006/main" name="ConfettiVTI">
  <a:themeElements>
    <a:clrScheme name="Custom 30">
      <a:dk1>
        <a:sysClr val="windowText" lastClr="000000"/>
      </a:dk1>
      <a:lt1>
        <a:sysClr val="window" lastClr="FFFFFF"/>
      </a:lt1>
      <a:dk2>
        <a:srgbClr val="420023"/>
      </a:dk2>
      <a:lt2>
        <a:srgbClr val="FDFBF9"/>
      </a:lt2>
      <a:accent1>
        <a:srgbClr val="97446E"/>
      </a:accent1>
      <a:accent2>
        <a:srgbClr val="A40056"/>
      </a:accent2>
      <a:accent3>
        <a:srgbClr val="24BEEE"/>
      </a:accent3>
      <a:accent4>
        <a:srgbClr val="91274F"/>
      </a:accent4>
      <a:accent5>
        <a:srgbClr val="F39E29"/>
      </a:accent5>
      <a:accent6>
        <a:srgbClr val="E87450"/>
      </a:accent6>
      <a:hlink>
        <a:srgbClr val="F55D5D"/>
      </a:hlink>
      <a:folHlink>
        <a:srgbClr val="EA3A60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fettiVTI" id="{B5618F7C-B4F0-4D28-83B4-440D0519681F}" vid="{5F84EFDF-E14E-48C6-955C-990A32085A7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116</Words>
  <Application>Microsoft Office PowerPoint</Application>
  <PresentationFormat>Bredbild</PresentationFormat>
  <Paragraphs>19</Paragraphs>
  <Slides>4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Arial</vt:lpstr>
      <vt:lpstr>AvenirNext LT Pro Medium</vt:lpstr>
      <vt:lpstr>Calibri</vt:lpstr>
      <vt:lpstr>Gill Sans Nova</vt:lpstr>
      <vt:lpstr>ConfettiVTI</vt:lpstr>
      <vt:lpstr>Kevin O’Flaherty</vt:lpstr>
      <vt:lpstr>- Skiftledare på Tunnelbanans Trafikledning, Gröna Linjen  - Började som förare 2014  - Sedan YTL  - TL  - 50 stationer, 52 tåg,  &gt;1 miljon resor  - Väldigt seriöst…</vt:lpstr>
      <vt:lpstr>Mindre seriöst…</vt:lpstr>
      <vt:lpstr>Kevin O’Flaherty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Kevin O’Flaherty</dc:title>
  <dc:creator>Kevin O'Flaherty</dc:creator>
  <cp:lastModifiedBy>Kevin O'Flaherty</cp:lastModifiedBy>
  <cp:revision>4</cp:revision>
  <dcterms:created xsi:type="dcterms:W3CDTF">2021-09-09T16:49:51Z</dcterms:created>
  <dcterms:modified xsi:type="dcterms:W3CDTF">2021-09-09T18:16:36Z</dcterms:modified>
</cp:coreProperties>
</file>