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>
        <p:scale>
          <a:sx n="66" d="100"/>
          <a:sy n="66" d="100"/>
        </p:scale>
        <p:origin x="2310" y="1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17D913-AEFD-4D45-AA07-917840C6C1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80063" y="1453441"/>
            <a:ext cx="5831357" cy="1448280"/>
          </a:xfrm>
        </p:spPr>
        <p:txBody>
          <a:bodyPr/>
          <a:lstStyle/>
          <a:p>
            <a:r>
              <a:rPr lang="sv-SE" sz="4400" dirty="0"/>
              <a:t>Under den här föreläsningen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E48DE5D-D9B2-4429-923D-A73FD8434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80163" y="3429000"/>
            <a:ext cx="6831673" cy="1448281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dirty="0"/>
              <a:t>Vem är jag?</a:t>
            </a:r>
          </a:p>
          <a:p>
            <a:pPr algn="l"/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dirty="0"/>
              <a:t>Vad gjorde jag innan jag började på KTH?</a:t>
            </a:r>
          </a:p>
        </p:txBody>
      </p:sp>
    </p:spTree>
    <p:extLst>
      <p:ext uri="{BB962C8B-B14F-4D97-AF65-F5344CB8AC3E}">
        <p14:creationId xmlns:p14="http://schemas.microsoft.com/office/powerpoint/2010/main" val="2283153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7">
            <a:extLst>
              <a:ext uri="{FF2B5EF4-FFF2-40B4-BE49-F238E27FC236}">
                <a16:creationId xmlns:a16="http://schemas.microsoft.com/office/drawing/2014/main" id="{54B5CAE2-987C-8947-BE54-446F16E74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209505" y="4248369"/>
            <a:ext cx="1562393" cy="1581966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69A2E15A-E15B-4019-B3E5-8BB8196DE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14400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sv-SE" dirty="0"/>
              <a:t>Vem är jag?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96E288A-4ABE-49B0-B5C4-AB3103569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66900"/>
            <a:ext cx="9601200" cy="4000500"/>
          </a:xfrm>
        </p:spPr>
        <p:txBody>
          <a:bodyPr>
            <a:normAutofit/>
          </a:bodyPr>
          <a:lstStyle/>
          <a:p>
            <a:r>
              <a:rPr lang="sv-SE" dirty="0"/>
              <a:t>Jag heter Nicole Wijkman</a:t>
            </a:r>
          </a:p>
          <a:p>
            <a:endParaRPr lang="sv-SE" dirty="0"/>
          </a:p>
          <a:p>
            <a:r>
              <a:rPr lang="sv-SE" dirty="0"/>
              <a:t>Jag är 21 år gammal</a:t>
            </a:r>
          </a:p>
          <a:p>
            <a:endParaRPr lang="sv-SE" dirty="0"/>
          </a:p>
          <a:p>
            <a:r>
              <a:rPr lang="sv-SE" dirty="0"/>
              <a:t>Tycker väldigt mycket om brädspel och dataspel</a:t>
            </a:r>
          </a:p>
          <a:p>
            <a:endParaRPr lang="sv-SE" dirty="0"/>
          </a:p>
          <a:p>
            <a:r>
              <a:rPr lang="sv-SE" dirty="0"/>
              <a:t>Min favoritfärg är rosa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Pluggar just nu högskoleingenjörsprogrammet i datateknik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C603967-F99F-4A05-B1D4-8D532B7D6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610" y="523875"/>
            <a:ext cx="268605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il: höger 3">
            <a:extLst>
              <a:ext uri="{FF2B5EF4-FFF2-40B4-BE49-F238E27FC236}">
                <a16:creationId xmlns:a16="http://schemas.microsoft.com/office/drawing/2014/main" id="{A80D3F65-BD04-403A-8E99-82333E750B11}"/>
              </a:ext>
            </a:extLst>
          </p:cNvPr>
          <p:cNvSpPr/>
          <p:nvPr/>
        </p:nvSpPr>
        <p:spPr>
          <a:xfrm rot="11056376">
            <a:off x="8551550" y="1143000"/>
            <a:ext cx="1090204" cy="4572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b="1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E28AEA51-E4BD-4645-8BD7-514488F95987}"/>
              </a:ext>
            </a:extLst>
          </p:cNvPr>
          <p:cNvSpPr txBox="1"/>
          <p:nvPr/>
        </p:nvSpPr>
        <p:spPr>
          <a:xfrm>
            <a:off x="9657272" y="1250858"/>
            <a:ext cx="566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Jag</a:t>
            </a:r>
            <a:endParaRPr lang="en-SE" dirty="0"/>
          </a:p>
        </p:txBody>
      </p:sp>
      <p:pic>
        <p:nvPicPr>
          <p:cNvPr id="7" name="Bildobjekt 6" descr="En bild som visar person, inomhus, kvinna, kläder&#10;&#10;Automatiskt genererad beskrivning">
            <a:extLst>
              <a:ext uri="{FF2B5EF4-FFF2-40B4-BE49-F238E27FC236}">
                <a16:creationId xmlns:a16="http://schemas.microsoft.com/office/drawing/2014/main" id="{0C0EF5D8-5B73-4345-AC38-2AD567D4E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1527" y="2257888"/>
            <a:ext cx="1129086" cy="1344150"/>
          </a:xfrm>
          <a:prstGeom prst="rect">
            <a:avLst/>
          </a:prstGeom>
        </p:spPr>
      </p:pic>
      <p:sp>
        <p:nvSpPr>
          <p:cNvPr id="10" name="Pil: nedåt 9">
            <a:extLst>
              <a:ext uri="{FF2B5EF4-FFF2-40B4-BE49-F238E27FC236}">
                <a16:creationId xmlns:a16="http://schemas.microsoft.com/office/drawing/2014/main" id="{5DD9C325-44F1-42B5-998E-EBF9FF1C8616}"/>
              </a:ext>
            </a:extLst>
          </p:cNvPr>
          <p:cNvSpPr/>
          <p:nvPr/>
        </p:nvSpPr>
        <p:spPr>
          <a:xfrm rot="3961559">
            <a:off x="9960415" y="1895114"/>
            <a:ext cx="484632" cy="97840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1ADDCD6-3E9C-41D6-84C5-C2D23C07780B}"/>
              </a:ext>
            </a:extLst>
          </p:cNvPr>
          <p:cNvSpPr txBox="1"/>
          <p:nvPr/>
        </p:nvSpPr>
        <p:spPr>
          <a:xfrm>
            <a:off x="10410577" y="1727937"/>
            <a:ext cx="112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Också jag</a:t>
            </a:r>
          </a:p>
        </p:txBody>
      </p:sp>
      <p:sp>
        <p:nvSpPr>
          <p:cNvPr id="12" name="Pil: nedåt 11">
            <a:extLst>
              <a:ext uri="{FF2B5EF4-FFF2-40B4-BE49-F238E27FC236}">
                <a16:creationId xmlns:a16="http://schemas.microsoft.com/office/drawing/2014/main" id="{0D31F361-E360-4BF7-B87E-D8AC5D916264}"/>
              </a:ext>
            </a:extLst>
          </p:cNvPr>
          <p:cNvSpPr/>
          <p:nvPr/>
        </p:nvSpPr>
        <p:spPr>
          <a:xfrm rot="1703326">
            <a:off x="10410577" y="3602038"/>
            <a:ext cx="337613" cy="84037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8BB03A35-E135-4F8C-B3E6-98C4A0AA0E4E}"/>
              </a:ext>
            </a:extLst>
          </p:cNvPr>
          <p:cNvSpPr txBox="1"/>
          <p:nvPr/>
        </p:nvSpPr>
        <p:spPr>
          <a:xfrm>
            <a:off x="10119359" y="2925978"/>
            <a:ext cx="193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Framtida ingenjör inom datateknik</a:t>
            </a:r>
          </a:p>
        </p:txBody>
      </p:sp>
    </p:spTree>
    <p:extLst>
      <p:ext uri="{BB962C8B-B14F-4D97-AF65-F5344CB8AC3E}">
        <p14:creationId xmlns:p14="http://schemas.microsoft.com/office/powerpoint/2010/main" val="1747756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32F5C9-DB3C-442E-8117-ACF83B04D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25500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sv-SE" dirty="0"/>
              <a:t>Vad gjorde jag innan högskolan?</a:t>
            </a:r>
          </a:p>
        </p:txBody>
      </p:sp>
    </p:spTree>
    <p:extLst>
      <p:ext uri="{BB962C8B-B14F-4D97-AF65-F5344CB8AC3E}">
        <p14:creationId xmlns:p14="http://schemas.microsoft.com/office/powerpoint/2010/main" val="1352836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">
            <a:extLst>
              <a:ext uri="{FF2B5EF4-FFF2-40B4-BE49-F238E27FC236}">
                <a16:creationId xmlns:a16="http://schemas.microsoft.com/office/drawing/2014/main" id="{59C5EAA7-1B57-4253-BF5C-FAFCF7083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25500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sv-SE" dirty="0"/>
              <a:t>Pluggade astronomi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D5BE3615-80EC-4C14-A611-EC6F9F16F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08316"/>
            <a:ext cx="9601200" cy="4000500"/>
          </a:xfrm>
        </p:spPr>
        <p:txBody>
          <a:bodyPr/>
          <a:lstStyle/>
          <a:p>
            <a:r>
              <a:rPr lang="sv-SE" dirty="0"/>
              <a:t>Superspännande, men svårare än man kan tro</a:t>
            </a:r>
          </a:p>
          <a:p>
            <a:endParaRPr lang="sv-SE" dirty="0"/>
          </a:p>
          <a:p>
            <a:r>
              <a:rPr lang="sv-SE" dirty="0"/>
              <a:t>Vi fick se AlbaNova teleskopet!</a:t>
            </a:r>
          </a:p>
        </p:txBody>
      </p:sp>
      <p:sp>
        <p:nvSpPr>
          <p:cNvPr id="6" name="AutoShape 12" descr="Albanova – Wikipedia">
            <a:extLst>
              <a:ext uri="{FF2B5EF4-FFF2-40B4-BE49-F238E27FC236}">
                <a16:creationId xmlns:a16="http://schemas.microsoft.com/office/drawing/2014/main" id="{C8665884-1FA0-417C-BF4A-BAA8853487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950189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>
            <a:extLst>
              <a:ext uri="{FF2B5EF4-FFF2-40B4-BE49-F238E27FC236}">
                <a16:creationId xmlns:a16="http://schemas.microsoft.com/office/drawing/2014/main" id="{C27CF450-609A-4E9D-B033-B1101B2F5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sv-SE" dirty="0"/>
              <a:t>Pluggade vetenskapsfilosofi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C6C4BE-28F8-42D0-928C-B7C174549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66900"/>
            <a:ext cx="9601200" cy="4000500"/>
          </a:xfrm>
        </p:spPr>
        <p:txBody>
          <a:bodyPr/>
          <a:lstStyle/>
          <a:p>
            <a:r>
              <a:rPr lang="sv-SE" dirty="0"/>
              <a:t>Mycket intressant ämne för alla vetenskapsintresserade!</a:t>
            </a:r>
          </a:p>
        </p:txBody>
      </p:sp>
    </p:spTree>
    <p:extLst>
      <p:ext uri="{BB962C8B-B14F-4D97-AF65-F5344CB8AC3E}">
        <p14:creationId xmlns:p14="http://schemas.microsoft.com/office/powerpoint/2010/main" val="2095132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FD68E2-7623-4037-8522-506DD330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54314"/>
          </a:xfrm>
        </p:spPr>
        <p:txBody>
          <a:bodyPr/>
          <a:lstStyle/>
          <a:p>
            <a:r>
              <a:rPr lang="sv-SE" dirty="0"/>
              <a:t>Sammanfattning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321785-72AE-43BA-B5C5-9C2918E46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40114"/>
            <a:ext cx="9601200" cy="4227286"/>
          </a:xfrm>
        </p:spPr>
        <p:txBody>
          <a:bodyPr/>
          <a:lstStyle/>
          <a:p>
            <a:r>
              <a:rPr lang="sv-SE" dirty="0"/>
              <a:t>Jag spelar mycket dataspel och brädspel</a:t>
            </a:r>
          </a:p>
          <a:p>
            <a:endParaRPr lang="sv-SE" i="0" dirty="0"/>
          </a:p>
          <a:p>
            <a:r>
              <a:rPr lang="sv-SE" i="0" dirty="0"/>
              <a:t>Favoritfärg..? </a:t>
            </a:r>
            <a:r>
              <a:rPr lang="sv-SE" dirty="0"/>
              <a:t>Rosa!</a:t>
            </a:r>
          </a:p>
          <a:p>
            <a:endParaRPr lang="sv-SE" i="0" dirty="0"/>
          </a:p>
          <a:p>
            <a:r>
              <a:rPr lang="sv-SE" dirty="0"/>
              <a:t>Pluggade astronomi och vetenskapsfilosofi innan jag började på KTH</a:t>
            </a:r>
          </a:p>
          <a:p>
            <a:endParaRPr lang="sv-SE" i="0" dirty="0"/>
          </a:p>
          <a:p>
            <a:endParaRPr lang="sv-SE" dirty="0"/>
          </a:p>
          <a:p>
            <a:endParaRPr lang="sv-SE" i="0" dirty="0"/>
          </a:p>
          <a:p>
            <a:pPr marL="530352" lvl="1" indent="0">
              <a:buNone/>
            </a:pPr>
            <a:r>
              <a:rPr lang="sv-SE" dirty="0"/>
              <a:t>                              Om ni har frågor, ställ gärna dem nu!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366778598"/>
      </p:ext>
    </p:extLst>
  </p:cSld>
  <p:clrMapOvr>
    <a:masterClrMapping/>
  </p:clrMapOvr>
</p:sld>
</file>

<file path=ppt/theme/theme1.xml><?xml version="1.0" encoding="utf-8"?>
<a:theme xmlns:a="http://schemas.openxmlformats.org/drawingml/2006/main" name="Beskuren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TM10001105[[fn=Beskärning]]</Template>
  <TotalTime>131</TotalTime>
  <Words>120</Words>
  <Application>Microsoft Office PowerPoint</Application>
  <PresentationFormat>Bredbild</PresentationFormat>
  <Paragraphs>34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7" baseType="lpstr">
      <vt:lpstr>Beskuren</vt:lpstr>
      <vt:lpstr>Under den här föreläsningen</vt:lpstr>
      <vt:lpstr>Vem är jag?</vt:lpstr>
      <vt:lpstr>Vad gjorde jag innan högskolan?</vt:lpstr>
      <vt:lpstr>Pluggade astronomi</vt:lpstr>
      <vt:lpstr>Pluggade vetenskapsfilosofi</vt:lpstr>
      <vt:lpstr>Sammanfattning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 den här föreläsningen</dc:title>
  <dc:creator>Nicole Wijkman</dc:creator>
  <cp:lastModifiedBy>Nicole Wijkman</cp:lastModifiedBy>
  <cp:revision>10</cp:revision>
  <dcterms:created xsi:type="dcterms:W3CDTF">2020-09-01T17:54:07Z</dcterms:created>
  <dcterms:modified xsi:type="dcterms:W3CDTF">2020-09-02T06:27:04Z</dcterms:modified>
</cp:coreProperties>
</file>