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3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69" r:id="rId2"/>
    <p:sldId id="487" r:id="rId3"/>
    <p:sldId id="499" r:id="rId4"/>
    <p:sldId id="490" r:id="rId5"/>
    <p:sldId id="496" r:id="rId6"/>
    <p:sldId id="494" r:id="rId7"/>
    <p:sldId id="489" r:id="rId8"/>
    <p:sldId id="488" r:id="rId9"/>
    <p:sldId id="493" r:id="rId10"/>
    <p:sldId id="491" r:id="rId11"/>
    <p:sldId id="498" r:id="rId12"/>
    <p:sldId id="492" r:id="rId13"/>
    <p:sldId id="495" r:id="rId14"/>
    <p:sldId id="500" r:id="rId15"/>
    <p:sldId id="501" r:id="rId16"/>
    <p:sldId id="497" r:id="rId17"/>
    <p:sldId id="273" r:id="rId18"/>
  </p:sldIdLst>
  <p:sldSz cx="9144000" cy="5143500" type="screen16x9"/>
  <p:notesSz cx="6858000" cy="9144000"/>
  <p:custDataLst>
    <p:tags r:id="rId21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lin Söderkvist" initials="MS" lastIdx="9" clrIdx="0">
    <p:extLst>
      <p:ext uri="{19B8F6BF-5375-455C-9EA6-DF929625EA0E}">
        <p15:presenceInfo xmlns:p15="http://schemas.microsoft.com/office/powerpoint/2012/main" userId="S-1-5-21-1948194976-2510558922-1916008050-107738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48489"/>
    <a:srgbClr val="65656C"/>
    <a:srgbClr val="D02F80"/>
    <a:srgbClr val="1954A6"/>
    <a:srgbClr val="5E87C0"/>
    <a:srgbClr val="2191C4"/>
    <a:srgbClr val="D95999"/>
    <a:srgbClr val="62922E"/>
    <a:srgbClr val="AFC92B"/>
    <a:srgbClr val="D854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432" autoAdjust="0"/>
    <p:restoredTop sz="74924" autoAdjust="0"/>
  </p:normalViewPr>
  <p:slideViewPr>
    <p:cSldViewPr snapToGrid="0">
      <p:cViewPr varScale="1">
        <p:scale>
          <a:sx n="111" d="100"/>
          <a:sy n="111" d="100"/>
        </p:scale>
        <p:origin x="952" y="19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>
            <a:extLst>
              <a:ext uri="{FF2B5EF4-FFF2-40B4-BE49-F238E27FC236}">
                <a16:creationId xmlns:a16="http://schemas.microsoft.com/office/drawing/2014/main" id="{960A68EE-FC1D-154D-B0B2-8F10538CA11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24D638D7-DEA4-1247-A9EB-8982C7537D0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482C1D7-B25D-44E6-A2D0-D10D1D9E6077}" type="datetimeFigureOut">
              <a:rPr lang="en-GB"/>
              <a:pPr>
                <a:defRPr/>
              </a:pPr>
              <a:t>18/11/2022</a:t>
            </a:fld>
            <a:endParaRPr lang="en-GB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BD4AEC7E-9E0A-F348-8BEB-360ABEA8525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56838CD8-B67A-DE4B-9D64-CF9FD9C9A62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D3538062-B7CA-4502-88E7-928089303C7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>
            <a:extLst>
              <a:ext uri="{FF2B5EF4-FFF2-40B4-BE49-F238E27FC236}">
                <a16:creationId xmlns:a16="http://schemas.microsoft.com/office/drawing/2014/main" id="{253AAA87-6F70-2F43-9A3C-FA3D36237EF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65F49FED-13B4-B74A-AF1E-0B5D3706DE11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7D4C97F-02FF-434B-8EAA-0F723077CD05}" type="datetimeFigureOut">
              <a:rPr lang="sv-SE"/>
              <a:pPr>
                <a:defRPr/>
              </a:pPr>
              <a:t>2022-11-18</a:t>
            </a:fld>
            <a:endParaRPr lang="sv-SE"/>
          </a:p>
        </p:txBody>
      </p:sp>
      <p:sp>
        <p:nvSpPr>
          <p:cNvPr id="4" name="Platshållare för bildobjekt 3">
            <a:extLst>
              <a:ext uri="{FF2B5EF4-FFF2-40B4-BE49-F238E27FC236}">
                <a16:creationId xmlns:a16="http://schemas.microsoft.com/office/drawing/2014/main" id="{4730BF3B-6153-7140-AD57-ECE26CA8AB1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sv-SE" noProof="0"/>
          </a:p>
        </p:txBody>
      </p:sp>
      <p:sp>
        <p:nvSpPr>
          <p:cNvPr id="5" name="Platshållare för anteckningar 4">
            <a:extLst>
              <a:ext uri="{FF2B5EF4-FFF2-40B4-BE49-F238E27FC236}">
                <a16:creationId xmlns:a16="http://schemas.microsoft.com/office/drawing/2014/main" id="{5D978D40-EB87-4440-802D-12F96A066E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noProof="0"/>
              <a:t>Klicka här för att ändra format på bakgrundstexten</a:t>
            </a:r>
          </a:p>
          <a:p>
            <a:pPr lvl="1"/>
            <a:r>
              <a:rPr lang="sv-SE" noProof="0"/>
              <a:t>Nivå två</a:t>
            </a:r>
          </a:p>
          <a:p>
            <a:pPr lvl="2"/>
            <a:r>
              <a:rPr lang="sv-SE" noProof="0"/>
              <a:t>Nivå tre</a:t>
            </a:r>
          </a:p>
          <a:p>
            <a:pPr lvl="3"/>
            <a:r>
              <a:rPr lang="sv-SE" noProof="0"/>
              <a:t>Nivå fyra</a:t>
            </a:r>
          </a:p>
          <a:p>
            <a:pPr lvl="4"/>
            <a:r>
              <a:rPr lang="sv-SE" noProof="0"/>
              <a:t>Nivå fem</a:t>
            </a:r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EA429AAB-B1EE-6F47-B4D7-E30F7E497A5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CE43AB95-16A5-8F4F-9927-6A8C0839FD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E811775-299A-4959-BF5A-5DFB3E75F6AC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Hello </a:t>
            </a:r>
            <a:r>
              <a:rPr lang="sv-SE" dirty="0" err="1"/>
              <a:t>everyone</a:t>
            </a:r>
            <a:r>
              <a:rPr lang="sv-SE" dirty="0"/>
              <a:t>!</a:t>
            </a:r>
          </a:p>
          <a:p>
            <a:r>
              <a:rPr lang="sv-SE" dirty="0"/>
              <a:t>In </a:t>
            </a:r>
            <a:r>
              <a:rPr lang="sv-SE" dirty="0" err="1"/>
              <a:t>this</a:t>
            </a:r>
            <a:r>
              <a:rPr lang="sv-SE" dirty="0"/>
              <a:t> video I </a:t>
            </a:r>
            <a:r>
              <a:rPr lang="sv-SE" dirty="0" err="1"/>
              <a:t>will</a:t>
            </a:r>
            <a:r>
              <a:rPr lang="sv-SE" dirty="0"/>
              <a:t> </a:t>
            </a:r>
            <a:r>
              <a:rPr lang="sv-SE" dirty="0" err="1"/>
              <a:t>explain</a:t>
            </a:r>
            <a:r>
              <a:rPr lang="sv-SE" dirty="0"/>
              <a:t> </a:t>
            </a:r>
            <a:r>
              <a:rPr lang="sv-SE" dirty="0" err="1"/>
              <a:t>how</a:t>
            </a:r>
            <a:r>
              <a:rPr lang="sv-SE" dirty="0"/>
              <a:t> to </a:t>
            </a:r>
            <a:r>
              <a:rPr lang="sv-SE" dirty="0" err="1"/>
              <a:t>create</a:t>
            </a:r>
            <a:r>
              <a:rPr lang="sv-SE" dirty="0"/>
              <a:t> </a:t>
            </a:r>
            <a:r>
              <a:rPr lang="sv-SE" dirty="0" err="1"/>
              <a:t>backward</a:t>
            </a:r>
            <a:r>
              <a:rPr lang="sv-SE" dirty="0"/>
              <a:t> </a:t>
            </a:r>
            <a:r>
              <a:rPr lang="sv-SE" dirty="0" err="1"/>
              <a:t>chained</a:t>
            </a:r>
            <a:r>
              <a:rPr lang="sv-SE" dirty="0"/>
              <a:t> </a:t>
            </a:r>
            <a:r>
              <a:rPr lang="sv-SE" dirty="0" err="1"/>
              <a:t>Behavior</a:t>
            </a:r>
            <a:r>
              <a:rPr lang="sv-SE" dirty="0"/>
              <a:t> </a:t>
            </a:r>
            <a:r>
              <a:rPr lang="sv-SE" dirty="0" err="1"/>
              <a:t>Trees</a:t>
            </a:r>
            <a:r>
              <a:rPr lang="sv-SE" dirty="0"/>
              <a:t>.</a:t>
            </a:r>
          </a:p>
          <a:p>
            <a:r>
              <a:rPr lang="sv-SE" dirty="0" err="1"/>
              <a:t>This</a:t>
            </a:r>
            <a:r>
              <a:rPr lang="sv-SE" dirty="0"/>
              <a:t> is the second </a:t>
            </a:r>
            <a:r>
              <a:rPr lang="sv-SE" dirty="0" err="1"/>
              <a:t>lecture</a:t>
            </a:r>
            <a:r>
              <a:rPr lang="sv-SE" dirty="0"/>
              <a:t> in the series ”</a:t>
            </a:r>
            <a:r>
              <a:rPr lang="sv-SE" dirty="0" err="1"/>
              <a:t>Introduction</a:t>
            </a:r>
            <a:r>
              <a:rPr lang="sv-SE" dirty="0"/>
              <a:t> to </a:t>
            </a:r>
            <a:r>
              <a:rPr lang="sv-SE" dirty="0" err="1"/>
              <a:t>Behavior</a:t>
            </a:r>
            <a:r>
              <a:rPr lang="sv-SE" dirty="0"/>
              <a:t> </a:t>
            </a:r>
            <a:r>
              <a:rPr lang="sv-SE" dirty="0" err="1"/>
              <a:t>Trees</a:t>
            </a:r>
            <a:r>
              <a:rPr lang="sv-SE" dirty="0"/>
              <a:t>”.</a:t>
            </a:r>
          </a:p>
          <a:p>
            <a:r>
              <a:rPr lang="sv-SE" dirty="0"/>
              <a:t>And my </a:t>
            </a:r>
            <a:r>
              <a:rPr lang="sv-SE" dirty="0" err="1"/>
              <a:t>name</a:t>
            </a:r>
            <a:r>
              <a:rPr lang="sv-SE" dirty="0"/>
              <a:t> is Petter Ögren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E811775-299A-4959-BF5A-5DFB3E75F6AC}" type="slidenum">
              <a:rPr lang="sv-SE" smtClean="0"/>
              <a:pPr>
                <a:defRPr/>
              </a:pPr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407146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DST and Melbourne University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E811775-299A-4959-BF5A-5DFB3E75F6AC}" type="slidenum">
              <a:rPr lang="sv-SE" smtClean="0"/>
              <a:pPr>
                <a:defRPr/>
              </a:pPr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957916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E811775-299A-4959-BF5A-5DFB3E75F6AC}" type="slidenum">
              <a:rPr lang="sv-SE" smtClean="0"/>
              <a:pPr>
                <a:defRPr/>
              </a:pPr>
              <a:t>10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541298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EC = 1</a:t>
            </a:r>
          </a:p>
          <a:p>
            <a:r>
              <a:rPr lang="en-US" dirty="0"/>
              <a:t>This means that even though the Decision Structure or BT looks complex, you can always collapse the structure into a set of modules and submodules, and on each level of detail, the structure you get is actually quite simple.</a:t>
            </a:r>
          </a:p>
          <a:p>
            <a:endParaRPr lang="en-US" dirty="0"/>
          </a:p>
          <a:p>
            <a:r>
              <a:rPr lang="en-US" dirty="0"/>
              <a:t>The fact that you can divide the structure into all these modules, enables us to say that the structure itself is modular.</a:t>
            </a:r>
          </a:p>
          <a:p>
            <a:endParaRPr lang="en-US" dirty="0"/>
          </a:p>
          <a:p>
            <a:r>
              <a:rPr lang="en-US" dirty="0"/>
              <a:t>And to clarify that not all DS have this high degree of modularity, we also looked at two examples with an Essential Complexity &gt; 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E811775-299A-4959-BF5A-5DFB3E75F6AC}" type="slidenum">
              <a:rPr lang="sv-SE" smtClean="0"/>
              <a:pPr>
                <a:defRPr/>
              </a:pPr>
              <a:t>16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743746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hope we have provided some answers to the questions:</a:t>
            </a:r>
          </a:p>
          <a:p>
            <a:r>
              <a:rPr lang="en-US" dirty="0"/>
              <a:t>What is a behavior tree?</a:t>
            </a:r>
          </a:p>
          <a:p>
            <a:r>
              <a:rPr lang="en-US" dirty="0"/>
              <a:t>When are they useful?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E811775-299A-4959-BF5A-5DFB3E75F6AC}" type="slidenum">
              <a:rPr lang="sv-SE" smtClean="0"/>
              <a:pPr>
                <a:defRPr/>
              </a:pPr>
              <a:t>17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762883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emf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7231" t="40906" r="20988" b="17529"/>
          <a:stretch>
            <a:fillRect/>
          </a:stretch>
        </p:blipFill>
        <p:spPr bwMode="auto">
          <a:xfrm>
            <a:off x="250824" y="2542658"/>
            <a:ext cx="8642351" cy="2426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ubrik 1">
            <a:extLst>
              <a:ext uri="{FF2B5EF4-FFF2-40B4-BE49-F238E27FC236}">
                <a16:creationId xmlns:a16="http://schemas.microsoft.com/office/drawing/2014/main" id="{C2E0D84A-3EC1-DD40-8DA6-147FB563C32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59548" y="1079437"/>
            <a:ext cx="8181215" cy="643695"/>
          </a:xfrm>
        </p:spPr>
        <p:txBody>
          <a:bodyPr lIns="90000" anchor="t">
            <a:noAutofit/>
          </a:bodyPr>
          <a:lstStyle>
            <a:lvl1pPr algn="l">
              <a:lnSpc>
                <a:spcPct val="90000"/>
              </a:lnSpc>
              <a:defRPr sz="3600"/>
            </a:lvl1pPr>
          </a:lstStyle>
          <a:p>
            <a:r>
              <a:rPr lang="sv-SE" dirty="0"/>
              <a:t>Klicka för att ändra rubrikformat</a:t>
            </a:r>
            <a:endParaRPr lang="en-GB" dirty="0"/>
          </a:p>
        </p:txBody>
      </p:sp>
      <p:sp>
        <p:nvSpPr>
          <p:cNvPr id="8" name="Underrubrik 2">
            <a:extLst>
              <a:ext uri="{FF2B5EF4-FFF2-40B4-BE49-F238E27FC236}">
                <a16:creationId xmlns:a16="http://schemas.microsoft.com/office/drawing/2014/main" id="{D9708450-9178-2141-98CC-ED5077AF0A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9548" y="1723132"/>
            <a:ext cx="8181215" cy="711031"/>
          </a:xfrm>
        </p:spPr>
        <p:txBody>
          <a:bodyPr lIns="108000" rIns="90000">
            <a:noAutofit/>
          </a:bodyPr>
          <a:lstStyle>
            <a:lvl1pPr marL="0" indent="0" algn="l">
              <a:lnSpc>
                <a:spcPct val="90000"/>
              </a:lnSpc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här för att ändra mall för underrubrikformat</a:t>
            </a:r>
            <a:endParaRPr lang="en-GB" dirty="0"/>
          </a:p>
        </p:txBody>
      </p:sp>
      <p:grpSp>
        <p:nvGrpSpPr>
          <p:cNvPr id="12" name="Grupp 11">
            <a:extLst>
              <a:ext uri="{FF2B5EF4-FFF2-40B4-BE49-F238E27FC236}">
                <a16:creationId xmlns:a16="http://schemas.microsoft.com/office/drawing/2014/main" id="{E9331F4D-CFBF-B743-B11A-1C8047D3CFBE}"/>
              </a:ext>
            </a:extLst>
          </p:cNvPr>
          <p:cNvGrpSpPr/>
          <p:nvPr userDrawn="1"/>
        </p:nvGrpSpPr>
        <p:grpSpPr>
          <a:xfrm>
            <a:off x="0" y="0"/>
            <a:ext cx="1172780" cy="1181100"/>
            <a:chOff x="0" y="0"/>
            <a:chExt cx="1118774" cy="1126711"/>
          </a:xfrm>
          <a:noFill/>
        </p:grpSpPr>
        <p:pic>
          <p:nvPicPr>
            <p:cNvPr id="13" name="Picture 2">
              <a:extLst>
                <a:ext uri="{FF2B5EF4-FFF2-40B4-BE49-F238E27FC236}">
                  <a16:creationId xmlns:a16="http://schemas.microsoft.com/office/drawing/2014/main" id="{A58F791A-AC82-4241-9571-C01F81F86836}"/>
                </a:ext>
              </a:extLst>
            </p:cNvPr>
            <p:cNvPicPr>
              <a:picLocks noChangeArrowheads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8674" y="237964"/>
              <a:ext cx="641393" cy="64978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4" name="Grupp 13">
              <a:extLst>
                <a:ext uri="{FF2B5EF4-FFF2-40B4-BE49-F238E27FC236}">
                  <a16:creationId xmlns:a16="http://schemas.microsoft.com/office/drawing/2014/main" id="{8947ABFC-334D-4740-BE63-0A994ACCB78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40017" y="0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52" name="Rektangel 51">
                <a:extLst>
                  <a:ext uri="{FF2B5EF4-FFF2-40B4-BE49-F238E27FC236}">
                    <a16:creationId xmlns:a16="http://schemas.microsoft.com/office/drawing/2014/main" id="{9C1F2ABF-FD0A-7047-8941-99E4FF67871B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3" name="Rektangel 52">
                <a:extLst>
                  <a:ext uri="{FF2B5EF4-FFF2-40B4-BE49-F238E27FC236}">
                    <a16:creationId xmlns:a16="http://schemas.microsoft.com/office/drawing/2014/main" id="{9F776FDA-E8EC-9045-BD9F-45209E3A805F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4" name="Rektangel 53">
                <a:extLst>
                  <a:ext uri="{FF2B5EF4-FFF2-40B4-BE49-F238E27FC236}">
                    <a16:creationId xmlns:a16="http://schemas.microsoft.com/office/drawing/2014/main" id="{7024E031-C178-924F-A947-E6AB347889C7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5" name="Rektangel 54">
                <a:extLst>
                  <a:ext uri="{FF2B5EF4-FFF2-40B4-BE49-F238E27FC236}">
                    <a16:creationId xmlns:a16="http://schemas.microsoft.com/office/drawing/2014/main" id="{9C9F9DC5-A524-D145-9011-37CC11C6EC20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6" name="Rektangel 55">
                <a:extLst>
                  <a:ext uri="{FF2B5EF4-FFF2-40B4-BE49-F238E27FC236}">
                    <a16:creationId xmlns:a16="http://schemas.microsoft.com/office/drawing/2014/main" id="{64829C5F-978F-D747-8E8C-862213367EDC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7" name="Rektangel 56">
                <a:extLst>
                  <a:ext uri="{FF2B5EF4-FFF2-40B4-BE49-F238E27FC236}">
                    <a16:creationId xmlns:a16="http://schemas.microsoft.com/office/drawing/2014/main" id="{2B47CF5B-7594-274E-B9E9-81D1789F4950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8" name="Rektangel 57">
                <a:extLst>
                  <a:ext uri="{FF2B5EF4-FFF2-40B4-BE49-F238E27FC236}">
                    <a16:creationId xmlns:a16="http://schemas.microsoft.com/office/drawing/2014/main" id="{D1A397B8-832C-BE46-B490-8871281D0DD6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9" name="Rektangel 58">
                <a:extLst>
                  <a:ext uri="{FF2B5EF4-FFF2-40B4-BE49-F238E27FC236}">
                    <a16:creationId xmlns:a16="http://schemas.microsoft.com/office/drawing/2014/main" id="{DE1FD1AF-8E22-CE4C-B838-C310A32D3678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0" name="Rektangel 59">
                <a:extLst>
                  <a:ext uri="{FF2B5EF4-FFF2-40B4-BE49-F238E27FC236}">
                    <a16:creationId xmlns:a16="http://schemas.microsoft.com/office/drawing/2014/main" id="{1DC6E4F4-0565-C244-8DCD-B715E7E69CD9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15" name="Grupp 14">
              <a:extLst>
                <a:ext uri="{FF2B5EF4-FFF2-40B4-BE49-F238E27FC236}">
                  <a16:creationId xmlns:a16="http://schemas.microsoft.com/office/drawing/2014/main" id="{40184570-8C9F-D547-BFCF-47EDE34BEAB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40017" y="887930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43" name="Rektangel 42">
                <a:extLst>
                  <a:ext uri="{FF2B5EF4-FFF2-40B4-BE49-F238E27FC236}">
                    <a16:creationId xmlns:a16="http://schemas.microsoft.com/office/drawing/2014/main" id="{A61EED33-3876-6C46-A702-773D24B265C3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4" name="Rektangel 43">
                <a:extLst>
                  <a:ext uri="{FF2B5EF4-FFF2-40B4-BE49-F238E27FC236}">
                    <a16:creationId xmlns:a16="http://schemas.microsoft.com/office/drawing/2014/main" id="{4D8A9A53-2174-6D4A-BBB7-03CDEA7B382A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5" name="Rektangel 44">
                <a:extLst>
                  <a:ext uri="{FF2B5EF4-FFF2-40B4-BE49-F238E27FC236}">
                    <a16:creationId xmlns:a16="http://schemas.microsoft.com/office/drawing/2014/main" id="{3EF5D968-9105-C94D-BE78-C3D31395CC25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6" name="Rektangel 45">
                <a:extLst>
                  <a:ext uri="{FF2B5EF4-FFF2-40B4-BE49-F238E27FC236}">
                    <a16:creationId xmlns:a16="http://schemas.microsoft.com/office/drawing/2014/main" id="{EC212671-72CA-9245-919A-6FA7C159FA15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7" name="Rektangel 46">
                <a:extLst>
                  <a:ext uri="{FF2B5EF4-FFF2-40B4-BE49-F238E27FC236}">
                    <a16:creationId xmlns:a16="http://schemas.microsoft.com/office/drawing/2014/main" id="{3A60D9C3-D2EA-4D42-87B8-128A9096F2C9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8" name="Rektangel 47">
                <a:extLst>
                  <a:ext uri="{FF2B5EF4-FFF2-40B4-BE49-F238E27FC236}">
                    <a16:creationId xmlns:a16="http://schemas.microsoft.com/office/drawing/2014/main" id="{DE94F348-690F-E540-9093-1C49199F26C1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9" name="Rektangel 48">
                <a:extLst>
                  <a:ext uri="{FF2B5EF4-FFF2-40B4-BE49-F238E27FC236}">
                    <a16:creationId xmlns:a16="http://schemas.microsoft.com/office/drawing/2014/main" id="{0F47886B-9D67-8945-B978-E3C389995422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0" name="Rektangel 49">
                <a:extLst>
                  <a:ext uri="{FF2B5EF4-FFF2-40B4-BE49-F238E27FC236}">
                    <a16:creationId xmlns:a16="http://schemas.microsoft.com/office/drawing/2014/main" id="{B6E087E5-ED56-1F44-AB4D-4E5DC58625B2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1" name="Rektangel 50">
                <a:extLst>
                  <a:ext uri="{FF2B5EF4-FFF2-40B4-BE49-F238E27FC236}">
                    <a16:creationId xmlns:a16="http://schemas.microsoft.com/office/drawing/2014/main" id="{FEAE9DDC-8E15-554D-A9F9-32C9FD821303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16" name="Grupp 15">
              <a:extLst>
                <a:ext uri="{FF2B5EF4-FFF2-40B4-BE49-F238E27FC236}">
                  <a16:creationId xmlns:a16="http://schemas.microsoft.com/office/drawing/2014/main" id="{BBD191D5-8184-A045-B6FE-5411D0DCF58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0" y="443465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27" name="Rektangel 26">
                <a:extLst>
                  <a:ext uri="{FF2B5EF4-FFF2-40B4-BE49-F238E27FC236}">
                    <a16:creationId xmlns:a16="http://schemas.microsoft.com/office/drawing/2014/main" id="{8DFBCE1C-D3B2-5F49-A340-D59567749FAF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8" name="Rektangel 27">
                <a:extLst>
                  <a:ext uri="{FF2B5EF4-FFF2-40B4-BE49-F238E27FC236}">
                    <a16:creationId xmlns:a16="http://schemas.microsoft.com/office/drawing/2014/main" id="{1A697A31-3F22-3D42-AAC2-3D75D7AB3974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9" name="Rektangel 28">
                <a:extLst>
                  <a:ext uri="{FF2B5EF4-FFF2-40B4-BE49-F238E27FC236}">
                    <a16:creationId xmlns:a16="http://schemas.microsoft.com/office/drawing/2014/main" id="{1533B9DF-99E0-F148-98DF-1AE4E0DCB229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0" name="Rektangel 29">
                <a:extLst>
                  <a:ext uri="{FF2B5EF4-FFF2-40B4-BE49-F238E27FC236}">
                    <a16:creationId xmlns:a16="http://schemas.microsoft.com/office/drawing/2014/main" id="{AC0994CB-1562-C84A-BC07-C3E433681627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8" name="Rektangel 37">
                <a:extLst>
                  <a:ext uri="{FF2B5EF4-FFF2-40B4-BE49-F238E27FC236}">
                    <a16:creationId xmlns:a16="http://schemas.microsoft.com/office/drawing/2014/main" id="{1C45B92F-660A-FE46-AB66-EC8D8127EEE6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9" name="Rektangel 38">
                <a:extLst>
                  <a:ext uri="{FF2B5EF4-FFF2-40B4-BE49-F238E27FC236}">
                    <a16:creationId xmlns:a16="http://schemas.microsoft.com/office/drawing/2014/main" id="{6BFB85B6-8991-7A40-9E36-70642CC39972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0" name="Rektangel 39">
                <a:extLst>
                  <a:ext uri="{FF2B5EF4-FFF2-40B4-BE49-F238E27FC236}">
                    <a16:creationId xmlns:a16="http://schemas.microsoft.com/office/drawing/2014/main" id="{DA01DD59-2BF2-D44E-92BC-D4F5118FF537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1" name="Rektangel 40">
                <a:extLst>
                  <a:ext uri="{FF2B5EF4-FFF2-40B4-BE49-F238E27FC236}">
                    <a16:creationId xmlns:a16="http://schemas.microsoft.com/office/drawing/2014/main" id="{A044860E-CE54-C645-8C96-DCC0027B3850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2" name="Rektangel 41">
                <a:extLst>
                  <a:ext uri="{FF2B5EF4-FFF2-40B4-BE49-F238E27FC236}">
                    <a16:creationId xmlns:a16="http://schemas.microsoft.com/office/drawing/2014/main" id="{040B73E1-2341-A342-9BFA-9F9DC4E47D90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17" name="Grupp 16">
              <a:extLst>
                <a:ext uri="{FF2B5EF4-FFF2-40B4-BE49-F238E27FC236}">
                  <a16:creationId xmlns:a16="http://schemas.microsoft.com/office/drawing/2014/main" id="{C01C7D92-822D-F247-888A-51CDBE3208C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880067" y="443465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18" name="Rektangel 17">
                <a:extLst>
                  <a:ext uri="{FF2B5EF4-FFF2-40B4-BE49-F238E27FC236}">
                    <a16:creationId xmlns:a16="http://schemas.microsoft.com/office/drawing/2014/main" id="{65FEDA4E-E961-0D49-94DF-571AD02244A0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9" name="Rektangel 18">
                <a:extLst>
                  <a:ext uri="{FF2B5EF4-FFF2-40B4-BE49-F238E27FC236}">
                    <a16:creationId xmlns:a16="http://schemas.microsoft.com/office/drawing/2014/main" id="{9E90C081-1629-9147-9B51-6494A7B4DB18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0" name="Rektangel 19">
                <a:extLst>
                  <a:ext uri="{FF2B5EF4-FFF2-40B4-BE49-F238E27FC236}">
                    <a16:creationId xmlns:a16="http://schemas.microsoft.com/office/drawing/2014/main" id="{EEB32951-A8BB-ED4E-BAAB-C0E1FE85F8EB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1" name="Rektangel 20">
                <a:extLst>
                  <a:ext uri="{FF2B5EF4-FFF2-40B4-BE49-F238E27FC236}">
                    <a16:creationId xmlns:a16="http://schemas.microsoft.com/office/drawing/2014/main" id="{0A8A807A-65D9-C54E-98D6-5949FCEA8DFA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2" name="Rektangel 21">
                <a:extLst>
                  <a:ext uri="{FF2B5EF4-FFF2-40B4-BE49-F238E27FC236}">
                    <a16:creationId xmlns:a16="http://schemas.microsoft.com/office/drawing/2014/main" id="{C94C2C1C-9987-A64A-A424-C3C8AAF83EAE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3" name="Rektangel 22">
                <a:extLst>
                  <a:ext uri="{FF2B5EF4-FFF2-40B4-BE49-F238E27FC236}">
                    <a16:creationId xmlns:a16="http://schemas.microsoft.com/office/drawing/2014/main" id="{BA62EF01-C788-684D-AEAC-5899616A01B7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4" name="Rektangel 23">
                <a:extLst>
                  <a:ext uri="{FF2B5EF4-FFF2-40B4-BE49-F238E27FC236}">
                    <a16:creationId xmlns:a16="http://schemas.microsoft.com/office/drawing/2014/main" id="{F52962C9-79CF-D24A-AFEF-4F2634BF4BF0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5" name="Rektangel 24">
                <a:extLst>
                  <a:ext uri="{FF2B5EF4-FFF2-40B4-BE49-F238E27FC236}">
                    <a16:creationId xmlns:a16="http://schemas.microsoft.com/office/drawing/2014/main" id="{CF48E26C-2B9A-4442-BC4B-E4588287A02E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6" name="Rektangel 25">
                <a:extLst>
                  <a:ext uri="{FF2B5EF4-FFF2-40B4-BE49-F238E27FC236}">
                    <a16:creationId xmlns:a16="http://schemas.microsoft.com/office/drawing/2014/main" id="{C0DCEE72-5D28-C148-828F-B74EE134472D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cxnSp>
        <p:nvCxnSpPr>
          <p:cNvPr id="123" name="Rak 122">
            <a:extLst>
              <a:ext uri="{FF2B5EF4-FFF2-40B4-BE49-F238E27FC236}">
                <a16:creationId xmlns:a16="http://schemas.microsoft.com/office/drawing/2014/main" id="{5097A8E5-A6B9-EE40-A302-C6CF112729E0}"/>
              </a:ext>
            </a:extLst>
          </p:cNvPr>
          <p:cNvCxnSpPr>
            <a:cxnSpLocks/>
          </p:cNvCxnSpPr>
          <p:nvPr userDrawn="1"/>
        </p:nvCxnSpPr>
        <p:spPr>
          <a:xfrm>
            <a:off x="247666" y="4891747"/>
            <a:ext cx="8645509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577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_e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6"/>
          <p:cNvSpPr>
            <a:spLocks noChangeShapeType="1"/>
          </p:cNvSpPr>
          <p:nvPr/>
        </p:nvSpPr>
        <p:spPr bwMode="gray">
          <a:xfrm>
            <a:off x="-1376363" y="4197350"/>
            <a:ext cx="0" cy="0"/>
          </a:xfrm>
          <a:prstGeom prst="line">
            <a:avLst/>
          </a:prstGeom>
          <a:noFill/>
          <a:ln w="3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v-SE"/>
          </a:p>
        </p:txBody>
      </p:sp>
      <p:sp>
        <p:nvSpPr>
          <p:cNvPr id="3" name="AutoShape 14"/>
          <p:cNvSpPr>
            <a:spLocks noChangeAspect="1" noChangeArrowheads="1" noTextEdit="1"/>
          </p:cNvSpPr>
          <p:nvPr/>
        </p:nvSpPr>
        <p:spPr bwMode="auto">
          <a:xfrm>
            <a:off x="-3582988" y="3049588"/>
            <a:ext cx="14508163" cy="174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v-SE"/>
          </a:p>
        </p:txBody>
      </p:sp>
      <p:pic>
        <p:nvPicPr>
          <p:cNvPr id="5" name="Bildobjekt 19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28051" y="333780"/>
            <a:ext cx="1381125" cy="220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Bildobjekt 18">
            <a:extLst>
              <a:ext uri="{FF2B5EF4-FFF2-40B4-BE49-F238E27FC236}">
                <a16:creationId xmlns:a16="http://schemas.microsoft.com/office/drawing/2014/main" id="{9818D67E-72BB-EF4D-8650-DA1146FF8B7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7231" t="40906" r="20988" b="17529"/>
          <a:stretch>
            <a:fillRect/>
          </a:stretch>
        </p:blipFill>
        <p:spPr bwMode="auto">
          <a:xfrm>
            <a:off x="250824" y="2542658"/>
            <a:ext cx="8642351" cy="2426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" name="Grupp 14">
            <a:extLst>
              <a:ext uri="{FF2B5EF4-FFF2-40B4-BE49-F238E27FC236}">
                <a16:creationId xmlns:a16="http://schemas.microsoft.com/office/drawing/2014/main" id="{0863DBC1-93FB-FC4F-8A6E-D08EB15A346A}"/>
              </a:ext>
            </a:extLst>
          </p:cNvPr>
          <p:cNvGrpSpPr/>
          <p:nvPr userDrawn="1"/>
        </p:nvGrpSpPr>
        <p:grpSpPr>
          <a:xfrm>
            <a:off x="0" y="0"/>
            <a:ext cx="1172780" cy="1181100"/>
            <a:chOff x="0" y="0"/>
            <a:chExt cx="1118774" cy="1126711"/>
          </a:xfrm>
          <a:noFill/>
        </p:grpSpPr>
        <p:pic>
          <p:nvPicPr>
            <p:cNvPr id="16" name="Picture 2">
              <a:extLst>
                <a:ext uri="{FF2B5EF4-FFF2-40B4-BE49-F238E27FC236}">
                  <a16:creationId xmlns:a16="http://schemas.microsoft.com/office/drawing/2014/main" id="{5016C568-ADC6-B448-9875-EC43010139E3}"/>
                </a:ext>
              </a:extLst>
            </p:cNvPr>
            <p:cNvPicPr>
              <a:picLocks noChangeArrowheads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8674" y="237964"/>
              <a:ext cx="641393" cy="64978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7" name="Grupp 16">
              <a:extLst>
                <a:ext uri="{FF2B5EF4-FFF2-40B4-BE49-F238E27FC236}">
                  <a16:creationId xmlns:a16="http://schemas.microsoft.com/office/drawing/2014/main" id="{15EAD1A5-2C50-F14C-A922-42AECE9F76A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40017" y="0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56" name="Rektangel 55">
                <a:extLst>
                  <a:ext uri="{FF2B5EF4-FFF2-40B4-BE49-F238E27FC236}">
                    <a16:creationId xmlns:a16="http://schemas.microsoft.com/office/drawing/2014/main" id="{625FD33E-FA80-8E47-89FC-DCCC2A3C2D16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7" name="Rektangel 56">
                <a:extLst>
                  <a:ext uri="{FF2B5EF4-FFF2-40B4-BE49-F238E27FC236}">
                    <a16:creationId xmlns:a16="http://schemas.microsoft.com/office/drawing/2014/main" id="{8F10E0A5-B8EE-BE47-BC4E-24E1DDB174BC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8" name="Rektangel 57">
                <a:extLst>
                  <a:ext uri="{FF2B5EF4-FFF2-40B4-BE49-F238E27FC236}">
                    <a16:creationId xmlns:a16="http://schemas.microsoft.com/office/drawing/2014/main" id="{28EFCF7D-6529-C142-93C9-90598C42E621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9" name="Rektangel 58">
                <a:extLst>
                  <a:ext uri="{FF2B5EF4-FFF2-40B4-BE49-F238E27FC236}">
                    <a16:creationId xmlns:a16="http://schemas.microsoft.com/office/drawing/2014/main" id="{9AF22970-B936-314A-824B-D4DF2AC4B854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0" name="Rektangel 59">
                <a:extLst>
                  <a:ext uri="{FF2B5EF4-FFF2-40B4-BE49-F238E27FC236}">
                    <a16:creationId xmlns:a16="http://schemas.microsoft.com/office/drawing/2014/main" id="{60A421F4-0D3B-8043-8234-162B9DF4AEA4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1" name="Rektangel 60">
                <a:extLst>
                  <a:ext uri="{FF2B5EF4-FFF2-40B4-BE49-F238E27FC236}">
                    <a16:creationId xmlns:a16="http://schemas.microsoft.com/office/drawing/2014/main" id="{2DB35B1D-2369-204C-9135-78149F469654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2" name="Rektangel 61">
                <a:extLst>
                  <a:ext uri="{FF2B5EF4-FFF2-40B4-BE49-F238E27FC236}">
                    <a16:creationId xmlns:a16="http://schemas.microsoft.com/office/drawing/2014/main" id="{F51D08D7-925E-C84D-8090-F610717A86D9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3" name="Rektangel 62">
                <a:extLst>
                  <a:ext uri="{FF2B5EF4-FFF2-40B4-BE49-F238E27FC236}">
                    <a16:creationId xmlns:a16="http://schemas.microsoft.com/office/drawing/2014/main" id="{E8F003AD-FABE-EE4D-BA89-B2742335EC11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4" name="Rektangel 63">
                <a:extLst>
                  <a:ext uri="{FF2B5EF4-FFF2-40B4-BE49-F238E27FC236}">
                    <a16:creationId xmlns:a16="http://schemas.microsoft.com/office/drawing/2014/main" id="{ABB6F5C6-C885-7942-A935-9C0B32B8A983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26" name="Grupp 25">
              <a:extLst>
                <a:ext uri="{FF2B5EF4-FFF2-40B4-BE49-F238E27FC236}">
                  <a16:creationId xmlns:a16="http://schemas.microsoft.com/office/drawing/2014/main" id="{E37A3EC7-B403-FB41-9F91-C41E66E1C3F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40017" y="887930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47" name="Rektangel 46">
                <a:extLst>
                  <a:ext uri="{FF2B5EF4-FFF2-40B4-BE49-F238E27FC236}">
                    <a16:creationId xmlns:a16="http://schemas.microsoft.com/office/drawing/2014/main" id="{35D35AD7-6B39-F943-A943-C994051A3591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8" name="Rektangel 47">
                <a:extLst>
                  <a:ext uri="{FF2B5EF4-FFF2-40B4-BE49-F238E27FC236}">
                    <a16:creationId xmlns:a16="http://schemas.microsoft.com/office/drawing/2014/main" id="{F607BB48-BBCD-3647-80C2-C6260F62508D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9" name="Rektangel 48">
                <a:extLst>
                  <a:ext uri="{FF2B5EF4-FFF2-40B4-BE49-F238E27FC236}">
                    <a16:creationId xmlns:a16="http://schemas.microsoft.com/office/drawing/2014/main" id="{3A00F74D-012D-744D-8CD4-86F3025176A9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0" name="Rektangel 49">
                <a:extLst>
                  <a:ext uri="{FF2B5EF4-FFF2-40B4-BE49-F238E27FC236}">
                    <a16:creationId xmlns:a16="http://schemas.microsoft.com/office/drawing/2014/main" id="{25EFBEB2-E669-4441-A2A7-8EA23B468366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1" name="Rektangel 50">
                <a:extLst>
                  <a:ext uri="{FF2B5EF4-FFF2-40B4-BE49-F238E27FC236}">
                    <a16:creationId xmlns:a16="http://schemas.microsoft.com/office/drawing/2014/main" id="{478148B7-7D92-B443-9A7B-461278601ADC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2" name="Rektangel 51">
                <a:extLst>
                  <a:ext uri="{FF2B5EF4-FFF2-40B4-BE49-F238E27FC236}">
                    <a16:creationId xmlns:a16="http://schemas.microsoft.com/office/drawing/2014/main" id="{33F102BC-AE06-C04F-ABBD-6954A9357DA6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3" name="Rektangel 52">
                <a:extLst>
                  <a:ext uri="{FF2B5EF4-FFF2-40B4-BE49-F238E27FC236}">
                    <a16:creationId xmlns:a16="http://schemas.microsoft.com/office/drawing/2014/main" id="{F1168AA4-3F32-6345-AEAD-E2EF2358B8F2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4" name="Rektangel 53">
                <a:extLst>
                  <a:ext uri="{FF2B5EF4-FFF2-40B4-BE49-F238E27FC236}">
                    <a16:creationId xmlns:a16="http://schemas.microsoft.com/office/drawing/2014/main" id="{EF2E7D3E-0E67-9A48-85F5-C51E73D42874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5" name="Rektangel 54">
                <a:extLst>
                  <a:ext uri="{FF2B5EF4-FFF2-40B4-BE49-F238E27FC236}">
                    <a16:creationId xmlns:a16="http://schemas.microsoft.com/office/drawing/2014/main" id="{34ECFF50-188A-EF4D-ABC2-ECFAF9D440AE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27" name="Grupp 26">
              <a:extLst>
                <a:ext uri="{FF2B5EF4-FFF2-40B4-BE49-F238E27FC236}">
                  <a16:creationId xmlns:a16="http://schemas.microsoft.com/office/drawing/2014/main" id="{F68676DE-7159-B449-A14D-06BBB64ECB8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0" y="443465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38" name="Rektangel 37">
                <a:extLst>
                  <a:ext uri="{FF2B5EF4-FFF2-40B4-BE49-F238E27FC236}">
                    <a16:creationId xmlns:a16="http://schemas.microsoft.com/office/drawing/2014/main" id="{A435E150-EB57-B44A-8293-2C19C271A956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9" name="Rektangel 38">
                <a:extLst>
                  <a:ext uri="{FF2B5EF4-FFF2-40B4-BE49-F238E27FC236}">
                    <a16:creationId xmlns:a16="http://schemas.microsoft.com/office/drawing/2014/main" id="{53C0B4FF-3765-4840-8E0A-9AA936D37216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0" name="Rektangel 39">
                <a:extLst>
                  <a:ext uri="{FF2B5EF4-FFF2-40B4-BE49-F238E27FC236}">
                    <a16:creationId xmlns:a16="http://schemas.microsoft.com/office/drawing/2014/main" id="{A60EFB5C-D38B-D849-AB68-371460E2B1DC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1" name="Rektangel 40">
                <a:extLst>
                  <a:ext uri="{FF2B5EF4-FFF2-40B4-BE49-F238E27FC236}">
                    <a16:creationId xmlns:a16="http://schemas.microsoft.com/office/drawing/2014/main" id="{A71C6519-4CCC-D74C-A050-B08BE3BFE6AE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2" name="Rektangel 41">
                <a:extLst>
                  <a:ext uri="{FF2B5EF4-FFF2-40B4-BE49-F238E27FC236}">
                    <a16:creationId xmlns:a16="http://schemas.microsoft.com/office/drawing/2014/main" id="{8625C522-5195-CA45-9C5A-7279ED5AF410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3" name="Rektangel 42">
                <a:extLst>
                  <a:ext uri="{FF2B5EF4-FFF2-40B4-BE49-F238E27FC236}">
                    <a16:creationId xmlns:a16="http://schemas.microsoft.com/office/drawing/2014/main" id="{B21F9AF9-65C3-BA4E-9064-122DC8A4A494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4" name="Rektangel 43">
                <a:extLst>
                  <a:ext uri="{FF2B5EF4-FFF2-40B4-BE49-F238E27FC236}">
                    <a16:creationId xmlns:a16="http://schemas.microsoft.com/office/drawing/2014/main" id="{7D8AAB2F-C807-4C4C-871F-F2E3846FF9FC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5" name="Rektangel 44">
                <a:extLst>
                  <a:ext uri="{FF2B5EF4-FFF2-40B4-BE49-F238E27FC236}">
                    <a16:creationId xmlns:a16="http://schemas.microsoft.com/office/drawing/2014/main" id="{0CCC44B3-D0FF-D14E-A1C6-B6CFB2D23374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6" name="Rektangel 45">
                <a:extLst>
                  <a:ext uri="{FF2B5EF4-FFF2-40B4-BE49-F238E27FC236}">
                    <a16:creationId xmlns:a16="http://schemas.microsoft.com/office/drawing/2014/main" id="{3E7AF6E4-A19E-CB48-A8B3-F17A97DA27ED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28" name="Grupp 27">
              <a:extLst>
                <a:ext uri="{FF2B5EF4-FFF2-40B4-BE49-F238E27FC236}">
                  <a16:creationId xmlns:a16="http://schemas.microsoft.com/office/drawing/2014/main" id="{4D7939D2-013B-8D43-AF56-65E8308D448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880067" y="443465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29" name="Rektangel 28">
                <a:extLst>
                  <a:ext uri="{FF2B5EF4-FFF2-40B4-BE49-F238E27FC236}">
                    <a16:creationId xmlns:a16="http://schemas.microsoft.com/office/drawing/2014/main" id="{2B38132A-7F88-3148-A4FC-2DA07E2A634F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0" name="Rektangel 29">
                <a:extLst>
                  <a:ext uri="{FF2B5EF4-FFF2-40B4-BE49-F238E27FC236}">
                    <a16:creationId xmlns:a16="http://schemas.microsoft.com/office/drawing/2014/main" id="{5209F07D-76ED-C14B-B4D2-A7765896DEBC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1" name="Rektangel 30">
                <a:extLst>
                  <a:ext uri="{FF2B5EF4-FFF2-40B4-BE49-F238E27FC236}">
                    <a16:creationId xmlns:a16="http://schemas.microsoft.com/office/drawing/2014/main" id="{A32CA292-5FF0-A747-8736-F788E8B5030A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2" name="Rektangel 31">
                <a:extLst>
                  <a:ext uri="{FF2B5EF4-FFF2-40B4-BE49-F238E27FC236}">
                    <a16:creationId xmlns:a16="http://schemas.microsoft.com/office/drawing/2014/main" id="{AF774941-1457-FE4F-99C0-D11026CE8C84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3" name="Rektangel 32">
                <a:extLst>
                  <a:ext uri="{FF2B5EF4-FFF2-40B4-BE49-F238E27FC236}">
                    <a16:creationId xmlns:a16="http://schemas.microsoft.com/office/drawing/2014/main" id="{A552B882-FA01-D642-91BA-E072AF506A10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4" name="Rektangel 33">
                <a:extLst>
                  <a:ext uri="{FF2B5EF4-FFF2-40B4-BE49-F238E27FC236}">
                    <a16:creationId xmlns:a16="http://schemas.microsoft.com/office/drawing/2014/main" id="{10860FD5-FD3F-A44E-A3A2-6ACBE91E3C41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5" name="Rektangel 34">
                <a:extLst>
                  <a:ext uri="{FF2B5EF4-FFF2-40B4-BE49-F238E27FC236}">
                    <a16:creationId xmlns:a16="http://schemas.microsoft.com/office/drawing/2014/main" id="{7864E4F5-5000-7D43-8D12-8117255CB092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6" name="Rektangel 35">
                <a:extLst>
                  <a:ext uri="{FF2B5EF4-FFF2-40B4-BE49-F238E27FC236}">
                    <a16:creationId xmlns:a16="http://schemas.microsoft.com/office/drawing/2014/main" id="{63FCD91C-D163-694C-A6A2-A8777BB9D7EF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7" name="Rektangel 36">
                <a:extLst>
                  <a:ext uri="{FF2B5EF4-FFF2-40B4-BE49-F238E27FC236}">
                    <a16:creationId xmlns:a16="http://schemas.microsoft.com/office/drawing/2014/main" id="{C530E33C-0CCE-EA45-BFBA-21B929A17D1A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cxnSp>
        <p:nvCxnSpPr>
          <p:cNvPr id="65" name="Rak 64">
            <a:extLst>
              <a:ext uri="{FF2B5EF4-FFF2-40B4-BE49-F238E27FC236}">
                <a16:creationId xmlns:a16="http://schemas.microsoft.com/office/drawing/2014/main" id="{FFF58A14-E24D-2646-87F0-D570B46FC445}"/>
              </a:ext>
            </a:extLst>
          </p:cNvPr>
          <p:cNvCxnSpPr>
            <a:cxnSpLocks/>
          </p:cNvCxnSpPr>
          <p:nvPr userDrawn="1"/>
        </p:nvCxnSpPr>
        <p:spPr>
          <a:xfrm>
            <a:off x="247666" y="4891747"/>
            <a:ext cx="8645509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ubrik 1">
            <a:extLst>
              <a:ext uri="{FF2B5EF4-FFF2-40B4-BE49-F238E27FC236}">
                <a16:creationId xmlns:a16="http://schemas.microsoft.com/office/drawing/2014/main" id="{3997965E-37C7-4D41-8C47-88DEC7D855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59548" y="1079437"/>
            <a:ext cx="8181215" cy="643695"/>
          </a:xfrm>
        </p:spPr>
        <p:txBody>
          <a:bodyPr lIns="90000" anchor="t">
            <a:noAutofit/>
          </a:bodyPr>
          <a:lstStyle>
            <a:lvl1pPr algn="l">
              <a:lnSpc>
                <a:spcPct val="90000"/>
              </a:lnSpc>
              <a:defRPr sz="3600"/>
            </a:lvl1pPr>
          </a:lstStyle>
          <a:p>
            <a:r>
              <a:rPr lang="sv-SE" dirty="0"/>
              <a:t>Klicka för att ändra rubrikformat</a:t>
            </a:r>
            <a:endParaRPr lang="en-GB" dirty="0"/>
          </a:p>
        </p:txBody>
      </p:sp>
      <p:sp>
        <p:nvSpPr>
          <p:cNvPr id="67" name="Underrubrik 2">
            <a:extLst>
              <a:ext uri="{FF2B5EF4-FFF2-40B4-BE49-F238E27FC236}">
                <a16:creationId xmlns:a16="http://schemas.microsoft.com/office/drawing/2014/main" id="{BE9565E6-B7A1-5E48-B793-BFB8048C99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9548" y="1723132"/>
            <a:ext cx="8181215" cy="711031"/>
          </a:xfrm>
        </p:spPr>
        <p:txBody>
          <a:bodyPr lIns="108000" rIns="90000">
            <a:noAutofit/>
          </a:bodyPr>
          <a:lstStyle>
            <a:lvl1pPr marL="0" indent="0" algn="l">
              <a:lnSpc>
                <a:spcPct val="90000"/>
              </a:lnSpc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här för att ändra mall för underrubrikformat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56855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32C2D5F-EA7C-6946-8E8C-7B84A7CCE1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mall för rubrikformat</a:t>
            </a:r>
            <a:endParaRPr lang="en-GB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42A2319-CD13-BE4D-9C63-5A9EBFDCEC17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FB2CF90B-63BC-6544-9FB4-A72410329261}" type="datetime1">
              <a:rPr lang="sv-SE" smtClean="0"/>
              <a:t>2022-11-18</a:t>
            </a:fld>
            <a:endParaRPr lang="en-GB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47540BA4-CF98-2846-8D40-8EA647BCD6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Platshållare för innehåll 10">
            <a:extLst>
              <a:ext uri="{FF2B5EF4-FFF2-40B4-BE49-F238E27FC236}">
                <a16:creationId xmlns:a16="http://schemas.microsoft.com/office/drawing/2014/main" id="{C55E1E5B-E1F9-C645-91AF-7753BF8D8EB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62000" y="1112400"/>
            <a:ext cx="7559674" cy="3612000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83001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två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AEF5597-77F0-434A-A2AB-0ACCE1CD79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mall för rubrikformat</a:t>
            </a:r>
            <a:endParaRPr lang="en-GB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89E2E86-DCB5-5D40-AAC1-7A916712E6F4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BAD82F0C-0E2A-5546-8972-AA94798A63F5}" type="datetime1">
              <a:rPr lang="sv-SE" smtClean="0"/>
              <a:t>2022-11-18</a:t>
            </a:fld>
            <a:endParaRPr lang="en-GB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7C89D1DA-CF8E-0D44-9D15-51F737427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6AD6011F-45DB-6648-8334-1B4DC6E8EA9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62000" y="1116000"/>
            <a:ext cx="3427344" cy="3781438"/>
          </a:xfrm>
        </p:spPr>
        <p:txBody>
          <a:bodyPr/>
          <a:lstStyle>
            <a:lvl1pPr>
              <a:spcBef>
                <a:spcPts val="600"/>
              </a:spcBef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sp>
        <p:nvSpPr>
          <p:cNvPr id="8" name="Platshållare för innehåll 6">
            <a:extLst>
              <a:ext uri="{FF2B5EF4-FFF2-40B4-BE49-F238E27FC236}">
                <a16:creationId xmlns:a16="http://schemas.microsoft.com/office/drawing/2014/main" id="{E71BD36F-2D19-AD42-B3D6-3BC155EE33A5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572000" y="1116000"/>
            <a:ext cx="3427341" cy="3781438"/>
          </a:xfrm>
        </p:spPr>
        <p:txBody>
          <a:bodyPr/>
          <a:lstStyle>
            <a:lvl1pPr>
              <a:spcBef>
                <a:spcPts val="600"/>
              </a:spcBef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95337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underrubriker och två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AEF5597-77F0-434A-A2AB-0ACCE1CD79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89E2E86-DCB5-5D40-AAC1-7A916712E6F4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A7A7FA62-242B-154F-BDED-F228A40489AE}" type="datetime1">
              <a:rPr lang="sv-SE" smtClean="0"/>
              <a:t>2022-11-18</a:t>
            </a:fld>
            <a:endParaRPr lang="en-GB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7C89D1DA-CF8E-0D44-9D15-51F737427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6AD6011F-45DB-6648-8334-1B4DC6E8EA9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62000" y="1458000"/>
            <a:ext cx="3427344" cy="3266400"/>
          </a:xfrm>
        </p:spPr>
        <p:txBody>
          <a:bodyPr/>
          <a:lstStyle>
            <a:lvl1pPr>
              <a:spcBef>
                <a:spcPts val="600"/>
              </a:spcBef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sp>
        <p:nvSpPr>
          <p:cNvPr id="8" name="Platshållare för innehåll 6">
            <a:extLst>
              <a:ext uri="{FF2B5EF4-FFF2-40B4-BE49-F238E27FC236}">
                <a16:creationId xmlns:a16="http://schemas.microsoft.com/office/drawing/2014/main" id="{E71BD36F-2D19-AD42-B3D6-3BC155EE33A5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572000" y="1458000"/>
            <a:ext cx="3427341" cy="3266400"/>
          </a:xfrm>
        </p:spPr>
        <p:txBody>
          <a:bodyPr/>
          <a:lstStyle>
            <a:lvl1pPr>
              <a:spcBef>
                <a:spcPts val="600"/>
              </a:spcBef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sp>
        <p:nvSpPr>
          <p:cNvPr id="9" name="Platshållare för text 2">
            <a:extLst>
              <a:ext uri="{FF2B5EF4-FFF2-40B4-BE49-F238E27FC236}">
                <a16:creationId xmlns:a16="http://schemas.microsoft.com/office/drawing/2014/main" id="{5036AF80-4CD2-454D-A2BD-8376F1D805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2000" y="1051200"/>
            <a:ext cx="3427342" cy="327722"/>
          </a:xfrm>
        </p:spPr>
        <p:txBody>
          <a:bodyPr anchor="b">
            <a:no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10" name="Platshållare för text 4">
            <a:extLst>
              <a:ext uri="{FF2B5EF4-FFF2-40B4-BE49-F238E27FC236}">
                <a16:creationId xmlns:a16="http://schemas.microsoft.com/office/drawing/2014/main" id="{BD1EFFC8-506E-5A4A-B12B-1ED4D1958F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572000" y="1051200"/>
            <a:ext cx="3427341" cy="327722"/>
          </a:xfrm>
        </p:spPr>
        <p:txBody>
          <a:bodyPr anchor="b">
            <a:no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2559558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99213F7-29AE-3348-BA14-276452F175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EE58744-88EE-9F48-B53F-195692071B89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0D45677C-6021-4B4B-8D00-4AA6DB0D4902}" type="datetime1">
              <a:rPr lang="sv-SE" smtClean="0"/>
              <a:t>2022-11-18</a:t>
            </a:fld>
            <a:endParaRPr lang="en-GB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12052B00-675E-0049-A5DB-D785D6290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4CD2FD66-7FAA-AE47-8A10-92EF24064E2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50825" y="1182688"/>
            <a:ext cx="8642350" cy="354171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17774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två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99213F7-29AE-3348-BA14-276452F175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EE58744-88EE-9F48-B53F-195692071B89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141755ED-D54E-694B-A391-7B1A4BC3BA77}" type="datetime1">
              <a:rPr lang="sv-SE" smtClean="0"/>
              <a:t>2022-11-18</a:t>
            </a:fld>
            <a:endParaRPr lang="en-GB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12052B00-675E-0049-A5DB-D785D6290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4CD2FD66-7FAA-AE47-8A10-92EF24064E2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50825" y="1183342"/>
            <a:ext cx="4282057" cy="354105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GB" dirty="0"/>
          </a:p>
        </p:txBody>
      </p:sp>
      <p:sp>
        <p:nvSpPr>
          <p:cNvPr id="8" name="Platshållare för bild 6">
            <a:extLst>
              <a:ext uri="{FF2B5EF4-FFF2-40B4-BE49-F238E27FC236}">
                <a16:creationId xmlns:a16="http://schemas.microsoft.com/office/drawing/2014/main" id="{F471D766-023C-E042-B60C-5AA70DCA121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11119" y="1183342"/>
            <a:ext cx="4282055" cy="354105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01281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06286D3-8649-524C-AC90-FF2F69102F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mall för rubrikformat</a:t>
            </a:r>
            <a:endParaRPr lang="en-GB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E417B25-3466-4D4E-9932-2BC6E1D868B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C55EB1E9-4E18-5549-8E17-04A05D374244}" type="datetime1">
              <a:rPr lang="sv-SE" smtClean="0"/>
              <a:t>2022-11-18</a:t>
            </a:fld>
            <a:endParaRPr lang="en-GB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31573EF2-0F29-FC4E-8D8C-6C9A6BED7D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711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upp 15">
            <a:extLst>
              <a:ext uri="{FF2B5EF4-FFF2-40B4-BE49-F238E27FC236}">
                <a16:creationId xmlns:a16="http://schemas.microsoft.com/office/drawing/2014/main" id="{8FC9BCA9-8112-B140-ADE9-6824270029CC}"/>
              </a:ext>
            </a:extLst>
          </p:cNvPr>
          <p:cNvGrpSpPr/>
          <p:nvPr userDrawn="1"/>
        </p:nvGrpSpPr>
        <p:grpSpPr>
          <a:xfrm>
            <a:off x="0" y="0"/>
            <a:ext cx="1172780" cy="1181100"/>
            <a:chOff x="0" y="0"/>
            <a:chExt cx="1118774" cy="1126711"/>
          </a:xfrm>
          <a:noFill/>
        </p:grpSpPr>
        <p:pic>
          <p:nvPicPr>
            <p:cNvPr id="17" name="Picture 2">
              <a:extLst>
                <a:ext uri="{FF2B5EF4-FFF2-40B4-BE49-F238E27FC236}">
                  <a16:creationId xmlns:a16="http://schemas.microsoft.com/office/drawing/2014/main" id="{5CC0A999-4F7B-8C4E-8149-C4EAA0A4A500}"/>
                </a:ext>
              </a:extLst>
            </p:cNvPr>
            <p:cNvPicPr>
              <a:picLocks noChangeArrowheads="1"/>
            </p:cNvPicPr>
            <p:nvPr userDrawn="1"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8674" y="237964"/>
              <a:ext cx="641393" cy="64978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8" name="Grupp 17">
              <a:extLst>
                <a:ext uri="{FF2B5EF4-FFF2-40B4-BE49-F238E27FC236}">
                  <a16:creationId xmlns:a16="http://schemas.microsoft.com/office/drawing/2014/main" id="{69D53D63-D667-E84D-A90C-8D11EC9E4B5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40017" y="0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55" name="Rektangel 54">
                <a:extLst>
                  <a:ext uri="{FF2B5EF4-FFF2-40B4-BE49-F238E27FC236}">
                    <a16:creationId xmlns:a16="http://schemas.microsoft.com/office/drawing/2014/main" id="{9B6D8BC4-515D-A14B-BF16-35FC559D15C0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6" name="Rektangel 55">
                <a:extLst>
                  <a:ext uri="{FF2B5EF4-FFF2-40B4-BE49-F238E27FC236}">
                    <a16:creationId xmlns:a16="http://schemas.microsoft.com/office/drawing/2014/main" id="{6A8074B4-32D4-7D4D-99B1-C1E5BCA4C294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7" name="Rektangel 56">
                <a:extLst>
                  <a:ext uri="{FF2B5EF4-FFF2-40B4-BE49-F238E27FC236}">
                    <a16:creationId xmlns:a16="http://schemas.microsoft.com/office/drawing/2014/main" id="{5DF1CC6E-E23D-7846-B935-B6D685DE5D3F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8" name="Rektangel 57">
                <a:extLst>
                  <a:ext uri="{FF2B5EF4-FFF2-40B4-BE49-F238E27FC236}">
                    <a16:creationId xmlns:a16="http://schemas.microsoft.com/office/drawing/2014/main" id="{E0344D03-8FC1-6B4D-BBDE-3DAE45779BC4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9" name="Rektangel 58">
                <a:extLst>
                  <a:ext uri="{FF2B5EF4-FFF2-40B4-BE49-F238E27FC236}">
                    <a16:creationId xmlns:a16="http://schemas.microsoft.com/office/drawing/2014/main" id="{1ADEEFC8-FFFE-B543-9D4F-F5E7FFED0956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0" name="Rektangel 59">
                <a:extLst>
                  <a:ext uri="{FF2B5EF4-FFF2-40B4-BE49-F238E27FC236}">
                    <a16:creationId xmlns:a16="http://schemas.microsoft.com/office/drawing/2014/main" id="{F8D556CD-9A22-3549-83E4-AC3754C40CA8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1" name="Rektangel 60">
                <a:extLst>
                  <a:ext uri="{FF2B5EF4-FFF2-40B4-BE49-F238E27FC236}">
                    <a16:creationId xmlns:a16="http://schemas.microsoft.com/office/drawing/2014/main" id="{483B93B1-26EF-844F-BD73-0AB10B74D5DE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2" name="Rektangel 61">
                <a:extLst>
                  <a:ext uri="{FF2B5EF4-FFF2-40B4-BE49-F238E27FC236}">
                    <a16:creationId xmlns:a16="http://schemas.microsoft.com/office/drawing/2014/main" id="{54D47BB5-122C-2748-A219-5604D6DB5EAD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3" name="Rektangel 62">
                <a:extLst>
                  <a:ext uri="{FF2B5EF4-FFF2-40B4-BE49-F238E27FC236}">
                    <a16:creationId xmlns:a16="http://schemas.microsoft.com/office/drawing/2014/main" id="{39F3589B-0BFD-5640-9CF3-FAF5F7063F1A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19" name="Grupp 18">
              <a:extLst>
                <a:ext uri="{FF2B5EF4-FFF2-40B4-BE49-F238E27FC236}">
                  <a16:creationId xmlns:a16="http://schemas.microsoft.com/office/drawing/2014/main" id="{BFB3C6E5-14B8-784E-8FB1-95AADD25647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40017" y="887930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46" name="Rektangel 45">
                <a:extLst>
                  <a:ext uri="{FF2B5EF4-FFF2-40B4-BE49-F238E27FC236}">
                    <a16:creationId xmlns:a16="http://schemas.microsoft.com/office/drawing/2014/main" id="{8FF3B2D3-7968-8841-B69E-C92F6F383163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7" name="Rektangel 46">
                <a:extLst>
                  <a:ext uri="{FF2B5EF4-FFF2-40B4-BE49-F238E27FC236}">
                    <a16:creationId xmlns:a16="http://schemas.microsoft.com/office/drawing/2014/main" id="{9C6FD4FD-051C-7D44-A009-64B5F0CF97F5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8" name="Rektangel 47">
                <a:extLst>
                  <a:ext uri="{FF2B5EF4-FFF2-40B4-BE49-F238E27FC236}">
                    <a16:creationId xmlns:a16="http://schemas.microsoft.com/office/drawing/2014/main" id="{D122B4FC-27BC-B84C-9081-BA4D2B8110D6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9" name="Rektangel 48">
                <a:extLst>
                  <a:ext uri="{FF2B5EF4-FFF2-40B4-BE49-F238E27FC236}">
                    <a16:creationId xmlns:a16="http://schemas.microsoft.com/office/drawing/2014/main" id="{C2B70FAB-C9FA-2A44-9029-57E8DB422861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0" name="Rektangel 49">
                <a:extLst>
                  <a:ext uri="{FF2B5EF4-FFF2-40B4-BE49-F238E27FC236}">
                    <a16:creationId xmlns:a16="http://schemas.microsoft.com/office/drawing/2014/main" id="{A5278468-9F40-3949-88D4-236CB2B2ABC3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1" name="Rektangel 50">
                <a:extLst>
                  <a:ext uri="{FF2B5EF4-FFF2-40B4-BE49-F238E27FC236}">
                    <a16:creationId xmlns:a16="http://schemas.microsoft.com/office/drawing/2014/main" id="{14A7F17F-2E72-7B46-9CD0-02CCB8739BB5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2" name="Rektangel 51">
                <a:extLst>
                  <a:ext uri="{FF2B5EF4-FFF2-40B4-BE49-F238E27FC236}">
                    <a16:creationId xmlns:a16="http://schemas.microsoft.com/office/drawing/2014/main" id="{93801361-770D-6F40-89DC-EB545DDB8AFF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3" name="Rektangel 52">
                <a:extLst>
                  <a:ext uri="{FF2B5EF4-FFF2-40B4-BE49-F238E27FC236}">
                    <a16:creationId xmlns:a16="http://schemas.microsoft.com/office/drawing/2014/main" id="{08944139-F9F3-7943-BCEB-BE4B04164A28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4" name="Rektangel 53">
                <a:extLst>
                  <a:ext uri="{FF2B5EF4-FFF2-40B4-BE49-F238E27FC236}">
                    <a16:creationId xmlns:a16="http://schemas.microsoft.com/office/drawing/2014/main" id="{3A4FBAF0-741B-2149-90C7-535640089BF3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20" name="Grupp 19">
              <a:extLst>
                <a:ext uri="{FF2B5EF4-FFF2-40B4-BE49-F238E27FC236}">
                  <a16:creationId xmlns:a16="http://schemas.microsoft.com/office/drawing/2014/main" id="{58807A2E-9697-D74B-98B0-162AE365508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0" y="443465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37" name="Rektangel 36">
                <a:extLst>
                  <a:ext uri="{FF2B5EF4-FFF2-40B4-BE49-F238E27FC236}">
                    <a16:creationId xmlns:a16="http://schemas.microsoft.com/office/drawing/2014/main" id="{81418C15-36C2-3E44-A14C-7074CE448558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8" name="Rektangel 37">
                <a:extLst>
                  <a:ext uri="{FF2B5EF4-FFF2-40B4-BE49-F238E27FC236}">
                    <a16:creationId xmlns:a16="http://schemas.microsoft.com/office/drawing/2014/main" id="{44833AF8-4999-7D4F-AE3B-8B0F9A33DFDF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9" name="Rektangel 38">
                <a:extLst>
                  <a:ext uri="{FF2B5EF4-FFF2-40B4-BE49-F238E27FC236}">
                    <a16:creationId xmlns:a16="http://schemas.microsoft.com/office/drawing/2014/main" id="{FF4139E5-A452-9845-824A-43F6502DE50C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0" name="Rektangel 39">
                <a:extLst>
                  <a:ext uri="{FF2B5EF4-FFF2-40B4-BE49-F238E27FC236}">
                    <a16:creationId xmlns:a16="http://schemas.microsoft.com/office/drawing/2014/main" id="{183BB7F3-8509-4B45-9508-7FA6F428C163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1" name="Rektangel 40">
                <a:extLst>
                  <a:ext uri="{FF2B5EF4-FFF2-40B4-BE49-F238E27FC236}">
                    <a16:creationId xmlns:a16="http://schemas.microsoft.com/office/drawing/2014/main" id="{DE036BB2-A884-814F-B716-7468FF3E1938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2" name="Rektangel 41">
                <a:extLst>
                  <a:ext uri="{FF2B5EF4-FFF2-40B4-BE49-F238E27FC236}">
                    <a16:creationId xmlns:a16="http://schemas.microsoft.com/office/drawing/2014/main" id="{8C10D231-9633-4D40-8745-05CD67ACEB58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3" name="Rektangel 42">
                <a:extLst>
                  <a:ext uri="{FF2B5EF4-FFF2-40B4-BE49-F238E27FC236}">
                    <a16:creationId xmlns:a16="http://schemas.microsoft.com/office/drawing/2014/main" id="{23A536BF-0D41-6E4F-985C-BE1F16D015F7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4" name="Rektangel 43">
                <a:extLst>
                  <a:ext uri="{FF2B5EF4-FFF2-40B4-BE49-F238E27FC236}">
                    <a16:creationId xmlns:a16="http://schemas.microsoft.com/office/drawing/2014/main" id="{BA63BD33-740B-0441-BEB3-D86ED464D5A4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5" name="Rektangel 44">
                <a:extLst>
                  <a:ext uri="{FF2B5EF4-FFF2-40B4-BE49-F238E27FC236}">
                    <a16:creationId xmlns:a16="http://schemas.microsoft.com/office/drawing/2014/main" id="{56D57299-ADB2-AF45-A47F-34F0365988CE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21" name="Grupp 20">
              <a:extLst>
                <a:ext uri="{FF2B5EF4-FFF2-40B4-BE49-F238E27FC236}">
                  <a16:creationId xmlns:a16="http://schemas.microsoft.com/office/drawing/2014/main" id="{50B193BD-04F2-AD45-A802-45224EFD42D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880067" y="443465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22" name="Rektangel 21">
                <a:extLst>
                  <a:ext uri="{FF2B5EF4-FFF2-40B4-BE49-F238E27FC236}">
                    <a16:creationId xmlns:a16="http://schemas.microsoft.com/office/drawing/2014/main" id="{B412C8AC-CE2A-8848-A20D-226D21F4CB5C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9" name="Rektangel 28">
                <a:extLst>
                  <a:ext uri="{FF2B5EF4-FFF2-40B4-BE49-F238E27FC236}">
                    <a16:creationId xmlns:a16="http://schemas.microsoft.com/office/drawing/2014/main" id="{FC864472-CE46-9A45-8003-AF4F1FF1F46F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0" name="Rektangel 29">
                <a:extLst>
                  <a:ext uri="{FF2B5EF4-FFF2-40B4-BE49-F238E27FC236}">
                    <a16:creationId xmlns:a16="http://schemas.microsoft.com/office/drawing/2014/main" id="{A55052CE-8A2D-5242-87E6-5FAE68A5F451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1" name="Rektangel 30">
                <a:extLst>
                  <a:ext uri="{FF2B5EF4-FFF2-40B4-BE49-F238E27FC236}">
                    <a16:creationId xmlns:a16="http://schemas.microsoft.com/office/drawing/2014/main" id="{C5C802A8-B3EB-504F-B960-8D1EB66A1C5F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2" name="Rektangel 31">
                <a:extLst>
                  <a:ext uri="{FF2B5EF4-FFF2-40B4-BE49-F238E27FC236}">
                    <a16:creationId xmlns:a16="http://schemas.microsoft.com/office/drawing/2014/main" id="{85EABCF9-7B70-3043-AFE1-619D293FE116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3" name="Rektangel 32">
                <a:extLst>
                  <a:ext uri="{FF2B5EF4-FFF2-40B4-BE49-F238E27FC236}">
                    <a16:creationId xmlns:a16="http://schemas.microsoft.com/office/drawing/2014/main" id="{479CB243-E35B-754D-AE34-43FD1DBAB312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4" name="Rektangel 33">
                <a:extLst>
                  <a:ext uri="{FF2B5EF4-FFF2-40B4-BE49-F238E27FC236}">
                    <a16:creationId xmlns:a16="http://schemas.microsoft.com/office/drawing/2014/main" id="{236D23C6-AA93-C048-892B-A29832BC0F45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5" name="Rektangel 34">
                <a:extLst>
                  <a:ext uri="{FF2B5EF4-FFF2-40B4-BE49-F238E27FC236}">
                    <a16:creationId xmlns:a16="http://schemas.microsoft.com/office/drawing/2014/main" id="{099F8E46-00A7-9B49-BA0B-443C1B18F619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6" name="Rektangel 35">
                <a:extLst>
                  <a:ext uri="{FF2B5EF4-FFF2-40B4-BE49-F238E27FC236}">
                    <a16:creationId xmlns:a16="http://schemas.microsoft.com/office/drawing/2014/main" id="{1F014AEE-BA9C-5B4F-A52F-FFC2BFC66238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cxnSp>
        <p:nvCxnSpPr>
          <p:cNvPr id="10" name="Rak 9">
            <a:extLst>
              <a:ext uri="{FF2B5EF4-FFF2-40B4-BE49-F238E27FC236}">
                <a16:creationId xmlns:a16="http://schemas.microsoft.com/office/drawing/2014/main" id="{F42879D5-222F-0640-AA87-3AC584B52044}"/>
              </a:ext>
            </a:extLst>
          </p:cNvPr>
          <p:cNvCxnSpPr>
            <a:cxnSpLocks/>
          </p:cNvCxnSpPr>
          <p:nvPr/>
        </p:nvCxnSpPr>
        <p:spPr>
          <a:xfrm>
            <a:off x="1625600" y="27255788"/>
            <a:ext cx="39577963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ak 8">
            <a:extLst>
              <a:ext uri="{FF2B5EF4-FFF2-40B4-BE49-F238E27FC236}">
                <a16:creationId xmlns:a16="http://schemas.microsoft.com/office/drawing/2014/main" id="{35A3ADBA-25A7-C947-B502-691111D0D9E5}"/>
              </a:ext>
            </a:extLst>
          </p:cNvPr>
          <p:cNvCxnSpPr>
            <a:cxnSpLocks/>
          </p:cNvCxnSpPr>
          <p:nvPr/>
        </p:nvCxnSpPr>
        <p:spPr>
          <a:xfrm>
            <a:off x="247666" y="4891747"/>
            <a:ext cx="8645509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785D31C7-D918-594B-BEA4-908A262318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463" y="251752"/>
            <a:ext cx="7552857" cy="6738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sv-SE" dirty="0"/>
              <a:t>Klicka här för att ändra mall för rubrikformat</a:t>
            </a:r>
            <a:endParaRPr lang="en-GB" dirty="0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376CF093-1E8D-FF4F-B3C9-72A2B0815C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2000" y="1112400"/>
            <a:ext cx="7572358" cy="36090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97E4CD63-A723-E743-A7FA-6B31200F61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50825" y="4949520"/>
            <a:ext cx="2057400" cy="117474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l">
              <a:defRPr sz="700">
                <a:solidFill>
                  <a:srgbClr val="848489"/>
                </a:solidFill>
              </a:defRPr>
            </a:lvl1pPr>
          </a:lstStyle>
          <a:p>
            <a:fld id="{832A3DEB-92BA-404E-9210-96F4218B7138}" type="datetime1">
              <a:rPr lang="sv-SE" smtClean="0"/>
              <a:t>2022-11-18</a:t>
            </a:fld>
            <a:endParaRPr lang="en-GB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844A7B9-8441-734E-B26B-9C9C5C04B4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35775" y="4949520"/>
            <a:ext cx="2057400" cy="117474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r">
              <a:defRPr sz="700">
                <a:solidFill>
                  <a:srgbClr val="848489"/>
                </a:solidFill>
              </a:defRPr>
            </a:lvl1pPr>
          </a:lstStyle>
          <a:p>
            <a:fld id="{C338348D-F2D3-AB47-AE2A-1D59B1E58D64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86" r:id="rId3"/>
    <p:sldLayoutId id="2147483800" r:id="rId4"/>
    <p:sldLayoutId id="2147483801" r:id="rId5"/>
    <p:sldLayoutId id="2147483803" r:id="rId6"/>
    <p:sldLayoutId id="2147483802" r:id="rId7"/>
    <p:sldLayoutId id="2147483799" r:id="rId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/>
  <p:txStyles>
    <p:titleStyle>
      <a:lvl1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</a:defRPr>
      </a:lvl2pPr>
      <a:lvl3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</a:defRPr>
      </a:lvl3pPr>
      <a:lvl4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</a:defRPr>
      </a:lvl4pPr>
      <a:lvl5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</a:defRPr>
      </a:lvl5pPr>
      <a:lvl6pPr marL="4572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</a:defRPr>
      </a:lvl6pPr>
      <a:lvl7pPr marL="9144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</a:defRPr>
      </a:lvl7pPr>
      <a:lvl8pPr marL="13716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</a:defRPr>
      </a:lvl8pPr>
      <a:lvl9pPr marL="18288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222250" indent="-222250" algn="l" rtl="0" eaLnBrk="1" fontAlgn="base" hangingPunct="1">
        <a:lnSpc>
          <a:spcPct val="90000"/>
        </a:lnSpc>
        <a:spcBef>
          <a:spcPts val="1000"/>
        </a:spcBef>
        <a:spcAft>
          <a:spcPts val="200"/>
        </a:spcAft>
        <a:buClr>
          <a:schemeClr val="tx1"/>
        </a:buClr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46088" indent="-223838" algn="l" rtl="0" eaLnBrk="1" fontAlgn="base" hangingPunct="1">
        <a:lnSpc>
          <a:spcPct val="90000"/>
        </a:lnSpc>
        <a:spcBef>
          <a:spcPts val="600"/>
        </a:spcBef>
        <a:spcAft>
          <a:spcPct val="0"/>
        </a:spcAft>
        <a:buFont typeface="Systemtypsnitt"/>
        <a:buChar char="–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69925" indent="-223838" algn="l" rtl="0" eaLnBrk="1" fontAlgn="base" hangingPunct="1">
        <a:lnSpc>
          <a:spcPct val="90000"/>
        </a:lnSpc>
        <a:spcBef>
          <a:spcPts val="600"/>
        </a:spcBef>
        <a:spcAft>
          <a:spcPct val="0"/>
        </a:spcAft>
        <a:buFont typeface="Systemtypsnitt"/>
        <a:buChar char="&gt;"/>
        <a:tabLst/>
        <a:defRPr sz="1600" i="1" kern="1200">
          <a:solidFill>
            <a:schemeClr val="tx1"/>
          </a:solidFill>
          <a:latin typeface="+mn-lt"/>
          <a:ea typeface="+mn-ea"/>
          <a:cs typeface="+mn-cs"/>
        </a:defRPr>
      </a:lvl3pPr>
      <a:lvl4pPr marL="846138" indent="-176213" algn="l" rtl="0" eaLnBrk="1" fontAlgn="base" hangingPunct="1">
        <a:lnSpc>
          <a:spcPct val="90000"/>
        </a:lnSpc>
        <a:spcBef>
          <a:spcPts val="600"/>
        </a:spcBef>
        <a:spcAft>
          <a:spcPct val="0"/>
        </a:spcAft>
        <a:buFont typeface="Arial" panose="020B0604020202020204" pitchFamily="34" charset="0"/>
        <a:buChar char="•"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12838" indent="-266700" algn="l" rtl="0" eaLnBrk="1" fontAlgn="base" hangingPunct="1">
        <a:lnSpc>
          <a:spcPct val="90000"/>
        </a:lnSpc>
        <a:spcBef>
          <a:spcPts val="600"/>
        </a:spcBef>
        <a:spcAft>
          <a:spcPct val="0"/>
        </a:spcAft>
        <a:buFont typeface="Arial" panose="020B0604020202020204" pitchFamily="34" charset="0"/>
        <a:buChar char="–"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736" userDrawn="1">
          <p15:clr>
            <a:srgbClr val="F26B43"/>
          </p15:clr>
        </p15:guide>
        <p15:guide id="4" pos="5443" userDrawn="1">
          <p15:clr>
            <a:srgbClr val="F26B43"/>
          </p15:clr>
        </p15:guide>
        <p15:guide id="5" orient="horz" pos="742" userDrawn="1">
          <p15:clr>
            <a:srgbClr val="F26B43"/>
          </p15:clr>
        </p15:guide>
        <p15:guide id="7" pos="158" userDrawn="1">
          <p15:clr>
            <a:srgbClr val="F26B43"/>
          </p15:clr>
        </p15:guide>
        <p15:guide id="9" orient="horz" pos="584" userDrawn="1">
          <p15:clr>
            <a:srgbClr val="F26B43"/>
          </p15:clr>
        </p15:guide>
        <p15:guide id="10" orient="horz" pos="156" userDrawn="1">
          <p15:clr>
            <a:srgbClr val="F26B43"/>
          </p15:clr>
        </p15:guide>
        <p15:guide id="11" pos="5602" userDrawn="1">
          <p15:clr>
            <a:srgbClr val="F26B43"/>
          </p15:clr>
        </p15:guide>
        <p15:guide id="12" pos="667" userDrawn="1">
          <p15:clr>
            <a:srgbClr val="F26B43"/>
          </p15:clr>
        </p15:guide>
        <p15:guide id="13" pos="580" userDrawn="1">
          <p15:clr>
            <a:srgbClr val="F26B43"/>
          </p15:clr>
        </p15:guide>
        <p15:guide id="15" orient="horz" pos="3085" userDrawn="1">
          <p15:clr>
            <a:srgbClr val="F26B43"/>
          </p15:clr>
        </p15:guide>
        <p15:guide id="16" orient="horz" pos="2976" userDrawn="1">
          <p15:clr>
            <a:srgbClr val="F26B43"/>
          </p15:clr>
        </p15:guide>
        <p15:guide id="17" pos="36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7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8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9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0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2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3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4.x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5.xml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6.xml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9DA710C-5B5B-BF41-8E67-58B4F66029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9728" y="670726"/>
            <a:ext cx="6644431" cy="983903"/>
          </a:xfrm>
        </p:spPr>
        <p:txBody>
          <a:bodyPr/>
          <a:lstStyle/>
          <a:p>
            <a:r>
              <a:rPr lang="en-GB" sz="3200" dirty="0"/>
              <a:t>Why </a:t>
            </a:r>
            <a:r>
              <a:rPr lang="en-GB" sz="3200" dirty="0" err="1"/>
              <a:t>Behavior</a:t>
            </a:r>
            <a:r>
              <a:rPr lang="en-GB" sz="3200" dirty="0"/>
              <a:t> Trees are Optimally Modular </a:t>
            </a:r>
            <a:br>
              <a:rPr lang="en-GB" sz="3200" dirty="0"/>
            </a:br>
            <a:r>
              <a:rPr lang="en-GB" sz="3200" dirty="0"/>
              <a:t>(have Unit Essential Complexity) 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76D738B8-0E7F-6245-8D2F-E944B59515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2785" y="2137323"/>
            <a:ext cx="8181215" cy="433893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GB" sz="1400" dirty="0"/>
              <a:t>An Introduction to </a:t>
            </a:r>
            <a:r>
              <a:rPr lang="en-GB" sz="1400" dirty="0" err="1"/>
              <a:t>Behavior</a:t>
            </a:r>
            <a:r>
              <a:rPr lang="en-GB" sz="1400" dirty="0"/>
              <a:t> Trees in AI (</a:t>
            </a:r>
            <a:r>
              <a:rPr lang="en-GB" sz="1400"/>
              <a:t>part 7)</a:t>
            </a:r>
            <a:endParaRPr lang="en-GB" sz="1400" dirty="0"/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GB" sz="1400" dirty="0"/>
              <a:t>by </a:t>
            </a:r>
            <a:r>
              <a:rPr lang="en-GB" sz="1400" dirty="0" err="1"/>
              <a:t>Petter</a:t>
            </a:r>
            <a:r>
              <a:rPr lang="en-GB" sz="1400" dirty="0"/>
              <a:t> </a:t>
            </a:r>
            <a:r>
              <a:rPr lang="en-GB" sz="1400" dirty="0" err="1"/>
              <a:t>Ögren</a:t>
            </a:r>
            <a:endParaRPr lang="en-GB" sz="1400" dirty="0"/>
          </a:p>
          <a:p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66443DF-3F69-D04F-A2D1-F6F24636DC30}"/>
              </a:ext>
            </a:extLst>
          </p:cNvPr>
          <p:cNvSpPr txBox="1"/>
          <p:nvPr/>
        </p:nvSpPr>
        <p:spPr>
          <a:xfrm>
            <a:off x="3733800" y="-11620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4884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123662BC-F8EE-C94D-9B7C-6C0D7FD26E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1176" y="490100"/>
            <a:ext cx="2886924" cy="4031100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7CF1D7C7-AECD-C84C-9E16-AB85E5B5A2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463" y="251752"/>
            <a:ext cx="6333565" cy="673874"/>
          </a:xfrm>
        </p:spPr>
        <p:txBody>
          <a:bodyPr/>
          <a:lstStyle/>
          <a:p>
            <a:r>
              <a:rPr lang="en-US" dirty="0"/>
              <a:t>This video is based on the work of </a:t>
            </a:r>
            <a:r>
              <a:rPr lang="en-US" dirty="0" err="1"/>
              <a:t>Biggar</a:t>
            </a:r>
            <a:r>
              <a:rPr lang="en-US" dirty="0"/>
              <a:t>, Zamani and Shames </a:t>
            </a:r>
          </a:p>
        </p:txBody>
      </p:sp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E8EF259F-487E-FF43-8725-36F1CE31EEE4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619" y="2105169"/>
            <a:ext cx="4979138" cy="9331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399909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4D81E5-FA79-2343-BBF1-4059AC98F1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2F3552C-7EEC-434E-9BB7-309853272977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FB2CF90B-63BC-6544-9FB4-A72410329261}" type="datetime1">
              <a:rPr lang="sv-SE" smtClean="0"/>
              <a:t>2022-11-18</a:t>
            </a:fld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C713DC-9DDB-7045-93CD-72AA7CFA1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3</a:t>
            </a:fld>
            <a:endParaRPr lang="en-GB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5DCFE5C-BF3F-CD46-8065-3A59840AE17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Modularity</a:t>
            </a:r>
          </a:p>
          <a:p>
            <a:r>
              <a:rPr lang="en-US" dirty="0"/>
              <a:t>Decision Structures (generalizes BTs)</a:t>
            </a:r>
          </a:p>
          <a:p>
            <a:r>
              <a:rPr lang="en-US" dirty="0"/>
              <a:t>Modular decomposition of Graphs</a:t>
            </a:r>
          </a:p>
          <a:p>
            <a:r>
              <a:rPr lang="en-US" dirty="0"/>
              <a:t>Modular decomposition of Decision Structures (and BTs)</a:t>
            </a:r>
          </a:p>
          <a:p>
            <a:r>
              <a:rPr lang="en-US" dirty="0"/>
              <a:t>Measures of complexity</a:t>
            </a:r>
          </a:p>
          <a:p>
            <a:pPr lvl="1"/>
            <a:r>
              <a:rPr lang="en-US" dirty="0"/>
              <a:t>Cyclomatic complexity</a:t>
            </a:r>
          </a:p>
          <a:p>
            <a:pPr lvl="1"/>
            <a:r>
              <a:rPr lang="en-US" dirty="0"/>
              <a:t>Essential complexity (taking modules into account)</a:t>
            </a:r>
          </a:p>
          <a:p>
            <a:r>
              <a:rPr lang="en-US" dirty="0"/>
              <a:t>Main result: BTs are optimally modular (have unit essential complexity)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385903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CF1D7C7-AECD-C84C-9E16-AB85E5B5A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Modularity is important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CAFC000-C753-E94E-B0FD-5B8A8B2339F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62026" y="1785500"/>
            <a:ext cx="7559674" cy="3612000"/>
          </a:xfrm>
        </p:spPr>
        <p:txBody>
          <a:bodyPr/>
          <a:lstStyle/>
          <a:p>
            <a:r>
              <a:rPr lang="en-US" sz="2000" dirty="0"/>
              <a:t>Intelligent systems are often complex</a:t>
            </a:r>
          </a:p>
          <a:p>
            <a:r>
              <a:rPr lang="en-US" sz="2000" dirty="0"/>
              <a:t>Complexity drives cost of development and testing</a:t>
            </a:r>
          </a:p>
          <a:p>
            <a:r>
              <a:rPr lang="en-US" sz="2000" dirty="0"/>
              <a:t>Modularity is a key principle for handling complexity</a:t>
            </a:r>
          </a:p>
          <a:p>
            <a:pPr lvl="1"/>
            <a:r>
              <a:rPr lang="en-US" sz="1800" dirty="0"/>
              <a:t>create simple subparts (modules) with well defined interfaces</a:t>
            </a:r>
          </a:p>
          <a:p>
            <a:pPr lvl="1"/>
            <a:r>
              <a:rPr lang="en-US" sz="1800" dirty="0"/>
              <a:t>build complex systems from modules</a:t>
            </a:r>
          </a:p>
          <a:p>
            <a:pPr lvl="1"/>
            <a:r>
              <a:rPr lang="en-US" sz="1800" dirty="0"/>
              <a:t>develop, test, reuse, replace, update modules (not entire system)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C8FF8B7-E77B-E44C-A8B9-D1D5CFAA15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6005" y="251752"/>
            <a:ext cx="1432095" cy="245137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266159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3E4BD9F-BA73-4C43-834D-9855F61640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1518" y="925626"/>
            <a:ext cx="3526000" cy="3612000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7CF1D7C7-AECD-C84C-9E16-AB85E5B5A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Modular are BTs?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CAFC000-C753-E94E-B0FD-5B8A8B2339F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93700" y="1074300"/>
            <a:ext cx="5161000" cy="3612000"/>
          </a:xfrm>
        </p:spPr>
        <p:txBody>
          <a:bodyPr/>
          <a:lstStyle/>
          <a:p>
            <a:r>
              <a:rPr lang="en-US" sz="1800" dirty="0"/>
              <a:t>One of the key advantages of BTs is modularity</a:t>
            </a:r>
          </a:p>
          <a:p>
            <a:r>
              <a:rPr lang="en-US" sz="1800" dirty="0"/>
              <a:t>Tick and return status are similar to Function Calls</a:t>
            </a:r>
          </a:p>
          <a:p>
            <a:r>
              <a:rPr lang="en-US" sz="1800" dirty="0"/>
              <a:t>Can we measure modularity?</a:t>
            </a:r>
          </a:p>
          <a:p>
            <a:pPr lvl="1"/>
            <a:r>
              <a:rPr lang="en-US" sz="1600" dirty="0"/>
              <a:t>Yes!</a:t>
            </a:r>
          </a:p>
          <a:p>
            <a:r>
              <a:rPr lang="en-US" sz="1800" dirty="0"/>
              <a:t>How Modular are BTs?</a:t>
            </a:r>
          </a:p>
          <a:p>
            <a:pPr lvl="1"/>
            <a:r>
              <a:rPr lang="en-US" sz="1600" dirty="0"/>
              <a:t>Optimally modular!</a:t>
            </a:r>
          </a:p>
          <a:p>
            <a:r>
              <a:rPr lang="en-US" sz="1800" dirty="0"/>
              <a:t>Any Decision Structure with Essential Complexity 1 is equivalent to a BT!</a:t>
            </a:r>
          </a:p>
          <a:p>
            <a:r>
              <a:rPr lang="en-US" sz="1800" dirty="0"/>
              <a:t>Let’s look at the details…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89650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CC38EF8-CABA-644F-9CFA-5CBA8D97FD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891" y="1710211"/>
            <a:ext cx="8523509" cy="3181537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7CF1D7C7-AECD-C84C-9E16-AB85E5B5A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Converting a BT to a Decision Structure (DS)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CAFC000-C753-E94E-B0FD-5B8A8B2339F5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Each “tick” starts from (a)</a:t>
            </a:r>
          </a:p>
          <a:p>
            <a:pPr lvl="1"/>
            <a:r>
              <a:rPr lang="en-US" dirty="0"/>
              <a:t>very important, the DS is not an FSM</a:t>
            </a:r>
          </a:p>
          <a:p>
            <a:r>
              <a:rPr lang="en-US" dirty="0"/>
              <a:t>If return status is “running” that node executes</a:t>
            </a:r>
          </a:p>
          <a:p>
            <a:pPr lvl="1"/>
            <a:r>
              <a:rPr lang="en-US" dirty="0"/>
              <a:t>no arcs are labeled “running”</a:t>
            </a:r>
          </a:p>
          <a:p>
            <a:r>
              <a:rPr lang="en-US" dirty="0"/>
              <a:t>Else follow s/f arc and repeat</a:t>
            </a:r>
          </a:p>
          <a:p>
            <a:pPr lvl="1"/>
            <a:r>
              <a:rPr lang="en-US" dirty="0"/>
              <a:t>If arc is missing then idle (BT returns s/f)</a:t>
            </a:r>
          </a:p>
          <a:p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486270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8649A90-7911-A742-8338-5FB156539C0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535" r="34861"/>
          <a:stretch/>
        </p:blipFill>
        <p:spPr>
          <a:xfrm>
            <a:off x="5577840" y="2249252"/>
            <a:ext cx="3502152" cy="1253575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7CF1D7C7-AECD-C84C-9E16-AB85E5B5A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use decision structures (DS)?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CAFC000-C753-E94E-B0FD-5B8A8B2339F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53645" y="1279748"/>
            <a:ext cx="7559674" cy="3612000"/>
          </a:xfrm>
        </p:spPr>
        <p:txBody>
          <a:bodyPr/>
          <a:lstStyle/>
          <a:p>
            <a:r>
              <a:rPr lang="en-US" dirty="0"/>
              <a:t>DSs generalize many structures</a:t>
            </a:r>
          </a:p>
          <a:p>
            <a:pPr lvl="1"/>
            <a:r>
              <a:rPr lang="en-US" dirty="0"/>
              <a:t> BTs, Decision Trees, and the </a:t>
            </a:r>
            <a:r>
              <a:rPr lang="en-US" dirty="0" err="1"/>
              <a:t>Teleo</a:t>
            </a:r>
            <a:r>
              <a:rPr lang="en-US" dirty="0"/>
              <a:t>-Reactive approach</a:t>
            </a:r>
          </a:p>
          <a:p>
            <a:r>
              <a:rPr lang="en-US" dirty="0"/>
              <a:t>DSs can capture structures that are not realizable by BTs</a:t>
            </a:r>
          </a:p>
          <a:p>
            <a:r>
              <a:rPr lang="en-US" dirty="0"/>
              <a:t>DS have unique representations</a:t>
            </a:r>
          </a:p>
          <a:p>
            <a:pPr lvl="1"/>
            <a:r>
              <a:rPr lang="en-US" dirty="0"/>
              <a:t>BTs do not: (a-&gt;(b-&gt;c)) and ((a-&gt;b)-&gt;c) are equivalent</a:t>
            </a:r>
          </a:p>
          <a:p>
            <a:r>
              <a:rPr lang="en-US" dirty="0"/>
              <a:t>Enables formal analysis of modularity…</a:t>
            </a:r>
          </a:p>
          <a:p>
            <a:r>
              <a:rPr lang="en-US" dirty="0"/>
              <a:t>Key idea: Labels of out arcs provide metadata of action execution</a:t>
            </a:r>
          </a:p>
          <a:p>
            <a:pPr lvl="1"/>
            <a:r>
              <a:rPr lang="en-US" dirty="0"/>
              <a:t>Note that arbitrary many labels can be used (BTs use 2: s/f)</a:t>
            </a:r>
          </a:p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11CF81E-0C71-604E-8E5A-5CE3B2DED1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73659"/>
            <a:ext cx="9144000" cy="95227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417901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CF1D7C7-AECD-C84C-9E16-AB85E5B5A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Module Decomposition of a Graph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CAFC000-C753-E94E-B0FD-5B8A8B2339F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8650" y="1112400"/>
            <a:ext cx="3455988" cy="3612000"/>
          </a:xfrm>
        </p:spPr>
        <p:txBody>
          <a:bodyPr/>
          <a:lstStyle/>
          <a:p>
            <a:r>
              <a:rPr lang="en-US" dirty="0"/>
              <a:t>A module has uniform interface to rest of graph</a:t>
            </a:r>
          </a:p>
          <a:p>
            <a:r>
              <a:rPr lang="en-US" dirty="0"/>
              <a:t>Subgraphs are Factors</a:t>
            </a:r>
          </a:p>
          <a:p>
            <a:r>
              <a:rPr lang="en-US" dirty="0"/>
              <a:t>Can form Quotient Graph</a:t>
            </a:r>
          </a:p>
          <a:p>
            <a:r>
              <a:rPr lang="en-US" dirty="0"/>
              <a:t>…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DEB80F9-6A00-6D4D-B49A-0585C869115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287"/>
          <a:stretch/>
        </p:blipFill>
        <p:spPr>
          <a:xfrm>
            <a:off x="4300538" y="2048830"/>
            <a:ext cx="4474349" cy="1584543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D4B782F8-1DEB-404B-AED6-B6720C77E138}"/>
              </a:ext>
            </a:extLst>
          </p:cNvPr>
          <p:cNvSpPr/>
          <p:nvPr/>
        </p:nvSpPr>
        <p:spPr>
          <a:xfrm>
            <a:off x="7071518" y="2606209"/>
            <a:ext cx="472037" cy="44291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A2638BEA-D5B2-3B47-A45C-711E16F5226C}"/>
              </a:ext>
            </a:extLst>
          </p:cNvPr>
          <p:cNvSpPr/>
          <p:nvPr/>
        </p:nvSpPr>
        <p:spPr>
          <a:xfrm>
            <a:off x="8159195" y="2606209"/>
            <a:ext cx="409350" cy="44291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980E8076-476D-4C4B-B43D-EE9D4CE9D344}"/>
              </a:ext>
            </a:extLst>
          </p:cNvPr>
          <p:cNvSpPr/>
          <p:nvPr/>
        </p:nvSpPr>
        <p:spPr>
          <a:xfrm>
            <a:off x="7696769" y="2675264"/>
            <a:ext cx="256084" cy="31095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39F6BADD-5983-CF4C-8DD9-CEC8B330F4F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791"/>
          <a:stretch/>
        </p:blipFill>
        <p:spPr>
          <a:xfrm>
            <a:off x="0" y="4300830"/>
            <a:ext cx="9144000" cy="791436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27E982CA-5FBD-F046-9D8B-FB0CE5E49BEC}"/>
              </a:ext>
            </a:extLst>
          </p:cNvPr>
          <p:cNvSpPr/>
          <p:nvPr/>
        </p:nvSpPr>
        <p:spPr>
          <a:xfrm>
            <a:off x="8695945" y="4830529"/>
            <a:ext cx="512064" cy="2853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F3B080AE-7403-E448-A2D3-2CD3BF2559EC}"/>
              </a:ext>
            </a:extLst>
          </p:cNvPr>
          <p:cNvSpPr/>
          <p:nvPr/>
        </p:nvSpPr>
        <p:spPr>
          <a:xfrm>
            <a:off x="4629564" y="1881434"/>
            <a:ext cx="542752" cy="1526900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BE1BC46B-2DBF-9B4F-8C2B-7B83E864A682}"/>
              </a:ext>
            </a:extLst>
          </p:cNvPr>
          <p:cNvSpPr/>
          <p:nvPr/>
        </p:nvSpPr>
        <p:spPr>
          <a:xfrm>
            <a:off x="5413861" y="2346810"/>
            <a:ext cx="472037" cy="1061524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F91710A0-ACAA-214D-B9E7-5BF7FF405A10}"/>
              </a:ext>
            </a:extLst>
          </p:cNvPr>
          <p:cNvSpPr/>
          <p:nvPr/>
        </p:nvSpPr>
        <p:spPr>
          <a:xfrm>
            <a:off x="5913126" y="2144502"/>
            <a:ext cx="542752" cy="1442408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047106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10" grpId="0" animBg="1"/>
      <p:bldP spid="13" grpId="0" animBg="1"/>
      <p:bldP spid="14" grpId="0" animBg="1"/>
      <p:bldP spid="19" grpId="0" animBg="1"/>
      <p:bldP spid="20" grpId="0" animBg="1"/>
      <p:bldP spid="2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9723D0ED-388B-654C-89E8-7C105F4A79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9676" y="302552"/>
            <a:ext cx="6127102" cy="3464471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7CF1D7C7-AECD-C84C-9E16-AB85E5B5A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Module Decomposition of DS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CAFC000-C753-E94E-B0FD-5B8A8B2339F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15900" y="1134523"/>
            <a:ext cx="3485945" cy="2346096"/>
          </a:xfrm>
        </p:spPr>
        <p:txBody>
          <a:bodyPr/>
          <a:lstStyle/>
          <a:p>
            <a:r>
              <a:rPr lang="en-US" dirty="0"/>
              <a:t>A module X</a:t>
            </a:r>
          </a:p>
          <a:p>
            <a:r>
              <a:rPr lang="en-US" dirty="0"/>
              <a:t>In-edge </a:t>
            </a:r>
          </a:p>
          <a:p>
            <a:pPr lvl="1"/>
            <a:r>
              <a:rPr lang="en-US" dirty="0"/>
              <a:t>goes to Source in X</a:t>
            </a:r>
          </a:p>
          <a:p>
            <a:r>
              <a:rPr lang="en-US" dirty="0"/>
              <a:t>Out-edge</a:t>
            </a:r>
          </a:p>
          <a:p>
            <a:pPr lvl="1"/>
            <a:r>
              <a:rPr lang="en-US" dirty="0"/>
              <a:t>same label goes to same vertex</a:t>
            </a:r>
          </a:p>
          <a:p>
            <a:pPr lvl="1"/>
            <a:r>
              <a:rPr lang="en-US" dirty="0"/>
              <a:t>use out-edge when no internal edge with that label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65C617B-4418-3244-BCF9-CAEC3DDEBDA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18"/>
          <a:stretch/>
        </p:blipFill>
        <p:spPr>
          <a:xfrm>
            <a:off x="0" y="4173794"/>
            <a:ext cx="9144000" cy="937949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FC4F382B-9221-6E40-BDE6-8208077FF1D3}"/>
              </a:ext>
            </a:extLst>
          </p:cNvPr>
          <p:cNvSpPr/>
          <p:nvPr/>
        </p:nvSpPr>
        <p:spPr>
          <a:xfrm rot="18561601">
            <a:off x="4629477" y="1055351"/>
            <a:ext cx="472037" cy="1569018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884573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>
            <a:extLst>
              <a:ext uri="{FF2B5EF4-FFF2-40B4-BE49-F238E27FC236}">
                <a16:creationId xmlns:a16="http://schemas.microsoft.com/office/drawing/2014/main" id="{FC77F2AB-9B90-4542-A73A-EFEB10D99E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1487" y="811132"/>
            <a:ext cx="5639459" cy="2490867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7CF1D7C7-AECD-C84C-9E16-AB85E5B5A2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2000" y="235326"/>
            <a:ext cx="7552857" cy="673874"/>
          </a:xfrm>
        </p:spPr>
        <p:txBody>
          <a:bodyPr/>
          <a:lstStyle/>
          <a:p>
            <a:r>
              <a:rPr lang="en-US" dirty="0"/>
              <a:t>Cyclomatic Complexity (CC)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CAFC000-C753-E94E-B0FD-5B8A8B2339F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59380" y="1095835"/>
            <a:ext cx="3112225" cy="3612000"/>
          </a:xfrm>
        </p:spPr>
        <p:txBody>
          <a:bodyPr/>
          <a:lstStyle/>
          <a:p>
            <a:r>
              <a:rPr lang="en-US" dirty="0"/>
              <a:t>Linear independent paths</a:t>
            </a:r>
          </a:p>
          <a:p>
            <a:pPr lvl="1"/>
            <a:r>
              <a:rPr lang="en-US" dirty="0"/>
              <a:t>cannot be created by linear combinations of the others</a:t>
            </a:r>
          </a:p>
          <a:p>
            <a:r>
              <a:rPr lang="en-US" dirty="0"/>
              <a:t>CC</a:t>
            </a:r>
          </a:p>
          <a:p>
            <a:pPr lvl="1"/>
            <a:r>
              <a:rPr lang="en-US" dirty="0"/>
              <a:t>Count number of linearly independent paths</a:t>
            </a:r>
          </a:p>
          <a:p>
            <a:pPr lvl="1"/>
            <a:r>
              <a:rPr lang="en-US" dirty="0"/>
              <a:t>CC = a - n + s + 1</a:t>
            </a:r>
          </a:p>
          <a:p>
            <a:pPr lvl="1"/>
            <a:r>
              <a:rPr lang="en-US" dirty="0"/>
              <a:t>(arcs) - (nodes) + (sinks) + 1</a:t>
            </a:r>
          </a:p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9862656-5179-914C-AA70-5CC6538C491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3" b="83813"/>
          <a:stretch/>
        </p:blipFill>
        <p:spPr>
          <a:xfrm>
            <a:off x="0" y="3678427"/>
            <a:ext cx="9144000" cy="513209"/>
          </a:xfrm>
          <a:prstGeom prst="rect">
            <a:avLst/>
          </a:prstGeom>
        </p:spPr>
      </p:pic>
      <p:sp>
        <p:nvSpPr>
          <p:cNvPr id="12" name="Freeform 11">
            <a:extLst>
              <a:ext uri="{FF2B5EF4-FFF2-40B4-BE49-F238E27FC236}">
                <a16:creationId xmlns:a16="http://schemas.microsoft.com/office/drawing/2014/main" id="{0B899A79-4DF5-2D46-9CF1-9510FD50CB70}"/>
              </a:ext>
            </a:extLst>
          </p:cNvPr>
          <p:cNvSpPr/>
          <p:nvPr/>
        </p:nvSpPr>
        <p:spPr>
          <a:xfrm>
            <a:off x="3325446" y="2344694"/>
            <a:ext cx="5196254" cy="879231"/>
          </a:xfrm>
          <a:custGeom>
            <a:avLst/>
            <a:gdLst>
              <a:gd name="connsiteX0" fmla="*/ 0 w 5196254"/>
              <a:gd name="connsiteY0" fmla="*/ 0 h 940777"/>
              <a:gd name="connsiteX1" fmla="*/ 465992 w 5196254"/>
              <a:gd name="connsiteY1" fmla="*/ 729762 h 940777"/>
              <a:gd name="connsiteX2" fmla="*/ 1063869 w 5196254"/>
              <a:gd name="connsiteY2" fmla="*/ 808893 h 940777"/>
              <a:gd name="connsiteX3" fmla="*/ 5196254 w 5196254"/>
              <a:gd name="connsiteY3" fmla="*/ 940777 h 940777"/>
              <a:gd name="connsiteX0" fmla="*/ 0 w 5196254"/>
              <a:gd name="connsiteY0" fmla="*/ 0 h 940777"/>
              <a:gd name="connsiteX1" fmla="*/ 307730 w 5196254"/>
              <a:gd name="connsiteY1" fmla="*/ 527539 h 940777"/>
              <a:gd name="connsiteX2" fmla="*/ 1063869 w 5196254"/>
              <a:gd name="connsiteY2" fmla="*/ 808893 h 940777"/>
              <a:gd name="connsiteX3" fmla="*/ 5196254 w 5196254"/>
              <a:gd name="connsiteY3" fmla="*/ 940777 h 940777"/>
              <a:gd name="connsiteX0" fmla="*/ 0 w 5196254"/>
              <a:gd name="connsiteY0" fmla="*/ 0 h 940777"/>
              <a:gd name="connsiteX1" fmla="*/ 307730 w 5196254"/>
              <a:gd name="connsiteY1" fmla="*/ 527539 h 940777"/>
              <a:gd name="connsiteX2" fmla="*/ 1063869 w 5196254"/>
              <a:gd name="connsiteY2" fmla="*/ 808893 h 940777"/>
              <a:gd name="connsiteX3" fmla="*/ 5196254 w 5196254"/>
              <a:gd name="connsiteY3" fmla="*/ 940777 h 940777"/>
              <a:gd name="connsiteX0" fmla="*/ 0 w 5196254"/>
              <a:gd name="connsiteY0" fmla="*/ 0 h 879231"/>
              <a:gd name="connsiteX1" fmla="*/ 307730 w 5196254"/>
              <a:gd name="connsiteY1" fmla="*/ 527539 h 879231"/>
              <a:gd name="connsiteX2" fmla="*/ 1063869 w 5196254"/>
              <a:gd name="connsiteY2" fmla="*/ 808893 h 879231"/>
              <a:gd name="connsiteX3" fmla="*/ 5196254 w 5196254"/>
              <a:gd name="connsiteY3" fmla="*/ 879231 h 8792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96254" h="879231">
                <a:moveTo>
                  <a:pt x="0" y="0"/>
                </a:moveTo>
                <a:cubicBezTo>
                  <a:pt x="144340" y="297473"/>
                  <a:pt x="148003" y="339970"/>
                  <a:pt x="307730" y="527539"/>
                </a:cubicBezTo>
                <a:cubicBezTo>
                  <a:pt x="467457" y="715108"/>
                  <a:pt x="275492" y="773724"/>
                  <a:pt x="1063869" y="808893"/>
                </a:cubicBezTo>
                <a:cubicBezTo>
                  <a:pt x="1852246" y="844062"/>
                  <a:pt x="3524250" y="830873"/>
                  <a:pt x="5196254" y="879231"/>
                </a:cubicBezTo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620E608F-72E7-C84F-AB27-11D47C665886}"/>
              </a:ext>
            </a:extLst>
          </p:cNvPr>
          <p:cNvSpPr/>
          <p:nvPr/>
        </p:nvSpPr>
        <p:spPr>
          <a:xfrm>
            <a:off x="3417765" y="2218109"/>
            <a:ext cx="5011615" cy="940777"/>
          </a:xfrm>
          <a:custGeom>
            <a:avLst/>
            <a:gdLst>
              <a:gd name="connsiteX0" fmla="*/ 0 w 5011615"/>
              <a:gd name="connsiteY0" fmla="*/ 0 h 940777"/>
              <a:gd name="connsiteX1" fmla="*/ 325315 w 5011615"/>
              <a:gd name="connsiteY1" fmla="*/ 597877 h 940777"/>
              <a:gd name="connsiteX2" fmla="*/ 650630 w 5011615"/>
              <a:gd name="connsiteY2" fmla="*/ 888023 h 940777"/>
              <a:gd name="connsiteX3" fmla="*/ 1072661 w 5011615"/>
              <a:gd name="connsiteY3" fmla="*/ 694592 h 940777"/>
              <a:gd name="connsiteX4" fmla="*/ 1441938 w 5011615"/>
              <a:gd name="connsiteY4" fmla="*/ 677008 h 940777"/>
              <a:gd name="connsiteX5" fmla="*/ 5011615 w 5011615"/>
              <a:gd name="connsiteY5" fmla="*/ 940777 h 940777"/>
              <a:gd name="connsiteX0" fmla="*/ 0 w 5011615"/>
              <a:gd name="connsiteY0" fmla="*/ 0 h 940777"/>
              <a:gd name="connsiteX1" fmla="*/ 325315 w 5011615"/>
              <a:gd name="connsiteY1" fmla="*/ 597877 h 940777"/>
              <a:gd name="connsiteX2" fmla="*/ 650630 w 5011615"/>
              <a:gd name="connsiteY2" fmla="*/ 888023 h 940777"/>
              <a:gd name="connsiteX3" fmla="*/ 1081453 w 5011615"/>
              <a:gd name="connsiteY3" fmla="*/ 773723 h 940777"/>
              <a:gd name="connsiteX4" fmla="*/ 1441938 w 5011615"/>
              <a:gd name="connsiteY4" fmla="*/ 677008 h 940777"/>
              <a:gd name="connsiteX5" fmla="*/ 5011615 w 5011615"/>
              <a:gd name="connsiteY5" fmla="*/ 940777 h 940777"/>
              <a:gd name="connsiteX0" fmla="*/ 0 w 5011615"/>
              <a:gd name="connsiteY0" fmla="*/ 0 h 940777"/>
              <a:gd name="connsiteX1" fmla="*/ 325315 w 5011615"/>
              <a:gd name="connsiteY1" fmla="*/ 597877 h 940777"/>
              <a:gd name="connsiteX2" fmla="*/ 650630 w 5011615"/>
              <a:gd name="connsiteY2" fmla="*/ 888023 h 940777"/>
              <a:gd name="connsiteX3" fmla="*/ 1081453 w 5011615"/>
              <a:gd name="connsiteY3" fmla="*/ 773723 h 940777"/>
              <a:gd name="connsiteX4" fmla="*/ 2136530 w 5011615"/>
              <a:gd name="connsiteY4" fmla="*/ 703385 h 940777"/>
              <a:gd name="connsiteX5" fmla="*/ 5011615 w 5011615"/>
              <a:gd name="connsiteY5" fmla="*/ 940777 h 940777"/>
              <a:gd name="connsiteX0" fmla="*/ 0 w 5011615"/>
              <a:gd name="connsiteY0" fmla="*/ 0 h 940777"/>
              <a:gd name="connsiteX1" fmla="*/ 325315 w 5011615"/>
              <a:gd name="connsiteY1" fmla="*/ 597877 h 940777"/>
              <a:gd name="connsiteX2" fmla="*/ 650630 w 5011615"/>
              <a:gd name="connsiteY2" fmla="*/ 888023 h 940777"/>
              <a:gd name="connsiteX3" fmla="*/ 1090245 w 5011615"/>
              <a:gd name="connsiteY3" fmla="*/ 668216 h 940777"/>
              <a:gd name="connsiteX4" fmla="*/ 2136530 w 5011615"/>
              <a:gd name="connsiteY4" fmla="*/ 703385 h 940777"/>
              <a:gd name="connsiteX5" fmla="*/ 5011615 w 5011615"/>
              <a:gd name="connsiteY5" fmla="*/ 940777 h 940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11615" h="940777">
                <a:moveTo>
                  <a:pt x="0" y="0"/>
                </a:moveTo>
                <a:cubicBezTo>
                  <a:pt x="108438" y="224936"/>
                  <a:pt x="216877" y="449873"/>
                  <a:pt x="325315" y="597877"/>
                </a:cubicBezTo>
                <a:cubicBezTo>
                  <a:pt x="433753" y="745881"/>
                  <a:pt x="523142" y="876300"/>
                  <a:pt x="650630" y="888023"/>
                </a:cubicBezTo>
                <a:cubicBezTo>
                  <a:pt x="778118" y="899746"/>
                  <a:pt x="842595" y="698989"/>
                  <a:pt x="1090245" y="668216"/>
                </a:cubicBezTo>
                <a:cubicBezTo>
                  <a:pt x="1337895" y="637443"/>
                  <a:pt x="1480038" y="662354"/>
                  <a:pt x="2136530" y="703385"/>
                </a:cubicBezTo>
                <a:cubicBezTo>
                  <a:pt x="2793022" y="744416"/>
                  <a:pt x="3555022" y="829408"/>
                  <a:pt x="5011615" y="940777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C76092B2-D2EE-DD44-ABFA-38F95B4FC0DF}"/>
              </a:ext>
            </a:extLst>
          </p:cNvPr>
          <p:cNvSpPr/>
          <p:nvPr/>
        </p:nvSpPr>
        <p:spPr>
          <a:xfrm>
            <a:off x="3417765" y="2218109"/>
            <a:ext cx="5011615" cy="940777"/>
          </a:xfrm>
          <a:custGeom>
            <a:avLst/>
            <a:gdLst>
              <a:gd name="connsiteX0" fmla="*/ 0 w 5011615"/>
              <a:gd name="connsiteY0" fmla="*/ 0 h 940777"/>
              <a:gd name="connsiteX1" fmla="*/ 325315 w 5011615"/>
              <a:gd name="connsiteY1" fmla="*/ 597877 h 940777"/>
              <a:gd name="connsiteX2" fmla="*/ 650630 w 5011615"/>
              <a:gd name="connsiteY2" fmla="*/ 888023 h 940777"/>
              <a:gd name="connsiteX3" fmla="*/ 1072661 w 5011615"/>
              <a:gd name="connsiteY3" fmla="*/ 694592 h 940777"/>
              <a:gd name="connsiteX4" fmla="*/ 1441938 w 5011615"/>
              <a:gd name="connsiteY4" fmla="*/ 677008 h 940777"/>
              <a:gd name="connsiteX5" fmla="*/ 5011615 w 5011615"/>
              <a:gd name="connsiteY5" fmla="*/ 940777 h 940777"/>
              <a:gd name="connsiteX0" fmla="*/ 0 w 5011615"/>
              <a:gd name="connsiteY0" fmla="*/ 0 h 940777"/>
              <a:gd name="connsiteX1" fmla="*/ 325315 w 5011615"/>
              <a:gd name="connsiteY1" fmla="*/ 597877 h 940777"/>
              <a:gd name="connsiteX2" fmla="*/ 650630 w 5011615"/>
              <a:gd name="connsiteY2" fmla="*/ 888023 h 940777"/>
              <a:gd name="connsiteX3" fmla="*/ 1081453 w 5011615"/>
              <a:gd name="connsiteY3" fmla="*/ 773723 h 940777"/>
              <a:gd name="connsiteX4" fmla="*/ 1441938 w 5011615"/>
              <a:gd name="connsiteY4" fmla="*/ 677008 h 940777"/>
              <a:gd name="connsiteX5" fmla="*/ 5011615 w 5011615"/>
              <a:gd name="connsiteY5" fmla="*/ 940777 h 940777"/>
              <a:gd name="connsiteX0" fmla="*/ 0 w 5011615"/>
              <a:gd name="connsiteY0" fmla="*/ 0 h 940777"/>
              <a:gd name="connsiteX1" fmla="*/ 325315 w 5011615"/>
              <a:gd name="connsiteY1" fmla="*/ 597877 h 940777"/>
              <a:gd name="connsiteX2" fmla="*/ 650630 w 5011615"/>
              <a:gd name="connsiteY2" fmla="*/ 888023 h 940777"/>
              <a:gd name="connsiteX3" fmla="*/ 1081453 w 5011615"/>
              <a:gd name="connsiteY3" fmla="*/ 773723 h 940777"/>
              <a:gd name="connsiteX4" fmla="*/ 2136530 w 5011615"/>
              <a:gd name="connsiteY4" fmla="*/ 703385 h 940777"/>
              <a:gd name="connsiteX5" fmla="*/ 5011615 w 5011615"/>
              <a:gd name="connsiteY5" fmla="*/ 940777 h 940777"/>
              <a:gd name="connsiteX0" fmla="*/ 0 w 5011615"/>
              <a:gd name="connsiteY0" fmla="*/ 0 h 940777"/>
              <a:gd name="connsiteX1" fmla="*/ 325315 w 5011615"/>
              <a:gd name="connsiteY1" fmla="*/ 597877 h 940777"/>
              <a:gd name="connsiteX2" fmla="*/ 650630 w 5011615"/>
              <a:gd name="connsiteY2" fmla="*/ 888023 h 940777"/>
              <a:gd name="connsiteX3" fmla="*/ 1090245 w 5011615"/>
              <a:gd name="connsiteY3" fmla="*/ 668216 h 940777"/>
              <a:gd name="connsiteX4" fmla="*/ 2136530 w 5011615"/>
              <a:gd name="connsiteY4" fmla="*/ 703385 h 940777"/>
              <a:gd name="connsiteX5" fmla="*/ 5011615 w 5011615"/>
              <a:gd name="connsiteY5" fmla="*/ 940777 h 940777"/>
              <a:gd name="connsiteX0" fmla="*/ 0 w 5011615"/>
              <a:gd name="connsiteY0" fmla="*/ 0 h 940777"/>
              <a:gd name="connsiteX1" fmla="*/ 325315 w 5011615"/>
              <a:gd name="connsiteY1" fmla="*/ 597877 h 940777"/>
              <a:gd name="connsiteX2" fmla="*/ 650630 w 5011615"/>
              <a:gd name="connsiteY2" fmla="*/ 888023 h 940777"/>
              <a:gd name="connsiteX3" fmla="*/ 1090245 w 5011615"/>
              <a:gd name="connsiteY3" fmla="*/ 668216 h 940777"/>
              <a:gd name="connsiteX4" fmla="*/ 2277207 w 5011615"/>
              <a:gd name="connsiteY4" fmla="*/ 360485 h 940777"/>
              <a:gd name="connsiteX5" fmla="*/ 5011615 w 5011615"/>
              <a:gd name="connsiteY5" fmla="*/ 940777 h 940777"/>
              <a:gd name="connsiteX0" fmla="*/ 0 w 5011615"/>
              <a:gd name="connsiteY0" fmla="*/ 0 h 940777"/>
              <a:gd name="connsiteX1" fmla="*/ 325315 w 5011615"/>
              <a:gd name="connsiteY1" fmla="*/ 597877 h 940777"/>
              <a:gd name="connsiteX2" fmla="*/ 650630 w 5011615"/>
              <a:gd name="connsiteY2" fmla="*/ 888023 h 940777"/>
              <a:gd name="connsiteX3" fmla="*/ 1090245 w 5011615"/>
              <a:gd name="connsiteY3" fmla="*/ 668216 h 940777"/>
              <a:gd name="connsiteX4" fmla="*/ 2277207 w 5011615"/>
              <a:gd name="connsiteY4" fmla="*/ 360485 h 940777"/>
              <a:gd name="connsiteX5" fmla="*/ 5011615 w 5011615"/>
              <a:gd name="connsiteY5" fmla="*/ 940777 h 940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11615" h="940777">
                <a:moveTo>
                  <a:pt x="0" y="0"/>
                </a:moveTo>
                <a:cubicBezTo>
                  <a:pt x="108438" y="224936"/>
                  <a:pt x="216877" y="449873"/>
                  <a:pt x="325315" y="597877"/>
                </a:cubicBezTo>
                <a:cubicBezTo>
                  <a:pt x="433753" y="745881"/>
                  <a:pt x="523142" y="876300"/>
                  <a:pt x="650630" y="888023"/>
                </a:cubicBezTo>
                <a:cubicBezTo>
                  <a:pt x="778118" y="899746"/>
                  <a:pt x="819149" y="756139"/>
                  <a:pt x="1090245" y="668216"/>
                </a:cubicBezTo>
                <a:cubicBezTo>
                  <a:pt x="1361341" y="580293"/>
                  <a:pt x="1620715" y="319454"/>
                  <a:pt x="2277207" y="360485"/>
                </a:cubicBezTo>
                <a:cubicBezTo>
                  <a:pt x="3047999" y="489439"/>
                  <a:pt x="3555022" y="829408"/>
                  <a:pt x="5011615" y="940777"/>
                </a:cubicBezTo>
              </a:path>
            </a:pathLst>
          </a:cu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67A5786D-63B2-5943-A7B4-08FAE7A98831}"/>
              </a:ext>
            </a:extLst>
          </p:cNvPr>
          <p:cNvSpPr/>
          <p:nvPr/>
        </p:nvSpPr>
        <p:spPr>
          <a:xfrm>
            <a:off x="3417766" y="1740247"/>
            <a:ext cx="5086305" cy="1322457"/>
          </a:xfrm>
          <a:custGeom>
            <a:avLst/>
            <a:gdLst>
              <a:gd name="connsiteX0" fmla="*/ 0 w 5011615"/>
              <a:gd name="connsiteY0" fmla="*/ 0 h 940777"/>
              <a:gd name="connsiteX1" fmla="*/ 325315 w 5011615"/>
              <a:gd name="connsiteY1" fmla="*/ 597877 h 940777"/>
              <a:gd name="connsiteX2" fmla="*/ 650630 w 5011615"/>
              <a:gd name="connsiteY2" fmla="*/ 888023 h 940777"/>
              <a:gd name="connsiteX3" fmla="*/ 1072661 w 5011615"/>
              <a:gd name="connsiteY3" fmla="*/ 694592 h 940777"/>
              <a:gd name="connsiteX4" fmla="*/ 1441938 w 5011615"/>
              <a:gd name="connsiteY4" fmla="*/ 677008 h 940777"/>
              <a:gd name="connsiteX5" fmla="*/ 5011615 w 5011615"/>
              <a:gd name="connsiteY5" fmla="*/ 940777 h 940777"/>
              <a:gd name="connsiteX0" fmla="*/ 0 w 5011615"/>
              <a:gd name="connsiteY0" fmla="*/ 0 h 940777"/>
              <a:gd name="connsiteX1" fmla="*/ 325315 w 5011615"/>
              <a:gd name="connsiteY1" fmla="*/ 597877 h 940777"/>
              <a:gd name="connsiteX2" fmla="*/ 650630 w 5011615"/>
              <a:gd name="connsiteY2" fmla="*/ 888023 h 940777"/>
              <a:gd name="connsiteX3" fmla="*/ 1081453 w 5011615"/>
              <a:gd name="connsiteY3" fmla="*/ 773723 h 940777"/>
              <a:gd name="connsiteX4" fmla="*/ 1441938 w 5011615"/>
              <a:gd name="connsiteY4" fmla="*/ 677008 h 940777"/>
              <a:gd name="connsiteX5" fmla="*/ 5011615 w 5011615"/>
              <a:gd name="connsiteY5" fmla="*/ 940777 h 940777"/>
              <a:gd name="connsiteX0" fmla="*/ 0 w 5011615"/>
              <a:gd name="connsiteY0" fmla="*/ 0 h 940777"/>
              <a:gd name="connsiteX1" fmla="*/ 325315 w 5011615"/>
              <a:gd name="connsiteY1" fmla="*/ 597877 h 940777"/>
              <a:gd name="connsiteX2" fmla="*/ 650630 w 5011615"/>
              <a:gd name="connsiteY2" fmla="*/ 888023 h 940777"/>
              <a:gd name="connsiteX3" fmla="*/ 1081453 w 5011615"/>
              <a:gd name="connsiteY3" fmla="*/ 773723 h 940777"/>
              <a:gd name="connsiteX4" fmla="*/ 2136530 w 5011615"/>
              <a:gd name="connsiteY4" fmla="*/ 703385 h 940777"/>
              <a:gd name="connsiteX5" fmla="*/ 5011615 w 5011615"/>
              <a:gd name="connsiteY5" fmla="*/ 940777 h 940777"/>
              <a:gd name="connsiteX0" fmla="*/ 0 w 5011615"/>
              <a:gd name="connsiteY0" fmla="*/ 0 h 940777"/>
              <a:gd name="connsiteX1" fmla="*/ 325315 w 5011615"/>
              <a:gd name="connsiteY1" fmla="*/ 597877 h 940777"/>
              <a:gd name="connsiteX2" fmla="*/ 650630 w 5011615"/>
              <a:gd name="connsiteY2" fmla="*/ 888023 h 940777"/>
              <a:gd name="connsiteX3" fmla="*/ 1090245 w 5011615"/>
              <a:gd name="connsiteY3" fmla="*/ 668216 h 940777"/>
              <a:gd name="connsiteX4" fmla="*/ 2136530 w 5011615"/>
              <a:gd name="connsiteY4" fmla="*/ 703385 h 940777"/>
              <a:gd name="connsiteX5" fmla="*/ 5011615 w 5011615"/>
              <a:gd name="connsiteY5" fmla="*/ 940777 h 940777"/>
              <a:gd name="connsiteX0" fmla="*/ 0 w 5011615"/>
              <a:gd name="connsiteY0" fmla="*/ 0 h 940777"/>
              <a:gd name="connsiteX1" fmla="*/ 914400 w 5011615"/>
              <a:gd name="connsiteY1" fmla="*/ 79130 h 940777"/>
              <a:gd name="connsiteX2" fmla="*/ 650630 w 5011615"/>
              <a:gd name="connsiteY2" fmla="*/ 888023 h 940777"/>
              <a:gd name="connsiteX3" fmla="*/ 1090245 w 5011615"/>
              <a:gd name="connsiteY3" fmla="*/ 668216 h 940777"/>
              <a:gd name="connsiteX4" fmla="*/ 2136530 w 5011615"/>
              <a:gd name="connsiteY4" fmla="*/ 703385 h 940777"/>
              <a:gd name="connsiteX5" fmla="*/ 5011615 w 5011615"/>
              <a:gd name="connsiteY5" fmla="*/ 940777 h 940777"/>
              <a:gd name="connsiteX0" fmla="*/ 0 w 5011615"/>
              <a:gd name="connsiteY0" fmla="*/ 0 h 940777"/>
              <a:gd name="connsiteX1" fmla="*/ 914400 w 5011615"/>
              <a:gd name="connsiteY1" fmla="*/ 79130 h 940777"/>
              <a:gd name="connsiteX2" fmla="*/ 650630 w 5011615"/>
              <a:gd name="connsiteY2" fmla="*/ 888023 h 940777"/>
              <a:gd name="connsiteX3" fmla="*/ 2110153 w 5011615"/>
              <a:gd name="connsiteY3" fmla="*/ 131886 h 940777"/>
              <a:gd name="connsiteX4" fmla="*/ 2136530 w 5011615"/>
              <a:gd name="connsiteY4" fmla="*/ 703385 h 940777"/>
              <a:gd name="connsiteX5" fmla="*/ 5011615 w 5011615"/>
              <a:gd name="connsiteY5" fmla="*/ 940777 h 940777"/>
              <a:gd name="connsiteX0" fmla="*/ 0 w 5011615"/>
              <a:gd name="connsiteY0" fmla="*/ 132168 h 1072945"/>
              <a:gd name="connsiteX1" fmla="*/ 914400 w 5011615"/>
              <a:gd name="connsiteY1" fmla="*/ 211298 h 1072945"/>
              <a:gd name="connsiteX2" fmla="*/ 1987061 w 5011615"/>
              <a:gd name="connsiteY2" fmla="*/ 284 h 1072945"/>
              <a:gd name="connsiteX3" fmla="*/ 2110153 w 5011615"/>
              <a:gd name="connsiteY3" fmla="*/ 264054 h 1072945"/>
              <a:gd name="connsiteX4" fmla="*/ 2136530 w 5011615"/>
              <a:gd name="connsiteY4" fmla="*/ 835553 h 1072945"/>
              <a:gd name="connsiteX5" fmla="*/ 5011615 w 5011615"/>
              <a:gd name="connsiteY5" fmla="*/ 1072945 h 1072945"/>
              <a:gd name="connsiteX0" fmla="*/ 0 w 5011615"/>
              <a:gd name="connsiteY0" fmla="*/ 202336 h 1143113"/>
              <a:gd name="connsiteX1" fmla="*/ 914400 w 5011615"/>
              <a:gd name="connsiteY1" fmla="*/ 281466 h 1143113"/>
              <a:gd name="connsiteX2" fmla="*/ 1987061 w 5011615"/>
              <a:gd name="connsiteY2" fmla="*/ 70452 h 1143113"/>
              <a:gd name="connsiteX3" fmla="*/ 4246683 w 5011615"/>
              <a:gd name="connsiteY3" fmla="*/ 70452 h 1143113"/>
              <a:gd name="connsiteX4" fmla="*/ 2136530 w 5011615"/>
              <a:gd name="connsiteY4" fmla="*/ 905721 h 1143113"/>
              <a:gd name="connsiteX5" fmla="*/ 5011615 w 5011615"/>
              <a:gd name="connsiteY5" fmla="*/ 1143113 h 1143113"/>
              <a:gd name="connsiteX0" fmla="*/ 0 w 5011615"/>
              <a:gd name="connsiteY0" fmla="*/ 194635 h 1135412"/>
              <a:gd name="connsiteX1" fmla="*/ 914400 w 5011615"/>
              <a:gd name="connsiteY1" fmla="*/ 273765 h 1135412"/>
              <a:gd name="connsiteX2" fmla="*/ 1987061 w 5011615"/>
              <a:gd name="connsiteY2" fmla="*/ 62751 h 1135412"/>
              <a:gd name="connsiteX3" fmla="*/ 4246683 w 5011615"/>
              <a:gd name="connsiteY3" fmla="*/ 62751 h 1135412"/>
              <a:gd name="connsiteX4" fmla="*/ 4633546 w 5011615"/>
              <a:gd name="connsiteY4" fmla="*/ 792512 h 1135412"/>
              <a:gd name="connsiteX5" fmla="*/ 5011615 w 5011615"/>
              <a:gd name="connsiteY5" fmla="*/ 1135412 h 1135412"/>
              <a:gd name="connsiteX0" fmla="*/ 0 w 5011615"/>
              <a:gd name="connsiteY0" fmla="*/ 194635 h 1135412"/>
              <a:gd name="connsiteX1" fmla="*/ 914400 w 5011615"/>
              <a:gd name="connsiteY1" fmla="*/ 273765 h 1135412"/>
              <a:gd name="connsiteX2" fmla="*/ 1987061 w 5011615"/>
              <a:gd name="connsiteY2" fmla="*/ 62751 h 1135412"/>
              <a:gd name="connsiteX3" fmla="*/ 4246683 w 5011615"/>
              <a:gd name="connsiteY3" fmla="*/ 62751 h 1135412"/>
              <a:gd name="connsiteX4" fmla="*/ 4633546 w 5011615"/>
              <a:gd name="connsiteY4" fmla="*/ 792512 h 1135412"/>
              <a:gd name="connsiteX5" fmla="*/ 5011615 w 5011615"/>
              <a:gd name="connsiteY5" fmla="*/ 1135412 h 1135412"/>
              <a:gd name="connsiteX0" fmla="*/ 0 w 5013838"/>
              <a:gd name="connsiteY0" fmla="*/ 194635 h 1135412"/>
              <a:gd name="connsiteX1" fmla="*/ 914400 w 5013838"/>
              <a:gd name="connsiteY1" fmla="*/ 273765 h 1135412"/>
              <a:gd name="connsiteX2" fmla="*/ 1987061 w 5013838"/>
              <a:gd name="connsiteY2" fmla="*/ 62751 h 1135412"/>
              <a:gd name="connsiteX3" fmla="*/ 4246683 w 5013838"/>
              <a:gd name="connsiteY3" fmla="*/ 62751 h 1135412"/>
              <a:gd name="connsiteX4" fmla="*/ 4633546 w 5013838"/>
              <a:gd name="connsiteY4" fmla="*/ 792512 h 1135412"/>
              <a:gd name="connsiteX5" fmla="*/ 5011615 w 5013838"/>
              <a:gd name="connsiteY5" fmla="*/ 1135412 h 1135412"/>
              <a:gd name="connsiteX0" fmla="*/ 0 w 5057974"/>
              <a:gd name="connsiteY0" fmla="*/ 181895 h 1122672"/>
              <a:gd name="connsiteX1" fmla="*/ 914400 w 5057974"/>
              <a:gd name="connsiteY1" fmla="*/ 261025 h 1122672"/>
              <a:gd name="connsiteX2" fmla="*/ 1987061 w 5057974"/>
              <a:gd name="connsiteY2" fmla="*/ 50011 h 1122672"/>
              <a:gd name="connsiteX3" fmla="*/ 4246683 w 5057974"/>
              <a:gd name="connsiteY3" fmla="*/ 50011 h 1122672"/>
              <a:gd name="connsiteX4" fmla="*/ 4712677 w 5057974"/>
              <a:gd name="connsiteY4" fmla="*/ 603926 h 1122672"/>
              <a:gd name="connsiteX5" fmla="*/ 5011615 w 5057974"/>
              <a:gd name="connsiteY5" fmla="*/ 1122672 h 1122672"/>
              <a:gd name="connsiteX0" fmla="*/ 0 w 5011615"/>
              <a:gd name="connsiteY0" fmla="*/ 181895 h 1122672"/>
              <a:gd name="connsiteX1" fmla="*/ 914400 w 5011615"/>
              <a:gd name="connsiteY1" fmla="*/ 261025 h 1122672"/>
              <a:gd name="connsiteX2" fmla="*/ 1987061 w 5011615"/>
              <a:gd name="connsiteY2" fmla="*/ 50011 h 1122672"/>
              <a:gd name="connsiteX3" fmla="*/ 4246683 w 5011615"/>
              <a:gd name="connsiteY3" fmla="*/ 50011 h 1122672"/>
              <a:gd name="connsiteX4" fmla="*/ 4712677 w 5011615"/>
              <a:gd name="connsiteY4" fmla="*/ 603926 h 1122672"/>
              <a:gd name="connsiteX5" fmla="*/ 5011615 w 5011615"/>
              <a:gd name="connsiteY5" fmla="*/ 1122672 h 1122672"/>
              <a:gd name="connsiteX0" fmla="*/ 0 w 5011615"/>
              <a:gd name="connsiteY0" fmla="*/ 181895 h 1122672"/>
              <a:gd name="connsiteX1" fmla="*/ 914400 w 5011615"/>
              <a:gd name="connsiteY1" fmla="*/ 261025 h 1122672"/>
              <a:gd name="connsiteX2" fmla="*/ 1987061 w 5011615"/>
              <a:gd name="connsiteY2" fmla="*/ 50011 h 1122672"/>
              <a:gd name="connsiteX3" fmla="*/ 4246683 w 5011615"/>
              <a:gd name="connsiteY3" fmla="*/ 50011 h 1122672"/>
              <a:gd name="connsiteX4" fmla="*/ 4712677 w 5011615"/>
              <a:gd name="connsiteY4" fmla="*/ 603926 h 1122672"/>
              <a:gd name="connsiteX5" fmla="*/ 5011615 w 5011615"/>
              <a:gd name="connsiteY5" fmla="*/ 1122672 h 1122672"/>
              <a:gd name="connsiteX0" fmla="*/ 0 w 5011615"/>
              <a:gd name="connsiteY0" fmla="*/ 140466 h 1081243"/>
              <a:gd name="connsiteX1" fmla="*/ 914400 w 5011615"/>
              <a:gd name="connsiteY1" fmla="*/ 219596 h 1081243"/>
              <a:gd name="connsiteX2" fmla="*/ 1987061 w 5011615"/>
              <a:gd name="connsiteY2" fmla="*/ 8582 h 1081243"/>
              <a:gd name="connsiteX3" fmla="*/ 4712677 w 5011615"/>
              <a:gd name="connsiteY3" fmla="*/ 562497 h 1081243"/>
              <a:gd name="connsiteX4" fmla="*/ 5011615 w 5011615"/>
              <a:gd name="connsiteY4" fmla="*/ 1081243 h 1081243"/>
              <a:gd name="connsiteX0" fmla="*/ 0 w 5011615"/>
              <a:gd name="connsiteY0" fmla="*/ 167742 h 1108519"/>
              <a:gd name="connsiteX1" fmla="*/ 914400 w 5011615"/>
              <a:gd name="connsiteY1" fmla="*/ 246872 h 1108519"/>
              <a:gd name="connsiteX2" fmla="*/ 1987061 w 5011615"/>
              <a:gd name="connsiteY2" fmla="*/ 35858 h 1108519"/>
              <a:gd name="connsiteX3" fmla="*/ 5011615 w 5011615"/>
              <a:gd name="connsiteY3" fmla="*/ 1108519 h 1108519"/>
              <a:gd name="connsiteX0" fmla="*/ 0 w 1987061"/>
              <a:gd name="connsiteY0" fmla="*/ 167742 h 300622"/>
              <a:gd name="connsiteX1" fmla="*/ 914400 w 1987061"/>
              <a:gd name="connsiteY1" fmla="*/ 246872 h 300622"/>
              <a:gd name="connsiteX2" fmla="*/ 1987061 w 1987061"/>
              <a:gd name="connsiteY2" fmla="*/ 35858 h 300622"/>
              <a:gd name="connsiteX0" fmla="*/ 0 w 2497014"/>
              <a:gd name="connsiteY0" fmla="*/ 217165 h 353076"/>
              <a:gd name="connsiteX1" fmla="*/ 914400 w 2497014"/>
              <a:gd name="connsiteY1" fmla="*/ 296295 h 353076"/>
              <a:gd name="connsiteX2" fmla="*/ 2497014 w 2497014"/>
              <a:gd name="connsiteY2" fmla="*/ 32527 h 353076"/>
              <a:gd name="connsiteX0" fmla="*/ 0 w 2497014"/>
              <a:gd name="connsiteY0" fmla="*/ 184638 h 320549"/>
              <a:gd name="connsiteX1" fmla="*/ 914400 w 2497014"/>
              <a:gd name="connsiteY1" fmla="*/ 263768 h 320549"/>
              <a:gd name="connsiteX2" fmla="*/ 2497014 w 2497014"/>
              <a:gd name="connsiteY2" fmla="*/ 0 h 320549"/>
              <a:gd name="connsiteX0" fmla="*/ 0 w 2497014"/>
              <a:gd name="connsiteY0" fmla="*/ 184638 h 280315"/>
              <a:gd name="connsiteX1" fmla="*/ 905607 w 2497014"/>
              <a:gd name="connsiteY1" fmla="*/ 140676 h 280315"/>
              <a:gd name="connsiteX2" fmla="*/ 2497014 w 2497014"/>
              <a:gd name="connsiteY2" fmla="*/ 0 h 280315"/>
              <a:gd name="connsiteX0" fmla="*/ 0 w 2497014"/>
              <a:gd name="connsiteY0" fmla="*/ 184638 h 267723"/>
              <a:gd name="connsiteX1" fmla="*/ 1362807 w 2497014"/>
              <a:gd name="connsiteY1" fmla="*/ 79130 h 267723"/>
              <a:gd name="connsiteX2" fmla="*/ 2497014 w 2497014"/>
              <a:gd name="connsiteY2" fmla="*/ 0 h 267723"/>
              <a:gd name="connsiteX0" fmla="*/ 0 w 2497014"/>
              <a:gd name="connsiteY0" fmla="*/ 184638 h 273629"/>
              <a:gd name="connsiteX1" fmla="*/ 1362807 w 2497014"/>
              <a:gd name="connsiteY1" fmla="*/ 79130 h 273629"/>
              <a:gd name="connsiteX2" fmla="*/ 2497014 w 2497014"/>
              <a:gd name="connsiteY2" fmla="*/ 0 h 273629"/>
              <a:gd name="connsiteX0" fmla="*/ 0 w 2497014"/>
              <a:gd name="connsiteY0" fmla="*/ 187433 h 276424"/>
              <a:gd name="connsiteX1" fmla="*/ 1362807 w 2497014"/>
              <a:gd name="connsiteY1" fmla="*/ 81925 h 276424"/>
              <a:gd name="connsiteX2" fmla="*/ 2497014 w 2497014"/>
              <a:gd name="connsiteY2" fmla="*/ 2795 h 276424"/>
              <a:gd name="connsiteX0" fmla="*/ 0 w 2497014"/>
              <a:gd name="connsiteY0" fmla="*/ 187433 h 187433"/>
              <a:gd name="connsiteX1" fmla="*/ 1362807 w 2497014"/>
              <a:gd name="connsiteY1" fmla="*/ 81925 h 187433"/>
              <a:gd name="connsiteX2" fmla="*/ 2497014 w 2497014"/>
              <a:gd name="connsiteY2" fmla="*/ 2795 h 187433"/>
              <a:gd name="connsiteX0" fmla="*/ 0 w 2497014"/>
              <a:gd name="connsiteY0" fmla="*/ 184638 h 184638"/>
              <a:gd name="connsiteX1" fmla="*/ 1362807 w 2497014"/>
              <a:gd name="connsiteY1" fmla="*/ 79130 h 184638"/>
              <a:gd name="connsiteX2" fmla="*/ 1959992 w 2497014"/>
              <a:gd name="connsiteY2" fmla="*/ 15475 h 184638"/>
              <a:gd name="connsiteX3" fmla="*/ 2497014 w 2497014"/>
              <a:gd name="connsiteY3" fmla="*/ 0 h 184638"/>
              <a:gd name="connsiteX0" fmla="*/ 0 w 5086305"/>
              <a:gd name="connsiteY0" fmla="*/ 169275 h 1143485"/>
              <a:gd name="connsiteX1" fmla="*/ 1362807 w 5086305"/>
              <a:gd name="connsiteY1" fmla="*/ 63767 h 1143485"/>
              <a:gd name="connsiteX2" fmla="*/ 1959992 w 5086305"/>
              <a:gd name="connsiteY2" fmla="*/ 112 h 1143485"/>
              <a:gd name="connsiteX3" fmla="*/ 5086305 w 5086305"/>
              <a:gd name="connsiteY3" fmla="*/ 1143481 h 1143485"/>
              <a:gd name="connsiteX0" fmla="*/ 0 w 5086305"/>
              <a:gd name="connsiteY0" fmla="*/ 281838 h 1256044"/>
              <a:gd name="connsiteX1" fmla="*/ 1362807 w 5086305"/>
              <a:gd name="connsiteY1" fmla="*/ 176330 h 1256044"/>
              <a:gd name="connsiteX2" fmla="*/ 1959992 w 5086305"/>
              <a:gd name="connsiteY2" fmla="*/ 112675 h 1256044"/>
              <a:gd name="connsiteX3" fmla="*/ 4386321 w 5086305"/>
              <a:gd name="connsiteY3" fmla="*/ 58353 h 1256044"/>
              <a:gd name="connsiteX4" fmla="*/ 5086305 w 5086305"/>
              <a:gd name="connsiteY4" fmla="*/ 1256044 h 1256044"/>
              <a:gd name="connsiteX0" fmla="*/ 0 w 5086305"/>
              <a:gd name="connsiteY0" fmla="*/ 338142 h 1312348"/>
              <a:gd name="connsiteX1" fmla="*/ 1362807 w 5086305"/>
              <a:gd name="connsiteY1" fmla="*/ 232634 h 1312348"/>
              <a:gd name="connsiteX2" fmla="*/ 1959992 w 5086305"/>
              <a:gd name="connsiteY2" fmla="*/ 168979 h 1312348"/>
              <a:gd name="connsiteX3" fmla="*/ 4467802 w 5086305"/>
              <a:gd name="connsiteY3" fmla="*/ 51283 h 1312348"/>
              <a:gd name="connsiteX4" fmla="*/ 5086305 w 5086305"/>
              <a:gd name="connsiteY4" fmla="*/ 1312348 h 1312348"/>
              <a:gd name="connsiteX0" fmla="*/ 0 w 5086305"/>
              <a:gd name="connsiteY0" fmla="*/ 342062 h 1316268"/>
              <a:gd name="connsiteX1" fmla="*/ 1362807 w 5086305"/>
              <a:gd name="connsiteY1" fmla="*/ 236554 h 1316268"/>
              <a:gd name="connsiteX2" fmla="*/ 4467802 w 5086305"/>
              <a:gd name="connsiteY2" fmla="*/ 55203 h 1316268"/>
              <a:gd name="connsiteX3" fmla="*/ 5086305 w 5086305"/>
              <a:gd name="connsiteY3" fmla="*/ 1316268 h 1316268"/>
              <a:gd name="connsiteX0" fmla="*/ 0 w 5086305"/>
              <a:gd name="connsiteY0" fmla="*/ 348251 h 1322457"/>
              <a:gd name="connsiteX1" fmla="*/ 1353753 w 5086305"/>
              <a:gd name="connsiteY1" fmla="*/ 197475 h 1322457"/>
              <a:gd name="connsiteX2" fmla="*/ 4467802 w 5086305"/>
              <a:gd name="connsiteY2" fmla="*/ 61392 h 1322457"/>
              <a:gd name="connsiteX3" fmla="*/ 5086305 w 5086305"/>
              <a:gd name="connsiteY3" fmla="*/ 1322457 h 1322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6305" h="1322457">
                <a:moveTo>
                  <a:pt x="0" y="348251"/>
                </a:moveTo>
                <a:cubicBezTo>
                  <a:pt x="451338" y="335794"/>
                  <a:pt x="744153" y="263417"/>
                  <a:pt x="1353753" y="197475"/>
                </a:cubicBezTo>
                <a:cubicBezTo>
                  <a:pt x="2098387" y="149665"/>
                  <a:pt x="3847219" y="-118560"/>
                  <a:pt x="4467802" y="61392"/>
                </a:cubicBezTo>
                <a:cubicBezTo>
                  <a:pt x="4988854" y="251953"/>
                  <a:pt x="4885142" y="1243555"/>
                  <a:pt x="5086305" y="1322457"/>
                </a:cubicBezTo>
              </a:path>
            </a:pathLst>
          </a:cu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BAE8C4B6-45F8-B94E-86D8-C7D923E6732F}"/>
              </a:ext>
            </a:extLst>
          </p:cNvPr>
          <p:cNvSpPr/>
          <p:nvPr/>
        </p:nvSpPr>
        <p:spPr>
          <a:xfrm>
            <a:off x="3463925" y="1884882"/>
            <a:ext cx="5011615" cy="1281000"/>
          </a:xfrm>
          <a:custGeom>
            <a:avLst/>
            <a:gdLst>
              <a:gd name="connsiteX0" fmla="*/ 0 w 5011615"/>
              <a:gd name="connsiteY0" fmla="*/ 0 h 940777"/>
              <a:gd name="connsiteX1" fmla="*/ 325315 w 5011615"/>
              <a:gd name="connsiteY1" fmla="*/ 597877 h 940777"/>
              <a:gd name="connsiteX2" fmla="*/ 650630 w 5011615"/>
              <a:gd name="connsiteY2" fmla="*/ 888023 h 940777"/>
              <a:gd name="connsiteX3" fmla="*/ 1072661 w 5011615"/>
              <a:gd name="connsiteY3" fmla="*/ 694592 h 940777"/>
              <a:gd name="connsiteX4" fmla="*/ 1441938 w 5011615"/>
              <a:gd name="connsiteY4" fmla="*/ 677008 h 940777"/>
              <a:gd name="connsiteX5" fmla="*/ 5011615 w 5011615"/>
              <a:gd name="connsiteY5" fmla="*/ 940777 h 940777"/>
              <a:gd name="connsiteX0" fmla="*/ 0 w 5011615"/>
              <a:gd name="connsiteY0" fmla="*/ 0 h 940777"/>
              <a:gd name="connsiteX1" fmla="*/ 325315 w 5011615"/>
              <a:gd name="connsiteY1" fmla="*/ 597877 h 940777"/>
              <a:gd name="connsiteX2" fmla="*/ 650630 w 5011615"/>
              <a:gd name="connsiteY2" fmla="*/ 888023 h 940777"/>
              <a:gd name="connsiteX3" fmla="*/ 1081453 w 5011615"/>
              <a:gd name="connsiteY3" fmla="*/ 773723 h 940777"/>
              <a:gd name="connsiteX4" fmla="*/ 1441938 w 5011615"/>
              <a:gd name="connsiteY4" fmla="*/ 677008 h 940777"/>
              <a:gd name="connsiteX5" fmla="*/ 5011615 w 5011615"/>
              <a:gd name="connsiteY5" fmla="*/ 940777 h 940777"/>
              <a:gd name="connsiteX0" fmla="*/ 0 w 5011615"/>
              <a:gd name="connsiteY0" fmla="*/ 0 h 940777"/>
              <a:gd name="connsiteX1" fmla="*/ 325315 w 5011615"/>
              <a:gd name="connsiteY1" fmla="*/ 597877 h 940777"/>
              <a:gd name="connsiteX2" fmla="*/ 650630 w 5011615"/>
              <a:gd name="connsiteY2" fmla="*/ 888023 h 940777"/>
              <a:gd name="connsiteX3" fmla="*/ 1081453 w 5011615"/>
              <a:gd name="connsiteY3" fmla="*/ 773723 h 940777"/>
              <a:gd name="connsiteX4" fmla="*/ 2136530 w 5011615"/>
              <a:gd name="connsiteY4" fmla="*/ 703385 h 940777"/>
              <a:gd name="connsiteX5" fmla="*/ 5011615 w 5011615"/>
              <a:gd name="connsiteY5" fmla="*/ 940777 h 940777"/>
              <a:gd name="connsiteX0" fmla="*/ 0 w 5011615"/>
              <a:gd name="connsiteY0" fmla="*/ 0 h 940777"/>
              <a:gd name="connsiteX1" fmla="*/ 325315 w 5011615"/>
              <a:gd name="connsiteY1" fmla="*/ 597877 h 940777"/>
              <a:gd name="connsiteX2" fmla="*/ 650630 w 5011615"/>
              <a:gd name="connsiteY2" fmla="*/ 888023 h 940777"/>
              <a:gd name="connsiteX3" fmla="*/ 1090245 w 5011615"/>
              <a:gd name="connsiteY3" fmla="*/ 668216 h 940777"/>
              <a:gd name="connsiteX4" fmla="*/ 2136530 w 5011615"/>
              <a:gd name="connsiteY4" fmla="*/ 703385 h 940777"/>
              <a:gd name="connsiteX5" fmla="*/ 5011615 w 5011615"/>
              <a:gd name="connsiteY5" fmla="*/ 940777 h 940777"/>
              <a:gd name="connsiteX0" fmla="*/ 0 w 5011615"/>
              <a:gd name="connsiteY0" fmla="*/ 326780 h 1267557"/>
              <a:gd name="connsiteX1" fmla="*/ 325315 w 5011615"/>
              <a:gd name="connsiteY1" fmla="*/ 924657 h 1267557"/>
              <a:gd name="connsiteX2" fmla="*/ 650630 w 5011615"/>
              <a:gd name="connsiteY2" fmla="*/ 1214803 h 1267557"/>
              <a:gd name="connsiteX3" fmla="*/ 1090245 w 5011615"/>
              <a:gd name="connsiteY3" fmla="*/ 994996 h 1267557"/>
              <a:gd name="connsiteX4" fmla="*/ 3692769 w 5011615"/>
              <a:gd name="connsiteY4" fmla="*/ 1465 h 1267557"/>
              <a:gd name="connsiteX5" fmla="*/ 5011615 w 5011615"/>
              <a:gd name="connsiteY5" fmla="*/ 1267557 h 1267557"/>
              <a:gd name="connsiteX0" fmla="*/ 0 w 5011615"/>
              <a:gd name="connsiteY0" fmla="*/ 327744 h 1268521"/>
              <a:gd name="connsiteX1" fmla="*/ 325315 w 5011615"/>
              <a:gd name="connsiteY1" fmla="*/ 925621 h 1268521"/>
              <a:gd name="connsiteX2" fmla="*/ 650630 w 5011615"/>
              <a:gd name="connsiteY2" fmla="*/ 1215767 h 1268521"/>
              <a:gd name="connsiteX3" fmla="*/ 1855176 w 5011615"/>
              <a:gd name="connsiteY3" fmla="*/ 653060 h 1268521"/>
              <a:gd name="connsiteX4" fmla="*/ 3692769 w 5011615"/>
              <a:gd name="connsiteY4" fmla="*/ 2429 h 1268521"/>
              <a:gd name="connsiteX5" fmla="*/ 5011615 w 5011615"/>
              <a:gd name="connsiteY5" fmla="*/ 1268521 h 1268521"/>
              <a:gd name="connsiteX0" fmla="*/ 0 w 5011615"/>
              <a:gd name="connsiteY0" fmla="*/ 329317 h 1270094"/>
              <a:gd name="connsiteX1" fmla="*/ 325315 w 5011615"/>
              <a:gd name="connsiteY1" fmla="*/ 927194 h 1270094"/>
              <a:gd name="connsiteX2" fmla="*/ 650630 w 5011615"/>
              <a:gd name="connsiteY2" fmla="*/ 1217340 h 1270094"/>
              <a:gd name="connsiteX3" fmla="*/ 1855176 w 5011615"/>
              <a:gd name="connsiteY3" fmla="*/ 654633 h 1270094"/>
              <a:gd name="connsiteX4" fmla="*/ 3692769 w 5011615"/>
              <a:gd name="connsiteY4" fmla="*/ 4002 h 1270094"/>
              <a:gd name="connsiteX5" fmla="*/ 5011615 w 5011615"/>
              <a:gd name="connsiteY5" fmla="*/ 1270094 h 1270094"/>
              <a:gd name="connsiteX0" fmla="*/ 0 w 5011615"/>
              <a:gd name="connsiteY0" fmla="*/ 351281 h 1292058"/>
              <a:gd name="connsiteX1" fmla="*/ 325315 w 5011615"/>
              <a:gd name="connsiteY1" fmla="*/ 949158 h 1292058"/>
              <a:gd name="connsiteX2" fmla="*/ 650630 w 5011615"/>
              <a:gd name="connsiteY2" fmla="*/ 1239304 h 1292058"/>
              <a:gd name="connsiteX3" fmla="*/ 2189284 w 5011615"/>
              <a:gd name="connsiteY3" fmla="*/ 351282 h 1292058"/>
              <a:gd name="connsiteX4" fmla="*/ 3692769 w 5011615"/>
              <a:gd name="connsiteY4" fmla="*/ 25966 h 1292058"/>
              <a:gd name="connsiteX5" fmla="*/ 5011615 w 5011615"/>
              <a:gd name="connsiteY5" fmla="*/ 1292058 h 1292058"/>
              <a:gd name="connsiteX0" fmla="*/ 0 w 5011615"/>
              <a:gd name="connsiteY0" fmla="*/ 340223 h 1281000"/>
              <a:gd name="connsiteX1" fmla="*/ 325315 w 5011615"/>
              <a:gd name="connsiteY1" fmla="*/ 938100 h 1281000"/>
              <a:gd name="connsiteX2" fmla="*/ 650630 w 5011615"/>
              <a:gd name="connsiteY2" fmla="*/ 1228246 h 1281000"/>
              <a:gd name="connsiteX3" fmla="*/ 2189284 w 5011615"/>
              <a:gd name="connsiteY3" fmla="*/ 340224 h 1281000"/>
              <a:gd name="connsiteX4" fmla="*/ 3420208 w 5011615"/>
              <a:gd name="connsiteY4" fmla="*/ 6116 h 1281000"/>
              <a:gd name="connsiteX5" fmla="*/ 5011615 w 5011615"/>
              <a:gd name="connsiteY5" fmla="*/ 1281000 h 1281000"/>
              <a:gd name="connsiteX0" fmla="*/ 0 w 5011615"/>
              <a:gd name="connsiteY0" fmla="*/ 340223 h 1281000"/>
              <a:gd name="connsiteX1" fmla="*/ 325315 w 5011615"/>
              <a:gd name="connsiteY1" fmla="*/ 938100 h 1281000"/>
              <a:gd name="connsiteX2" fmla="*/ 650630 w 5011615"/>
              <a:gd name="connsiteY2" fmla="*/ 1228246 h 1281000"/>
              <a:gd name="connsiteX3" fmla="*/ 2189284 w 5011615"/>
              <a:gd name="connsiteY3" fmla="*/ 340224 h 1281000"/>
              <a:gd name="connsiteX4" fmla="*/ 3420208 w 5011615"/>
              <a:gd name="connsiteY4" fmla="*/ 6116 h 1281000"/>
              <a:gd name="connsiteX5" fmla="*/ 5011615 w 5011615"/>
              <a:gd name="connsiteY5" fmla="*/ 1281000 h 12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11615" h="1281000">
                <a:moveTo>
                  <a:pt x="0" y="340223"/>
                </a:moveTo>
                <a:cubicBezTo>
                  <a:pt x="108438" y="565159"/>
                  <a:pt x="216877" y="790096"/>
                  <a:pt x="325315" y="938100"/>
                </a:cubicBezTo>
                <a:cubicBezTo>
                  <a:pt x="433753" y="1086104"/>
                  <a:pt x="339969" y="1327892"/>
                  <a:pt x="650630" y="1228246"/>
                </a:cubicBezTo>
                <a:cubicBezTo>
                  <a:pt x="961291" y="1128600"/>
                  <a:pt x="1727688" y="543912"/>
                  <a:pt x="2189284" y="340224"/>
                </a:cubicBezTo>
                <a:cubicBezTo>
                  <a:pt x="2650880" y="136536"/>
                  <a:pt x="2763716" y="-34915"/>
                  <a:pt x="3420208" y="6116"/>
                </a:cubicBezTo>
                <a:cubicBezTo>
                  <a:pt x="4076700" y="47147"/>
                  <a:pt x="4671645" y="193684"/>
                  <a:pt x="5011615" y="1281000"/>
                </a:cubicBezTo>
              </a:path>
            </a:pathLst>
          </a:cu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04D68F86-B348-C34B-B13F-0356EAC939E6}"/>
              </a:ext>
            </a:extLst>
          </p:cNvPr>
          <p:cNvSpPr/>
          <p:nvPr/>
        </p:nvSpPr>
        <p:spPr>
          <a:xfrm>
            <a:off x="3510084" y="1444154"/>
            <a:ext cx="5011615" cy="1638172"/>
          </a:xfrm>
          <a:custGeom>
            <a:avLst/>
            <a:gdLst>
              <a:gd name="connsiteX0" fmla="*/ 0 w 5011615"/>
              <a:gd name="connsiteY0" fmla="*/ 0 h 940777"/>
              <a:gd name="connsiteX1" fmla="*/ 325315 w 5011615"/>
              <a:gd name="connsiteY1" fmla="*/ 597877 h 940777"/>
              <a:gd name="connsiteX2" fmla="*/ 650630 w 5011615"/>
              <a:gd name="connsiteY2" fmla="*/ 888023 h 940777"/>
              <a:gd name="connsiteX3" fmla="*/ 1072661 w 5011615"/>
              <a:gd name="connsiteY3" fmla="*/ 694592 h 940777"/>
              <a:gd name="connsiteX4" fmla="*/ 1441938 w 5011615"/>
              <a:gd name="connsiteY4" fmla="*/ 677008 h 940777"/>
              <a:gd name="connsiteX5" fmla="*/ 5011615 w 5011615"/>
              <a:gd name="connsiteY5" fmla="*/ 940777 h 940777"/>
              <a:gd name="connsiteX0" fmla="*/ 0 w 5011615"/>
              <a:gd name="connsiteY0" fmla="*/ 0 h 940777"/>
              <a:gd name="connsiteX1" fmla="*/ 325315 w 5011615"/>
              <a:gd name="connsiteY1" fmla="*/ 597877 h 940777"/>
              <a:gd name="connsiteX2" fmla="*/ 650630 w 5011615"/>
              <a:gd name="connsiteY2" fmla="*/ 888023 h 940777"/>
              <a:gd name="connsiteX3" fmla="*/ 1081453 w 5011615"/>
              <a:gd name="connsiteY3" fmla="*/ 773723 h 940777"/>
              <a:gd name="connsiteX4" fmla="*/ 1441938 w 5011615"/>
              <a:gd name="connsiteY4" fmla="*/ 677008 h 940777"/>
              <a:gd name="connsiteX5" fmla="*/ 5011615 w 5011615"/>
              <a:gd name="connsiteY5" fmla="*/ 940777 h 940777"/>
              <a:gd name="connsiteX0" fmla="*/ 0 w 5011615"/>
              <a:gd name="connsiteY0" fmla="*/ 0 h 940777"/>
              <a:gd name="connsiteX1" fmla="*/ 325315 w 5011615"/>
              <a:gd name="connsiteY1" fmla="*/ 597877 h 940777"/>
              <a:gd name="connsiteX2" fmla="*/ 650630 w 5011615"/>
              <a:gd name="connsiteY2" fmla="*/ 888023 h 940777"/>
              <a:gd name="connsiteX3" fmla="*/ 1081453 w 5011615"/>
              <a:gd name="connsiteY3" fmla="*/ 773723 h 940777"/>
              <a:gd name="connsiteX4" fmla="*/ 2136530 w 5011615"/>
              <a:gd name="connsiteY4" fmla="*/ 703385 h 940777"/>
              <a:gd name="connsiteX5" fmla="*/ 5011615 w 5011615"/>
              <a:gd name="connsiteY5" fmla="*/ 940777 h 940777"/>
              <a:gd name="connsiteX0" fmla="*/ 0 w 5011615"/>
              <a:gd name="connsiteY0" fmla="*/ 0 h 940777"/>
              <a:gd name="connsiteX1" fmla="*/ 325315 w 5011615"/>
              <a:gd name="connsiteY1" fmla="*/ 597877 h 940777"/>
              <a:gd name="connsiteX2" fmla="*/ 650630 w 5011615"/>
              <a:gd name="connsiteY2" fmla="*/ 888023 h 940777"/>
              <a:gd name="connsiteX3" fmla="*/ 1090245 w 5011615"/>
              <a:gd name="connsiteY3" fmla="*/ 668216 h 940777"/>
              <a:gd name="connsiteX4" fmla="*/ 2136530 w 5011615"/>
              <a:gd name="connsiteY4" fmla="*/ 703385 h 940777"/>
              <a:gd name="connsiteX5" fmla="*/ 5011615 w 5011615"/>
              <a:gd name="connsiteY5" fmla="*/ 940777 h 940777"/>
              <a:gd name="connsiteX0" fmla="*/ 0 w 5011615"/>
              <a:gd name="connsiteY0" fmla="*/ 0 h 940777"/>
              <a:gd name="connsiteX1" fmla="*/ 325315 w 5011615"/>
              <a:gd name="connsiteY1" fmla="*/ 597877 h 940777"/>
              <a:gd name="connsiteX2" fmla="*/ 650630 w 5011615"/>
              <a:gd name="connsiteY2" fmla="*/ 888023 h 940777"/>
              <a:gd name="connsiteX3" fmla="*/ 1090245 w 5011615"/>
              <a:gd name="connsiteY3" fmla="*/ 668216 h 940777"/>
              <a:gd name="connsiteX4" fmla="*/ 4281854 w 5011615"/>
              <a:gd name="connsiteY4" fmla="*/ 87924 h 940777"/>
              <a:gd name="connsiteX5" fmla="*/ 5011615 w 5011615"/>
              <a:gd name="connsiteY5" fmla="*/ 940777 h 940777"/>
              <a:gd name="connsiteX0" fmla="*/ 0 w 5011615"/>
              <a:gd name="connsiteY0" fmla="*/ 0 h 940777"/>
              <a:gd name="connsiteX1" fmla="*/ 325315 w 5011615"/>
              <a:gd name="connsiteY1" fmla="*/ 597877 h 940777"/>
              <a:gd name="connsiteX2" fmla="*/ 650630 w 5011615"/>
              <a:gd name="connsiteY2" fmla="*/ 888023 h 940777"/>
              <a:gd name="connsiteX3" fmla="*/ 1090245 w 5011615"/>
              <a:gd name="connsiteY3" fmla="*/ 668216 h 940777"/>
              <a:gd name="connsiteX4" fmla="*/ 4281854 w 5011615"/>
              <a:gd name="connsiteY4" fmla="*/ 87924 h 940777"/>
              <a:gd name="connsiteX5" fmla="*/ 5011615 w 5011615"/>
              <a:gd name="connsiteY5" fmla="*/ 940777 h 940777"/>
              <a:gd name="connsiteX0" fmla="*/ 0 w 5011615"/>
              <a:gd name="connsiteY0" fmla="*/ 625390 h 1566167"/>
              <a:gd name="connsiteX1" fmla="*/ 325315 w 5011615"/>
              <a:gd name="connsiteY1" fmla="*/ 1223267 h 1566167"/>
              <a:gd name="connsiteX2" fmla="*/ 650630 w 5011615"/>
              <a:gd name="connsiteY2" fmla="*/ 1513413 h 1566167"/>
              <a:gd name="connsiteX3" fmla="*/ 1090245 w 5011615"/>
              <a:gd name="connsiteY3" fmla="*/ 1293606 h 1566167"/>
              <a:gd name="connsiteX4" fmla="*/ 3727938 w 5011615"/>
              <a:gd name="connsiteY4" fmla="*/ 1137 h 1566167"/>
              <a:gd name="connsiteX5" fmla="*/ 5011615 w 5011615"/>
              <a:gd name="connsiteY5" fmla="*/ 1566167 h 1566167"/>
              <a:gd name="connsiteX0" fmla="*/ 0 w 5011615"/>
              <a:gd name="connsiteY0" fmla="*/ 628497 h 1569274"/>
              <a:gd name="connsiteX1" fmla="*/ 325315 w 5011615"/>
              <a:gd name="connsiteY1" fmla="*/ 1226374 h 1569274"/>
              <a:gd name="connsiteX2" fmla="*/ 650630 w 5011615"/>
              <a:gd name="connsiteY2" fmla="*/ 1516520 h 1569274"/>
              <a:gd name="connsiteX3" fmla="*/ 2329960 w 5011615"/>
              <a:gd name="connsiteY3" fmla="*/ 479029 h 1569274"/>
              <a:gd name="connsiteX4" fmla="*/ 3727938 w 5011615"/>
              <a:gd name="connsiteY4" fmla="*/ 4244 h 1569274"/>
              <a:gd name="connsiteX5" fmla="*/ 5011615 w 5011615"/>
              <a:gd name="connsiteY5" fmla="*/ 1569274 h 1569274"/>
              <a:gd name="connsiteX0" fmla="*/ 0 w 5011615"/>
              <a:gd name="connsiteY0" fmla="*/ 628497 h 1569274"/>
              <a:gd name="connsiteX1" fmla="*/ 325315 w 5011615"/>
              <a:gd name="connsiteY1" fmla="*/ 1226374 h 1569274"/>
              <a:gd name="connsiteX2" fmla="*/ 2329960 w 5011615"/>
              <a:gd name="connsiteY2" fmla="*/ 479029 h 1569274"/>
              <a:gd name="connsiteX3" fmla="*/ 3727938 w 5011615"/>
              <a:gd name="connsiteY3" fmla="*/ 4244 h 1569274"/>
              <a:gd name="connsiteX4" fmla="*/ 5011615 w 5011615"/>
              <a:gd name="connsiteY4" fmla="*/ 1569274 h 1569274"/>
              <a:gd name="connsiteX0" fmla="*/ 0 w 5011615"/>
              <a:gd name="connsiteY0" fmla="*/ 627126 h 1567903"/>
              <a:gd name="connsiteX1" fmla="*/ 1028700 w 5011615"/>
              <a:gd name="connsiteY1" fmla="*/ 635918 h 1567903"/>
              <a:gd name="connsiteX2" fmla="*/ 2329960 w 5011615"/>
              <a:gd name="connsiteY2" fmla="*/ 477658 h 1567903"/>
              <a:gd name="connsiteX3" fmla="*/ 3727938 w 5011615"/>
              <a:gd name="connsiteY3" fmla="*/ 2873 h 1567903"/>
              <a:gd name="connsiteX4" fmla="*/ 5011615 w 5011615"/>
              <a:gd name="connsiteY4" fmla="*/ 1567903 h 1567903"/>
              <a:gd name="connsiteX0" fmla="*/ 0 w 5011615"/>
              <a:gd name="connsiteY0" fmla="*/ 513620 h 1454397"/>
              <a:gd name="connsiteX1" fmla="*/ 1028700 w 5011615"/>
              <a:gd name="connsiteY1" fmla="*/ 522412 h 1454397"/>
              <a:gd name="connsiteX2" fmla="*/ 2329960 w 5011615"/>
              <a:gd name="connsiteY2" fmla="*/ 364152 h 1454397"/>
              <a:gd name="connsiteX3" fmla="*/ 4079631 w 5011615"/>
              <a:gd name="connsiteY3" fmla="*/ 3667 h 1454397"/>
              <a:gd name="connsiteX4" fmla="*/ 5011615 w 5011615"/>
              <a:gd name="connsiteY4" fmla="*/ 1454397 h 1454397"/>
              <a:gd name="connsiteX0" fmla="*/ 0 w 5011615"/>
              <a:gd name="connsiteY0" fmla="*/ 513620 h 1454397"/>
              <a:gd name="connsiteX1" fmla="*/ 1028700 w 5011615"/>
              <a:gd name="connsiteY1" fmla="*/ 522412 h 1454397"/>
              <a:gd name="connsiteX2" fmla="*/ 2329960 w 5011615"/>
              <a:gd name="connsiteY2" fmla="*/ 364152 h 1454397"/>
              <a:gd name="connsiteX3" fmla="*/ 4079631 w 5011615"/>
              <a:gd name="connsiteY3" fmla="*/ 3667 h 1454397"/>
              <a:gd name="connsiteX4" fmla="*/ 5011615 w 5011615"/>
              <a:gd name="connsiteY4" fmla="*/ 1454397 h 1454397"/>
              <a:gd name="connsiteX0" fmla="*/ 0 w 5011615"/>
              <a:gd name="connsiteY0" fmla="*/ 668876 h 1609653"/>
              <a:gd name="connsiteX1" fmla="*/ 1028700 w 5011615"/>
              <a:gd name="connsiteY1" fmla="*/ 677668 h 1609653"/>
              <a:gd name="connsiteX2" fmla="*/ 2329960 w 5011615"/>
              <a:gd name="connsiteY2" fmla="*/ 519408 h 1609653"/>
              <a:gd name="connsiteX3" fmla="*/ 4079631 w 5011615"/>
              <a:gd name="connsiteY3" fmla="*/ 158923 h 1609653"/>
              <a:gd name="connsiteX4" fmla="*/ 5011615 w 5011615"/>
              <a:gd name="connsiteY4" fmla="*/ 1609653 h 1609653"/>
              <a:gd name="connsiteX0" fmla="*/ 0 w 5011615"/>
              <a:gd name="connsiteY0" fmla="*/ 690251 h 1631028"/>
              <a:gd name="connsiteX1" fmla="*/ 1028700 w 5011615"/>
              <a:gd name="connsiteY1" fmla="*/ 699043 h 1631028"/>
              <a:gd name="connsiteX2" fmla="*/ 3068513 w 5011615"/>
              <a:gd name="connsiteY2" fmla="*/ 408898 h 1631028"/>
              <a:gd name="connsiteX3" fmla="*/ 4079631 w 5011615"/>
              <a:gd name="connsiteY3" fmla="*/ 180298 h 1631028"/>
              <a:gd name="connsiteX4" fmla="*/ 5011615 w 5011615"/>
              <a:gd name="connsiteY4" fmla="*/ 1631028 h 1631028"/>
              <a:gd name="connsiteX0" fmla="*/ 0 w 5011615"/>
              <a:gd name="connsiteY0" fmla="*/ 717434 h 1658211"/>
              <a:gd name="connsiteX1" fmla="*/ 1028700 w 5011615"/>
              <a:gd name="connsiteY1" fmla="*/ 726226 h 1658211"/>
              <a:gd name="connsiteX2" fmla="*/ 3068513 w 5011615"/>
              <a:gd name="connsiteY2" fmla="*/ 436081 h 1658211"/>
              <a:gd name="connsiteX3" fmla="*/ 4079631 w 5011615"/>
              <a:gd name="connsiteY3" fmla="*/ 207481 h 1658211"/>
              <a:gd name="connsiteX4" fmla="*/ 5011615 w 5011615"/>
              <a:gd name="connsiteY4" fmla="*/ 1658211 h 1658211"/>
              <a:gd name="connsiteX0" fmla="*/ 0 w 5011615"/>
              <a:gd name="connsiteY0" fmla="*/ 688126 h 1628903"/>
              <a:gd name="connsiteX1" fmla="*/ 1266092 w 5011615"/>
              <a:gd name="connsiteY1" fmla="*/ 617788 h 1628903"/>
              <a:gd name="connsiteX2" fmla="*/ 3068513 w 5011615"/>
              <a:gd name="connsiteY2" fmla="*/ 406773 h 1628903"/>
              <a:gd name="connsiteX3" fmla="*/ 4079631 w 5011615"/>
              <a:gd name="connsiteY3" fmla="*/ 178173 h 1628903"/>
              <a:gd name="connsiteX4" fmla="*/ 5011615 w 5011615"/>
              <a:gd name="connsiteY4" fmla="*/ 1628903 h 1628903"/>
              <a:gd name="connsiteX0" fmla="*/ 0 w 5011615"/>
              <a:gd name="connsiteY0" fmla="*/ 704715 h 1645492"/>
              <a:gd name="connsiteX1" fmla="*/ 1371599 w 5011615"/>
              <a:gd name="connsiteY1" fmla="*/ 1214669 h 1645492"/>
              <a:gd name="connsiteX2" fmla="*/ 3068513 w 5011615"/>
              <a:gd name="connsiteY2" fmla="*/ 423362 h 1645492"/>
              <a:gd name="connsiteX3" fmla="*/ 4079631 w 5011615"/>
              <a:gd name="connsiteY3" fmla="*/ 194762 h 1645492"/>
              <a:gd name="connsiteX4" fmla="*/ 5011615 w 5011615"/>
              <a:gd name="connsiteY4" fmla="*/ 1645492 h 1645492"/>
              <a:gd name="connsiteX0" fmla="*/ 0 w 5011615"/>
              <a:gd name="connsiteY0" fmla="*/ 704715 h 1645492"/>
              <a:gd name="connsiteX1" fmla="*/ 1371599 w 5011615"/>
              <a:gd name="connsiteY1" fmla="*/ 1214669 h 1645492"/>
              <a:gd name="connsiteX2" fmla="*/ 3068513 w 5011615"/>
              <a:gd name="connsiteY2" fmla="*/ 423362 h 1645492"/>
              <a:gd name="connsiteX3" fmla="*/ 4079631 w 5011615"/>
              <a:gd name="connsiteY3" fmla="*/ 194762 h 1645492"/>
              <a:gd name="connsiteX4" fmla="*/ 5011615 w 5011615"/>
              <a:gd name="connsiteY4" fmla="*/ 1645492 h 1645492"/>
              <a:gd name="connsiteX0" fmla="*/ 0 w 5011615"/>
              <a:gd name="connsiteY0" fmla="*/ 704715 h 1645492"/>
              <a:gd name="connsiteX1" fmla="*/ 622301 w 5011615"/>
              <a:gd name="connsiteY1" fmla="*/ 1181567 h 1645492"/>
              <a:gd name="connsiteX2" fmla="*/ 1371599 w 5011615"/>
              <a:gd name="connsiteY2" fmla="*/ 1214669 h 1645492"/>
              <a:gd name="connsiteX3" fmla="*/ 3068513 w 5011615"/>
              <a:gd name="connsiteY3" fmla="*/ 423362 h 1645492"/>
              <a:gd name="connsiteX4" fmla="*/ 4079631 w 5011615"/>
              <a:gd name="connsiteY4" fmla="*/ 194762 h 1645492"/>
              <a:gd name="connsiteX5" fmla="*/ 5011615 w 5011615"/>
              <a:gd name="connsiteY5" fmla="*/ 1645492 h 1645492"/>
              <a:gd name="connsiteX0" fmla="*/ 0 w 5011615"/>
              <a:gd name="connsiteY0" fmla="*/ 704715 h 1653314"/>
              <a:gd name="connsiteX1" fmla="*/ 534378 w 5011615"/>
              <a:gd name="connsiteY1" fmla="*/ 1638767 h 1653314"/>
              <a:gd name="connsiteX2" fmla="*/ 1371599 w 5011615"/>
              <a:gd name="connsiteY2" fmla="*/ 1214669 h 1653314"/>
              <a:gd name="connsiteX3" fmla="*/ 3068513 w 5011615"/>
              <a:gd name="connsiteY3" fmla="*/ 423362 h 1653314"/>
              <a:gd name="connsiteX4" fmla="*/ 4079631 w 5011615"/>
              <a:gd name="connsiteY4" fmla="*/ 194762 h 1653314"/>
              <a:gd name="connsiteX5" fmla="*/ 5011615 w 5011615"/>
              <a:gd name="connsiteY5" fmla="*/ 1645492 h 1653314"/>
              <a:gd name="connsiteX0" fmla="*/ 0 w 5011615"/>
              <a:gd name="connsiteY0" fmla="*/ 705527 h 1655200"/>
              <a:gd name="connsiteX1" fmla="*/ 534378 w 5011615"/>
              <a:gd name="connsiteY1" fmla="*/ 1639579 h 1655200"/>
              <a:gd name="connsiteX2" fmla="*/ 1441937 w 5011615"/>
              <a:gd name="connsiteY2" fmla="*/ 1241858 h 1655200"/>
              <a:gd name="connsiteX3" fmla="*/ 3068513 w 5011615"/>
              <a:gd name="connsiteY3" fmla="*/ 424174 h 1655200"/>
              <a:gd name="connsiteX4" fmla="*/ 4079631 w 5011615"/>
              <a:gd name="connsiteY4" fmla="*/ 195574 h 1655200"/>
              <a:gd name="connsiteX5" fmla="*/ 5011615 w 5011615"/>
              <a:gd name="connsiteY5" fmla="*/ 1646304 h 1655200"/>
              <a:gd name="connsiteX0" fmla="*/ 0 w 5011615"/>
              <a:gd name="connsiteY0" fmla="*/ 690787 h 1638553"/>
              <a:gd name="connsiteX1" fmla="*/ 534378 w 5011615"/>
              <a:gd name="connsiteY1" fmla="*/ 1624839 h 1638553"/>
              <a:gd name="connsiteX2" fmla="*/ 1441937 w 5011615"/>
              <a:gd name="connsiteY2" fmla="*/ 1227118 h 1638553"/>
              <a:gd name="connsiteX3" fmla="*/ 2442308 w 5011615"/>
              <a:gd name="connsiteY3" fmla="*/ 719232 h 1638553"/>
              <a:gd name="connsiteX4" fmla="*/ 3068513 w 5011615"/>
              <a:gd name="connsiteY4" fmla="*/ 409434 h 1638553"/>
              <a:gd name="connsiteX5" fmla="*/ 4079631 w 5011615"/>
              <a:gd name="connsiteY5" fmla="*/ 180834 h 1638553"/>
              <a:gd name="connsiteX6" fmla="*/ 5011615 w 5011615"/>
              <a:gd name="connsiteY6" fmla="*/ 1631564 h 1638553"/>
              <a:gd name="connsiteX0" fmla="*/ 0 w 5011615"/>
              <a:gd name="connsiteY0" fmla="*/ 690309 h 1638172"/>
              <a:gd name="connsiteX1" fmla="*/ 534378 w 5011615"/>
              <a:gd name="connsiteY1" fmla="*/ 1624361 h 1638172"/>
              <a:gd name="connsiteX2" fmla="*/ 1441937 w 5011615"/>
              <a:gd name="connsiteY2" fmla="*/ 1226640 h 1638172"/>
              <a:gd name="connsiteX3" fmla="*/ 2204916 w 5011615"/>
              <a:gd name="connsiteY3" fmla="*/ 701169 h 1638172"/>
              <a:gd name="connsiteX4" fmla="*/ 3068513 w 5011615"/>
              <a:gd name="connsiteY4" fmla="*/ 408956 h 1638172"/>
              <a:gd name="connsiteX5" fmla="*/ 4079631 w 5011615"/>
              <a:gd name="connsiteY5" fmla="*/ 180356 h 1638172"/>
              <a:gd name="connsiteX6" fmla="*/ 5011615 w 5011615"/>
              <a:gd name="connsiteY6" fmla="*/ 1631086 h 1638172"/>
              <a:gd name="connsiteX0" fmla="*/ 0 w 5011615"/>
              <a:gd name="connsiteY0" fmla="*/ 690309 h 1638172"/>
              <a:gd name="connsiteX1" fmla="*/ 534378 w 5011615"/>
              <a:gd name="connsiteY1" fmla="*/ 1624361 h 1638172"/>
              <a:gd name="connsiteX2" fmla="*/ 1441937 w 5011615"/>
              <a:gd name="connsiteY2" fmla="*/ 1226640 h 1638172"/>
              <a:gd name="connsiteX3" fmla="*/ 2204916 w 5011615"/>
              <a:gd name="connsiteY3" fmla="*/ 701169 h 1638172"/>
              <a:gd name="connsiteX4" fmla="*/ 3068513 w 5011615"/>
              <a:gd name="connsiteY4" fmla="*/ 408956 h 1638172"/>
              <a:gd name="connsiteX5" fmla="*/ 4079631 w 5011615"/>
              <a:gd name="connsiteY5" fmla="*/ 180356 h 1638172"/>
              <a:gd name="connsiteX6" fmla="*/ 5011615 w 5011615"/>
              <a:gd name="connsiteY6" fmla="*/ 1631086 h 1638172"/>
              <a:gd name="connsiteX0" fmla="*/ 0 w 5011615"/>
              <a:gd name="connsiteY0" fmla="*/ 690309 h 1638172"/>
              <a:gd name="connsiteX1" fmla="*/ 534378 w 5011615"/>
              <a:gd name="connsiteY1" fmla="*/ 1624361 h 1638172"/>
              <a:gd name="connsiteX2" fmla="*/ 1441937 w 5011615"/>
              <a:gd name="connsiteY2" fmla="*/ 1226640 h 1638172"/>
              <a:gd name="connsiteX3" fmla="*/ 2204916 w 5011615"/>
              <a:gd name="connsiteY3" fmla="*/ 701169 h 1638172"/>
              <a:gd name="connsiteX4" fmla="*/ 3068513 w 5011615"/>
              <a:gd name="connsiteY4" fmla="*/ 408956 h 1638172"/>
              <a:gd name="connsiteX5" fmla="*/ 4079631 w 5011615"/>
              <a:gd name="connsiteY5" fmla="*/ 180356 h 1638172"/>
              <a:gd name="connsiteX6" fmla="*/ 5011615 w 5011615"/>
              <a:gd name="connsiteY6" fmla="*/ 1631086 h 163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11615" h="1638172">
                <a:moveTo>
                  <a:pt x="0" y="690309"/>
                </a:moveTo>
                <a:cubicBezTo>
                  <a:pt x="103717" y="769784"/>
                  <a:pt x="305778" y="1539369"/>
                  <a:pt x="534378" y="1624361"/>
                </a:cubicBezTo>
                <a:cubicBezTo>
                  <a:pt x="762978" y="1709353"/>
                  <a:pt x="1163514" y="1380505"/>
                  <a:pt x="1441937" y="1226640"/>
                </a:cubicBezTo>
                <a:cubicBezTo>
                  <a:pt x="1720360" y="1072775"/>
                  <a:pt x="1907443" y="960542"/>
                  <a:pt x="2204916" y="701169"/>
                </a:cubicBezTo>
                <a:cubicBezTo>
                  <a:pt x="2335335" y="424211"/>
                  <a:pt x="2756061" y="495758"/>
                  <a:pt x="3068513" y="408956"/>
                </a:cubicBezTo>
                <a:cubicBezTo>
                  <a:pt x="3380965" y="322154"/>
                  <a:pt x="3722077" y="-300290"/>
                  <a:pt x="4079631" y="180356"/>
                </a:cubicBezTo>
                <a:cubicBezTo>
                  <a:pt x="4621823" y="907187"/>
                  <a:pt x="4636476" y="772371"/>
                  <a:pt x="5011615" y="1631086"/>
                </a:cubicBezTo>
              </a:path>
            </a:pathLst>
          </a:cu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87B2F90-5CCA-694F-8ED8-D501E4014CAA}"/>
              </a:ext>
            </a:extLst>
          </p:cNvPr>
          <p:cNvSpPr txBox="1"/>
          <p:nvPr/>
        </p:nvSpPr>
        <p:spPr>
          <a:xfrm>
            <a:off x="8249934" y="3231299"/>
            <a:ext cx="6091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sink</a:t>
            </a:r>
            <a:endParaRPr 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770FEB6-9CE2-5340-BFDD-82FD01F9F869}"/>
              </a:ext>
            </a:extLst>
          </p:cNvPr>
          <p:cNvSpPr txBox="1"/>
          <p:nvPr/>
        </p:nvSpPr>
        <p:spPr>
          <a:xfrm>
            <a:off x="2993423" y="1694201"/>
            <a:ext cx="7345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source</a:t>
            </a:r>
            <a:endParaRPr lang="en-US" dirty="0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2A44C4D8-428F-2E48-8203-07020CD5192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01"/>
          <a:stretch/>
        </p:blipFill>
        <p:spPr>
          <a:xfrm>
            <a:off x="5602" y="4378271"/>
            <a:ext cx="9144000" cy="44169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8D7049D3-5418-4045-B262-A41F89B122A5}"/>
              </a:ext>
            </a:extLst>
          </p:cNvPr>
          <p:cNvSpPr/>
          <p:nvPr/>
        </p:nvSpPr>
        <p:spPr>
          <a:xfrm>
            <a:off x="64804" y="4161570"/>
            <a:ext cx="2071493" cy="424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283685D-936C-5145-877C-001F78E745E1}"/>
              </a:ext>
            </a:extLst>
          </p:cNvPr>
          <p:cNvSpPr txBox="1"/>
          <p:nvPr/>
        </p:nvSpPr>
        <p:spPr>
          <a:xfrm>
            <a:off x="6316227" y="396018"/>
            <a:ext cx="17229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CC=6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581432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2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3BEB1EE-4239-834E-A101-170683A6AC8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778" r="36100" b="3420"/>
          <a:stretch/>
        </p:blipFill>
        <p:spPr>
          <a:xfrm>
            <a:off x="3061746" y="1706700"/>
            <a:ext cx="5843016" cy="1699780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7CF1D7C7-AECD-C84C-9E16-AB85E5B5A2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2000" y="235326"/>
            <a:ext cx="4630461" cy="673874"/>
          </a:xfrm>
        </p:spPr>
        <p:txBody>
          <a:bodyPr/>
          <a:lstStyle/>
          <a:p>
            <a:r>
              <a:rPr lang="en-US" dirty="0"/>
              <a:t>Cyclomatic Complexity (CC)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CAFC000-C753-E94E-B0FD-5B8A8B2339F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59380" y="1095835"/>
            <a:ext cx="3112225" cy="3612000"/>
          </a:xfrm>
        </p:spPr>
        <p:txBody>
          <a:bodyPr/>
          <a:lstStyle/>
          <a:p>
            <a:r>
              <a:rPr lang="en-US" dirty="0"/>
              <a:t>Linear independent paths</a:t>
            </a:r>
          </a:p>
          <a:p>
            <a:pPr lvl="1"/>
            <a:r>
              <a:rPr lang="en-US" dirty="0"/>
              <a:t>cannot be created by linear combinations of the others</a:t>
            </a:r>
          </a:p>
          <a:p>
            <a:r>
              <a:rPr lang="en-US" dirty="0"/>
              <a:t>CC</a:t>
            </a:r>
          </a:p>
          <a:p>
            <a:pPr lvl="1"/>
            <a:r>
              <a:rPr lang="en-US" dirty="0"/>
              <a:t>Count number of linearly independent paths</a:t>
            </a:r>
          </a:p>
          <a:p>
            <a:pPr lvl="1"/>
            <a:r>
              <a:rPr lang="en-US" dirty="0"/>
              <a:t>CC = a - n + s + 1</a:t>
            </a:r>
          </a:p>
          <a:p>
            <a:pPr lvl="1"/>
            <a:r>
              <a:rPr lang="en-US" dirty="0"/>
              <a:t>(arcs) - (nodes) + (sinks) + 1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9862656-5179-914C-AA70-5CC6538C491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3" b="83813"/>
          <a:stretch/>
        </p:blipFill>
        <p:spPr>
          <a:xfrm>
            <a:off x="0" y="3678427"/>
            <a:ext cx="9144000" cy="513209"/>
          </a:xfrm>
          <a:prstGeom prst="rect">
            <a:avLst/>
          </a:prstGeom>
        </p:spPr>
      </p:pic>
      <p:sp>
        <p:nvSpPr>
          <p:cNvPr id="17" name="Freeform 16">
            <a:extLst>
              <a:ext uri="{FF2B5EF4-FFF2-40B4-BE49-F238E27FC236}">
                <a16:creationId xmlns:a16="http://schemas.microsoft.com/office/drawing/2014/main" id="{04D68F86-B348-C34B-B13F-0356EAC939E6}"/>
              </a:ext>
            </a:extLst>
          </p:cNvPr>
          <p:cNvSpPr/>
          <p:nvPr/>
        </p:nvSpPr>
        <p:spPr>
          <a:xfrm>
            <a:off x="3284034" y="1898197"/>
            <a:ext cx="5386519" cy="1106347"/>
          </a:xfrm>
          <a:custGeom>
            <a:avLst/>
            <a:gdLst>
              <a:gd name="connsiteX0" fmla="*/ 0 w 5011615"/>
              <a:gd name="connsiteY0" fmla="*/ 0 h 940777"/>
              <a:gd name="connsiteX1" fmla="*/ 325315 w 5011615"/>
              <a:gd name="connsiteY1" fmla="*/ 597877 h 940777"/>
              <a:gd name="connsiteX2" fmla="*/ 650630 w 5011615"/>
              <a:gd name="connsiteY2" fmla="*/ 888023 h 940777"/>
              <a:gd name="connsiteX3" fmla="*/ 1072661 w 5011615"/>
              <a:gd name="connsiteY3" fmla="*/ 694592 h 940777"/>
              <a:gd name="connsiteX4" fmla="*/ 1441938 w 5011615"/>
              <a:gd name="connsiteY4" fmla="*/ 677008 h 940777"/>
              <a:gd name="connsiteX5" fmla="*/ 5011615 w 5011615"/>
              <a:gd name="connsiteY5" fmla="*/ 940777 h 940777"/>
              <a:gd name="connsiteX0" fmla="*/ 0 w 5011615"/>
              <a:gd name="connsiteY0" fmla="*/ 0 h 940777"/>
              <a:gd name="connsiteX1" fmla="*/ 325315 w 5011615"/>
              <a:gd name="connsiteY1" fmla="*/ 597877 h 940777"/>
              <a:gd name="connsiteX2" fmla="*/ 650630 w 5011615"/>
              <a:gd name="connsiteY2" fmla="*/ 888023 h 940777"/>
              <a:gd name="connsiteX3" fmla="*/ 1081453 w 5011615"/>
              <a:gd name="connsiteY3" fmla="*/ 773723 h 940777"/>
              <a:gd name="connsiteX4" fmla="*/ 1441938 w 5011615"/>
              <a:gd name="connsiteY4" fmla="*/ 677008 h 940777"/>
              <a:gd name="connsiteX5" fmla="*/ 5011615 w 5011615"/>
              <a:gd name="connsiteY5" fmla="*/ 940777 h 940777"/>
              <a:gd name="connsiteX0" fmla="*/ 0 w 5011615"/>
              <a:gd name="connsiteY0" fmla="*/ 0 h 940777"/>
              <a:gd name="connsiteX1" fmla="*/ 325315 w 5011615"/>
              <a:gd name="connsiteY1" fmla="*/ 597877 h 940777"/>
              <a:gd name="connsiteX2" fmla="*/ 650630 w 5011615"/>
              <a:gd name="connsiteY2" fmla="*/ 888023 h 940777"/>
              <a:gd name="connsiteX3" fmla="*/ 1081453 w 5011615"/>
              <a:gd name="connsiteY3" fmla="*/ 773723 h 940777"/>
              <a:gd name="connsiteX4" fmla="*/ 2136530 w 5011615"/>
              <a:gd name="connsiteY4" fmla="*/ 703385 h 940777"/>
              <a:gd name="connsiteX5" fmla="*/ 5011615 w 5011615"/>
              <a:gd name="connsiteY5" fmla="*/ 940777 h 940777"/>
              <a:gd name="connsiteX0" fmla="*/ 0 w 5011615"/>
              <a:gd name="connsiteY0" fmla="*/ 0 h 940777"/>
              <a:gd name="connsiteX1" fmla="*/ 325315 w 5011615"/>
              <a:gd name="connsiteY1" fmla="*/ 597877 h 940777"/>
              <a:gd name="connsiteX2" fmla="*/ 650630 w 5011615"/>
              <a:gd name="connsiteY2" fmla="*/ 888023 h 940777"/>
              <a:gd name="connsiteX3" fmla="*/ 1090245 w 5011615"/>
              <a:gd name="connsiteY3" fmla="*/ 668216 h 940777"/>
              <a:gd name="connsiteX4" fmla="*/ 2136530 w 5011615"/>
              <a:gd name="connsiteY4" fmla="*/ 703385 h 940777"/>
              <a:gd name="connsiteX5" fmla="*/ 5011615 w 5011615"/>
              <a:gd name="connsiteY5" fmla="*/ 940777 h 940777"/>
              <a:gd name="connsiteX0" fmla="*/ 0 w 5011615"/>
              <a:gd name="connsiteY0" fmla="*/ 0 h 940777"/>
              <a:gd name="connsiteX1" fmla="*/ 325315 w 5011615"/>
              <a:gd name="connsiteY1" fmla="*/ 597877 h 940777"/>
              <a:gd name="connsiteX2" fmla="*/ 650630 w 5011615"/>
              <a:gd name="connsiteY2" fmla="*/ 888023 h 940777"/>
              <a:gd name="connsiteX3" fmla="*/ 1090245 w 5011615"/>
              <a:gd name="connsiteY3" fmla="*/ 668216 h 940777"/>
              <a:gd name="connsiteX4" fmla="*/ 4281854 w 5011615"/>
              <a:gd name="connsiteY4" fmla="*/ 87924 h 940777"/>
              <a:gd name="connsiteX5" fmla="*/ 5011615 w 5011615"/>
              <a:gd name="connsiteY5" fmla="*/ 940777 h 940777"/>
              <a:gd name="connsiteX0" fmla="*/ 0 w 5011615"/>
              <a:gd name="connsiteY0" fmla="*/ 0 h 940777"/>
              <a:gd name="connsiteX1" fmla="*/ 325315 w 5011615"/>
              <a:gd name="connsiteY1" fmla="*/ 597877 h 940777"/>
              <a:gd name="connsiteX2" fmla="*/ 650630 w 5011615"/>
              <a:gd name="connsiteY2" fmla="*/ 888023 h 940777"/>
              <a:gd name="connsiteX3" fmla="*/ 1090245 w 5011615"/>
              <a:gd name="connsiteY3" fmla="*/ 668216 h 940777"/>
              <a:gd name="connsiteX4" fmla="*/ 4281854 w 5011615"/>
              <a:gd name="connsiteY4" fmla="*/ 87924 h 940777"/>
              <a:gd name="connsiteX5" fmla="*/ 5011615 w 5011615"/>
              <a:gd name="connsiteY5" fmla="*/ 940777 h 940777"/>
              <a:gd name="connsiteX0" fmla="*/ 0 w 5011615"/>
              <a:gd name="connsiteY0" fmla="*/ 625390 h 1566167"/>
              <a:gd name="connsiteX1" fmla="*/ 325315 w 5011615"/>
              <a:gd name="connsiteY1" fmla="*/ 1223267 h 1566167"/>
              <a:gd name="connsiteX2" fmla="*/ 650630 w 5011615"/>
              <a:gd name="connsiteY2" fmla="*/ 1513413 h 1566167"/>
              <a:gd name="connsiteX3" fmla="*/ 1090245 w 5011615"/>
              <a:gd name="connsiteY3" fmla="*/ 1293606 h 1566167"/>
              <a:gd name="connsiteX4" fmla="*/ 3727938 w 5011615"/>
              <a:gd name="connsiteY4" fmla="*/ 1137 h 1566167"/>
              <a:gd name="connsiteX5" fmla="*/ 5011615 w 5011615"/>
              <a:gd name="connsiteY5" fmla="*/ 1566167 h 1566167"/>
              <a:gd name="connsiteX0" fmla="*/ 0 w 5011615"/>
              <a:gd name="connsiteY0" fmla="*/ 628497 h 1569274"/>
              <a:gd name="connsiteX1" fmla="*/ 325315 w 5011615"/>
              <a:gd name="connsiteY1" fmla="*/ 1226374 h 1569274"/>
              <a:gd name="connsiteX2" fmla="*/ 650630 w 5011615"/>
              <a:gd name="connsiteY2" fmla="*/ 1516520 h 1569274"/>
              <a:gd name="connsiteX3" fmla="*/ 2329960 w 5011615"/>
              <a:gd name="connsiteY3" fmla="*/ 479029 h 1569274"/>
              <a:gd name="connsiteX4" fmla="*/ 3727938 w 5011615"/>
              <a:gd name="connsiteY4" fmla="*/ 4244 h 1569274"/>
              <a:gd name="connsiteX5" fmla="*/ 5011615 w 5011615"/>
              <a:gd name="connsiteY5" fmla="*/ 1569274 h 1569274"/>
              <a:gd name="connsiteX0" fmla="*/ 0 w 5011615"/>
              <a:gd name="connsiteY0" fmla="*/ 628497 h 1569274"/>
              <a:gd name="connsiteX1" fmla="*/ 325315 w 5011615"/>
              <a:gd name="connsiteY1" fmla="*/ 1226374 h 1569274"/>
              <a:gd name="connsiteX2" fmla="*/ 2329960 w 5011615"/>
              <a:gd name="connsiteY2" fmla="*/ 479029 h 1569274"/>
              <a:gd name="connsiteX3" fmla="*/ 3727938 w 5011615"/>
              <a:gd name="connsiteY3" fmla="*/ 4244 h 1569274"/>
              <a:gd name="connsiteX4" fmla="*/ 5011615 w 5011615"/>
              <a:gd name="connsiteY4" fmla="*/ 1569274 h 1569274"/>
              <a:gd name="connsiteX0" fmla="*/ 0 w 5011615"/>
              <a:gd name="connsiteY0" fmla="*/ 627126 h 1567903"/>
              <a:gd name="connsiteX1" fmla="*/ 1028700 w 5011615"/>
              <a:gd name="connsiteY1" fmla="*/ 635918 h 1567903"/>
              <a:gd name="connsiteX2" fmla="*/ 2329960 w 5011615"/>
              <a:gd name="connsiteY2" fmla="*/ 477658 h 1567903"/>
              <a:gd name="connsiteX3" fmla="*/ 3727938 w 5011615"/>
              <a:gd name="connsiteY3" fmla="*/ 2873 h 1567903"/>
              <a:gd name="connsiteX4" fmla="*/ 5011615 w 5011615"/>
              <a:gd name="connsiteY4" fmla="*/ 1567903 h 1567903"/>
              <a:gd name="connsiteX0" fmla="*/ 0 w 5011615"/>
              <a:gd name="connsiteY0" fmla="*/ 513620 h 1454397"/>
              <a:gd name="connsiteX1" fmla="*/ 1028700 w 5011615"/>
              <a:gd name="connsiteY1" fmla="*/ 522412 h 1454397"/>
              <a:gd name="connsiteX2" fmla="*/ 2329960 w 5011615"/>
              <a:gd name="connsiteY2" fmla="*/ 364152 h 1454397"/>
              <a:gd name="connsiteX3" fmla="*/ 4079631 w 5011615"/>
              <a:gd name="connsiteY3" fmla="*/ 3667 h 1454397"/>
              <a:gd name="connsiteX4" fmla="*/ 5011615 w 5011615"/>
              <a:gd name="connsiteY4" fmla="*/ 1454397 h 1454397"/>
              <a:gd name="connsiteX0" fmla="*/ 0 w 5011615"/>
              <a:gd name="connsiteY0" fmla="*/ 513620 h 1454397"/>
              <a:gd name="connsiteX1" fmla="*/ 1028700 w 5011615"/>
              <a:gd name="connsiteY1" fmla="*/ 522412 h 1454397"/>
              <a:gd name="connsiteX2" fmla="*/ 2329960 w 5011615"/>
              <a:gd name="connsiteY2" fmla="*/ 364152 h 1454397"/>
              <a:gd name="connsiteX3" fmla="*/ 4079631 w 5011615"/>
              <a:gd name="connsiteY3" fmla="*/ 3667 h 1454397"/>
              <a:gd name="connsiteX4" fmla="*/ 5011615 w 5011615"/>
              <a:gd name="connsiteY4" fmla="*/ 1454397 h 1454397"/>
              <a:gd name="connsiteX0" fmla="*/ 0 w 5011615"/>
              <a:gd name="connsiteY0" fmla="*/ 668876 h 1609653"/>
              <a:gd name="connsiteX1" fmla="*/ 1028700 w 5011615"/>
              <a:gd name="connsiteY1" fmla="*/ 677668 h 1609653"/>
              <a:gd name="connsiteX2" fmla="*/ 2329960 w 5011615"/>
              <a:gd name="connsiteY2" fmla="*/ 519408 h 1609653"/>
              <a:gd name="connsiteX3" fmla="*/ 4079631 w 5011615"/>
              <a:gd name="connsiteY3" fmla="*/ 158923 h 1609653"/>
              <a:gd name="connsiteX4" fmla="*/ 5011615 w 5011615"/>
              <a:gd name="connsiteY4" fmla="*/ 1609653 h 1609653"/>
              <a:gd name="connsiteX0" fmla="*/ 0 w 5011615"/>
              <a:gd name="connsiteY0" fmla="*/ 690251 h 1631028"/>
              <a:gd name="connsiteX1" fmla="*/ 1028700 w 5011615"/>
              <a:gd name="connsiteY1" fmla="*/ 699043 h 1631028"/>
              <a:gd name="connsiteX2" fmla="*/ 3068513 w 5011615"/>
              <a:gd name="connsiteY2" fmla="*/ 408898 h 1631028"/>
              <a:gd name="connsiteX3" fmla="*/ 4079631 w 5011615"/>
              <a:gd name="connsiteY3" fmla="*/ 180298 h 1631028"/>
              <a:gd name="connsiteX4" fmla="*/ 5011615 w 5011615"/>
              <a:gd name="connsiteY4" fmla="*/ 1631028 h 1631028"/>
              <a:gd name="connsiteX0" fmla="*/ 0 w 5011615"/>
              <a:gd name="connsiteY0" fmla="*/ 717434 h 1658211"/>
              <a:gd name="connsiteX1" fmla="*/ 1028700 w 5011615"/>
              <a:gd name="connsiteY1" fmla="*/ 726226 h 1658211"/>
              <a:gd name="connsiteX2" fmla="*/ 3068513 w 5011615"/>
              <a:gd name="connsiteY2" fmla="*/ 436081 h 1658211"/>
              <a:gd name="connsiteX3" fmla="*/ 4079631 w 5011615"/>
              <a:gd name="connsiteY3" fmla="*/ 207481 h 1658211"/>
              <a:gd name="connsiteX4" fmla="*/ 5011615 w 5011615"/>
              <a:gd name="connsiteY4" fmla="*/ 1658211 h 1658211"/>
              <a:gd name="connsiteX0" fmla="*/ 0 w 5011615"/>
              <a:gd name="connsiteY0" fmla="*/ 688126 h 1628903"/>
              <a:gd name="connsiteX1" fmla="*/ 1266092 w 5011615"/>
              <a:gd name="connsiteY1" fmla="*/ 617788 h 1628903"/>
              <a:gd name="connsiteX2" fmla="*/ 3068513 w 5011615"/>
              <a:gd name="connsiteY2" fmla="*/ 406773 h 1628903"/>
              <a:gd name="connsiteX3" fmla="*/ 4079631 w 5011615"/>
              <a:gd name="connsiteY3" fmla="*/ 178173 h 1628903"/>
              <a:gd name="connsiteX4" fmla="*/ 5011615 w 5011615"/>
              <a:gd name="connsiteY4" fmla="*/ 1628903 h 1628903"/>
              <a:gd name="connsiteX0" fmla="*/ 0 w 5011615"/>
              <a:gd name="connsiteY0" fmla="*/ 704715 h 1645492"/>
              <a:gd name="connsiteX1" fmla="*/ 1371599 w 5011615"/>
              <a:gd name="connsiteY1" fmla="*/ 1214669 h 1645492"/>
              <a:gd name="connsiteX2" fmla="*/ 3068513 w 5011615"/>
              <a:gd name="connsiteY2" fmla="*/ 423362 h 1645492"/>
              <a:gd name="connsiteX3" fmla="*/ 4079631 w 5011615"/>
              <a:gd name="connsiteY3" fmla="*/ 194762 h 1645492"/>
              <a:gd name="connsiteX4" fmla="*/ 5011615 w 5011615"/>
              <a:gd name="connsiteY4" fmla="*/ 1645492 h 1645492"/>
              <a:gd name="connsiteX0" fmla="*/ 0 w 5011615"/>
              <a:gd name="connsiteY0" fmla="*/ 704715 h 1645492"/>
              <a:gd name="connsiteX1" fmla="*/ 1371599 w 5011615"/>
              <a:gd name="connsiteY1" fmla="*/ 1214669 h 1645492"/>
              <a:gd name="connsiteX2" fmla="*/ 3068513 w 5011615"/>
              <a:gd name="connsiteY2" fmla="*/ 423362 h 1645492"/>
              <a:gd name="connsiteX3" fmla="*/ 4079631 w 5011615"/>
              <a:gd name="connsiteY3" fmla="*/ 194762 h 1645492"/>
              <a:gd name="connsiteX4" fmla="*/ 5011615 w 5011615"/>
              <a:gd name="connsiteY4" fmla="*/ 1645492 h 1645492"/>
              <a:gd name="connsiteX0" fmla="*/ 0 w 5011615"/>
              <a:gd name="connsiteY0" fmla="*/ 704715 h 1645492"/>
              <a:gd name="connsiteX1" fmla="*/ 622301 w 5011615"/>
              <a:gd name="connsiteY1" fmla="*/ 1181567 h 1645492"/>
              <a:gd name="connsiteX2" fmla="*/ 1371599 w 5011615"/>
              <a:gd name="connsiteY2" fmla="*/ 1214669 h 1645492"/>
              <a:gd name="connsiteX3" fmla="*/ 3068513 w 5011615"/>
              <a:gd name="connsiteY3" fmla="*/ 423362 h 1645492"/>
              <a:gd name="connsiteX4" fmla="*/ 4079631 w 5011615"/>
              <a:gd name="connsiteY4" fmla="*/ 194762 h 1645492"/>
              <a:gd name="connsiteX5" fmla="*/ 5011615 w 5011615"/>
              <a:gd name="connsiteY5" fmla="*/ 1645492 h 1645492"/>
              <a:gd name="connsiteX0" fmla="*/ 0 w 5011615"/>
              <a:gd name="connsiteY0" fmla="*/ 704715 h 1653314"/>
              <a:gd name="connsiteX1" fmla="*/ 534378 w 5011615"/>
              <a:gd name="connsiteY1" fmla="*/ 1638767 h 1653314"/>
              <a:gd name="connsiteX2" fmla="*/ 1371599 w 5011615"/>
              <a:gd name="connsiteY2" fmla="*/ 1214669 h 1653314"/>
              <a:gd name="connsiteX3" fmla="*/ 3068513 w 5011615"/>
              <a:gd name="connsiteY3" fmla="*/ 423362 h 1653314"/>
              <a:gd name="connsiteX4" fmla="*/ 4079631 w 5011615"/>
              <a:gd name="connsiteY4" fmla="*/ 194762 h 1653314"/>
              <a:gd name="connsiteX5" fmla="*/ 5011615 w 5011615"/>
              <a:gd name="connsiteY5" fmla="*/ 1645492 h 1653314"/>
              <a:gd name="connsiteX0" fmla="*/ 0 w 5011615"/>
              <a:gd name="connsiteY0" fmla="*/ 705527 h 1655200"/>
              <a:gd name="connsiteX1" fmla="*/ 534378 w 5011615"/>
              <a:gd name="connsiteY1" fmla="*/ 1639579 h 1655200"/>
              <a:gd name="connsiteX2" fmla="*/ 1441937 w 5011615"/>
              <a:gd name="connsiteY2" fmla="*/ 1241858 h 1655200"/>
              <a:gd name="connsiteX3" fmla="*/ 3068513 w 5011615"/>
              <a:gd name="connsiteY3" fmla="*/ 424174 h 1655200"/>
              <a:gd name="connsiteX4" fmla="*/ 4079631 w 5011615"/>
              <a:gd name="connsiteY4" fmla="*/ 195574 h 1655200"/>
              <a:gd name="connsiteX5" fmla="*/ 5011615 w 5011615"/>
              <a:gd name="connsiteY5" fmla="*/ 1646304 h 1655200"/>
              <a:gd name="connsiteX0" fmla="*/ 0 w 5011615"/>
              <a:gd name="connsiteY0" fmla="*/ 690787 h 1638553"/>
              <a:gd name="connsiteX1" fmla="*/ 534378 w 5011615"/>
              <a:gd name="connsiteY1" fmla="*/ 1624839 h 1638553"/>
              <a:gd name="connsiteX2" fmla="*/ 1441937 w 5011615"/>
              <a:gd name="connsiteY2" fmla="*/ 1227118 h 1638553"/>
              <a:gd name="connsiteX3" fmla="*/ 2442308 w 5011615"/>
              <a:gd name="connsiteY3" fmla="*/ 719232 h 1638553"/>
              <a:gd name="connsiteX4" fmla="*/ 3068513 w 5011615"/>
              <a:gd name="connsiteY4" fmla="*/ 409434 h 1638553"/>
              <a:gd name="connsiteX5" fmla="*/ 4079631 w 5011615"/>
              <a:gd name="connsiteY5" fmla="*/ 180834 h 1638553"/>
              <a:gd name="connsiteX6" fmla="*/ 5011615 w 5011615"/>
              <a:gd name="connsiteY6" fmla="*/ 1631564 h 1638553"/>
              <a:gd name="connsiteX0" fmla="*/ 0 w 5011615"/>
              <a:gd name="connsiteY0" fmla="*/ 690309 h 1638172"/>
              <a:gd name="connsiteX1" fmla="*/ 534378 w 5011615"/>
              <a:gd name="connsiteY1" fmla="*/ 1624361 h 1638172"/>
              <a:gd name="connsiteX2" fmla="*/ 1441937 w 5011615"/>
              <a:gd name="connsiteY2" fmla="*/ 1226640 h 1638172"/>
              <a:gd name="connsiteX3" fmla="*/ 2204916 w 5011615"/>
              <a:gd name="connsiteY3" fmla="*/ 701169 h 1638172"/>
              <a:gd name="connsiteX4" fmla="*/ 3068513 w 5011615"/>
              <a:gd name="connsiteY4" fmla="*/ 408956 h 1638172"/>
              <a:gd name="connsiteX5" fmla="*/ 4079631 w 5011615"/>
              <a:gd name="connsiteY5" fmla="*/ 180356 h 1638172"/>
              <a:gd name="connsiteX6" fmla="*/ 5011615 w 5011615"/>
              <a:gd name="connsiteY6" fmla="*/ 1631086 h 1638172"/>
              <a:gd name="connsiteX0" fmla="*/ 0 w 5011615"/>
              <a:gd name="connsiteY0" fmla="*/ 690309 h 1638172"/>
              <a:gd name="connsiteX1" fmla="*/ 534378 w 5011615"/>
              <a:gd name="connsiteY1" fmla="*/ 1624361 h 1638172"/>
              <a:gd name="connsiteX2" fmla="*/ 1441937 w 5011615"/>
              <a:gd name="connsiteY2" fmla="*/ 1226640 h 1638172"/>
              <a:gd name="connsiteX3" fmla="*/ 2204916 w 5011615"/>
              <a:gd name="connsiteY3" fmla="*/ 701169 h 1638172"/>
              <a:gd name="connsiteX4" fmla="*/ 3068513 w 5011615"/>
              <a:gd name="connsiteY4" fmla="*/ 408956 h 1638172"/>
              <a:gd name="connsiteX5" fmla="*/ 4079631 w 5011615"/>
              <a:gd name="connsiteY5" fmla="*/ 180356 h 1638172"/>
              <a:gd name="connsiteX6" fmla="*/ 5011615 w 5011615"/>
              <a:gd name="connsiteY6" fmla="*/ 1631086 h 1638172"/>
              <a:gd name="connsiteX0" fmla="*/ 0 w 5011615"/>
              <a:gd name="connsiteY0" fmla="*/ 690309 h 1638172"/>
              <a:gd name="connsiteX1" fmla="*/ 534378 w 5011615"/>
              <a:gd name="connsiteY1" fmla="*/ 1624361 h 1638172"/>
              <a:gd name="connsiteX2" fmla="*/ 1441937 w 5011615"/>
              <a:gd name="connsiteY2" fmla="*/ 1226640 h 1638172"/>
              <a:gd name="connsiteX3" fmla="*/ 2204916 w 5011615"/>
              <a:gd name="connsiteY3" fmla="*/ 701169 h 1638172"/>
              <a:gd name="connsiteX4" fmla="*/ 3068513 w 5011615"/>
              <a:gd name="connsiteY4" fmla="*/ 408956 h 1638172"/>
              <a:gd name="connsiteX5" fmla="*/ 4079631 w 5011615"/>
              <a:gd name="connsiteY5" fmla="*/ 180356 h 1638172"/>
              <a:gd name="connsiteX6" fmla="*/ 5011615 w 5011615"/>
              <a:gd name="connsiteY6" fmla="*/ 1631086 h 1638172"/>
              <a:gd name="connsiteX0" fmla="*/ 0 w 5011615"/>
              <a:gd name="connsiteY0" fmla="*/ 690309 h 1631086"/>
              <a:gd name="connsiteX1" fmla="*/ 808698 w 5011615"/>
              <a:gd name="connsiteY1" fmla="*/ 834392 h 1631086"/>
              <a:gd name="connsiteX2" fmla="*/ 1441937 w 5011615"/>
              <a:gd name="connsiteY2" fmla="*/ 1226640 h 1631086"/>
              <a:gd name="connsiteX3" fmla="*/ 2204916 w 5011615"/>
              <a:gd name="connsiteY3" fmla="*/ 701169 h 1631086"/>
              <a:gd name="connsiteX4" fmla="*/ 3068513 w 5011615"/>
              <a:gd name="connsiteY4" fmla="*/ 408956 h 1631086"/>
              <a:gd name="connsiteX5" fmla="*/ 4079631 w 5011615"/>
              <a:gd name="connsiteY5" fmla="*/ 180356 h 1631086"/>
              <a:gd name="connsiteX6" fmla="*/ 5011615 w 5011615"/>
              <a:gd name="connsiteY6" fmla="*/ 1631086 h 1631086"/>
              <a:gd name="connsiteX0" fmla="*/ 0 w 5011615"/>
              <a:gd name="connsiteY0" fmla="*/ 690309 h 1631086"/>
              <a:gd name="connsiteX1" fmla="*/ 808698 w 5011615"/>
              <a:gd name="connsiteY1" fmla="*/ 834392 h 1631086"/>
              <a:gd name="connsiteX2" fmla="*/ 1441937 w 5011615"/>
              <a:gd name="connsiteY2" fmla="*/ 1226640 h 1631086"/>
              <a:gd name="connsiteX3" fmla="*/ 2204916 w 5011615"/>
              <a:gd name="connsiteY3" fmla="*/ 701169 h 1631086"/>
              <a:gd name="connsiteX4" fmla="*/ 3068513 w 5011615"/>
              <a:gd name="connsiteY4" fmla="*/ 408956 h 1631086"/>
              <a:gd name="connsiteX5" fmla="*/ 4079631 w 5011615"/>
              <a:gd name="connsiteY5" fmla="*/ 180356 h 1631086"/>
              <a:gd name="connsiteX6" fmla="*/ 5011615 w 5011615"/>
              <a:gd name="connsiteY6" fmla="*/ 1631086 h 1631086"/>
              <a:gd name="connsiteX0" fmla="*/ 0 w 5011615"/>
              <a:gd name="connsiteY0" fmla="*/ 690309 h 1631086"/>
              <a:gd name="connsiteX1" fmla="*/ 808698 w 5011615"/>
              <a:gd name="connsiteY1" fmla="*/ 834392 h 1631086"/>
              <a:gd name="connsiteX2" fmla="*/ 1972289 w 5011615"/>
              <a:gd name="connsiteY2" fmla="*/ 818036 h 1631086"/>
              <a:gd name="connsiteX3" fmla="*/ 2204916 w 5011615"/>
              <a:gd name="connsiteY3" fmla="*/ 701169 h 1631086"/>
              <a:gd name="connsiteX4" fmla="*/ 3068513 w 5011615"/>
              <a:gd name="connsiteY4" fmla="*/ 408956 h 1631086"/>
              <a:gd name="connsiteX5" fmla="*/ 4079631 w 5011615"/>
              <a:gd name="connsiteY5" fmla="*/ 180356 h 1631086"/>
              <a:gd name="connsiteX6" fmla="*/ 5011615 w 5011615"/>
              <a:gd name="connsiteY6" fmla="*/ 1631086 h 1631086"/>
              <a:gd name="connsiteX0" fmla="*/ 0 w 5011615"/>
              <a:gd name="connsiteY0" fmla="*/ 699146 h 1639923"/>
              <a:gd name="connsiteX1" fmla="*/ 808698 w 5011615"/>
              <a:gd name="connsiteY1" fmla="*/ 843229 h 1639923"/>
              <a:gd name="connsiteX2" fmla="*/ 1972289 w 5011615"/>
              <a:gd name="connsiteY2" fmla="*/ 826873 h 1639923"/>
              <a:gd name="connsiteX3" fmla="*/ 2963868 w 5011615"/>
              <a:gd name="connsiteY3" fmla="*/ 1023270 h 1639923"/>
              <a:gd name="connsiteX4" fmla="*/ 3068513 w 5011615"/>
              <a:gd name="connsiteY4" fmla="*/ 417793 h 1639923"/>
              <a:gd name="connsiteX5" fmla="*/ 4079631 w 5011615"/>
              <a:gd name="connsiteY5" fmla="*/ 189193 h 1639923"/>
              <a:gd name="connsiteX6" fmla="*/ 5011615 w 5011615"/>
              <a:gd name="connsiteY6" fmla="*/ 1639923 h 1639923"/>
              <a:gd name="connsiteX0" fmla="*/ 0 w 5011615"/>
              <a:gd name="connsiteY0" fmla="*/ 699146 h 1639923"/>
              <a:gd name="connsiteX1" fmla="*/ 808698 w 5011615"/>
              <a:gd name="connsiteY1" fmla="*/ 843229 h 1639923"/>
              <a:gd name="connsiteX2" fmla="*/ 1972289 w 5011615"/>
              <a:gd name="connsiteY2" fmla="*/ 826873 h 1639923"/>
              <a:gd name="connsiteX3" fmla="*/ 2963868 w 5011615"/>
              <a:gd name="connsiteY3" fmla="*/ 1023270 h 1639923"/>
              <a:gd name="connsiteX4" fmla="*/ 3068513 w 5011615"/>
              <a:gd name="connsiteY4" fmla="*/ 417793 h 1639923"/>
              <a:gd name="connsiteX5" fmla="*/ 4079631 w 5011615"/>
              <a:gd name="connsiteY5" fmla="*/ 189193 h 1639923"/>
              <a:gd name="connsiteX6" fmla="*/ 5011615 w 5011615"/>
              <a:gd name="connsiteY6" fmla="*/ 1639923 h 1639923"/>
              <a:gd name="connsiteX0" fmla="*/ 0 w 5011615"/>
              <a:gd name="connsiteY0" fmla="*/ 609157 h 1549934"/>
              <a:gd name="connsiteX1" fmla="*/ 808698 w 5011615"/>
              <a:gd name="connsiteY1" fmla="*/ 753240 h 1549934"/>
              <a:gd name="connsiteX2" fmla="*/ 1972289 w 5011615"/>
              <a:gd name="connsiteY2" fmla="*/ 736884 h 1549934"/>
              <a:gd name="connsiteX3" fmla="*/ 2963868 w 5011615"/>
              <a:gd name="connsiteY3" fmla="*/ 933281 h 1549934"/>
              <a:gd name="connsiteX4" fmla="*/ 3891473 w 5011615"/>
              <a:gd name="connsiteY4" fmla="*/ 1172253 h 1549934"/>
              <a:gd name="connsiteX5" fmla="*/ 4079631 w 5011615"/>
              <a:gd name="connsiteY5" fmla="*/ 99204 h 1549934"/>
              <a:gd name="connsiteX6" fmla="*/ 5011615 w 5011615"/>
              <a:gd name="connsiteY6" fmla="*/ 1549934 h 1549934"/>
              <a:gd name="connsiteX0" fmla="*/ 0 w 5011615"/>
              <a:gd name="connsiteY0" fmla="*/ -1 h 1429709"/>
              <a:gd name="connsiteX1" fmla="*/ 808698 w 5011615"/>
              <a:gd name="connsiteY1" fmla="*/ 144082 h 1429709"/>
              <a:gd name="connsiteX2" fmla="*/ 1972289 w 5011615"/>
              <a:gd name="connsiteY2" fmla="*/ 127726 h 1429709"/>
              <a:gd name="connsiteX3" fmla="*/ 2963868 w 5011615"/>
              <a:gd name="connsiteY3" fmla="*/ 324123 h 1429709"/>
              <a:gd name="connsiteX4" fmla="*/ 3891473 w 5011615"/>
              <a:gd name="connsiteY4" fmla="*/ 563095 h 1429709"/>
              <a:gd name="connsiteX5" fmla="*/ 4518543 w 5011615"/>
              <a:gd name="connsiteY5" fmla="*/ 1260665 h 1429709"/>
              <a:gd name="connsiteX6" fmla="*/ 5011615 w 5011615"/>
              <a:gd name="connsiteY6" fmla="*/ 940776 h 1429709"/>
              <a:gd name="connsiteX0" fmla="*/ 0 w 5386519"/>
              <a:gd name="connsiteY0" fmla="*/ 0 h 1512824"/>
              <a:gd name="connsiteX1" fmla="*/ 808698 w 5386519"/>
              <a:gd name="connsiteY1" fmla="*/ 144083 h 1512824"/>
              <a:gd name="connsiteX2" fmla="*/ 1972289 w 5386519"/>
              <a:gd name="connsiteY2" fmla="*/ 127727 h 1512824"/>
              <a:gd name="connsiteX3" fmla="*/ 2963868 w 5386519"/>
              <a:gd name="connsiteY3" fmla="*/ 324124 h 1512824"/>
              <a:gd name="connsiteX4" fmla="*/ 3891473 w 5386519"/>
              <a:gd name="connsiteY4" fmla="*/ 563096 h 1512824"/>
              <a:gd name="connsiteX5" fmla="*/ 4518543 w 5386519"/>
              <a:gd name="connsiteY5" fmla="*/ 1260666 h 1512824"/>
              <a:gd name="connsiteX6" fmla="*/ 5386519 w 5386519"/>
              <a:gd name="connsiteY6" fmla="*/ 1512824 h 1512824"/>
              <a:gd name="connsiteX0" fmla="*/ 0 w 5386519"/>
              <a:gd name="connsiteY0" fmla="*/ 0 h 1647925"/>
              <a:gd name="connsiteX1" fmla="*/ 808698 w 5386519"/>
              <a:gd name="connsiteY1" fmla="*/ 144083 h 1647925"/>
              <a:gd name="connsiteX2" fmla="*/ 1972289 w 5386519"/>
              <a:gd name="connsiteY2" fmla="*/ 127727 h 1647925"/>
              <a:gd name="connsiteX3" fmla="*/ 2963868 w 5386519"/>
              <a:gd name="connsiteY3" fmla="*/ 324124 h 1647925"/>
              <a:gd name="connsiteX4" fmla="*/ 3891473 w 5386519"/>
              <a:gd name="connsiteY4" fmla="*/ 563096 h 1647925"/>
              <a:gd name="connsiteX5" fmla="*/ 4518543 w 5386519"/>
              <a:gd name="connsiteY5" fmla="*/ 1260666 h 1647925"/>
              <a:gd name="connsiteX6" fmla="*/ 5386519 w 5386519"/>
              <a:gd name="connsiteY6" fmla="*/ 1512824 h 1647925"/>
              <a:gd name="connsiteX0" fmla="*/ 0 w 5386519"/>
              <a:gd name="connsiteY0" fmla="*/ 0 h 1647924"/>
              <a:gd name="connsiteX1" fmla="*/ 808698 w 5386519"/>
              <a:gd name="connsiteY1" fmla="*/ 144083 h 1647924"/>
              <a:gd name="connsiteX2" fmla="*/ 1972289 w 5386519"/>
              <a:gd name="connsiteY2" fmla="*/ 127727 h 1647924"/>
              <a:gd name="connsiteX3" fmla="*/ 2963868 w 5386519"/>
              <a:gd name="connsiteY3" fmla="*/ 324124 h 1647924"/>
              <a:gd name="connsiteX4" fmla="*/ 3891473 w 5386519"/>
              <a:gd name="connsiteY4" fmla="*/ 563096 h 1647924"/>
              <a:gd name="connsiteX5" fmla="*/ 4518543 w 5386519"/>
              <a:gd name="connsiteY5" fmla="*/ 1260666 h 1647924"/>
              <a:gd name="connsiteX6" fmla="*/ 5386519 w 5386519"/>
              <a:gd name="connsiteY6" fmla="*/ 1512824 h 1647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386519" h="1647924">
                <a:moveTo>
                  <a:pt x="0" y="0"/>
                </a:moveTo>
                <a:cubicBezTo>
                  <a:pt x="103717" y="79475"/>
                  <a:pt x="580098" y="59091"/>
                  <a:pt x="808698" y="144083"/>
                </a:cubicBezTo>
                <a:cubicBezTo>
                  <a:pt x="1073874" y="79253"/>
                  <a:pt x="1613094" y="97720"/>
                  <a:pt x="1972289" y="127727"/>
                </a:cubicBezTo>
                <a:cubicBezTo>
                  <a:pt x="2331484" y="157734"/>
                  <a:pt x="2538379" y="447296"/>
                  <a:pt x="2963868" y="324124"/>
                </a:cubicBezTo>
                <a:cubicBezTo>
                  <a:pt x="3450903" y="510251"/>
                  <a:pt x="3632361" y="407006"/>
                  <a:pt x="3891473" y="563096"/>
                </a:cubicBezTo>
                <a:cubicBezTo>
                  <a:pt x="4150585" y="719186"/>
                  <a:pt x="4160989" y="780020"/>
                  <a:pt x="4518543" y="1260666"/>
                </a:cubicBezTo>
                <a:cubicBezTo>
                  <a:pt x="5060735" y="1987497"/>
                  <a:pt x="4819356" y="1457698"/>
                  <a:pt x="5386519" y="1512824"/>
                </a:cubicBezTo>
              </a:path>
            </a:pathLst>
          </a:cu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87B2F90-5CCA-694F-8ED8-D501E4014CAA}"/>
              </a:ext>
            </a:extLst>
          </p:cNvPr>
          <p:cNvSpPr txBox="1"/>
          <p:nvPr/>
        </p:nvSpPr>
        <p:spPr>
          <a:xfrm>
            <a:off x="8429378" y="3106884"/>
            <a:ext cx="6091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sink</a:t>
            </a:r>
            <a:endParaRPr 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770FEB6-9CE2-5340-BFDD-82FD01F9F869}"/>
              </a:ext>
            </a:extLst>
          </p:cNvPr>
          <p:cNvSpPr txBox="1"/>
          <p:nvPr/>
        </p:nvSpPr>
        <p:spPr>
          <a:xfrm>
            <a:off x="3324778" y="1545889"/>
            <a:ext cx="7345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source</a:t>
            </a:r>
            <a:endParaRPr lang="en-US" dirty="0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2A44C4D8-428F-2E48-8203-07020CD5192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01"/>
          <a:stretch/>
        </p:blipFill>
        <p:spPr>
          <a:xfrm>
            <a:off x="5602" y="4378271"/>
            <a:ext cx="9144000" cy="44169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8D7049D3-5418-4045-B262-A41F89B122A5}"/>
              </a:ext>
            </a:extLst>
          </p:cNvPr>
          <p:cNvSpPr/>
          <p:nvPr/>
        </p:nvSpPr>
        <p:spPr>
          <a:xfrm>
            <a:off x="64804" y="4161570"/>
            <a:ext cx="2071493" cy="424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5746E7D0-9430-7549-AD37-B1E51CD5EB16}"/>
              </a:ext>
            </a:extLst>
          </p:cNvPr>
          <p:cNvSpPr/>
          <p:nvPr/>
        </p:nvSpPr>
        <p:spPr>
          <a:xfrm>
            <a:off x="3262698" y="1968302"/>
            <a:ext cx="5450527" cy="1070716"/>
          </a:xfrm>
          <a:custGeom>
            <a:avLst/>
            <a:gdLst>
              <a:gd name="connsiteX0" fmla="*/ 0 w 5011615"/>
              <a:gd name="connsiteY0" fmla="*/ 0 h 940777"/>
              <a:gd name="connsiteX1" fmla="*/ 325315 w 5011615"/>
              <a:gd name="connsiteY1" fmla="*/ 597877 h 940777"/>
              <a:gd name="connsiteX2" fmla="*/ 650630 w 5011615"/>
              <a:gd name="connsiteY2" fmla="*/ 888023 h 940777"/>
              <a:gd name="connsiteX3" fmla="*/ 1072661 w 5011615"/>
              <a:gd name="connsiteY3" fmla="*/ 694592 h 940777"/>
              <a:gd name="connsiteX4" fmla="*/ 1441938 w 5011615"/>
              <a:gd name="connsiteY4" fmla="*/ 677008 h 940777"/>
              <a:gd name="connsiteX5" fmla="*/ 5011615 w 5011615"/>
              <a:gd name="connsiteY5" fmla="*/ 940777 h 940777"/>
              <a:gd name="connsiteX0" fmla="*/ 0 w 5011615"/>
              <a:gd name="connsiteY0" fmla="*/ 0 h 940777"/>
              <a:gd name="connsiteX1" fmla="*/ 325315 w 5011615"/>
              <a:gd name="connsiteY1" fmla="*/ 597877 h 940777"/>
              <a:gd name="connsiteX2" fmla="*/ 650630 w 5011615"/>
              <a:gd name="connsiteY2" fmla="*/ 888023 h 940777"/>
              <a:gd name="connsiteX3" fmla="*/ 1081453 w 5011615"/>
              <a:gd name="connsiteY3" fmla="*/ 773723 h 940777"/>
              <a:gd name="connsiteX4" fmla="*/ 1441938 w 5011615"/>
              <a:gd name="connsiteY4" fmla="*/ 677008 h 940777"/>
              <a:gd name="connsiteX5" fmla="*/ 5011615 w 5011615"/>
              <a:gd name="connsiteY5" fmla="*/ 940777 h 940777"/>
              <a:gd name="connsiteX0" fmla="*/ 0 w 5011615"/>
              <a:gd name="connsiteY0" fmla="*/ 0 h 940777"/>
              <a:gd name="connsiteX1" fmla="*/ 325315 w 5011615"/>
              <a:gd name="connsiteY1" fmla="*/ 597877 h 940777"/>
              <a:gd name="connsiteX2" fmla="*/ 650630 w 5011615"/>
              <a:gd name="connsiteY2" fmla="*/ 888023 h 940777"/>
              <a:gd name="connsiteX3" fmla="*/ 1081453 w 5011615"/>
              <a:gd name="connsiteY3" fmla="*/ 773723 h 940777"/>
              <a:gd name="connsiteX4" fmla="*/ 2136530 w 5011615"/>
              <a:gd name="connsiteY4" fmla="*/ 703385 h 940777"/>
              <a:gd name="connsiteX5" fmla="*/ 5011615 w 5011615"/>
              <a:gd name="connsiteY5" fmla="*/ 940777 h 940777"/>
              <a:gd name="connsiteX0" fmla="*/ 0 w 5011615"/>
              <a:gd name="connsiteY0" fmla="*/ 0 h 940777"/>
              <a:gd name="connsiteX1" fmla="*/ 325315 w 5011615"/>
              <a:gd name="connsiteY1" fmla="*/ 597877 h 940777"/>
              <a:gd name="connsiteX2" fmla="*/ 650630 w 5011615"/>
              <a:gd name="connsiteY2" fmla="*/ 888023 h 940777"/>
              <a:gd name="connsiteX3" fmla="*/ 1090245 w 5011615"/>
              <a:gd name="connsiteY3" fmla="*/ 668216 h 940777"/>
              <a:gd name="connsiteX4" fmla="*/ 2136530 w 5011615"/>
              <a:gd name="connsiteY4" fmla="*/ 703385 h 940777"/>
              <a:gd name="connsiteX5" fmla="*/ 5011615 w 5011615"/>
              <a:gd name="connsiteY5" fmla="*/ 940777 h 940777"/>
              <a:gd name="connsiteX0" fmla="*/ 0 w 5011615"/>
              <a:gd name="connsiteY0" fmla="*/ 0 h 940777"/>
              <a:gd name="connsiteX1" fmla="*/ 325315 w 5011615"/>
              <a:gd name="connsiteY1" fmla="*/ 597877 h 940777"/>
              <a:gd name="connsiteX2" fmla="*/ 650630 w 5011615"/>
              <a:gd name="connsiteY2" fmla="*/ 888023 h 940777"/>
              <a:gd name="connsiteX3" fmla="*/ 1090245 w 5011615"/>
              <a:gd name="connsiteY3" fmla="*/ 668216 h 940777"/>
              <a:gd name="connsiteX4" fmla="*/ 4281854 w 5011615"/>
              <a:gd name="connsiteY4" fmla="*/ 87924 h 940777"/>
              <a:gd name="connsiteX5" fmla="*/ 5011615 w 5011615"/>
              <a:gd name="connsiteY5" fmla="*/ 940777 h 940777"/>
              <a:gd name="connsiteX0" fmla="*/ 0 w 5011615"/>
              <a:gd name="connsiteY0" fmla="*/ 0 h 940777"/>
              <a:gd name="connsiteX1" fmla="*/ 325315 w 5011615"/>
              <a:gd name="connsiteY1" fmla="*/ 597877 h 940777"/>
              <a:gd name="connsiteX2" fmla="*/ 650630 w 5011615"/>
              <a:gd name="connsiteY2" fmla="*/ 888023 h 940777"/>
              <a:gd name="connsiteX3" fmla="*/ 1090245 w 5011615"/>
              <a:gd name="connsiteY3" fmla="*/ 668216 h 940777"/>
              <a:gd name="connsiteX4" fmla="*/ 4281854 w 5011615"/>
              <a:gd name="connsiteY4" fmla="*/ 87924 h 940777"/>
              <a:gd name="connsiteX5" fmla="*/ 5011615 w 5011615"/>
              <a:gd name="connsiteY5" fmla="*/ 940777 h 940777"/>
              <a:gd name="connsiteX0" fmla="*/ 0 w 5011615"/>
              <a:gd name="connsiteY0" fmla="*/ 625390 h 1566167"/>
              <a:gd name="connsiteX1" fmla="*/ 325315 w 5011615"/>
              <a:gd name="connsiteY1" fmla="*/ 1223267 h 1566167"/>
              <a:gd name="connsiteX2" fmla="*/ 650630 w 5011615"/>
              <a:gd name="connsiteY2" fmla="*/ 1513413 h 1566167"/>
              <a:gd name="connsiteX3" fmla="*/ 1090245 w 5011615"/>
              <a:gd name="connsiteY3" fmla="*/ 1293606 h 1566167"/>
              <a:gd name="connsiteX4" fmla="*/ 3727938 w 5011615"/>
              <a:gd name="connsiteY4" fmla="*/ 1137 h 1566167"/>
              <a:gd name="connsiteX5" fmla="*/ 5011615 w 5011615"/>
              <a:gd name="connsiteY5" fmla="*/ 1566167 h 1566167"/>
              <a:gd name="connsiteX0" fmla="*/ 0 w 5011615"/>
              <a:gd name="connsiteY0" fmla="*/ 628497 h 1569274"/>
              <a:gd name="connsiteX1" fmla="*/ 325315 w 5011615"/>
              <a:gd name="connsiteY1" fmla="*/ 1226374 h 1569274"/>
              <a:gd name="connsiteX2" fmla="*/ 650630 w 5011615"/>
              <a:gd name="connsiteY2" fmla="*/ 1516520 h 1569274"/>
              <a:gd name="connsiteX3" fmla="*/ 2329960 w 5011615"/>
              <a:gd name="connsiteY3" fmla="*/ 479029 h 1569274"/>
              <a:gd name="connsiteX4" fmla="*/ 3727938 w 5011615"/>
              <a:gd name="connsiteY4" fmla="*/ 4244 h 1569274"/>
              <a:gd name="connsiteX5" fmla="*/ 5011615 w 5011615"/>
              <a:gd name="connsiteY5" fmla="*/ 1569274 h 1569274"/>
              <a:gd name="connsiteX0" fmla="*/ 0 w 5011615"/>
              <a:gd name="connsiteY0" fmla="*/ 628497 h 1569274"/>
              <a:gd name="connsiteX1" fmla="*/ 325315 w 5011615"/>
              <a:gd name="connsiteY1" fmla="*/ 1226374 h 1569274"/>
              <a:gd name="connsiteX2" fmla="*/ 2329960 w 5011615"/>
              <a:gd name="connsiteY2" fmla="*/ 479029 h 1569274"/>
              <a:gd name="connsiteX3" fmla="*/ 3727938 w 5011615"/>
              <a:gd name="connsiteY3" fmla="*/ 4244 h 1569274"/>
              <a:gd name="connsiteX4" fmla="*/ 5011615 w 5011615"/>
              <a:gd name="connsiteY4" fmla="*/ 1569274 h 1569274"/>
              <a:gd name="connsiteX0" fmla="*/ 0 w 5011615"/>
              <a:gd name="connsiteY0" fmla="*/ 627126 h 1567903"/>
              <a:gd name="connsiteX1" fmla="*/ 1028700 w 5011615"/>
              <a:gd name="connsiteY1" fmla="*/ 635918 h 1567903"/>
              <a:gd name="connsiteX2" fmla="*/ 2329960 w 5011615"/>
              <a:gd name="connsiteY2" fmla="*/ 477658 h 1567903"/>
              <a:gd name="connsiteX3" fmla="*/ 3727938 w 5011615"/>
              <a:gd name="connsiteY3" fmla="*/ 2873 h 1567903"/>
              <a:gd name="connsiteX4" fmla="*/ 5011615 w 5011615"/>
              <a:gd name="connsiteY4" fmla="*/ 1567903 h 1567903"/>
              <a:gd name="connsiteX0" fmla="*/ 0 w 5011615"/>
              <a:gd name="connsiteY0" fmla="*/ 513620 h 1454397"/>
              <a:gd name="connsiteX1" fmla="*/ 1028700 w 5011615"/>
              <a:gd name="connsiteY1" fmla="*/ 522412 h 1454397"/>
              <a:gd name="connsiteX2" fmla="*/ 2329960 w 5011615"/>
              <a:gd name="connsiteY2" fmla="*/ 364152 h 1454397"/>
              <a:gd name="connsiteX3" fmla="*/ 4079631 w 5011615"/>
              <a:gd name="connsiteY3" fmla="*/ 3667 h 1454397"/>
              <a:gd name="connsiteX4" fmla="*/ 5011615 w 5011615"/>
              <a:gd name="connsiteY4" fmla="*/ 1454397 h 1454397"/>
              <a:gd name="connsiteX0" fmla="*/ 0 w 5011615"/>
              <a:gd name="connsiteY0" fmla="*/ 513620 h 1454397"/>
              <a:gd name="connsiteX1" fmla="*/ 1028700 w 5011615"/>
              <a:gd name="connsiteY1" fmla="*/ 522412 h 1454397"/>
              <a:gd name="connsiteX2" fmla="*/ 2329960 w 5011615"/>
              <a:gd name="connsiteY2" fmla="*/ 364152 h 1454397"/>
              <a:gd name="connsiteX3" fmla="*/ 4079631 w 5011615"/>
              <a:gd name="connsiteY3" fmla="*/ 3667 h 1454397"/>
              <a:gd name="connsiteX4" fmla="*/ 5011615 w 5011615"/>
              <a:gd name="connsiteY4" fmla="*/ 1454397 h 1454397"/>
              <a:gd name="connsiteX0" fmla="*/ 0 w 5011615"/>
              <a:gd name="connsiteY0" fmla="*/ 668876 h 1609653"/>
              <a:gd name="connsiteX1" fmla="*/ 1028700 w 5011615"/>
              <a:gd name="connsiteY1" fmla="*/ 677668 h 1609653"/>
              <a:gd name="connsiteX2" fmla="*/ 2329960 w 5011615"/>
              <a:gd name="connsiteY2" fmla="*/ 519408 h 1609653"/>
              <a:gd name="connsiteX3" fmla="*/ 4079631 w 5011615"/>
              <a:gd name="connsiteY3" fmla="*/ 158923 h 1609653"/>
              <a:gd name="connsiteX4" fmla="*/ 5011615 w 5011615"/>
              <a:gd name="connsiteY4" fmla="*/ 1609653 h 1609653"/>
              <a:gd name="connsiteX0" fmla="*/ 0 w 5011615"/>
              <a:gd name="connsiteY0" fmla="*/ 690251 h 1631028"/>
              <a:gd name="connsiteX1" fmla="*/ 1028700 w 5011615"/>
              <a:gd name="connsiteY1" fmla="*/ 699043 h 1631028"/>
              <a:gd name="connsiteX2" fmla="*/ 3068513 w 5011615"/>
              <a:gd name="connsiteY2" fmla="*/ 408898 h 1631028"/>
              <a:gd name="connsiteX3" fmla="*/ 4079631 w 5011615"/>
              <a:gd name="connsiteY3" fmla="*/ 180298 h 1631028"/>
              <a:gd name="connsiteX4" fmla="*/ 5011615 w 5011615"/>
              <a:gd name="connsiteY4" fmla="*/ 1631028 h 1631028"/>
              <a:gd name="connsiteX0" fmla="*/ 0 w 5011615"/>
              <a:gd name="connsiteY0" fmla="*/ 717434 h 1658211"/>
              <a:gd name="connsiteX1" fmla="*/ 1028700 w 5011615"/>
              <a:gd name="connsiteY1" fmla="*/ 726226 h 1658211"/>
              <a:gd name="connsiteX2" fmla="*/ 3068513 w 5011615"/>
              <a:gd name="connsiteY2" fmla="*/ 436081 h 1658211"/>
              <a:gd name="connsiteX3" fmla="*/ 4079631 w 5011615"/>
              <a:gd name="connsiteY3" fmla="*/ 207481 h 1658211"/>
              <a:gd name="connsiteX4" fmla="*/ 5011615 w 5011615"/>
              <a:gd name="connsiteY4" fmla="*/ 1658211 h 1658211"/>
              <a:gd name="connsiteX0" fmla="*/ 0 w 5011615"/>
              <a:gd name="connsiteY0" fmla="*/ 688126 h 1628903"/>
              <a:gd name="connsiteX1" fmla="*/ 1266092 w 5011615"/>
              <a:gd name="connsiteY1" fmla="*/ 617788 h 1628903"/>
              <a:gd name="connsiteX2" fmla="*/ 3068513 w 5011615"/>
              <a:gd name="connsiteY2" fmla="*/ 406773 h 1628903"/>
              <a:gd name="connsiteX3" fmla="*/ 4079631 w 5011615"/>
              <a:gd name="connsiteY3" fmla="*/ 178173 h 1628903"/>
              <a:gd name="connsiteX4" fmla="*/ 5011615 w 5011615"/>
              <a:gd name="connsiteY4" fmla="*/ 1628903 h 1628903"/>
              <a:gd name="connsiteX0" fmla="*/ 0 w 5011615"/>
              <a:gd name="connsiteY0" fmla="*/ 704715 h 1645492"/>
              <a:gd name="connsiteX1" fmla="*/ 1371599 w 5011615"/>
              <a:gd name="connsiteY1" fmla="*/ 1214669 h 1645492"/>
              <a:gd name="connsiteX2" fmla="*/ 3068513 w 5011615"/>
              <a:gd name="connsiteY2" fmla="*/ 423362 h 1645492"/>
              <a:gd name="connsiteX3" fmla="*/ 4079631 w 5011615"/>
              <a:gd name="connsiteY3" fmla="*/ 194762 h 1645492"/>
              <a:gd name="connsiteX4" fmla="*/ 5011615 w 5011615"/>
              <a:gd name="connsiteY4" fmla="*/ 1645492 h 1645492"/>
              <a:gd name="connsiteX0" fmla="*/ 0 w 5011615"/>
              <a:gd name="connsiteY0" fmla="*/ 704715 h 1645492"/>
              <a:gd name="connsiteX1" fmla="*/ 1371599 w 5011615"/>
              <a:gd name="connsiteY1" fmla="*/ 1214669 h 1645492"/>
              <a:gd name="connsiteX2" fmla="*/ 3068513 w 5011615"/>
              <a:gd name="connsiteY2" fmla="*/ 423362 h 1645492"/>
              <a:gd name="connsiteX3" fmla="*/ 4079631 w 5011615"/>
              <a:gd name="connsiteY3" fmla="*/ 194762 h 1645492"/>
              <a:gd name="connsiteX4" fmla="*/ 5011615 w 5011615"/>
              <a:gd name="connsiteY4" fmla="*/ 1645492 h 1645492"/>
              <a:gd name="connsiteX0" fmla="*/ 0 w 5011615"/>
              <a:gd name="connsiteY0" fmla="*/ 704715 h 1645492"/>
              <a:gd name="connsiteX1" fmla="*/ 622301 w 5011615"/>
              <a:gd name="connsiteY1" fmla="*/ 1181567 h 1645492"/>
              <a:gd name="connsiteX2" fmla="*/ 1371599 w 5011615"/>
              <a:gd name="connsiteY2" fmla="*/ 1214669 h 1645492"/>
              <a:gd name="connsiteX3" fmla="*/ 3068513 w 5011615"/>
              <a:gd name="connsiteY3" fmla="*/ 423362 h 1645492"/>
              <a:gd name="connsiteX4" fmla="*/ 4079631 w 5011615"/>
              <a:gd name="connsiteY4" fmla="*/ 194762 h 1645492"/>
              <a:gd name="connsiteX5" fmla="*/ 5011615 w 5011615"/>
              <a:gd name="connsiteY5" fmla="*/ 1645492 h 1645492"/>
              <a:gd name="connsiteX0" fmla="*/ 0 w 5011615"/>
              <a:gd name="connsiteY0" fmla="*/ 704715 h 1653314"/>
              <a:gd name="connsiteX1" fmla="*/ 534378 w 5011615"/>
              <a:gd name="connsiteY1" fmla="*/ 1638767 h 1653314"/>
              <a:gd name="connsiteX2" fmla="*/ 1371599 w 5011615"/>
              <a:gd name="connsiteY2" fmla="*/ 1214669 h 1653314"/>
              <a:gd name="connsiteX3" fmla="*/ 3068513 w 5011615"/>
              <a:gd name="connsiteY3" fmla="*/ 423362 h 1653314"/>
              <a:gd name="connsiteX4" fmla="*/ 4079631 w 5011615"/>
              <a:gd name="connsiteY4" fmla="*/ 194762 h 1653314"/>
              <a:gd name="connsiteX5" fmla="*/ 5011615 w 5011615"/>
              <a:gd name="connsiteY5" fmla="*/ 1645492 h 1653314"/>
              <a:gd name="connsiteX0" fmla="*/ 0 w 5011615"/>
              <a:gd name="connsiteY0" fmla="*/ 705527 h 1655200"/>
              <a:gd name="connsiteX1" fmla="*/ 534378 w 5011615"/>
              <a:gd name="connsiteY1" fmla="*/ 1639579 h 1655200"/>
              <a:gd name="connsiteX2" fmla="*/ 1441937 w 5011615"/>
              <a:gd name="connsiteY2" fmla="*/ 1241858 h 1655200"/>
              <a:gd name="connsiteX3" fmla="*/ 3068513 w 5011615"/>
              <a:gd name="connsiteY3" fmla="*/ 424174 h 1655200"/>
              <a:gd name="connsiteX4" fmla="*/ 4079631 w 5011615"/>
              <a:gd name="connsiteY4" fmla="*/ 195574 h 1655200"/>
              <a:gd name="connsiteX5" fmla="*/ 5011615 w 5011615"/>
              <a:gd name="connsiteY5" fmla="*/ 1646304 h 1655200"/>
              <a:gd name="connsiteX0" fmla="*/ 0 w 5011615"/>
              <a:gd name="connsiteY0" fmla="*/ 690787 h 1638553"/>
              <a:gd name="connsiteX1" fmla="*/ 534378 w 5011615"/>
              <a:gd name="connsiteY1" fmla="*/ 1624839 h 1638553"/>
              <a:gd name="connsiteX2" fmla="*/ 1441937 w 5011615"/>
              <a:gd name="connsiteY2" fmla="*/ 1227118 h 1638553"/>
              <a:gd name="connsiteX3" fmla="*/ 2442308 w 5011615"/>
              <a:gd name="connsiteY3" fmla="*/ 719232 h 1638553"/>
              <a:gd name="connsiteX4" fmla="*/ 3068513 w 5011615"/>
              <a:gd name="connsiteY4" fmla="*/ 409434 h 1638553"/>
              <a:gd name="connsiteX5" fmla="*/ 4079631 w 5011615"/>
              <a:gd name="connsiteY5" fmla="*/ 180834 h 1638553"/>
              <a:gd name="connsiteX6" fmla="*/ 5011615 w 5011615"/>
              <a:gd name="connsiteY6" fmla="*/ 1631564 h 1638553"/>
              <a:gd name="connsiteX0" fmla="*/ 0 w 5011615"/>
              <a:gd name="connsiteY0" fmla="*/ 690309 h 1638172"/>
              <a:gd name="connsiteX1" fmla="*/ 534378 w 5011615"/>
              <a:gd name="connsiteY1" fmla="*/ 1624361 h 1638172"/>
              <a:gd name="connsiteX2" fmla="*/ 1441937 w 5011615"/>
              <a:gd name="connsiteY2" fmla="*/ 1226640 h 1638172"/>
              <a:gd name="connsiteX3" fmla="*/ 2204916 w 5011615"/>
              <a:gd name="connsiteY3" fmla="*/ 701169 h 1638172"/>
              <a:gd name="connsiteX4" fmla="*/ 3068513 w 5011615"/>
              <a:gd name="connsiteY4" fmla="*/ 408956 h 1638172"/>
              <a:gd name="connsiteX5" fmla="*/ 4079631 w 5011615"/>
              <a:gd name="connsiteY5" fmla="*/ 180356 h 1638172"/>
              <a:gd name="connsiteX6" fmla="*/ 5011615 w 5011615"/>
              <a:gd name="connsiteY6" fmla="*/ 1631086 h 1638172"/>
              <a:gd name="connsiteX0" fmla="*/ 0 w 5011615"/>
              <a:gd name="connsiteY0" fmla="*/ 690309 h 1638172"/>
              <a:gd name="connsiteX1" fmla="*/ 534378 w 5011615"/>
              <a:gd name="connsiteY1" fmla="*/ 1624361 h 1638172"/>
              <a:gd name="connsiteX2" fmla="*/ 1441937 w 5011615"/>
              <a:gd name="connsiteY2" fmla="*/ 1226640 h 1638172"/>
              <a:gd name="connsiteX3" fmla="*/ 2204916 w 5011615"/>
              <a:gd name="connsiteY3" fmla="*/ 701169 h 1638172"/>
              <a:gd name="connsiteX4" fmla="*/ 3068513 w 5011615"/>
              <a:gd name="connsiteY4" fmla="*/ 408956 h 1638172"/>
              <a:gd name="connsiteX5" fmla="*/ 4079631 w 5011615"/>
              <a:gd name="connsiteY5" fmla="*/ 180356 h 1638172"/>
              <a:gd name="connsiteX6" fmla="*/ 5011615 w 5011615"/>
              <a:gd name="connsiteY6" fmla="*/ 1631086 h 1638172"/>
              <a:gd name="connsiteX0" fmla="*/ 0 w 5011615"/>
              <a:gd name="connsiteY0" fmla="*/ 690309 h 1638172"/>
              <a:gd name="connsiteX1" fmla="*/ 534378 w 5011615"/>
              <a:gd name="connsiteY1" fmla="*/ 1624361 h 1638172"/>
              <a:gd name="connsiteX2" fmla="*/ 1441937 w 5011615"/>
              <a:gd name="connsiteY2" fmla="*/ 1226640 h 1638172"/>
              <a:gd name="connsiteX3" fmla="*/ 2204916 w 5011615"/>
              <a:gd name="connsiteY3" fmla="*/ 701169 h 1638172"/>
              <a:gd name="connsiteX4" fmla="*/ 3068513 w 5011615"/>
              <a:gd name="connsiteY4" fmla="*/ 408956 h 1638172"/>
              <a:gd name="connsiteX5" fmla="*/ 4079631 w 5011615"/>
              <a:gd name="connsiteY5" fmla="*/ 180356 h 1638172"/>
              <a:gd name="connsiteX6" fmla="*/ 5011615 w 5011615"/>
              <a:gd name="connsiteY6" fmla="*/ 1631086 h 1638172"/>
              <a:gd name="connsiteX0" fmla="*/ 0 w 5011615"/>
              <a:gd name="connsiteY0" fmla="*/ 690309 h 1631086"/>
              <a:gd name="connsiteX1" fmla="*/ 808698 w 5011615"/>
              <a:gd name="connsiteY1" fmla="*/ 834392 h 1631086"/>
              <a:gd name="connsiteX2" fmla="*/ 1441937 w 5011615"/>
              <a:gd name="connsiteY2" fmla="*/ 1226640 h 1631086"/>
              <a:gd name="connsiteX3" fmla="*/ 2204916 w 5011615"/>
              <a:gd name="connsiteY3" fmla="*/ 701169 h 1631086"/>
              <a:gd name="connsiteX4" fmla="*/ 3068513 w 5011615"/>
              <a:gd name="connsiteY4" fmla="*/ 408956 h 1631086"/>
              <a:gd name="connsiteX5" fmla="*/ 4079631 w 5011615"/>
              <a:gd name="connsiteY5" fmla="*/ 180356 h 1631086"/>
              <a:gd name="connsiteX6" fmla="*/ 5011615 w 5011615"/>
              <a:gd name="connsiteY6" fmla="*/ 1631086 h 1631086"/>
              <a:gd name="connsiteX0" fmla="*/ 0 w 5011615"/>
              <a:gd name="connsiteY0" fmla="*/ 690309 h 1631086"/>
              <a:gd name="connsiteX1" fmla="*/ 808698 w 5011615"/>
              <a:gd name="connsiteY1" fmla="*/ 834392 h 1631086"/>
              <a:gd name="connsiteX2" fmla="*/ 1441937 w 5011615"/>
              <a:gd name="connsiteY2" fmla="*/ 1226640 h 1631086"/>
              <a:gd name="connsiteX3" fmla="*/ 2204916 w 5011615"/>
              <a:gd name="connsiteY3" fmla="*/ 701169 h 1631086"/>
              <a:gd name="connsiteX4" fmla="*/ 3068513 w 5011615"/>
              <a:gd name="connsiteY4" fmla="*/ 408956 h 1631086"/>
              <a:gd name="connsiteX5" fmla="*/ 4079631 w 5011615"/>
              <a:gd name="connsiteY5" fmla="*/ 180356 h 1631086"/>
              <a:gd name="connsiteX6" fmla="*/ 5011615 w 5011615"/>
              <a:gd name="connsiteY6" fmla="*/ 1631086 h 1631086"/>
              <a:gd name="connsiteX0" fmla="*/ 0 w 5011615"/>
              <a:gd name="connsiteY0" fmla="*/ 690309 h 1631086"/>
              <a:gd name="connsiteX1" fmla="*/ 808698 w 5011615"/>
              <a:gd name="connsiteY1" fmla="*/ 834392 h 1631086"/>
              <a:gd name="connsiteX2" fmla="*/ 1972289 w 5011615"/>
              <a:gd name="connsiteY2" fmla="*/ 818036 h 1631086"/>
              <a:gd name="connsiteX3" fmla="*/ 2204916 w 5011615"/>
              <a:gd name="connsiteY3" fmla="*/ 701169 h 1631086"/>
              <a:gd name="connsiteX4" fmla="*/ 3068513 w 5011615"/>
              <a:gd name="connsiteY4" fmla="*/ 408956 h 1631086"/>
              <a:gd name="connsiteX5" fmla="*/ 4079631 w 5011615"/>
              <a:gd name="connsiteY5" fmla="*/ 180356 h 1631086"/>
              <a:gd name="connsiteX6" fmla="*/ 5011615 w 5011615"/>
              <a:gd name="connsiteY6" fmla="*/ 1631086 h 1631086"/>
              <a:gd name="connsiteX0" fmla="*/ 0 w 5011615"/>
              <a:gd name="connsiteY0" fmla="*/ 699146 h 1639923"/>
              <a:gd name="connsiteX1" fmla="*/ 808698 w 5011615"/>
              <a:gd name="connsiteY1" fmla="*/ 843229 h 1639923"/>
              <a:gd name="connsiteX2" fmla="*/ 1972289 w 5011615"/>
              <a:gd name="connsiteY2" fmla="*/ 826873 h 1639923"/>
              <a:gd name="connsiteX3" fmla="*/ 2963868 w 5011615"/>
              <a:gd name="connsiteY3" fmla="*/ 1023270 h 1639923"/>
              <a:gd name="connsiteX4" fmla="*/ 3068513 w 5011615"/>
              <a:gd name="connsiteY4" fmla="*/ 417793 h 1639923"/>
              <a:gd name="connsiteX5" fmla="*/ 4079631 w 5011615"/>
              <a:gd name="connsiteY5" fmla="*/ 189193 h 1639923"/>
              <a:gd name="connsiteX6" fmla="*/ 5011615 w 5011615"/>
              <a:gd name="connsiteY6" fmla="*/ 1639923 h 1639923"/>
              <a:gd name="connsiteX0" fmla="*/ 0 w 5011615"/>
              <a:gd name="connsiteY0" fmla="*/ 699146 h 1639923"/>
              <a:gd name="connsiteX1" fmla="*/ 808698 w 5011615"/>
              <a:gd name="connsiteY1" fmla="*/ 843229 h 1639923"/>
              <a:gd name="connsiteX2" fmla="*/ 1972289 w 5011615"/>
              <a:gd name="connsiteY2" fmla="*/ 826873 h 1639923"/>
              <a:gd name="connsiteX3" fmla="*/ 2963868 w 5011615"/>
              <a:gd name="connsiteY3" fmla="*/ 1023270 h 1639923"/>
              <a:gd name="connsiteX4" fmla="*/ 3068513 w 5011615"/>
              <a:gd name="connsiteY4" fmla="*/ 417793 h 1639923"/>
              <a:gd name="connsiteX5" fmla="*/ 4079631 w 5011615"/>
              <a:gd name="connsiteY5" fmla="*/ 189193 h 1639923"/>
              <a:gd name="connsiteX6" fmla="*/ 5011615 w 5011615"/>
              <a:gd name="connsiteY6" fmla="*/ 1639923 h 1639923"/>
              <a:gd name="connsiteX0" fmla="*/ 0 w 5011615"/>
              <a:gd name="connsiteY0" fmla="*/ 609157 h 1549934"/>
              <a:gd name="connsiteX1" fmla="*/ 808698 w 5011615"/>
              <a:gd name="connsiteY1" fmla="*/ 753240 h 1549934"/>
              <a:gd name="connsiteX2" fmla="*/ 1972289 w 5011615"/>
              <a:gd name="connsiteY2" fmla="*/ 736884 h 1549934"/>
              <a:gd name="connsiteX3" fmla="*/ 2963868 w 5011615"/>
              <a:gd name="connsiteY3" fmla="*/ 933281 h 1549934"/>
              <a:gd name="connsiteX4" fmla="*/ 3891473 w 5011615"/>
              <a:gd name="connsiteY4" fmla="*/ 1172253 h 1549934"/>
              <a:gd name="connsiteX5" fmla="*/ 4079631 w 5011615"/>
              <a:gd name="connsiteY5" fmla="*/ 99204 h 1549934"/>
              <a:gd name="connsiteX6" fmla="*/ 5011615 w 5011615"/>
              <a:gd name="connsiteY6" fmla="*/ 1549934 h 1549934"/>
              <a:gd name="connsiteX0" fmla="*/ 0 w 5011615"/>
              <a:gd name="connsiteY0" fmla="*/ -1 h 1429709"/>
              <a:gd name="connsiteX1" fmla="*/ 808698 w 5011615"/>
              <a:gd name="connsiteY1" fmla="*/ 144082 h 1429709"/>
              <a:gd name="connsiteX2" fmla="*/ 1972289 w 5011615"/>
              <a:gd name="connsiteY2" fmla="*/ 127726 h 1429709"/>
              <a:gd name="connsiteX3" fmla="*/ 2963868 w 5011615"/>
              <a:gd name="connsiteY3" fmla="*/ 324123 h 1429709"/>
              <a:gd name="connsiteX4" fmla="*/ 3891473 w 5011615"/>
              <a:gd name="connsiteY4" fmla="*/ 563095 h 1429709"/>
              <a:gd name="connsiteX5" fmla="*/ 4518543 w 5011615"/>
              <a:gd name="connsiteY5" fmla="*/ 1260665 h 1429709"/>
              <a:gd name="connsiteX6" fmla="*/ 5011615 w 5011615"/>
              <a:gd name="connsiteY6" fmla="*/ 940776 h 1429709"/>
              <a:gd name="connsiteX0" fmla="*/ 0 w 5386519"/>
              <a:gd name="connsiteY0" fmla="*/ 0 h 1512824"/>
              <a:gd name="connsiteX1" fmla="*/ 808698 w 5386519"/>
              <a:gd name="connsiteY1" fmla="*/ 144083 h 1512824"/>
              <a:gd name="connsiteX2" fmla="*/ 1972289 w 5386519"/>
              <a:gd name="connsiteY2" fmla="*/ 127727 h 1512824"/>
              <a:gd name="connsiteX3" fmla="*/ 2963868 w 5386519"/>
              <a:gd name="connsiteY3" fmla="*/ 324124 h 1512824"/>
              <a:gd name="connsiteX4" fmla="*/ 3891473 w 5386519"/>
              <a:gd name="connsiteY4" fmla="*/ 563096 h 1512824"/>
              <a:gd name="connsiteX5" fmla="*/ 4518543 w 5386519"/>
              <a:gd name="connsiteY5" fmla="*/ 1260666 h 1512824"/>
              <a:gd name="connsiteX6" fmla="*/ 5386519 w 5386519"/>
              <a:gd name="connsiteY6" fmla="*/ 1512824 h 1512824"/>
              <a:gd name="connsiteX0" fmla="*/ 0 w 5386519"/>
              <a:gd name="connsiteY0" fmla="*/ 0 h 1647925"/>
              <a:gd name="connsiteX1" fmla="*/ 808698 w 5386519"/>
              <a:gd name="connsiteY1" fmla="*/ 144083 h 1647925"/>
              <a:gd name="connsiteX2" fmla="*/ 1972289 w 5386519"/>
              <a:gd name="connsiteY2" fmla="*/ 127727 h 1647925"/>
              <a:gd name="connsiteX3" fmla="*/ 2963868 w 5386519"/>
              <a:gd name="connsiteY3" fmla="*/ 324124 h 1647925"/>
              <a:gd name="connsiteX4" fmla="*/ 3891473 w 5386519"/>
              <a:gd name="connsiteY4" fmla="*/ 563096 h 1647925"/>
              <a:gd name="connsiteX5" fmla="*/ 4518543 w 5386519"/>
              <a:gd name="connsiteY5" fmla="*/ 1260666 h 1647925"/>
              <a:gd name="connsiteX6" fmla="*/ 5386519 w 5386519"/>
              <a:gd name="connsiteY6" fmla="*/ 1512824 h 1647925"/>
              <a:gd name="connsiteX0" fmla="*/ 0 w 5386519"/>
              <a:gd name="connsiteY0" fmla="*/ 0 h 1647924"/>
              <a:gd name="connsiteX1" fmla="*/ 808698 w 5386519"/>
              <a:gd name="connsiteY1" fmla="*/ 144083 h 1647924"/>
              <a:gd name="connsiteX2" fmla="*/ 1972289 w 5386519"/>
              <a:gd name="connsiteY2" fmla="*/ 127727 h 1647924"/>
              <a:gd name="connsiteX3" fmla="*/ 2698692 w 5386519"/>
              <a:gd name="connsiteY3" fmla="*/ 664627 h 1647924"/>
              <a:gd name="connsiteX4" fmla="*/ 3891473 w 5386519"/>
              <a:gd name="connsiteY4" fmla="*/ 563096 h 1647924"/>
              <a:gd name="connsiteX5" fmla="*/ 4518543 w 5386519"/>
              <a:gd name="connsiteY5" fmla="*/ 1260666 h 1647924"/>
              <a:gd name="connsiteX6" fmla="*/ 5386519 w 5386519"/>
              <a:gd name="connsiteY6" fmla="*/ 1512824 h 1647924"/>
              <a:gd name="connsiteX0" fmla="*/ 0 w 5386519"/>
              <a:gd name="connsiteY0" fmla="*/ 0 h 1647924"/>
              <a:gd name="connsiteX1" fmla="*/ 808698 w 5386519"/>
              <a:gd name="connsiteY1" fmla="*/ 144083 h 1647924"/>
              <a:gd name="connsiteX2" fmla="*/ 1972289 w 5386519"/>
              <a:gd name="connsiteY2" fmla="*/ 127727 h 1647924"/>
              <a:gd name="connsiteX3" fmla="*/ 2698692 w 5386519"/>
              <a:gd name="connsiteY3" fmla="*/ 664627 h 1647924"/>
              <a:gd name="connsiteX4" fmla="*/ 3891473 w 5386519"/>
              <a:gd name="connsiteY4" fmla="*/ 563096 h 1647924"/>
              <a:gd name="connsiteX5" fmla="*/ 4518543 w 5386519"/>
              <a:gd name="connsiteY5" fmla="*/ 1260666 h 1647924"/>
              <a:gd name="connsiteX6" fmla="*/ 5386519 w 5386519"/>
              <a:gd name="connsiteY6" fmla="*/ 1512824 h 1647924"/>
              <a:gd name="connsiteX0" fmla="*/ 0 w 5386519"/>
              <a:gd name="connsiteY0" fmla="*/ 0 h 1647924"/>
              <a:gd name="connsiteX1" fmla="*/ 808698 w 5386519"/>
              <a:gd name="connsiteY1" fmla="*/ 144083 h 1647924"/>
              <a:gd name="connsiteX2" fmla="*/ 1972289 w 5386519"/>
              <a:gd name="connsiteY2" fmla="*/ 127727 h 1647924"/>
              <a:gd name="connsiteX3" fmla="*/ 2698692 w 5386519"/>
              <a:gd name="connsiteY3" fmla="*/ 664627 h 1647924"/>
              <a:gd name="connsiteX4" fmla="*/ 3891473 w 5386519"/>
              <a:gd name="connsiteY4" fmla="*/ 563096 h 1647924"/>
              <a:gd name="connsiteX5" fmla="*/ 4518543 w 5386519"/>
              <a:gd name="connsiteY5" fmla="*/ 1260666 h 1647924"/>
              <a:gd name="connsiteX6" fmla="*/ 5386519 w 5386519"/>
              <a:gd name="connsiteY6" fmla="*/ 1512824 h 1647924"/>
              <a:gd name="connsiteX0" fmla="*/ 0 w 5276791"/>
              <a:gd name="connsiteY0" fmla="*/ 0 h 1598797"/>
              <a:gd name="connsiteX1" fmla="*/ 808698 w 5276791"/>
              <a:gd name="connsiteY1" fmla="*/ 144083 h 1598797"/>
              <a:gd name="connsiteX2" fmla="*/ 1972289 w 5276791"/>
              <a:gd name="connsiteY2" fmla="*/ 127727 h 1598797"/>
              <a:gd name="connsiteX3" fmla="*/ 2698692 w 5276791"/>
              <a:gd name="connsiteY3" fmla="*/ 664627 h 1598797"/>
              <a:gd name="connsiteX4" fmla="*/ 3891473 w 5276791"/>
              <a:gd name="connsiteY4" fmla="*/ 563096 h 1598797"/>
              <a:gd name="connsiteX5" fmla="*/ 4518543 w 5276791"/>
              <a:gd name="connsiteY5" fmla="*/ 1260666 h 1598797"/>
              <a:gd name="connsiteX6" fmla="*/ 5276791 w 5276791"/>
              <a:gd name="connsiteY6" fmla="*/ 1363003 h 1598797"/>
              <a:gd name="connsiteX0" fmla="*/ 0 w 5276791"/>
              <a:gd name="connsiteY0" fmla="*/ 0 h 1472268"/>
              <a:gd name="connsiteX1" fmla="*/ 808698 w 5276791"/>
              <a:gd name="connsiteY1" fmla="*/ 144083 h 1472268"/>
              <a:gd name="connsiteX2" fmla="*/ 1972289 w 5276791"/>
              <a:gd name="connsiteY2" fmla="*/ 127727 h 1472268"/>
              <a:gd name="connsiteX3" fmla="*/ 2698692 w 5276791"/>
              <a:gd name="connsiteY3" fmla="*/ 664627 h 1472268"/>
              <a:gd name="connsiteX4" fmla="*/ 3891473 w 5276791"/>
              <a:gd name="connsiteY4" fmla="*/ 563096 h 1472268"/>
              <a:gd name="connsiteX5" fmla="*/ 4518543 w 5276791"/>
              <a:gd name="connsiteY5" fmla="*/ 1260666 h 1472268"/>
              <a:gd name="connsiteX6" fmla="*/ 5276791 w 5276791"/>
              <a:gd name="connsiteY6" fmla="*/ 1363003 h 1472268"/>
              <a:gd name="connsiteX0" fmla="*/ 0 w 5276791"/>
              <a:gd name="connsiteY0" fmla="*/ 32180 h 1504449"/>
              <a:gd name="connsiteX1" fmla="*/ 808698 w 5276791"/>
              <a:gd name="connsiteY1" fmla="*/ 176263 h 1504449"/>
              <a:gd name="connsiteX2" fmla="*/ 1908281 w 5276791"/>
              <a:gd name="connsiteY2" fmla="*/ 23706 h 1504449"/>
              <a:gd name="connsiteX3" fmla="*/ 2698692 w 5276791"/>
              <a:gd name="connsiteY3" fmla="*/ 696807 h 1504449"/>
              <a:gd name="connsiteX4" fmla="*/ 3891473 w 5276791"/>
              <a:gd name="connsiteY4" fmla="*/ 595276 h 1504449"/>
              <a:gd name="connsiteX5" fmla="*/ 4518543 w 5276791"/>
              <a:gd name="connsiteY5" fmla="*/ 1292846 h 1504449"/>
              <a:gd name="connsiteX6" fmla="*/ 5276791 w 5276791"/>
              <a:gd name="connsiteY6" fmla="*/ 1395183 h 1504449"/>
              <a:gd name="connsiteX0" fmla="*/ 0 w 5276791"/>
              <a:gd name="connsiteY0" fmla="*/ 105119 h 1577388"/>
              <a:gd name="connsiteX1" fmla="*/ 1064730 w 5276791"/>
              <a:gd name="connsiteY1" fmla="*/ 44900 h 1577388"/>
              <a:gd name="connsiteX2" fmla="*/ 1908281 w 5276791"/>
              <a:gd name="connsiteY2" fmla="*/ 96645 h 1577388"/>
              <a:gd name="connsiteX3" fmla="*/ 2698692 w 5276791"/>
              <a:gd name="connsiteY3" fmla="*/ 769746 h 1577388"/>
              <a:gd name="connsiteX4" fmla="*/ 3891473 w 5276791"/>
              <a:gd name="connsiteY4" fmla="*/ 668215 h 1577388"/>
              <a:gd name="connsiteX5" fmla="*/ 4518543 w 5276791"/>
              <a:gd name="connsiteY5" fmla="*/ 1365785 h 1577388"/>
              <a:gd name="connsiteX6" fmla="*/ 5276791 w 5276791"/>
              <a:gd name="connsiteY6" fmla="*/ 1468122 h 1577388"/>
              <a:gd name="connsiteX0" fmla="*/ 0 w 5276791"/>
              <a:gd name="connsiteY0" fmla="*/ 79755 h 1552024"/>
              <a:gd name="connsiteX1" fmla="*/ 1064730 w 5276791"/>
              <a:gd name="connsiteY1" fmla="*/ 19536 h 1552024"/>
              <a:gd name="connsiteX2" fmla="*/ 1908281 w 5276791"/>
              <a:gd name="connsiteY2" fmla="*/ 71281 h 1552024"/>
              <a:gd name="connsiteX3" fmla="*/ 2698692 w 5276791"/>
              <a:gd name="connsiteY3" fmla="*/ 744382 h 1552024"/>
              <a:gd name="connsiteX4" fmla="*/ 3891473 w 5276791"/>
              <a:gd name="connsiteY4" fmla="*/ 642851 h 1552024"/>
              <a:gd name="connsiteX5" fmla="*/ 4518543 w 5276791"/>
              <a:gd name="connsiteY5" fmla="*/ 1340421 h 1552024"/>
              <a:gd name="connsiteX6" fmla="*/ 5276791 w 5276791"/>
              <a:gd name="connsiteY6" fmla="*/ 1442758 h 1552024"/>
              <a:gd name="connsiteX0" fmla="*/ 0 w 5276791"/>
              <a:gd name="connsiteY0" fmla="*/ 74242 h 1546511"/>
              <a:gd name="connsiteX1" fmla="*/ 1064730 w 5276791"/>
              <a:gd name="connsiteY1" fmla="*/ 14023 h 1546511"/>
              <a:gd name="connsiteX2" fmla="*/ 1908281 w 5276791"/>
              <a:gd name="connsiteY2" fmla="*/ 65768 h 1546511"/>
              <a:gd name="connsiteX3" fmla="*/ 2698692 w 5276791"/>
              <a:gd name="connsiteY3" fmla="*/ 738869 h 1546511"/>
              <a:gd name="connsiteX4" fmla="*/ 3891473 w 5276791"/>
              <a:gd name="connsiteY4" fmla="*/ 637338 h 1546511"/>
              <a:gd name="connsiteX5" fmla="*/ 4518543 w 5276791"/>
              <a:gd name="connsiteY5" fmla="*/ 1334908 h 1546511"/>
              <a:gd name="connsiteX6" fmla="*/ 5276791 w 5276791"/>
              <a:gd name="connsiteY6" fmla="*/ 1437245 h 1546511"/>
              <a:gd name="connsiteX0" fmla="*/ 0 w 5450527"/>
              <a:gd name="connsiteY0" fmla="*/ 0 h 1594850"/>
              <a:gd name="connsiteX1" fmla="*/ 1238466 w 5450527"/>
              <a:gd name="connsiteY1" fmla="*/ 62362 h 1594850"/>
              <a:gd name="connsiteX2" fmla="*/ 2082017 w 5450527"/>
              <a:gd name="connsiteY2" fmla="*/ 114107 h 1594850"/>
              <a:gd name="connsiteX3" fmla="*/ 2872428 w 5450527"/>
              <a:gd name="connsiteY3" fmla="*/ 787208 h 1594850"/>
              <a:gd name="connsiteX4" fmla="*/ 4065209 w 5450527"/>
              <a:gd name="connsiteY4" fmla="*/ 685677 h 1594850"/>
              <a:gd name="connsiteX5" fmla="*/ 4692279 w 5450527"/>
              <a:gd name="connsiteY5" fmla="*/ 1383247 h 1594850"/>
              <a:gd name="connsiteX6" fmla="*/ 5450527 w 5450527"/>
              <a:gd name="connsiteY6" fmla="*/ 1485584 h 1594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50527" h="1594850">
                <a:moveTo>
                  <a:pt x="0" y="0"/>
                </a:moveTo>
                <a:cubicBezTo>
                  <a:pt x="103717" y="79475"/>
                  <a:pt x="1000722" y="31851"/>
                  <a:pt x="1238466" y="62362"/>
                </a:cubicBezTo>
                <a:cubicBezTo>
                  <a:pt x="1512786" y="79253"/>
                  <a:pt x="1809690" y="-6701"/>
                  <a:pt x="2082017" y="114107"/>
                </a:cubicBezTo>
                <a:cubicBezTo>
                  <a:pt x="2354344" y="234915"/>
                  <a:pt x="2520091" y="937620"/>
                  <a:pt x="2872428" y="787208"/>
                </a:cubicBezTo>
                <a:cubicBezTo>
                  <a:pt x="3368607" y="796274"/>
                  <a:pt x="3761901" y="586337"/>
                  <a:pt x="4065209" y="685677"/>
                </a:cubicBezTo>
                <a:cubicBezTo>
                  <a:pt x="4368518" y="785017"/>
                  <a:pt x="4334725" y="902601"/>
                  <a:pt x="4692279" y="1383247"/>
                </a:cubicBezTo>
                <a:cubicBezTo>
                  <a:pt x="5069879" y="1824055"/>
                  <a:pt x="4883364" y="1430458"/>
                  <a:pt x="5450527" y="1485584"/>
                </a:cubicBezTo>
              </a:path>
            </a:pathLst>
          </a:cu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 27">
            <a:extLst>
              <a:ext uri="{FF2B5EF4-FFF2-40B4-BE49-F238E27FC236}">
                <a16:creationId xmlns:a16="http://schemas.microsoft.com/office/drawing/2014/main" id="{FABE614E-1AA1-674D-A6BF-98A344501168}"/>
              </a:ext>
            </a:extLst>
          </p:cNvPr>
          <p:cNvSpPr/>
          <p:nvPr/>
        </p:nvSpPr>
        <p:spPr>
          <a:xfrm>
            <a:off x="3315958" y="1965056"/>
            <a:ext cx="5450527" cy="1113809"/>
          </a:xfrm>
          <a:custGeom>
            <a:avLst/>
            <a:gdLst>
              <a:gd name="connsiteX0" fmla="*/ 0 w 5011615"/>
              <a:gd name="connsiteY0" fmla="*/ 0 h 940777"/>
              <a:gd name="connsiteX1" fmla="*/ 325315 w 5011615"/>
              <a:gd name="connsiteY1" fmla="*/ 597877 h 940777"/>
              <a:gd name="connsiteX2" fmla="*/ 650630 w 5011615"/>
              <a:gd name="connsiteY2" fmla="*/ 888023 h 940777"/>
              <a:gd name="connsiteX3" fmla="*/ 1072661 w 5011615"/>
              <a:gd name="connsiteY3" fmla="*/ 694592 h 940777"/>
              <a:gd name="connsiteX4" fmla="*/ 1441938 w 5011615"/>
              <a:gd name="connsiteY4" fmla="*/ 677008 h 940777"/>
              <a:gd name="connsiteX5" fmla="*/ 5011615 w 5011615"/>
              <a:gd name="connsiteY5" fmla="*/ 940777 h 940777"/>
              <a:gd name="connsiteX0" fmla="*/ 0 w 5011615"/>
              <a:gd name="connsiteY0" fmla="*/ 0 h 940777"/>
              <a:gd name="connsiteX1" fmla="*/ 325315 w 5011615"/>
              <a:gd name="connsiteY1" fmla="*/ 597877 h 940777"/>
              <a:gd name="connsiteX2" fmla="*/ 650630 w 5011615"/>
              <a:gd name="connsiteY2" fmla="*/ 888023 h 940777"/>
              <a:gd name="connsiteX3" fmla="*/ 1081453 w 5011615"/>
              <a:gd name="connsiteY3" fmla="*/ 773723 h 940777"/>
              <a:gd name="connsiteX4" fmla="*/ 1441938 w 5011615"/>
              <a:gd name="connsiteY4" fmla="*/ 677008 h 940777"/>
              <a:gd name="connsiteX5" fmla="*/ 5011615 w 5011615"/>
              <a:gd name="connsiteY5" fmla="*/ 940777 h 940777"/>
              <a:gd name="connsiteX0" fmla="*/ 0 w 5011615"/>
              <a:gd name="connsiteY0" fmla="*/ 0 h 940777"/>
              <a:gd name="connsiteX1" fmla="*/ 325315 w 5011615"/>
              <a:gd name="connsiteY1" fmla="*/ 597877 h 940777"/>
              <a:gd name="connsiteX2" fmla="*/ 650630 w 5011615"/>
              <a:gd name="connsiteY2" fmla="*/ 888023 h 940777"/>
              <a:gd name="connsiteX3" fmla="*/ 1081453 w 5011615"/>
              <a:gd name="connsiteY3" fmla="*/ 773723 h 940777"/>
              <a:gd name="connsiteX4" fmla="*/ 2136530 w 5011615"/>
              <a:gd name="connsiteY4" fmla="*/ 703385 h 940777"/>
              <a:gd name="connsiteX5" fmla="*/ 5011615 w 5011615"/>
              <a:gd name="connsiteY5" fmla="*/ 940777 h 940777"/>
              <a:gd name="connsiteX0" fmla="*/ 0 w 5011615"/>
              <a:gd name="connsiteY0" fmla="*/ 0 h 940777"/>
              <a:gd name="connsiteX1" fmla="*/ 325315 w 5011615"/>
              <a:gd name="connsiteY1" fmla="*/ 597877 h 940777"/>
              <a:gd name="connsiteX2" fmla="*/ 650630 w 5011615"/>
              <a:gd name="connsiteY2" fmla="*/ 888023 h 940777"/>
              <a:gd name="connsiteX3" fmla="*/ 1090245 w 5011615"/>
              <a:gd name="connsiteY3" fmla="*/ 668216 h 940777"/>
              <a:gd name="connsiteX4" fmla="*/ 2136530 w 5011615"/>
              <a:gd name="connsiteY4" fmla="*/ 703385 h 940777"/>
              <a:gd name="connsiteX5" fmla="*/ 5011615 w 5011615"/>
              <a:gd name="connsiteY5" fmla="*/ 940777 h 940777"/>
              <a:gd name="connsiteX0" fmla="*/ 0 w 5011615"/>
              <a:gd name="connsiteY0" fmla="*/ 0 h 940777"/>
              <a:gd name="connsiteX1" fmla="*/ 325315 w 5011615"/>
              <a:gd name="connsiteY1" fmla="*/ 597877 h 940777"/>
              <a:gd name="connsiteX2" fmla="*/ 650630 w 5011615"/>
              <a:gd name="connsiteY2" fmla="*/ 888023 h 940777"/>
              <a:gd name="connsiteX3" fmla="*/ 1090245 w 5011615"/>
              <a:gd name="connsiteY3" fmla="*/ 668216 h 940777"/>
              <a:gd name="connsiteX4" fmla="*/ 4281854 w 5011615"/>
              <a:gd name="connsiteY4" fmla="*/ 87924 h 940777"/>
              <a:gd name="connsiteX5" fmla="*/ 5011615 w 5011615"/>
              <a:gd name="connsiteY5" fmla="*/ 940777 h 940777"/>
              <a:gd name="connsiteX0" fmla="*/ 0 w 5011615"/>
              <a:gd name="connsiteY0" fmla="*/ 0 h 940777"/>
              <a:gd name="connsiteX1" fmla="*/ 325315 w 5011615"/>
              <a:gd name="connsiteY1" fmla="*/ 597877 h 940777"/>
              <a:gd name="connsiteX2" fmla="*/ 650630 w 5011615"/>
              <a:gd name="connsiteY2" fmla="*/ 888023 h 940777"/>
              <a:gd name="connsiteX3" fmla="*/ 1090245 w 5011615"/>
              <a:gd name="connsiteY3" fmla="*/ 668216 h 940777"/>
              <a:gd name="connsiteX4" fmla="*/ 4281854 w 5011615"/>
              <a:gd name="connsiteY4" fmla="*/ 87924 h 940777"/>
              <a:gd name="connsiteX5" fmla="*/ 5011615 w 5011615"/>
              <a:gd name="connsiteY5" fmla="*/ 940777 h 940777"/>
              <a:gd name="connsiteX0" fmla="*/ 0 w 5011615"/>
              <a:gd name="connsiteY0" fmla="*/ 625390 h 1566167"/>
              <a:gd name="connsiteX1" fmla="*/ 325315 w 5011615"/>
              <a:gd name="connsiteY1" fmla="*/ 1223267 h 1566167"/>
              <a:gd name="connsiteX2" fmla="*/ 650630 w 5011615"/>
              <a:gd name="connsiteY2" fmla="*/ 1513413 h 1566167"/>
              <a:gd name="connsiteX3" fmla="*/ 1090245 w 5011615"/>
              <a:gd name="connsiteY3" fmla="*/ 1293606 h 1566167"/>
              <a:gd name="connsiteX4" fmla="*/ 3727938 w 5011615"/>
              <a:gd name="connsiteY4" fmla="*/ 1137 h 1566167"/>
              <a:gd name="connsiteX5" fmla="*/ 5011615 w 5011615"/>
              <a:gd name="connsiteY5" fmla="*/ 1566167 h 1566167"/>
              <a:gd name="connsiteX0" fmla="*/ 0 w 5011615"/>
              <a:gd name="connsiteY0" fmla="*/ 628497 h 1569274"/>
              <a:gd name="connsiteX1" fmla="*/ 325315 w 5011615"/>
              <a:gd name="connsiteY1" fmla="*/ 1226374 h 1569274"/>
              <a:gd name="connsiteX2" fmla="*/ 650630 w 5011615"/>
              <a:gd name="connsiteY2" fmla="*/ 1516520 h 1569274"/>
              <a:gd name="connsiteX3" fmla="*/ 2329960 w 5011615"/>
              <a:gd name="connsiteY3" fmla="*/ 479029 h 1569274"/>
              <a:gd name="connsiteX4" fmla="*/ 3727938 w 5011615"/>
              <a:gd name="connsiteY4" fmla="*/ 4244 h 1569274"/>
              <a:gd name="connsiteX5" fmla="*/ 5011615 w 5011615"/>
              <a:gd name="connsiteY5" fmla="*/ 1569274 h 1569274"/>
              <a:gd name="connsiteX0" fmla="*/ 0 w 5011615"/>
              <a:gd name="connsiteY0" fmla="*/ 628497 h 1569274"/>
              <a:gd name="connsiteX1" fmla="*/ 325315 w 5011615"/>
              <a:gd name="connsiteY1" fmla="*/ 1226374 h 1569274"/>
              <a:gd name="connsiteX2" fmla="*/ 2329960 w 5011615"/>
              <a:gd name="connsiteY2" fmla="*/ 479029 h 1569274"/>
              <a:gd name="connsiteX3" fmla="*/ 3727938 w 5011615"/>
              <a:gd name="connsiteY3" fmla="*/ 4244 h 1569274"/>
              <a:gd name="connsiteX4" fmla="*/ 5011615 w 5011615"/>
              <a:gd name="connsiteY4" fmla="*/ 1569274 h 1569274"/>
              <a:gd name="connsiteX0" fmla="*/ 0 w 5011615"/>
              <a:gd name="connsiteY0" fmla="*/ 627126 h 1567903"/>
              <a:gd name="connsiteX1" fmla="*/ 1028700 w 5011615"/>
              <a:gd name="connsiteY1" fmla="*/ 635918 h 1567903"/>
              <a:gd name="connsiteX2" fmla="*/ 2329960 w 5011615"/>
              <a:gd name="connsiteY2" fmla="*/ 477658 h 1567903"/>
              <a:gd name="connsiteX3" fmla="*/ 3727938 w 5011615"/>
              <a:gd name="connsiteY3" fmla="*/ 2873 h 1567903"/>
              <a:gd name="connsiteX4" fmla="*/ 5011615 w 5011615"/>
              <a:gd name="connsiteY4" fmla="*/ 1567903 h 1567903"/>
              <a:gd name="connsiteX0" fmla="*/ 0 w 5011615"/>
              <a:gd name="connsiteY0" fmla="*/ 513620 h 1454397"/>
              <a:gd name="connsiteX1" fmla="*/ 1028700 w 5011615"/>
              <a:gd name="connsiteY1" fmla="*/ 522412 h 1454397"/>
              <a:gd name="connsiteX2" fmla="*/ 2329960 w 5011615"/>
              <a:gd name="connsiteY2" fmla="*/ 364152 h 1454397"/>
              <a:gd name="connsiteX3" fmla="*/ 4079631 w 5011615"/>
              <a:gd name="connsiteY3" fmla="*/ 3667 h 1454397"/>
              <a:gd name="connsiteX4" fmla="*/ 5011615 w 5011615"/>
              <a:gd name="connsiteY4" fmla="*/ 1454397 h 1454397"/>
              <a:gd name="connsiteX0" fmla="*/ 0 w 5011615"/>
              <a:gd name="connsiteY0" fmla="*/ 513620 h 1454397"/>
              <a:gd name="connsiteX1" fmla="*/ 1028700 w 5011615"/>
              <a:gd name="connsiteY1" fmla="*/ 522412 h 1454397"/>
              <a:gd name="connsiteX2" fmla="*/ 2329960 w 5011615"/>
              <a:gd name="connsiteY2" fmla="*/ 364152 h 1454397"/>
              <a:gd name="connsiteX3" fmla="*/ 4079631 w 5011615"/>
              <a:gd name="connsiteY3" fmla="*/ 3667 h 1454397"/>
              <a:gd name="connsiteX4" fmla="*/ 5011615 w 5011615"/>
              <a:gd name="connsiteY4" fmla="*/ 1454397 h 1454397"/>
              <a:gd name="connsiteX0" fmla="*/ 0 w 5011615"/>
              <a:gd name="connsiteY0" fmla="*/ 668876 h 1609653"/>
              <a:gd name="connsiteX1" fmla="*/ 1028700 w 5011615"/>
              <a:gd name="connsiteY1" fmla="*/ 677668 h 1609653"/>
              <a:gd name="connsiteX2" fmla="*/ 2329960 w 5011615"/>
              <a:gd name="connsiteY2" fmla="*/ 519408 h 1609653"/>
              <a:gd name="connsiteX3" fmla="*/ 4079631 w 5011615"/>
              <a:gd name="connsiteY3" fmla="*/ 158923 h 1609653"/>
              <a:gd name="connsiteX4" fmla="*/ 5011615 w 5011615"/>
              <a:gd name="connsiteY4" fmla="*/ 1609653 h 1609653"/>
              <a:gd name="connsiteX0" fmla="*/ 0 w 5011615"/>
              <a:gd name="connsiteY0" fmla="*/ 690251 h 1631028"/>
              <a:gd name="connsiteX1" fmla="*/ 1028700 w 5011615"/>
              <a:gd name="connsiteY1" fmla="*/ 699043 h 1631028"/>
              <a:gd name="connsiteX2" fmla="*/ 3068513 w 5011615"/>
              <a:gd name="connsiteY2" fmla="*/ 408898 h 1631028"/>
              <a:gd name="connsiteX3" fmla="*/ 4079631 w 5011615"/>
              <a:gd name="connsiteY3" fmla="*/ 180298 h 1631028"/>
              <a:gd name="connsiteX4" fmla="*/ 5011615 w 5011615"/>
              <a:gd name="connsiteY4" fmla="*/ 1631028 h 1631028"/>
              <a:gd name="connsiteX0" fmla="*/ 0 w 5011615"/>
              <a:gd name="connsiteY0" fmla="*/ 717434 h 1658211"/>
              <a:gd name="connsiteX1" fmla="*/ 1028700 w 5011615"/>
              <a:gd name="connsiteY1" fmla="*/ 726226 h 1658211"/>
              <a:gd name="connsiteX2" fmla="*/ 3068513 w 5011615"/>
              <a:gd name="connsiteY2" fmla="*/ 436081 h 1658211"/>
              <a:gd name="connsiteX3" fmla="*/ 4079631 w 5011615"/>
              <a:gd name="connsiteY3" fmla="*/ 207481 h 1658211"/>
              <a:gd name="connsiteX4" fmla="*/ 5011615 w 5011615"/>
              <a:gd name="connsiteY4" fmla="*/ 1658211 h 1658211"/>
              <a:gd name="connsiteX0" fmla="*/ 0 w 5011615"/>
              <a:gd name="connsiteY0" fmla="*/ 688126 h 1628903"/>
              <a:gd name="connsiteX1" fmla="*/ 1266092 w 5011615"/>
              <a:gd name="connsiteY1" fmla="*/ 617788 h 1628903"/>
              <a:gd name="connsiteX2" fmla="*/ 3068513 w 5011615"/>
              <a:gd name="connsiteY2" fmla="*/ 406773 h 1628903"/>
              <a:gd name="connsiteX3" fmla="*/ 4079631 w 5011615"/>
              <a:gd name="connsiteY3" fmla="*/ 178173 h 1628903"/>
              <a:gd name="connsiteX4" fmla="*/ 5011615 w 5011615"/>
              <a:gd name="connsiteY4" fmla="*/ 1628903 h 1628903"/>
              <a:gd name="connsiteX0" fmla="*/ 0 w 5011615"/>
              <a:gd name="connsiteY0" fmla="*/ 704715 h 1645492"/>
              <a:gd name="connsiteX1" fmla="*/ 1371599 w 5011615"/>
              <a:gd name="connsiteY1" fmla="*/ 1214669 h 1645492"/>
              <a:gd name="connsiteX2" fmla="*/ 3068513 w 5011615"/>
              <a:gd name="connsiteY2" fmla="*/ 423362 h 1645492"/>
              <a:gd name="connsiteX3" fmla="*/ 4079631 w 5011615"/>
              <a:gd name="connsiteY3" fmla="*/ 194762 h 1645492"/>
              <a:gd name="connsiteX4" fmla="*/ 5011615 w 5011615"/>
              <a:gd name="connsiteY4" fmla="*/ 1645492 h 1645492"/>
              <a:gd name="connsiteX0" fmla="*/ 0 w 5011615"/>
              <a:gd name="connsiteY0" fmla="*/ 704715 h 1645492"/>
              <a:gd name="connsiteX1" fmla="*/ 1371599 w 5011615"/>
              <a:gd name="connsiteY1" fmla="*/ 1214669 h 1645492"/>
              <a:gd name="connsiteX2" fmla="*/ 3068513 w 5011615"/>
              <a:gd name="connsiteY2" fmla="*/ 423362 h 1645492"/>
              <a:gd name="connsiteX3" fmla="*/ 4079631 w 5011615"/>
              <a:gd name="connsiteY3" fmla="*/ 194762 h 1645492"/>
              <a:gd name="connsiteX4" fmla="*/ 5011615 w 5011615"/>
              <a:gd name="connsiteY4" fmla="*/ 1645492 h 1645492"/>
              <a:gd name="connsiteX0" fmla="*/ 0 w 5011615"/>
              <a:gd name="connsiteY0" fmla="*/ 704715 h 1645492"/>
              <a:gd name="connsiteX1" fmla="*/ 622301 w 5011615"/>
              <a:gd name="connsiteY1" fmla="*/ 1181567 h 1645492"/>
              <a:gd name="connsiteX2" fmla="*/ 1371599 w 5011615"/>
              <a:gd name="connsiteY2" fmla="*/ 1214669 h 1645492"/>
              <a:gd name="connsiteX3" fmla="*/ 3068513 w 5011615"/>
              <a:gd name="connsiteY3" fmla="*/ 423362 h 1645492"/>
              <a:gd name="connsiteX4" fmla="*/ 4079631 w 5011615"/>
              <a:gd name="connsiteY4" fmla="*/ 194762 h 1645492"/>
              <a:gd name="connsiteX5" fmla="*/ 5011615 w 5011615"/>
              <a:gd name="connsiteY5" fmla="*/ 1645492 h 1645492"/>
              <a:gd name="connsiteX0" fmla="*/ 0 w 5011615"/>
              <a:gd name="connsiteY0" fmla="*/ 704715 h 1653314"/>
              <a:gd name="connsiteX1" fmla="*/ 534378 w 5011615"/>
              <a:gd name="connsiteY1" fmla="*/ 1638767 h 1653314"/>
              <a:gd name="connsiteX2" fmla="*/ 1371599 w 5011615"/>
              <a:gd name="connsiteY2" fmla="*/ 1214669 h 1653314"/>
              <a:gd name="connsiteX3" fmla="*/ 3068513 w 5011615"/>
              <a:gd name="connsiteY3" fmla="*/ 423362 h 1653314"/>
              <a:gd name="connsiteX4" fmla="*/ 4079631 w 5011615"/>
              <a:gd name="connsiteY4" fmla="*/ 194762 h 1653314"/>
              <a:gd name="connsiteX5" fmla="*/ 5011615 w 5011615"/>
              <a:gd name="connsiteY5" fmla="*/ 1645492 h 1653314"/>
              <a:gd name="connsiteX0" fmla="*/ 0 w 5011615"/>
              <a:gd name="connsiteY0" fmla="*/ 705527 h 1655200"/>
              <a:gd name="connsiteX1" fmla="*/ 534378 w 5011615"/>
              <a:gd name="connsiteY1" fmla="*/ 1639579 h 1655200"/>
              <a:gd name="connsiteX2" fmla="*/ 1441937 w 5011615"/>
              <a:gd name="connsiteY2" fmla="*/ 1241858 h 1655200"/>
              <a:gd name="connsiteX3" fmla="*/ 3068513 w 5011615"/>
              <a:gd name="connsiteY3" fmla="*/ 424174 h 1655200"/>
              <a:gd name="connsiteX4" fmla="*/ 4079631 w 5011615"/>
              <a:gd name="connsiteY4" fmla="*/ 195574 h 1655200"/>
              <a:gd name="connsiteX5" fmla="*/ 5011615 w 5011615"/>
              <a:gd name="connsiteY5" fmla="*/ 1646304 h 1655200"/>
              <a:gd name="connsiteX0" fmla="*/ 0 w 5011615"/>
              <a:gd name="connsiteY0" fmla="*/ 690787 h 1638553"/>
              <a:gd name="connsiteX1" fmla="*/ 534378 w 5011615"/>
              <a:gd name="connsiteY1" fmla="*/ 1624839 h 1638553"/>
              <a:gd name="connsiteX2" fmla="*/ 1441937 w 5011615"/>
              <a:gd name="connsiteY2" fmla="*/ 1227118 h 1638553"/>
              <a:gd name="connsiteX3" fmla="*/ 2442308 w 5011615"/>
              <a:gd name="connsiteY3" fmla="*/ 719232 h 1638553"/>
              <a:gd name="connsiteX4" fmla="*/ 3068513 w 5011615"/>
              <a:gd name="connsiteY4" fmla="*/ 409434 h 1638553"/>
              <a:gd name="connsiteX5" fmla="*/ 4079631 w 5011615"/>
              <a:gd name="connsiteY5" fmla="*/ 180834 h 1638553"/>
              <a:gd name="connsiteX6" fmla="*/ 5011615 w 5011615"/>
              <a:gd name="connsiteY6" fmla="*/ 1631564 h 1638553"/>
              <a:gd name="connsiteX0" fmla="*/ 0 w 5011615"/>
              <a:gd name="connsiteY0" fmla="*/ 690309 h 1638172"/>
              <a:gd name="connsiteX1" fmla="*/ 534378 w 5011615"/>
              <a:gd name="connsiteY1" fmla="*/ 1624361 h 1638172"/>
              <a:gd name="connsiteX2" fmla="*/ 1441937 w 5011615"/>
              <a:gd name="connsiteY2" fmla="*/ 1226640 h 1638172"/>
              <a:gd name="connsiteX3" fmla="*/ 2204916 w 5011615"/>
              <a:gd name="connsiteY3" fmla="*/ 701169 h 1638172"/>
              <a:gd name="connsiteX4" fmla="*/ 3068513 w 5011615"/>
              <a:gd name="connsiteY4" fmla="*/ 408956 h 1638172"/>
              <a:gd name="connsiteX5" fmla="*/ 4079631 w 5011615"/>
              <a:gd name="connsiteY5" fmla="*/ 180356 h 1638172"/>
              <a:gd name="connsiteX6" fmla="*/ 5011615 w 5011615"/>
              <a:gd name="connsiteY6" fmla="*/ 1631086 h 1638172"/>
              <a:gd name="connsiteX0" fmla="*/ 0 w 5011615"/>
              <a:gd name="connsiteY0" fmla="*/ 690309 h 1638172"/>
              <a:gd name="connsiteX1" fmla="*/ 534378 w 5011615"/>
              <a:gd name="connsiteY1" fmla="*/ 1624361 h 1638172"/>
              <a:gd name="connsiteX2" fmla="*/ 1441937 w 5011615"/>
              <a:gd name="connsiteY2" fmla="*/ 1226640 h 1638172"/>
              <a:gd name="connsiteX3" fmla="*/ 2204916 w 5011615"/>
              <a:gd name="connsiteY3" fmla="*/ 701169 h 1638172"/>
              <a:gd name="connsiteX4" fmla="*/ 3068513 w 5011615"/>
              <a:gd name="connsiteY4" fmla="*/ 408956 h 1638172"/>
              <a:gd name="connsiteX5" fmla="*/ 4079631 w 5011615"/>
              <a:gd name="connsiteY5" fmla="*/ 180356 h 1638172"/>
              <a:gd name="connsiteX6" fmla="*/ 5011615 w 5011615"/>
              <a:gd name="connsiteY6" fmla="*/ 1631086 h 1638172"/>
              <a:gd name="connsiteX0" fmla="*/ 0 w 5011615"/>
              <a:gd name="connsiteY0" fmla="*/ 690309 h 1638172"/>
              <a:gd name="connsiteX1" fmla="*/ 534378 w 5011615"/>
              <a:gd name="connsiteY1" fmla="*/ 1624361 h 1638172"/>
              <a:gd name="connsiteX2" fmla="*/ 1441937 w 5011615"/>
              <a:gd name="connsiteY2" fmla="*/ 1226640 h 1638172"/>
              <a:gd name="connsiteX3" fmla="*/ 2204916 w 5011615"/>
              <a:gd name="connsiteY3" fmla="*/ 701169 h 1638172"/>
              <a:gd name="connsiteX4" fmla="*/ 3068513 w 5011615"/>
              <a:gd name="connsiteY4" fmla="*/ 408956 h 1638172"/>
              <a:gd name="connsiteX5" fmla="*/ 4079631 w 5011615"/>
              <a:gd name="connsiteY5" fmla="*/ 180356 h 1638172"/>
              <a:gd name="connsiteX6" fmla="*/ 5011615 w 5011615"/>
              <a:gd name="connsiteY6" fmla="*/ 1631086 h 1638172"/>
              <a:gd name="connsiteX0" fmla="*/ 0 w 5011615"/>
              <a:gd name="connsiteY0" fmla="*/ 690309 h 1631086"/>
              <a:gd name="connsiteX1" fmla="*/ 808698 w 5011615"/>
              <a:gd name="connsiteY1" fmla="*/ 834392 h 1631086"/>
              <a:gd name="connsiteX2" fmla="*/ 1441937 w 5011615"/>
              <a:gd name="connsiteY2" fmla="*/ 1226640 h 1631086"/>
              <a:gd name="connsiteX3" fmla="*/ 2204916 w 5011615"/>
              <a:gd name="connsiteY3" fmla="*/ 701169 h 1631086"/>
              <a:gd name="connsiteX4" fmla="*/ 3068513 w 5011615"/>
              <a:gd name="connsiteY4" fmla="*/ 408956 h 1631086"/>
              <a:gd name="connsiteX5" fmla="*/ 4079631 w 5011615"/>
              <a:gd name="connsiteY5" fmla="*/ 180356 h 1631086"/>
              <a:gd name="connsiteX6" fmla="*/ 5011615 w 5011615"/>
              <a:gd name="connsiteY6" fmla="*/ 1631086 h 1631086"/>
              <a:gd name="connsiteX0" fmla="*/ 0 w 5011615"/>
              <a:gd name="connsiteY0" fmla="*/ 690309 h 1631086"/>
              <a:gd name="connsiteX1" fmla="*/ 808698 w 5011615"/>
              <a:gd name="connsiteY1" fmla="*/ 834392 h 1631086"/>
              <a:gd name="connsiteX2" fmla="*/ 1441937 w 5011615"/>
              <a:gd name="connsiteY2" fmla="*/ 1226640 h 1631086"/>
              <a:gd name="connsiteX3" fmla="*/ 2204916 w 5011615"/>
              <a:gd name="connsiteY3" fmla="*/ 701169 h 1631086"/>
              <a:gd name="connsiteX4" fmla="*/ 3068513 w 5011615"/>
              <a:gd name="connsiteY4" fmla="*/ 408956 h 1631086"/>
              <a:gd name="connsiteX5" fmla="*/ 4079631 w 5011615"/>
              <a:gd name="connsiteY5" fmla="*/ 180356 h 1631086"/>
              <a:gd name="connsiteX6" fmla="*/ 5011615 w 5011615"/>
              <a:gd name="connsiteY6" fmla="*/ 1631086 h 1631086"/>
              <a:gd name="connsiteX0" fmla="*/ 0 w 5011615"/>
              <a:gd name="connsiteY0" fmla="*/ 690309 h 1631086"/>
              <a:gd name="connsiteX1" fmla="*/ 808698 w 5011615"/>
              <a:gd name="connsiteY1" fmla="*/ 834392 h 1631086"/>
              <a:gd name="connsiteX2" fmla="*/ 1972289 w 5011615"/>
              <a:gd name="connsiteY2" fmla="*/ 818036 h 1631086"/>
              <a:gd name="connsiteX3" fmla="*/ 2204916 w 5011615"/>
              <a:gd name="connsiteY3" fmla="*/ 701169 h 1631086"/>
              <a:gd name="connsiteX4" fmla="*/ 3068513 w 5011615"/>
              <a:gd name="connsiteY4" fmla="*/ 408956 h 1631086"/>
              <a:gd name="connsiteX5" fmla="*/ 4079631 w 5011615"/>
              <a:gd name="connsiteY5" fmla="*/ 180356 h 1631086"/>
              <a:gd name="connsiteX6" fmla="*/ 5011615 w 5011615"/>
              <a:gd name="connsiteY6" fmla="*/ 1631086 h 1631086"/>
              <a:gd name="connsiteX0" fmla="*/ 0 w 5011615"/>
              <a:gd name="connsiteY0" fmla="*/ 699146 h 1639923"/>
              <a:gd name="connsiteX1" fmla="*/ 808698 w 5011615"/>
              <a:gd name="connsiteY1" fmla="*/ 843229 h 1639923"/>
              <a:gd name="connsiteX2" fmla="*/ 1972289 w 5011615"/>
              <a:gd name="connsiteY2" fmla="*/ 826873 h 1639923"/>
              <a:gd name="connsiteX3" fmla="*/ 2963868 w 5011615"/>
              <a:gd name="connsiteY3" fmla="*/ 1023270 h 1639923"/>
              <a:gd name="connsiteX4" fmla="*/ 3068513 w 5011615"/>
              <a:gd name="connsiteY4" fmla="*/ 417793 h 1639923"/>
              <a:gd name="connsiteX5" fmla="*/ 4079631 w 5011615"/>
              <a:gd name="connsiteY5" fmla="*/ 189193 h 1639923"/>
              <a:gd name="connsiteX6" fmla="*/ 5011615 w 5011615"/>
              <a:gd name="connsiteY6" fmla="*/ 1639923 h 1639923"/>
              <a:gd name="connsiteX0" fmla="*/ 0 w 5011615"/>
              <a:gd name="connsiteY0" fmla="*/ 699146 h 1639923"/>
              <a:gd name="connsiteX1" fmla="*/ 808698 w 5011615"/>
              <a:gd name="connsiteY1" fmla="*/ 843229 h 1639923"/>
              <a:gd name="connsiteX2" fmla="*/ 1972289 w 5011615"/>
              <a:gd name="connsiteY2" fmla="*/ 826873 h 1639923"/>
              <a:gd name="connsiteX3" fmla="*/ 2963868 w 5011615"/>
              <a:gd name="connsiteY3" fmla="*/ 1023270 h 1639923"/>
              <a:gd name="connsiteX4" fmla="*/ 3068513 w 5011615"/>
              <a:gd name="connsiteY4" fmla="*/ 417793 h 1639923"/>
              <a:gd name="connsiteX5" fmla="*/ 4079631 w 5011615"/>
              <a:gd name="connsiteY5" fmla="*/ 189193 h 1639923"/>
              <a:gd name="connsiteX6" fmla="*/ 5011615 w 5011615"/>
              <a:gd name="connsiteY6" fmla="*/ 1639923 h 1639923"/>
              <a:gd name="connsiteX0" fmla="*/ 0 w 5011615"/>
              <a:gd name="connsiteY0" fmla="*/ 609157 h 1549934"/>
              <a:gd name="connsiteX1" fmla="*/ 808698 w 5011615"/>
              <a:gd name="connsiteY1" fmla="*/ 753240 h 1549934"/>
              <a:gd name="connsiteX2" fmla="*/ 1972289 w 5011615"/>
              <a:gd name="connsiteY2" fmla="*/ 736884 h 1549934"/>
              <a:gd name="connsiteX3" fmla="*/ 2963868 w 5011615"/>
              <a:gd name="connsiteY3" fmla="*/ 933281 h 1549934"/>
              <a:gd name="connsiteX4" fmla="*/ 3891473 w 5011615"/>
              <a:gd name="connsiteY4" fmla="*/ 1172253 h 1549934"/>
              <a:gd name="connsiteX5" fmla="*/ 4079631 w 5011615"/>
              <a:gd name="connsiteY5" fmla="*/ 99204 h 1549934"/>
              <a:gd name="connsiteX6" fmla="*/ 5011615 w 5011615"/>
              <a:gd name="connsiteY6" fmla="*/ 1549934 h 1549934"/>
              <a:gd name="connsiteX0" fmla="*/ 0 w 5011615"/>
              <a:gd name="connsiteY0" fmla="*/ -1 h 1429709"/>
              <a:gd name="connsiteX1" fmla="*/ 808698 w 5011615"/>
              <a:gd name="connsiteY1" fmla="*/ 144082 h 1429709"/>
              <a:gd name="connsiteX2" fmla="*/ 1972289 w 5011615"/>
              <a:gd name="connsiteY2" fmla="*/ 127726 h 1429709"/>
              <a:gd name="connsiteX3" fmla="*/ 2963868 w 5011615"/>
              <a:gd name="connsiteY3" fmla="*/ 324123 h 1429709"/>
              <a:gd name="connsiteX4" fmla="*/ 3891473 w 5011615"/>
              <a:gd name="connsiteY4" fmla="*/ 563095 h 1429709"/>
              <a:gd name="connsiteX5" fmla="*/ 4518543 w 5011615"/>
              <a:gd name="connsiteY5" fmla="*/ 1260665 h 1429709"/>
              <a:gd name="connsiteX6" fmla="*/ 5011615 w 5011615"/>
              <a:gd name="connsiteY6" fmla="*/ 940776 h 1429709"/>
              <a:gd name="connsiteX0" fmla="*/ 0 w 5386519"/>
              <a:gd name="connsiteY0" fmla="*/ 0 h 1512824"/>
              <a:gd name="connsiteX1" fmla="*/ 808698 w 5386519"/>
              <a:gd name="connsiteY1" fmla="*/ 144083 h 1512824"/>
              <a:gd name="connsiteX2" fmla="*/ 1972289 w 5386519"/>
              <a:gd name="connsiteY2" fmla="*/ 127727 h 1512824"/>
              <a:gd name="connsiteX3" fmla="*/ 2963868 w 5386519"/>
              <a:gd name="connsiteY3" fmla="*/ 324124 h 1512824"/>
              <a:gd name="connsiteX4" fmla="*/ 3891473 w 5386519"/>
              <a:gd name="connsiteY4" fmla="*/ 563096 h 1512824"/>
              <a:gd name="connsiteX5" fmla="*/ 4518543 w 5386519"/>
              <a:gd name="connsiteY5" fmla="*/ 1260666 h 1512824"/>
              <a:gd name="connsiteX6" fmla="*/ 5386519 w 5386519"/>
              <a:gd name="connsiteY6" fmla="*/ 1512824 h 1512824"/>
              <a:gd name="connsiteX0" fmla="*/ 0 w 5386519"/>
              <a:gd name="connsiteY0" fmla="*/ 0 h 1647925"/>
              <a:gd name="connsiteX1" fmla="*/ 808698 w 5386519"/>
              <a:gd name="connsiteY1" fmla="*/ 144083 h 1647925"/>
              <a:gd name="connsiteX2" fmla="*/ 1972289 w 5386519"/>
              <a:gd name="connsiteY2" fmla="*/ 127727 h 1647925"/>
              <a:gd name="connsiteX3" fmla="*/ 2963868 w 5386519"/>
              <a:gd name="connsiteY3" fmla="*/ 324124 h 1647925"/>
              <a:gd name="connsiteX4" fmla="*/ 3891473 w 5386519"/>
              <a:gd name="connsiteY4" fmla="*/ 563096 h 1647925"/>
              <a:gd name="connsiteX5" fmla="*/ 4518543 w 5386519"/>
              <a:gd name="connsiteY5" fmla="*/ 1260666 h 1647925"/>
              <a:gd name="connsiteX6" fmla="*/ 5386519 w 5386519"/>
              <a:gd name="connsiteY6" fmla="*/ 1512824 h 1647925"/>
              <a:gd name="connsiteX0" fmla="*/ 0 w 5386519"/>
              <a:gd name="connsiteY0" fmla="*/ 0 h 1647924"/>
              <a:gd name="connsiteX1" fmla="*/ 808698 w 5386519"/>
              <a:gd name="connsiteY1" fmla="*/ 144083 h 1647924"/>
              <a:gd name="connsiteX2" fmla="*/ 1972289 w 5386519"/>
              <a:gd name="connsiteY2" fmla="*/ 127727 h 1647924"/>
              <a:gd name="connsiteX3" fmla="*/ 2698692 w 5386519"/>
              <a:gd name="connsiteY3" fmla="*/ 664627 h 1647924"/>
              <a:gd name="connsiteX4" fmla="*/ 3891473 w 5386519"/>
              <a:gd name="connsiteY4" fmla="*/ 563096 h 1647924"/>
              <a:gd name="connsiteX5" fmla="*/ 4518543 w 5386519"/>
              <a:gd name="connsiteY5" fmla="*/ 1260666 h 1647924"/>
              <a:gd name="connsiteX6" fmla="*/ 5386519 w 5386519"/>
              <a:gd name="connsiteY6" fmla="*/ 1512824 h 1647924"/>
              <a:gd name="connsiteX0" fmla="*/ 0 w 5386519"/>
              <a:gd name="connsiteY0" fmla="*/ 0 h 1647924"/>
              <a:gd name="connsiteX1" fmla="*/ 808698 w 5386519"/>
              <a:gd name="connsiteY1" fmla="*/ 144083 h 1647924"/>
              <a:gd name="connsiteX2" fmla="*/ 1972289 w 5386519"/>
              <a:gd name="connsiteY2" fmla="*/ 127727 h 1647924"/>
              <a:gd name="connsiteX3" fmla="*/ 2698692 w 5386519"/>
              <a:gd name="connsiteY3" fmla="*/ 664627 h 1647924"/>
              <a:gd name="connsiteX4" fmla="*/ 3891473 w 5386519"/>
              <a:gd name="connsiteY4" fmla="*/ 563096 h 1647924"/>
              <a:gd name="connsiteX5" fmla="*/ 4518543 w 5386519"/>
              <a:gd name="connsiteY5" fmla="*/ 1260666 h 1647924"/>
              <a:gd name="connsiteX6" fmla="*/ 5386519 w 5386519"/>
              <a:gd name="connsiteY6" fmla="*/ 1512824 h 1647924"/>
              <a:gd name="connsiteX0" fmla="*/ 0 w 5386519"/>
              <a:gd name="connsiteY0" fmla="*/ 0 h 1647924"/>
              <a:gd name="connsiteX1" fmla="*/ 808698 w 5386519"/>
              <a:gd name="connsiteY1" fmla="*/ 144083 h 1647924"/>
              <a:gd name="connsiteX2" fmla="*/ 1972289 w 5386519"/>
              <a:gd name="connsiteY2" fmla="*/ 127727 h 1647924"/>
              <a:gd name="connsiteX3" fmla="*/ 2698692 w 5386519"/>
              <a:gd name="connsiteY3" fmla="*/ 664627 h 1647924"/>
              <a:gd name="connsiteX4" fmla="*/ 3891473 w 5386519"/>
              <a:gd name="connsiteY4" fmla="*/ 563096 h 1647924"/>
              <a:gd name="connsiteX5" fmla="*/ 4518543 w 5386519"/>
              <a:gd name="connsiteY5" fmla="*/ 1260666 h 1647924"/>
              <a:gd name="connsiteX6" fmla="*/ 5386519 w 5386519"/>
              <a:gd name="connsiteY6" fmla="*/ 1512824 h 1647924"/>
              <a:gd name="connsiteX0" fmla="*/ 0 w 5276791"/>
              <a:gd name="connsiteY0" fmla="*/ 0 h 1598797"/>
              <a:gd name="connsiteX1" fmla="*/ 808698 w 5276791"/>
              <a:gd name="connsiteY1" fmla="*/ 144083 h 1598797"/>
              <a:gd name="connsiteX2" fmla="*/ 1972289 w 5276791"/>
              <a:gd name="connsiteY2" fmla="*/ 127727 h 1598797"/>
              <a:gd name="connsiteX3" fmla="*/ 2698692 w 5276791"/>
              <a:gd name="connsiteY3" fmla="*/ 664627 h 1598797"/>
              <a:gd name="connsiteX4" fmla="*/ 3891473 w 5276791"/>
              <a:gd name="connsiteY4" fmla="*/ 563096 h 1598797"/>
              <a:gd name="connsiteX5" fmla="*/ 4518543 w 5276791"/>
              <a:gd name="connsiteY5" fmla="*/ 1260666 h 1598797"/>
              <a:gd name="connsiteX6" fmla="*/ 5276791 w 5276791"/>
              <a:gd name="connsiteY6" fmla="*/ 1363003 h 1598797"/>
              <a:gd name="connsiteX0" fmla="*/ 0 w 5276791"/>
              <a:gd name="connsiteY0" fmla="*/ 0 h 1472268"/>
              <a:gd name="connsiteX1" fmla="*/ 808698 w 5276791"/>
              <a:gd name="connsiteY1" fmla="*/ 144083 h 1472268"/>
              <a:gd name="connsiteX2" fmla="*/ 1972289 w 5276791"/>
              <a:gd name="connsiteY2" fmla="*/ 127727 h 1472268"/>
              <a:gd name="connsiteX3" fmla="*/ 2698692 w 5276791"/>
              <a:gd name="connsiteY3" fmla="*/ 664627 h 1472268"/>
              <a:gd name="connsiteX4" fmla="*/ 3891473 w 5276791"/>
              <a:gd name="connsiteY4" fmla="*/ 563096 h 1472268"/>
              <a:gd name="connsiteX5" fmla="*/ 4518543 w 5276791"/>
              <a:gd name="connsiteY5" fmla="*/ 1260666 h 1472268"/>
              <a:gd name="connsiteX6" fmla="*/ 5276791 w 5276791"/>
              <a:gd name="connsiteY6" fmla="*/ 1363003 h 1472268"/>
              <a:gd name="connsiteX0" fmla="*/ 0 w 5276791"/>
              <a:gd name="connsiteY0" fmla="*/ 32180 h 1504449"/>
              <a:gd name="connsiteX1" fmla="*/ 808698 w 5276791"/>
              <a:gd name="connsiteY1" fmla="*/ 176263 h 1504449"/>
              <a:gd name="connsiteX2" fmla="*/ 1908281 w 5276791"/>
              <a:gd name="connsiteY2" fmla="*/ 23706 h 1504449"/>
              <a:gd name="connsiteX3" fmla="*/ 2698692 w 5276791"/>
              <a:gd name="connsiteY3" fmla="*/ 696807 h 1504449"/>
              <a:gd name="connsiteX4" fmla="*/ 3891473 w 5276791"/>
              <a:gd name="connsiteY4" fmla="*/ 595276 h 1504449"/>
              <a:gd name="connsiteX5" fmla="*/ 4518543 w 5276791"/>
              <a:gd name="connsiteY5" fmla="*/ 1292846 h 1504449"/>
              <a:gd name="connsiteX6" fmla="*/ 5276791 w 5276791"/>
              <a:gd name="connsiteY6" fmla="*/ 1395183 h 1504449"/>
              <a:gd name="connsiteX0" fmla="*/ 0 w 5276791"/>
              <a:gd name="connsiteY0" fmla="*/ 105119 h 1577388"/>
              <a:gd name="connsiteX1" fmla="*/ 1064730 w 5276791"/>
              <a:gd name="connsiteY1" fmla="*/ 44900 h 1577388"/>
              <a:gd name="connsiteX2" fmla="*/ 1908281 w 5276791"/>
              <a:gd name="connsiteY2" fmla="*/ 96645 h 1577388"/>
              <a:gd name="connsiteX3" fmla="*/ 2698692 w 5276791"/>
              <a:gd name="connsiteY3" fmla="*/ 769746 h 1577388"/>
              <a:gd name="connsiteX4" fmla="*/ 3891473 w 5276791"/>
              <a:gd name="connsiteY4" fmla="*/ 668215 h 1577388"/>
              <a:gd name="connsiteX5" fmla="*/ 4518543 w 5276791"/>
              <a:gd name="connsiteY5" fmla="*/ 1365785 h 1577388"/>
              <a:gd name="connsiteX6" fmla="*/ 5276791 w 5276791"/>
              <a:gd name="connsiteY6" fmla="*/ 1468122 h 1577388"/>
              <a:gd name="connsiteX0" fmla="*/ 0 w 5276791"/>
              <a:gd name="connsiteY0" fmla="*/ 79755 h 1552024"/>
              <a:gd name="connsiteX1" fmla="*/ 1064730 w 5276791"/>
              <a:gd name="connsiteY1" fmla="*/ 19536 h 1552024"/>
              <a:gd name="connsiteX2" fmla="*/ 1908281 w 5276791"/>
              <a:gd name="connsiteY2" fmla="*/ 71281 h 1552024"/>
              <a:gd name="connsiteX3" fmla="*/ 2698692 w 5276791"/>
              <a:gd name="connsiteY3" fmla="*/ 744382 h 1552024"/>
              <a:gd name="connsiteX4" fmla="*/ 3891473 w 5276791"/>
              <a:gd name="connsiteY4" fmla="*/ 642851 h 1552024"/>
              <a:gd name="connsiteX5" fmla="*/ 4518543 w 5276791"/>
              <a:gd name="connsiteY5" fmla="*/ 1340421 h 1552024"/>
              <a:gd name="connsiteX6" fmla="*/ 5276791 w 5276791"/>
              <a:gd name="connsiteY6" fmla="*/ 1442758 h 1552024"/>
              <a:gd name="connsiteX0" fmla="*/ 0 w 5276791"/>
              <a:gd name="connsiteY0" fmla="*/ 74242 h 1546511"/>
              <a:gd name="connsiteX1" fmla="*/ 1064730 w 5276791"/>
              <a:gd name="connsiteY1" fmla="*/ 14023 h 1546511"/>
              <a:gd name="connsiteX2" fmla="*/ 1908281 w 5276791"/>
              <a:gd name="connsiteY2" fmla="*/ 65768 h 1546511"/>
              <a:gd name="connsiteX3" fmla="*/ 2698692 w 5276791"/>
              <a:gd name="connsiteY3" fmla="*/ 738869 h 1546511"/>
              <a:gd name="connsiteX4" fmla="*/ 3891473 w 5276791"/>
              <a:gd name="connsiteY4" fmla="*/ 637338 h 1546511"/>
              <a:gd name="connsiteX5" fmla="*/ 4518543 w 5276791"/>
              <a:gd name="connsiteY5" fmla="*/ 1334908 h 1546511"/>
              <a:gd name="connsiteX6" fmla="*/ 5276791 w 5276791"/>
              <a:gd name="connsiteY6" fmla="*/ 1437245 h 1546511"/>
              <a:gd name="connsiteX0" fmla="*/ 0 w 5450527"/>
              <a:gd name="connsiteY0" fmla="*/ 0 h 1594850"/>
              <a:gd name="connsiteX1" fmla="*/ 1238466 w 5450527"/>
              <a:gd name="connsiteY1" fmla="*/ 62362 h 1594850"/>
              <a:gd name="connsiteX2" fmla="*/ 2082017 w 5450527"/>
              <a:gd name="connsiteY2" fmla="*/ 114107 h 1594850"/>
              <a:gd name="connsiteX3" fmla="*/ 2872428 w 5450527"/>
              <a:gd name="connsiteY3" fmla="*/ 787208 h 1594850"/>
              <a:gd name="connsiteX4" fmla="*/ 4065209 w 5450527"/>
              <a:gd name="connsiteY4" fmla="*/ 685677 h 1594850"/>
              <a:gd name="connsiteX5" fmla="*/ 4692279 w 5450527"/>
              <a:gd name="connsiteY5" fmla="*/ 1383247 h 1594850"/>
              <a:gd name="connsiteX6" fmla="*/ 5450527 w 5450527"/>
              <a:gd name="connsiteY6" fmla="*/ 1485584 h 1594850"/>
              <a:gd name="connsiteX0" fmla="*/ 0 w 5450527"/>
              <a:gd name="connsiteY0" fmla="*/ 13760 h 1670178"/>
              <a:gd name="connsiteX1" fmla="*/ 1238466 w 5450527"/>
              <a:gd name="connsiteY1" fmla="*/ 76122 h 1670178"/>
              <a:gd name="connsiteX2" fmla="*/ 2082017 w 5450527"/>
              <a:gd name="connsiteY2" fmla="*/ 127867 h 1670178"/>
              <a:gd name="connsiteX3" fmla="*/ 3320484 w 5450527"/>
              <a:gd name="connsiteY3" fmla="*/ 1659038 h 1670178"/>
              <a:gd name="connsiteX4" fmla="*/ 4065209 w 5450527"/>
              <a:gd name="connsiteY4" fmla="*/ 699437 h 1670178"/>
              <a:gd name="connsiteX5" fmla="*/ 4692279 w 5450527"/>
              <a:gd name="connsiteY5" fmla="*/ 1397007 h 1670178"/>
              <a:gd name="connsiteX6" fmla="*/ 5450527 w 5450527"/>
              <a:gd name="connsiteY6" fmla="*/ 1499344 h 1670178"/>
              <a:gd name="connsiteX0" fmla="*/ 0 w 5450527"/>
              <a:gd name="connsiteY0" fmla="*/ 13760 h 1670178"/>
              <a:gd name="connsiteX1" fmla="*/ 1238466 w 5450527"/>
              <a:gd name="connsiteY1" fmla="*/ 76122 h 1670178"/>
              <a:gd name="connsiteX2" fmla="*/ 2082017 w 5450527"/>
              <a:gd name="connsiteY2" fmla="*/ 127867 h 1670178"/>
              <a:gd name="connsiteX3" fmla="*/ 3320484 w 5450527"/>
              <a:gd name="connsiteY3" fmla="*/ 1659038 h 1670178"/>
              <a:gd name="connsiteX4" fmla="*/ 4065209 w 5450527"/>
              <a:gd name="connsiteY4" fmla="*/ 699437 h 1670178"/>
              <a:gd name="connsiteX5" fmla="*/ 4692279 w 5450527"/>
              <a:gd name="connsiteY5" fmla="*/ 1397007 h 1670178"/>
              <a:gd name="connsiteX6" fmla="*/ 5450527 w 5450527"/>
              <a:gd name="connsiteY6" fmla="*/ 1499344 h 1670178"/>
              <a:gd name="connsiteX0" fmla="*/ 0 w 5450527"/>
              <a:gd name="connsiteY0" fmla="*/ 13760 h 1659038"/>
              <a:gd name="connsiteX1" fmla="*/ 1238466 w 5450527"/>
              <a:gd name="connsiteY1" fmla="*/ 76122 h 1659038"/>
              <a:gd name="connsiteX2" fmla="*/ 2082017 w 5450527"/>
              <a:gd name="connsiteY2" fmla="*/ 127867 h 1659038"/>
              <a:gd name="connsiteX3" fmla="*/ 3320484 w 5450527"/>
              <a:gd name="connsiteY3" fmla="*/ 1659038 h 1659038"/>
              <a:gd name="connsiteX4" fmla="*/ 4065209 w 5450527"/>
              <a:gd name="connsiteY4" fmla="*/ 699437 h 1659038"/>
              <a:gd name="connsiteX5" fmla="*/ 4692279 w 5450527"/>
              <a:gd name="connsiteY5" fmla="*/ 1397007 h 1659038"/>
              <a:gd name="connsiteX6" fmla="*/ 5450527 w 5450527"/>
              <a:gd name="connsiteY6" fmla="*/ 1499344 h 1659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50527" h="1659038">
                <a:moveTo>
                  <a:pt x="0" y="13760"/>
                </a:moveTo>
                <a:cubicBezTo>
                  <a:pt x="103717" y="93235"/>
                  <a:pt x="1000722" y="45611"/>
                  <a:pt x="1238466" y="76122"/>
                </a:cubicBezTo>
                <a:cubicBezTo>
                  <a:pt x="1512786" y="93013"/>
                  <a:pt x="1735014" y="-135952"/>
                  <a:pt x="2082017" y="127867"/>
                </a:cubicBezTo>
                <a:cubicBezTo>
                  <a:pt x="2429020" y="391686"/>
                  <a:pt x="3032155" y="1537046"/>
                  <a:pt x="3320484" y="1659038"/>
                </a:cubicBezTo>
                <a:cubicBezTo>
                  <a:pt x="3743511" y="1218640"/>
                  <a:pt x="3836577" y="743109"/>
                  <a:pt x="4065209" y="699437"/>
                </a:cubicBezTo>
                <a:cubicBezTo>
                  <a:pt x="4293841" y="655765"/>
                  <a:pt x="4334725" y="916361"/>
                  <a:pt x="4692279" y="1397007"/>
                </a:cubicBezTo>
                <a:cubicBezTo>
                  <a:pt x="5069879" y="1837815"/>
                  <a:pt x="4883364" y="1444218"/>
                  <a:pt x="5450527" y="1499344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 28">
            <a:extLst>
              <a:ext uri="{FF2B5EF4-FFF2-40B4-BE49-F238E27FC236}">
                <a16:creationId xmlns:a16="http://schemas.microsoft.com/office/drawing/2014/main" id="{C94854D1-637C-254D-8939-78EFA38400B7}"/>
              </a:ext>
            </a:extLst>
          </p:cNvPr>
          <p:cNvSpPr/>
          <p:nvPr/>
        </p:nvSpPr>
        <p:spPr>
          <a:xfrm>
            <a:off x="3347882" y="1961763"/>
            <a:ext cx="5450527" cy="1114684"/>
          </a:xfrm>
          <a:custGeom>
            <a:avLst/>
            <a:gdLst>
              <a:gd name="connsiteX0" fmla="*/ 0 w 5011615"/>
              <a:gd name="connsiteY0" fmla="*/ 0 h 940777"/>
              <a:gd name="connsiteX1" fmla="*/ 325315 w 5011615"/>
              <a:gd name="connsiteY1" fmla="*/ 597877 h 940777"/>
              <a:gd name="connsiteX2" fmla="*/ 650630 w 5011615"/>
              <a:gd name="connsiteY2" fmla="*/ 888023 h 940777"/>
              <a:gd name="connsiteX3" fmla="*/ 1072661 w 5011615"/>
              <a:gd name="connsiteY3" fmla="*/ 694592 h 940777"/>
              <a:gd name="connsiteX4" fmla="*/ 1441938 w 5011615"/>
              <a:gd name="connsiteY4" fmla="*/ 677008 h 940777"/>
              <a:gd name="connsiteX5" fmla="*/ 5011615 w 5011615"/>
              <a:gd name="connsiteY5" fmla="*/ 940777 h 940777"/>
              <a:gd name="connsiteX0" fmla="*/ 0 w 5011615"/>
              <a:gd name="connsiteY0" fmla="*/ 0 h 940777"/>
              <a:gd name="connsiteX1" fmla="*/ 325315 w 5011615"/>
              <a:gd name="connsiteY1" fmla="*/ 597877 h 940777"/>
              <a:gd name="connsiteX2" fmla="*/ 650630 w 5011615"/>
              <a:gd name="connsiteY2" fmla="*/ 888023 h 940777"/>
              <a:gd name="connsiteX3" fmla="*/ 1081453 w 5011615"/>
              <a:gd name="connsiteY3" fmla="*/ 773723 h 940777"/>
              <a:gd name="connsiteX4" fmla="*/ 1441938 w 5011615"/>
              <a:gd name="connsiteY4" fmla="*/ 677008 h 940777"/>
              <a:gd name="connsiteX5" fmla="*/ 5011615 w 5011615"/>
              <a:gd name="connsiteY5" fmla="*/ 940777 h 940777"/>
              <a:gd name="connsiteX0" fmla="*/ 0 w 5011615"/>
              <a:gd name="connsiteY0" fmla="*/ 0 h 940777"/>
              <a:gd name="connsiteX1" fmla="*/ 325315 w 5011615"/>
              <a:gd name="connsiteY1" fmla="*/ 597877 h 940777"/>
              <a:gd name="connsiteX2" fmla="*/ 650630 w 5011615"/>
              <a:gd name="connsiteY2" fmla="*/ 888023 h 940777"/>
              <a:gd name="connsiteX3" fmla="*/ 1081453 w 5011615"/>
              <a:gd name="connsiteY3" fmla="*/ 773723 h 940777"/>
              <a:gd name="connsiteX4" fmla="*/ 2136530 w 5011615"/>
              <a:gd name="connsiteY4" fmla="*/ 703385 h 940777"/>
              <a:gd name="connsiteX5" fmla="*/ 5011615 w 5011615"/>
              <a:gd name="connsiteY5" fmla="*/ 940777 h 940777"/>
              <a:gd name="connsiteX0" fmla="*/ 0 w 5011615"/>
              <a:gd name="connsiteY0" fmla="*/ 0 h 940777"/>
              <a:gd name="connsiteX1" fmla="*/ 325315 w 5011615"/>
              <a:gd name="connsiteY1" fmla="*/ 597877 h 940777"/>
              <a:gd name="connsiteX2" fmla="*/ 650630 w 5011615"/>
              <a:gd name="connsiteY2" fmla="*/ 888023 h 940777"/>
              <a:gd name="connsiteX3" fmla="*/ 1090245 w 5011615"/>
              <a:gd name="connsiteY3" fmla="*/ 668216 h 940777"/>
              <a:gd name="connsiteX4" fmla="*/ 2136530 w 5011615"/>
              <a:gd name="connsiteY4" fmla="*/ 703385 h 940777"/>
              <a:gd name="connsiteX5" fmla="*/ 5011615 w 5011615"/>
              <a:gd name="connsiteY5" fmla="*/ 940777 h 940777"/>
              <a:gd name="connsiteX0" fmla="*/ 0 w 5011615"/>
              <a:gd name="connsiteY0" fmla="*/ 0 h 940777"/>
              <a:gd name="connsiteX1" fmla="*/ 325315 w 5011615"/>
              <a:gd name="connsiteY1" fmla="*/ 597877 h 940777"/>
              <a:gd name="connsiteX2" fmla="*/ 650630 w 5011615"/>
              <a:gd name="connsiteY2" fmla="*/ 888023 h 940777"/>
              <a:gd name="connsiteX3" fmla="*/ 1090245 w 5011615"/>
              <a:gd name="connsiteY3" fmla="*/ 668216 h 940777"/>
              <a:gd name="connsiteX4" fmla="*/ 4281854 w 5011615"/>
              <a:gd name="connsiteY4" fmla="*/ 87924 h 940777"/>
              <a:gd name="connsiteX5" fmla="*/ 5011615 w 5011615"/>
              <a:gd name="connsiteY5" fmla="*/ 940777 h 940777"/>
              <a:gd name="connsiteX0" fmla="*/ 0 w 5011615"/>
              <a:gd name="connsiteY0" fmla="*/ 0 h 940777"/>
              <a:gd name="connsiteX1" fmla="*/ 325315 w 5011615"/>
              <a:gd name="connsiteY1" fmla="*/ 597877 h 940777"/>
              <a:gd name="connsiteX2" fmla="*/ 650630 w 5011615"/>
              <a:gd name="connsiteY2" fmla="*/ 888023 h 940777"/>
              <a:gd name="connsiteX3" fmla="*/ 1090245 w 5011615"/>
              <a:gd name="connsiteY3" fmla="*/ 668216 h 940777"/>
              <a:gd name="connsiteX4" fmla="*/ 4281854 w 5011615"/>
              <a:gd name="connsiteY4" fmla="*/ 87924 h 940777"/>
              <a:gd name="connsiteX5" fmla="*/ 5011615 w 5011615"/>
              <a:gd name="connsiteY5" fmla="*/ 940777 h 940777"/>
              <a:gd name="connsiteX0" fmla="*/ 0 w 5011615"/>
              <a:gd name="connsiteY0" fmla="*/ 625390 h 1566167"/>
              <a:gd name="connsiteX1" fmla="*/ 325315 w 5011615"/>
              <a:gd name="connsiteY1" fmla="*/ 1223267 h 1566167"/>
              <a:gd name="connsiteX2" fmla="*/ 650630 w 5011615"/>
              <a:gd name="connsiteY2" fmla="*/ 1513413 h 1566167"/>
              <a:gd name="connsiteX3" fmla="*/ 1090245 w 5011615"/>
              <a:gd name="connsiteY3" fmla="*/ 1293606 h 1566167"/>
              <a:gd name="connsiteX4" fmla="*/ 3727938 w 5011615"/>
              <a:gd name="connsiteY4" fmla="*/ 1137 h 1566167"/>
              <a:gd name="connsiteX5" fmla="*/ 5011615 w 5011615"/>
              <a:gd name="connsiteY5" fmla="*/ 1566167 h 1566167"/>
              <a:gd name="connsiteX0" fmla="*/ 0 w 5011615"/>
              <a:gd name="connsiteY0" fmla="*/ 628497 h 1569274"/>
              <a:gd name="connsiteX1" fmla="*/ 325315 w 5011615"/>
              <a:gd name="connsiteY1" fmla="*/ 1226374 h 1569274"/>
              <a:gd name="connsiteX2" fmla="*/ 650630 w 5011615"/>
              <a:gd name="connsiteY2" fmla="*/ 1516520 h 1569274"/>
              <a:gd name="connsiteX3" fmla="*/ 2329960 w 5011615"/>
              <a:gd name="connsiteY3" fmla="*/ 479029 h 1569274"/>
              <a:gd name="connsiteX4" fmla="*/ 3727938 w 5011615"/>
              <a:gd name="connsiteY4" fmla="*/ 4244 h 1569274"/>
              <a:gd name="connsiteX5" fmla="*/ 5011615 w 5011615"/>
              <a:gd name="connsiteY5" fmla="*/ 1569274 h 1569274"/>
              <a:gd name="connsiteX0" fmla="*/ 0 w 5011615"/>
              <a:gd name="connsiteY0" fmla="*/ 628497 h 1569274"/>
              <a:gd name="connsiteX1" fmla="*/ 325315 w 5011615"/>
              <a:gd name="connsiteY1" fmla="*/ 1226374 h 1569274"/>
              <a:gd name="connsiteX2" fmla="*/ 2329960 w 5011615"/>
              <a:gd name="connsiteY2" fmla="*/ 479029 h 1569274"/>
              <a:gd name="connsiteX3" fmla="*/ 3727938 w 5011615"/>
              <a:gd name="connsiteY3" fmla="*/ 4244 h 1569274"/>
              <a:gd name="connsiteX4" fmla="*/ 5011615 w 5011615"/>
              <a:gd name="connsiteY4" fmla="*/ 1569274 h 1569274"/>
              <a:gd name="connsiteX0" fmla="*/ 0 w 5011615"/>
              <a:gd name="connsiteY0" fmla="*/ 627126 h 1567903"/>
              <a:gd name="connsiteX1" fmla="*/ 1028700 w 5011615"/>
              <a:gd name="connsiteY1" fmla="*/ 635918 h 1567903"/>
              <a:gd name="connsiteX2" fmla="*/ 2329960 w 5011615"/>
              <a:gd name="connsiteY2" fmla="*/ 477658 h 1567903"/>
              <a:gd name="connsiteX3" fmla="*/ 3727938 w 5011615"/>
              <a:gd name="connsiteY3" fmla="*/ 2873 h 1567903"/>
              <a:gd name="connsiteX4" fmla="*/ 5011615 w 5011615"/>
              <a:gd name="connsiteY4" fmla="*/ 1567903 h 1567903"/>
              <a:gd name="connsiteX0" fmla="*/ 0 w 5011615"/>
              <a:gd name="connsiteY0" fmla="*/ 513620 h 1454397"/>
              <a:gd name="connsiteX1" fmla="*/ 1028700 w 5011615"/>
              <a:gd name="connsiteY1" fmla="*/ 522412 h 1454397"/>
              <a:gd name="connsiteX2" fmla="*/ 2329960 w 5011615"/>
              <a:gd name="connsiteY2" fmla="*/ 364152 h 1454397"/>
              <a:gd name="connsiteX3" fmla="*/ 4079631 w 5011615"/>
              <a:gd name="connsiteY3" fmla="*/ 3667 h 1454397"/>
              <a:gd name="connsiteX4" fmla="*/ 5011615 w 5011615"/>
              <a:gd name="connsiteY4" fmla="*/ 1454397 h 1454397"/>
              <a:gd name="connsiteX0" fmla="*/ 0 w 5011615"/>
              <a:gd name="connsiteY0" fmla="*/ 513620 h 1454397"/>
              <a:gd name="connsiteX1" fmla="*/ 1028700 w 5011615"/>
              <a:gd name="connsiteY1" fmla="*/ 522412 h 1454397"/>
              <a:gd name="connsiteX2" fmla="*/ 2329960 w 5011615"/>
              <a:gd name="connsiteY2" fmla="*/ 364152 h 1454397"/>
              <a:gd name="connsiteX3" fmla="*/ 4079631 w 5011615"/>
              <a:gd name="connsiteY3" fmla="*/ 3667 h 1454397"/>
              <a:gd name="connsiteX4" fmla="*/ 5011615 w 5011615"/>
              <a:gd name="connsiteY4" fmla="*/ 1454397 h 1454397"/>
              <a:gd name="connsiteX0" fmla="*/ 0 w 5011615"/>
              <a:gd name="connsiteY0" fmla="*/ 668876 h 1609653"/>
              <a:gd name="connsiteX1" fmla="*/ 1028700 w 5011615"/>
              <a:gd name="connsiteY1" fmla="*/ 677668 h 1609653"/>
              <a:gd name="connsiteX2" fmla="*/ 2329960 w 5011615"/>
              <a:gd name="connsiteY2" fmla="*/ 519408 h 1609653"/>
              <a:gd name="connsiteX3" fmla="*/ 4079631 w 5011615"/>
              <a:gd name="connsiteY3" fmla="*/ 158923 h 1609653"/>
              <a:gd name="connsiteX4" fmla="*/ 5011615 w 5011615"/>
              <a:gd name="connsiteY4" fmla="*/ 1609653 h 1609653"/>
              <a:gd name="connsiteX0" fmla="*/ 0 w 5011615"/>
              <a:gd name="connsiteY0" fmla="*/ 690251 h 1631028"/>
              <a:gd name="connsiteX1" fmla="*/ 1028700 w 5011615"/>
              <a:gd name="connsiteY1" fmla="*/ 699043 h 1631028"/>
              <a:gd name="connsiteX2" fmla="*/ 3068513 w 5011615"/>
              <a:gd name="connsiteY2" fmla="*/ 408898 h 1631028"/>
              <a:gd name="connsiteX3" fmla="*/ 4079631 w 5011615"/>
              <a:gd name="connsiteY3" fmla="*/ 180298 h 1631028"/>
              <a:gd name="connsiteX4" fmla="*/ 5011615 w 5011615"/>
              <a:gd name="connsiteY4" fmla="*/ 1631028 h 1631028"/>
              <a:gd name="connsiteX0" fmla="*/ 0 w 5011615"/>
              <a:gd name="connsiteY0" fmla="*/ 717434 h 1658211"/>
              <a:gd name="connsiteX1" fmla="*/ 1028700 w 5011615"/>
              <a:gd name="connsiteY1" fmla="*/ 726226 h 1658211"/>
              <a:gd name="connsiteX2" fmla="*/ 3068513 w 5011615"/>
              <a:gd name="connsiteY2" fmla="*/ 436081 h 1658211"/>
              <a:gd name="connsiteX3" fmla="*/ 4079631 w 5011615"/>
              <a:gd name="connsiteY3" fmla="*/ 207481 h 1658211"/>
              <a:gd name="connsiteX4" fmla="*/ 5011615 w 5011615"/>
              <a:gd name="connsiteY4" fmla="*/ 1658211 h 1658211"/>
              <a:gd name="connsiteX0" fmla="*/ 0 w 5011615"/>
              <a:gd name="connsiteY0" fmla="*/ 688126 h 1628903"/>
              <a:gd name="connsiteX1" fmla="*/ 1266092 w 5011615"/>
              <a:gd name="connsiteY1" fmla="*/ 617788 h 1628903"/>
              <a:gd name="connsiteX2" fmla="*/ 3068513 w 5011615"/>
              <a:gd name="connsiteY2" fmla="*/ 406773 h 1628903"/>
              <a:gd name="connsiteX3" fmla="*/ 4079631 w 5011615"/>
              <a:gd name="connsiteY3" fmla="*/ 178173 h 1628903"/>
              <a:gd name="connsiteX4" fmla="*/ 5011615 w 5011615"/>
              <a:gd name="connsiteY4" fmla="*/ 1628903 h 1628903"/>
              <a:gd name="connsiteX0" fmla="*/ 0 w 5011615"/>
              <a:gd name="connsiteY0" fmla="*/ 704715 h 1645492"/>
              <a:gd name="connsiteX1" fmla="*/ 1371599 w 5011615"/>
              <a:gd name="connsiteY1" fmla="*/ 1214669 h 1645492"/>
              <a:gd name="connsiteX2" fmla="*/ 3068513 w 5011615"/>
              <a:gd name="connsiteY2" fmla="*/ 423362 h 1645492"/>
              <a:gd name="connsiteX3" fmla="*/ 4079631 w 5011615"/>
              <a:gd name="connsiteY3" fmla="*/ 194762 h 1645492"/>
              <a:gd name="connsiteX4" fmla="*/ 5011615 w 5011615"/>
              <a:gd name="connsiteY4" fmla="*/ 1645492 h 1645492"/>
              <a:gd name="connsiteX0" fmla="*/ 0 w 5011615"/>
              <a:gd name="connsiteY0" fmla="*/ 704715 h 1645492"/>
              <a:gd name="connsiteX1" fmla="*/ 1371599 w 5011615"/>
              <a:gd name="connsiteY1" fmla="*/ 1214669 h 1645492"/>
              <a:gd name="connsiteX2" fmla="*/ 3068513 w 5011615"/>
              <a:gd name="connsiteY2" fmla="*/ 423362 h 1645492"/>
              <a:gd name="connsiteX3" fmla="*/ 4079631 w 5011615"/>
              <a:gd name="connsiteY3" fmla="*/ 194762 h 1645492"/>
              <a:gd name="connsiteX4" fmla="*/ 5011615 w 5011615"/>
              <a:gd name="connsiteY4" fmla="*/ 1645492 h 1645492"/>
              <a:gd name="connsiteX0" fmla="*/ 0 w 5011615"/>
              <a:gd name="connsiteY0" fmla="*/ 704715 h 1645492"/>
              <a:gd name="connsiteX1" fmla="*/ 622301 w 5011615"/>
              <a:gd name="connsiteY1" fmla="*/ 1181567 h 1645492"/>
              <a:gd name="connsiteX2" fmla="*/ 1371599 w 5011615"/>
              <a:gd name="connsiteY2" fmla="*/ 1214669 h 1645492"/>
              <a:gd name="connsiteX3" fmla="*/ 3068513 w 5011615"/>
              <a:gd name="connsiteY3" fmla="*/ 423362 h 1645492"/>
              <a:gd name="connsiteX4" fmla="*/ 4079631 w 5011615"/>
              <a:gd name="connsiteY4" fmla="*/ 194762 h 1645492"/>
              <a:gd name="connsiteX5" fmla="*/ 5011615 w 5011615"/>
              <a:gd name="connsiteY5" fmla="*/ 1645492 h 1645492"/>
              <a:gd name="connsiteX0" fmla="*/ 0 w 5011615"/>
              <a:gd name="connsiteY0" fmla="*/ 704715 h 1653314"/>
              <a:gd name="connsiteX1" fmla="*/ 534378 w 5011615"/>
              <a:gd name="connsiteY1" fmla="*/ 1638767 h 1653314"/>
              <a:gd name="connsiteX2" fmla="*/ 1371599 w 5011615"/>
              <a:gd name="connsiteY2" fmla="*/ 1214669 h 1653314"/>
              <a:gd name="connsiteX3" fmla="*/ 3068513 w 5011615"/>
              <a:gd name="connsiteY3" fmla="*/ 423362 h 1653314"/>
              <a:gd name="connsiteX4" fmla="*/ 4079631 w 5011615"/>
              <a:gd name="connsiteY4" fmla="*/ 194762 h 1653314"/>
              <a:gd name="connsiteX5" fmla="*/ 5011615 w 5011615"/>
              <a:gd name="connsiteY5" fmla="*/ 1645492 h 1653314"/>
              <a:gd name="connsiteX0" fmla="*/ 0 w 5011615"/>
              <a:gd name="connsiteY0" fmla="*/ 705527 h 1655200"/>
              <a:gd name="connsiteX1" fmla="*/ 534378 w 5011615"/>
              <a:gd name="connsiteY1" fmla="*/ 1639579 h 1655200"/>
              <a:gd name="connsiteX2" fmla="*/ 1441937 w 5011615"/>
              <a:gd name="connsiteY2" fmla="*/ 1241858 h 1655200"/>
              <a:gd name="connsiteX3" fmla="*/ 3068513 w 5011615"/>
              <a:gd name="connsiteY3" fmla="*/ 424174 h 1655200"/>
              <a:gd name="connsiteX4" fmla="*/ 4079631 w 5011615"/>
              <a:gd name="connsiteY4" fmla="*/ 195574 h 1655200"/>
              <a:gd name="connsiteX5" fmla="*/ 5011615 w 5011615"/>
              <a:gd name="connsiteY5" fmla="*/ 1646304 h 1655200"/>
              <a:gd name="connsiteX0" fmla="*/ 0 w 5011615"/>
              <a:gd name="connsiteY0" fmla="*/ 690787 h 1638553"/>
              <a:gd name="connsiteX1" fmla="*/ 534378 w 5011615"/>
              <a:gd name="connsiteY1" fmla="*/ 1624839 h 1638553"/>
              <a:gd name="connsiteX2" fmla="*/ 1441937 w 5011615"/>
              <a:gd name="connsiteY2" fmla="*/ 1227118 h 1638553"/>
              <a:gd name="connsiteX3" fmla="*/ 2442308 w 5011615"/>
              <a:gd name="connsiteY3" fmla="*/ 719232 h 1638553"/>
              <a:gd name="connsiteX4" fmla="*/ 3068513 w 5011615"/>
              <a:gd name="connsiteY4" fmla="*/ 409434 h 1638553"/>
              <a:gd name="connsiteX5" fmla="*/ 4079631 w 5011615"/>
              <a:gd name="connsiteY5" fmla="*/ 180834 h 1638553"/>
              <a:gd name="connsiteX6" fmla="*/ 5011615 w 5011615"/>
              <a:gd name="connsiteY6" fmla="*/ 1631564 h 1638553"/>
              <a:gd name="connsiteX0" fmla="*/ 0 w 5011615"/>
              <a:gd name="connsiteY0" fmla="*/ 690309 h 1638172"/>
              <a:gd name="connsiteX1" fmla="*/ 534378 w 5011615"/>
              <a:gd name="connsiteY1" fmla="*/ 1624361 h 1638172"/>
              <a:gd name="connsiteX2" fmla="*/ 1441937 w 5011615"/>
              <a:gd name="connsiteY2" fmla="*/ 1226640 h 1638172"/>
              <a:gd name="connsiteX3" fmla="*/ 2204916 w 5011615"/>
              <a:gd name="connsiteY3" fmla="*/ 701169 h 1638172"/>
              <a:gd name="connsiteX4" fmla="*/ 3068513 w 5011615"/>
              <a:gd name="connsiteY4" fmla="*/ 408956 h 1638172"/>
              <a:gd name="connsiteX5" fmla="*/ 4079631 w 5011615"/>
              <a:gd name="connsiteY5" fmla="*/ 180356 h 1638172"/>
              <a:gd name="connsiteX6" fmla="*/ 5011615 w 5011615"/>
              <a:gd name="connsiteY6" fmla="*/ 1631086 h 1638172"/>
              <a:gd name="connsiteX0" fmla="*/ 0 w 5011615"/>
              <a:gd name="connsiteY0" fmla="*/ 690309 h 1638172"/>
              <a:gd name="connsiteX1" fmla="*/ 534378 w 5011615"/>
              <a:gd name="connsiteY1" fmla="*/ 1624361 h 1638172"/>
              <a:gd name="connsiteX2" fmla="*/ 1441937 w 5011615"/>
              <a:gd name="connsiteY2" fmla="*/ 1226640 h 1638172"/>
              <a:gd name="connsiteX3" fmla="*/ 2204916 w 5011615"/>
              <a:gd name="connsiteY3" fmla="*/ 701169 h 1638172"/>
              <a:gd name="connsiteX4" fmla="*/ 3068513 w 5011615"/>
              <a:gd name="connsiteY4" fmla="*/ 408956 h 1638172"/>
              <a:gd name="connsiteX5" fmla="*/ 4079631 w 5011615"/>
              <a:gd name="connsiteY5" fmla="*/ 180356 h 1638172"/>
              <a:gd name="connsiteX6" fmla="*/ 5011615 w 5011615"/>
              <a:gd name="connsiteY6" fmla="*/ 1631086 h 1638172"/>
              <a:gd name="connsiteX0" fmla="*/ 0 w 5011615"/>
              <a:gd name="connsiteY0" fmla="*/ 690309 h 1638172"/>
              <a:gd name="connsiteX1" fmla="*/ 534378 w 5011615"/>
              <a:gd name="connsiteY1" fmla="*/ 1624361 h 1638172"/>
              <a:gd name="connsiteX2" fmla="*/ 1441937 w 5011615"/>
              <a:gd name="connsiteY2" fmla="*/ 1226640 h 1638172"/>
              <a:gd name="connsiteX3" fmla="*/ 2204916 w 5011615"/>
              <a:gd name="connsiteY3" fmla="*/ 701169 h 1638172"/>
              <a:gd name="connsiteX4" fmla="*/ 3068513 w 5011615"/>
              <a:gd name="connsiteY4" fmla="*/ 408956 h 1638172"/>
              <a:gd name="connsiteX5" fmla="*/ 4079631 w 5011615"/>
              <a:gd name="connsiteY5" fmla="*/ 180356 h 1638172"/>
              <a:gd name="connsiteX6" fmla="*/ 5011615 w 5011615"/>
              <a:gd name="connsiteY6" fmla="*/ 1631086 h 1638172"/>
              <a:gd name="connsiteX0" fmla="*/ 0 w 5011615"/>
              <a:gd name="connsiteY0" fmla="*/ 690309 h 1631086"/>
              <a:gd name="connsiteX1" fmla="*/ 808698 w 5011615"/>
              <a:gd name="connsiteY1" fmla="*/ 834392 h 1631086"/>
              <a:gd name="connsiteX2" fmla="*/ 1441937 w 5011615"/>
              <a:gd name="connsiteY2" fmla="*/ 1226640 h 1631086"/>
              <a:gd name="connsiteX3" fmla="*/ 2204916 w 5011615"/>
              <a:gd name="connsiteY3" fmla="*/ 701169 h 1631086"/>
              <a:gd name="connsiteX4" fmla="*/ 3068513 w 5011615"/>
              <a:gd name="connsiteY4" fmla="*/ 408956 h 1631086"/>
              <a:gd name="connsiteX5" fmla="*/ 4079631 w 5011615"/>
              <a:gd name="connsiteY5" fmla="*/ 180356 h 1631086"/>
              <a:gd name="connsiteX6" fmla="*/ 5011615 w 5011615"/>
              <a:gd name="connsiteY6" fmla="*/ 1631086 h 1631086"/>
              <a:gd name="connsiteX0" fmla="*/ 0 w 5011615"/>
              <a:gd name="connsiteY0" fmla="*/ 690309 h 1631086"/>
              <a:gd name="connsiteX1" fmla="*/ 808698 w 5011615"/>
              <a:gd name="connsiteY1" fmla="*/ 834392 h 1631086"/>
              <a:gd name="connsiteX2" fmla="*/ 1441937 w 5011615"/>
              <a:gd name="connsiteY2" fmla="*/ 1226640 h 1631086"/>
              <a:gd name="connsiteX3" fmla="*/ 2204916 w 5011615"/>
              <a:gd name="connsiteY3" fmla="*/ 701169 h 1631086"/>
              <a:gd name="connsiteX4" fmla="*/ 3068513 w 5011615"/>
              <a:gd name="connsiteY4" fmla="*/ 408956 h 1631086"/>
              <a:gd name="connsiteX5" fmla="*/ 4079631 w 5011615"/>
              <a:gd name="connsiteY5" fmla="*/ 180356 h 1631086"/>
              <a:gd name="connsiteX6" fmla="*/ 5011615 w 5011615"/>
              <a:gd name="connsiteY6" fmla="*/ 1631086 h 1631086"/>
              <a:gd name="connsiteX0" fmla="*/ 0 w 5011615"/>
              <a:gd name="connsiteY0" fmla="*/ 690309 h 1631086"/>
              <a:gd name="connsiteX1" fmla="*/ 808698 w 5011615"/>
              <a:gd name="connsiteY1" fmla="*/ 834392 h 1631086"/>
              <a:gd name="connsiteX2" fmla="*/ 1972289 w 5011615"/>
              <a:gd name="connsiteY2" fmla="*/ 818036 h 1631086"/>
              <a:gd name="connsiteX3" fmla="*/ 2204916 w 5011615"/>
              <a:gd name="connsiteY3" fmla="*/ 701169 h 1631086"/>
              <a:gd name="connsiteX4" fmla="*/ 3068513 w 5011615"/>
              <a:gd name="connsiteY4" fmla="*/ 408956 h 1631086"/>
              <a:gd name="connsiteX5" fmla="*/ 4079631 w 5011615"/>
              <a:gd name="connsiteY5" fmla="*/ 180356 h 1631086"/>
              <a:gd name="connsiteX6" fmla="*/ 5011615 w 5011615"/>
              <a:gd name="connsiteY6" fmla="*/ 1631086 h 1631086"/>
              <a:gd name="connsiteX0" fmla="*/ 0 w 5011615"/>
              <a:gd name="connsiteY0" fmla="*/ 699146 h 1639923"/>
              <a:gd name="connsiteX1" fmla="*/ 808698 w 5011615"/>
              <a:gd name="connsiteY1" fmla="*/ 843229 h 1639923"/>
              <a:gd name="connsiteX2" fmla="*/ 1972289 w 5011615"/>
              <a:gd name="connsiteY2" fmla="*/ 826873 h 1639923"/>
              <a:gd name="connsiteX3" fmla="*/ 2963868 w 5011615"/>
              <a:gd name="connsiteY3" fmla="*/ 1023270 h 1639923"/>
              <a:gd name="connsiteX4" fmla="*/ 3068513 w 5011615"/>
              <a:gd name="connsiteY4" fmla="*/ 417793 h 1639923"/>
              <a:gd name="connsiteX5" fmla="*/ 4079631 w 5011615"/>
              <a:gd name="connsiteY5" fmla="*/ 189193 h 1639923"/>
              <a:gd name="connsiteX6" fmla="*/ 5011615 w 5011615"/>
              <a:gd name="connsiteY6" fmla="*/ 1639923 h 1639923"/>
              <a:gd name="connsiteX0" fmla="*/ 0 w 5011615"/>
              <a:gd name="connsiteY0" fmla="*/ 699146 h 1639923"/>
              <a:gd name="connsiteX1" fmla="*/ 808698 w 5011615"/>
              <a:gd name="connsiteY1" fmla="*/ 843229 h 1639923"/>
              <a:gd name="connsiteX2" fmla="*/ 1972289 w 5011615"/>
              <a:gd name="connsiteY2" fmla="*/ 826873 h 1639923"/>
              <a:gd name="connsiteX3" fmla="*/ 2963868 w 5011615"/>
              <a:gd name="connsiteY3" fmla="*/ 1023270 h 1639923"/>
              <a:gd name="connsiteX4" fmla="*/ 3068513 w 5011615"/>
              <a:gd name="connsiteY4" fmla="*/ 417793 h 1639923"/>
              <a:gd name="connsiteX5" fmla="*/ 4079631 w 5011615"/>
              <a:gd name="connsiteY5" fmla="*/ 189193 h 1639923"/>
              <a:gd name="connsiteX6" fmla="*/ 5011615 w 5011615"/>
              <a:gd name="connsiteY6" fmla="*/ 1639923 h 1639923"/>
              <a:gd name="connsiteX0" fmla="*/ 0 w 5011615"/>
              <a:gd name="connsiteY0" fmla="*/ 609157 h 1549934"/>
              <a:gd name="connsiteX1" fmla="*/ 808698 w 5011615"/>
              <a:gd name="connsiteY1" fmla="*/ 753240 h 1549934"/>
              <a:gd name="connsiteX2" fmla="*/ 1972289 w 5011615"/>
              <a:gd name="connsiteY2" fmla="*/ 736884 h 1549934"/>
              <a:gd name="connsiteX3" fmla="*/ 2963868 w 5011615"/>
              <a:gd name="connsiteY3" fmla="*/ 933281 h 1549934"/>
              <a:gd name="connsiteX4" fmla="*/ 3891473 w 5011615"/>
              <a:gd name="connsiteY4" fmla="*/ 1172253 h 1549934"/>
              <a:gd name="connsiteX5" fmla="*/ 4079631 w 5011615"/>
              <a:gd name="connsiteY5" fmla="*/ 99204 h 1549934"/>
              <a:gd name="connsiteX6" fmla="*/ 5011615 w 5011615"/>
              <a:gd name="connsiteY6" fmla="*/ 1549934 h 1549934"/>
              <a:gd name="connsiteX0" fmla="*/ 0 w 5011615"/>
              <a:gd name="connsiteY0" fmla="*/ -1 h 1429709"/>
              <a:gd name="connsiteX1" fmla="*/ 808698 w 5011615"/>
              <a:gd name="connsiteY1" fmla="*/ 144082 h 1429709"/>
              <a:gd name="connsiteX2" fmla="*/ 1972289 w 5011615"/>
              <a:gd name="connsiteY2" fmla="*/ 127726 h 1429709"/>
              <a:gd name="connsiteX3" fmla="*/ 2963868 w 5011615"/>
              <a:gd name="connsiteY3" fmla="*/ 324123 h 1429709"/>
              <a:gd name="connsiteX4" fmla="*/ 3891473 w 5011615"/>
              <a:gd name="connsiteY4" fmla="*/ 563095 h 1429709"/>
              <a:gd name="connsiteX5" fmla="*/ 4518543 w 5011615"/>
              <a:gd name="connsiteY5" fmla="*/ 1260665 h 1429709"/>
              <a:gd name="connsiteX6" fmla="*/ 5011615 w 5011615"/>
              <a:gd name="connsiteY6" fmla="*/ 940776 h 1429709"/>
              <a:gd name="connsiteX0" fmla="*/ 0 w 5386519"/>
              <a:gd name="connsiteY0" fmla="*/ 0 h 1512824"/>
              <a:gd name="connsiteX1" fmla="*/ 808698 w 5386519"/>
              <a:gd name="connsiteY1" fmla="*/ 144083 h 1512824"/>
              <a:gd name="connsiteX2" fmla="*/ 1972289 w 5386519"/>
              <a:gd name="connsiteY2" fmla="*/ 127727 h 1512824"/>
              <a:gd name="connsiteX3" fmla="*/ 2963868 w 5386519"/>
              <a:gd name="connsiteY3" fmla="*/ 324124 h 1512824"/>
              <a:gd name="connsiteX4" fmla="*/ 3891473 w 5386519"/>
              <a:gd name="connsiteY4" fmla="*/ 563096 h 1512824"/>
              <a:gd name="connsiteX5" fmla="*/ 4518543 w 5386519"/>
              <a:gd name="connsiteY5" fmla="*/ 1260666 h 1512824"/>
              <a:gd name="connsiteX6" fmla="*/ 5386519 w 5386519"/>
              <a:gd name="connsiteY6" fmla="*/ 1512824 h 1512824"/>
              <a:gd name="connsiteX0" fmla="*/ 0 w 5386519"/>
              <a:gd name="connsiteY0" fmla="*/ 0 h 1647925"/>
              <a:gd name="connsiteX1" fmla="*/ 808698 w 5386519"/>
              <a:gd name="connsiteY1" fmla="*/ 144083 h 1647925"/>
              <a:gd name="connsiteX2" fmla="*/ 1972289 w 5386519"/>
              <a:gd name="connsiteY2" fmla="*/ 127727 h 1647925"/>
              <a:gd name="connsiteX3" fmla="*/ 2963868 w 5386519"/>
              <a:gd name="connsiteY3" fmla="*/ 324124 h 1647925"/>
              <a:gd name="connsiteX4" fmla="*/ 3891473 w 5386519"/>
              <a:gd name="connsiteY4" fmla="*/ 563096 h 1647925"/>
              <a:gd name="connsiteX5" fmla="*/ 4518543 w 5386519"/>
              <a:gd name="connsiteY5" fmla="*/ 1260666 h 1647925"/>
              <a:gd name="connsiteX6" fmla="*/ 5386519 w 5386519"/>
              <a:gd name="connsiteY6" fmla="*/ 1512824 h 1647925"/>
              <a:gd name="connsiteX0" fmla="*/ 0 w 5386519"/>
              <a:gd name="connsiteY0" fmla="*/ 0 h 1647924"/>
              <a:gd name="connsiteX1" fmla="*/ 808698 w 5386519"/>
              <a:gd name="connsiteY1" fmla="*/ 144083 h 1647924"/>
              <a:gd name="connsiteX2" fmla="*/ 1972289 w 5386519"/>
              <a:gd name="connsiteY2" fmla="*/ 127727 h 1647924"/>
              <a:gd name="connsiteX3" fmla="*/ 2698692 w 5386519"/>
              <a:gd name="connsiteY3" fmla="*/ 664627 h 1647924"/>
              <a:gd name="connsiteX4" fmla="*/ 3891473 w 5386519"/>
              <a:gd name="connsiteY4" fmla="*/ 563096 h 1647924"/>
              <a:gd name="connsiteX5" fmla="*/ 4518543 w 5386519"/>
              <a:gd name="connsiteY5" fmla="*/ 1260666 h 1647924"/>
              <a:gd name="connsiteX6" fmla="*/ 5386519 w 5386519"/>
              <a:gd name="connsiteY6" fmla="*/ 1512824 h 1647924"/>
              <a:gd name="connsiteX0" fmla="*/ 0 w 5386519"/>
              <a:gd name="connsiteY0" fmla="*/ 0 h 1647924"/>
              <a:gd name="connsiteX1" fmla="*/ 808698 w 5386519"/>
              <a:gd name="connsiteY1" fmla="*/ 144083 h 1647924"/>
              <a:gd name="connsiteX2" fmla="*/ 1972289 w 5386519"/>
              <a:gd name="connsiteY2" fmla="*/ 127727 h 1647924"/>
              <a:gd name="connsiteX3" fmla="*/ 2698692 w 5386519"/>
              <a:gd name="connsiteY3" fmla="*/ 664627 h 1647924"/>
              <a:gd name="connsiteX4" fmla="*/ 3891473 w 5386519"/>
              <a:gd name="connsiteY4" fmla="*/ 563096 h 1647924"/>
              <a:gd name="connsiteX5" fmla="*/ 4518543 w 5386519"/>
              <a:gd name="connsiteY5" fmla="*/ 1260666 h 1647924"/>
              <a:gd name="connsiteX6" fmla="*/ 5386519 w 5386519"/>
              <a:gd name="connsiteY6" fmla="*/ 1512824 h 1647924"/>
              <a:gd name="connsiteX0" fmla="*/ 0 w 5386519"/>
              <a:gd name="connsiteY0" fmla="*/ 0 h 1647924"/>
              <a:gd name="connsiteX1" fmla="*/ 808698 w 5386519"/>
              <a:gd name="connsiteY1" fmla="*/ 144083 h 1647924"/>
              <a:gd name="connsiteX2" fmla="*/ 1972289 w 5386519"/>
              <a:gd name="connsiteY2" fmla="*/ 127727 h 1647924"/>
              <a:gd name="connsiteX3" fmla="*/ 2698692 w 5386519"/>
              <a:gd name="connsiteY3" fmla="*/ 664627 h 1647924"/>
              <a:gd name="connsiteX4" fmla="*/ 3891473 w 5386519"/>
              <a:gd name="connsiteY4" fmla="*/ 563096 h 1647924"/>
              <a:gd name="connsiteX5" fmla="*/ 4518543 w 5386519"/>
              <a:gd name="connsiteY5" fmla="*/ 1260666 h 1647924"/>
              <a:gd name="connsiteX6" fmla="*/ 5386519 w 5386519"/>
              <a:gd name="connsiteY6" fmla="*/ 1512824 h 1647924"/>
              <a:gd name="connsiteX0" fmla="*/ 0 w 5276791"/>
              <a:gd name="connsiteY0" fmla="*/ 0 h 1598797"/>
              <a:gd name="connsiteX1" fmla="*/ 808698 w 5276791"/>
              <a:gd name="connsiteY1" fmla="*/ 144083 h 1598797"/>
              <a:gd name="connsiteX2" fmla="*/ 1972289 w 5276791"/>
              <a:gd name="connsiteY2" fmla="*/ 127727 h 1598797"/>
              <a:gd name="connsiteX3" fmla="*/ 2698692 w 5276791"/>
              <a:gd name="connsiteY3" fmla="*/ 664627 h 1598797"/>
              <a:gd name="connsiteX4" fmla="*/ 3891473 w 5276791"/>
              <a:gd name="connsiteY4" fmla="*/ 563096 h 1598797"/>
              <a:gd name="connsiteX5" fmla="*/ 4518543 w 5276791"/>
              <a:gd name="connsiteY5" fmla="*/ 1260666 h 1598797"/>
              <a:gd name="connsiteX6" fmla="*/ 5276791 w 5276791"/>
              <a:gd name="connsiteY6" fmla="*/ 1363003 h 1598797"/>
              <a:gd name="connsiteX0" fmla="*/ 0 w 5276791"/>
              <a:gd name="connsiteY0" fmla="*/ 0 h 1472268"/>
              <a:gd name="connsiteX1" fmla="*/ 808698 w 5276791"/>
              <a:gd name="connsiteY1" fmla="*/ 144083 h 1472268"/>
              <a:gd name="connsiteX2" fmla="*/ 1972289 w 5276791"/>
              <a:gd name="connsiteY2" fmla="*/ 127727 h 1472268"/>
              <a:gd name="connsiteX3" fmla="*/ 2698692 w 5276791"/>
              <a:gd name="connsiteY3" fmla="*/ 664627 h 1472268"/>
              <a:gd name="connsiteX4" fmla="*/ 3891473 w 5276791"/>
              <a:gd name="connsiteY4" fmla="*/ 563096 h 1472268"/>
              <a:gd name="connsiteX5" fmla="*/ 4518543 w 5276791"/>
              <a:gd name="connsiteY5" fmla="*/ 1260666 h 1472268"/>
              <a:gd name="connsiteX6" fmla="*/ 5276791 w 5276791"/>
              <a:gd name="connsiteY6" fmla="*/ 1363003 h 1472268"/>
              <a:gd name="connsiteX0" fmla="*/ 0 w 5276791"/>
              <a:gd name="connsiteY0" fmla="*/ 32180 h 1504449"/>
              <a:gd name="connsiteX1" fmla="*/ 808698 w 5276791"/>
              <a:gd name="connsiteY1" fmla="*/ 176263 h 1504449"/>
              <a:gd name="connsiteX2" fmla="*/ 1908281 w 5276791"/>
              <a:gd name="connsiteY2" fmla="*/ 23706 h 1504449"/>
              <a:gd name="connsiteX3" fmla="*/ 2698692 w 5276791"/>
              <a:gd name="connsiteY3" fmla="*/ 696807 h 1504449"/>
              <a:gd name="connsiteX4" fmla="*/ 3891473 w 5276791"/>
              <a:gd name="connsiteY4" fmla="*/ 595276 h 1504449"/>
              <a:gd name="connsiteX5" fmla="*/ 4518543 w 5276791"/>
              <a:gd name="connsiteY5" fmla="*/ 1292846 h 1504449"/>
              <a:gd name="connsiteX6" fmla="*/ 5276791 w 5276791"/>
              <a:gd name="connsiteY6" fmla="*/ 1395183 h 1504449"/>
              <a:gd name="connsiteX0" fmla="*/ 0 w 5276791"/>
              <a:gd name="connsiteY0" fmla="*/ 105119 h 1577388"/>
              <a:gd name="connsiteX1" fmla="*/ 1064730 w 5276791"/>
              <a:gd name="connsiteY1" fmla="*/ 44900 h 1577388"/>
              <a:gd name="connsiteX2" fmla="*/ 1908281 w 5276791"/>
              <a:gd name="connsiteY2" fmla="*/ 96645 h 1577388"/>
              <a:gd name="connsiteX3" fmla="*/ 2698692 w 5276791"/>
              <a:gd name="connsiteY3" fmla="*/ 769746 h 1577388"/>
              <a:gd name="connsiteX4" fmla="*/ 3891473 w 5276791"/>
              <a:gd name="connsiteY4" fmla="*/ 668215 h 1577388"/>
              <a:gd name="connsiteX5" fmla="*/ 4518543 w 5276791"/>
              <a:gd name="connsiteY5" fmla="*/ 1365785 h 1577388"/>
              <a:gd name="connsiteX6" fmla="*/ 5276791 w 5276791"/>
              <a:gd name="connsiteY6" fmla="*/ 1468122 h 1577388"/>
              <a:gd name="connsiteX0" fmla="*/ 0 w 5276791"/>
              <a:gd name="connsiteY0" fmla="*/ 79755 h 1552024"/>
              <a:gd name="connsiteX1" fmla="*/ 1064730 w 5276791"/>
              <a:gd name="connsiteY1" fmla="*/ 19536 h 1552024"/>
              <a:gd name="connsiteX2" fmla="*/ 1908281 w 5276791"/>
              <a:gd name="connsiteY2" fmla="*/ 71281 h 1552024"/>
              <a:gd name="connsiteX3" fmla="*/ 2698692 w 5276791"/>
              <a:gd name="connsiteY3" fmla="*/ 744382 h 1552024"/>
              <a:gd name="connsiteX4" fmla="*/ 3891473 w 5276791"/>
              <a:gd name="connsiteY4" fmla="*/ 642851 h 1552024"/>
              <a:gd name="connsiteX5" fmla="*/ 4518543 w 5276791"/>
              <a:gd name="connsiteY5" fmla="*/ 1340421 h 1552024"/>
              <a:gd name="connsiteX6" fmla="*/ 5276791 w 5276791"/>
              <a:gd name="connsiteY6" fmla="*/ 1442758 h 1552024"/>
              <a:gd name="connsiteX0" fmla="*/ 0 w 5276791"/>
              <a:gd name="connsiteY0" fmla="*/ 74242 h 1546511"/>
              <a:gd name="connsiteX1" fmla="*/ 1064730 w 5276791"/>
              <a:gd name="connsiteY1" fmla="*/ 14023 h 1546511"/>
              <a:gd name="connsiteX2" fmla="*/ 1908281 w 5276791"/>
              <a:gd name="connsiteY2" fmla="*/ 65768 h 1546511"/>
              <a:gd name="connsiteX3" fmla="*/ 2698692 w 5276791"/>
              <a:gd name="connsiteY3" fmla="*/ 738869 h 1546511"/>
              <a:gd name="connsiteX4" fmla="*/ 3891473 w 5276791"/>
              <a:gd name="connsiteY4" fmla="*/ 637338 h 1546511"/>
              <a:gd name="connsiteX5" fmla="*/ 4518543 w 5276791"/>
              <a:gd name="connsiteY5" fmla="*/ 1334908 h 1546511"/>
              <a:gd name="connsiteX6" fmla="*/ 5276791 w 5276791"/>
              <a:gd name="connsiteY6" fmla="*/ 1437245 h 1546511"/>
              <a:gd name="connsiteX0" fmla="*/ 0 w 5450527"/>
              <a:gd name="connsiteY0" fmla="*/ 0 h 1594850"/>
              <a:gd name="connsiteX1" fmla="*/ 1238466 w 5450527"/>
              <a:gd name="connsiteY1" fmla="*/ 62362 h 1594850"/>
              <a:gd name="connsiteX2" fmla="*/ 2082017 w 5450527"/>
              <a:gd name="connsiteY2" fmla="*/ 114107 h 1594850"/>
              <a:gd name="connsiteX3" fmla="*/ 2872428 w 5450527"/>
              <a:gd name="connsiteY3" fmla="*/ 787208 h 1594850"/>
              <a:gd name="connsiteX4" fmla="*/ 4065209 w 5450527"/>
              <a:gd name="connsiteY4" fmla="*/ 685677 h 1594850"/>
              <a:gd name="connsiteX5" fmla="*/ 4692279 w 5450527"/>
              <a:gd name="connsiteY5" fmla="*/ 1383247 h 1594850"/>
              <a:gd name="connsiteX6" fmla="*/ 5450527 w 5450527"/>
              <a:gd name="connsiteY6" fmla="*/ 1485584 h 1594850"/>
              <a:gd name="connsiteX0" fmla="*/ 0 w 5450527"/>
              <a:gd name="connsiteY0" fmla="*/ 13760 h 1670178"/>
              <a:gd name="connsiteX1" fmla="*/ 1238466 w 5450527"/>
              <a:gd name="connsiteY1" fmla="*/ 76122 h 1670178"/>
              <a:gd name="connsiteX2" fmla="*/ 2082017 w 5450527"/>
              <a:gd name="connsiteY2" fmla="*/ 127867 h 1670178"/>
              <a:gd name="connsiteX3" fmla="*/ 3320484 w 5450527"/>
              <a:gd name="connsiteY3" fmla="*/ 1659038 h 1670178"/>
              <a:gd name="connsiteX4" fmla="*/ 4065209 w 5450527"/>
              <a:gd name="connsiteY4" fmla="*/ 699437 h 1670178"/>
              <a:gd name="connsiteX5" fmla="*/ 4692279 w 5450527"/>
              <a:gd name="connsiteY5" fmla="*/ 1397007 h 1670178"/>
              <a:gd name="connsiteX6" fmla="*/ 5450527 w 5450527"/>
              <a:gd name="connsiteY6" fmla="*/ 1499344 h 1670178"/>
              <a:gd name="connsiteX0" fmla="*/ 0 w 5450527"/>
              <a:gd name="connsiteY0" fmla="*/ 13760 h 1670178"/>
              <a:gd name="connsiteX1" fmla="*/ 1238466 w 5450527"/>
              <a:gd name="connsiteY1" fmla="*/ 76122 h 1670178"/>
              <a:gd name="connsiteX2" fmla="*/ 2082017 w 5450527"/>
              <a:gd name="connsiteY2" fmla="*/ 127867 h 1670178"/>
              <a:gd name="connsiteX3" fmla="*/ 3320484 w 5450527"/>
              <a:gd name="connsiteY3" fmla="*/ 1659038 h 1670178"/>
              <a:gd name="connsiteX4" fmla="*/ 4065209 w 5450527"/>
              <a:gd name="connsiteY4" fmla="*/ 699437 h 1670178"/>
              <a:gd name="connsiteX5" fmla="*/ 4692279 w 5450527"/>
              <a:gd name="connsiteY5" fmla="*/ 1397007 h 1670178"/>
              <a:gd name="connsiteX6" fmla="*/ 5450527 w 5450527"/>
              <a:gd name="connsiteY6" fmla="*/ 1499344 h 1670178"/>
              <a:gd name="connsiteX0" fmla="*/ 0 w 5450527"/>
              <a:gd name="connsiteY0" fmla="*/ 13760 h 1659038"/>
              <a:gd name="connsiteX1" fmla="*/ 1238466 w 5450527"/>
              <a:gd name="connsiteY1" fmla="*/ 76122 h 1659038"/>
              <a:gd name="connsiteX2" fmla="*/ 2082017 w 5450527"/>
              <a:gd name="connsiteY2" fmla="*/ 127867 h 1659038"/>
              <a:gd name="connsiteX3" fmla="*/ 3320484 w 5450527"/>
              <a:gd name="connsiteY3" fmla="*/ 1659038 h 1659038"/>
              <a:gd name="connsiteX4" fmla="*/ 4065209 w 5450527"/>
              <a:gd name="connsiteY4" fmla="*/ 699437 h 1659038"/>
              <a:gd name="connsiteX5" fmla="*/ 4692279 w 5450527"/>
              <a:gd name="connsiteY5" fmla="*/ 1397007 h 1659038"/>
              <a:gd name="connsiteX6" fmla="*/ 5450527 w 5450527"/>
              <a:gd name="connsiteY6" fmla="*/ 1499344 h 1659038"/>
              <a:gd name="connsiteX0" fmla="*/ 0 w 5450527"/>
              <a:gd name="connsiteY0" fmla="*/ 13760 h 1659038"/>
              <a:gd name="connsiteX1" fmla="*/ 1238466 w 5450527"/>
              <a:gd name="connsiteY1" fmla="*/ 76122 h 1659038"/>
              <a:gd name="connsiteX2" fmla="*/ 2082017 w 5450527"/>
              <a:gd name="connsiteY2" fmla="*/ 127867 h 1659038"/>
              <a:gd name="connsiteX3" fmla="*/ 3320484 w 5450527"/>
              <a:gd name="connsiteY3" fmla="*/ 1659038 h 1659038"/>
              <a:gd name="connsiteX4" fmla="*/ 4129217 w 5450527"/>
              <a:gd name="connsiteY4" fmla="*/ 1584747 h 1659038"/>
              <a:gd name="connsiteX5" fmla="*/ 4692279 w 5450527"/>
              <a:gd name="connsiteY5" fmla="*/ 1397007 h 1659038"/>
              <a:gd name="connsiteX6" fmla="*/ 5450527 w 5450527"/>
              <a:gd name="connsiteY6" fmla="*/ 1499344 h 1659038"/>
              <a:gd name="connsiteX0" fmla="*/ 0 w 5450527"/>
              <a:gd name="connsiteY0" fmla="*/ 13760 h 1660341"/>
              <a:gd name="connsiteX1" fmla="*/ 1238466 w 5450527"/>
              <a:gd name="connsiteY1" fmla="*/ 76122 h 1660341"/>
              <a:gd name="connsiteX2" fmla="*/ 2082017 w 5450527"/>
              <a:gd name="connsiteY2" fmla="*/ 127867 h 1660341"/>
              <a:gd name="connsiteX3" fmla="*/ 3320484 w 5450527"/>
              <a:gd name="connsiteY3" fmla="*/ 1659038 h 1660341"/>
              <a:gd name="connsiteX4" fmla="*/ 4129217 w 5450527"/>
              <a:gd name="connsiteY4" fmla="*/ 1584747 h 1660341"/>
              <a:gd name="connsiteX5" fmla="*/ 4692279 w 5450527"/>
              <a:gd name="connsiteY5" fmla="*/ 1397007 h 1660341"/>
              <a:gd name="connsiteX6" fmla="*/ 5450527 w 5450527"/>
              <a:gd name="connsiteY6" fmla="*/ 1499344 h 1660341"/>
              <a:gd name="connsiteX0" fmla="*/ 0 w 5450527"/>
              <a:gd name="connsiteY0" fmla="*/ 13760 h 1660341"/>
              <a:gd name="connsiteX1" fmla="*/ 1238466 w 5450527"/>
              <a:gd name="connsiteY1" fmla="*/ 76122 h 1660341"/>
              <a:gd name="connsiteX2" fmla="*/ 2082017 w 5450527"/>
              <a:gd name="connsiteY2" fmla="*/ 127867 h 1660341"/>
              <a:gd name="connsiteX3" fmla="*/ 3320484 w 5450527"/>
              <a:gd name="connsiteY3" fmla="*/ 1659038 h 1660341"/>
              <a:gd name="connsiteX4" fmla="*/ 4129217 w 5450527"/>
              <a:gd name="connsiteY4" fmla="*/ 1584747 h 1660341"/>
              <a:gd name="connsiteX5" fmla="*/ 4692279 w 5450527"/>
              <a:gd name="connsiteY5" fmla="*/ 1397007 h 1660341"/>
              <a:gd name="connsiteX6" fmla="*/ 5450527 w 5450527"/>
              <a:gd name="connsiteY6" fmla="*/ 1499344 h 1660341"/>
              <a:gd name="connsiteX0" fmla="*/ 0 w 5450527"/>
              <a:gd name="connsiteY0" fmla="*/ 13760 h 1660341"/>
              <a:gd name="connsiteX1" fmla="*/ 1238466 w 5450527"/>
              <a:gd name="connsiteY1" fmla="*/ 76122 h 1660341"/>
              <a:gd name="connsiteX2" fmla="*/ 2082017 w 5450527"/>
              <a:gd name="connsiteY2" fmla="*/ 127867 h 1660341"/>
              <a:gd name="connsiteX3" fmla="*/ 3320484 w 5450527"/>
              <a:gd name="connsiteY3" fmla="*/ 1659038 h 1660341"/>
              <a:gd name="connsiteX4" fmla="*/ 4129217 w 5450527"/>
              <a:gd name="connsiteY4" fmla="*/ 1584747 h 1660341"/>
              <a:gd name="connsiteX5" fmla="*/ 4692279 w 5450527"/>
              <a:gd name="connsiteY5" fmla="*/ 1397007 h 1660341"/>
              <a:gd name="connsiteX6" fmla="*/ 5450527 w 5450527"/>
              <a:gd name="connsiteY6" fmla="*/ 1499344 h 1660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50527" h="1660341">
                <a:moveTo>
                  <a:pt x="0" y="13760"/>
                </a:moveTo>
                <a:cubicBezTo>
                  <a:pt x="103717" y="93235"/>
                  <a:pt x="1000722" y="45611"/>
                  <a:pt x="1238466" y="76122"/>
                </a:cubicBezTo>
                <a:cubicBezTo>
                  <a:pt x="1512786" y="93013"/>
                  <a:pt x="1735014" y="-135952"/>
                  <a:pt x="2082017" y="127867"/>
                </a:cubicBezTo>
                <a:cubicBezTo>
                  <a:pt x="2429020" y="391686"/>
                  <a:pt x="3032155" y="1537046"/>
                  <a:pt x="3320484" y="1659038"/>
                </a:cubicBezTo>
                <a:cubicBezTo>
                  <a:pt x="3816663" y="1668105"/>
                  <a:pt x="3900585" y="1628419"/>
                  <a:pt x="4129217" y="1584747"/>
                </a:cubicBezTo>
                <a:cubicBezTo>
                  <a:pt x="4357849" y="1541075"/>
                  <a:pt x="4215853" y="1461167"/>
                  <a:pt x="4692279" y="1397007"/>
                </a:cubicBezTo>
                <a:cubicBezTo>
                  <a:pt x="5197895" y="1279390"/>
                  <a:pt x="4883364" y="1444218"/>
                  <a:pt x="5450527" y="1499344"/>
                </a:cubicBezTo>
              </a:path>
            </a:pathLst>
          </a:cu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0737835-6AD8-8E42-B9C3-4DFABF086D0D}"/>
              </a:ext>
            </a:extLst>
          </p:cNvPr>
          <p:cNvSpPr txBox="1"/>
          <p:nvPr/>
        </p:nvSpPr>
        <p:spPr>
          <a:xfrm>
            <a:off x="6387221" y="1380066"/>
            <a:ext cx="17229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CC=5</a:t>
            </a:r>
          </a:p>
        </p:txBody>
      </p:sp>
      <p:sp>
        <p:nvSpPr>
          <p:cNvPr id="27" name="Freeform 26">
            <a:extLst>
              <a:ext uri="{FF2B5EF4-FFF2-40B4-BE49-F238E27FC236}">
                <a16:creationId xmlns:a16="http://schemas.microsoft.com/office/drawing/2014/main" id="{8D9D43DA-2554-D84E-8E07-91DA0B95B217}"/>
              </a:ext>
            </a:extLst>
          </p:cNvPr>
          <p:cNvSpPr/>
          <p:nvPr/>
        </p:nvSpPr>
        <p:spPr>
          <a:xfrm>
            <a:off x="3262698" y="1776311"/>
            <a:ext cx="5386519" cy="1106347"/>
          </a:xfrm>
          <a:custGeom>
            <a:avLst/>
            <a:gdLst>
              <a:gd name="connsiteX0" fmla="*/ 0 w 5011615"/>
              <a:gd name="connsiteY0" fmla="*/ 0 h 940777"/>
              <a:gd name="connsiteX1" fmla="*/ 325315 w 5011615"/>
              <a:gd name="connsiteY1" fmla="*/ 597877 h 940777"/>
              <a:gd name="connsiteX2" fmla="*/ 650630 w 5011615"/>
              <a:gd name="connsiteY2" fmla="*/ 888023 h 940777"/>
              <a:gd name="connsiteX3" fmla="*/ 1072661 w 5011615"/>
              <a:gd name="connsiteY3" fmla="*/ 694592 h 940777"/>
              <a:gd name="connsiteX4" fmla="*/ 1441938 w 5011615"/>
              <a:gd name="connsiteY4" fmla="*/ 677008 h 940777"/>
              <a:gd name="connsiteX5" fmla="*/ 5011615 w 5011615"/>
              <a:gd name="connsiteY5" fmla="*/ 940777 h 940777"/>
              <a:gd name="connsiteX0" fmla="*/ 0 w 5011615"/>
              <a:gd name="connsiteY0" fmla="*/ 0 h 940777"/>
              <a:gd name="connsiteX1" fmla="*/ 325315 w 5011615"/>
              <a:gd name="connsiteY1" fmla="*/ 597877 h 940777"/>
              <a:gd name="connsiteX2" fmla="*/ 650630 w 5011615"/>
              <a:gd name="connsiteY2" fmla="*/ 888023 h 940777"/>
              <a:gd name="connsiteX3" fmla="*/ 1081453 w 5011615"/>
              <a:gd name="connsiteY3" fmla="*/ 773723 h 940777"/>
              <a:gd name="connsiteX4" fmla="*/ 1441938 w 5011615"/>
              <a:gd name="connsiteY4" fmla="*/ 677008 h 940777"/>
              <a:gd name="connsiteX5" fmla="*/ 5011615 w 5011615"/>
              <a:gd name="connsiteY5" fmla="*/ 940777 h 940777"/>
              <a:gd name="connsiteX0" fmla="*/ 0 w 5011615"/>
              <a:gd name="connsiteY0" fmla="*/ 0 h 940777"/>
              <a:gd name="connsiteX1" fmla="*/ 325315 w 5011615"/>
              <a:gd name="connsiteY1" fmla="*/ 597877 h 940777"/>
              <a:gd name="connsiteX2" fmla="*/ 650630 w 5011615"/>
              <a:gd name="connsiteY2" fmla="*/ 888023 h 940777"/>
              <a:gd name="connsiteX3" fmla="*/ 1081453 w 5011615"/>
              <a:gd name="connsiteY3" fmla="*/ 773723 h 940777"/>
              <a:gd name="connsiteX4" fmla="*/ 2136530 w 5011615"/>
              <a:gd name="connsiteY4" fmla="*/ 703385 h 940777"/>
              <a:gd name="connsiteX5" fmla="*/ 5011615 w 5011615"/>
              <a:gd name="connsiteY5" fmla="*/ 940777 h 940777"/>
              <a:gd name="connsiteX0" fmla="*/ 0 w 5011615"/>
              <a:gd name="connsiteY0" fmla="*/ 0 h 940777"/>
              <a:gd name="connsiteX1" fmla="*/ 325315 w 5011615"/>
              <a:gd name="connsiteY1" fmla="*/ 597877 h 940777"/>
              <a:gd name="connsiteX2" fmla="*/ 650630 w 5011615"/>
              <a:gd name="connsiteY2" fmla="*/ 888023 h 940777"/>
              <a:gd name="connsiteX3" fmla="*/ 1090245 w 5011615"/>
              <a:gd name="connsiteY3" fmla="*/ 668216 h 940777"/>
              <a:gd name="connsiteX4" fmla="*/ 2136530 w 5011615"/>
              <a:gd name="connsiteY4" fmla="*/ 703385 h 940777"/>
              <a:gd name="connsiteX5" fmla="*/ 5011615 w 5011615"/>
              <a:gd name="connsiteY5" fmla="*/ 940777 h 940777"/>
              <a:gd name="connsiteX0" fmla="*/ 0 w 5011615"/>
              <a:gd name="connsiteY0" fmla="*/ 0 h 940777"/>
              <a:gd name="connsiteX1" fmla="*/ 325315 w 5011615"/>
              <a:gd name="connsiteY1" fmla="*/ 597877 h 940777"/>
              <a:gd name="connsiteX2" fmla="*/ 650630 w 5011615"/>
              <a:gd name="connsiteY2" fmla="*/ 888023 h 940777"/>
              <a:gd name="connsiteX3" fmla="*/ 1090245 w 5011615"/>
              <a:gd name="connsiteY3" fmla="*/ 668216 h 940777"/>
              <a:gd name="connsiteX4" fmla="*/ 4281854 w 5011615"/>
              <a:gd name="connsiteY4" fmla="*/ 87924 h 940777"/>
              <a:gd name="connsiteX5" fmla="*/ 5011615 w 5011615"/>
              <a:gd name="connsiteY5" fmla="*/ 940777 h 940777"/>
              <a:gd name="connsiteX0" fmla="*/ 0 w 5011615"/>
              <a:gd name="connsiteY0" fmla="*/ 0 h 940777"/>
              <a:gd name="connsiteX1" fmla="*/ 325315 w 5011615"/>
              <a:gd name="connsiteY1" fmla="*/ 597877 h 940777"/>
              <a:gd name="connsiteX2" fmla="*/ 650630 w 5011615"/>
              <a:gd name="connsiteY2" fmla="*/ 888023 h 940777"/>
              <a:gd name="connsiteX3" fmla="*/ 1090245 w 5011615"/>
              <a:gd name="connsiteY3" fmla="*/ 668216 h 940777"/>
              <a:gd name="connsiteX4" fmla="*/ 4281854 w 5011615"/>
              <a:gd name="connsiteY4" fmla="*/ 87924 h 940777"/>
              <a:gd name="connsiteX5" fmla="*/ 5011615 w 5011615"/>
              <a:gd name="connsiteY5" fmla="*/ 940777 h 940777"/>
              <a:gd name="connsiteX0" fmla="*/ 0 w 5011615"/>
              <a:gd name="connsiteY0" fmla="*/ 625390 h 1566167"/>
              <a:gd name="connsiteX1" fmla="*/ 325315 w 5011615"/>
              <a:gd name="connsiteY1" fmla="*/ 1223267 h 1566167"/>
              <a:gd name="connsiteX2" fmla="*/ 650630 w 5011615"/>
              <a:gd name="connsiteY2" fmla="*/ 1513413 h 1566167"/>
              <a:gd name="connsiteX3" fmla="*/ 1090245 w 5011615"/>
              <a:gd name="connsiteY3" fmla="*/ 1293606 h 1566167"/>
              <a:gd name="connsiteX4" fmla="*/ 3727938 w 5011615"/>
              <a:gd name="connsiteY4" fmla="*/ 1137 h 1566167"/>
              <a:gd name="connsiteX5" fmla="*/ 5011615 w 5011615"/>
              <a:gd name="connsiteY5" fmla="*/ 1566167 h 1566167"/>
              <a:gd name="connsiteX0" fmla="*/ 0 w 5011615"/>
              <a:gd name="connsiteY0" fmla="*/ 628497 h 1569274"/>
              <a:gd name="connsiteX1" fmla="*/ 325315 w 5011615"/>
              <a:gd name="connsiteY1" fmla="*/ 1226374 h 1569274"/>
              <a:gd name="connsiteX2" fmla="*/ 650630 w 5011615"/>
              <a:gd name="connsiteY2" fmla="*/ 1516520 h 1569274"/>
              <a:gd name="connsiteX3" fmla="*/ 2329960 w 5011615"/>
              <a:gd name="connsiteY3" fmla="*/ 479029 h 1569274"/>
              <a:gd name="connsiteX4" fmla="*/ 3727938 w 5011615"/>
              <a:gd name="connsiteY4" fmla="*/ 4244 h 1569274"/>
              <a:gd name="connsiteX5" fmla="*/ 5011615 w 5011615"/>
              <a:gd name="connsiteY5" fmla="*/ 1569274 h 1569274"/>
              <a:gd name="connsiteX0" fmla="*/ 0 w 5011615"/>
              <a:gd name="connsiteY0" fmla="*/ 628497 h 1569274"/>
              <a:gd name="connsiteX1" fmla="*/ 325315 w 5011615"/>
              <a:gd name="connsiteY1" fmla="*/ 1226374 h 1569274"/>
              <a:gd name="connsiteX2" fmla="*/ 2329960 w 5011615"/>
              <a:gd name="connsiteY2" fmla="*/ 479029 h 1569274"/>
              <a:gd name="connsiteX3" fmla="*/ 3727938 w 5011615"/>
              <a:gd name="connsiteY3" fmla="*/ 4244 h 1569274"/>
              <a:gd name="connsiteX4" fmla="*/ 5011615 w 5011615"/>
              <a:gd name="connsiteY4" fmla="*/ 1569274 h 1569274"/>
              <a:gd name="connsiteX0" fmla="*/ 0 w 5011615"/>
              <a:gd name="connsiteY0" fmla="*/ 627126 h 1567903"/>
              <a:gd name="connsiteX1" fmla="*/ 1028700 w 5011615"/>
              <a:gd name="connsiteY1" fmla="*/ 635918 h 1567903"/>
              <a:gd name="connsiteX2" fmla="*/ 2329960 w 5011615"/>
              <a:gd name="connsiteY2" fmla="*/ 477658 h 1567903"/>
              <a:gd name="connsiteX3" fmla="*/ 3727938 w 5011615"/>
              <a:gd name="connsiteY3" fmla="*/ 2873 h 1567903"/>
              <a:gd name="connsiteX4" fmla="*/ 5011615 w 5011615"/>
              <a:gd name="connsiteY4" fmla="*/ 1567903 h 1567903"/>
              <a:gd name="connsiteX0" fmla="*/ 0 w 5011615"/>
              <a:gd name="connsiteY0" fmla="*/ 513620 h 1454397"/>
              <a:gd name="connsiteX1" fmla="*/ 1028700 w 5011615"/>
              <a:gd name="connsiteY1" fmla="*/ 522412 h 1454397"/>
              <a:gd name="connsiteX2" fmla="*/ 2329960 w 5011615"/>
              <a:gd name="connsiteY2" fmla="*/ 364152 h 1454397"/>
              <a:gd name="connsiteX3" fmla="*/ 4079631 w 5011615"/>
              <a:gd name="connsiteY3" fmla="*/ 3667 h 1454397"/>
              <a:gd name="connsiteX4" fmla="*/ 5011615 w 5011615"/>
              <a:gd name="connsiteY4" fmla="*/ 1454397 h 1454397"/>
              <a:gd name="connsiteX0" fmla="*/ 0 w 5011615"/>
              <a:gd name="connsiteY0" fmla="*/ 513620 h 1454397"/>
              <a:gd name="connsiteX1" fmla="*/ 1028700 w 5011615"/>
              <a:gd name="connsiteY1" fmla="*/ 522412 h 1454397"/>
              <a:gd name="connsiteX2" fmla="*/ 2329960 w 5011615"/>
              <a:gd name="connsiteY2" fmla="*/ 364152 h 1454397"/>
              <a:gd name="connsiteX3" fmla="*/ 4079631 w 5011615"/>
              <a:gd name="connsiteY3" fmla="*/ 3667 h 1454397"/>
              <a:gd name="connsiteX4" fmla="*/ 5011615 w 5011615"/>
              <a:gd name="connsiteY4" fmla="*/ 1454397 h 1454397"/>
              <a:gd name="connsiteX0" fmla="*/ 0 w 5011615"/>
              <a:gd name="connsiteY0" fmla="*/ 668876 h 1609653"/>
              <a:gd name="connsiteX1" fmla="*/ 1028700 w 5011615"/>
              <a:gd name="connsiteY1" fmla="*/ 677668 h 1609653"/>
              <a:gd name="connsiteX2" fmla="*/ 2329960 w 5011615"/>
              <a:gd name="connsiteY2" fmla="*/ 519408 h 1609653"/>
              <a:gd name="connsiteX3" fmla="*/ 4079631 w 5011615"/>
              <a:gd name="connsiteY3" fmla="*/ 158923 h 1609653"/>
              <a:gd name="connsiteX4" fmla="*/ 5011615 w 5011615"/>
              <a:gd name="connsiteY4" fmla="*/ 1609653 h 1609653"/>
              <a:gd name="connsiteX0" fmla="*/ 0 w 5011615"/>
              <a:gd name="connsiteY0" fmla="*/ 690251 h 1631028"/>
              <a:gd name="connsiteX1" fmla="*/ 1028700 w 5011615"/>
              <a:gd name="connsiteY1" fmla="*/ 699043 h 1631028"/>
              <a:gd name="connsiteX2" fmla="*/ 3068513 w 5011615"/>
              <a:gd name="connsiteY2" fmla="*/ 408898 h 1631028"/>
              <a:gd name="connsiteX3" fmla="*/ 4079631 w 5011615"/>
              <a:gd name="connsiteY3" fmla="*/ 180298 h 1631028"/>
              <a:gd name="connsiteX4" fmla="*/ 5011615 w 5011615"/>
              <a:gd name="connsiteY4" fmla="*/ 1631028 h 1631028"/>
              <a:gd name="connsiteX0" fmla="*/ 0 w 5011615"/>
              <a:gd name="connsiteY0" fmla="*/ 717434 h 1658211"/>
              <a:gd name="connsiteX1" fmla="*/ 1028700 w 5011615"/>
              <a:gd name="connsiteY1" fmla="*/ 726226 h 1658211"/>
              <a:gd name="connsiteX2" fmla="*/ 3068513 w 5011615"/>
              <a:gd name="connsiteY2" fmla="*/ 436081 h 1658211"/>
              <a:gd name="connsiteX3" fmla="*/ 4079631 w 5011615"/>
              <a:gd name="connsiteY3" fmla="*/ 207481 h 1658211"/>
              <a:gd name="connsiteX4" fmla="*/ 5011615 w 5011615"/>
              <a:gd name="connsiteY4" fmla="*/ 1658211 h 1658211"/>
              <a:gd name="connsiteX0" fmla="*/ 0 w 5011615"/>
              <a:gd name="connsiteY0" fmla="*/ 688126 h 1628903"/>
              <a:gd name="connsiteX1" fmla="*/ 1266092 w 5011615"/>
              <a:gd name="connsiteY1" fmla="*/ 617788 h 1628903"/>
              <a:gd name="connsiteX2" fmla="*/ 3068513 w 5011615"/>
              <a:gd name="connsiteY2" fmla="*/ 406773 h 1628903"/>
              <a:gd name="connsiteX3" fmla="*/ 4079631 w 5011615"/>
              <a:gd name="connsiteY3" fmla="*/ 178173 h 1628903"/>
              <a:gd name="connsiteX4" fmla="*/ 5011615 w 5011615"/>
              <a:gd name="connsiteY4" fmla="*/ 1628903 h 1628903"/>
              <a:gd name="connsiteX0" fmla="*/ 0 w 5011615"/>
              <a:gd name="connsiteY0" fmla="*/ 704715 h 1645492"/>
              <a:gd name="connsiteX1" fmla="*/ 1371599 w 5011615"/>
              <a:gd name="connsiteY1" fmla="*/ 1214669 h 1645492"/>
              <a:gd name="connsiteX2" fmla="*/ 3068513 w 5011615"/>
              <a:gd name="connsiteY2" fmla="*/ 423362 h 1645492"/>
              <a:gd name="connsiteX3" fmla="*/ 4079631 w 5011615"/>
              <a:gd name="connsiteY3" fmla="*/ 194762 h 1645492"/>
              <a:gd name="connsiteX4" fmla="*/ 5011615 w 5011615"/>
              <a:gd name="connsiteY4" fmla="*/ 1645492 h 1645492"/>
              <a:gd name="connsiteX0" fmla="*/ 0 w 5011615"/>
              <a:gd name="connsiteY0" fmla="*/ 704715 h 1645492"/>
              <a:gd name="connsiteX1" fmla="*/ 1371599 w 5011615"/>
              <a:gd name="connsiteY1" fmla="*/ 1214669 h 1645492"/>
              <a:gd name="connsiteX2" fmla="*/ 3068513 w 5011615"/>
              <a:gd name="connsiteY2" fmla="*/ 423362 h 1645492"/>
              <a:gd name="connsiteX3" fmla="*/ 4079631 w 5011615"/>
              <a:gd name="connsiteY3" fmla="*/ 194762 h 1645492"/>
              <a:gd name="connsiteX4" fmla="*/ 5011615 w 5011615"/>
              <a:gd name="connsiteY4" fmla="*/ 1645492 h 1645492"/>
              <a:gd name="connsiteX0" fmla="*/ 0 w 5011615"/>
              <a:gd name="connsiteY0" fmla="*/ 704715 h 1645492"/>
              <a:gd name="connsiteX1" fmla="*/ 622301 w 5011615"/>
              <a:gd name="connsiteY1" fmla="*/ 1181567 h 1645492"/>
              <a:gd name="connsiteX2" fmla="*/ 1371599 w 5011615"/>
              <a:gd name="connsiteY2" fmla="*/ 1214669 h 1645492"/>
              <a:gd name="connsiteX3" fmla="*/ 3068513 w 5011615"/>
              <a:gd name="connsiteY3" fmla="*/ 423362 h 1645492"/>
              <a:gd name="connsiteX4" fmla="*/ 4079631 w 5011615"/>
              <a:gd name="connsiteY4" fmla="*/ 194762 h 1645492"/>
              <a:gd name="connsiteX5" fmla="*/ 5011615 w 5011615"/>
              <a:gd name="connsiteY5" fmla="*/ 1645492 h 1645492"/>
              <a:gd name="connsiteX0" fmla="*/ 0 w 5011615"/>
              <a:gd name="connsiteY0" fmla="*/ 704715 h 1653314"/>
              <a:gd name="connsiteX1" fmla="*/ 534378 w 5011615"/>
              <a:gd name="connsiteY1" fmla="*/ 1638767 h 1653314"/>
              <a:gd name="connsiteX2" fmla="*/ 1371599 w 5011615"/>
              <a:gd name="connsiteY2" fmla="*/ 1214669 h 1653314"/>
              <a:gd name="connsiteX3" fmla="*/ 3068513 w 5011615"/>
              <a:gd name="connsiteY3" fmla="*/ 423362 h 1653314"/>
              <a:gd name="connsiteX4" fmla="*/ 4079631 w 5011615"/>
              <a:gd name="connsiteY4" fmla="*/ 194762 h 1653314"/>
              <a:gd name="connsiteX5" fmla="*/ 5011615 w 5011615"/>
              <a:gd name="connsiteY5" fmla="*/ 1645492 h 1653314"/>
              <a:gd name="connsiteX0" fmla="*/ 0 w 5011615"/>
              <a:gd name="connsiteY0" fmla="*/ 705527 h 1655200"/>
              <a:gd name="connsiteX1" fmla="*/ 534378 w 5011615"/>
              <a:gd name="connsiteY1" fmla="*/ 1639579 h 1655200"/>
              <a:gd name="connsiteX2" fmla="*/ 1441937 w 5011615"/>
              <a:gd name="connsiteY2" fmla="*/ 1241858 h 1655200"/>
              <a:gd name="connsiteX3" fmla="*/ 3068513 w 5011615"/>
              <a:gd name="connsiteY3" fmla="*/ 424174 h 1655200"/>
              <a:gd name="connsiteX4" fmla="*/ 4079631 w 5011615"/>
              <a:gd name="connsiteY4" fmla="*/ 195574 h 1655200"/>
              <a:gd name="connsiteX5" fmla="*/ 5011615 w 5011615"/>
              <a:gd name="connsiteY5" fmla="*/ 1646304 h 1655200"/>
              <a:gd name="connsiteX0" fmla="*/ 0 w 5011615"/>
              <a:gd name="connsiteY0" fmla="*/ 690787 h 1638553"/>
              <a:gd name="connsiteX1" fmla="*/ 534378 w 5011615"/>
              <a:gd name="connsiteY1" fmla="*/ 1624839 h 1638553"/>
              <a:gd name="connsiteX2" fmla="*/ 1441937 w 5011615"/>
              <a:gd name="connsiteY2" fmla="*/ 1227118 h 1638553"/>
              <a:gd name="connsiteX3" fmla="*/ 2442308 w 5011615"/>
              <a:gd name="connsiteY3" fmla="*/ 719232 h 1638553"/>
              <a:gd name="connsiteX4" fmla="*/ 3068513 w 5011615"/>
              <a:gd name="connsiteY4" fmla="*/ 409434 h 1638553"/>
              <a:gd name="connsiteX5" fmla="*/ 4079631 w 5011615"/>
              <a:gd name="connsiteY5" fmla="*/ 180834 h 1638553"/>
              <a:gd name="connsiteX6" fmla="*/ 5011615 w 5011615"/>
              <a:gd name="connsiteY6" fmla="*/ 1631564 h 1638553"/>
              <a:gd name="connsiteX0" fmla="*/ 0 w 5011615"/>
              <a:gd name="connsiteY0" fmla="*/ 690309 h 1638172"/>
              <a:gd name="connsiteX1" fmla="*/ 534378 w 5011615"/>
              <a:gd name="connsiteY1" fmla="*/ 1624361 h 1638172"/>
              <a:gd name="connsiteX2" fmla="*/ 1441937 w 5011615"/>
              <a:gd name="connsiteY2" fmla="*/ 1226640 h 1638172"/>
              <a:gd name="connsiteX3" fmla="*/ 2204916 w 5011615"/>
              <a:gd name="connsiteY3" fmla="*/ 701169 h 1638172"/>
              <a:gd name="connsiteX4" fmla="*/ 3068513 w 5011615"/>
              <a:gd name="connsiteY4" fmla="*/ 408956 h 1638172"/>
              <a:gd name="connsiteX5" fmla="*/ 4079631 w 5011615"/>
              <a:gd name="connsiteY5" fmla="*/ 180356 h 1638172"/>
              <a:gd name="connsiteX6" fmla="*/ 5011615 w 5011615"/>
              <a:gd name="connsiteY6" fmla="*/ 1631086 h 1638172"/>
              <a:gd name="connsiteX0" fmla="*/ 0 w 5011615"/>
              <a:gd name="connsiteY0" fmla="*/ 690309 h 1638172"/>
              <a:gd name="connsiteX1" fmla="*/ 534378 w 5011615"/>
              <a:gd name="connsiteY1" fmla="*/ 1624361 h 1638172"/>
              <a:gd name="connsiteX2" fmla="*/ 1441937 w 5011615"/>
              <a:gd name="connsiteY2" fmla="*/ 1226640 h 1638172"/>
              <a:gd name="connsiteX3" fmla="*/ 2204916 w 5011615"/>
              <a:gd name="connsiteY3" fmla="*/ 701169 h 1638172"/>
              <a:gd name="connsiteX4" fmla="*/ 3068513 w 5011615"/>
              <a:gd name="connsiteY4" fmla="*/ 408956 h 1638172"/>
              <a:gd name="connsiteX5" fmla="*/ 4079631 w 5011615"/>
              <a:gd name="connsiteY5" fmla="*/ 180356 h 1638172"/>
              <a:gd name="connsiteX6" fmla="*/ 5011615 w 5011615"/>
              <a:gd name="connsiteY6" fmla="*/ 1631086 h 1638172"/>
              <a:gd name="connsiteX0" fmla="*/ 0 w 5011615"/>
              <a:gd name="connsiteY0" fmla="*/ 690309 h 1638172"/>
              <a:gd name="connsiteX1" fmla="*/ 534378 w 5011615"/>
              <a:gd name="connsiteY1" fmla="*/ 1624361 h 1638172"/>
              <a:gd name="connsiteX2" fmla="*/ 1441937 w 5011615"/>
              <a:gd name="connsiteY2" fmla="*/ 1226640 h 1638172"/>
              <a:gd name="connsiteX3" fmla="*/ 2204916 w 5011615"/>
              <a:gd name="connsiteY3" fmla="*/ 701169 h 1638172"/>
              <a:gd name="connsiteX4" fmla="*/ 3068513 w 5011615"/>
              <a:gd name="connsiteY4" fmla="*/ 408956 h 1638172"/>
              <a:gd name="connsiteX5" fmla="*/ 4079631 w 5011615"/>
              <a:gd name="connsiteY5" fmla="*/ 180356 h 1638172"/>
              <a:gd name="connsiteX6" fmla="*/ 5011615 w 5011615"/>
              <a:gd name="connsiteY6" fmla="*/ 1631086 h 1638172"/>
              <a:gd name="connsiteX0" fmla="*/ 0 w 5011615"/>
              <a:gd name="connsiteY0" fmla="*/ 690309 h 1631086"/>
              <a:gd name="connsiteX1" fmla="*/ 808698 w 5011615"/>
              <a:gd name="connsiteY1" fmla="*/ 834392 h 1631086"/>
              <a:gd name="connsiteX2" fmla="*/ 1441937 w 5011615"/>
              <a:gd name="connsiteY2" fmla="*/ 1226640 h 1631086"/>
              <a:gd name="connsiteX3" fmla="*/ 2204916 w 5011615"/>
              <a:gd name="connsiteY3" fmla="*/ 701169 h 1631086"/>
              <a:gd name="connsiteX4" fmla="*/ 3068513 w 5011615"/>
              <a:gd name="connsiteY4" fmla="*/ 408956 h 1631086"/>
              <a:gd name="connsiteX5" fmla="*/ 4079631 w 5011615"/>
              <a:gd name="connsiteY5" fmla="*/ 180356 h 1631086"/>
              <a:gd name="connsiteX6" fmla="*/ 5011615 w 5011615"/>
              <a:gd name="connsiteY6" fmla="*/ 1631086 h 1631086"/>
              <a:gd name="connsiteX0" fmla="*/ 0 w 5011615"/>
              <a:gd name="connsiteY0" fmla="*/ 690309 h 1631086"/>
              <a:gd name="connsiteX1" fmla="*/ 808698 w 5011615"/>
              <a:gd name="connsiteY1" fmla="*/ 834392 h 1631086"/>
              <a:gd name="connsiteX2" fmla="*/ 1441937 w 5011615"/>
              <a:gd name="connsiteY2" fmla="*/ 1226640 h 1631086"/>
              <a:gd name="connsiteX3" fmla="*/ 2204916 w 5011615"/>
              <a:gd name="connsiteY3" fmla="*/ 701169 h 1631086"/>
              <a:gd name="connsiteX4" fmla="*/ 3068513 w 5011615"/>
              <a:gd name="connsiteY4" fmla="*/ 408956 h 1631086"/>
              <a:gd name="connsiteX5" fmla="*/ 4079631 w 5011615"/>
              <a:gd name="connsiteY5" fmla="*/ 180356 h 1631086"/>
              <a:gd name="connsiteX6" fmla="*/ 5011615 w 5011615"/>
              <a:gd name="connsiteY6" fmla="*/ 1631086 h 1631086"/>
              <a:gd name="connsiteX0" fmla="*/ 0 w 5011615"/>
              <a:gd name="connsiteY0" fmla="*/ 690309 h 1631086"/>
              <a:gd name="connsiteX1" fmla="*/ 808698 w 5011615"/>
              <a:gd name="connsiteY1" fmla="*/ 834392 h 1631086"/>
              <a:gd name="connsiteX2" fmla="*/ 1972289 w 5011615"/>
              <a:gd name="connsiteY2" fmla="*/ 818036 h 1631086"/>
              <a:gd name="connsiteX3" fmla="*/ 2204916 w 5011615"/>
              <a:gd name="connsiteY3" fmla="*/ 701169 h 1631086"/>
              <a:gd name="connsiteX4" fmla="*/ 3068513 w 5011615"/>
              <a:gd name="connsiteY4" fmla="*/ 408956 h 1631086"/>
              <a:gd name="connsiteX5" fmla="*/ 4079631 w 5011615"/>
              <a:gd name="connsiteY5" fmla="*/ 180356 h 1631086"/>
              <a:gd name="connsiteX6" fmla="*/ 5011615 w 5011615"/>
              <a:gd name="connsiteY6" fmla="*/ 1631086 h 1631086"/>
              <a:gd name="connsiteX0" fmla="*/ 0 w 5011615"/>
              <a:gd name="connsiteY0" fmla="*/ 699146 h 1639923"/>
              <a:gd name="connsiteX1" fmla="*/ 808698 w 5011615"/>
              <a:gd name="connsiteY1" fmla="*/ 843229 h 1639923"/>
              <a:gd name="connsiteX2" fmla="*/ 1972289 w 5011615"/>
              <a:gd name="connsiteY2" fmla="*/ 826873 h 1639923"/>
              <a:gd name="connsiteX3" fmla="*/ 2963868 w 5011615"/>
              <a:gd name="connsiteY3" fmla="*/ 1023270 h 1639923"/>
              <a:gd name="connsiteX4" fmla="*/ 3068513 w 5011615"/>
              <a:gd name="connsiteY4" fmla="*/ 417793 h 1639923"/>
              <a:gd name="connsiteX5" fmla="*/ 4079631 w 5011615"/>
              <a:gd name="connsiteY5" fmla="*/ 189193 h 1639923"/>
              <a:gd name="connsiteX6" fmla="*/ 5011615 w 5011615"/>
              <a:gd name="connsiteY6" fmla="*/ 1639923 h 1639923"/>
              <a:gd name="connsiteX0" fmla="*/ 0 w 5011615"/>
              <a:gd name="connsiteY0" fmla="*/ 699146 h 1639923"/>
              <a:gd name="connsiteX1" fmla="*/ 808698 w 5011615"/>
              <a:gd name="connsiteY1" fmla="*/ 843229 h 1639923"/>
              <a:gd name="connsiteX2" fmla="*/ 1972289 w 5011615"/>
              <a:gd name="connsiteY2" fmla="*/ 826873 h 1639923"/>
              <a:gd name="connsiteX3" fmla="*/ 2963868 w 5011615"/>
              <a:gd name="connsiteY3" fmla="*/ 1023270 h 1639923"/>
              <a:gd name="connsiteX4" fmla="*/ 3068513 w 5011615"/>
              <a:gd name="connsiteY4" fmla="*/ 417793 h 1639923"/>
              <a:gd name="connsiteX5" fmla="*/ 4079631 w 5011615"/>
              <a:gd name="connsiteY5" fmla="*/ 189193 h 1639923"/>
              <a:gd name="connsiteX6" fmla="*/ 5011615 w 5011615"/>
              <a:gd name="connsiteY6" fmla="*/ 1639923 h 1639923"/>
              <a:gd name="connsiteX0" fmla="*/ 0 w 5011615"/>
              <a:gd name="connsiteY0" fmla="*/ 609157 h 1549934"/>
              <a:gd name="connsiteX1" fmla="*/ 808698 w 5011615"/>
              <a:gd name="connsiteY1" fmla="*/ 753240 h 1549934"/>
              <a:gd name="connsiteX2" fmla="*/ 1972289 w 5011615"/>
              <a:gd name="connsiteY2" fmla="*/ 736884 h 1549934"/>
              <a:gd name="connsiteX3" fmla="*/ 2963868 w 5011615"/>
              <a:gd name="connsiteY3" fmla="*/ 933281 h 1549934"/>
              <a:gd name="connsiteX4" fmla="*/ 3891473 w 5011615"/>
              <a:gd name="connsiteY4" fmla="*/ 1172253 h 1549934"/>
              <a:gd name="connsiteX5" fmla="*/ 4079631 w 5011615"/>
              <a:gd name="connsiteY5" fmla="*/ 99204 h 1549934"/>
              <a:gd name="connsiteX6" fmla="*/ 5011615 w 5011615"/>
              <a:gd name="connsiteY6" fmla="*/ 1549934 h 1549934"/>
              <a:gd name="connsiteX0" fmla="*/ 0 w 5011615"/>
              <a:gd name="connsiteY0" fmla="*/ -1 h 1429709"/>
              <a:gd name="connsiteX1" fmla="*/ 808698 w 5011615"/>
              <a:gd name="connsiteY1" fmla="*/ 144082 h 1429709"/>
              <a:gd name="connsiteX2" fmla="*/ 1972289 w 5011615"/>
              <a:gd name="connsiteY2" fmla="*/ 127726 h 1429709"/>
              <a:gd name="connsiteX3" fmla="*/ 2963868 w 5011615"/>
              <a:gd name="connsiteY3" fmla="*/ 324123 h 1429709"/>
              <a:gd name="connsiteX4" fmla="*/ 3891473 w 5011615"/>
              <a:gd name="connsiteY4" fmla="*/ 563095 h 1429709"/>
              <a:gd name="connsiteX5" fmla="*/ 4518543 w 5011615"/>
              <a:gd name="connsiteY5" fmla="*/ 1260665 h 1429709"/>
              <a:gd name="connsiteX6" fmla="*/ 5011615 w 5011615"/>
              <a:gd name="connsiteY6" fmla="*/ 940776 h 1429709"/>
              <a:gd name="connsiteX0" fmla="*/ 0 w 5386519"/>
              <a:gd name="connsiteY0" fmla="*/ 0 h 1512824"/>
              <a:gd name="connsiteX1" fmla="*/ 808698 w 5386519"/>
              <a:gd name="connsiteY1" fmla="*/ 144083 h 1512824"/>
              <a:gd name="connsiteX2" fmla="*/ 1972289 w 5386519"/>
              <a:gd name="connsiteY2" fmla="*/ 127727 h 1512824"/>
              <a:gd name="connsiteX3" fmla="*/ 2963868 w 5386519"/>
              <a:gd name="connsiteY3" fmla="*/ 324124 h 1512824"/>
              <a:gd name="connsiteX4" fmla="*/ 3891473 w 5386519"/>
              <a:gd name="connsiteY4" fmla="*/ 563096 h 1512824"/>
              <a:gd name="connsiteX5" fmla="*/ 4518543 w 5386519"/>
              <a:gd name="connsiteY5" fmla="*/ 1260666 h 1512824"/>
              <a:gd name="connsiteX6" fmla="*/ 5386519 w 5386519"/>
              <a:gd name="connsiteY6" fmla="*/ 1512824 h 1512824"/>
              <a:gd name="connsiteX0" fmla="*/ 0 w 5386519"/>
              <a:gd name="connsiteY0" fmla="*/ 0 h 1647925"/>
              <a:gd name="connsiteX1" fmla="*/ 808698 w 5386519"/>
              <a:gd name="connsiteY1" fmla="*/ 144083 h 1647925"/>
              <a:gd name="connsiteX2" fmla="*/ 1972289 w 5386519"/>
              <a:gd name="connsiteY2" fmla="*/ 127727 h 1647925"/>
              <a:gd name="connsiteX3" fmla="*/ 2963868 w 5386519"/>
              <a:gd name="connsiteY3" fmla="*/ 324124 h 1647925"/>
              <a:gd name="connsiteX4" fmla="*/ 3891473 w 5386519"/>
              <a:gd name="connsiteY4" fmla="*/ 563096 h 1647925"/>
              <a:gd name="connsiteX5" fmla="*/ 4518543 w 5386519"/>
              <a:gd name="connsiteY5" fmla="*/ 1260666 h 1647925"/>
              <a:gd name="connsiteX6" fmla="*/ 5386519 w 5386519"/>
              <a:gd name="connsiteY6" fmla="*/ 1512824 h 1647925"/>
              <a:gd name="connsiteX0" fmla="*/ 0 w 5386519"/>
              <a:gd name="connsiteY0" fmla="*/ 0 h 1647924"/>
              <a:gd name="connsiteX1" fmla="*/ 808698 w 5386519"/>
              <a:gd name="connsiteY1" fmla="*/ 144083 h 1647924"/>
              <a:gd name="connsiteX2" fmla="*/ 1972289 w 5386519"/>
              <a:gd name="connsiteY2" fmla="*/ 127727 h 1647924"/>
              <a:gd name="connsiteX3" fmla="*/ 2963868 w 5386519"/>
              <a:gd name="connsiteY3" fmla="*/ 324124 h 1647924"/>
              <a:gd name="connsiteX4" fmla="*/ 3891473 w 5386519"/>
              <a:gd name="connsiteY4" fmla="*/ 563096 h 1647924"/>
              <a:gd name="connsiteX5" fmla="*/ 4518543 w 5386519"/>
              <a:gd name="connsiteY5" fmla="*/ 1260666 h 1647924"/>
              <a:gd name="connsiteX6" fmla="*/ 5386519 w 5386519"/>
              <a:gd name="connsiteY6" fmla="*/ 1512824 h 1647924"/>
              <a:gd name="connsiteX0" fmla="*/ 0 w 5386519"/>
              <a:gd name="connsiteY0" fmla="*/ 0 h 1647924"/>
              <a:gd name="connsiteX1" fmla="*/ 667031 w 5386519"/>
              <a:gd name="connsiteY1" fmla="*/ 1141614 h 1647924"/>
              <a:gd name="connsiteX2" fmla="*/ 1972289 w 5386519"/>
              <a:gd name="connsiteY2" fmla="*/ 127727 h 1647924"/>
              <a:gd name="connsiteX3" fmla="*/ 2963868 w 5386519"/>
              <a:gd name="connsiteY3" fmla="*/ 324124 h 1647924"/>
              <a:gd name="connsiteX4" fmla="*/ 3891473 w 5386519"/>
              <a:gd name="connsiteY4" fmla="*/ 563096 h 1647924"/>
              <a:gd name="connsiteX5" fmla="*/ 4518543 w 5386519"/>
              <a:gd name="connsiteY5" fmla="*/ 1260666 h 1647924"/>
              <a:gd name="connsiteX6" fmla="*/ 5386519 w 5386519"/>
              <a:gd name="connsiteY6" fmla="*/ 1512824 h 1647924"/>
              <a:gd name="connsiteX0" fmla="*/ 0 w 5386519"/>
              <a:gd name="connsiteY0" fmla="*/ 0 h 1647924"/>
              <a:gd name="connsiteX1" fmla="*/ 667031 w 5386519"/>
              <a:gd name="connsiteY1" fmla="*/ 1141614 h 1647924"/>
              <a:gd name="connsiteX2" fmla="*/ 1972289 w 5386519"/>
              <a:gd name="connsiteY2" fmla="*/ 127727 h 1647924"/>
              <a:gd name="connsiteX3" fmla="*/ 2963868 w 5386519"/>
              <a:gd name="connsiteY3" fmla="*/ 324124 h 1647924"/>
              <a:gd name="connsiteX4" fmla="*/ 3891473 w 5386519"/>
              <a:gd name="connsiteY4" fmla="*/ 563096 h 1647924"/>
              <a:gd name="connsiteX5" fmla="*/ 4518543 w 5386519"/>
              <a:gd name="connsiteY5" fmla="*/ 1260666 h 1647924"/>
              <a:gd name="connsiteX6" fmla="*/ 5386519 w 5386519"/>
              <a:gd name="connsiteY6" fmla="*/ 1512824 h 1647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386519" h="1647924">
                <a:moveTo>
                  <a:pt x="0" y="0"/>
                </a:moveTo>
                <a:cubicBezTo>
                  <a:pt x="103717" y="79475"/>
                  <a:pt x="438431" y="1056622"/>
                  <a:pt x="667031" y="1141614"/>
                </a:cubicBezTo>
                <a:cubicBezTo>
                  <a:pt x="957965" y="769852"/>
                  <a:pt x="1589483" y="263975"/>
                  <a:pt x="1972289" y="127727"/>
                </a:cubicBezTo>
                <a:cubicBezTo>
                  <a:pt x="2355095" y="-8521"/>
                  <a:pt x="2538379" y="447296"/>
                  <a:pt x="2963868" y="324124"/>
                </a:cubicBezTo>
                <a:cubicBezTo>
                  <a:pt x="3450903" y="510251"/>
                  <a:pt x="3632361" y="407006"/>
                  <a:pt x="3891473" y="563096"/>
                </a:cubicBezTo>
                <a:cubicBezTo>
                  <a:pt x="4150585" y="719186"/>
                  <a:pt x="4160989" y="780020"/>
                  <a:pt x="4518543" y="1260666"/>
                </a:cubicBezTo>
                <a:cubicBezTo>
                  <a:pt x="5060735" y="1987497"/>
                  <a:pt x="4819356" y="1457698"/>
                  <a:pt x="5386519" y="1512824"/>
                </a:cubicBezTo>
              </a:path>
            </a:pathLst>
          </a:cu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934484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6" grpId="0" animBg="1"/>
      <p:bldP spid="28" grpId="0" animBg="1"/>
      <p:bldP spid="29" grpId="0" animBg="1"/>
      <p:bldP spid="30" grpId="0"/>
      <p:bldP spid="2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9FD75319-3CBC-D64F-AF89-A55F28AAC7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1580" y="852022"/>
            <a:ext cx="5310263" cy="3002603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7CF1D7C7-AECD-C84C-9E16-AB85E5B5A2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463" y="251752"/>
            <a:ext cx="7845793" cy="673874"/>
          </a:xfrm>
        </p:spPr>
        <p:txBody>
          <a:bodyPr/>
          <a:lstStyle/>
          <a:p>
            <a:r>
              <a:rPr lang="en-US" dirty="0"/>
              <a:t>Essential complexity (after applying modularity)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CAFC000-C753-E94E-B0FD-5B8A8B2339F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56767" y="1135299"/>
            <a:ext cx="3744669" cy="3612000"/>
          </a:xfrm>
        </p:spPr>
        <p:txBody>
          <a:bodyPr/>
          <a:lstStyle/>
          <a:p>
            <a:r>
              <a:rPr lang="en-US" dirty="0"/>
              <a:t>Essential complexity: Maximum cyclomatic complexity of </a:t>
            </a:r>
            <a:r>
              <a:rPr lang="en-US" b="1" dirty="0"/>
              <a:t>any quotient graph</a:t>
            </a:r>
            <a:r>
              <a:rPr lang="en-US" dirty="0"/>
              <a:t> in its </a:t>
            </a:r>
            <a:r>
              <a:rPr lang="en-US" b="1" dirty="0"/>
              <a:t>module decomposition</a:t>
            </a:r>
          </a:p>
          <a:p>
            <a:r>
              <a:rPr lang="en-US" dirty="0"/>
              <a:t>Module decomposition</a:t>
            </a:r>
          </a:p>
          <a:p>
            <a:pPr lvl="1"/>
            <a:r>
              <a:rPr lang="en-US" dirty="0"/>
              <a:t>Find P as</a:t>
            </a:r>
          </a:p>
          <a:p>
            <a:pPr lvl="2"/>
            <a:r>
              <a:rPr lang="en-US" dirty="0"/>
              <a:t>Maximal partition (if unique)</a:t>
            </a:r>
          </a:p>
          <a:p>
            <a:pPr lvl="3"/>
            <a:r>
              <a:rPr lang="en-US" dirty="0"/>
              <a:t>Partition such that no module is subset of another module except Z</a:t>
            </a:r>
          </a:p>
          <a:p>
            <a:pPr lvl="2"/>
            <a:r>
              <a:rPr lang="en-US" dirty="0"/>
              <a:t>Longest path partition (else)</a:t>
            </a:r>
          </a:p>
          <a:p>
            <a:pPr lvl="1"/>
            <a:r>
              <a:rPr lang="en-US" dirty="0"/>
              <a:t>Construct quotient graph Z/P</a:t>
            </a:r>
          </a:p>
          <a:p>
            <a:pPr lvl="1"/>
            <a:r>
              <a:rPr lang="en-US" dirty="0"/>
              <a:t>Repeat on each factor 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9862656-5179-914C-AA70-5CC6538C491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926"/>
          <a:stretch/>
        </p:blipFill>
        <p:spPr>
          <a:xfrm>
            <a:off x="522326" y="4274858"/>
            <a:ext cx="7788165" cy="49268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DBAD2D8-CACB-0C4F-89F1-2C56859B74A1}"/>
              </a:ext>
            </a:extLst>
          </p:cNvPr>
          <p:cNvSpPr/>
          <p:nvPr/>
        </p:nvSpPr>
        <p:spPr>
          <a:xfrm>
            <a:off x="4507263" y="2748707"/>
            <a:ext cx="833479" cy="67387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63F213F-681A-104D-9347-79562690B61B}"/>
              </a:ext>
            </a:extLst>
          </p:cNvPr>
          <p:cNvSpPr/>
          <p:nvPr/>
        </p:nvSpPr>
        <p:spPr>
          <a:xfrm>
            <a:off x="5397486" y="2748707"/>
            <a:ext cx="2605537" cy="113547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B0D306C-6575-2F48-99EB-30C94A7132AC}"/>
              </a:ext>
            </a:extLst>
          </p:cNvPr>
          <p:cNvSpPr/>
          <p:nvPr/>
        </p:nvSpPr>
        <p:spPr>
          <a:xfrm>
            <a:off x="5460875" y="2820185"/>
            <a:ext cx="203550" cy="521825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B1C00EF-5EA3-4942-97BC-2AC6D5F31FCD}"/>
              </a:ext>
            </a:extLst>
          </p:cNvPr>
          <p:cNvSpPr/>
          <p:nvPr/>
        </p:nvSpPr>
        <p:spPr>
          <a:xfrm>
            <a:off x="5726465" y="2828276"/>
            <a:ext cx="2276557" cy="999257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52A74BB-6012-6D42-ACD1-B858CC989523}"/>
              </a:ext>
            </a:extLst>
          </p:cNvPr>
          <p:cNvSpPr/>
          <p:nvPr/>
        </p:nvSpPr>
        <p:spPr>
          <a:xfrm>
            <a:off x="5878866" y="2896950"/>
            <a:ext cx="1181610" cy="93058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A76A132-314A-4D40-90CD-026A0F2D0FF1}"/>
              </a:ext>
            </a:extLst>
          </p:cNvPr>
          <p:cNvSpPr/>
          <p:nvPr/>
        </p:nvSpPr>
        <p:spPr>
          <a:xfrm>
            <a:off x="7153263" y="2896949"/>
            <a:ext cx="736472" cy="93058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9389F36-29F0-0E4F-965E-7CF0A8C3B6E7}"/>
              </a:ext>
            </a:extLst>
          </p:cNvPr>
          <p:cNvSpPr/>
          <p:nvPr/>
        </p:nvSpPr>
        <p:spPr>
          <a:xfrm>
            <a:off x="6886422" y="3049350"/>
            <a:ext cx="174053" cy="29266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726705E-14D7-0846-A870-42E5884005C5}"/>
              </a:ext>
            </a:extLst>
          </p:cNvPr>
          <p:cNvSpPr/>
          <p:nvPr/>
        </p:nvSpPr>
        <p:spPr>
          <a:xfrm>
            <a:off x="5939947" y="2931424"/>
            <a:ext cx="889731" cy="79091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C6005CA-AD6F-744C-A717-F7941421BD14}"/>
              </a:ext>
            </a:extLst>
          </p:cNvPr>
          <p:cNvSpPr/>
          <p:nvPr/>
        </p:nvSpPr>
        <p:spPr>
          <a:xfrm>
            <a:off x="7489309" y="997103"/>
            <a:ext cx="683648" cy="35711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A20F1AF-D0E4-914B-B1B7-612D861277AC}"/>
              </a:ext>
            </a:extLst>
          </p:cNvPr>
          <p:cNvSpPr/>
          <p:nvPr/>
        </p:nvSpPr>
        <p:spPr>
          <a:xfrm>
            <a:off x="7813535" y="1401744"/>
            <a:ext cx="590718" cy="272590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73757BB-ED9A-5842-80C9-AE0F50E153BF}"/>
              </a:ext>
            </a:extLst>
          </p:cNvPr>
          <p:cNvSpPr/>
          <p:nvPr/>
        </p:nvSpPr>
        <p:spPr>
          <a:xfrm>
            <a:off x="7889810" y="1753902"/>
            <a:ext cx="812619" cy="26624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CFB440A-8309-7647-8647-8CCDF3A34397}"/>
              </a:ext>
            </a:extLst>
          </p:cNvPr>
          <p:cNvSpPr/>
          <p:nvPr/>
        </p:nvSpPr>
        <p:spPr>
          <a:xfrm>
            <a:off x="7489308" y="2064688"/>
            <a:ext cx="812619" cy="313149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383CAEF-82E0-4644-AABF-0290A0F68818}"/>
              </a:ext>
            </a:extLst>
          </p:cNvPr>
          <p:cNvSpPr txBox="1"/>
          <p:nvPr/>
        </p:nvSpPr>
        <p:spPr>
          <a:xfrm>
            <a:off x="8473643" y="992468"/>
            <a:ext cx="5943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FF0000"/>
                </a:solidFill>
              </a:rPr>
              <a:t>CC=1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2ED606A-8532-284D-98E8-3B1EB86E0C32}"/>
              </a:ext>
            </a:extLst>
          </p:cNvPr>
          <p:cNvSpPr txBox="1"/>
          <p:nvPr/>
        </p:nvSpPr>
        <p:spPr>
          <a:xfrm>
            <a:off x="8479942" y="1401744"/>
            <a:ext cx="5943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92D050"/>
                </a:solidFill>
              </a:rPr>
              <a:t>CC=1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AF6FACC-4466-6740-AF46-770BBBA2AF7A}"/>
              </a:ext>
            </a:extLst>
          </p:cNvPr>
          <p:cNvSpPr txBox="1"/>
          <p:nvPr/>
        </p:nvSpPr>
        <p:spPr>
          <a:xfrm>
            <a:off x="8645652" y="1759045"/>
            <a:ext cx="5943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0070C0"/>
                </a:solidFill>
              </a:rPr>
              <a:t>CC=1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C0CF048-764F-6444-BDD4-7C80F9D66A61}"/>
              </a:ext>
            </a:extLst>
          </p:cNvPr>
          <p:cNvSpPr txBox="1"/>
          <p:nvPr/>
        </p:nvSpPr>
        <p:spPr>
          <a:xfrm>
            <a:off x="8311896" y="2377837"/>
            <a:ext cx="5943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FFC000"/>
                </a:solidFill>
              </a:rPr>
              <a:t>CC=1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9290496-0598-7E41-83E7-0625A0B58AF9}"/>
              </a:ext>
            </a:extLst>
          </p:cNvPr>
          <p:cNvSpPr txBox="1"/>
          <p:nvPr/>
        </p:nvSpPr>
        <p:spPr>
          <a:xfrm>
            <a:off x="4302122" y="972172"/>
            <a:ext cx="17229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CC</a:t>
            </a:r>
            <a:r>
              <a:rPr lang="en-US" sz="1600" baseline="-25000" dirty="0"/>
              <a:t>TOT</a:t>
            </a:r>
            <a:r>
              <a:rPr lang="en-US" sz="1600" dirty="0"/>
              <a:t>=5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39E96DA-6BB6-2C46-9BEF-9482EB4A4A9E}"/>
              </a:ext>
            </a:extLst>
          </p:cNvPr>
          <p:cNvSpPr txBox="1"/>
          <p:nvPr/>
        </p:nvSpPr>
        <p:spPr>
          <a:xfrm>
            <a:off x="4296076" y="1296496"/>
            <a:ext cx="17229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EC=max(CC)=1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422058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9" grpId="0" animBg="1"/>
      <p:bldP spid="20" grpId="0" animBg="1"/>
      <p:bldP spid="21" grpId="0" animBg="1"/>
      <p:bldP spid="22" grpId="0" animBg="1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E1537783-C3F1-E647-94BA-59C878FBC4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1580" y="852022"/>
            <a:ext cx="5310263" cy="300260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FBC67DD-EEEB-2940-8CF3-E6D069AA7E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84826"/>
            <a:ext cx="9144000" cy="1040273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7CF1D7C7-AECD-C84C-9E16-AB85E5B5A2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463" y="251752"/>
            <a:ext cx="5642089" cy="673874"/>
          </a:xfrm>
        </p:spPr>
        <p:txBody>
          <a:bodyPr/>
          <a:lstStyle/>
          <a:p>
            <a:r>
              <a:rPr lang="en-US" dirty="0"/>
              <a:t>BTs have minimal complexity (after applying modularity)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2EAC75A-D1C5-FE41-B42F-918EA19A9A46}"/>
              </a:ext>
            </a:extLst>
          </p:cNvPr>
          <p:cNvSpPr/>
          <p:nvPr/>
        </p:nvSpPr>
        <p:spPr>
          <a:xfrm>
            <a:off x="4507263" y="2748707"/>
            <a:ext cx="833479" cy="67387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42AB44E-A707-104B-B031-943EE5878251}"/>
              </a:ext>
            </a:extLst>
          </p:cNvPr>
          <p:cNvSpPr/>
          <p:nvPr/>
        </p:nvSpPr>
        <p:spPr>
          <a:xfrm>
            <a:off x="5397486" y="2748707"/>
            <a:ext cx="2605537" cy="113547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55679D5-E00F-D342-9B99-6A37DB9C444E}"/>
              </a:ext>
            </a:extLst>
          </p:cNvPr>
          <p:cNvSpPr/>
          <p:nvPr/>
        </p:nvSpPr>
        <p:spPr>
          <a:xfrm>
            <a:off x="5460875" y="2820185"/>
            <a:ext cx="203550" cy="521825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4DB7518-07CA-E14F-BAA2-D365AD7C3E4B}"/>
              </a:ext>
            </a:extLst>
          </p:cNvPr>
          <p:cNvSpPr/>
          <p:nvPr/>
        </p:nvSpPr>
        <p:spPr>
          <a:xfrm>
            <a:off x="5726465" y="2828276"/>
            <a:ext cx="2276557" cy="999257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3EC9409-C3BD-F348-9A78-01550F9083B5}"/>
              </a:ext>
            </a:extLst>
          </p:cNvPr>
          <p:cNvSpPr/>
          <p:nvPr/>
        </p:nvSpPr>
        <p:spPr>
          <a:xfrm>
            <a:off x="5878866" y="2896950"/>
            <a:ext cx="1181610" cy="93058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F4C6A68-2980-604D-A3DC-024113251A94}"/>
              </a:ext>
            </a:extLst>
          </p:cNvPr>
          <p:cNvSpPr/>
          <p:nvPr/>
        </p:nvSpPr>
        <p:spPr>
          <a:xfrm>
            <a:off x="7153263" y="2896949"/>
            <a:ext cx="736472" cy="93058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528B116-8CD0-274D-8807-DF7703DF9D10}"/>
              </a:ext>
            </a:extLst>
          </p:cNvPr>
          <p:cNvSpPr/>
          <p:nvPr/>
        </p:nvSpPr>
        <p:spPr>
          <a:xfrm>
            <a:off x="6886422" y="3049350"/>
            <a:ext cx="174053" cy="29266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921D776-990F-044B-BA45-E3BBBA9B0610}"/>
              </a:ext>
            </a:extLst>
          </p:cNvPr>
          <p:cNvSpPr/>
          <p:nvPr/>
        </p:nvSpPr>
        <p:spPr>
          <a:xfrm>
            <a:off x="5939947" y="2931424"/>
            <a:ext cx="889731" cy="79091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8FBE2A0-1A1F-D24B-860C-A3825D24C541}"/>
              </a:ext>
            </a:extLst>
          </p:cNvPr>
          <p:cNvSpPr/>
          <p:nvPr/>
        </p:nvSpPr>
        <p:spPr>
          <a:xfrm>
            <a:off x="7489309" y="997103"/>
            <a:ext cx="683648" cy="35711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0AFB1EA-6743-294F-B61F-89DE6744DBBF}"/>
              </a:ext>
            </a:extLst>
          </p:cNvPr>
          <p:cNvSpPr/>
          <p:nvPr/>
        </p:nvSpPr>
        <p:spPr>
          <a:xfrm>
            <a:off x="7813535" y="1401744"/>
            <a:ext cx="590718" cy="272590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698E1546-00C8-514F-A4C7-9D622F019F9D}"/>
              </a:ext>
            </a:extLst>
          </p:cNvPr>
          <p:cNvSpPr/>
          <p:nvPr/>
        </p:nvSpPr>
        <p:spPr>
          <a:xfrm>
            <a:off x="7889810" y="1753902"/>
            <a:ext cx="812619" cy="26624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D98388B-7383-AC46-8569-E496DC9AAB78}"/>
              </a:ext>
            </a:extLst>
          </p:cNvPr>
          <p:cNvSpPr/>
          <p:nvPr/>
        </p:nvSpPr>
        <p:spPr>
          <a:xfrm>
            <a:off x="7489308" y="2064688"/>
            <a:ext cx="812619" cy="313149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A334D71-5311-0E4B-8AC6-C8D0323EC7E6}"/>
              </a:ext>
            </a:extLst>
          </p:cNvPr>
          <p:cNvSpPr txBox="1"/>
          <p:nvPr/>
        </p:nvSpPr>
        <p:spPr>
          <a:xfrm>
            <a:off x="8473643" y="992468"/>
            <a:ext cx="5943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FF0000"/>
                </a:solidFill>
              </a:rPr>
              <a:t>CC=1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A2946C6-1C78-4843-9E76-0224900472BA}"/>
              </a:ext>
            </a:extLst>
          </p:cNvPr>
          <p:cNvSpPr txBox="1"/>
          <p:nvPr/>
        </p:nvSpPr>
        <p:spPr>
          <a:xfrm>
            <a:off x="8479942" y="1401744"/>
            <a:ext cx="5943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92D050"/>
                </a:solidFill>
              </a:rPr>
              <a:t>CC=1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E4380B6-97B0-3F41-B0BB-47B0F291823D}"/>
              </a:ext>
            </a:extLst>
          </p:cNvPr>
          <p:cNvSpPr txBox="1"/>
          <p:nvPr/>
        </p:nvSpPr>
        <p:spPr>
          <a:xfrm>
            <a:off x="8645652" y="1759045"/>
            <a:ext cx="5943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0070C0"/>
                </a:solidFill>
              </a:rPr>
              <a:t>CC=1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C9D2696-E4B2-CA42-854D-219CE8BEC297}"/>
              </a:ext>
            </a:extLst>
          </p:cNvPr>
          <p:cNvSpPr txBox="1"/>
          <p:nvPr/>
        </p:nvSpPr>
        <p:spPr>
          <a:xfrm>
            <a:off x="8311896" y="2377837"/>
            <a:ext cx="5943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FFC000"/>
                </a:solidFill>
              </a:rPr>
              <a:t>CC=1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3792387-5ADA-4C44-AE3A-78BE1A59D563}"/>
              </a:ext>
            </a:extLst>
          </p:cNvPr>
          <p:cNvSpPr txBox="1"/>
          <p:nvPr/>
        </p:nvSpPr>
        <p:spPr>
          <a:xfrm>
            <a:off x="819171" y="2489722"/>
            <a:ext cx="17229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EC=max(CC)=1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15135AF-0340-3849-BE14-4C27D68899D3}"/>
              </a:ext>
            </a:extLst>
          </p:cNvPr>
          <p:cNvSpPr txBox="1"/>
          <p:nvPr/>
        </p:nvSpPr>
        <p:spPr>
          <a:xfrm>
            <a:off x="819171" y="2169605"/>
            <a:ext cx="17229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CC</a:t>
            </a:r>
            <a:r>
              <a:rPr lang="en-US" sz="1600" baseline="-25000" dirty="0"/>
              <a:t>TOT</a:t>
            </a:r>
            <a:r>
              <a:rPr lang="en-US" sz="1600" dirty="0"/>
              <a:t>=5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764176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2C6B72-3288-DB46-B6A1-D044C84B06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Complexity of other </a:t>
            </a:r>
            <a:r>
              <a:rPr lang="en-US"/>
              <a:t>Decision Structures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2E72983-8194-8642-AFAD-54D72E2FC089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FB2CF90B-63BC-6544-9FB4-A72410329261}" type="datetime1">
              <a:rPr lang="sv-SE" smtClean="0"/>
              <a:t>2022-11-18</a:t>
            </a:fld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8092BE-563F-EC48-8DDB-FED7EE7AC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14</a:t>
            </a:fld>
            <a:endParaRPr lang="en-GB"/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533FE80B-2725-FF46-8994-8A09F96FD47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2736" y="2656766"/>
            <a:ext cx="7559674" cy="1508591"/>
          </a:xfrm>
        </p:spPr>
        <p:txBody>
          <a:bodyPr/>
          <a:lstStyle/>
          <a:p>
            <a:r>
              <a:rPr lang="en-US" sz="2000" dirty="0"/>
              <a:t>CC</a:t>
            </a:r>
            <a:r>
              <a:rPr lang="en-US" sz="2000" baseline="-25000" dirty="0"/>
              <a:t>TOT</a:t>
            </a:r>
            <a:r>
              <a:rPr lang="en-US" sz="2000" dirty="0"/>
              <a:t>=3</a:t>
            </a:r>
          </a:p>
          <a:p>
            <a:r>
              <a:rPr lang="en-US" sz="2000" dirty="0"/>
              <a:t>EC=max(CC)=2</a:t>
            </a:r>
          </a:p>
          <a:p>
            <a:r>
              <a:rPr lang="en-US" sz="2000" dirty="0"/>
              <a:t>Thus, this DS cannot be written as a BT</a:t>
            </a:r>
          </a:p>
          <a:p>
            <a:pPr marL="0" indent="0">
              <a:buNone/>
            </a:pPr>
            <a:endParaRPr lang="en-US" sz="2000" dirty="0"/>
          </a:p>
          <a:p>
            <a:endParaRPr lang="en-US" sz="2000" dirty="0"/>
          </a:p>
          <a:p>
            <a:endParaRPr lang="en-US" sz="2000" dirty="0"/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CEB86C12-772A-C14B-8F93-FD8CC695FA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271" y="1501308"/>
            <a:ext cx="3822700" cy="17145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8E36831-C033-B141-ADCB-39CF5BE822E5}"/>
              </a:ext>
            </a:extLst>
          </p:cNvPr>
          <p:cNvSpPr/>
          <p:nvPr/>
        </p:nvSpPr>
        <p:spPr>
          <a:xfrm>
            <a:off x="2717442" y="1559234"/>
            <a:ext cx="3129566" cy="171449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3D5DBFC-5D69-4F45-92BE-E76864371C48}"/>
              </a:ext>
            </a:extLst>
          </p:cNvPr>
          <p:cNvSpPr/>
          <p:nvPr/>
        </p:nvSpPr>
        <p:spPr>
          <a:xfrm>
            <a:off x="5972270" y="1559234"/>
            <a:ext cx="653295" cy="171449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6EF3BED-CF7B-1A4A-8864-E8BCF4D75B8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18"/>
          <a:stretch/>
        </p:blipFill>
        <p:spPr>
          <a:xfrm>
            <a:off x="0" y="4173794"/>
            <a:ext cx="9144000" cy="937949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1B9D4B15-8AA4-2247-8773-1650EFC4446C}"/>
              </a:ext>
            </a:extLst>
          </p:cNvPr>
          <p:cNvCxnSpPr>
            <a:cxnSpLocks/>
          </p:cNvCxnSpPr>
          <p:nvPr/>
        </p:nvCxnSpPr>
        <p:spPr>
          <a:xfrm flipV="1">
            <a:off x="4134118" y="2084832"/>
            <a:ext cx="1013954" cy="571934"/>
          </a:xfrm>
          <a:prstGeom prst="straightConnector1">
            <a:avLst/>
          </a:prstGeom>
          <a:ln w="22225"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7580168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uiExpand="1" build="p"/>
      <p:bldP spid="9" grpId="0" animBg="1"/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2C6B72-3288-DB46-B6A1-D044C84B06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Complexity of other </a:t>
            </a:r>
            <a:r>
              <a:rPr lang="en-US"/>
              <a:t>Decision Structures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2E72983-8194-8642-AFAD-54D72E2FC089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FB2CF90B-63BC-6544-9FB4-A72410329261}" type="datetime1">
              <a:rPr lang="sv-SE" smtClean="0"/>
              <a:t>2022-11-18</a:t>
            </a:fld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8092BE-563F-EC48-8DDB-FED7EE7AC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15</a:t>
            </a:fld>
            <a:endParaRPr lang="en-GB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DAF0682C-B28F-E248-A4F6-C9F09570DDC0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573" y="1607575"/>
            <a:ext cx="4097427" cy="2267311"/>
          </a:xfrm>
          <a:ln>
            <a:noFill/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A44B7D5-02B1-9145-9892-6CC7330525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891" y="1607575"/>
            <a:ext cx="4215527" cy="2467625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67BD3CBD-3536-154A-BC08-21D7B9E781CD}"/>
              </a:ext>
            </a:extLst>
          </p:cNvPr>
          <p:cNvSpPr txBox="1"/>
          <p:nvPr/>
        </p:nvSpPr>
        <p:spPr>
          <a:xfrm>
            <a:off x="474573" y="1589138"/>
            <a:ext cx="17229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EC=max(CC)=3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573A054-4428-8C45-B5E6-C6911ACF922C}"/>
              </a:ext>
            </a:extLst>
          </p:cNvPr>
          <p:cNvSpPr txBox="1"/>
          <p:nvPr/>
        </p:nvSpPr>
        <p:spPr>
          <a:xfrm>
            <a:off x="474573" y="1269021"/>
            <a:ext cx="17229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CC</a:t>
            </a:r>
            <a:r>
              <a:rPr lang="en-US" sz="1600" baseline="-25000" dirty="0"/>
              <a:t>TOT</a:t>
            </a:r>
            <a:r>
              <a:rPr lang="en-US" sz="1600" dirty="0"/>
              <a:t>=6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CA6BC0E-F930-8946-A84A-87D8D0D47A79}"/>
              </a:ext>
            </a:extLst>
          </p:cNvPr>
          <p:cNvSpPr txBox="1"/>
          <p:nvPr/>
        </p:nvSpPr>
        <p:spPr>
          <a:xfrm>
            <a:off x="5315729" y="4173806"/>
            <a:ext cx="17229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CC=3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9C3FF7C-1694-9944-8604-8C770FEAD0E2}"/>
              </a:ext>
            </a:extLst>
          </p:cNvPr>
          <p:cNvSpPr txBox="1"/>
          <p:nvPr/>
        </p:nvSpPr>
        <p:spPr>
          <a:xfrm>
            <a:off x="7329481" y="3303318"/>
            <a:ext cx="17229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CC=3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167369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CF1D7C7-AECD-C84C-9E16-AB85E5B5A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Modularity is important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CAFC000-C753-E94E-B0FD-5B8A8B2339F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07162" y="1531500"/>
            <a:ext cx="7559674" cy="3612000"/>
          </a:xfrm>
        </p:spPr>
        <p:txBody>
          <a:bodyPr/>
          <a:lstStyle/>
          <a:p>
            <a:r>
              <a:rPr lang="en-US" sz="2000" dirty="0"/>
              <a:t>Intelligent systems are often complex</a:t>
            </a:r>
          </a:p>
          <a:p>
            <a:r>
              <a:rPr lang="en-US" sz="2000" dirty="0"/>
              <a:t>Complexity drives cost of development and testing</a:t>
            </a:r>
          </a:p>
          <a:p>
            <a:r>
              <a:rPr lang="en-US" sz="2000" dirty="0"/>
              <a:t>Modularity is a key principle for reducing complexity</a:t>
            </a:r>
          </a:p>
          <a:p>
            <a:pPr lvl="1"/>
            <a:r>
              <a:rPr lang="en-US" sz="1800" dirty="0"/>
              <a:t>create simple subparts (modules) with well defined interfaces</a:t>
            </a:r>
          </a:p>
          <a:p>
            <a:pPr lvl="1"/>
            <a:r>
              <a:rPr lang="en-US" sz="1800" dirty="0"/>
              <a:t>build complex systems from modules</a:t>
            </a:r>
          </a:p>
          <a:p>
            <a:pPr lvl="1"/>
            <a:r>
              <a:rPr lang="en-US" sz="1800" dirty="0"/>
              <a:t>develop, test, reuse, replace, update modules (not entire system)</a:t>
            </a:r>
          </a:p>
          <a:p>
            <a:r>
              <a:rPr lang="en-US" sz="2000" dirty="0"/>
              <a:t>BTs have Essential Complexity=1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C8FF8B7-E77B-E44C-A8B9-D1D5CFAA15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6005" y="251752"/>
            <a:ext cx="1432095" cy="245137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756769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7">
            <a:extLst>
              <a:ext uri="{FF2B5EF4-FFF2-40B4-BE49-F238E27FC236}">
                <a16:creationId xmlns:a16="http://schemas.microsoft.com/office/drawing/2014/main" id="{D137FBB1-2CF8-DC42-AF7B-28C21A52B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Thank you for watching…</a:t>
            </a:r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8AFF2BC0-9FEF-9C45-9CE0-40DC8A6BD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17</a:t>
            </a:fld>
            <a:endParaRPr lang="en-GB"/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BDD96003-4F3B-834B-835B-B8C4B583897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64" b="-5523"/>
          <a:stretch/>
        </p:blipFill>
        <p:spPr>
          <a:xfrm>
            <a:off x="6025096" y="294458"/>
            <a:ext cx="2868079" cy="4554583"/>
          </a:xfrm>
        </p:spPr>
      </p:pic>
    </p:spTree>
    <p:extLst>
      <p:ext uri="{BB962C8B-B14F-4D97-AF65-F5344CB8AC3E}">
        <p14:creationId xmlns:p14="http://schemas.microsoft.com/office/powerpoint/2010/main" val="27510048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" val="fcb025ba9a6ccf8fed139b5222f2a63b17a479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4|5.8|4.1|6.2|10.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4|6.4|15.3|4.4|7.3|4.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7|6.2|34|13.4|1.7|2.4|11.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4.5|3.9|19.5|15.1|12.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7|21|7.4|29.5|1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4.6|81.1|10.1|7.3|26.5|1.9|3.1|1.4|11.2|16.1|11.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0|12|74.4|2.2|1.6|3.6|1.1|6.8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7.6|18.1|28.5|3.5|1.2|0.9|1.1|1.3|38.6|1.9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6|2.4|1.5|1|1.7|3.3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0.4|6.7|10.7|83.2|8.6|14.1|41.4|30.5|41|21.7|11.6|17.4|8.3|3.4|2.9|25.9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9|10.8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4|10.8|13.4|50.6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0|16.2|21.5|6|6.8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1.5"/>
</p:tagLst>
</file>

<file path=ppt/theme/theme1.xml><?xml version="1.0" encoding="utf-8"?>
<a:theme xmlns:a="http://schemas.openxmlformats.org/drawingml/2006/main" name="KTH_PPT-mall">
  <a:themeElements>
    <a:clrScheme name="KTH">
      <a:dk1>
        <a:srgbClr val="000000"/>
      </a:dk1>
      <a:lt1>
        <a:srgbClr val="FFFFFF"/>
      </a:lt1>
      <a:dk2>
        <a:srgbClr val="65656C"/>
      </a:dk2>
      <a:lt2>
        <a:srgbClr val="838389"/>
      </a:lt2>
      <a:accent1>
        <a:srgbClr val="1954A6"/>
      </a:accent1>
      <a:accent2>
        <a:srgbClr val="5E87C0"/>
      </a:accent2>
      <a:accent3>
        <a:srgbClr val="2091C3"/>
      </a:accent3>
      <a:accent4>
        <a:srgbClr val="D02F80"/>
      </a:accent4>
      <a:accent5>
        <a:srgbClr val="D95999"/>
      </a:accent5>
      <a:accent6>
        <a:srgbClr val="61922E"/>
      </a:accent6>
      <a:hlink>
        <a:srgbClr val="65656C"/>
      </a:hlink>
      <a:folHlink>
        <a:srgbClr val="838389"/>
      </a:folHlink>
    </a:clrScheme>
    <a:fontScheme name="Anpassat 25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85000"/>
          </a:scheme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KTH_PPT template 2014 flerfärgade_16_9_181002" id="{C2C482A2-B64F-1641-B856-45C1E0D0B04B}" vid="{B7923EE1-B23C-9F4E-BE98-4BD0CF59DB92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KTH_PPT template 2014 blue_16_9_181002 (002)</Template>
  <TotalTime>18689</TotalTime>
  <Words>902</Words>
  <Application>Microsoft Macintosh PowerPoint</Application>
  <PresentationFormat>On-screen Show (16:9)</PresentationFormat>
  <Paragraphs>144</Paragraphs>
  <Slides>17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Systemtypsnitt</vt:lpstr>
      <vt:lpstr>KTH_PPT-mall</vt:lpstr>
      <vt:lpstr>Why Behavior Trees are Optimally Modular  (have Unit Essential Complexity) </vt:lpstr>
      <vt:lpstr>This video is based on the work of Biggar, Zamani and Shames </vt:lpstr>
      <vt:lpstr>Outline</vt:lpstr>
      <vt:lpstr>Modularity is important</vt:lpstr>
      <vt:lpstr>How Modular are BTs?</vt:lpstr>
      <vt:lpstr>Converting a BT to a Decision Structure (DS)</vt:lpstr>
      <vt:lpstr>Why use decision structures (DS)?</vt:lpstr>
      <vt:lpstr>Module Decomposition of a Graph</vt:lpstr>
      <vt:lpstr>Module Decomposition of DS</vt:lpstr>
      <vt:lpstr>Cyclomatic Complexity (CC)</vt:lpstr>
      <vt:lpstr>Cyclomatic Complexity (CC)</vt:lpstr>
      <vt:lpstr>Essential complexity (after applying modularity)</vt:lpstr>
      <vt:lpstr>BTs have minimal complexity (after applying modularity)</vt:lpstr>
      <vt:lpstr>Complexity of other Decision Structures</vt:lpstr>
      <vt:lpstr>Complexity of other Decision Structures</vt:lpstr>
      <vt:lpstr>Modularity is important</vt:lpstr>
      <vt:lpstr>Thank you for watching…</vt:lpstr>
    </vt:vector>
  </TitlesOfParts>
  <Company>KTH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Malin Söderkvist</dc:creator>
  <cp:lastModifiedBy>Petter</cp:lastModifiedBy>
  <cp:revision>298</cp:revision>
  <cp:lastPrinted>2013-05-27T09:10:21Z</cp:lastPrinted>
  <dcterms:created xsi:type="dcterms:W3CDTF">2019-02-11T09:39:15Z</dcterms:created>
  <dcterms:modified xsi:type="dcterms:W3CDTF">2022-11-18T09:00:31Z</dcterms:modified>
</cp:coreProperties>
</file>