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86" r:id="rId2"/>
    <p:sldId id="525" r:id="rId3"/>
    <p:sldId id="526" r:id="rId4"/>
    <p:sldId id="530" r:id="rId5"/>
    <p:sldId id="533" r:id="rId6"/>
    <p:sldId id="539" r:id="rId7"/>
    <p:sldId id="531" r:id="rId8"/>
    <p:sldId id="532" r:id="rId9"/>
    <p:sldId id="534" r:id="rId10"/>
    <p:sldId id="536" r:id="rId11"/>
    <p:sldId id="537" r:id="rId12"/>
    <p:sldId id="538" r:id="rId13"/>
    <p:sldId id="273" r:id="rId14"/>
  </p:sldIdLst>
  <p:sldSz cx="9144000" cy="5143500" type="screen16x9"/>
  <p:notesSz cx="6858000" cy="91440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997" autoAdjust="0"/>
    <p:restoredTop sz="92759" autoAdjust="0"/>
  </p:normalViewPr>
  <p:slideViewPr>
    <p:cSldViewPr snapToGrid="0">
      <p:cViewPr varScale="1">
        <p:scale>
          <a:sx n="127" d="100"/>
          <a:sy n="127" d="100"/>
        </p:scale>
        <p:origin x="208" y="3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7864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has been shown that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locality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terms of small changes in design giving small changes in performance, is important for the performance of evolutionary algorithms (41) </a:t>
            </a:r>
            <a:endParaRPr lang="en-US" dirty="0"/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Rothlauf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Oetzel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M. 2006.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locality of grammatical evolution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Conference on Genetic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pp. 320–330. Springer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7687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28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02969" y="260648"/>
            <a:ext cx="6935788" cy="501254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586688" y="1164536"/>
            <a:ext cx="6935788" cy="3011315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31544"/>
            <a:ext cx="2895600" cy="273844"/>
          </a:xfrm>
        </p:spPr>
        <p:txBody>
          <a:bodyPr lIns="0" tIns="0" rIns="0" bIns="0" anchor="t"/>
          <a:lstStyle>
            <a:lvl1pPr algn="l">
              <a:lnSpc>
                <a:spcPts val="675"/>
              </a:lnSpc>
              <a:defRPr sz="525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61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9.xml"/><Relationship Id="rId5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118782"/>
            <a:ext cx="6334127" cy="643695"/>
          </a:xfrm>
        </p:spPr>
        <p:txBody>
          <a:bodyPr/>
          <a:lstStyle/>
          <a:p>
            <a:r>
              <a:rPr lang="en-GB" sz="3200" dirty="0"/>
              <a:t>Learning </a:t>
            </a:r>
            <a:r>
              <a:rPr lang="en-GB" sz="3200" dirty="0" err="1"/>
              <a:t>Behavior</a:t>
            </a:r>
            <a:r>
              <a:rPr lang="en-GB" sz="3200" dirty="0"/>
              <a:t> Trees using Genetic Algorithms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8)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Petter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F186A7-C141-5544-B6A0-14C5AB849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7697">
            <a:off x="5225586" y="2575258"/>
            <a:ext cx="3409466" cy="2197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3075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B542BB-9877-F64C-8ED5-B251090F8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19580E-BB67-5149-A6F2-748EEF9B3778}"/>
              </a:ext>
            </a:extLst>
          </p:cNvPr>
          <p:cNvCxnSpPr>
            <a:cxnSpLocks/>
          </p:cNvCxnSpPr>
          <p:nvPr/>
        </p:nvCxnSpPr>
        <p:spPr>
          <a:xfrm flipV="1">
            <a:off x="664588" y="3245624"/>
            <a:ext cx="0" cy="1216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2AC0B7-527E-9F46-8E1D-BDB453C54527}"/>
              </a:ext>
            </a:extLst>
          </p:cNvPr>
          <p:cNvCxnSpPr>
            <a:cxnSpLocks/>
          </p:cNvCxnSpPr>
          <p:nvPr/>
        </p:nvCxnSpPr>
        <p:spPr>
          <a:xfrm>
            <a:off x="664588" y="4462173"/>
            <a:ext cx="13755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C90608FC-5C8C-E848-B492-523A0E0C7C96}"/>
              </a:ext>
            </a:extLst>
          </p:cNvPr>
          <p:cNvSpPr/>
          <p:nvPr/>
        </p:nvSpPr>
        <p:spPr>
          <a:xfrm>
            <a:off x="1058178" y="3866450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E5FE853-AF65-6744-82B3-03E8CCF03933}"/>
              </a:ext>
            </a:extLst>
          </p:cNvPr>
          <p:cNvSpPr/>
          <p:nvPr/>
        </p:nvSpPr>
        <p:spPr>
          <a:xfrm>
            <a:off x="1182749" y="4075835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F1CD50-D365-C442-9E5F-D258D22437D1}"/>
              </a:ext>
            </a:extLst>
          </p:cNvPr>
          <p:cNvSpPr/>
          <p:nvPr/>
        </p:nvSpPr>
        <p:spPr>
          <a:xfrm>
            <a:off x="1362978" y="4171250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AE1223A-47CA-A043-90E3-B0C379B6ADDF}"/>
              </a:ext>
            </a:extLst>
          </p:cNvPr>
          <p:cNvSpPr/>
          <p:nvPr/>
        </p:nvSpPr>
        <p:spPr>
          <a:xfrm>
            <a:off x="1101910" y="3610683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F3B12F8-10A5-FF44-970D-94C4DDD2DA74}"/>
              </a:ext>
            </a:extLst>
          </p:cNvPr>
          <p:cNvSpPr/>
          <p:nvPr/>
        </p:nvSpPr>
        <p:spPr>
          <a:xfrm>
            <a:off x="1254310" y="3763083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531E6-F682-004B-B7AD-5C361151345F}"/>
              </a:ext>
            </a:extLst>
          </p:cNvPr>
          <p:cNvSpPr/>
          <p:nvPr/>
        </p:nvSpPr>
        <p:spPr>
          <a:xfrm>
            <a:off x="1406710" y="3915483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D34F522-C2C6-F545-AF4D-A541D09B818A}"/>
              </a:ext>
            </a:extLst>
          </p:cNvPr>
          <p:cNvSpPr/>
          <p:nvPr/>
        </p:nvSpPr>
        <p:spPr>
          <a:xfrm>
            <a:off x="1614769" y="4036428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0789A99-46CB-044B-8E7F-87402AE7447A}"/>
              </a:ext>
            </a:extLst>
          </p:cNvPr>
          <p:cNvSpPr/>
          <p:nvPr/>
        </p:nvSpPr>
        <p:spPr>
          <a:xfrm>
            <a:off x="1341775" y="3768071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03150D-9AA8-6A46-9FD5-B5754DA6C5CC}"/>
              </a:ext>
            </a:extLst>
          </p:cNvPr>
          <p:cNvSpPr txBox="1"/>
          <p:nvPr/>
        </p:nvSpPr>
        <p:spPr>
          <a:xfrm>
            <a:off x="2038195" y="4305320"/>
            <a:ext cx="95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design</a:t>
            </a:r>
            <a:endParaRPr lang="en-US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758DA7-35A8-7B4C-A913-3285C9CBAB6D}"/>
              </a:ext>
            </a:extLst>
          </p:cNvPr>
          <p:cNvSpPr txBox="1"/>
          <p:nvPr/>
        </p:nvSpPr>
        <p:spPr>
          <a:xfrm>
            <a:off x="363764" y="2968969"/>
            <a:ext cx="95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fitness</a:t>
            </a:r>
            <a:endParaRPr lang="en-US" i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B433CFA-0F8A-6947-A08B-6176B70DE511}"/>
              </a:ext>
            </a:extLst>
          </p:cNvPr>
          <p:cNvCxnSpPr>
            <a:cxnSpLocks/>
          </p:cNvCxnSpPr>
          <p:nvPr/>
        </p:nvCxnSpPr>
        <p:spPr>
          <a:xfrm flipV="1">
            <a:off x="3945172" y="3242660"/>
            <a:ext cx="0" cy="1216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34A75E8-014D-CE4F-8A5D-B53F7E79B34A}"/>
              </a:ext>
            </a:extLst>
          </p:cNvPr>
          <p:cNvCxnSpPr>
            <a:cxnSpLocks/>
          </p:cNvCxnSpPr>
          <p:nvPr/>
        </p:nvCxnSpPr>
        <p:spPr>
          <a:xfrm>
            <a:off x="3945172" y="4459209"/>
            <a:ext cx="13755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3B7249DA-8D57-6B43-86FD-4032BEA3DC42}"/>
              </a:ext>
            </a:extLst>
          </p:cNvPr>
          <p:cNvSpPr/>
          <p:nvPr/>
        </p:nvSpPr>
        <p:spPr>
          <a:xfrm>
            <a:off x="4338762" y="3863486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5D8B354-3470-F049-A4E8-63BCF779AA16}"/>
              </a:ext>
            </a:extLst>
          </p:cNvPr>
          <p:cNvSpPr/>
          <p:nvPr/>
        </p:nvSpPr>
        <p:spPr>
          <a:xfrm>
            <a:off x="4463333" y="4072871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3D680BA-F0CB-3142-8487-3447DE60DF07}"/>
              </a:ext>
            </a:extLst>
          </p:cNvPr>
          <p:cNvSpPr/>
          <p:nvPr/>
        </p:nvSpPr>
        <p:spPr>
          <a:xfrm>
            <a:off x="4643562" y="4168286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2FB317F-8609-4747-AA0F-5B87C412E49C}"/>
              </a:ext>
            </a:extLst>
          </p:cNvPr>
          <p:cNvSpPr/>
          <p:nvPr/>
        </p:nvSpPr>
        <p:spPr>
          <a:xfrm>
            <a:off x="4382494" y="3607719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87CDA1A-3391-C544-92D5-9348D66A5D5B}"/>
              </a:ext>
            </a:extLst>
          </p:cNvPr>
          <p:cNvSpPr/>
          <p:nvPr/>
        </p:nvSpPr>
        <p:spPr>
          <a:xfrm>
            <a:off x="4534894" y="3760119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B542C3E-81DE-F348-BF5B-D3A65476B3A6}"/>
              </a:ext>
            </a:extLst>
          </p:cNvPr>
          <p:cNvSpPr/>
          <p:nvPr/>
        </p:nvSpPr>
        <p:spPr>
          <a:xfrm>
            <a:off x="4697900" y="4050898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7F281FD-B23F-6E40-A0EC-12C1861FB536}"/>
              </a:ext>
            </a:extLst>
          </p:cNvPr>
          <p:cNvSpPr/>
          <p:nvPr/>
        </p:nvSpPr>
        <p:spPr>
          <a:xfrm>
            <a:off x="4895353" y="4033464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D605256-8D6B-2E49-8E10-7B31C38A3234}"/>
              </a:ext>
            </a:extLst>
          </p:cNvPr>
          <p:cNvSpPr/>
          <p:nvPr/>
        </p:nvSpPr>
        <p:spPr>
          <a:xfrm>
            <a:off x="4622359" y="3765107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5568A5E-046C-EA46-9501-30D791D104F7}"/>
              </a:ext>
            </a:extLst>
          </p:cNvPr>
          <p:cNvCxnSpPr>
            <a:cxnSpLocks/>
          </p:cNvCxnSpPr>
          <p:nvPr/>
        </p:nvCxnSpPr>
        <p:spPr>
          <a:xfrm flipV="1">
            <a:off x="6806316" y="1865907"/>
            <a:ext cx="0" cy="1216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C84FFD7-8C05-9D44-9786-D6FEEA1DB35E}"/>
              </a:ext>
            </a:extLst>
          </p:cNvPr>
          <p:cNvCxnSpPr>
            <a:cxnSpLocks/>
          </p:cNvCxnSpPr>
          <p:nvPr/>
        </p:nvCxnSpPr>
        <p:spPr>
          <a:xfrm>
            <a:off x="6806316" y="3082456"/>
            <a:ext cx="13755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2D9840D3-8F29-CF4F-B9B0-9260367B04A6}"/>
              </a:ext>
            </a:extLst>
          </p:cNvPr>
          <p:cNvSpPr/>
          <p:nvPr/>
        </p:nvSpPr>
        <p:spPr>
          <a:xfrm>
            <a:off x="7199906" y="2486733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9662529-BBC9-4A45-A5A8-617AFCFBFF65}"/>
              </a:ext>
            </a:extLst>
          </p:cNvPr>
          <p:cNvSpPr/>
          <p:nvPr/>
        </p:nvSpPr>
        <p:spPr>
          <a:xfrm>
            <a:off x="7183341" y="2362768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7FA4AF5-BE1E-E843-B499-47C3A6CDF980}"/>
              </a:ext>
            </a:extLst>
          </p:cNvPr>
          <p:cNvSpPr/>
          <p:nvPr/>
        </p:nvSpPr>
        <p:spPr>
          <a:xfrm>
            <a:off x="7332076" y="2433319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3A65619-1536-8040-BA89-0EDAA41E4CBF}"/>
              </a:ext>
            </a:extLst>
          </p:cNvPr>
          <p:cNvSpPr/>
          <p:nvPr/>
        </p:nvSpPr>
        <p:spPr>
          <a:xfrm>
            <a:off x="7243638" y="2230966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913DC91-0274-8D4D-8333-22A05B95BA71}"/>
              </a:ext>
            </a:extLst>
          </p:cNvPr>
          <p:cNvSpPr/>
          <p:nvPr/>
        </p:nvSpPr>
        <p:spPr>
          <a:xfrm>
            <a:off x="7396038" y="2383366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4B0A68-BF09-0F45-9991-356D17F917CD}"/>
              </a:ext>
            </a:extLst>
          </p:cNvPr>
          <p:cNvSpPr/>
          <p:nvPr/>
        </p:nvSpPr>
        <p:spPr>
          <a:xfrm>
            <a:off x="7385437" y="2290408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0FD701E-9929-7842-80D8-7F91C3724874}"/>
              </a:ext>
            </a:extLst>
          </p:cNvPr>
          <p:cNvSpPr/>
          <p:nvPr/>
        </p:nvSpPr>
        <p:spPr>
          <a:xfrm>
            <a:off x="7341705" y="2309780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4C8A0E3-80DB-5B43-B205-CFB1F2225662}"/>
              </a:ext>
            </a:extLst>
          </p:cNvPr>
          <p:cNvSpPr/>
          <p:nvPr/>
        </p:nvSpPr>
        <p:spPr>
          <a:xfrm>
            <a:off x="7483503" y="2388354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6CC2ED-9889-9F4B-B6C8-3696E17C91D7}"/>
              </a:ext>
            </a:extLst>
          </p:cNvPr>
          <p:cNvCxnSpPr>
            <a:cxnSpLocks/>
          </p:cNvCxnSpPr>
          <p:nvPr/>
        </p:nvCxnSpPr>
        <p:spPr>
          <a:xfrm flipV="1">
            <a:off x="4137330" y="887827"/>
            <a:ext cx="0" cy="1216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9ADBFA-9FB6-0A45-B24A-F9D82B789DA1}"/>
              </a:ext>
            </a:extLst>
          </p:cNvPr>
          <p:cNvCxnSpPr>
            <a:cxnSpLocks/>
          </p:cNvCxnSpPr>
          <p:nvPr/>
        </p:nvCxnSpPr>
        <p:spPr>
          <a:xfrm>
            <a:off x="4137330" y="2104376"/>
            <a:ext cx="13755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ight Arrow 51">
            <a:extLst>
              <a:ext uri="{FF2B5EF4-FFF2-40B4-BE49-F238E27FC236}">
                <a16:creationId xmlns:a16="http://schemas.microsoft.com/office/drawing/2014/main" id="{5F89FF6A-CA1B-D845-9490-F50A2396C474}"/>
              </a:ext>
            </a:extLst>
          </p:cNvPr>
          <p:cNvSpPr/>
          <p:nvPr/>
        </p:nvSpPr>
        <p:spPr>
          <a:xfrm>
            <a:off x="2652414" y="3807826"/>
            <a:ext cx="842838" cy="34702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>
            <a:extLst>
              <a:ext uri="{FF2B5EF4-FFF2-40B4-BE49-F238E27FC236}">
                <a16:creationId xmlns:a16="http://schemas.microsoft.com/office/drawing/2014/main" id="{CBA3D9D8-E768-C642-B8FB-98497557B346}"/>
              </a:ext>
            </a:extLst>
          </p:cNvPr>
          <p:cNvSpPr/>
          <p:nvPr/>
        </p:nvSpPr>
        <p:spPr>
          <a:xfrm rot="19705447">
            <a:off x="5933853" y="3708814"/>
            <a:ext cx="842838" cy="34702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>
            <a:extLst>
              <a:ext uri="{FF2B5EF4-FFF2-40B4-BE49-F238E27FC236}">
                <a16:creationId xmlns:a16="http://schemas.microsoft.com/office/drawing/2014/main" id="{9AC1F693-3394-3A49-8B2A-C4507CBD2CE7}"/>
              </a:ext>
            </a:extLst>
          </p:cNvPr>
          <p:cNvSpPr/>
          <p:nvPr/>
        </p:nvSpPr>
        <p:spPr>
          <a:xfrm rot="12569812">
            <a:off x="5819034" y="1404784"/>
            <a:ext cx="842838" cy="34702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28BFEE48-7A44-D44D-8DAC-4CA39E1F07D9}"/>
              </a:ext>
            </a:extLst>
          </p:cNvPr>
          <p:cNvSpPr/>
          <p:nvPr/>
        </p:nvSpPr>
        <p:spPr>
          <a:xfrm rot="5400000">
            <a:off x="4253856" y="2614628"/>
            <a:ext cx="842838" cy="34702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8A65086-FF1B-B947-8C71-3402818D128C}"/>
              </a:ext>
            </a:extLst>
          </p:cNvPr>
          <p:cNvSpPr txBox="1"/>
          <p:nvPr/>
        </p:nvSpPr>
        <p:spPr>
          <a:xfrm>
            <a:off x="3927315" y="4514436"/>
            <a:ext cx="1455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Select the best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06E59B-9C2A-634E-9B76-3F07523AD1F5}"/>
              </a:ext>
            </a:extLst>
          </p:cNvPr>
          <p:cNvSpPr txBox="1"/>
          <p:nvPr/>
        </p:nvSpPr>
        <p:spPr>
          <a:xfrm>
            <a:off x="6734101" y="3111007"/>
            <a:ext cx="1455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Crossover (breed new)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2747AFB-D930-B947-A38B-01FF1A9AD928}"/>
              </a:ext>
            </a:extLst>
          </p:cNvPr>
          <p:cNvSpPr txBox="1"/>
          <p:nvPr/>
        </p:nvSpPr>
        <p:spPr>
          <a:xfrm>
            <a:off x="4655173" y="591785"/>
            <a:ext cx="2151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Mutation </a:t>
            </a:r>
          </a:p>
          <a:p>
            <a:r>
              <a:rPr lang="en-US" sz="1400" dirty="0"/>
              <a:t>(small random changes)</a:t>
            </a:r>
            <a:endParaRPr lang="en-US" dirty="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EBA764F-6EC7-D44E-A91D-A2F2E9FB4B40}"/>
              </a:ext>
            </a:extLst>
          </p:cNvPr>
          <p:cNvCxnSpPr/>
          <p:nvPr/>
        </p:nvCxnSpPr>
        <p:spPr>
          <a:xfrm>
            <a:off x="3962320" y="4007934"/>
            <a:ext cx="1247661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ADE8829E-E4DA-984A-8703-D19BDAE107A3}"/>
              </a:ext>
            </a:extLst>
          </p:cNvPr>
          <p:cNvSpPr/>
          <p:nvPr/>
        </p:nvSpPr>
        <p:spPr>
          <a:xfrm>
            <a:off x="4548926" y="1566376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7457D0-B8D2-4649-B932-8C7BE4A8D8C6}"/>
              </a:ext>
            </a:extLst>
          </p:cNvPr>
          <p:cNvSpPr/>
          <p:nvPr/>
        </p:nvSpPr>
        <p:spPr>
          <a:xfrm>
            <a:off x="4532361" y="1442411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8FDA2BE-7676-EB44-8924-C7D3210ECCD8}"/>
              </a:ext>
            </a:extLst>
          </p:cNvPr>
          <p:cNvSpPr/>
          <p:nvPr/>
        </p:nvSpPr>
        <p:spPr>
          <a:xfrm>
            <a:off x="4681096" y="1512962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F219591-CB0E-7C46-B366-5D89A94EF4A9}"/>
              </a:ext>
            </a:extLst>
          </p:cNvPr>
          <p:cNvSpPr/>
          <p:nvPr/>
        </p:nvSpPr>
        <p:spPr>
          <a:xfrm>
            <a:off x="4592658" y="1310609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2226867-2693-8B4C-B736-905485159CBE}"/>
              </a:ext>
            </a:extLst>
          </p:cNvPr>
          <p:cNvSpPr/>
          <p:nvPr/>
        </p:nvSpPr>
        <p:spPr>
          <a:xfrm>
            <a:off x="4745058" y="1463009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9DF7F83-0A24-0E4B-AD57-0FA9A925F212}"/>
              </a:ext>
            </a:extLst>
          </p:cNvPr>
          <p:cNvSpPr/>
          <p:nvPr/>
        </p:nvSpPr>
        <p:spPr>
          <a:xfrm>
            <a:off x="4734457" y="1370051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88EB271-EC2B-8741-84BE-EFB0297F2FFD}"/>
              </a:ext>
            </a:extLst>
          </p:cNvPr>
          <p:cNvSpPr/>
          <p:nvPr/>
        </p:nvSpPr>
        <p:spPr>
          <a:xfrm>
            <a:off x="4690725" y="1389423"/>
            <a:ext cx="87465" cy="954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8F890E8-DF1F-E543-B6E2-79E7742EEBC1}"/>
              </a:ext>
            </a:extLst>
          </p:cNvPr>
          <p:cNvSpPr/>
          <p:nvPr/>
        </p:nvSpPr>
        <p:spPr>
          <a:xfrm>
            <a:off x="4832523" y="1467997"/>
            <a:ext cx="87465" cy="954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545986D-1DD2-5E44-B1D9-1E4D18029879}"/>
              </a:ext>
            </a:extLst>
          </p:cNvPr>
          <p:cNvSpPr/>
          <p:nvPr/>
        </p:nvSpPr>
        <p:spPr>
          <a:xfrm>
            <a:off x="4389668" y="1666383"/>
            <a:ext cx="87465" cy="954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B34DBDD-13A3-B141-B095-A60C8515545E}"/>
              </a:ext>
            </a:extLst>
          </p:cNvPr>
          <p:cNvSpPr/>
          <p:nvPr/>
        </p:nvSpPr>
        <p:spPr>
          <a:xfrm>
            <a:off x="4432543" y="1343396"/>
            <a:ext cx="87465" cy="954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1E23859-D8C3-7841-91C8-F31EE679622F}"/>
              </a:ext>
            </a:extLst>
          </p:cNvPr>
          <p:cNvSpPr/>
          <p:nvPr/>
        </p:nvSpPr>
        <p:spPr>
          <a:xfrm>
            <a:off x="4583382" y="1216930"/>
            <a:ext cx="87465" cy="954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CD027C9-CBB9-DB4B-BC50-BEF605479B2C}"/>
              </a:ext>
            </a:extLst>
          </p:cNvPr>
          <p:cNvSpPr/>
          <p:nvPr/>
        </p:nvSpPr>
        <p:spPr>
          <a:xfrm>
            <a:off x="4793211" y="1617438"/>
            <a:ext cx="87465" cy="954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&quot;No&quot; Symbol 78">
            <a:extLst>
              <a:ext uri="{FF2B5EF4-FFF2-40B4-BE49-F238E27FC236}">
                <a16:creationId xmlns:a16="http://schemas.microsoft.com/office/drawing/2014/main" id="{6E182E4B-B2C3-024F-86B0-1FEB15325E02}"/>
              </a:ext>
            </a:extLst>
          </p:cNvPr>
          <p:cNvSpPr/>
          <p:nvPr/>
        </p:nvSpPr>
        <p:spPr>
          <a:xfrm>
            <a:off x="4805891" y="4095139"/>
            <a:ext cx="377027" cy="324663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C22C6E4-A4C2-A746-A1D9-4418E2698401}"/>
              </a:ext>
            </a:extLst>
          </p:cNvPr>
          <p:cNvSpPr txBox="1"/>
          <p:nvPr/>
        </p:nvSpPr>
        <p:spPr>
          <a:xfrm>
            <a:off x="1317116" y="2869114"/>
            <a:ext cx="194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Pick a (random) starting generation</a:t>
            </a:r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C0C5EA2-35EA-234F-9C6D-F1AA1EC36AC5}"/>
              </a:ext>
            </a:extLst>
          </p:cNvPr>
          <p:cNvSpPr txBox="1"/>
          <p:nvPr/>
        </p:nvSpPr>
        <p:spPr>
          <a:xfrm>
            <a:off x="5135775" y="2494952"/>
            <a:ext cx="1455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Iterate…</a:t>
            </a:r>
            <a:endParaRPr lang="en-US" dirty="0"/>
          </a:p>
        </p:txBody>
      </p:sp>
      <p:sp>
        <p:nvSpPr>
          <p:cNvPr id="83" name="Content Placeholder 5">
            <a:extLst>
              <a:ext uri="{FF2B5EF4-FFF2-40B4-BE49-F238E27FC236}">
                <a16:creationId xmlns:a16="http://schemas.microsoft.com/office/drawing/2014/main" id="{1BE02C29-CABD-4045-B462-74C67F1BF089}"/>
              </a:ext>
            </a:extLst>
          </p:cNvPr>
          <p:cNvSpPr txBox="1">
            <a:spLocks/>
          </p:cNvSpPr>
          <p:nvPr/>
        </p:nvSpPr>
        <p:spPr>
          <a:xfrm>
            <a:off x="476386" y="1179929"/>
            <a:ext cx="3180760" cy="1643168"/>
          </a:xfrm>
          <a:prstGeom prst="rect">
            <a:avLst/>
          </a:prstGeom>
        </p:spPr>
        <p:txBody>
          <a:bodyPr/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Applies to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sz="1400" dirty="0"/>
              <a:t>Viruses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sz="1400" dirty="0"/>
              <a:t>Humans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sz="1400" dirty="0"/>
              <a:t>Any Optimization problem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sz="1400" dirty="0"/>
              <a:t>Behavior Trees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A430082A-BE41-0E42-8628-5D6F9BF4F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440" y="3559856"/>
            <a:ext cx="297006" cy="55077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4F6C20E-25FB-A249-B7D0-E1B9312D678F}"/>
              </a:ext>
            </a:extLst>
          </p:cNvPr>
          <p:cNvCxnSpPr/>
          <p:nvPr/>
        </p:nvCxnSpPr>
        <p:spPr>
          <a:xfrm flipH="1">
            <a:off x="1671628" y="3572336"/>
            <a:ext cx="275991" cy="4289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2AF495E-A80F-6E45-90F8-DB045874ED4E}"/>
              </a:ext>
            </a:extLst>
          </p:cNvPr>
          <p:cNvCxnSpPr>
            <a:cxnSpLocks/>
          </p:cNvCxnSpPr>
          <p:nvPr/>
        </p:nvCxnSpPr>
        <p:spPr>
          <a:xfrm flipH="1">
            <a:off x="1709913" y="4112445"/>
            <a:ext cx="231860" cy="808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68AB646-F58F-1841-9128-ECFBBF717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753" y="32941"/>
            <a:ext cx="723751" cy="8926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8906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56" grpId="0"/>
      <p:bldP spid="57" grpId="0"/>
      <p:bldP spid="58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1" grpId="0"/>
      <p:bldP spid="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911B12-A152-A448-B8AD-DBBC6D7D4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needed to apply GA?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C1BE5-786A-6A40-A8EE-DE606BAA18B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CA2A1-9B02-CB46-8812-8C742129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E1F9E7-5CFD-4E4D-BAF4-12E2C7FD3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515" y="1036061"/>
            <a:ext cx="5468356" cy="3612000"/>
          </a:xfrm>
        </p:spPr>
        <p:txBody>
          <a:bodyPr/>
          <a:lstStyle/>
          <a:p>
            <a:pPr marL="285750" indent="-285750">
              <a:lnSpc>
                <a:spcPct val="100000"/>
              </a:lnSpc>
            </a:pPr>
            <a:r>
              <a:rPr lang="en-US" dirty="0"/>
              <a:t>DNA (solution representation)</a:t>
            </a:r>
          </a:p>
          <a:p>
            <a:pPr marL="285750" indent="-285750">
              <a:lnSpc>
                <a:spcPct val="100000"/>
              </a:lnSpc>
            </a:pPr>
            <a:r>
              <a:rPr lang="en-US" dirty="0"/>
              <a:t>Fitness function</a:t>
            </a:r>
          </a:p>
          <a:p>
            <a:pPr marL="285750" indent="-285750">
              <a:lnSpc>
                <a:spcPct val="100000"/>
              </a:lnSpc>
            </a:pPr>
            <a:r>
              <a:rPr lang="en-US" dirty="0"/>
              <a:t>Selection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dirty="0"/>
              <a:t>Best X%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dirty="0"/>
              <a:t>Higher fitness </a:t>
            </a:r>
            <a:r>
              <a:rPr lang="en-US" dirty="0">
                <a:sym typeface="Wingdings" pitchFamily="2" charset="2"/>
              </a:rPr>
              <a:t> Higher probability</a:t>
            </a:r>
            <a:endParaRPr lang="en-US" dirty="0"/>
          </a:p>
          <a:p>
            <a:pPr marL="285750" indent="-285750">
              <a:lnSpc>
                <a:spcPct val="100000"/>
              </a:lnSpc>
            </a:pPr>
            <a:r>
              <a:rPr lang="en-US" dirty="0"/>
              <a:t>Crossover function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dirty="0"/>
              <a:t>Create new from two existing</a:t>
            </a:r>
          </a:p>
          <a:p>
            <a:pPr marL="285750" indent="-285750">
              <a:lnSpc>
                <a:spcPct val="100000"/>
              </a:lnSpc>
            </a:pPr>
            <a:r>
              <a:rPr lang="en-US" dirty="0"/>
              <a:t>Mutation function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dirty="0"/>
              <a:t>Make “small” changes</a:t>
            </a:r>
          </a:p>
          <a:p>
            <a:pPr marL="285750" indent="-285750">
              <a:lnSpc>
                <a:spcPct val="100000"/>
              </a:lnSpc>
            </a:pPr>
            <a:r>
              <a:rPr lang="en-US" dirty="0"/>
              <a:t>Works well if </a:t>
            </a:r>
          </a:p>
          <a:p>
            <a:pPr marL="509588" lvl="1" indent="-285750">
              <a:lnSpc>
                <a:spcPct val="100000"/>
              </a:lnSpc>
            </a:pPr>
            <a:r>
              <a:rPr lang="en-US" dirty="0"/>
              <a:t>“small design changes give small performance changes”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9E2EA1-FE2B-9B49-8BB9-2EFEC28A9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987842"/>
            <a:ext cx="3786817" cy="36192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29F42C-C569-6149-9D5A-5D52B7F8EB45}"/>
              </a:ext>
            </a:extLst>
          </p:cNvPr>
          <p:cNvSpPr txBox="1"/>
          <p:nvPr/>
        </p:nvSpPr>
        <p:spPr>
          <a:xfrm>
            <a:off x="738226" y="4887304"/>
            <a:ext cx="94882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Rothlauf</a:t>
            </a:r>
            <a:r>
              <a:rPr lang="en-US" sz="1050" dirty="0"/>
              <a:t> F, </a:t>
            </a:r>
            <a:r>
              <a:rPr lang="en-US" sz="1050" dirty="0" err="1"/>
              <a:t>Oetzel</a:t>
            </a:r>
            <a:r>
              <a:rPr lang="en-US" sz="1050" dirty="0"/>
              <a:t> M. 2006. </a:t>
            </a:r>
            <a:r>
              <a:rPr lang="en-US" sz="1050" i="1" dirty="0"/>
              <a:t>On the locality of grammatical evolution</a:t>
            </a:r>
            <a:r>
              <a:rPr lang="en-US" sz="1050" dirty="0"/>
              <a:t>. In </a:t>
            </a:r>
            <a:r>
              <a:rPr lang="en-US" sz="1050" i="1" dirty="0"/>
              <a:t>European Conference on Genetic Programming</a:t>
            </a:r>
            <a:r>
              <a:rPr lang="en-US" sz="1050" dirty="0"/>
              <a:t>. Springer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D141A4-9A0D-A34F-B759-CBDF518C5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02" y="925626"/>
            <a:ext cx="437686" cy="8116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020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3AD24-B096-E34F-94C6-E1630FD79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Crossover on a FSM?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37C5F-88BF-774F-AD8F-7E03515B95D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B7914-9B0B-ED45-A970-79672F52C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20" name="Content Placeholder 119">
            <a:extLst>
              <a:ext uri="{FF2B5EF4-FFF2-40B4-BE49-F238E27FC236}">
                <a16:creationId xmlns:a16="http://schemas.microsoft.com/office/drawing/2014/main" id="{446191AD-B099-4648-B374-288D42F8E1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31516" y="4077354"/>
            <a:ext cx="3090157" cy="647046"/>
          </a:xfrm>
        </p:spPr>
        <p:txBody>
          <a:bodyPr/>
          <a:lstStyle/>
          <a:p>
            <a:r>
              <a:rPr lang="en-US" dirty="0"/>
              <a:t>Crossover is non-trivial on a Finite State Machine…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73F607-563A-8844-A048-9312ECBFB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670" y="1348963"/>
            <a:ext cx="1115361" cy="366416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Grasp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FF79F9-2C03-BC4B-9D80-6CD4E7DC1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599" y="2905860"/>
            <a:ext cx="1115361" cy="366416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Drop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5C77E3-8549-7244-A4DF-6EA96960A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117" y="2083377"/>
            <a:ext cx="1115361" cy="366416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Open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6B4647-6364-EE42-9F47-5985A04C3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5871" y="927550"/>
            <a:ext cx="1115361" cy="366416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Recharge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E84C74-B6F1-EC46-B7E3-EFD716CBE657}"/>
              </a:ext>
            </a:extLst>
          </p:cNvPr>
          <p:cNvCxnSpPr>
            <a:cxnSpLocks/>
            <a:stCxn id="12" idx="2"/>
            <a:endCxn id="8" idx="1"/>
          </p:cNvCxnSpPr>
          <p:nvPr/>
        </p:nvCxnSpPr>
        <p:spPr>
          <a:xfrm>
            <a:off x="3063552" y="1293966"/>
            <a:ext cx="926884" cy="1199398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EB400EC-7805-7D49-9C46-F9A059FF82C5}"/>
              </a:ext>
            </a:extLst>
          </p:cNvPr>
          <p:cNvCxnSpPr>
            <a:cxnSpLocks/>
            <a:stCxn id="9" idx="3"/>
            <a:endCxn id="8" idx="1"/>
          </p:cNvCxnSpPr>
          <p:nvPr/>
        </p:nvCxnSpPr>
        <p:spPr>
          <a:xfrm>
            <a:off x="1954478" y="2266585"/>
            <a:ext cx="2035958" cy="226779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E3FC7DB-90E7-DC4D-AAB1-A0BE7E41682B}"/>
              </a:ext>
            </a:extLst>
          </p:cNvPr>
          <p:cNvCxnSpPr>
            <a:cxnSpLocks/>
            <a:stCxn id="11" idx="1"/>
            <a:endCxn id="7" idx="0"/>
          </p:cNvCxnSpPr>
          <p:nvPr/>
        </p:nvCxnSpPr>
        <p:spPr>
          <a:xfrm flipH="1">
            <a:off x="1908280" y="1596881"/>
            <a:ext cx="1668377" cy="1308979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9933ABD-AF1A-FF40-AD7A-DF8A3E00AE29}"/>
              </a:ext>
            </a:extLst>
          </p:cNvPr>
          <p:cNvCxnSpPr>
            <a:cxnSpLocks/>
            <a:stCxn id="6" idx="3"/>
            <a:endCxn id="7" idx="0"/>
          </p:cNvCxnSpPr>
          <p:nvPr/>
        </p:nvCxnSpPr>
        <p:spPr>
          <a:xfrm flipH="1">
            <a:off x="1908280" y="1532171"/>
            <a:ext cx="318751" cy="1373689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B294C6-C017-6D45-9E25-229C78C8906A}"/>
              </a:ext>
            </a:extLst>
          </p:cNvPr>
          <p:cNvCxnSpPr>
            <a:cxnSpLocks/>
            <a:stCxn id="9" idx="3"/>
            <a:endCxn id="6" idx="3"/>
          </p:cNvCxnSpPr>
          <p:nvPr/>
        </p:nvCxnSpPr>
        <p:spPr>
          <a:xfrm flipV="1">
            <a:off x="1954478" y="1532171"/>
            <a:ext cx="272553" cy="734414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1064CD8-7ACF-BE46-B19A-68FCCED2C0F3}"/>
              </a:ext>
            </a:extLst>
          </p:cNvPr>
          <p:cNvCxnSpPr>
            <a:cxnSpLocks/>
            <a:stCxn id="6" idx="3"/>
            <a:endCxn id="10" idx="0"/>
          </p:cNvCxnSpPr>
          <p:nvPr/>
        </p:nvCxnSpPr>
        <p:spPr>
          <a:xfrm>
            <a:off x="2227031" y="1532171"/>
            <a:ext cx="1210206" cy="1331653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9D21DF-4680-8644-9604-593A46FE7B53}"/>
              </a:ext>
            </a:extLst>
          </p:cNvPr>
          <p:cNvCxnSpPr>
            <a:cxnSpLocks/>
            <a:stCxn id="11" idx="1"/>
            <a:endCxn id="9" idx="3"/>
          </p:cNvCxnSpPr>
          <p:nvPr/>
        </p:nvCxnSpPr>
        <p:spPr>
          <a:xfrm flipH="1">
            <a:off x="1954478" y="1596881"/>
            <a:ext cx="1622179" cy="669704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06D6F84-9C12-6549-A43E-9C619C259AE6}"/>
              </a:ext>
            </a:extLst>
          </p:cNvPr>
          <p:cNvCxnSpPr>
            <a:cxnSpLocks/>
            <a:stCxn id="9" idx="3"/>
            <a:endCxn id="7" idx="0"/>
          </p:cNvCxnSpPr>
          <p:nvPr/>
        </p:nvCxnSpPr>
        <p:spPr>
          <a:xfrm flipH="1">
            <a:off x="1908280" y="2266585"/>
            <a:ext cx="46198" cy="639275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2CCD632-C3E9-BD4C-BFCC-11C544F80DBE}"/>
              </a:ext>
            </a:extLst>
          </p:cNvPr>
          <p:cNvCxnSpPr>
            <a:cxnSpLocks/>
            <a:stCxn id="6" idx="3"/>
            <a:endCxn id="12" idx="2"/>
          </p:cNvCxnSpPr>
          <p:nvPr/>
        </p:nvCxnSpPr>
        <p:spPr>
          <a:xfrm flipV="1">
            <a:off x="2227031" y="1293966"/>
            <a:ext cx="836521" cy="238205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3313748-5417-4D44-B15E-3880E0F324FB}"/>
              </a:ext>
            </a:extLst>
          </p:cNvPr>
          <p:cNvCxnSpPr>
            <a:cxnSpLocks/>
            <a:stCxn id="9" idx="3"/>
            <a:endCxn id="12" idx="2"/>
          </p:cNvCxnSpPr>
          <p:nvPr/>
        </p:nvCxnSpPr>
        <p:spPr>
          <a:xfrm flipV="1">
            <a:off x="1954478" y="1293966"/>
            <a:ext cx="1109074" cy="972619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2457D31-0ED0-CE4E-B423-983DF7B534B0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H="1" flipV="1">
            <a:off x="3063552" y="1293966"/>
            <a:ext cx="373685" cy="1569858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25C8E2F-DE46-CB45-998B-88F5BDD39275}"/>
              </a:ext>
            </a:extLst>
          </p:cNvPr>
          <p:cNvCxnSpPr>
            <a:cxnSpLocks/>
            <a:stCxn id="7" idx="0"/>
            <a:endCxn id="12" idx="2"/>
          </p:cNvCxnSpPr>
          <p:nvPr/>
        </p:nvCxnSpPr>
        <p:spPr>
          <a:xfrm flipV="1">
            <a:off x="1908280" y="1293966"/>
            <a:ext cx="1155272" cy="1611894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6A7C144-8C70-AA4E-A94B-0DA83ABEC820}"/>
              </a:ext>
            </a:extLst>
          </p:cNvPr>
          <p:cNvGrpSpPr/>
          <p:nvPr/>
        </p:nvGrpSpPr>
        <p:grpSpPr>
          <a:xfrm>
            <a:off x="1909903" y="1286985"/>
            <a:ext cx="3195894" cy="1943255"/>
            <a:chOff x="1908280" y="1293966"/>
            <a:chExt cx="3195894" cy="194325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364450-EC69-5441-AD68-0333F8406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813" y="2317137"/>
              <a:ext cx="1115361" cy="366416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lIns="68571" tIns="34286" rIns="68571" bIns="34286" anchor="ctr"/>
            <a:lstStyle/>
            <a:p>
              <a:pPr algn="ctr">
                <a:defRPr/>
              </a:pPr>
              <a:r>
                <a:rPr lang="en-US" sz="1400" dirty="0"/>
                <a:t>Walk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E85C10-BE41-FF49-8909-A40985F82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933" y="2870805"/>
              <a:ext cx="1115361" cy="366416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lIns="68571" tIns="34286" rIns="68571" bIns="34286" anchor="ctr"/>
            <a:lstStyle/>
            <a:p>
              <a:pPr algn="ctr">
                <a:defRPr/>
              </a:pPr>
              <a:r>
                <a:rPr lang="en-US" sz="1400" dirty="0"/>
                <a:t>Close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88109EE-D3E1-154A-BF68-BFBB08327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034" y="1420654"/>
              <a:ext cx="1115361" cy="366416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lIns="68571" tIns="34286" rIns="68571" bIns="34286" anchor="ctr"/>
            <a:lstStyle/>
            <a:p>
              <a:pPr algn="ctr">
                <a:defRPr/>
              </a:pPr>
              <a:r>
                <a:rPr lang="en-US" sz="1400" dirty="0"/>
                <a:t>Speak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1C76D89-7B8F-C64E-B278-A7B4E74D22FC}"/>
                </a:ext>
              </a:extLst>
            </p:cNvPr>
            <p:cNvCxnSpPr>
              <a:cxnSpLocks/>
              <a:stCxn id="6" idx="3"/>
              <a:endCxn id="8" idx="1"/>
            </p:cNvCxnSpPr>
            <p:nvPr/>
          </p:nvCxnSpPr>
          <p:spPr>
            <a:xfrm>
              <a:off x="2227031" y="1532171"/>
              <a:ext cx="1761782" cy="968174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3624565-16C1-044A-81FD-E1327E310E3A}"/>
                </a:ext>
              </a:extLst>
            </p:cNvPr>
            <p:cNvCxnSpPr>
              <a:cxnSpLocks/>
              <a:stCxn id="12" idx="2"/>
              <a:endCxn id="11" idx="1"/>
            </p:cNvCxnSpPr>
            <p:nvPr/>
          </p:nvCxnSpPr>
          <p:spPr>
            <a:xfrm>
              <a:off x="3063552" y="1293966"/>
              <a:ext cx="511482" cy="309896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4D3F2C7-E80B-6F40-940F-336E8FAFA771}"/>
                </a:ext>
              </a:extLst>
            </p:cNvPr>
            <p:cNvCxnSpPr>
              <a:cxnSpLocks/>
              <a:stCxn id="8" idx="1"/>
              <a:endCxn id="11" idx="1"/>
            </p:cNvCxnSpPr>
            <p:nvPr/>
          </p:nvCxnSpPr>
          <p:spPr>
            <a:xfrm flipH="1" flipV="1">
              <a:off x="3575034" y="1603862"/>
              <a:ext cx="413779" cy="896483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B03FE64-C4EA-FE4D-A3A5-6738DAEE8BFF}"/>
                </a:ext>
              </a:extLst>
            </p:cNvPr>
            <p:cNvCxnSpPr>
              <a:cxnSpLocks/>
              <a:stCxn id="10" idx="0"/>
              <a:endCxn id="8" idx="1"/>
            </p:cNvCxnSpPr>
            <p:nvPr/>
          </p:nvCxnSpPr>
          <p:spPr>
            <a:xfrm flipV="1">
              <a:off x="3435614" y="2500345"/>
              <a:ext cx="553199" cy="370460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E4C0FDB-5E3A-714F-82AA-9CA3AC159711}"/>
                </a:ext>
              </a:extLst>
            </p:cNvPr>
            <p:cNvCxnSpPr>
              <a:cxnSpLocks/>
              <a:stCxn id="7" idx="0"/>
              <a:endCxn id="10" idx="0"/>
            </p:cNvCxnSpPr>
            <p:nvPr/>
          </p:nvCxnSpPr>
          <p:spPr>
            <a:xfrm flipV="1">
              <a:off x="1908280" y="2870805"/>
              <a:ext cx="1527334" cy="35055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015DC48-0A00-F845-B069-1454D95E93E4}"/>
                </a:ext>
              </a:extLst>
            </p:cNvPr>
            <p:cNvCxnSpPr>
              <a:cxnSpLocks/>
              <a:stCxn id="8" idx="1"/>
              <a:endCxn id="7" idx="0"/>
            </p:cNvCxnSpPr>
            <p:nvPr/>
          </p:nvCxnSpPr>
          <p:spPr>
            <a:xfrm flipH="1">
              <a:off x="1908280" y="2500345"/>
              <a:ext cx="2080533" cy="405515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0167FF2-6DE6-1748-8E40-DB806E906DA6}"/>
                </a:ext>
              </a:extLst>
            </p:cNvPr>
            <p:cNvCxnSpPr>
              <a:cxnSpLocks/>
              <a:stCxn id="10" idx="0"/>
              <a:endCxn id="9" idx="3"/>
            </p:cNvCxnSpPr>
            <p:nvPr/>
          </p:nvCxnSpPr>
          <p:spPr>
            <a:xfrm flipH="1" flipV="1">
              <a:off x="1954478" y="2266585"/>
              <a:ext cx="1481136" cy="604220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49EA9D7-D86D-8E40-A2A2-73255B6FF1C8}"/>
                </a:ext>
              </a:extLst>
            </p:cNvPr>
            <p:cNvCxnSpPr>
              <a:cxnSpLocks/>
              <a:stCxn id="6" idx="3"/>
              <a:endCxn id="11" idx="1"/>
            </p:cNvCxnSpPr>
            <p:nvPr/>
          </p:nvCxnSpPr>
          <p:spPr>
            <a:xfrm>
              <a:off x="2227031" y="1532171"/>
              <a:ext cx="1348003" cy="71691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65CE179-5BAA-5B43-AC2E-DADB3FFCCF32}"/>
                </a:ext>
              </a:extLst>
            </p:cNvPr>
            <p:cNvCxnSpPr>
              <a:cxnSpLocks/>
              <a:stCxn id="11" idx="1"/>
              <a:endCxn id="10" idx="0"/>
            </p:cNvCxnSpPr>
            <p:nvPr/>
          </p:nvCxnSpPr>
          <p:spPr>
            <a:xfrm flipH="1">
              <a:off x="3435614" y="1603862"/>
              <a:ext cx="139420" cy="1266943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FA025493-F0BC-544E-9919-F29ADE16B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523" y="4121012"/>
            <a:ext cx="1115361" cy="366416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Walk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41B4DCC-BE93-9248-989F-F345E30CC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60" y="3627908"/>
            <a:ext cx="1115361" cy="366416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400" dirty="0"/>
              <a:t>Recharge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914F8C2-E9D1-9E4B-A639-9E298BAB0CA5}"/>
              </a:ext>
            </a:extLst>
          </p:cNvPr>
          <p:cNvCxnSpPr>
            <a:cxnSpLocks/>
            <a:stCxn id="87" idx="2"/>
            <a:endCxn id="86" idx="1"/>
          </p:cNvCxnSpPr>
          <p:nvPr/>
        </p:nvCxnSpPr>
        <p:spPr>
          <a:xfrm>
            <a:off x="3137041" y="3994324"/>
            <a:ext cx="511482" cy="309896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E1036EB4-D3F5-614D-9089-FE79DCF2D012}"/>
              </a:ext>
            </a:extLst>
          </p:cNvPr>
          <p:cNvCxnSpPr>
            <a:cxnSpLocks/>
            <a:stCxn id="84" idx="3"/>
            <a:endCxn id="87" idx="2"/>
          </p:cNvCxnSpPr>
          <p:nvPr/>
        </p:nvCxnSpPr>
        <p:spPr>
          <a:xfrm flipV="1">
            <a:off x="2543322" y="3994324"/>
            <a:ext cx="593719" cy="647046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C50FD27-3919-D244-A1A4-58C4B2D6B1AF}"/>
              </a:ext>
            </a:extLst>
          </p:cNvPr>
          <p:cNvGrpSpPr/>
          <p:nvPr/>
        </p:nvGrpSpPr>
        <p:grpSpPr>
          <a:xfrm>
            <a:off x="977383" y="3898446"/>
            <a:ext cx="2635102" cy="926132"/>
            <a:chOff x="1013421" y="3883946"/>
            <a:chExt cx="2635102" cy="926132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684DE3D-014E-354F-B57F-D33EDCD2A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421" y="3883946"/>
              <a:ext cx="1115361" cy="366416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lIns="68571" tIns="34286" rIns="68571" bIns="34286" anchor="ctr"/>
            <a:lstStyle/>
            <a:p>
              <a:pPr algn="ctr">
                <a:defRPr/>
              </a:pPr>
              <a:r>
                <a:rPr lang="en-US" sz="1400" dirty="0"/>
                <a:t>Throw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14078C5-B3B2-374A-82B6-04E9DC990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999" y="4443662"/>
              <a:ext cx="1115361" cy="366416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8"/>
                </a:srgbClr>
              </a:outerShdw>
            </a:effectLst>
          </p:spPr>
          <p:txBody>
            <a:bodyPr lIns="68571" tIns="34286" rIns="68571" bIns="34286" anchor="ctr"/>
            <a:lstStyle/>
            <a:p>
              <a:pPr algn="ctr">
                <a:defRPr/>
              </a:pPr>
              <a:r>
                <a:rPr lang="en-US" sz="1400" dirty="0"/>
                <a:t>Open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6523FA64-0CE5-0A41-A1C9-A70D4F2C57F2}"/>
                </a:ext>
              </a:extLst>
            </p:cNvPr>
            <p:cNvCxnSpPr>
              <a:cxnSpLocks/>
              <a:stCxn id="84" idx="3"/>
              <a:endCxn id="81" idx="3"/>
            </p:cNvCxnSpPr>
            <p:nvPr/>
          </p:nvCxnSpPr>
          <p:spPr>
            <a:xfrm flipH="1" flipV="1">
              <a:off x="2128782" y="4067154"/>
              <a:ext cx="450578" cy="559716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EEE46EDC-0D84-E645-8A0C-79FE805A5174}"/>
                </a:ext>
              </a:extLst>
            </p:cNvPr>
            <p:cNvCxnSpPr>
              <a:cxnSpLocks/>
              <a:stCxn id="86" idx="1"/>
              <a:endCxn id="84" idx="3"/>
            </p:cNvCxnSpPr>
            <p:nvPr/>
          </p:nvCxnSpPr>
          <p:spPr>
            <a:xfrm flipH="1">
              <a:off x="2579360" y="4304220"/>
              <a:ext cx="1069163" cy="322650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3DD07068-EE3E-A946-B838-0B6D7A368402}"/>
                </a:ext>
              </a:extLst>
            </p:cNvPr>
            <p:cNvCxnSpPr>
              <a:cxnSpLocks/>
              <a:stCxn id="81" idx="3"/>
              <a:endCxn id="87" idx="2"/>
            </p:cNvCxnSpPr>
            <p:nvPr/>
          </p:nvCxnSpPr>
          <p:spPr>
            <a:xfrm flipV="1">
              <a:off x="2128782" y="3994324"/>
              <a:ext cx="1008259" cy="72830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7D58D7DF-B269-2E48-9DB3-969BD2BCB29B}"/>
                </a:ext>
              </a:extLst>
            </p:cNvPr>
            <p:cNvCxnSpPr>
              <a:cxnSpLocks/>
              <a:stCxn id="81" idx="3"/>
              <a:endCxn id="86" idx="1"/>
            </p:cNvCxnSpPr>
            <p:nvPr/>
          </p:nvCxnSpPr>
          <p:spPr>
            <a:xfrm>
              <a:off x="2128782" y="4067154"/>
              <a:ext cx="1519741" cy="237066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77202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9 -0.02685 C 0.05607 0.02685 0.12222 0.08086 0.1901 0.08426 C 0.25781 0.08765 0.32743 0.04012 0.39705 -0.0071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47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-0.01574 C 0.09757 -0.05772 0.17118 -0.09969 0.22813 -0.16389 C 0.28507 -0.22809 0.32535 -0.31451 0.36563 -0.40093 " pathEditMode="relative" ptsTypes="AAA">
                                      <p:cBhvr>
                                        <p:cTn id="10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120E8C2-F2A3-7C4C-B9DA-F60B6D36962F}"/>
              </a:ext>
            </a:extLst>
          </p:cNvPr>
          <p:cNvCxnSpPr>
            <a:cxnSpLocks/>
          </p:cNvCxnSpPr>
          <p:nvPr/>
        </p:nvCxnSpPr>
        <p:spPr>
          <a:xfrm>
            <a:off x="2094713" y="2339500"/>
            <a:ext cx="0" cy="450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903AD24-B096-E34F-94C6-E1630FD79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Crossover on a BT?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37C5F-88BF-774F-AD8F-7E03515B95D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F23075-B691-E649-B6D9-D6BF8DAADB66}"/>
              </a:ext>
            </a:extLst>
          </p:cNvPr>
          <p:cNvSpPr txBox="1"/>
          <p:nvPr/>
        </p:nvSpPr>
        <p:spPr>
          <a:xfrm>
            <a:off x="8044926" y="1669754"/>
            <a:ext cx="1020167" cy="132470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71A3FE5-B8F9-814F-97E7-3CD7CECD92DF}"/>
              </a:ext>
            </a:extLst>
          </p:cNvPr>
          <p:cNvSpPr txBox="1"/>
          <p:nvPr/>
        </p:nvSpPr>
        <p:spPr>
          <a:xfrm>
            <a:off x="1681484" y="2583030"/>
            <a:ext cx="1515938" cy="20234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3CE6F9-FC57-374B-B9EC-EF2C4B7D7108}"/>
              </a:ext>
            </a:extLst>
          </p:cNvPr>
          <p:cNvSpPr/>
          <p:nvPr/>
        </p:nvSpPr>
        <p:spPr>
          <a:xfrm>
            <a:off x="951980" y="2648929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75D8ED-8FBE-DF40-8674-D3E7742491F1}"/>
              </a:ext>
            </a:extLst>
          </p:cNvPr>
          <p:cNvSpPr/>
          <p:nvPr/>
        </p:nvSpPr>
        <p:spPr>
          <a:xfrm>
            <a:off x="1870595" y="1991772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DAF8A83-52B7-BA46-AC70-8BF899B7F725}"/>
              </a:ext>
            </a:extLst>
          </p:cNvPr>
          <p:cNvSpPr/>
          <p:nvPr/>
        </p:nvSpPr>
        <p:spPr>
          <a:xfrm>
            <a:off x="336041" y="3876725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B908EB-6491-FE46-93A9-19F70897719D}"/>
              </a:ext>
            </a:extLst>
          </p:cNvPr>
          <p:cNvSpPr/>
          <p:nvPr/>
        </p:nvSpPr>
        <p:spPr>
          <a:xfrm>
            <a:off x="1870595" y="2650176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592299-98CF-584B-95E2-718FA4CCE7A1}"/>
              </a:ext>
            </a:extLst>
          </p:cNvPr>
          <p:cNvSpPr/>
          <p:nvPr/>
        </p:nvSpPr>
        <p:spPr>
          <a:xfrm>
            <a:off x="3343643" y="2648656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B4DEDB-0C46-B34A-95BB-D9800C97536A}"/>
              </a:ext>
            </a:extLst>
          </p:cNvPr>
          <p:cNvSpPr/>
          <p:nvPr/>
        </p:nvSpPr>
        <p:spPr>
          <a:xfrm>
            <a:off x="2376288" y="3323914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2C2904-993E-A944-ABB7-A84E567C165C}"/>
              </a:ext>
            </a:extLst>
          </p:cNvPr>
          <p:cNvSpPr/>
          <p:nvPr/>
        </p:nvSpPr>
        <p:spPr>
          <a:xfrm>
            <a:off x="707370" y="3323914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A33799-4B58-6F45-8CA3-AAECB12E9045}"/>
              </a:ext>
            </a:extLst>
          </p:cNvPr>
          <p:cNvCxnSpPr>
            <a:stCxn id="9" idx="2"/>
            <a:endCxn id="4" idx="0"/>
          </p:cNvCxnSpPr>
          <p:nvPr/>
        </p:nvCxnSpPr>
        <p:spPr>
          <a:xfrm flipH="1">
            <a:off x="1176098" y="2337572"/>
            <a:ext cx="918615" cy="3113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55DB746-81EC-2748-A560-D88CFDE5C31B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2094713" y="2337572"/>
            <a:ext cx="0" cy="312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BA8DE7-1548-B64F-BD4A-D25C45D3F5AC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>
          <a:xfrm>
            <a:off x="2094713" y="2337572"/>
            <a:ext cx="1473048" cy="311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1C30E22-ED9F-E843-97B0-E04C03AA9655}"/>
              </a:ext>
            </a:extLst>
          </p:cNvPr>
          <p:cNvCxnSpPr>
            <a:cxnSpLocks/>
            <a:stCxn id="29" idx="0"/>
            <a:endCxn id="4" idx="2"/>
          </p:cNvCxnSpPr>
          <p:nvPr/>
        </p:nvCxnSpPr>
        <p:spPr>
          <a:xfrm flipH="1" flipV="1">
            <a:off x="1176098" y="2994729"/>
            <a:ext cx="268951" cy="305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007468C-BABA-2245-ADD4-F12CF11BC034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2094713" y="2995976"/>
            <a:ext cx="505693" cy="327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71A6F71-3682-1D45-B80B-92920F04740A}"/>
              </a:ext>
            </a:extLst>
          </p:cNvPr>
          <p:cNvCxnSpPr>
            <a:cxnSpLocks/>
            <a:stCxn id="4" idx="2"/>
            <a:endCxn id="15" idx="0"/>
          </p:cNvCxnSpPr>
          <p:nvPr/>
        </p:nvCxnSpPr>
        <p:spPr>
          <a:xfrm flipH="1">
            <a:off x="931488" y="2994729"/>
            <a:ext cx="244610" cy="329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D0F98F3-A947-9549-8EF6-DA39F3546A3E}"/>
              </a:ext>
            </a:extLst>
          </p:cNvPr>
          <p:cNvSpPr/>
          <p:nvPr/>
        </p:nvSpPr>
        <p:spPr>
          <a:xfrm>
            <a:off x="891273" y="3887916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A6EA369-7A02-424E-82E7-4A75A34A1ABD}"/>
              </a:ext>
            </a:extLst>
          </p:cNvPr>
          <p:cNvSpPr/>
          <p:nvPr/>
        </p:nvSpPr>
        <p:spPr>
          <a:xfrm>
            <a:off x="2037154" y="3887916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1A16128-3321-0E40-973F-5F9C90FC0E26}"/>
              </a:ext>
            </a:extLst>
          </p:cNvPr>
          <p:cNvSpPr/>
          <p:nvPr/>
        </p:nvSpPr>
        <p:spPr>
          <a:xfrm>
            <a:off x="3244677" y="3280789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B55DDDA-6837-A54F-9680-61892E0B0870}"/>
              </a:ext>
            </a:extLst>
          </p:cNvPr>
          <p:cNvSpPr/>
          <p:nvPr/>
        </p:nvSpPr>
        <p:spPr>
          <a:xfrm>
            <a:off x="2750711" y="3876725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049BA5A-D33D-9E46-880C-5AA713D3F55A}"/>
              </a:ext>
            </a:extLst>
          </p:cNvPr>
          <p:cNvSpPr/>
          <p:nvPr/>
        </p:nvSpPr>
        <p:spPr>
          <a:xfrm>
            <a:off x="1249295" y="3300194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FD2B980-5507-9042-8FA3-32AD4619AAD5}"/>
              </a:ext>
            </a:extLst>
          </p:cNvPr>
          <p:cNvSpPr/>
          <p:nvPr/>
        </p:nvSpPr>
        <p:spPr>
          <a:xfrm>
            <a:off x="3718066" y="3276474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A701135-A06F-3541-AB04-90D2AE62B613}"/>
              </a:ext>
            </a:extLst>
          </p:cNvPr>
          <p:cNvCxnSpPr>
            <a:cxnSpLocks/>
            <a:stCxn id="15" idx="2"/>
            <a:endCxn id="6" idx="0"/>
          </p:cNvCxnSpPr>
          <p:nvPr/>
        </p:nvCxnSpPr>
        <p:spPr>
          <a:xfrm flipH="1">
            <a:off x="531795" y="3669714"/>
            <a:ext cx="399693" cy="2070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1DBDE8B-3B4E-C248-BB06-FD0F4F8EE183}"/>
              </a:ext>
            </a:extLst>
          </p:cNvPr>
          <p:cNvCxnSpPr>
            <a:cxnSpLocks/>
            <a:stCxn id="15" idx="2"/>
            <a:endCxn id="25" idx="0"/>
          </p:cNvCxnSpPr>
          <p:nvPr/>
        </p:nvCxnSpPr>
        <p:spPr>
          <a:xfrm>
            <a:off x="931488" y="3669714"/>
            <a:ext cx="155539" cy="2182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7ACC4AB-4AA1-3746-8AF7-D0E9E56757DB}"/>
              </a:ext>
            </a:extLst>
          </p:cNvPr>
          <p:cNvCxnSpPr>
            <a:cxnSpLocks/>
            <a:stCxn id="13" idx="2"/>
            <a:endCxn id="27" idx="0"/>
          </p:cNvCxnSpPr>
          <p:nvPr/>
        </p:nvCxnSpPr>
        <p:spPr>
          <a:xfrm flipH="1">
            <a:off x="3440431" y="2994456"/>
            <a:ext cx="127330" cy="2863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B467DB4-408E-8F49-940B-F9041417CC1E}"/>
              </a:ext>
            </a:extLst>
          </p:cNvPr>
          <p:cNvCxnSpPr>
            <a:cxnSpLocks/>
            <a:stCxn id="28" idx="0"/>
            <a:endCxn id="14" idx="2"/>
          </p:cNvCxnSpPr>
          <p:nvPr/>
        </p:nvCxnSpPr>
        <p:spPr>
          <a:xfrm flipH="1" flipV="1">
            <a:off x="2600406" y="3669714"/>
            <a:ext cx="346059" cy="2070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4F3D89E-140F-6F43-9859-D53043E4B95D}"/>
              </a:ext>
            </a:extLst>
          </p:cNvPr>
          <p:cNvCxnSpPr>
            <a:cxnSpLocks/>
            <a:stCxn id="12" idx="2"/>
            <a:endCxn id="67" idx="0"/>
          </p:cNvCxnSpPr>
          <p:nvPr/>
        </p:nvCxnSpPr>
        <p:spPr>
          <a:xfrm flipH="1">
            <a:off x="2047458" y="2995976"/>
            <a:ext cx="47255" cy="327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E98AC12-9B54-314C-8024-0697D119EC1B}"/>
              </a:ext>
            </a:extLst>
          </p:cNvPr>
          <p:cNvCxnSpPr>
            <a:cxnSpLocks/>
            <a:stCxn id="14" idx="2"/>
            <a:endCxn id="26" idx="0"/>
          </p:cNvCxnSpPr>
          <p:nvPr/>
        </p:nvCxnSpPr>
        <p:spPr>
          <a:xfrm flipH="1">
            <a:off x="2232908" y="3669714"/>
            <a:ext cx="367498" cy="2182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7781DCB-DE08-944E-AF0C-F3C7D3C48DE6}"/>
              </a:ext>
            </a:extLst>
          </p:cNvPr>
          <p:cNvCxnSpPr>
            <a:cxnSpLocks/>
            <a:stCxn id="13" idx="2"/>
            <a:endCxn id="30" idx="0"/>
          </p:cNvCxnSpPr>
          <p:nvPr/>
        </p:nvCxnSpPr>
        <p:spPr>
          <a:xfrm>
            <a:off x="3567761" y="2994456"/>
            <a:ext cx="346059" cy="2820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B19DF5CB-E506-4146-80E6-E28D305FCC5C}"/>
              </a:ext>
            </a:extLst>
          </p:cNvPr>
          <p:cNvSpPr/>
          <p:nvPr/>
        </p:nvSpPr>
        <p:spPr>
          <a:xfrm>
            <a:off x="1851704" y="3323914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9B9708E-4BFD-214B-AD92-D5E2964F38C5}"/>
              </a:ext>
            </a:extLst>
          </p:cNvPr>
          <p:cNvSpPr/>
          <p:nvPr/>
        </p:nvSpPr>
        <p:spPr>
          <a:xfrm>
            <a:off x="6825169" y="1112400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C666D9D-3EFB-444C-9A6F-D8AD50E2398D}"/>
              </a:ext>
            </a:extLst>
          </p:cNvPr>
          <p:cNvSpPr/>
          <p:nvPr/>
        </p:nvSpPr>
        <p:spPr>
          <a:xfrm>
            <a:off x="6825169" y="1770804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29A7552-47C5-A54D-A037-F0BBCA138AA0}"/>
              </a:ext>
            </a:extLst>
          </p:cNvPr>
          <p:cNvSpPr/>
          <p:nvPr/>
        </p:nvSpPr>
        <p:spPr>
          <a:xfrm>
            <a:off x="8227197" y="1769284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5EB9021-D1E4-1047-A492-A6D41D321260}"/>
              </a:ext>
            </a:extLst>
          </p:cNvPr>
          <p:cNvSpPr/>
          <p:nvPr/>
        </p:nvSpPr>
        <p:spPr>
          <a:xfrm>
            <a:off x="7330862" y="2444542"/>
            <a:ext cx="448236" cy="34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30993471-D33C-7F42-B016-2DAB744BF037}"/>
              </a:ext>
            </a:extLst>
          </p:cNvPr>
          <p:cNvCxnSpPr>
            <a:cxnSpLocks/>
            <a:stCxn id="99" idx="2"/>
            <a:endCxn id="100" idx="0"/>
          </p:cNvCxnSpPr>
          <p:nvPr/>
        </p:nvCxnSpPr>
        <p:spPr>
          <a:xfrm>
            <a:off x="7049287" y="1458200"/>
            <a:ext cx="0" cy="312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3306EECA-DD37-674F-8524-48518DAC433A}"/>
              </a:ext>
            </a:extLst>
          </p:cNvPr>
          <p:cNvCxnSpPr>
            <a:cxnSpLocks/>
            <a:stCxn id="99" idx="2"/>
            <a:endCxn id="101" idx="0"/>
          </p:cNvCxnSpPr>
          <p:nvPr/>
        </p:nvCxnSpPr>
        <p:spPr>
          <a:xfrm>
            <a:off x="7049287" y="1458200"/>
            <a:ext cx="1402028" cy="311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A18745B-93A2-2B49-9567-CBC050F34DF1}"/>
              </a:ext>
            </a:extLst>
          </p:cNvPr>
          <p:cNvCxnSpPr>
            <a:cxnSpLocks/>
            <a:stCxn id="100" idx="2"/>
            <a:endCxn id="102" idx="0"/>
          </p:cNvCxnSpPr>
          <p:nvPr/>
        </p:nvCxnSpPr>
        <p:spPr>
          <a:xfrm>
            <a:off x="7049287" y="2116604"/>
            <a:ext cx="505693" cy="327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Oval 105">
            <a:extLst>
              <a:ext uri="{FF2B5EF4-FFF2-40B4-BE49-F238E27FC236}">
                <a16:creationId xmlns:a16="http://schemas.microsoft.com/office/drawing/2014/main" id="{9DC76528-D0CE-A445-A4CF-48FFF5CF613E}"/>
              </a:ext>
            </a:extLst>
          </p:cNvPr>
          <p:cNvSpPr/>
          <p:nvPr/>
        </p:nvSpPr>
        <p:spPr>
          <a:xfrm>
            <a:off x="6991728" y="3008544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6746D5B-2644-E045-9D45-820F1183CEFA}"/>
              </a:ext>
            </a:extLst>
          </p:cNvPr>
          <p:cNvSpPr/>
          <p:nvPr/>
        </p:nvSpPr>
        <p:spPr>
          <a:xfrm>
            <a:off x="8078183" y="2420822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6F2CDFE-539D-854E-BB10-064D8F9381DE}"/>
              </a:ext>
            </a:extLst>
          </p:cNvPr>
          <p:cNvSpPr/>
          <p:nvPr/>
        </p:nvSpPr>
        <p:spPr>
          <a:xfrm>
            <a:off x="7705285" y="2997353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CEEBDDA0-F006-AA4F-991D-D51FF7460973}"/>
              </a:ext>
            </a:extLst>
          </p:cNvPr>
          <p:cNvSpPr/>
          <p:nvPr/>
        </p:nvSpPr>
        <p:spPr>
          <a:xfrm>
            <a:off x="8617082" y="2420822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590A883F-450A-3F43-95D6-7FC3C529BFD2}"/>
              </a:ext>
            </a:extLst>
          </p:cNvPr>
          <p:cNvCxnSpPr>
            <a:cxnSpLocks/>
            <a:stCxn id="101" idx="2"/>
            <a:endCxn id="107" idx="0"/>
          </p:cNvCxnSpPr>
          <p:nvPr/>
        </p:nvCxnSpPr>
        <p:spPr>
          <a:xfrm flipH="1">
            <a:off x="8273937" y="2115084"/>
            <a:ext cx="177378" cy="305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9673831-4BA3-3F4D-85FD-4D77BA3BF3CA}"/>
              </a:ext>
            </a:extLst>
          </p:cNvPr>
          <p:cNvCxnSpPr>
            <a:cxnSpLocks/>
            <a:stCxn id="108" idx="0"/>
            <a:endCxn id="102" idx="2"/>
          </p:cNvCxnSpPr>
          <p:nvPr/>
        </p:nvCxnSpPr>
        <p:spPr>
          <a:xfrm flipH="1" flipV="1">
            <a:off x="7554980" y="2790342"/>
            <a:ext cx="346059" cy="2070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9877F424-D0B3-844E-88F4-7C1F1724B069}"/>
              </a:ext>
            </a:extLst>
          </p:cNvPr>
          <p:cNvCxnSpPr>
            <a:cxnSpLocks/>
            <a:stCxn id="100" idx="2"/>
            <a:endCxn id="115" idx="0"/>
          </p:cNvCxnSpPr>
          <p:nvPr/>
        </p:nvCxnSpPr>
        <p:spPr>
          <a:xfrm flipH="1">
            <a:off x="7002032" y="2116604"/>
            <a:ext cx="47255" cy="327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DA76A1E7-7684-6847-ACAC-3A42B86D587B}"/>
              </a:ext>
            </a:extLst>
          </p:cNvPr>
          <p:cNvCxnSpPr>
            <a:cxnSpLocks/>
            <a:stCxn id="102" idx="2"/>
            <a:endCxn id="106" idx="0"/>
          </p:cNvCxnSpPr>
          <p:nvPr/>
        </p:nvCxnSpPr>
        <p:spPr>
          <a:xfrm flipH="1">
            <a:off x="7187482" y="2790342"/>
            <a:ext cx="367498" cy="2182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74A58933-9676-BA4E-BFED-AD0CE50AD7A9}"/>
              </a:ext>
            </a:extLst>
          </p:cNvPr>
          <p:cNvCxnSpPr>
            <a:cxnSpLocks/>
            <a:stCxn id="101" idx="2"/>
            <a:endCxn id="109" idx="0"/>
          </p:cNvCxnSpPr>
          <p:nvPr/>
        </p:nvCxnSpPr>
        <p:spPr>
          <a:xfrm>
            <a:off x="8451315" y="2115084"/>
            <a:ext cx="361521" cy="305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BA742AD3-86BD-5F4A-9955-C357CFD36271}"/>
              </a:ext>
            </a:extLst>
          </p:cNvPr>
          <p:cNvSpPr/>
          <p:nvPr/>
        </p:nvSpPr>
        <p:spPr>
          <a:xfrm>
            <a:off x="6806278" y="2444542"/>
            <a:ext cx="391507" cy="393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999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5643 0.14506 -0.11285 0.29043 -0.22761 0.3216 C -0.34236 0.35278 -0.51563 0.26975 -0.68872 0.18673 " pathEditMode="relative" ptsTypes="AAA">
                                      <p:cBhvr>
                                        <p:cTn id="6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5643 0.14506 -0.11285 0.29043 -0.22761 0.3216 C -0.34236 0.35278 -0.51563 0.26975 -0.68872 0.18673 " pathEditMode="relative" ptsTypes="AAA">
                                      <p:cBhvr>
                                        <p:cTn id="6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5643 0.14506 -0.11285 0.29043 -0.22761 0.3216 C -0.34236 0.35278 -0.51563 0.26975 -0.68872 0.18673 " pathEditMode="relative" ptsTypes="AAA">
                                      <p:cBhvr>
                                        <p:cTn id="6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5643 0.14506 -0.11285 0.29043 -0.22761 0.3216 C -0.34236 0.35278 -0.51563 0.26975 -0.68872 0.18673 " pathEditMode="relative" ptsTypes="AAA">
                                      <p:cBhvr>
                                        <p:cTn id="66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5643 0.14506 -0.11285 0.29043 -0.22761 0.3216 C -0.34236 0.35278 -0.51563 0.26975 -0.68872 0.18673 " pathEditMode="relative" ptsTypes="AAA">
                                      <p:cBhvr>
                                        <p:cTn id="6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12" grpId="0" animBg="1"/>
      <p:bldP spid="14" grpId="0" animBg="1"/>
      <p:bldP spid="26" grpId="0" animBg="1"/>
      <p:bldP spid="28" grpId="0" animBg="1"/>
      <p:bldP spid="67" grpId="0" animBg="1"/>
      <p:bldP spid="101" grpId="0" animBg="1"/>
      <p:bldP spid="107" grpId="0" animBg="1"/>
      <p:bldP spid="1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3E112E2-AE30-3144-A846-BD93A356F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45" y="521024"/>
            <a:ext cx="6585291" cy="425707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304" y="365403"/>
            <a:ext cx="5201841" cy="369696"/>
          </a:xfrm>
        </p:spPr>
        <p:txBody>
          <a:bodyPr/>
          <a:lstStyle/>
          <a:p>
            <a:r>
              <a:rPr lang="en-US" dirty="0"/>
              <a:t>Mario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15B97-3AE6-3148-85FE-6A5BA20E4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63" y="3193365"/>
            <a:ext cx="1587104" cy="151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81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6BB0-0BC1-1847-A613-E28CA0AE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Bloating is often a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B779D-3513-4A4F-8F6D-AFF42CB55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00" y="1237529"/>
            <a:ext cx="3853399" cy="3050692"/>
          </a:xfrm>
        </p:spPr>
        <p:txBody>
          <a:bodyPr/>
          <a:lstStyle/>
          <a:p>
            <a:r>
              <a:rPr lang="en-US" dirty="0"/>
              <a:t>Bloating</a:t>
            </a:r>
          </a:p>
          <a:p>
            <a:pPr lvl="1"/>
            <a:r>
              <a:rPr lang="en-US" dirty="0"/>
              <a:t>“</a:t>
            </a:r>
            <a:r>
              <a:rPr lang="en-US" b="1" dirty="0"/>
              <a:t>Increase in mean program size without</a:t>
            </a:r>
            <a:r>
              <a:rPr lang="en-US" dirty="0"/>
              <a:t> a corresponding improvement in fitness”</a:t>
            </a:r>
          </a:p>
          <a:p>
            <a:r>
              <a:rPr lang="en-US" dirty="0"/>
              <a:t>Lose readability</a:t>
            </a:r>
          </a:p>
          <a:p>
            <a:r>
              <a:rPr lang="en-US" dirty="0"/>
              <a:t>How can we remove “useless” subtrees?</a:t>
            </a:r>
          </a:p>
          <a:p>
            <a:pPr lvl="1"/>
            <a:r>
              <a:rPr lang="en-US" dirty="0"/>
              <a:t>Random pruning with fitness test</a:t>
            </a:r>
          </a:p>
          <a:p>
            <a:pPr lvl="1"/>
            <a:r>
              <a:rPr lang="en-US" dirty="0"/>
              <a:t>Check for empty operating regions</a:t>
            </a:r>
          </a:p>
          <a:p>
            <a:pPr lvl="1"/>
            <a:r>
              <a:rPr lang="en-US" dirty="0"/>
              <a:t>Exploit And-Or analogy on conditions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2C48D-13DC-3448-B740-FA4E6A03A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D495-98C9-5C44-9D0D-7584997C9E89}" type="datetime1">
              <a:rPr lang="en-GB" smtClean="0"/>
              <a:t>18/11/2022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935D-8E7C-6E44-8489-3D8A3AD5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116C8-7B04-D74C-975E-8C6DF77CB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8D6A6-58B6-524D-BFDF-DA9569245D61}"/>
              </a:ext>
            </a:extLst>
          </p:cNvPr>
          <p:cNvSpPr/>
          <p:nvPr/>
        </p:nvSpPr>
        <p:spPr>
          <a:xfrm>
            <a:off x="5408457" y="2633350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3E4ABB-38A3-ED44-B503-6C1E304792D1}"/>
              </a:ext>
            </a:extLst>
          </p:cNvPr>
          <p:cNvSpPr/>
          <p:nvPr/>
        </p:nvSpPr>
        <p:spPr>
          <a:xfrm>
            <a:off x="6327072" y="2230716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41402E-86B1-AF4D-B0B3-A6A7B3731F6B}"/>
              </a:ext>
            </a:extLst>
          </p:cNvPr>
          <p:cNvSpPr/>
          <p:nvPr/>
        </p:nvSpPr>
        <p:spPr>
          <a:xfrm>
            <a:off x="4792519" y="3411287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9397BF-60EC-1742-BC10-E216F8D949D1}"/>
              </a:ext>
            </a:extLst>
          </p:cNvPr>
          <p:cNvSpPr/>
          <p:nvPr/>
        </p:nvSpPr>
        <p:spPr>
          <a:xfrm>
            <a:off x="6327072" y="2634597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E036A8-723F-E147-A1AE-71DAF3F2ECF0}"/>
              </a:ext>
            </a:extLst>
          </p:cNvPr>
          <p:cNvSpPr/>
          <p:nvPr/>
        </p:nvSpPr>
        <p:spPr>
          <a:xfrm>
            <a:off x="7800120" y="2633077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96AD76-CB68-DD47-A53B-681E6851E103}"/>
              </a:ext>
            </a:extLst>
          </p:cNvPr>
          <p:cNvSpPr/>
          <p:nvPr/>
        </p:nvSpPr>
        <p:spPr>
          <a:xfrm>
            <a:off x="6832765" y="3039774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58D72B-4C92-DF4B-80EF-F43E06E0EBA9}"/>
              </a:ext>
            </a:extLst>
          </p:cNvPr>
          <p:cNvSpPr/>
          <p:nvPr/>
        </p:nvSpPr>
        <p:spPr>
          <a:xfrm>
            <a:off x="5163847" y="3039774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47B1AC-0C73-8741-9202-77B0CAADA389}"/>
              </a:ext>
            </a:extLst>
          </p:cNvPr>
          <p:cNvCxnSpPr>
            <a:stCxn id="10" idx="2"/>
            <a:endCxn id="9" idx="0"/>
          </p:cNvCxnSpPr>
          <p:nvPr/>
        </p:nvCxnSpPr>
        <p:spPr>
          <a:xfrm flipH="1">
            <a:off x="5533905" y="2434160"/>
            <a:ext cx="918615" cy="199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A1D6FC-CDC3-1F4B-BD8F-CFDA3FE47F9A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6452520" y="2434160"/>
            <a:ext cx="0" cy="200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328D435-80D9-A048-9475-93E6E9C8BCAD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6452520" y="2434160"/>
            <a:ext cx="1473048" cy="1989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1832CA8-02D1-BC40-A20F-F73DFC971EC4}"/>
              </a:ext>
            </a:extLst>
          </p:cNvPr>
          <p:cNvCxnSpPr>
            <a:cxnSpLocks/>
            <a:stCxn id="26" idx="0"/>
            <a:endCxn id="9" idx="2"/>
          </p:cNvCxnSpPr>
          <p:nvPr/>
        </p:nvCxnSpPr>
        <p:spPr>
          <a:xfrm flipH="1" flipV="1">
            <a:off x="5533905" y="2836794"/>
            <a:ext cx="281439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95FB9A2-83C6-104B-8887-56068640264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6452520" y="2838041"/>
            <a:ext cx="505693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D681740-1719-EB43-9910-FE5E93F67001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 flipH="1">
            <a:off x="5289295" y="2836794"/>
            <a:ext cx="244610" cy="202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84CB7C5C-B484-884A-9A19-199CC558E932}"/>
              </a:ext>
            </a:extLst>
          </p:cNvPr>
          <p:cNvSpPr/>
          <p:nvPr/>
        </p:nvSpPr>
        <p:spPr>
          <a:xfrm>
            <a:off x="5347751" y="342247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9CF47D4-67CC-DE4D-90E0-7F315F6CD74D}"/>
              </a:ext>
            </a:extLst>
          </p:cNvPr>
          <p:cNvSpPr/>
          <p:nvPr/>
        </p:nvSpPr>
        <p:spPr>
          <a:xfrm>
            <a:off x="6493632" y="342247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7B720C1-BEF9-6449-998F-2F42E8D57929}"/>
              </a:ext>
            </a:extLst>
          </p:cNvPr>
          <p:cNvSpPr/>
          <p:nvPr/>
        </p:nvSpPr>
        <p:spPr>
          <a:xfrm>
            <a:off x="7701155" y="2996649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E13B4EC-2D0D-304A-BE0F-3647CF61FDAF}"/>
              </a:ext>
            </a:extLst>
          </p:cNvPr>
          <p:cNvSpPr/>
          <p:nvPr/>
        </p:nvSpPr>
        <p:spPr>
          <a:xfrm>
            <a:off x="7207189" y="3411287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36BADB5-A55A-6346-9B63-BFE7DB60F33A}"/>
              </a:ext>
            </a:extLst>
          </p:cNvPr>
          <p:cNvSpPr/>
          <p:nvPr/>
        </p:nvSpPr>
        <p:spPr>
          <a:xfrm>
            <a:off x="5705773" y="301605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FC6F679-C96C-1143-9C9D-E54913D21E24}"/>
              </a:ext>
            </a:extLst>
          </p:cNvPr>
          <p:cNvSpPr/>
          <p:nvPr/>
        </p:nvSpPr>
        <p:spPr>
          <a:xfrm>
            <a:off x="8174544" y="299233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B599743-8FF2-EF48-8CA5-A64B32E6FE82}"/>
              </a:ext>
            </a:extLst>
          </p:cNvPr>
          <p:cNvCxnSpPr>
            <a:cxnSpLocks/>
            <a:stCxn id="15" idx="2"/>
            <a:endCxn id="11" idx="0"/>
          </p:cNvCxnSpPr>
          <p:nvPr/>
        </p:nvCxnSpPr>
        <p:spPr>
          <a:xfrm flipH="1">
            <a:off x="4902090" y="3243218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BFD4455-9A50-5643-838E-334EF62C098A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>
            <a:off x="5289295" y="3243218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2A11752-8C2A-454E-9B1F-E6CD63977633}"/>
              </a:ext>
            </a:extLst>
          </p:cNvPr>
          <p:cNvCxnSpPr>
            <a:cxnSpLocks/>
            <a:stCxn id="13" idx="2"/>
            <a:endCxn id="24" idx="0"/>
          </p:cNvCxnSpPr>
          <p:nvPr/>
        </p:nvCxnSpPr>
        <p:spPr>
          <a:xfrm flipH="1">
            <a:off x="7810726" y="2836521"/>
            <a:ext cx="114842" cy="160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20BF95F-100B-5448-8BB3-0CA3D2E85E5A}"/>
              </a:ext>
            </a:extLst>
          </p:cNvPr>
          <p:cNvCxnSpPr>
            <a:cxnSpLocks/>
            <a:stCxn id="25" idx="0"/>
            <a:endCxn id="14" idx="2"/>
          </p:cNvCxnSpPr>
          <p:nvPr/>
        </p:nvCxnSpPr>
        <p:spPr>
          <a:xfrm flipH="1" flipV="1">
            <a:off x="6958213" y="3243218"/>
            <a:ext cx="358547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DA2A5A0-6516-BE4C-81E7-03A033DB3DA6}"/>
              </a:ext>
            </a:extLst>
          </p:cNvPr>
          <p:cNvCxnSpPr>
            <a:cxnSpLocks/>
            <a:stCxn id="12" idx="2"/>
            <a:endCxn id="35" idx="0"/>
          </p:cNvCxnSpPr>
          <p:nvPr/>
        </p:nvCxnSpPr>
        <p:spPr>
          <a:xfrm flipH="1">
            <a:off x="6417753" y="2838041"/>
            <a:ext cx="34767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F870EA4-A69E-1346-93D3-D7B1F931C066}"/>
              </a:ext>
            </a:extLst>
          </p:cNvPr>
          <p:cNvCxnSpPr>
            <a:cxnSpLocks/>
            <a:stCxn id="14" idx="2"/>
            <a:endCxn id="23" idx="0"/>
          </p:cNvCxnSpPr>
          <p:nvPr/>
        </p:nvCxnSpPr>
        <p:spPr>
          <a:xfrm flipH="1">
            <a:off x="6603203" y="3243218"/>
            <a:ext cx="355010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AAD94DB-C545-5D46-B615-4BAE5B176559}"/>
              </a:ext>
            </a:extLst>
          </p:cNvPr>
          <p:cNvCxnSpPr>
            <a:cxnSpLocks/>
            <a:stCxn id="13" idx="2"/>
            <a:endCxn id="27" idx="0"/>
          </p:cNvCxnSpPr>
          <p:nvPr/>
        </p:nvCxnSpPr>
        <p:spPr>
          <a:xfrm>
            <a:off x="7925568" y="2836521"/>
            <a:ext cx="358547" cy="155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74B3B48E-1BBE-3B4E-9668-61F3404DBCE7}"/>
              </a:ext>
            </a:extLst>
          </p:cNvPr>
          <p:cNvSpPr/>
          <p:nvPr/>
        </p:nvSpPr>
        <p:spPr>
          <a:xfrm>
            <a:off x="6308182" y="303977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F6EBF00-6EBD-B244-9145-00B8C67A9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10" y="203014"/>
            <a:ext cx="590034" cy="109417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183A19D-6545-8748-831D-40CE4EE26773}"/>
              </a:ext>
            </a:extLst>
          </p:cNvPr>
          <p:cNvSpPr/>
          <p:nvPr/>
        </p:nvSpPr>
        <p:spPr>
          <a:xfrm>
            <a:off x="6477755" y="3433793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2F9A8F2-0561-B848-AC84-A549E4825462}"/>
              </a:ext>
            </a:extLst>
          </p:cNvPr>
          <p:cNvSpPr/>
          <p:nvPr/>
        </p:nvSpPr>
        <p:spPr>
          <a:xfrm>
            <a:off x="6983448" y="3838970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C3FEBD8-BE8B-F34D-A13B-4969334DF859}"/>
              </a:ext>
            </a:extLst>
          </p:cNvPr>
          <p:cNvCxnSpPr>
            <a:cxnSpLocks/>
            <a:stCxn id="54" idx="2"/>
            <a:endCxn id="55" idx="0"/>
          </p:cNvCxnSpPr>
          <p:nvPr/>
        </p:nvCxnSpPr>
        <p:spPr>
          <a:xfrm>
            <a:off x="6603203" y="3637237"/>
            <a:ext cx="505693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15EB7681-65A0-2540-8650-BF78642D723F}"/>
              </a:ext>
            </a:extLst>
          </p:cNvPr>
          <p:cNvSpPr/>
          <p:nvPr/>
        </p:nvSpPr>
        <p:spPr>
          <a:xfrm>
            <a:off x="6644315" y="422167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CDA48E2-FF32-C74D-B629-2614D18F966F}"/>
              </a:ext>
            </a:extLst>
          </p:cNvPr>
          <p:cNvSpPr/>
          <p:nvPr/>
        </p:nvSpPr>
        <p:spPr>
          <a:xfrm>
            <a:off x="7357872" y="4210483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0D7A8A2-70C8-F04C-A0DF-FD3416190A34}"/>
              </a:ext>
            </a:extLst>
          </p:cNvPr>
          <p:cNvCxnSpPr>
            <a:cxnSpLocks/>
            <a:stCxn id="58" idx="0"/>
            <a:endCxn id="55" idx="2"/>
          </p:cNvCxnSpPr>
          <p:nvPr/>
        </p:nvCxnSpPr>
        <p:spPr>
          <a:xfrm flipH="1" flipV="1">
            <a:off x="7108896" y="4042414"/>
            <a:ext cx="358547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64F5F01-E049-234C-B7D1-500508A81ED8}"/>
              </a:ext>
            </a:extLst>
          </p:cNvPr>
          <p:cNvCxnSpPr>
            <a:cxnSpLocks/>
            <a:stCxn id="54" idx="2"/>
            <a:endCxn id="62" idx="0"/>
          </p:cNvCxnSpPr>
          <p:nvPr/>
        </p:nvCxnSpPr>
        <p:spPr>
          <a:xfrm flipH="1">
            <a:off x="6568436" y="3637237"/>
            <a:ext cx="34767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5F5552-5FFE-7D46-87EC-4893FCD91810}"/>
              </a:ext>
            </a:extLst>
          </p:cNvPr>
          <p:cNvCxnSpPr>
            <a:cxnSpLocks/>
            <a:stCxn id="55" idx="2"/>
            <a:endCxn id="57" idx="0"/>
          </p:cNvCxnSpPr>
          <p:nvPr/>
        </p:nvCxnSpPr>
        <p:spPr>
          <a:xfrm flipH="1">
            <a:off x="6753886" y="4042414"/>
            <a:ext cx="355010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B7DFEC44-B960-9F45-AA7C-EA9F56BF1D87}"/>
              </a:ext>
            </a:extLst>
          </p:cNvPr>
          <p:cNvSpPr/>
          <p:nvPr/>
        </p:nvSpPr>
        <p:spPr>
          <a:xfrm>
            <a:off x="6458865" y="3838970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EEBCD9A-3D50-624F-82F4-E42CA524F21E}"/>
              </a:ext>
            </a:extLst>
          </p:cNvPr>
          <p:cNvSpPr/>
          <p:nvPr/>
        </p:nvSpPr>
        <p:spPr>
          <a:xfrm>
            <a:off x="7795299" y="3376940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0BEB990-E865-4A4E-BFE4-56A5C7A3EFF4}"/>
              </a:ext>
            </a:extLst>
          </p:cNvPr>
          <p:cNvSpPr/>
          <p:nvPr/>
        </p:nvSpPr>
        <p:spPr>
          <a:xfrm>
            <a:off x="8166627" y="3005427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EE19266-E1E5-C849-B2A7-A0DFAC5C5B4F}"/>
              </a:ext>
            </a:extLst>
          </p:cNvPr>
          <p:cNvSpPr/>
          <p:nvPr/>
        </p:nvSpPr>
        <p:spPr>
          <a:xfrm>
            <a:off x="8350531" y="3388131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7EFA236-CDD2-D844-B0DC-5BF919F7AC05}"/>
              </a:ext>
            </a:extLst>
          </p:cNvPr>
          <p:cNvCxnSpPr>
            <a:cxnSpLocks/>
            <a:stCxn id="64" idx="2"/>
            <a:endCxn id="63" idx="0"/>
          </p:cNvCxnSpPr>
          <p:nvPr/>
        </p:nvCxnSpPr>
        <p:spPr>
          <a:xfrm flipH="1">
            <a:off x="7904870" y="3208871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48B62F5-5011-324F-A224-F29549AB3A7B}"/>
              </a:ext>
            </a:extLst>
          </p:cNvPr>
          <p:cNvCxnSpPr>
            <a:cxnSpLocks/>
            <a:stCxn id="64" idx="2"/>
            <a:endCxn id="65" idx="0"/>
          </p:cNvCxnSpPr>
          <p:nvPr/>
        </p:nvCxnSpPr>
        <p:spPr>
          <a:xfrm>
            <a:off x="8292075" y="3208871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8C1A8BD6-92FF-0C45-A155-10CC9A45C2DA}"/>
              </a:ext>
            </a:extLst>
          </p:cNvPr>
          <p:cNvSpPr/>
          <p:nvPr/>
        </p:nvSpPr>
        <p:spPr>
          <a:xfrm>
            <a:off x="4978273" y="3796553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64D66D8-96D9-3B4D-9788-2832056AF482}"/>
              </a:ext>
            </a:extLst>
          </p:cNvPr>
          <p:cNvSpPr/>
          <p:nvPr/>
        </p:nvSpPr>
        <p:spPr>
          <a:xfrm>
            <a:off x="5349601" y="3425040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6E1E50E-A5EB-634E-8D94-801A7ABC7573}"/>
              </a:ext>
            </a:extLst>
          </p:cNvPr>
          <p:cNvSpPr/>
          <p:nvPr/>
        </p:nvSpPr>
        <p:spPr>
          <a:xfrm>
            <a:off x="5533505" y="380774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5408626-8274-FC42-B8F3-62780E5A837C}"/>
              </a:ext>
            </a:extLst>
          </p:cNvPr>
          <p:cNvCxnSpPr>
            <a:cxnSpLocks/>
            <a:stCxn id="69" idx="2"/>
            <a:endCxn id="68" idx="0"/>
          </p:cNvCxnSpPr>
          <p:nvPr/>
        </p:nvCxnSpPr>
        <p:spPr>
          <a:xfrm flipH="1">
            <a:off x="5087844" y="3628484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A6BD02F-3798-B041-AFB0-A6E65B55C771}"/>
              </a:ext>
            </a:extLst>
          </p:cNvPr>
          <p:cNvCxnSpPr>
            <a:cxnSpLocks/>
            <a:stCxn id="69" idx="2"/>
            <a:endCxn id="70" idx="0"/>
          </p:cNvCxnSpPr>
          <p:nvPr/>
        </p:nvCxnSpPr>
        <p:spPr>
          <a:xfrm>
            <a:off x="5475049" y="3628484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5685D72F-825D-6943-970A-A2727C7B3DDE}"/>
              </a:ext>
            </a:extLst>
          </p:cNvPr>
          <p:cNvSpPr/>
          <p:nvPr/>
        </p:nvSpPr>
        <p:spPr>
          <a:xfrm>
            <a:off x="8353892" y="3388086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1B5F3D3-947E-3A4C-B215-D127471FD469}"/>
              </a:ext>
            </a:extLst>
          </p:cNvPr>
          <p:cNvSpPr/>
          <p:nvPr/>
        </p:nvSpPr>
        <p:spPr>
          <a:xfrm>
            <a:off x="7737954" y="4166023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302B5BB-4C6E-D845-8C5F-A19B2834BD02}"/>
              </a:ext>
            </a:extLst>
          </p:cNvPr>
          <p:cNvSpPr/>
          <p:nvPr/>
        </p:nvSpPr>
        <p:spPr>
          <a:xfrm>
            <a:off x="8109282" y="3794510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1598D13-027B-4D41-A9B7-C664B64DA02A}"/>
              </a:ext>
            </a:extLst>
          </p:cNvPr>
          <p:cNvCxnSpPr>
            <a:cxnSpLocks/>
            <a:stCxn id="79" idx="0"/>
            <a:endCxn id="73" idx="2"/>
          </p:cNvCxnSpPr>
          <p:nvPr/>
        </p:nvCxnSpPr>
        <p:spPr>
          <a:xfrm flipH="1" flipV="1">
            <a:off x="8479340" y="3591530"/>
            <a:ext cx="281439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7DA53ED-0E1D-4D4A-827E-2D558A7C0C48}"/>
              </a:ext>
            </a:extLst>
          </p:cNvPr>
          <p:cNvCxnSpPr>
            <a:cxnSpLocks/>
            <a:stCxn id="73" idx="2"/>
            <a:endCxn id="75" idx="0"/>
          </p:cNvCxnSpPr>
          <p:nvPr/>
        </p:nvCxnSpPr>
        <p:spPr>
          <a:xfrm flipH="1">
            <a:off x="8234730" y="3591530"/>
            <a:ext cx="244610" cy="202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619D5C10-EF6B-0849-B76E-77C110E7B95C}"/>
              </a:ext>
            </a:extLst>
          </p:cNvPr>
          <p:cNvSpPr/>
          <p:nvPr/>
        </p:nvSpPr>
        <p:spPr>
          <a:xfrm>
            <a:off x="8293186" y="417721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B6F52E8-4C39-EE4B-8FAC-38D619B72230}"/>
              </a:ext>
            </a:extLst>
          </p:cNvPr>
          <p:cNvSpPr/>
          <p:nvPr/>
        </p:nvSpPr>
        <p:spPr>
          <a:xfrm>
            <a:off x="8651208" y="3770790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1F75AA8-F719-574F-8085-5486544216A1}"/>
              </a:ext>
            </a:extLst>
          </p:cNvPr>
          <p:cNvCxnSpPr>
            <a:cxnSpLocks/>
            <a:stCxn id="75" idx="2"/>
            <a:endCxn id="74" idx="0"/>
          </p:cNvCxnSpPr>
          <p:nvPr/>
        </p:nvCxnSpPr>
        <p:spPr>
          <a:xfrm flipH="1">
            <a:off x="7847525" y="3997954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088466F-EB8F-2D4B-947A-E2BDD99592EF}"/>
              </a:ext>
            </a:extLst>
          </p:cNvPr>
          <p:cNvCxnSpPr>
            <a:cxnSpLocks/>
            <a:stCxn id="75" idx="2"/>
            <a:endCxn id="78" idx="0"/>
          </p:cNvCxnSpPr>
          <p:nvPr/>
        </p:nvCxnSpPr>
        <p:spPr>
          <a:xfrm>
            <a:off x="8234730" y="3997954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06346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4" grpId="0" animBg="1"/>
      <p:bldP spid="55" grpId="0" animBg="1"/>
      <p:bldP spid="57" grpId="0" animBg="1"/>
      <p:bldP spid="58" grpId="0" animBg="1"/>
      <p:bldP spid="62" grpId="0" animBg="1"/>
      <p:bldP spid="63" grpId="0" animBg="1"/>
      <p:bldP spid="64" grpId="0" animBg="1"/>
      <p:bldP spid="65" grpId="0" animBg="1"/>
      <p:bldP spid="68" grpId="0" animBg="1"/>
      <p:bldP spid="69" grpId="0" animBg="1"/>
      <p:bldP spid="70" grpId="0" animBg="1"/>
      <p:bldP spid="73" grpId="0" animBg="1"/>
      <p:bldP spid="74" grpId="0" animBg="1"/>
      <p:bldP spid="75" grpId="0" animBg="1"/>
      <p:bldP spid="78" grpId="0" animBg="1"/>
      <p:bldP spid="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6BB0-0BC1-1847-A613-E28CA0AE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pruning with fitness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B779D-3513-4A4F-8F6D-AFF42CB55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457" y="1737560"/>
            <a:ext cx="2654236" cy="3011315"/>
          </a:xfrm>
        </p:spPr>
        <p:txBody>
          <a:bodyPr/>
          <a:lstStyle/>
          <a:p>
            <a:r>
              <a:rPr lang="en-US" dirty="0"/>
              <a:t>Pick random subtree</a:t>
            </a:r>
          </a:p>
          <a:p>
            <a:r>
              <a:rPr lang="en-US" dirty="0"/>
              <a:t>Remove it</a:t>
            </a:r>
          </a:p>
          <a:p>
            <a:r>
              <a:rPr lang="en-US" dirty="0"/>
              <a:t>See if fitness is the same</a:t>
            </a:r>
          </a:p>
          <a:p>
            <a:r>
              <a:rPr lang="en-US" dirty="0"/>
              <a:t>Iterate…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2C48D-13DC-3448-B740-FA4E6A03A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D495-98C9-5C44-9D0D-7584997C9E89}" type="datetime1">
              <a:rPr lang="en-GB" smtClean="0"/>
              <a:t>18/11/2022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935D-8E7C-6E44-8489-3D8A3AD5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116C8-7B04-D74C-975E-8C6DF77CB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E84989-7FF2-3D4F-A293-FAC4FBAE1BFF}"/>
              </a:ext>
            </a:extLst>
          </p:cNvPr>
          <p:cNvSpPr/>
          <p:nvPr/>
        </p:nvSpPr>
        <p:spPr>
          <a:xfrm>
            <a:off x="5187938" y="2140194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3D87DA-DA74-1C4D-8BF0-057E118A54FE}"/>
              </a:ext>
            </a:extLst>
          </p:cNvPr>
          <p:cNvSpPr/>
          <p:nvPr/>
        </p:nvSpPr>
        <p:spPr>
          <a:xfrm>
            <a:off x="6106553" y="1737560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9B6E4B-3540-D04B-BD49-2C707F03AA15}"/>
              </a:ext>
            </a:extLst>
          </p:cNvPr>
          <p:cNvSpPr/>
          <p:nvPr/>
        </p:nvSpPr>
        <p:spPr>
          <a:xfrm>
            <a:off x="4572000" y="2918131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35111E-9580-954B-951D-270CBFDB243E}"/>
              </a:ext>
            </a:extLst>
          </p:cNvPr>
          <p:cNvSpPr/>
          <p:nvPr/>
        </p:nvSpPr>
        <p:spPr>
          <a:xfrm>
            <a:off x="6106553" y="2141441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1B512D-5672-C44E-8ACF-8A16485E745C}"/>
              </a:ext>
            </a:extLst>
          </p:cNvPr>
          <p:cNvSpPr/>
          <p:nvPr/>
        </p:nvSpPr>
        <p:spPr>
          <a:xfrm>
            <a:off x="7579601" y="2139921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9C59E4-B7AF-014D-B557-006CE379548C}"/>
              </a:ext>
            </a:extLst>
          </p:cNvPr>
          <p:cNvSpPr/>
          <p:nvPr/>
        </p:nvSpPr>
        <p:spPr>
          <a:xfrm>
            <a:off x="6612246" y="2546618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17783C-4C25-3E4E-99F3-202868BA3637}"/>
              </a:ext>
            </a:extLst>
          </p:cNvPr>
          <p:cNvSpPr/>
          <p:nvPr/>
        </p:nvSpPr>
        <p:spPr>
          <a:xfrm>
            <a:off x="4943328" y="2546618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9CCD02-567C-904D-A0FD-25B54EA66B9D}"/>
              </a:ext>
            </a:extLst>
          </p:cNvPr>
          <p:cNvCxnSpPr>
            <a:stCxn id="8" idx="2"/>
            <a:endCxn id="7" idx="0"/>
          </p:cNvCxnSpPr>
          <p:nvPr/>
        </p:nvCxnSpPr>
        <p:spPr>
          <a:xfrm flipH="1">
            <a:off x="5313386" y="1941004"/>
            <a:ext cx="918615" cy="199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33BF70-9952-414F-8989-AC77CDF4B50F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6232001" y="1941004"/>
            <a:ext cx="0" cy="200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CD8281-0B90-2E42-912F-3036FC20B07E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6232001" y="1941004"/>
            <a:ext cx="1473048" cy="1989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B8BB21-9F48-7D44-8A6A-D6034A01B66E}"/>
              </a:ext>
            </a:extLst>
          </p:cNvPr>
          <p:cNvCxnSpPr>
            <a:cxnSpLocks/>
            <a:stCxn id="24" idx="0"/>
            <a:endCxn id="7" idx="2"/>
          </p:cNvCxnSpPr>
          <p:nvPr/>
        </p:nvCxnSpPr>
        <p:spPr>
          <a:xfrm flipH="1" flipV="1">
            <a:off x="5313386" y="2343638"/>
            <a:ext cx="281439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BB973C-43A7-B248-A13B-9ADCD6A37350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6232001" y="2344885"/>
            <a:ext cx="505693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D8F60C6-F049-B841-ACF3-E7567DEA23A6}"/>
              </a:ext>
            </a:extLst>
          </p:cNvPr>
          <p:cNvCxnSpPr>
            <a:cxnSpLocks/>
            <a:stCxn id="7" idx="2"/>
            <a:endCxn id="13" idx="0"/>
          </p:cNvCxnSpPr>
          <p:nvPr/>
        </p:nvCxnSpPr>
        <p:spPr>
          <a:xfrm flipH="1">
            <a:off x="5068776" y="2343638"/>
            <a:ext cx="244610" cy="202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797CFBB-699D-674C-9BD0-B2DE2FE7871A}"/>
              </a:ext>
            </a:extLst>
          </p:cNvPr>
          <p:cNvSpPr/>
          <p:nvPr/>
        </p:nvSpPr>
        <p:spPr>
          <a:xfrm>
            <a:off x="5127232" y="2929322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471C0EC-B349-A348-A7CA-F8D6C2B3F8F0}"/>
              </a:ext>
            </a:extLst>
          </p:cNvPr>
          <p:cNvSpPr/>
          <p:nvPr/>
        </p:nvSpPr>
        <p:spPr>
          <a:xfrm>
            <a:off x="6273113" y="2929322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A975A34-66D9-BA46-9544-C0608796E852}"/>
              </a:ext>
            </a:extLst>
          </p:cNvPr>
          <p:cNvSpPr/>
          <p:nvPr/>
        </p:nvSpPr>
        <p:spPr>
          <a:xfrm>
            <a:off x="7480636" y="2503493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C2D3285-9ED6-B247-A238-F02A9F0876EB}"/>
              </a:ext>
            </a:extLst>
          </p:cNvPr>
          <p:cNvSpPr/>
          <p:nvPr/>
        </p:nvSpPr>
        <p:spPr>
          <a:xfrm>
            <a:off x="6986670" y="2918131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09B5C28-841C-3042-9524-62879D68058B}"/>
              </a:ext>
            </a:extLst>
          </p:cNvPr>
          <p:cNvSpPr/>
          <p:nvPr/>
        </p:nvSpPr>
        <p:spPr>
          <a:xfrm>
            <a:off x="5485254" y="252289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090A86D-A081-7741-870C-BB4C8C01E8F1}"/>
              </a:ext>
            </a:extLst>
          </p:cNvPr>
          <p:cNvSpPr/>
          <p:nvPr/>
        </p:nvSpPr>
        <p:spPr>
          <a:xfrm>
            <a:off x="7954025" y="249917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CB8B02-F459-4948-B440-DBCCB41DBDB5}"/>
              </a:ext>
            </a:extLst>
          </p:cNvPr>
          <p:cNvCxnSpPr>
            <a:cxnSpLocks/>
            <a:stCxn id="13" idx="2"/>
            <a:endCxn id="9" idx="0"/>
          </p:cNvCxnSpPr>
          <p:nvPr/>
        </p:nvCxnSpPr>
        <p:spPr>
          <a:xfrm flipH="1">
            <a:off x="4681571" y="2750062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710C9D5-D799-164F-9908-914410AEBADC}"/>
              </a:ext>
            </a:extLst>
          </p:cNvPr>
          <p:cNvCxnSpPr>
            <a:cxnSpLocks/>
            <a:stCxn id="13" idx="2"/>
            <a:endCxn id="20" idx="0"/>
          </p:cNvCxnSpPr>
          <p:nvPr/>
        </p:nvCxnSpPr>
        <p:spPr>
          <a:xfrm>
            <a:off x="5068776" y="2750062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DB3B18E-1663-5C4F-878D-E84DBBBA8598}"/>
              </a:ext>
            </a:extLst>
          </p:cNvPr>
          <p:cNvCxnSpPr>
            <a:cxnSpLocks/>
            <a:stCxn id="11" idx="2"/>
            <a:endCxn id="22" idx="0"/>
          </p:cNvCxnSpPr>
          <p:nvPr/>
        </p:nvCxnSpPr>
        <p:spPr>
          <a:xfrm flipH="1">
            <a:off x="7590207" y="2343365"/>
            <a:ext cx="114842" cy="160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4F46D4-D9DC-AA44-B765-25CC148CFDAB}"/>
              </a:ext>
            </a:extLst>
          </p:cNvPr>
          <p:cNvCxnSpPr>
            <a:cxnSpLocks/>
            <a:stCxn id="23" idx="0"/>
            <a:endCxn id="12" idx="2"/>
          </p:cNvCxnSpPr>
          <p:nvPr/>
        </p:nvCxnSpPr>
        <p:spPr>
          <a:xfrm flipH="1" flipV="1">
            <a:off x="6737694" y="2750062"/>
            <a:ext cx="358547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4ADD719-44D2-FD42-A493-120ACD8954DA}"/>
              </a:ext>
            </a:extLst>
          </p:cNvPr>
          <p:cNvCxnSpPr>
            <a:cxnSpLocks/>
            <a:stCxn id="10" idx="2"/>
            <a:endCxn id="33" idx="0"/>
          </p:cNvCxnSpPr>
          <p:nvPr/>
        </p:nvCxnSpPr>
        <p:spPr>
          <a:xfrm flipH="1">
            <a:off x="6197234" y="2344885"/>
            <a:ext cx="34767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AF97EF8-4DE1-624F-BA9E-15A3B14EB4FA}"/>
              </a:ext>
            </a:extLst>
          </p:cNvPr>
          <p:cNvCxnSpPr>
            <a:cxnSpLocks/>
            <a:stCxn id="12" idx="2"/>
            <a:endCxn id="21" idx="0"/>
          </p:cNvCxnSpPr>
          <p:nvPr/>
        </p:nvCxnSpPr>
        <p:spPr>
          <a:xfrm flipH="1">
            <a:off x="6382684" y="2750062"/>
            <a:ext cx="355010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618529F-9A5F-7941-9A94-DACF70DD54C8}"/>
              </a:ext>
            </a:extLst>
          </p:cNvPr>
          <p:cNvCxnSpPr>
            <a:cxnSpLocks/>
            <a:stCxn id="11" idx="2"/>
            <a:endCxn id="25" idx="0"/>
          </p:cNvCxnSpPr>
          <p:nvPr/>
        </p:nvCxnSpPr>
        <p:spPr>
          <a:xfrm>
            <a:off x="7705049" y="2343365"/>
            <a:ext cx="358547" cy="155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2F8DDA58-870E-AC4A-A53E-AB3698D762E3}"/>
              </a:ext>
            </a:extLst>
          </p:cNvPr>
          <p:cNvSpPr/>
          <p:nvPr/>
        </p:nvSpPr>
        <p:spPr>
          <a:xfrm>
            <a:off x="6087663" y="254661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D85AB1-C139-3248-AB4A-28B772CFD8A9}"/>
              </a:ext>
            </a:extLst>
          </p:cNvPr>
          <p:cNvSpPr/>
          <p:nvPr/>
        </p:nvSpPr>
        <p:spPr>
          <a:xfrm>
            <a:off x="6257236" y="2940637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2456FA-69E8-984E-9816-CC6379EDF5A7}"/>
              </a:ext>
            </a:extLst>
          </p:cNvPr>
          <p:cNvSpPr/>
          <p:nvPr/>
        </p:nvSpPr>
        <p:spPr>
          <a:xfrm>
            <a:off x="6762929" y="3345814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8CF616E-3670-8C42-951C-53180CF0723E}"/>
              </a:ext>
            </a:extLst>
          </p:cNvPr>
          <p:cNvCxnSpPr>
            <a:cxnSpLocks/>
            <a:stCxn id="34" idx="2"/>
            <a:endCxn id="35" idx="0"/>
          </p:cNvCxnSpPr>
          <p:nvPr/>
        </p:nvCxnSpPr>
        <p:spPr>
          <a:xfrm>
            <a:off x="6382684" y="3144081"/>
            <a:ext cx="505693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533BCD72-2CD0-894C-B44B-758FF62EED75}"/>
              </a:ext>
            </a:extLst>
          </p:cNvPr>
          <p:cNvSpPr/>
          <p:nvPr/>
        </p:nvSpPr>
        <p:spPr>
          <a:xfrm>
            <a:off x="6423796" y="372851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CF9A66E-B73A-AB4A-9A64-722A0E9D978B}"/>
              </a:ext>
            </a:extLst>
          </p:cNvPr>
          <p:cNvSpPr/>
          <p:nvPr/>
        </p:nvSpPr>
        <p:spPr>
          <a:xfrm>
            <a:off x="7137353" y="3717327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AB91A06-2F2D-7F40-A7B7-C5111E8DD628}"/>
              </a:ext>
            </a:extLst>
          </p:cNvPr>
          <p:cNvCxnSpPr>
            <a:cxnSpLocks/>
            <a:stCxn id="38" idx="0"/>
            <a:endCxn id="35" idx="2"/>
          </p:cNvCxnSpPr>
          <p:nvPr/>
        </p:nvCxnSpPr>
        <p:spPr>
          <a:xfrm flipH="1" flipV="1">
            <a:off x="6888377" y="3549258"/>
            <a:ext cx="358547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BDBEB4-DAFB-724C-83CF-C26DB4FB78E3}"/>
              </a:ext>
            </a:extLst>
          </p:cNvPr>
          <p:cNvCxnSpPr>
            <a:cxnSpLocks/>
            <a:stCxn id="34" idx="2"/>
            <a:endCxn id="42" idx="0"/>
          </p:cNvCxnSpPr>
          <p:nvPr/>
        </p:nvCxnSpPr>
        <p:spPr>
          <a:xfrm flipH="1">
            <a:off x="6347917" y="3144081"/>
            <a:ext cx="34767" cy="20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08C3E4C-9337-5E4B-8CE1-BD5AABCC1CF5}"/>
              </a:ext>
            </a:extLst>
          </p:cNvPr>
          <p:cNvCxnSpPr>
            <a:cxnSpLocks/>
            <a:stCxn id="35" idx="2"/>
            <a:endCxn id="37" idx="0"/>
          </p:cNvCxnSpPr>
          <p:nvPr/>
        </p:nvCxnSpPr>
        <p:spPr>
          <a:xfrm flipH="1">
            <a:off x="6533367" y="3549258"/>
            <a:ext cx="355010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0BF6E036-9B39-6642-A727-C79A27951332}"/>
              </a:ext>
            </a:extLst>
          </p:cNvPr>
          <p:cNvSpPr/>
          <p:nvPr/>
        </p:nvSpPr>
        <p:spPr>
          <a:xfrm>
            <a:off x="6238346" y="334581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2A2D528-E4BD-6C42-824D-F712101E1838}"/>
              </a:ext>
            </a:extLst>
          </p:cNvPr>
          <p:cNvSpPr/>
          <p:nvPr/>
        </p:nvSpPr>
        <p:spPr>
          <a:xfrm>
            <a:off x="7574780" y="288378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E22971-825F-4E44-AD99-25FCB0CCED5B}"/>
              </a:ext>
            </a:extLst>
          </p:cNvPr>
          <p:cNvSpPr/>
          <p:nvPr/>
        </p:nvSpPr>
        <p:spPr>
          <a:xfrm>
            <a:off x="7946108" y="2512271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CB2F068-8D95-EC49-8845-993EB87613DF}"/>
              </a:ext>
            </a:extLst>
          </p:cNvPr>
          <p:cNvSpPr/>
          <p:nvPr/>
        </p:nvSpPr>
        <p:spPr>
          <a:xfrm>
            <a:off x="8130012" y="2894975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F8D63A6-B246-D74D-A771-871DE586C5FC}"/>
              </a:ext>
            </a:extLst>
          </p:cNvPr>
          <p:cNvCxnSpPr>
            <a:cxnSpLocks/>
            <a:stCxn id="44" idx="2"/>
            <a:endCxn id="43" idx="0"/>
          </p:cNvCxnSpPr>
          <p:nvPr/>
        </p:nvCxnSpPr>
        <p:spPr>
          <a:xfrm flipH="1">
            <a:off x="7684351" y="2715715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18D20F1-24B5-FB40-B9A8-E6250C565D49}"/>
              </a:ext>
            </a:extLst>
          </p:cNvPr>
          <p:cNvCxnSpPr>
            <a:cxnSpLocks/>
            <a:stCxn id="44" idx="2"/>
            <a:endCxn id="45" idx="0"/>
          </p:cNvCxnSpPr>
          <p:nvPr/>
        </p:nvCxnSpPr>
        <p:spPr>
          <a:xfrm>
            <a:off x="8071556" y="2715715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89595D40-C1CD-7641-A797-68225934279D}"/>
              </a:ext>
            </a:extLst>
          </p:cNvPr>
          <p:cNvSpPr/>
          <p:nvPr/>
        </p:nvSpPr>
        <p:spPr>
          <a:xfrm>
            <a:off x="4757754" y="3303397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65D7F5C-8BBF-FE4A-8BFA-816FD13F95C5}"/>
              </a:ext>
            </a:extLst>
          </p:cNvPr>
          <p:cNvSpPr/>
          <p:nvPr/>
        </p:nvSpPr>
        <p:spPr>
          <a:xfrm>
            <a:off x="5129082" y="2931884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8FF322C-87D6-7A45-86CC-1869EE7534A3}"/>
              </a:ext>
            </a:extLst>
          </p:cNvPr>
          <p:cNvSpPr/>
          <p:nvPr/>
        </p:nvSpPr>
        <p:spPr>
          <a:xfrm>
            <a:off x="5312986" y="331458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BB82D59-616E-D94C-9E91-7B517F8DCA60}"/>
              </a:ext>
            </a:extLst>
          </p:cNvPr>
          <p:cNvCxnSpPr>
            <a:cxnSpLocks/>
            <a:stCxn id="49" idx="2"/>
            <a:endCxn id="48" idx="0"/>
          </p:cNvCxnSpPr>
          <p:nvPr/>
        </p:nvCxnSpPr>
        <p:spPr>
          <a:xfrm flipH="1">
            <a:off x="4867325" y="3135328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8DF6263-6A05-5940-8966-C07457137DEC}"/>
              </a:ext>
            </a:extLst>
          </p:cNvPr>
          <p:cNvCxnSpPr>
            <a:cxnSpLocks/>
            <a:stCxn id="49" idx="2"/>
            <a:endCxn id="50" idx="0"/>
          </p:cNvCxnSpPr>
          <p:nvPr/>
        </p:nvCxnSpPr>
        <p:spPr>
          <a:xfrm>
            <a:off x="5254530" y="3135328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23700200-9980-CC4F-8F47-AC408637C23E}"/>
              </a:ext>
            </a:extLst>
          </p:cNvPr>
          <p:cNvSpPr/>
          <p:nvPr/>
        </p:nvSpPr>
        <p:spPr>
          <a:xfrm>
            <a:off x="8133373" y="2894930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66A3E58-3FC7-654A-96AB-38A95E593FB2}"/>
              </a:ext>
            </a:extLst>
          </p:cNvPr>
          <p:cNvSpPr/>
          <p:nvPr/>
        </p:nvSpPr>
        <p:spPr>
          <a:xfrm>
            <a:off x="7517435" y="3672867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F03E3BC-7F6B-2948-ACE8-51BB1AB83D99}"/>
              </a:ext>
            </a:extLst>
          </p:cNvPr>
          <p:cNvSpPr/>
          <p:nvPr/>
        </p:nvSpPr>
        <p:spPr>
          <a:xfrm>
            <a:off x="7888763" y="3301354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99F5D5A-DE5E-7748-8476-E852216052A7}"/>
              </a:ext>
            </a:extLst>
          </p:cNvPr>
          <p:cNvCxnSpPr>
            <a:cxnSpLocks/>
            <a:stCxn id="59" idx="0"/>
            <a:endCxn id="53" idx="2"/>
          </p:cNvCxnSpPr>
          <p:nvPr/>
        </p:nvCxnSpPr>
        <p:spPr>
          <a:xfrm flipH="1" flipV="1">
            <a:off x="8258821" y="3098374"/>
            <a:ext cx="281439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6E3C8AF-BAFB-BB43-9EC8-F05460CE2315}"/>
              </a:ext>
            </a:extLst>
          </p:cNvPr>
          <p:cNvCxnSpPr>
            <a:cxnSpLocks/>
            <a:stCxn id="53" idx="2"/>
            <a:endCxn id="55" idx="0"/>
          </p:cNvCxnSpPr>
          <p:nvPr/>
        </p:nvCxnSpPr>
        <p:spPr>
          <a:xfrm flipH="1">
            <a:off x="8014211" y="3098374"/>
            <a:ext cx="244610" cy="202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62251BF7-65CC-1843-8758-B19EBBFDEA24}"/>
              </a:ext>
            </a:extLst>
          </p:cNvPr>
          <p:cNvSpPr/>
          <p:nvPr/>
        </p:nvSpPr>
        <p:spPr>
          <a:xfrm>
            <a:off x="8072667" y="3684058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CA7F6C5-64B3-9141-87C5-3205F26D9DD8}"/>
              </a:ext>
            </a:extLst>
          </p:cNvPr>
          <p:cNvSpPr/>
          <p:nvPr/>
        </p:nvSpPr>
        <p:spPr>
          <a:xfrm>
            <a:off x="8430689" y="3277634"/>
            <a:ext cx="219142" cy="2313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5EC0116-5E77-1647-A409-9F298A01ADF7}"/>
              </a:ext>
            </a:extLst>
          </p:cNvPr>
          <p:cNvCxnSpPr>
            <a:cxnSpLocks/>
            <a:stCxn id="55" idx="2"/>
            <a:endCxn id="54" idx="0"/>
          </p:cNvCxnSpPr>
          <p:nvPr/>
        </p:nvCxnSpPr>
        <p:spPr>
          <a:xfrm flipH="1">
            <a:off x="7627006" y="3504798"/>
            <a:ext cx="387205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36DF650-BB2D-CF4B-BB40-A6D90D8B95D4}"/>
              </a:ext>
            </a:extLst>
          </p:cNvPr>
          <p:cNvCxnSpPr>
            <a:cxnSpLocks/>
            <a:stCxn id="55" idx="2"/>
            <a:endCxn id="58" idx="0"/>
          </p:cNvCxnSpPr>
          <p:nvPr/>
        </p:nvCxnSpPr>
        <p:spPr>
          <a:xfrm>
            <a:off x="8014211" y="3504798"/>
            <a:ext cx="168027" cy="179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99476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4" grpId="0" animBg="1"/>
      <p:bldP spid="35" grpId="0" animBg="1"/>
      <p:bldP spid="37" grpId="0" animBg="1"/>
      <p:bldP spid="38" grpId="0" animBg="1"/>
      <p:bldP spid="42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6BB0-0BC1-1847-A613-E28CA0AE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for empty operating region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EB779D-3513-4A4F-8F6D-AFF42CB55F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3482" y="1151795"/>
                <a:ext cx="4049485" cy="3011315"/>
              </a:xfrm>
            </p:spPr>
            <p:txBody>
              <a:bodyPr/>
              <a:lstStyle/>
              <a:p>
                <a:r>
                  <a:rPr lang="en-US" dirty="0"/>
                  <a:t>Operating region Ω</a:t>
                </a:r>
              </a:p>
              <a:p>
                <a:pPr lvl="1"/>
                <a:r>
                  <a:rPr lang="en-US" dirty="0"/>
                  <a:t>part of state space where subtree executes</a:t>
                </a:r>
              </a:p>
              <a:p>
                <a:r>
                  <a:rPr lang="en-US" dirty="0"/>
                  <a:t>Note that</a:t>
                </a:r>
              </a:p>
              <a:p>
                <a:pPr lvl="1"/>
                <a:r>
                  <a:rPr lang="en-US" dirty="0"/>
                  <a:t>Ω</a:t>
                </a:r>
                <a:r>
                  <a:rPr lang="en-US" baseline="-25000" dirty="0"/>
                  <a:t>C</a:t>
                </a:r>
                <a:r>
                  <a:rPr lang="en-US" dirty="0"/>
                  <a:t> is empty set</a:t>
                </a:r>
              </a:p>
              <a:p>
                <a:pPr lvl="1"/>
                <a:r>
                  <a:rPr lang="en-US" dirty="0"/>
                  <a:t>(C will never execute)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Can remove C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EB779D-3513-4A4F-8F6D-AFF42CB55F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482" y="1151795"/>
                <a:ext cx="4049485" cy="3011315"/>
              </a:xfrm>
              <a:blipFill>
                <a:blip r:embed="rId5"/>
                <a:stretch>
                  <a:fillRect l="-938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2C48D-13DC-3448-B740-FA4E6A03A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D495-98C9-5C44-9D0D-7584997C9E89}" type="datetime1">
              <a:rPr lang="en-GB" smtClean="0"/>
              <a:t>18/11/2022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935D-8E7C-6E44-8489-3D8A3AD5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9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B5C294-E443-2D4B-8547-DA6D5C257ADB}"/>
              </a:ext>
            </a:extLst>
          </p:cNvPr>
          <p:cNvSpPr/>
          <p:nvPr/>
        </p:nvSpPr>
        <p:spPr>
          <a:xfrm>
            <a:off x="5380368" y="3244036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C1AE7A8-124A-1D43-BC9A-706930CD2F9C}"/>
              </a:ext>
            </a:extLst>
          </p:cNvPr>
          <p:cNvSpPr/>
          <p:nvPr/>
        </p:nvSpPr>
        <p:spPr>
          <a:xfrm>
            <a:off x="2256080" y="4185392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 &gt;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E60A5E-1849-B849-AD08-6DBFDE7C6004}"/>
              </a:ext>
            </a:extLst>
          </p:cNvPr>
          <p:cNvSpPr/>
          <p:nvPr/>
        </p:nvSpPr>
        <p:spPr>
          <a:xfrm>
            <a:off x="3137683" y="3793820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88DBBE-F2D1-6046-BB5D-610559C76844}"/>
              </a:ext>
            </a:extLst>
          </p:cNvPr>
          <p:cNvCxnSpPr>
            <a:cxnSpLocks/>
            <a:stCxn id="7" idx="2"/>
            <a:endCxn id="13" idx="0"/>
          </p:cNvCxnSpPr>
          <p:nvPr/>
        </p:nvCxnSpPr>
        <p:spPr>
          <a:xfrm flipH="1">
            <a:off x="3324895" y="3447480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28ED4D33-33A7-4048-9DB4-2C8A59A65E73}"/>
              </a:ext>
            </a:extLst>
          </p:cNvPr>
          <p:cNvSpPr/>
          <p:nvPr/>
        </p:nvSpPr>
        <p:spPr>
          <a:xfrm>
            <a:off x="3344455" y="4183713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 A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4CC1C5-3D03-C940-BD61-ED9727BDFBD8}"/>
              </a:ext>
            </a:extLst>
          </p:cNvPr>
          <p:cNvCxnSpPr>
            <a:cxnSpLocks/>
            <a:stCxn id="13" idx="2"/>
            <a:endCxn id="9" idx="0"/>
          </p:cNvCxnSpPr>
          <p:nvPr/>
        </p:nvCxnSpPr>
        <p:spPr>
          <a:xfrm flipH="1">
            <a:off x="2773215" y="4017323"/>
            <a:ext cx="551680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FCBB79D-6986-4E40-9C5C-A10D1DB30927}"/>
              </a:ext>
            </a:extLst>
          </p:cNvPr>
          <p:cNvCxnSpPr>
            <a:cxnSpLocks/>
            <a:stCxn id="13" idx="2"/>
            <a:endCxn id="20" idx="0"/>
          </p:cNvCxnSpPr>
          <p:nvPr/>
        </p:nvCxnSpPr>
        <p:spPr>
          <a:xfrm>
            <a:off x="3324895" y="4017323"/>
            <a:ext cx="536695" cy="166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913D696-C357-3945-8B1A-2E05204CD125}"/>
              </a:ext>
            </a:extLst>
          </p:cNvPr>
          <p:cNvCxnSpPr>
            <a:cxnSpLocks/>
            <a:stCxn id="7" idx="2"/>
            <a:endCxn id="96" idx="0"/>
          </p:cNvCxnSpPr>
          <p:nvPr/>
        </p:nvCxnSpPr>
        <p:spPr>
          <a:xfrm>
            <a:off x="5505816" y="3447480"/>
            <a:ext cx="61764" cy="3541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4DC351F3-6012-4349-90D3-13090166CF80}"/>
              </a:ext>
            </a:extLst>
          </p:cNvPr>
          <p:cNvSpPr/>
          <p:nvPr/>
        </p:nvSpPr>
        <p:spPr>
          <a:xfrm>
            <a:off x="4498765" y="4193238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 &gt; 0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19744F4-74C4-474B-AD38-EB74C71F181C}"/>
              </a:ext>
            </a:extLst>
          </p:cNvPr>
          <p:cNvSpPr/>
          <p:nvPr/>
        </p:nvSpPr>
        <p:spPr>
          <a:xfrm>
            <a:off x="5380368" y="380166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BB117A7-791C-FA44-9B44-EB38C1663456}"/>
              </a:ext>
            </a:extLst>
          </p:cNvPr>
          <p:cNvSpPr/>
          <p:nvPr/>
        </p:nvSpPr>
        <p:spPr>
          <a:xfrm>
            <a:off x="5587140" y="4191559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 B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092A4F6-2345-E14F-B66C-A31174836A84}"/>
              </a:ext>
            </a:extLst>
          </p:cNvPr>
          <p:cNvCxnSpPr>
            <a:cxnSpLocks/>
            <a:stCxn id="96" idx="2"/>
            <a:endCxn id="95" idx="0"/>
          </p:cNvCxnSpPr>
          <p:nvPr/>
        </p:nvCxnSpPr>
        <p:spPr>
          <a:xfrm flipH="1">
            <a:off x="5015900" y="4025169"/>
            <a:ext cx="551680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EE3D474-B4AB-3949-8195-CDC997DAE83F}"/>
              </a:ext>
            </a:extLst>
          </p:cNvPr>
          <p:cNvCxnSpPr>
            <a:cxnSpLocks/>
            <a:stCxn id="96" idx="2"/>
            <a:endCxn id="97" idx="0"/>
          </p:cNvCxnSpPr>
          <p:nvPr/>
        </p:nvCxnSpPr>
        <p:spPr>
          <a:xfrm>
            <a:off x="5567580" y="4025169"/>
            <a:ext cx="536695" cy="166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41760B2A-39BE-A64C-8A49-E99BA496A258}"/>
              </a:ext>
            </a:extLst>
          </p:cNvPr>
          <p:cNvSpPr/>
          <p:nvPr/>
        </p:nvSpPr>
        <p:spPr>
          <a:xfrm>
            <a:off x="6711675" y="4185392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 &gt; 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CD41861-5FDE-6B43-9B65-266D79ADCAAB}"/>
              </a:ext>
            </a:extLst>
          </p:cNvPr>
          <p:cNvSpPr/>
          <p:nvPr/>
        </p:nvSpPr>
        <p:spPr>
          <a:xfrm>
            <a:off x="7593278" y="3793820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06D5AD5C-CF6D-8547-9565-292CC2D7ADCA}"/>
              </a:ext>
            </a:extLst>
          </p:cNvPr>
          <p:cNvSpPr/>
          <p:nvPr/>
        </p:nvSpPr>
        <p:spPr>
          <a:xfrm>
            <a:off x="7800050" y="4183713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 C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DAB0E97-6148-7A44-A419-5907389879D4}"/>
              </a:ext>
            </a:extLst>
          </p:cNvPr>
          <p:cNvCxnSpPr>
            <a:cxnSpLocks/>
            <a:stCxn id="101" idx="2"/>
            <a:endCxn id="100" idx="0"/>
          </p:cNvCxnSpPr>
          <p:nvPr/>
        </p:nvCxnSpPr>
        <p:spPr>
          <a:xfrm flipH="1">
            <a:off x="7228810" y="4017323"/>
            <a:ext cx="551680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DA24C80-221B-064C-A3BD-4B91B96BAC73}"/>
              </a:ext>
            </a:extLst>
          </p:cNvPr>
          <p:cNvCxnSpPr>
            <a:cxnSpLocks/>
            <a:stCxn id="101" idx="2"/>
            <a:endCxn id="102" idx="0"/>
          </p:cNvCxnSpPr>
          <p:nvPr/>
        </p:nvCxnSpPr>
        <p:spPr>
          <a:xfrm>
            <a:off x="7780490" y="4017323"/>
            <a:ext cx="536695" cy="166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EEB48F-8231-D341-A77F-7B0D3EE2E7D2}"/>
              </a:ext>
            </a:extLst>
          </p:cNvPr>
          <p:cNvCxnSpPr>
            <a:cxnSpLocks/>
            <a:stCxn id="7" idx="2"/>
            <a:endCxn id="101" idx="0"/>
          </p:cNvCxnSpPr>
          <p:nvPr/>
        </p:nvCxnSpPr>
        <p:spPr>
          <a:xfrm>
            <a:off x="5505816" y="3447480"/>
            <a:ext cx="2274674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DFC2CD6-92CE-B44F-B345-5E18CDE3C1D3}"/>
              </a:ext>
            </a:extLst>
          </p:cNvPr>
          <p:cNvSpPr txBox="1"/>
          <p:nvPr/>
        </p:nvSpPr>
        <p:spPr>
          <a:xfrm>
            <a:off x="6673950" y="3618185"/>
            <a:ext cx="2229541" cy="11446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22AF162-0946-DB42-A837-EF5C4EB7070D}"/>
              </a:ext>
            </a:extLst>
          </p:cNvPr>
          <p:cNvSpPr txBox="1"/>
          <p:nvPr/>
        </p:nvSpPr>
        <p:spPr>
          <a:xfrm>
            <a:off x="2207460" y="3572565"/>
            <a:ext cx="2229541" cy="11446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3945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0" grpId="0" animBg="1"/>
      <p:bldP spid="1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6BB0-0BC1-1847-A613-E28CA0AE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Exploit And-Or analogy on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B779D-3513-4A4F-8F6D-AFF42CB55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82" y="1151795"/>
            <a:ext cx="4049485" cy="3011315"/>
          </a:xfrm>
        </p:spPr>
        <p:txBody>
          <a:bodyPr/>
          <a:lstStyle/>
          <a:p>
            <a:r>
              <a:rPr lang="en-US" dirty="0"/>
              <a:t>If same action (subtree) appears several times</a:t>
            </a:r>
          </a:p>
          <a:p>
            <a:r>
              <a:rPr lang="en-US" dirty="0"/>
              <a:t>Merge pre-conditions as And-Or expression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2C48D-13DC-3448-B740-FA4E6A03A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2D495-98C9-5C44-9D0D-7584997C9E89}" type="datetime1">
              <a:rPr lang="en-GB" smtClean="0"/>
              <a:t>18/11/2022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935D-8E7C-6E44-8489-3D8A3AD5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10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B5C294-E443-2D4B-8547-DA6D5C257ADB}"/>
              </a:ext>
            </a:extLst>
          </p:cNvPr>
          <p:cNvSpPr/>
          <p:nvPr/>
        </p:nvSpPr>
        <p:spPr>
          <a:xfrm>
            <a:off x="3407770" y="3091433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C1AE7A8-124A-1D43-BC9A-706930CD2F9C}"/>
              </a:ext>
            </a:extLst>
          </p:cNvPr>
          <p:cNvSpPr/>
          <p:nvPr/>
        </p:nvSpPr>
        <p:spPr>
          <a:xfrm>
            <a:off x="283482" y="4032789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 &gt;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E60A5E-1849-B849-AD08-6DBFDE7C6004}"/>
              </a:ext>
            </a:extLst>
          </p:cNvPr>
          <p:cNvSpPr/>
          <p:nvPr/>
        </p:nvSpPr>
        <p:spPr>
          <a:xfrm>
            <a:off x="1165085" y="3641217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88DBBE-F2D1-6046-BB5D-610559C76844}"/>
              </a:ext>
            </a:extLst>
          </p:cNvPr>
          <p:cNvCxnSpPr>
            <a:cxnSpLocks/>
            <a:stCxn id="7" idx="2"/>
            <a:endCxn id="13" idx="0"/>
          </p:cNvCxnSpPr>
          <p:nvPr/>
        </p:nvCxnSpPr>
        <p:spPr>
          <a:xfrm flipH="1">
            <a:off x="1352297" y="3294877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28ED4D33-33A7-4048-9DB4-2C8A59A65E73}"/>
              </a:ext>
            </a:extLst>
          </p:cNvPr>
          <p:cNvSpPr/>
          <p:nvPr/>
        </p:nvSpPr>
        <p:spPr>
          <a:xfrm>
            <a:off x="1371857" y="4031110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 A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4CC1C5-3D03-C940-BD61-ED9727BDFBD8}"/>
              </a:ext>
            </a:extLst>
          </p:cNvPr>
          <p:cNvCxnSpPr>
            <a:cxnSpLocks/>
            <a:stCxn id="13" idx="2"/>
            <a:endCxn id="9" idx="0"/>
          </p:cNvCxnSpPr>
          <p:nvPr/>
        </p:nvCxnSpPr>
        <p:spPr>
          <a:xfrm flipH="1">
            <a:off x="800617" y="3864720"/>
            <a:ext cx="551680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FCBB79D-6986-4E40-9C5C-A10D1DB30927}"/>
              </a:ext>
            </a:extLst>
          </p:cNvPr>
          <p:cNvCxnSpPr>
            <a:cxnSpLocks/>
            <a:stCxn id="13" idx="2"/>
            <a:endCxn id="20" idx="0"/>
          </p:cNvCxnSpPr>
          <p:nvPr/>
        </p:nvCxnSpPr>
        <p:spPr>
          <a:xfrm>
            <a:off x="1352297" y="3864720"/>
            <a:ext cx="536695" cy="166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913D696-C357-3945-8B1A-2E05204CD125}"/>
              </a:ext>
            </a:extLst>
          </p:cNvPr>
          <p:cNvCxnSpPr>
            <a:cxnSpLocks/>
            <a:stCxn id="7" idx="2"/>
            <a:endCxn id="96" idx="0"/>
          </p:cNvCxnSpPr>
          <p:nvPr/>
        </p:nvCxnSpPr>
        <p:spPr>
          <a:xfrm>
            <a:off x="3533218" y="3294877"/>
            <a:ext cx="61764" cy="3541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4DC351F3-6012-4349-90D3-13090166CF80}"/>
              </a:ext>
            </a:extLst>
          </p:cNvPr>
          <p:cNvSpPr/>
          <p:nvPr/>
        </p:nvSpPr>
        <p:spPr>
          <a:xfrm>
            <a:off x="2526167" y="4040635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 &gt; 0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19744F4-74C4-474B-AD38-EB74C71F181C}"/>
              </a:ext>
            </a:extLst>
          </p:cNvPr>
          <p:cNvSpPr/>
          <p:nvPr/>
        </p:nvSpPr>
        <p:spPr>
          <a:xfrm>
            <a:off x="3407770" y="3649063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BB117A7-791C-FA44-9B44-EB38C1663456}"/>
              </a:ext>
            </a:extLst>
          </p:cNvPr>
          <p:cNvSpPr/>
          <p:nvPr/>
        </p:nvSpPr>
        <p:spPr>
          <a:xfrm>
            <a:off x="3614542" y="4038956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 A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092A4F6-2345-E14F-B66C-A31174836A84}"/>
              </a:ext>
            </a:extLst>
          </p:cNvPr>
          <p:cNvCxnSpPr>
            <a:cxnSpLocks/>
            <a:stCxn id="96" idx="2"/>
            <a:endCxn id="95" idx="0"/>
          </p:cNvCxnSpPr>
          <p:nvPr/>
        </p:nvCxnSpPr>
        <p:spPr>
          <a:xfrm flipH="1">
            <a:off x="3043302" y="3872566"/>
            <a:ext cx="551680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EE3D474-B4AB-3949-8195-CDC997DAE83F}"/>
              </a:ext>
            </a:extLst>
          </p:cNvPr>
          <p:cNvCxnSpPr>
            <a:cxnSpLocks/>
            <a:stCxn id="96" idx="2"/>
            <a:endCxn id="97" idx="0"/>
          </p:cNvCxnSpPr>
          <p:nvPr/>
        </p:nvCxnSpPr>
        <p:spPr>
          <a:xfrm>
            <a:off x="3594982" y="3872566"/>
            <a:ext cx="536695" cy="166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41760B2A-39BE-A64C-8A49-E99BA496A258}"/>
              </a:ext>
            </a:extLst>
          </p:cNvPr>
          <p:cNvSpPr/>
          <p:nvPr/>
        </p:nvSpPr>
        <p:spPr>
          <a:xfrm>
            <a:off x="4739077" y="4032789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z &gt; 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CD41861-5FDE-6B43-9B65-266D79ADCAAB}"/>
              </a:ext>
            </a:extLst>
          </p:cNvPr>
          <p:cNvSpPr/>
          <p:nvPr/>
        </p:nvSpPr>
        <p:spPr>
          <a:xfrm>
            <a:off x="5620680" y="3641217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06D5AD5C-CF6D-8547-9565-292CC2D7ADCA}"/>
              </a:ext>
            </a:extLst>
          </p:cNvPr>
          <p:cNvSpPr/>
          <p:nvPr/>
        </p:nvSpPr>
        <p:spPr>
          <a:xfrm>
            <a:off x="5827452" y="4031110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 A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DAB0E97-6148-7A44-A419-5907389879D4}"/>
              </a:ext>
            </a:extLst>
          </p:cNvPr>
          <p:cNvCxnSpPr>
            <a:cxnSpLocks/>
            <a:stCxn id="101" idx="2"/>
            <a:endCxn id="100" idx="0"/>
          </p:cNvCxnSpPr>
          <p:nvPr/>
        </p:nvCxnSpPr>
        <p:spPr>
          <a:xfrm flipH="1">
            <a:off x="5256212" y="3864720"/>
            <a:ext cx="551680" cy="168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DA24C80-221B-064C-A3BD-4B91B96BAC73}"/>
              </a:ext>
            </a:extLst>
          </p:cNvPr>
          <p:cNvCxnSpPr>
            <a:cxnSpLocks/>
            <a:stCxn id="101" idx="2"/>
            <a:endCxn id="102" idx="0"/>
          </p:cNvCxnSpPr>
          <p:nvPr/>
        </p:nvCxnSpPr>
        <p:spPr>
          <a:xfrm>
            <a:off x="5807892" y="3864720"/>
            <a:ext cx="536695" cy="166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CEEB48F-8231-D341-A77F-7B0D3EE2E7D2}"/>
              </a:ext>
            </a:extLst>
          </p:cNvPr>
          <p:cNvCxnSpPr>
            <a:cxnSpLocks/>
            <a:stCxn id="7" idx="2"/>
            <a:endCxn id="101" idx="0"/>
          </p:cNvCxnSpPr>
          <p:nvPr/>
        </p:nvCxnSpPr>
        <p:spPr>
          <a:xfrm>
            <a:off x="3533218" y="3294877"/>
            <a:ext cx="2274674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7347C0E9-7D40-774F-9F32-038CE217D4E8}"/>
              </a:ext>
            </a:extLst>
          </p:cNvPr>
          <p:cNvSpPr/>
          <p:nvPr/>
        </p:nvSpPr>
        <p:spPr>
          <a:xfrm>
            <a:off x="4583872" y="2146411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 &gt; 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CE498AD-C4D6-444E-A76D-262EE92D1DE6}"/>
              </a:ext>
            </a:extLst>
          </p:cNvPr>
          <p:cNvCxnSpPr>
            <a:cxnSpLocks/>
            <a:stCxn id="47" idx="2"/>
            <a:endCxn id="29" idx="0"/>
          </p:cNvCxnSpPr>
          <p:nvPr/>
        </p:nvCxnSpPr>
        <p:spPr>
          <a:xfrm flipH="1">
            <a:off x="5101007" y="1958283"/>
            <a:ext cx="1100680" cy="188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9CBBE49-47B1-B149-8E22-939163CF449D}"/>
              </a:ext>
            </a:extLst>
          </p:cNvPr>
          <p:cNvCxnSpPr>
            <a:cxnSpLocks/>
            <a:stCxn id="47" idx="2"/>
            <a:endCxn id="36" idx="0"/>
          </p:cNvCxnSpPr>
          <p:nvPr/>
        </p:nvCxnSpPr>
        <p:spPr>
          <a:xfrm>
            <a:off x="6201687" y="1958283"/>
            <a:ext cx="1865" cy="1942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14CEDB7-4224-F44D-B8B4-BABA8C12D032}"/>
              </a:ext>
            </a:extLst>
          </p:cNvPr>
          <p:cNvSpPr/>
          <p:nvPr/>
        </p:nvSpPr>
        <p:spPr>
          <a:xfrm>
            <a:off x="5686417" y="2152578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 &gt; 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362901-A9C8-854F-9184-3F2FD63B650C}"/>
              </a:ext>
            </a:extLst>
          </p:cNvPr>
          <p:cNvSpPr/>
          <p:nvPr/>
        </p:nvSpPr>
        <p:spPr>
          <a:xfrm>
            <a:off x="6709094" y="1360381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7909CB7-6C95-9F4B-9668-06327DE54D34}"/>
              </a:ext>
            </a:extLst>
          </p:cNvPr>
          <p:cNvSpPr/>
          <p:nvPr/>
        </p:nvSpPr>
        <p:spPr>
          <a:xfrm>
            <a:off x="8021622" y="2121412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 A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1BF259A-D390-0E44-B92D-61E785D94653}"/>
              </a:ext>
            </a:extLst>
          </p:cNvPr>
          <p:cNvCxnSpPr>
            <a:cxnSpLocks/>
            <a:stCxn id="37" idx="2"/>
            <a:endCxn id="47" idx="0"/>
          </p:cNvCxnSpPr>
          <p:nvPr/>
        </p:nvCxnSpPr>
        <p:spPr>
          <a:xfrm flipH="1">
            <a:off x="6201687" y="1583884"/>
            <a:ext cx="694619" cy="1709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9C5F024-2191-0F41-88E6-52894236C3FE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>
            <a:off x="6896306" y="1583884"/>
            <a:ext cx="1642451" cy="537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B796A309-157E-264A-ADDF-B544DBFEDDAF}"/>
              </a:ext>
            </a:extLst>
          </p:cNvPr>
          <p:cNvSpPr/>
          <p:nvPr/>
        </p:nvSpPr>
        <p:spPr>
          <a:xfrm>
            <a:off x="6800674" y="2131833"/>
            <a:ext cx="1034269" cy="5012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z &gt; 0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FA8D012-E89B-D242-BACD-AE7044F87623}"/>
              </a:ext>
            </a:extLst>
          </p:cNvPr>
          <p:cNvCxnSpPr>
            <a:cxnSpLocks/>
            <a:stCxn id="47" idx="2"/>
            <a:endCxn id="41" idx="0"/>
          </p:cNvCxnSpPr>
          <p:nvPr/>
        </p:nvCxnSpPr>
        <p:spPr>
          <a:xfrm>
            <a:off x="6201687" y="1958283"/>
            <a:ext cx="1116122" cy="173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1C327B8-89FF-9B45-BD9B-8CE5DBA5DE2C}"/>
              </a:ext>
            </a:extLst>
          </p:cNvPr>
          <p:cNvSpPr/>
          <p:nvPr/>
        </p:nvSpPr>
        <p:spPr>
          <a:xfrm>
            <a:off x="6076239" y="1754839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069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 animBg="1"/>
      <p:bldP spid="36" grpId="0" animBg="1"/>
      <p:bldP spid="37" grpId="0" animBg="1"/>
      <p:bldP spid="38" grpId="0" animBg="1"/>
      <p:bldP spid="41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3E112E2-AE30-3144-A846-BD93A356F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45" y="521024"/>
            <a:ext cx="6585291" cy="425707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304" y="365403"/>
            <a:ext cx="5201841" cy="369696"/>
          </a:xfrm>
        </p:spPr>
        <p:txBody>
          <a:bodyPr/>
          <a:lstStyle/>
          <a:p>
            <a:r>
              <a:rPr lang="en-US" dirty="0"/>
              <a:t>Mario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15B97-3AE6-3148-85FE-6A5BA20E4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63" y="3193365"/>
            <a:ext cx="1587104" cy="151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391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B542BB-9877-F64C-8ED5-B251090F8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</a:t>
            </a:r>
          </a:p>
        </p:txBody>
      </p:sp>
      <p:sp>
        <p:nvSpPr>
          <p:cNvPr id="83" name="Content Placeholder 5">
            <a:extLst>
              <a:ext uri="{FF2B5EF4-FFF2-40B4-BE49-F238E27FC236}">
                <a16:creationId xmlns:a16="http://schemas.microsoft.com/office/drawing/2014/main" id="{1BE02C29-CABD-4045-B462-74C67F1BF089}"/>
              </a:ext>
            </a:extLst>
          </p:cNvPr>
          <p:cNvSpPr txBox="1">
            <a:spLocks/>
          </p:cNvSpPr>
          <p:nvPr/>
        </p:nvSpPr>
        <p:spPr>
          <a:xfrm>
            <a:off x="476386" y="1179929"/>
            <a:ext cx="3180760" cy="1643168"/>
          </a:xfrm>
          <a:prstGeom prst="rect">
            <a:avLst/>
          </a:prstGeom>
        </p:spPr>
        <p:txBody>
          <a:bodyPr/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Good way of optimizing BT structure</a:t>
            </a:r>
          </a:p>
          <a:p>
            <a:r>
              <a:rPr lang="en-US" dirty="0"/>
              <a:t>Easy</a:t>
            </a:r>
          </a:p>
          <a:p>
            <a:pPr lvl="1"/>
            <a:r>
              <a:rPr lang="en-US" dirty="0"/>
              <a:t>BT </a:t>
            </a:r>
            <a:r>
              <a:rPr lang="en-US" dirty="0">
                <a:sym typeface="Wingdings" pitchFamily="2" charset="2"/>
              </a:rPr>
              <a:t> DNA</a:t>
            </a:r>
          </a:p>
          <a:p>
            <a:pPr lvl="1"/>
            <a:r>
              <a:rPr lang="en-US" dirty="0">
                <a:sym typeface="Wingdings" pitchFamily="2" charset="2"/>
              </a:rPr>
              <a:t>Cross over and mutation</a:t>
            </a:r>
          </a:p>
          <a:p>
            <a:r>
              <a:rPr lang="en-US" dirty="0">
                <a:sym typeface="Wingdings" pitchFamily="2" charset="2"/>
              </a:rPr>
              <a:t>Avoid bloating</a:t>
            </a:r>
            <a:endParaRPr lang="en-US" dirty="0"/>
          </a:p>
          <a:p>
            <a:pPr lvl="1"/>
            <a:r>
              <a:rPr lang="en-US" dirty="0"/>
              <a:t>Random pruning with fitness test</a:t>
            </a:r>
          </a:p>
          <a:p>
            <a:pPr lvl="1"/>
            <a:r>
              <a:rPr lang="en-US" dirty="0"/>
              <a:t>Check for empty operating region</a:t>
            </a:r>
          </a:p>
          <a:p>
            <a:pPr lvl="1"/>
            <a:r>
              <a:rPr lang="en-US" dirty="0"/>
              <a:t>Exploit And-Or analogy on conditions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8EF0AFC5-BE88-3942-A8FD-281A0472F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08" y="539705"/>
            <a:ext cx="2503304" cy="23925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C2EC65-7D59-4647-A12C-335AD8031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77" y="2932243"/>
            <a:ext cx="2330335" cy="17511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806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7357533" y="294458"/>
            <a:ext cx="1535642" cy="243863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F64769-2C4E-A348-BC0D-F76F532CFF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981" y="1202266"/>
            <a:ext cx="3785815" cy="353708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75100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2|7|8.4|20.5|8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5.6|11.6|44|12.8|7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|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|2.1|3.4|2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21.3|1|0.8|3.3|2.8|2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.7|1.3|3.1|4.3|8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|20|1.7|9.7|3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5.8|14.4|1.2|4.2|0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20.1|25.3|7.2|7.8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16886</TotalTime>
  <Words>545</Words>
  <Application>Microsoft Macintosh PowerPoint</Application>
  <PresentationFormat>On-screen Show (16:9)</PresentationFormat>
  <Paragraphs>179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Systemtypsnitt</vt:lpstr>
      <vt:lpstr>KTH_PPT-mall</vt:lpstr>
      <vt:lpstr>Learning Behavior Trees using Genetic Algorithms</vt:lpstr>
      <vt:lpstr>Genetic Algorithms</vt:lpstr>
      <vt:lpstr>What is needed to apply GA?</vt:lpstr>
      <vt:lpstr>Crossover on a FSM?</vt:lpstr>
      <vt:lpstr>Crossover on a BT?</vt:lpstr>
      <vt:lpstr>Mario AI</vt:lpstr>
      <vt:lpstr>Bloating is often a problem</vt:lpstr>
      <vt:lpstr>Random pruning with fitness test</vt:lpstr>
      <vt:lpstr>Check for empty operating region</vt:lpstr>
      <vt:lpstr>Exploit And-Or analogy on conditions</vt:lpstr>
      <vt:lpstr>Mario AI</vt:lpstr>
      <vt:lpstr>Genetic Algorithms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256</cp:revision>
  <cp:lastPrinted>2013-05-27T09:10:21Z</cp:lastPrinted>
  <dcterms:created xsi:type="dcterms:W3CDTF">2019-02-11T09:39:15Z</dcterms:created>
  <dcterms:modified xsi:type="dcterms:W3CDTF">2022-11-18T08:54:05Z</dcterms:modified>
</cp:coreProperties>
</file>