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69" r:id="rId2"/>
    <p:sldId id="316" r:id="rId3"/>
    <p:sldId id="309" r:id="rId4"/>
    <p:sldId id="343" r:id="rId5"/>
    <p:sldId id="330" r:id="rId6"/>
    <p:sldId id="558" r:id="rId7"/>
    <p:sldId id="544" r:id="rId8"/>
    <p:sldId id="557" r:id="rId9"/>
    <p:sldId id="472" r:id="rId10"/>
    <p:sldId id="476" r:id="rId11"/>
    <p:sldId id="559" r:id="rId12"/>
    <p:sldId id="564" r:id="rId13"/>
    <p:sldId id="565" r:id="rId14"/>
    <p:sldId id="566" r:id="rId15"/>
    <p:sldId id="341" r:id="rId16"/>
    <p:sldId id="273" r:id="rId17"/>
  </p:sldIdLst>
  <p:sldSz cx="9144000" cy="5143500" type="screen16x9"/>
  <p:notesSz cx="6858000" cy="9144000"/>
  <p:custDataLst>
    <p:tags r:id="rId20"/>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lin Söderkvist" initials="MS" lastIdx="9" clrIdx="0">
    <p:extLst>
      <p:ext uri="{19B8F6BF-5375-455C-9EA6-DF929625EA0E}">
        <p15:presenceInfo xmlns:p15="http://schemas.microsoft.com/office/powerpoint/2012/main" userId="S-1-5-21-1948194976-2510558922-1916008050-10773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8489"/>
    <a:srgbClr val="65656C"/>
    <a:srgbClr val="D02F80"/>
    <a:srgbClr val="1954A6"/>
    <a:srgbClr val="5E87C0"/>
    <a:srgbClr val="2191C4"/>
    <a:srgbClr val="D95999"/>
    <a:srgbClr val="62922E"/>
    <a:srgbClr val="AFC92B"/>
    <a:srgbClr val="D85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9" autoAdjust="0"/>
    <p:restoredTop sz="82622" autoAdjust="0"/>
  </p:normalViewPr>
  <p:slideViewPr>
    <p:cSldViewPr snapToGrid="0">
      <p:cViewPr varScale="1">
        <p:scale>
          <a:sx n="123" d="100"/>
          <a:sy n="123" d="100"/>
        </p:scale>
        <p:origin x="424" y="19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960A68EE-FC1D-154D-B0B2-8F10538CA11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Platshållare för datum 2">
            <a:extLst>
              <a:ext uri="{FF2B5EF4-FFF2-40B4-BE49-F238E27FC236}">
                <a16:creationId xmlns:a16="http://schemas.microsoft.com/office/drawing/2014/main" id="{24D638D7-DEA4-1247-A9EB-8982C7537D06}"/>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482C1D7-B25D-44E6-A2D0-D10D1D9E6077}" type="datetimeFigureOut">
              <a:rPr lang="en-GB"/>
              <a:pPr>
                <a:defRPr/>
              </a:pPr>
              <a:t>18/11/2022</a:t>
            </a:fld>
            <a:endParaRPr lang="en-GB"/>
          </a:p>
        </p:txBody>
      </p:sp>
      <p:sp>
        <p:nvSpPr>
          <p:cNvPr id="4" name="Platshållare för sidfot 3">
            <a:extLst>
              <a:ext uri="{FF2B5EF4-FFF2-40B4-BE49-F238E27FC236}">
                <a16:creationId xmlns:a16="http://schemas.microsoft.com/office/drawing/2014/main" id="{BD4AEC7E-9E0A-F348-8BEB-360ABEA85252}"/>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Platshållare för bildnummer 4">
            <a:extLst>
              <a:ext uri="{FF2B5EF4-FFF2-40B4-BE49-F238E27FC236}">
                <a16:creationId xmlns:a16="http://schemas.microsoft.com/office/drawing/2014/main" id="{56838CD8-B67A-DE4B-9D64-CF9FD9C9A62E}"/>
              </a:ext>
            </a:extLst>
          </p:cNvPr>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D3538062-B7CA-4502-88E7-928089303C77}"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253AAA87-6F70-2F43-9A3C-FA3D36237EF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sv-SE"/>
          </a:p>
        </p:txBody>
      </p:sp>
      <p:sp>
        <p:nvSpPr>
          <p:cNvPr id="3" name="Platshållare för datum 2">
            <a:extLst>
              <a:ext uri="{FF2B5EF4-FFF2-40B4-BE49-F238E27FC236}">
                <a16:creationId xmlns:a16="http://schemas.microsoft.com/office/drawing/2014/main" id="{65F49FED-13B4-B74A-AF1E-0B5D3706DE1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7D4C97F-02FF-434B-8EAA-0F723077CD05}" type="datetimeFigureOut">
              <a:rPr lang="sv-SE"/>
              <a:pPr>
                <a:defRPr/>
              </a:pPr>
              <a:t>2022-11-18</a:t>
            </a:fld>
            <a:endParaRPr lang="sv-SE"/>
          </a:p>
        </p:txBody>
      </p:sp>
      <p:sp>
        <p:nvSpPr>
          <p:cNvPr id="4" name="Platshållare för bildobjekt 3">
            <a:extLst>
              <a:ext uri="{FF2B5EF4-FFF2-40B4-BE49-F238E27FC236}">
                <a16:creationId xmlns:a16="http://schemas.microsoft.com/office/drawing/2014/main" id="{4730BF3B-6153-7140-AD57-ECE26CA8AB12}"/>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Platshållare för anteckningar 4">
            <a:extLst>
              <a:ext uri="{FF2B5EF4-FFF2-40B4-BE49-F238E27FC236}">
                <a16:creationId xmlns:a16="http://schemas.microsoft.com/office/drawing/2014/main" id="{5D978D40-EB87-4440-802D-12F96A066E2D}"/>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6" name="Platshållare för sidfot 5">
            <a:extLst>
              <a:ext uri="{FF2B5EF4-FFF2-40B4-BE49-F238E27FC236}">
                <a16:creationId xmlns:a16="http://schemas.microsoft.com/office/drawing/2014/main" id="{EA429AAB-B1EE-6F47-B4D7-E30F7E497A5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sv-SE"/>
          </a:p>
        </p:txBody>
      </p:sp>
      <p:sp>
        <p:nvSpPr>
          <p:cNvPr id="7" name="Platshållare för bildnummer 6">
            <a:extLst>
              <a:ext uri="{FF2B5EF4-FFF2-40B4-BE49-F238E27FC236}">
                <a16:creationId xmlns:a16="http://schemas.microsoft.com/office/drawing/2014/main" id="{CE43AB95-16A5-8F4F-9927-6A8C0839FD8F}"/>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E811775-299A-4959-BF5A-5DFB3E75F6AC}" type="slidenum">
              <a:rPr lang="sv-SE"/>
              <a:pPr>
                <a:defRPr/>
              </a:pPr>
              <a:t>‹#›</a:t>
            </a:fld>
            <a:endParaRPr 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Hello </a:t>
            </a:r>
            <a:r>
              <a:rPr lang="sv-SE" dirty="0" err="1"/>
              <a:t>everyone</a:t>
            </a:r>
            <a:r>
              <a:rPr lang="sv-SE" dirty="0"/>
              <a:t>!</a:t>
            </a:r>
          </a:p>
          <a:p>
            <a:r>
              <a:rPr lang="sv-SE" dirty="0"/>
              <a:t>In </a:t>
            </a:r>
            <a:r>
              <a:rPr lang="sv-SE" dirty="0" err="1"/>
              <a:t>this</a:t>
            </a:r>
            <a:r>
              <a:rPr lang="sv-SE" dirty="0"/>
              <a:t> video I </a:t>
            </a:r>
            <a:r>
              <a:rPr lang="sv-SE" dirty="0" err="1"/>
              <a:t>will</a:t>
            </a:r>
            <a:r>
              <a:rPr lang="sv-SE" dirty="0"/>
              <a:t> </a:t>
            </a:r>
            <a:r>
              <a:rPr lang="sv-SE" dirty="0" err="1"/>
              <a:t>explain</a:t>
            </a:r>
            <a:r>
              <a:rPr lang="sv-SE" dirty="0"/>
              <a:t> </a:t>
            </a:r>
            <a:r>
              <a:rPr lang="sv-SE" dirty="0" err="1"/>
              <a:t>how</a:t>
            </a:r>
            <a:r>
              <a:rPr lang="sv-SE" dirty="0"/>
              <a:t> to </a:t>
            </a:r>
            <a:r>
              <a:rPr lang="sv-SE" dirty="0" err="1"/>
              <a:t>create</a:t>
            </a:r>
            <a:r>
              <a:rPr lang="sv-SE" dirty="0"/>
              <a:t> </a:t>
            </a:r>
            <a:r>
              <a:rPr lang="sv-SE" dirty="0" err="1"/>
              <a:t>backward</a:t>
            </a:r>
            <a:r>
              <a:rPr lang="sv-SE" dirty="0"/>
              <a:t> </a:t>
            </a:r>
            <a:r>
              <a:rPr lang="sv-SE" dirty="0" err="1"/>
              <a:t>chained</a:t>
            </a:r>
            <a:r>
              <a:rPr lang="sv-SE" dirty="0"/>
              <a:t> </a:t>
            </a:r>
            <a:r>
              <a:rPr lang="sv-SE" dirty="0" err="1"/>
              <a:t>Behavior</a:t>
            </a:r>
            <a:r>
              <a:rPr lang="sv-SE" dirty="0"/>
              <a:t> </a:t>
            </a:r>
            <a:r>
              <a:rPr lang="sv-SE" dirty="0" err="1"/>
              <a:t>Trees</a:t>
            </a:r>
            <a:r>
              <a:rPr lang="sv-SE" dirty="0"/>
              <a:t>.</a:t>
            </a:r>
          </a:p>
          <a:p>
            <a:r>
              <a:rPr lang="sv-SE" dirty="0" err="1"/>
              <a:t>This</a:t>
            </a:r>
            <a:r>
              <a:rPr lang="sv-SE" dirty="0"/>
              <a:t> is the second </a:t>
            </a:r>
            <a:r>
              <a:rPr lang="sv-SE" dirty="0" err="1"/>
              <a:t>lecture</a:t>
            </a:r>
            <a:r>
              <a:rPr lang="sv-SE" dirty="0"/>
              <a:t> in the series ”</a:t>
            </a:r>
            <a:r>
              <a:rPr lang="sv-SE" dirty="0" err="1"/>
              <a:t>Introduction</a:t>
            </a:r>
            <a:r>
              <a:rPr lang="sv-SE" dirty="0"/>
              <a:t> to </a:t>
            </a:r>
            <a:r>
              <a:rPr lang="sv-SE" dirty="0" err="1"/>
              <a:t>Behavior</a:t>
            </a:r>
            <a:r>
              <a:rPr lang="sv-SE" dirty="0"/>
              <a:t> </a:t>
            </a:r>
            <a:r>
              <a:rPr lang="sv-SE" dirty="0" err="1"/>
              <a:t>Trees</a:t>
            </a:r>
            <a:r>
              <a:rPr lang="sv-SE" dirty="0"/>
              <a:t>”.</a:t>
            </a:r>
          </a:p>
          <a:p>
            <a:r>
              <a:rPr lang="sv-SE" dirty="0"/>
              <a:t>And my </a:t>
            </a:r>
            <a:r>
              <a:rPr lang="sv-SE" dirty="0" err="1"/>
              <a:t>name</a:t>
            </a:r>
            <a:r>
              <a:rPr lang="sv-SE" dirty="0"/>
              <a:t> is Petter Ögren</a:t>
            </a:r>
          </a:p>
        </p:txBody>
      </p:sp>
      <p:sp>
        <p:nvSpPr>
          <p:cNvPr id="4" name="Platshållare för bildnummer 3"/>
          <p:cNvSpPr>
            <a:spLocks noGrp="1"/>
          </p:cNvSpPr>
          <p:nvPr>
            <p:ph type="sldNum" sz="quarter" idx="5"/>
          </p:nvPr>
        </p:nvSpPr>
        <p:spPr/>
        <p:txBody>
          <a:bodyPr/>
          <a:lstStyle/>
          <a:p>
            <a:pPr>
              <a:defRPr/>
            </a:pPr>
            <a:fld id="{EE811775-299A-4959-BF5A-5DFB3E75F6AC}" type="slidenum">
              <a:rPr lang="sv-SE" smtClean="0"/>
              <a:pPr>
                <a:defRPr/>
              </a:pPr>
              <a:t>1</a:t>
            </a:fld>
            <a:endParaRPr lang="sv-SE"/>
          </a:p>
        </p:txBody>
      </p:sp>
    </p:spTree>
    <p:extLst>
      <p:ext uri="{BB962C8B-B14F-4D97-AF65-F5344CB8AC3E}">
        <p14:creationId xmlns:p14="http://schemas.microsoft.com/office/powerpoint/2010/main" val="2240714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Transparent: Chris Paxton </a:t>
            </a:r>
          </a:p>
          <a:p>
            <a:r>
              <a:rPr lang="en-US" dirty="0"/>
              <a:t>Provably robust: Francesco </a:t>
            </a:r>
            <a:r>
              <a:rPr lang="en-US" dirty="0" err="1"/>
              <a:t>Rovida</a:t>
            </a:r>
            <a:endParaRPr lang="en-US" dirty="0"/>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2</a:t>
            </a:fld>
            <a:endParaRPr lang="sv-SE"/>
          </a:p>
        </p:txBody>
      </p:sp>
    </p:spTree>
    <p:extLst>
      <p:ext uri="{BB962C8B-B14F-4D97-AF65-F5344CB8AC3E}">
        <p14:creationId xmlns:p14="http://schemas.microsoft.com/office/powerpoint/2010/main" val="4132495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RL on Fallback node</a:t>
            </a:r>
          </a:p>
          <a:p>
            <a:pPr marL="171450" indent="-171450">
              <a:buFontTx/>
              <a:buChar char="-"/>
            </a:pPr>
            <a:r>
              <a:rPr lang="en-US" dirty="0"/>
              <a:t>RL on Action node</a:t>
            </a:r>
          </a:p>
          <a:p>
            <a:pPr marL="171450" indent="-171450">
              <a:buFontTx/>
              <a:buChar char="-"/>
            </a:pPr>
            <a:r>
              <a:rPr lang="en-US" dirty="0"/>
              <a:t>Both, use Q-value of Action node to determine what actions should be ticked first (quite elegant)</a:t>
            </a:r>
          </a:p>
          <a:p>
            <a:pPr marL="171450" indent="-171450">
              <a:buFontTx/>
              <a:buChar char="-"/>
            </a:pPr>
            <a:r>
              <a:rPr lang="en-US" dirty="0"/>
              <a:t>(V(s) in Action becomes q(</a:t>
            </a:r>
            <a:r>
              <a:rPr lang="en-US" dirty="0" err="1"/>
              <a:t>a,s</a:t>
            </a:r>
            <a:r>
              <a:rPr lang="en-US" dirty="0"/>
              <a:t>) in Parent node…)</a:t>
            </a:r>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3</a:t>
            </a:fld>
            <a:endParaRPr lang="sv-SE"/>
          </a:p>
        </p:txBody>
      </p:sp>
    </p:spTree>
    <p:extLst>
      <p:ext uri="{BB962C8B-B14F-4D97-AF65-F5344CB8AC3E}">
        <p14:creationId xmlns:p14="http://schemas.microsoft.com/office/powerpoint/2010/main" val="3527537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RL on Fallback node</a:t>
            </a:r>
          </a:p>
          <a:p>
            <a:pPr marL="171450" indent="-171450">
              <a:buFontTx/>
              <a:buChar char="-"/>
            </a:pPr>
            <a:r>
              <a:rPr lang="en-US" dirty="0"/>
              <a:t>RL on Action node</a:t>
            </a:r>
          </a:p>
          <a:p>
            <a:pPr marL="171450" indent="-171450">
              <a:buFontTx/>
              <a:buChar char="-"/>
            </a:pPr>
            <a:r>
              <a:rPr lang="en-US" dirty="0"/>
              <a:t>Both, use Q-value of Action node to determine what actions should be ticked first (quite elegant)</a:t>
            </a:r>
          </a:p>
          <a:p>
            <a:pPr marL="171450" indent="-171450">
              <a:buFontTx/>
              <a:buChar char="-"/>
            </a:pPr>
            <a:r>
              <a:rPr lang="en-US" dirty="0"/>
              <a:t>(V(s) in Action becomes q(</a:t>
            </a:r>
            <a:r>
              <a:rPr lang="en-US" dirty="0" err="1"/>
              <a:t>a,s</a:t>
            </a:r>
            <a:r>
              <a:rPr lang="en-US" dirty="0"/>
              <a:t>) in Parent node…)</a:t>
            </a:r>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4</a:t>
            </a:fld>
            <a:endParaRPr lang="sv-SE"/>
          </a:p>
        </p:txBody>
      </p:sp>
    </p:spTree>
    <p:extLst>
      <p:ext uri="{BB962C8B-B14F-4D97-AF65-F5344CB8AC3E}">
        <p14:creationId xmlns:p14="http://schemas.microsoft.com/office/powerpoint/2010/main" val="1654461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RL on Fallback node</a:t>
            </a:r>
          </a:p>
          <a:p>
            <a:pPr marL="171450" indent="-171450">
              <a:buFontTx/>
              <a:buChar char="-"/>
            </a:pPr>
            <a:r>
              <a:rPr lang="en-US" dirty="0"/>
              <a:t>RL on Action node</a:t>
            </a:r>
          </a:p>
          <a:p>
            <a:pPr marL="171450" indent="-171450">
              <a:buFontTx/>
              <a:buChar char="-"/>
            </a:pPr>
            <a:r>
              <a:rPr lang="en-US" dirty="0"/>
              <a:t>Both, use Q-value of Action node to determine what actions should be ticked first (quite elegant)</a:t>
            </a:r>
          </a:p>
          <a:p>
            <a:pPr marL="171450" indent="-171450">
              <a:buFontTx/>
              <a:buChar char="-"/>
            </a:pPr>
            <a:r>
              <a:rPr lang="en-US" dirty="0"/>
              <a:t>(V(s) in Action becomes q(</a:t>
            </a:r>
            <a:r>
              <a:rPr lang="en-US" dirty="0" err="1"/>
              <a:t>a,s</a:t>
            </a:r>
            <a:r>
              <a:rPr lang="en-US" dirty="0"/>
              <a:t>) in Parent node…)</a:t>
            </a:r>
          </a:p>
          <a:p>
            <a:pPr marL="171450" indent="-171450">
              <a:buFontTx/>
              <a:buChar char="-"/>
            </a:pPr>
            <a:endParaRPr lang="en-US" dirty="0"/>
          </a:p>
          <a:p>
            <a:pPr marL="171450" indent="-171450">
              <a:buFontTx/>
              <a:buChar char="-"/>
            </a:pPr>
            <a:r>
              <a:rPr lang="en-US" dirty="0"/>
              <a:t>States such as position of car is not relevant</a:t>
            </a:r>
          </a:p>
          <a:p>
            <a:pPr marL="171450" indent="-171450">
              <a:buFontTx/>
              <a:buChar char="-"/>
            </a:pPr>
            <a:r>
              <a:rPr lang="en-US" dirty="0"/>
              <a:t>Actions such as speaking is not relevant</a:t>
            </a:r>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5</a:t>
            </a:fld>
            <a:endParaRPr lang="sv-SE"/>
          </a:p>
        </p:txBody>
      </p:sp>
    </p:spTree>
    <p:extLst>
      <p:ext uri="{BB962C8B-B14F-4D97-AF65-F5344CB8AC3E}">
        <p14:creationId xmlns:p14="http://schemas.microsoft.com/office/powerpoint/2010/main" val="2256917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do Markov chain analysis if only drop at 10% of attempts</a:t>
            </a:r>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8</a:t>
            </a:fld>
            <a:endParaRPr lang="sv-SE"/>
          </a:p>
        </p:txBody>
      </p:sp>
    </p:spTree>
    <p:extLst>
      <p:ext uri="{BB962C8B-B14F-4D97-AF65-F5344CB8AC3E}">
        <p14:creationId xmlns:p14="http://schemas.microsoft.com/office/powerpoint/2010/main" val="1907993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video #6</a:t>
            </a:r>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9</a:t>
            </a:fld>
            <a:endParaRPr lang="sv-SE"/>
          </a:p>
        </p:txBody>
      </p:sp>
    </p:spTree>
    <p:extLst>
      <p:ext uri="{BB962C8B-B14F-4D97-AF65-F5344CB8AC3E}">
        <p14:creationId xmlns:p14="http://schemas.microsoft.com/office/powerpoint/2010/main" val="4256306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RL on Fallback node</a:t>
            </a:r>
          </a:p>
          <a:p>
            <a:pPr marL="171450" indent="-171450">
              <a:buFontTx/>
              <a:buChar char="-"/>
            </a:pPr>
            <a:r>
              <a:rPr lang="en-US" dirty="0"/>
              <a:t>RL on Action node</a:t>
            </a:r>
          </a:p>
          <a:p>
            <a:pPr marL="171450" indent="-171450">
              <a:buFontTx/>
              <a:buChar char="-"/>
            </a:pPr>
            <a:r>
              <a:rPr lang="en-US" dirty="0"/>
              <a:t>Both, use Q-value of Action node to determine what actions should be ticked first (quite elegant)</a:t>
            </a:r>
          </a:p>
          <a:p>
            <a:pPr marL="171450" indent="-171450">
              <a:buFontTx/>
              <a:buChar char="-"/>
            </a:pPr>
            <a:r>
              <a:rPr lang="en-US" dirty="0"/>
              <a:t>(V(s) in Action becomes q(</a:t>
            </a:r>
            <a:r>
              <a:rPr lang="en-US" dirty="0" err="1"/>
              <a:t>a,s</a:t>
            </a:r>
            <a:r>
              <a:rPr lang="en-US" dirty="0"/>
              <a:t>) in Parent node…)</a:t>
            </a:r>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12</a:t>
            </a:fld>
            <a:endParaRPr lang="sv-SE"/>
          </a:p>
        </p:txBody>
      </p:sp>
    </p:spTree>
    <p:extLst>
      <p:ext uri="{BB962C8B-B14F-4D97-AF65-F5344CB8AC3E}">
        <p14:creationId xmlns:p14="http://schemas.microsoft.com/office/powerpoint/2010/main" val="2700412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RL on Fallback node</a:t>
            </a:r>
          </a:p>
          <a:p>
            <a:pPr marL="171450" indent="-171450">
              <a:buFontTx/>
              <a:buChar char="-"/>
            </a:pPr>
            <a:r>
              <a:rPr lang="en-US" dirty="0"/>
              <a:t>RL on Action node</a:t>
            </a:r>
          </a:p>
          <a:p>
            <a:pPr marL="171450" indent="-171450">
              <a:buFontTx/>
              <a:buChar char="-"/>
            </a:pPr>
            <a:r>
              <a:rPr lang="en-US" dirty="0"/>
              <a:t>Both, use Q-value of Action node to determine what actions should be ticked first (quite elegant)</a:t>
            </a:r>
          </a:p>
          <a:p>
            <a:pPr marL="171450" indent="-171450">
              <a:buFontTx/>
              <a:buChar char="-"/>
            </a:pPr>
            <a:r>
              <a:rPr lang="en-US" dirty="0"/>
              <a:t>(V(s) in Action becomes q(</a:t>
            </a:r>
            <a:r>
              <a:rPr lang="en-US" dirty="0" err="1"/>
              <a:t>a,s</a:t>
            </a:r>
            <a:r>
              <a:rPr lang="en-US" dirty="0"/>
              <a:t>) in Parent node…)</a:t>
            </a:r>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13</a:t>
            </a:fld>
            <a:endParaRPr lang="sv-SE"/>
          </a:p>
        </p:txBody>
      </p:sp>
    </p:spTree>
    <p:extLst>
      <p:ext uri="{BB962C8B-B14F-4D97-AF65-F5344CB8AC3E}">
        <p14:creationId xmlns:p14="http://schemas.microsoft.com/office/powerpoint/2010/main" val="3403639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RL on Fallback node</a:t>
            </a:r>
          </a:p>
          <a:p>
            <a:pPr marL="171450" indent="-171450">
              <a:buFontTx/>
              <a:buChar char="-"/>
            </a:pPr>
            <a:r>
              <a:rPr lang="en-US" dirty="0"/>
              <a:t>RL on Action node</a:t>
            </a:r>
          </a:p>
          <a:p>
            <a:pPr marL="171450" indent="-171450">
              <a:buFontTx/>
              <a:buChar char="-"/>
            </a:pPr>
            <a:r>
              <a:rPr lang="en-US" dirty="0"/>
              <a:t>Both, use Q-value of Action node to determine what actions should be ticked first (quite elegant)</a:t>
            </a:r>
          </a:p>
          <a:p>
            <a:pPr marL="171450" indent="-171450">
              <a:buFontTx/>
              <a:buChar char="-"/>
            </a:pPr>
            <a:r>
              <a:rPr lang="en-US" dirty="0"/>
              <a:t>(V(s) in Action becomes q(</a:t>
            </a:r>
            <a:r>
              <a:rPr lang="en-US" dirty="0" err="1"/>
              <a:t>a,s</a:t>
            </a:r>
            <a:r>
              <a:rPr lang="en-US" dirty="0"/>
              <a:t>) in Parent node…)</a:t>
            </a:r>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14</a:t>
            </a:fld>
            <a:endParaRPr lang="sv-SE"/>
          </a:p>
        </p:txBody>
      </p:sp>
    </p:spTree>
    <p:extLst>
      <p:ext uri="{BB962C8B-B14F-4D97-AF65-F5344CB8AC3E}">
        <p14:creationId xmlns:p14="http://schemas.microsoft.com/office/powerpoint/2010/main" val="1165607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hope we have provided some answers to the questions:</a:t>
            </a:r>
          </a:p>
          <a:p>
            <a:r>
              <a:rPr lang="en-US" dirty="0"/>
              <a:t>What is a behavior tree?</a:t>
            </a:r>
          </a:p>
          <a:p>
            <a:r>
              <a:rPr lang="en-US" dirty="0"/>
              <a:t>When are they useful?</a:t>
            </a:r>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16</a:t>
            </a:fld>
            <a:endParaRPr lang="sv-SE"/>
          </a:p>
        </p:txBody>
      </p:sp>
    </p:spTree>
    <p:extLst>
      <p:ext uri="{BB962C8B-B14F-4D97-AF65-F5344CB8AC3E}">
        <p14:creationId xmlns:p14="http://schemas.microsoft.com/office/powerpoint/2010/main" val="37762883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bild">
    <p:spTree>
      <p:nvGrpSpPr>
        <p:cNvPr id="1" name=""/>
        <p:cNvGrpSpPr/>
        <p:nvPr/>
      </p:nvGrpSpPr>
      <p:grpSpPr>
        <a:xfrm>
          <a:off x="0" y="0"/>
          <a:ext cx="0" cy="0"/>
          <a:chOff x="0" y="0"/>
          <a:chExt cx="0" cy="0"/>
        </a:xfrm>
      </p:grpSpPr>
      <p:pic>
        <p:nvPicPr>
          <p:cNvPr id="2" name="Bildobjekt 18"/>
          <p:cNvPicPr>
            <a:picLocks noChangeAspect="1" noChangeArrowheads="1"/>
          </p:cNvPicPr>
          <p:nvPr/>
        </p:nvPicPr>
        <p:blipFill>
          <a:blip r:embed="rId2">
            <a:extLst>
              <a:ext uri="{28A0092B-C50C-407E-A947-70E740481C1C}">
                <a14:useLocalDpi xmlns:a14="http://schemas.microsoft.com/office/drawing/2010/main"/>
              </a:ext>
            </a:extLst>
          </a:blip>
          <a:srcRect l="27231" t="40906" r="20988" b="17529"/>
          <a:stretch>
            <a:fillRect/>
          </a:stretch>
        </p:blipFill>
        <p:spPr bwMode="auto">
          <a:xfrm>
            <a:off x="250824" y="2542658"/>
            <a:ext cx="8642351" cy="242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ubrik 1">
            <a:extLst>
              <a:ext uri="{FF2B5EF4-FFF2-40B4-BE49-F238E27FC236}">
                <a16:creationId xmlns:a16="http://schemas.microsoft.com/office/drawing/2014/main" id="{C2E0D84A-3EC1-DD40-8DA6-147FB563C32E}"/>
              </a:ext>
            </a:extLst>
          </p:cNvPr>
          <p:cNvSpPr>
            <a:spLocks noGrp="1"/>
          </p:cNvSpPr>
          <p:nvPr>
            <p:ph type="ctrTitle" hasCustomPrompt="1"/>
          </p:nvPr>
        </p:nvSpPr>
        <p:spPr>
          <a:xfrm>
            <a:off x="459548" y="1079437"/>
            <a:ext cx="8181215" cy="643695"/>
          </a:xfrm>
        </p:spPr>
        <p:txBody>
          <a:bodyPr lIns="90000" anchor="t">
            <a:noAutofit/>
          </a:bodyPr>
          <a:lstStyle>
            <a:lvl1pPr algn="l">
              <a:lnSpc>
                <a:spcPct val="90000"/>
              </a:lnSpc>
              <a:defRPr sz="3600"/>
            </a:lvl1pPr>
          </a:lstStyle>
          <a:p>
            <a:r>
              <a:rPr lang="sv-SE" dirty="0"/>
              <a:t>Klicka för att ändra rubrikformat</a:t>
            </a:r>
            <a:endParaRPr lang="en-GB" dirty="0"/>
          </a:p>
        </p:txBody>
      </p:sp>
      <p:sp>
        <p:nvSpPr>
          <p:cNvPr id="8" name="Underrubrik 2">
            <a:extLst>
              <a:ext uri="{FF2B5EF4-FFF2-40B4-BE49-F238E27FC236}">
                <a16:creationId xmlns:a16="http://schemas.microsoft.com/office/drawing/2014/main" id="{D9708450-9178-2141-98CC-ED5077AF0A7F}"/>
              </a:ext>
            </a:extLst>
          </p:cNvPr>
          <p:cNvSpPr>
            <a:spLocks noGrp="1"/>
          </p:cNvSpPr>
          <p:nvPr>
            <p:ph type="subTitle" idx="1"/>
          </p:nvPr>
        </p:nvSpPr>
        <p:spPr>
          <a:xfrm>
            <a:off x="459548" y="1723132"/>
            <a:ext cx="8181215" cy="711031"/>
          </a:xfrm>
        </p:spPr>
        <p:txBody>
          <a:bodyPr lIns="108000" rIns="90000">
            <a:noAutofit/>
          </a:bodyPr>
          <a:lstStyle>
            <a:lvl1pPr marL="0" indent="0" algn="l">
              <a:lnSpc>
                <a:spcPct val="9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endParaRPr lang="en-GB" dirty="0"/>
          </a:p>
        </p:txBody>
      </p:sp>
      <p:grpSp>
        <p:nvGrpSpPr>
          <p:cNvPr id="12" name="Grupp 11">
            <a:extLst>
              <a:ext uri="{FF2B5EF4-FFF2-40B4-BE49-F238E27FC236}">
                <a16:creationId xmlns:a16="http://schemas.microsoft.com/office/drawing/2014/main" id="{E9331F4D-CFBF-B743-B11A-1C8047D3CFBE}"/>
              </a:ext>
            </a:extLst>
          </p:cNvPr>
          <p:cNvGrpSpPr/>
          <p:nvPr userDrawn="1"/>
        </p:nvGrpSpPr>
        <p:grpSpPr>
          <a:xfrm>
            <a:off x="0" y="0"/>
            <a:ext cx="1172780" cy="1181100"/>
            <a:chOff x="0" y="0"/>
            <a:chExt cx="1118774" cy="1126711"/>
          </a:xfrm>
          <a:noFill/>
        </p:grpSpPr>
        <p:pic>
          <p:nvPicPr>
            <p:cNvPr id="13" name="Picture 2">
              <a:extLst>
                <a:ext uri="{FF2B5EF4-FFF2-40B4-BE49-F238E27FC236}">
                  <a16:creationId xmlns:a16="http://schemas.microsoft.com/office/drawing/2014/main" id="{A58F791A-AC82-4241-9571-C01F81F86836}"/>
                </a:ext>
              </a:extLst>
            </p:cNvPr>
            <p:cNvPicPr>
              <a:picLocks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238674" y="237964"/>
              <a:ext cx="641393" cy="6497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14" name="Grupp 13">
              <a:extLst>
                <a:ext uri="{FF2B5EF4-FFF2-40B4-BE49-F238E27FC236}">
                  <a16:creationId xmlns:a16="http://schemas.microsoft.com/office/drawing/2014/main" id="{8947ABFC-334D-4740-BE63-0A994ACCB788}"/>
                </a:ext>
              </a:extLst>
            </p:cNvPr>
            <p:cNvGrpSpPr>
              <a:grpSpLocks noChangeAspect="1"/>
            </p:cNvGrpSpPr>
            <p:nvPr/>
          </p:nvGrpSpPr>
          <p:grpSpPr>
            <a:xfrm>
              <a:off x="440017" y="0"/>
              <a:ext cx="238707" cy="238781"/>
              <a:chOff x="2212991" y="4839051"/>
              <a:chExt cx="754419" cy="754653"/>
            </a:xfrm>
            <a:grpFill/>
          </p:grpSpPr>
          <p:sp>
            <p:nvSpPr>
              <p:cNvPr id="52" name="Rektangel 51">
                <a:extLst>
                  <a:ext uri="{FF2B5EF4-FFF2-40B4-BE49-F238E27FC236}">
                    <a16:creationId xmlns:a16="http://schemas.microsoft.com/office/drawing/2014/main" id="{9C1F2ABF-FD0A-7047-8941-99E4FF67871B}"/>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Rektangel 52">
                <a:extLst>
                  <a:ext uri="{FF2B5EF4-FFF2-40B4-BE49-F238E27FC236}">
                    <a16:creationId xmlns:a16="http://schemas.microsoft.com/office/drawing/2014/main" id="{9F776FDA-E8EC-9045-BD9F-45209E3A805F}"/>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Rektangel 53">
                <a:extLst>
                  <a:ext uri="{FF2B5EF4-FFF2-40B4-BE49-F238E27FC236}">
                    <a16:creationId xmlns:a16="http://schemas.microsoft.com/office/drawing/2014/main" id="{7024E031-C178-924F-A947-E6AB347889C7}"/>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Rektangel 54">
                <a:extLst>
                  <a:ext uri="{FF2B5EF4-FFF2-40B4-BE49-F238E27FC236}">
                    <a16:creationId xmlns:a16="http://schemas.microsoft.com/office/drawing/2014/main" id="{9C9F9DC5-A524-D145-9011-37CC11C6EC20}"/>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Rektangel 55">
                <a:extLst>
                  <a:ext uri="{FF2B5EF4-FFF2-40B4-BE49-F238E27FC236}">
                    <a16:creationId xmlns:a16="http://schemas.microsoft.com/office/drawing/2014/main" id="{64829C5F-978F-D747-8E8C-862213367EDC}"/>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Rektangel 56">
                <a:extLst>
                  <a:ext uri="{FF2B5EF4-FFF2-40B4-BE49-F238E27FC236}">
                    <a16:creationId xmlns:a16="http://schemas.microsoft.com/office/drawing/2014/main" id="{2B47CF5B-7594-274E-B9E9-81D1789F4950}"/>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Rektangel 57">
                <a:extLst>
                  <a:ext uri="{FF2B5EF4-FFF2-40B4-BE49-F238E27FC236}">
                    <a16:creationId xmlns:a16="http://schemas.microsoft.com/office/drawing/2014/main" id="{D1A397B8-832C-BE46-B490-8871281D0DD6}"/>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Rektangel 58">
                <a:extLst>
                  <a:ext uri="{FF2B5EF4-FFF2-40B4-BE49-F238E27FC236}">
                    <a16:creationId xmlns:a16="http://schemas.microsoft.com/office/drawing/2014/main" id="{DE1FD1AF-8E22-CE4C-B838-C310A32D3678}"/>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Rektangel 59">
                <a:extLst>
                  <a:ext uri="{FF2B5EF4-FFF2-40B4-BE49-F238E27FC236}">
                    <a16:creationId xmlns:a16="http://schemas.microsoft.com/office/drawing/2014/main" id="{1DC6E4F4-0565-C244-8DCD-B715E7E69CD9}"/>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5" name="Grupp 14">
              <a:extLst>
                <a:ext uri="{FF2B5EF4-FFF2-40B4-BE49-F238E27FC236}">
                  <a16:creationId xmlns:a16="http://schemas.microsoft.com/office/drawing/2014/main" id="{40184570-8C9F-D547-BFCF-47EDE34BEABF}"/>
                </a:ext>
              </a:extLst>
            </p:cNvPr>
            <p:cNvGrpSpPr>
              <a:grpSpLocks noChangeAspect="1"/>
            </p:cNvGrpSpPr>
            <p:nvPr/>
          </p:nvGrpSpPr>
          <p:grpSpPr>
            <a:xfrm>
              <a:off x="440017" y="887930"/>
              <a:ext cx="238707" cy="238781"/>
              <a:chOff x="2212991" y="4839051"/>
              <a:chExt cx="754419" cy="754653"/>
            </a:xfrm>
            <a:grpFill/>
          </p:grpSpPr>
          <p:sp>
            <p:nvSpPr>
              <p:cNvPr id="43" name="Rektangel 42">
                <a:extLst>
                  <a:ext uri="{FF2B5EF4-FFF2-40B4-BE49-F238E27FC236}">
                    <a16:creationId xmlns:a16="http://schemas.microsoft.com/office/drawing/2014/main" id="{A61EED33-3876-6C46-A702-773D24B265C3}"/>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4D8A9A53-2174-6D4A-BBB7-03CDEA7B382A}"/>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Rektangel 44">
                <a:extLst>
                  <a:ext uri="{FF2B5EF4-FFF2-40B4-BE49-F238E27FC236}">
                    <a16:creationId xmlns:a16="http://schemas.microsoft.com/office/drawing/2014/main" id="{3EF5D968-9105-C94D-BE78-C3D31395CC25}"/>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Rektangel 45">
                <a:extLst>
                  <a:ext uri="{FF2B5EF4-FFF2-40B4-BE49-F238E27FC236}">
                    <a16:creationId xmlns:a16="http://schemas.microsoft.com/office/drawing/2014/main" id="{EC212671-72CA-9245-919A-6FA7C159FA15}"/>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Rektangel 46">
                <a:extLst>
                  <a:ext uri="{FF2B5EF4-FFF2-40B4-BE49-F238E27FC236}">
                    <a16:creationId xmlns:a16="http://schemas.microsoft.com/office/drawing/2014/main" id="{3A60D9C3-D2EA-4D42-87B8-128A9096F2C9}"/>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Rektangel 47">
                <a:extLst>
                  <a:ext uri="{FF2B5EF4-FFF2-40B4-BE49-F238E27FC236}">
                    <a16:creationId xmlns:a16="http://schemas.microsoft.com/office/drawing/2014/main" id="{DE94F348-690F-E540-9093-1C49199F26C1}"/>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Rektangel 48">
                <a:extLst>
                  <a:ext uri="{FF2B5EF4-FFF2-40B4-BE49-F238E27FC236}">
                    <a16:creationId xmlns:a16="http://schemas.microsoft.com/office/drawing/2014/main" id="{0F47886B-9D67-8945-B978-E3C389995422}"/>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Rektangel 49">
                <a:extLst>
                  <a:ext uri="{FF2B5EF4-FFF2-40B4-BE49-F238E27FC236}">
                    <a16:creationId xmlns:a16="http://schemas.microsoft.com/office/drawing/2014/main" id="{B6E087E5-ED56-1F44-AB4D-4E5DC58625B2}"/>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Rektangel 50">
                <a:extLst>
                  <a:ext uri="{FF2B5EF4-FFF2-40B4-BE49-F238E27FC236}">
                    <a16:creationId xmlns:a16="http://schemas.microsoft.com/office/drawing/2014/main" id="{FEAE9DDC-8E15-554D-A9F9-32C9FD821303}"/>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6" name="Grupp 15">
              <a:extLst>
                <a:ext uri="{FF2B5EF4-FFF2-40B4-BE49-F238E27FC236}">
                  <a16:creationId xmlns:a16="http://schemas.microsoft.com/office/drawing/2014/main" id="{BBD191D5-8184-A045-B6FE-5411D0DCF582}"/>
                </a:ext>
              </a:extLst>
            </p:cNvPr>
            <p:cNvGrpSpPr>
              <a:grpSpLocks noChangeAspect="1"/>
            </p:cNvGrpSpPr>
            <p:nvPr/>
          </p:nvGrpSpPr>
          <p:grpSpPr>
            <a:xfrm>
              <a:off x="0" y="443465"/>
              <a:ext cx="238707" cy="238781"/>
              <a:chOff x="2212991" y="4839051"/>
              <a:chExt cx="754419" cy="754653"/>
            </a:xfrm>
            <a:grpFill/>
          </p:grpSpPr>
          <p:sp>
            <p:nvSpPr>
              <p:cNvPr id="27" name="Rektangel 26">
                <a:extLst>
                  <a:ext uri="{FF2B5EF4-FFF2-40B4-BE49-F238E27FC236}">
                    <a16:creationId xmlns:a16="http://schemas.microsoft.com/office/drawing/2014/main" id="{8DFBCE1C-D3B2-5F49-A340-D59567749FAF}"/>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1A697A31-3F22-3D42-AAC2-3D75D7AB3974}"/>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1533B9DF-99E0-F148-98DF-1AE4E0DCB229}"/>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AC0994CB-1562-C84A-BC07-C3E433681627}"/>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Rektangel 37">
                <a:extLst>
                  <a:ext uri="{FF2B5EF4-FFF2-40B4-BE49-F238E27FC236}">
                    <a16:creationId xmlns:a16="http://schemas.microsoft.com/office/drawing/2014/main" id="{1C45B92F-660A-FE46-AB66-EC8D8127EEE6}"/>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Rektangel 38">
                <a:extLst>
                  <a:ext uri="{FF2B5EF4-FFF2-40B4-BE49-F238E27FC236}">
                    <a16:creationId xmlns:a16="http://schemas.microsoft.com/office/drawing/2014/main" id="{6BFB85B6-8991-7A40-9E36-70642CC39972}"/>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Rektangel 39">
                <a:extLst>
                  <a:ext uri="{FF2B5EF4-FFF2-40B4-BE49-F238E27FC236}">
                    <a16:creationId xmlns:a16="http://schemas.microsoft.com/office/drawing/2014/main" id="{DA01DD59-2BF2-D44E-92BC-D4F5118FF537}"/>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Rektangel 40">
                <a:extLst>
                  <a:ext uri="{FF2B5EF4-FFF2-40B4-BE49-F238E27FC236}">
                    <a16:creationId xmlns:a16="http://schemas.microsoft.com/office/drawing/2014/main" id="{A044860E-CE54-C645-8C96-DCC0027B3850}"/>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Rektangel 41">
                <a:extLst>
                  <a:ext uri="{FF2B5EF4-FFF2-40B4-BE49-F238E27FC236}">
                    <a16:creationId xmlns:a16="http://schemas.microsoft.com/office/drawing/2014/main" id="{040B73E1-2341-A342-9BFA-9F9DC4E47D90}"/>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7" name="Grupp 16">
              <a:extLst>
                <a:ext uri="{FF2B5EF4-FFF2-40B4-BE49-F238E27FC236}">
                  <a16:creationId xmlns:a16="http://schemas.microsoft.com/office/drawing/2014/main" id="{C01C7D92-822D-F247-888A-51CDBE3208C8}"/>
                </a:ext>
              </a:extLst>
            </p:cNvPr>
            <p:cNvGrpSpPr>
              <a:grpSpLocks noChangeAspect="1"/>
            </p:cNvGrpSpPr>
            <p:nvPr/>
          </p:nvGrpSpPr>
          <p:grpSpPr>
            <a:xfrm>
              <a:off x="880067" y="443465"/>
              <a:ext cx="238707" cy="238781"/>
              <a:chOff x="2212991" y="4839051"/>
              <a:chExt cx="754419" cy="754653"/>
            </a:xfrm>
            <a:grpFill/>
          </p:grpSpPr>
          <p:sp>
            <p:nvSpPr>
              <p:cNvPr id="18" name="Rektangel 17">
                <a:extLst>
                  <a:ext uri="{FF2B5EF4-FFF2-40B4-BE49-F238E27FC236}">
                    <a16:creationId xmlns:a16="http://schemas.microsoft.com/office/drawing/2014/main" id="{65FEDA4E-E961-0D49-94DF-571AD02244A0}"/>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9E90C081-1629-9147-9B51-6494A7B4DB18}"/>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a:extLst>
                  <a:ext uri="{FF2B5EF4-FFF2-40B4-BE49-F238E27FC236}">
                    <a16:creationId xmlns:a16="http://schemas.microsoft.com/office/drawing/2014/main" id="{EEB32951-A8BB-ED4E-BAAB-C0E1FE85F8EB}"/>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a:extLst>
                  <a:ext uri="{FF2B5EF4-FFF2-40B4-BE49-F238E27FC236}">
                    <a16:creationId xmlns:a16="http://schemas.microsoft.com/office/drawing/2014/main" id="{0A8A807A-65D9-C54E-98D6-5949FCEA8DFA}"/>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a:extLst>
                  <a:ext uri="{FF2B5EF4-FFF2-40B4-BE49-F238E27FC236}">
                    <a16:creationId xmlns:a16="http://schemas.microsoft.com/office/drawing/2014/main" id="{C94C2C1C-9987-A64A-A424-C3C8AAF83EAE}"/>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a:extLst>
                  <a:ext uri="{FF2B5EF4-FFF2-40B4-BE49-F238E27FC236}">
                    <a16:creationId xmlns:a16="http://schemas.microsoft.com/office/drawing/2014/main" id="{BA62EF01-C788-684D-AEAC-5899616A01B7}"/>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a:extLst>
                  <a:ext uri="{FF2B5EF4-FFF2-40B4-BE49-F238E27FC236}">
                    <a16:creationId xmlns:a16="http://schemas.microsoft.com/office/drawing/2014/main" id="{F52962C9-79CF-D24A-AFEF-4F2634BF4BF0}"/>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a:extLst>
                  <a:ext uri="{FF2B5EF4-FFF2-40B4-BE49-F238E27FC236}">
                    <a16:creationId xmlns:a16="http://schemas.microsoft.com/office/drawing/2014/main" id="{CF48E26C-2B9A-4442-BC4B-E4588287A02E}"/>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25">
                <a:extLst>
                  <a:ext uri="{FF2B5EF4-FFF2-40B4-BE49-F238E27FC236}">
                    <a16:creationId xmlns:a16="http://schemas.microsoft.com/office/drawing/2014/main" id="{C0DCEE72-5D28-C148-828F-B74EE134472D}"/>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cxnSp>
        <p:nvCxnSpPr>
          <p:cNvPr id="123" name="Rak 122">
            <a:extLst>
              <a:ext uri="{FF2B5EF4-FFF2-40B4-BE49-F238E27FC236}">
                <a16:creationId xmlns:a16="http://schemas.microsoft.com/office/drawing/2014/main" id="{5097A8E5-A6B9-EE40-A302-C6CF112729E0}"/>
              </a:ext>
            </a:extLst>
          </p:cNvPr>
          <p:cNvCxnSpPr>
            <a:cxnSpLocks/>
          </p:cNvCxnSpPr>
          <p:nvPr userDrawn="1"/>
        </p:nvCxnSpPr>
        <p:spPr>
          <a:xfrm>
            <a:off x="247666" y="4891747"/>
            <a:ext cx="864550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57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eng">
    <p:spTree>
      <p:nvGrpSpPr>
        <p:cNvPr id="1" name=""/>
        <p:cNvGrpSpPr/>
        <p:nvPr/>
      </p:nvGrpSpPr>
      <p:grpSpPr>
        <a:xfrm>
          <a:off x="0" y="0"/>
          <a:ext cx="0" cy="0"/>
          <a:chOff x="0" y="0"/>
          <a:chExt cx="0" cy="0"/>
        </a:xfrm>
      </p:grpSpPr>
      <p:sp>
        <p:nvSpPr>
          <p:cNvPr id="2" name="Line 6"/>
          <p:cNvSpPr>
            <a:spLocks noChangeShapeType="1"/>
          </p:cNvSpPr>
          <p:nvPr/>
        </p:nvSpPr>
        <p:spPr bwMode="gray">
          <a:xfrm>
            <a:off x="-1376363" y="4197350"/>
            <a:ext cx="0" cy="0"/>
          </a:xfrm>
          <a:prstGeom prst="line">
            <a:avLst/>
          </a:prstGeom>
          <a:noFill/>
          <a:ln w="3">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sv-SE"/>
          </a:p>
        </p:txBody>
      </p:sp>
      <p:sp>
        <p:nvSpPr>
          <p:cNvPr id="3" name="AutoShape 14"/>
          <p:cNvSpPr>
            <a:spLocks noChangeAspect="1" noChangeArrowheads="1" noTextEdit="1"/>
          </p:cNvSpPr>
          <p:nvPr/>
        </p:nvSpPr>
        <p:spPr bwMode="auto">
          <a:xfrm>
            <a:off x="-3582988" y="3049588"/>
            <a:ext cx="14508163" cy="174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pic>
        <p:nvPicPr>
          <p:cNvPr id="5" name="Bildobjekt 19"/>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428051" y="333780"/>
            <a:ext cx="1381125"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Bildobjekt 18">
            <a:extLst>
              <a:ext uri="{FF2B5EF4-FFF2-40B4-BE49-F238E27FC236}">
                <a16:creationId xmlns:a16="http://schemas.microsoft.com/office/drawing/2014/main" id="{9818D67E-72BB-EF4D-8650-DA1146FF8B79}"/>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l="27231" t="40906" r="20988" b="17529"/>
          <a:stretch>
            <a:fillRect/>
          </a:stretch>
        </p:blipFill>
        <p:spPr bwMode="auto">
          <a:xfrm>
            <a:off x="250824" y="2542658"/>
            <a:ext cx="8642351" cy="242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upp 14">
            <a:extLst>
              <a:ext uri="{FF2B5EF4-FFF2-40B4-BE49-F238E27FC236}">
                <a16:creationId xmlns:a16="http://schemas.microsoft.com/office/drawing/2014/main" id="{0863DBC1-93FB-FC4F-8A6E-D08EB15A346A}"/>
              </a:ext>
            </a:extLst>
          </p:cNvPr>
          <p:cNvGrpSpPr/>
          <p:nvPr userDrawn="1"/>
        </p:nvGrpSpPr>
        <p:grpSpPr>
          <a:xfrm>
            <a:off x="0" y="0"/>
            <a:ext cx="1172780" cy="1181100"/>
            <a:chOff x="0" y="0"/>
            <a:chExt cx="1118774" cy="1126711"/>
          </a:xfrm>
          <a:noFill/>
        </p:grpSpPr>
        <p:pic>
          <p:nvPicPr>
            <p:cNvPr id="16" name="Picture 2">
              <a:extLst>
                <a:ext uri="{FF2B5EF4-FFF2-40B4-BE49-F238E27FC236}">
                  <a16:creationId xmlns:a16="http://schemas.microsoft.com/office/drawing/2014/main" id="{5016C568-ADC6-B448-9875-EC43010139E3}"/>
                </a:ext>
              </a:extLst>
            </p:cNvPr>
            <p:cNvPicPr>
              <a:picLocks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238674" y="237964"/>
              <a:ext cx="641393" cy="6497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17" name="Grupp 16">
              <a:extLst>
                <a:ext uri="{FF2B5EF4-FFF2-40B4-BE49-F238E27FC236}">
                  <a16:creationId xmlns:a16="http://schemas.microsoft.com/office/drawing/2014/main" id="{15EAD1A5-2C50-F14C-A922-42AECE9F76AB}"/>
                </a:ext>
              </a:extLst>
            </p:cNvPr>
            <p:cNvGrpSpPr>
              <a:grpSpLocks noChangeAspect="1"/>
            </p:cNvGrpSpPr>
            <p:nvPr/>
          </p:nvGrpSpPr>
          <p:grpSpPr>
            <a:xfrm>
              <a:off x="440017" y="0"/>
              <a:ext cx="238707" cy="238781"/>
              <a:chOff x="2212991" y="4839051"/>
              <a:chExt cx="754419" cy="754653"/>
            </a:xfrm>
            <a:grpFill/>
          </p:grpSpPr>
          <p:sp>
            <p:nvSpPr>
              <p:cNvPr id="56" name="Rektangel 55">
                <a:extLst>
                  <a:ext uri="{FF2B5EF4-FFF2-40B4-BE49-F238E27FC236}">
                    <a16:creationId xmlns:a16="http://schemas.microsoft.com/office/drawing/2014/main" id="{625FD33E-FA80-8E47-89FC-DCCC2A3C2D16}"/>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Rektangel 56">
                <a:extLst>
                  <a:ext uri="{FF2B5EF4-FFF2-40B4-BE49-F238E27FC236}">
                    <a16:creationId xmlns:a16="http://schemas.microsoft.com/office/drawing/2014/main" id="{8F10E0A5-B8EE-BE47-BC4E-24E1DDB174BC}"/>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Rektangel 57">
                <a:extLst>
                  <a:ext uri="{FF2B5EF4-FFF2-40B4-BE49-F238E27FC236}">
                    <a16:creationId xmlns:a16="http://schemas.microsoft.com/office/drawing/2014/main" id="{28EFCF7D-6529-C142-93C9-90598C42E621}"/>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Rektangel 58">
                <a:extLst>
                  <a:ext uri="{FF2B5EF4-FFF2-40B4-BE49-F238E27FC236}">
                    <a16:creationId xmlns:a16="http://schemas.microsoft.com/office/drawing/2014/main" id="{9AF22970-B936-314A-824B-D4DF2AC4B854}"/>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Rektangel 59">
                <a:extLst>
                  <a:ext uri="{FF2B5EF4-FFF2-40B4-BE49-F238E27FC236}">
                    <a16:creationId xmlns:a16="http://schemas.microsoft.com/office/drawing/2014/main" id="{60A421F4-0D3B-8043-8234-162B9DF4AEA4}"/>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Rektangel 60">
                <a:extLst>
                  <a:ext uri="{FF2B5EF4-FFF2-40B4-BE49-F238E27FC236}">
                    <a16:creationId xmlns:a16="http://schemas.microsoft.com/office/drawing/2014/main" id="{2DB35B1D-2369-204C-9135-78149F469654}"/>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Rektangel 61">
                <a:extLst>
                  <a:ext uri="{FF2B5EF4-FFF2-40B4-BE49-F238E27FC236}">
                    <a16:creationId xmlns:a16="http://schemas.microsoft.com/office/drawing/2014/main" id="{F51D08D7-925E-C84D-8090-F610717A86D9}"/>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Rektangel 62">
                <a:extLst>
                  <a:ext uri="{FF2B5EF4-FFF2-40B4-BE49-F238E27FC236}">
                    <a16:creationId xmlns:a16="http://schemas.microsoft.com/office/drawing/2014/main" id="{E8F003AD-FABE-EE4D-BA89-B2742335EC11}"/>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Rektangel 63">
                <a:extLst>
                  <a:ext uri="{FF2B5EF4-FFF2-40B4-BE49-F238E27FC236}">
                    <a16:creationId xmlns:a16="http://schemas.microsoft.com/office/drawing/2014/main" id="{ABB6F5C6-C885-7942-A935-9C0B32B8A983}"/>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6" name="Grupp 25">
              <a:extLst>
                <a:ext uri="{FF2B5EF4-FFF2-40B4-BE49-F238E27FC236}">
                  <a16:creationId xmlns:a16="http://schemas.microsoft.com/office/drawing/2014/main" id="{E37A3EC7-B403-FB41-9F91-C41E66E1C3F2}"/>
                </a:ext>
              </a:extLst>
            </p:cNvPr>
            <p:cNvGrpSpPr>
              <a:grpSpLocks noChangeAspect="1"/>
            </p:cNvGrpSpPr>
            <p:nvPr/>
          </p:nvGrpSpPr>
          <p:grpSpPr>
            <a:xfrm>
              <a:off x="440017" y="887930"/>
              <a:ext cx="238707" cy="238781"/>
              <a:chOff x="2212991" y="4839051"/>
              <a:chExt cx="754419" cy="754653"/>
            </a:xfrm>
            <a:grpFill/>
          </p:grpSpPr>
          <p:sp>
            <p:nvSpPr>
              <p:cNvPr id="47" name="Rektangel 46">
                <a:extLst>
                  <a:ext uri="{FF2B5EF4-FFF2-40B4-BE49-F238E27FC236}">
                    <a16:creationId xmlns:a16="http://schemas.microsoft.com/office/drawing/2014/main" id="{35D35AD7-6B39-F943-A943-C994051A3591}"/>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Rektangel 47">
                <a:extLst>
                  <a:ext uri="{FF2B5EF4-FFF2-40B4-BE49-F238E27FC236}">
                    <a16:creationId xmlns:a16="http://schemas.microsoft.com/office/drawing/2014/main" id="{F607BB48-BBCD-3647-80C2-C6260F62508D}"/>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Rektangel 48">
                <a:extLst>
                  <a:ext uri="{FF2B5EF4-FFF2-40B4-BE49-F238E27FC236}">
                    <a16:creationId xmlns:a16="http://schemas.microsoft.com/office/drawing/2014/main" id="{3A00F74D-012D-744D-8CD4-86F3025176A9}"/>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Rektangel 49">
                <a:extLst>
                  <a:ext uri="{FF2B5EF4-FFF2-40B4-BE49-F238E27FC236}">
                    <a16:creationId xmlns:a16="http://schemas.microsoft.com/office/drawing/2014/main" id="{25EFBEB2-E669-4441-A2A7-8EA23B468366}"/>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Rektangel 50">
                <a:extLst>
                  <a:ext uri="{FF2B5EF4-FFF2-40B4-BE49-F238E27FC236}">
                    <a16:creationId xmlns:a16="http://schemas.microsoft.com/office/drawing/2014/main" id="{478148B7-7D92-B443-9A7B-461278601ADC}"/>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Rektangel 51">
                <a:extLst>
                  <a:ext uri="{FF2B5EF4-FFF2-40B4-BE49-F238E27FC236}">
                    <a16:creationId xmlns:a16="http://schemas.microsoft.com/office/drawing/2014/main" id="{33F102BC-AE06-C04F-ABBD-6954A9357DA6}"/>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Rektangel 52">
                <a:extLst>
                  <a:ext uri="{FF2B5EF4-FFF2-40B4-BE49-F238E27FC236}">
                    <a16:creationId xmlns:a16="http://schemas.microsoft.com/office/drawing/2014/main" id="{F1168AA4-3F32-6345-AEAD-E2EF2358B8F2}"/>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Rektangel 53">
                <a:extLst>
                  <a:ext uri="{FF2B5EF4-FFF2-40B4-BE49-F238E27FC236}">
                    <a16:creationId xmlns:a16="http://schemas.microsoft.com/office/drawing/2014/main" id="{EF2E7D3E-0E67-9A48-85F5-C51E73D42874}"/>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Rektangel 54">
                <a:extLst>
                  <a:ext uri="{FF2B5EF4-FFF2-40B4-BE49-F238E27FC236}">
                    <a16:creationId xmlns:a16="http://schemas.microsoft.com/office/drawing/2014/main" id="{34ECFF50-188A-EF4D-ABC2-ECFAF9D440AE}"/>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7" name="Grupp 26">
              <a:extLst>
                <a:ext uri="{FF2B5EF4-FFF2-40B4-BE49-F238E27FC236}">
                  <a16:creationId xmlns:a16="http://schemas.microsoft.com/office/drawing/2014/main" id="{F68676DE-7159-B449-A14D-06BBB64ECB8D}"/>
                </a:ext>
              </a:extLst>
            </p:cNvPr>
            <p:cNvGrpSpPr>
              <a:grpSpLocks noChangeAspect="1"/>
            </p:cNvGrpSpPr>
            <p:nvPr/>
          </p:nvGrpSpPr>
          <p:grpSpPr>
            <a:xfrm>
              <a:off x="0" y="443465"/>
              <a:ext cx="238707" cy="238781"/>
              <a:chOff x="2212991" y="4839051"/>
              <a:chExt cx="754419" cy="754653"/>
            </a:xfrm>
            <a:grpFill/>
          </p:grpSpPr>
          <p:sp>
            <p:nvSpPr>
              <p:cNvPr id="38" name="Rektangel 37">
                <a:extLst>
                  <a:ext uri="{FF2B5EF4-FFF2-40B4-BE49-F238E27FC236}">
                    <a16:creationId xmlns:a16="http://schemas.microsoft.com/office/drawing/2014/main" id="{A435E150-EB57-B44A-8293-2C19C271A956}"/>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Rektangel 38">
                <a:extLst>
                  <a:ext uri="{FF2B5EF4-FFF2-40B4-BE49-F238E27FC236}">
                    <a16:creationId xmlns:a16="http://schemas.microsoft.com/office/drawing/2014/main" id="{53C0B4FF-3765-4840-8E0A-9AA936D37216}"/>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Rektangel 39">
                <a:extLst>
                  <a:ext uri="{FF2B5EF4-FFF2-40B4-BE49-F238E27FC236}">
                    <a16:creationId xmlns:a16="http://schemas.microsoft.com/office/drawing/2014/main" id="{A60EFB5C-D38B-D849-AB68-371460E2B1DC}"/>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Rektangel 40">
                <a:extLst>
                  <a:ext uri="{FF2B5EF4-FFF2-40B4-BE49-F238E27FC236}">
                    <a16:creationId xmlns:a16="http://schemas.microsoft.com/office/drawing/2014/main" id="{A71C6519-4CCC-D74C-A050-B08BE3BFE6AE}"/>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Rektangel 41">
                <a:extLst>
                  <a:ext uri="{FF2B5EF4-FFF2-40B4-BE49-F238E27FC236}">
                    <a16:creationId xmlns:a16="http://schemas.microsoft.com/office/drawing/2014/main" id="{8625C522-5195-CA45-9C5A-7279ED5AF410}"/>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Rektangel 42">
                <a:extLst>
                  <a:ext uri="{FF2B5EF4-FFF2-40B4-BE49-F238E27FC236}">
                    <a16:creationId xmlns:a16="http://schemas.microsoft.com/office/drawing/2014/main" id="{B21F9AF9-65C3-BA4E-9064-122DC8A4A494}"/>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7D8AAB2F-C807-4C4C-871F-F2E3846FF9FC}"/>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Rektangel 44">
                <a:extLst>
                  <a:ext uri="{FF2B5EF4-FFF2-40B4-BE49-F238E27FC236}">
                    <a16:creationId xmlns:a16="http://schemas.microsoft.com/office/drawing/2014/main" id="{0CCC44B3-D0FF-D14E-A1C6-B6CFB2D23374}"/>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Rektangel 45">
                <a:extLst>
                  <a:ext uri="{FF2B5EF4-FFF2-40B4-BE49-F238E27FC236}">
                    <a16:creationId xmlns:a16="http://schemas.microsoft.com/office/drawing/2014/main" id="{3E7AF6E4-A19E-CB48-A8B3-F17A97DA27ED}"/>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8" name="Grupp 27">
              <a:extLst>
                <a:ext uri="{FF2B5EF4-FFF2-40B4-BE49-F238E27FC236}">
                  <a16:creationId xmlns:a16="http://schemas.microsoft.com/office/drawing/2014/main" id="{4D7939D2-013B-8D43-AF56-65E8308D448B}"/>
                </a:ext>
              </a:extLst>
            </p:cNvPr>
            <p:cNvGrpSpPr>
              <a:grpSpLocks noChangeAspect="1"/>
            </p:cNvGrpSpPr>
            <p:nvPr/>
          </p:nvGrpSpPr>
          <p:grpSpPr>
            <a:xfrm>
              <a:off x="880067" y="443465"/>
              <a:ext cx="238707" cy="238781"/>
              <a:chOff x="2212991" y="4839051"/>
              <a:chExt cx="754419" cy="754653"/>
            </a:xfrm>
            <a:grpFill/>
          </p:grpSpPr>
          <p:sp>
            <p:nvSpPr>
              <p:cNvPr id="29" name="Rektangel 28">
                <a:extLst>
                  <a:ext uri="{FF2B5EF4-FFF2-40B4-BE49-F238E27FC236}">
                    <a16:creationId xmlns:a16="http://schemas.microsoft.com/office/drawing/2014/main" id="{2B38132A-7F88-3148-A4FC-2DA07E2A634F}"/>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5209F07D-76ED-C14B-B4D2-A7765896DEBC}"/>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A32CA292-5FF0-A747-8736-F788E8B5030A}"/>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AF774941-1457-FE4F-99C0-D11026CE8C84}"/>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ktangel 32">
                <a:extLst>
                  <a:ext uri="{FF2B5EF4-FFF2-40B4-BE49-F238E27FC236}">
                    <a16:creationId xmlns:a16="http://schemas.microsoft.com/office/drawing/2014/main" id="{A552B882-FA01-D642-91BA-E072AF506A10}"/>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10860FD5-FD3F-A44E-A3A2-6ACBE91E3C41}"/>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7864E4F5-5000-7D43-8D12-8117255CB092}"/>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35">
                <a:extLst>
                  <a:ext uri="{FF2B5EF4-FFF2-40B4-BE49-F238E27FC236}">
                    <a16:creationId xmlns:a16="http://schemas.microsoft.com/office/drawing/2014/main" id="{63FCD91C-D163-694C-A6A2-A8777BB9D7EF}"/>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Rektangel 36">
                <a:extLst>
                  <a:ext uri="{FF2B5EF4-FFF2-40B4-BE49-F238E27FC236}">
                    <a16:creationId xmlns:a16="http://schemas.microsoft.com/office/drawing/2014/main" id="{C530E33C-0CCE-EA45-BFBA-21B929A17D1A}"/>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cxnSp>
        <p:nvCxnSpPr>
          <p:cNvPr id="65" name="Rak 64">
            <a:extLst>
              <a:ext uri="{FF2B5EF4-FFF2-40B4-BE49-F238E27FC236}">
                <a16:creationId xmlns:a16="http://schemas.microsoft.com/office/drawing/2014/main" id="{FFF58A14-E24D-2646-87F0-D570B46FC445}"/>
              </a:ext>
            </a:extLst>
          </p:cNvPr>
          <p:cNvCxnSpPr>
            <a:cxnSpLocks/>
          </p:cNvCxnSpPr>
          <p:nvPr userDrawn="1"/>
        </p:nvCxnSpPr>
        <p:spPr>
          <a:xfrm>
            <a:off x="247666" y="4891747"/>
            <a:ext cx="864550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Rubrik 1">
            <a:extLst>
              <a:ext uri="{FF2B5EF4-FFF2-40B4-BE49-F238E27FC236}">
                <a16:creationId xmlns:a16="http://schemas.microsoft.com/office/drawing/2014/main" id="{3997965E-37C7-4D41-8C47-88DEC7D855AD}"/>
              </a:ext>
            </a:extLst>
          </p:cNvPr>
          <p:cNvSpPr>
            <a:spLocks noGrp="1"/>
          </p:cNvSpPr>
          <p:nvPr>
            <p:ph type="ctrTitle" hasCustomPrompt="1"/>
          </p:nvPr>
        </p:nvSpPr>
        <p:spPr>
          <a:xfrm>
            <a:off x="459548" y="1079437"/>
            <a:ext cx="8181215" cy="643695"/>
          </a:xfrm>
        </p:spPr>
        <p:txBody>
          <a:bodyPr lIns="90000" anchor="t">
            <a:noAutofit/>
          </a:bodyPr>
          <a:lstStyle>
            <a:lvl1pPr algn="l">
              <a:lnSpc>
                <a:spcPct val="90000"/>
              </a:lnSpc>
              <a:defRPr sz="3600"/>
            </a:lvl1pPr>
          </a:lstStyle>
          <a:p>
            <a:r>
              <a:rPr lang="sv-SE" dirty="0"/>
              <a:t>Klicka för att ändra rubrikformat</a:t>
            </a:r>
            <a:endParaRPr lang="en-GB" dirty="0"/>
          </a:p>
        </p:txBody>
      </p:sp>
      <p:sp>
        <p:nvSpPr>
          <p:cNvPr id="67" name="Underrubrik 2">
            <a:extLst>
              <a:ext uri="{FF2B5EF4-FFF2-40B4-BE49-F238E27FC236}">
                <a16:creationId xmlns:a16="http://schemas.microsoft.com/office/drawing/2014/main" id="{BE9565E6-B7A1-5E48-B793-BFB8048C99A9}"/>
              </a:ext>
            </a:extLst>
          </p:cNvPr>
          <p:cNvSpPr>
            <a:spLocks noGrp="1"/>
          </p:cNvSpPr>
          <p:nvPr>
            <p:ph type="subTitle" idx="1"/>
          </p:nvPr>
        </p:nvSpPr>
        <p:spPr>
          <a:xfrm>
            <a:off x="459548" y="1723132"/>
            <a:ext cx="8181215" cy="711031"/>
          </a:xfrm>
        </p:spPr>
        <p:txBody>
          <a:bodyPr lIns="108000" rIns="90000">
            <a:noAutofit/>
          </a:bodyPr>
          <a:lstStyle>
            <a:lvl1pPr marL="0" indent="0" algn="l">
              <a:lnSpc>
                <a:spcPct val="9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endParaRPr lang="en-GB" dirty="0"/>
          </a:p>
        </p:txBody>
      </p:sp>
    </p:spTree>
    <p:extLst>
      <p:ext uri="{BB962C8B-B14F-4D97-AF65-F5344CB8AC3E}">
        <p14:creationId xmlns:p14="http://schemas.microsoft.com/office/powerpoint/2010/main" val="385685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2C2D5F-EA7C-6946-8E8C-7B84A7CCE148}"/>
              </a:ext>
            </a:extLst>
          </p:cNvPr>
          <p:cNvSpPr>
            <a:spLocks noGrp="1"/>
          </p:cNvSpPr>
          <p:nvPr>
            <p:ph type="title"/>
          </p:nvPr>
        </p:nvSpPr>
        <p:spPr/>
        <p:txBody>
          <a:bodyPr/>
          <a:lstStyle/>
          <a:p>
            <a:r>
              <a:rPr lang="sv-SE" dirty="0"/>
              <a:t>Klicka här för att ändra mall för rubrikformat</a:t>
            </a:r>
            <a:endParaRPr lang="en-GB" dirty="0"/>
          </a:p>
        </p:txBody>
      </p:sp>
      <p:sp>
        <p:nvSpPr>
          <p:cNvPr id="4" name="Platshållare för datum 3">
            <a:extLst>
              <a:ext uri="{FF2B5EF4-FFF2-40B4-BE49-F238E27FC236}">
                <a16:creationId xmlns:a16="http://schemas.microsoft.com/office/drawing/2014/main" id="{142A2319-CD13-BE4D-9C63-5A9EBFDCEC17}"/>
              </a:ext>
            </a:extLst>
          </p:cNvPr>
          <p:cNvSpPr>
            <a:spLocks noGrp="1"/>
          </p:cNvSpPr>
          <p:nvPr>
            <p:ph type="dt" sz="half" idx="11"/>
          </p:nvPr>
        </p:nvSpPr>
        <p:spPr/>
        <p:txBody>
          <a:bodyPr/>
          <a:lstStyle/>
          <a:p>
            <a:fld id="{FB2CF90B-63BC-6544-9FB4-A72410329261}" type="datetime1">
              <a:rPr lang="sv-SE" smtClean="0"/>
              <a:t>2022-11-18</a:t>
            </a:fld>
            <a:endParaRPr lang="en-GB" dirty="0"/>
          </a:p>
        </p:txBody>
      </p:sp>
      <p:sp>
        <p:nvSpPr>
          <p:cNvPr id="5" name="Platshållare för bildnummer 4">
            <a:extLst>
              <a:ext uri="{FF2B5EF4-FFF2-40B4-BE49-F238E27FC236}">
                <a16:creationId xmlns:a16="http://schemas.microsoft.com/office/drawing/2014/main" id="{47540BA4-CF98-2846-8D40-8EA647BCD6B5}"/>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11" name="Platshållare för innehåll 10">
            <a:extLst>
              <a:ext uri="{FF2B5EF4-FFF2-40B4-BE49-F238E27FC236}">
                <a16:creationId xmlns:a16="http://schemas.microsoft.com/office/drawing/2014/main" id="{C55E1E5B-E1F9-C645-91AF-7753BF8D8EB5}"/>
              </a:ext>
            </a:extLst>
          </p:cNvPr>
          <p:cNvSpPr>
            <a:spLocks noGrp="1"/>
          </p:cNvSpPr>
          <p:nvPr>
            <p:ph sz="quarter" idx="13"/>
          </p:nvPr>
        </p:nvSpPr>
        <p:spPr>
          <a:xfrm>
            <a:off x="1062000" y="1112400"/>
            <a:ext cx="7559674" cy="3612000"/>
          </a:xfrm>
        </p:spPr>
        <p:txBody>
          <a:bodyPr/>
          <a:lstStyle>
            <a:lvl1pPr>
              <a:defRPr sz="1600"/>
            </a:lvl1pPr>
            <a:lvl2pPr>
              <a:defRPr sz="1400"/>
            </a:lvl2pPr>
            <a:lvl3pPr>
              <a:defRPr sz="1200"/>
            </a:lvl3pPr>
            <a:lvl4pPr>
              <a:defRPr sz="1200"/>
            </a:lvl4pPr>
            <a:lvl5pPr>
              <a:defRPr sz="12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Tree>
    <p:extLst>
      <p:ext uri="{BB962C8B-B14F-4D97-AF65-F5344CB8AC3E}">
        <p14:creationId xmlns:p14="http://schemas.microsoft.com/office/powerpoint/2010/main" val="583001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två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EF5597-77F0-434A-A2AB-0ACCE1CD79EB}"/>
              </a:ext>
            </a:extLst>
          </p:cNvPr>
          <p:cNvSpPr>
            <a:spLocks noGrp="1"/>
          </p:cNvSpPr>
          <p:nvPr>
            <p:ph type="title"/>
          </p:nvPr>
        </p:nvSpPr>
        <p:spPr/>
        <p:txBody>
          <a:bodyPr/>
          <a:lstStyle/>
          <a:p>
            <a:r>
              <a:rPr lang="sv-SE" dirty="0"/>
              <a:t>Klicka här för att ändra mall för rubrikformat</a:t>
            </a:r>
            <a:endParaRPr lang="en-GB" dirty="0"/>
          </a:p>
        </p:txBody>
      </p:sp>
      <p:sp>
        <p:nvSpPr>
          <p:cNvPr id="4" name="Platshållare för datum 3">
            <a:extLst>
              <a:ext uri="{FF2B5EF4-FFF2-40B4-BE49-F238E27FC236}">
                <a16:creationId xmlns:a16="http://schemas.microsoft.com/office/drawing/2014/main" id="{D89E2E86-DCB5-5D40-AAC1-7A916712E6F4}"/>
              </a:ext>
            </a:extLst>
          </p:cNvPr>
          <p:cNvSpPr>
            <a:spLocks noGrp="1"/>
          </p:cNvSpPr>
          <p:nvPr>
            <p:ph type="dt" sz="half" idx="11"/>
          </p:nvPr>
        </p:nvSpPr>
        <p:spPr/>
        <p:txBody>
          <a:bodyPr/>
          <a:lstStyle/>
          <a:p>
            <a:fld id="{BAD82F0C-0E2A-5546-8972-AA94798A63F5}" type="datetime1">
              <a:rPr lang="sv-SE" smtClean="0"/>
              <a:t>2022-11-18</a:t>
            </a:fld>
            <a:endParaRPr lang="en-GB" dirty="0"/>
          </a:p>
        </p:txBody>
      </p:sp>
      <p:sp>
        <p:nvSpPr>
          <p:cNvPr id="5" name="Platshållare för bildnummer 4">
            <a:extLst>
              <a:ext uri="{FF2B5EF4-FFF2-40B4-BE49-F238E27FC236}">
                <a16:creationId xmlns:a16="http://schemas.microsoft.com/office/drawing/2014/main" id="{7C89D1DA-CF8E-0D44-9D15-51F737427C71}"/>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7" name="Platshållare för innehåll 6">
            <a:extLst>
              <a:ext uri="{FF2B5EF4-FFF2-40B4-BE49-F238E27FC236}">
                <a16:creationId xmlns:a16="http://schemas.microsoft.com/office/drawing/2014/main" id="{6AD6011F-45DB-6648-8334-1B4DC6E8EA92}"/>
              </a:ext>
            </a:extLst>
          </p:cNvPr>
          <p:cNvSpPr>
            <a:spLocks noGrp="1"/>
          </p:cNvSpPr>
          <p:nvPr>
            <p:ph sz="quarter" idx="13"/>
          </p:nvPr>
        </p:nvSpPr>
        <p:spPr>
          <a:xfrm>
            <a:off x="1062000" y="1116000"/>
            <a:ext cx="3427344" cy="3781438"/>
          </a:xfrm>
        </p:spPr>
        <p:txBody>
          <a:bodyPr/>
          <a:lstStyle>
            <a:lvl1pPr>
              <a:spcBef>
                <a:spcPts val="600"/>
              </a:spcBef>
              <a:defRPr sz="1400"/>
            </a:lvl1pPr>
            <a:lvl2pPr>
              <a:defRPr sz="1200"/>
            </a:lvl2pPr>
            <a:lvl3pPr>
              <a:defRPr sz="1200"/>
            </a:lvl3pPr>
            <a:lvl4pPr>
              <a:defRPr sz="1100"/>
            </a:lvl4pPr>
            <a:lvl5pPr>
              <a:defRPr sz="11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8" name="Platshållare för innehåll 6">
            <a:extLst>
              <a:ext uri="{FF2B5EF4-FFF2-40B4-BE49-F238E27FC236}">
                <a16:creationId xmlns:a16="http://schemas.microsoft.com/office/drawing/2014/main" id="{E71BD36F-2D19-AD42-B3D6-3BC155EE33A5}"/>
              </a:ext>
            </a:extLst>
          </p:cNvPr>
          <p:cNvSpPr>
            <a:spLocks noGrp="1"/>
          </p:cNvSpPr>
          <p:nvPr>
            <p:ph sz="quarter" idx="14"/>
          </p:nvPr>
        </p:nvSpPr>
        <p:spPr>
          <a:xfrm>
            <a:off x="4572000" y="1116000"/>
            <a:ext cx="3427341" cy="3781438"/>
          </a:xfrm>
        </p:spPr>
        <p:txBody>
          <a:bodyPr/>
          <a:lstStyle>
            <a:lvl1pPr>
              <a:spcBef>
                <a:spcPts val="600"/>
              </a:spcBef>
              <a:defRPr sz="1400"/>
            </a:lvl1pPr>
            <a:lvl2pPr>
              <a:defRPr sz="1200"/>
            </a:lvl2pPr>
            <a:lvl3pPr>
              <a:defRPr sz="1200"/>
            </a:lvl3pPr>
            <a:lvl4pPr>
              <a:defRPr sz="1100"/>
            </a:lvl4pPr>
            <a:lvl5pPr>
              <a:defRPr sz="11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Tree>
    <p:extLst>
      <p:ext uri="{BB962C8B-B14F-4D97-AF65-F5344CB8AC3E}">
        <p14:creationId xmlns:p14="http://schemas.microsoft.com/office/powerpoint/2010/main" val="1595337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underrubriker och två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EF5597-77F0-434A-A2AB-0ACCE1CD79EB}"/>
              </a:ext>
            </a:extLst>
          </p:cNvPr>
          <p:cNvSpPr>
            <a:spLocks noGrp="1"/>
          </p:cNvSpPr>
          <p:nvPr>
            <p:ph type="title"/>
          </p:nvPr>
        </p:nvSpPr>
        <p:spPr/>
        <p:txBody>
          <a:bodyPr/>
          <a:lstStyle/>
          <a:p>
            <a:r>
              <a:rPr lang="sv-SE"/>
              <a:t>Klicka här för att ändra mall för rubrikformat</a:t>
            </a:r>
            <a:endParaRPr lang="en-GB"/>
          </a:p>
        </p:txBody>
      </p:sp>
      <p:sp>
        <p:nvSpPr>
          <p:cNvPr id="4" name="Platshållare för datum 3">
            <a:extLst>
              <a:ext uri="{FF2B5EF4-FFF2-40B4-BE49-F238E27FC236}">
                <a16:creationId xmlns:a16="http://schemas.microsoft.com/office/drawing/2014/main" id="{D89E2E86-DCB5-5D40-AAC1-7A916712E6F4}"/>
              </a:ext>
            </a:extLst>
          </p:cNvPr>
          <p:cNvSpPr>
            <a:spLocks noGrp="1"/>
          </p:cNvSpPr>
          <p:nvPr>
            <p:ph type="dt" sz="half" idx="11"/>
          </p:nvPr>
        </p:nvSpPr>
        <p:spPr/>
        <p:txBody>
          <a:bodyPr/>
          <a:lstStyle/>
          <a:p>
            <a:fld id="{A7A7FA62-242B-154F-BDED-F228A40489AE}" type="datetime1">
              <a:rPr lang="sv-SE" smtClean="0"/>
              <a:t>2022-11-18</a:t>
            </a:fld>
            <a:endParaRPr lang="en-GB" dirty="0"/>
          </a:p>
        </p:txBody>
      </p:sp>
      <p:sp>
        <p:nvSpPr>
          <p:cNvPr id="5" name="Platshållare för bildnummer 4">
            <a:extLst>
              <a:ext uri="{FF2B5EF4-FFF2-40B4-BE49-F238E27FC236}">
                <a16:creationId xmlns:a16="http://schemas.microsoft.com/office/drawing/2014/main" id="{7C89D1DA-CF8E-0D44-9D15-51F737427C71}"/>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7" name="Platshållare för innehåll 6">
            <a:extLst>
              <a:ext uri="{FF2B5EF4-FFF2-40B4-BE49-F238E27FC236}">
                <a16:creationId xmlns:a16="http://schemas.microsoft.com/office/drawing/2014/main" id="{6AD6011F-45DB-6648-8334-1B4DC6E8EA92}"/>
              </a:ext>
            </a:extLst>
          </p:cNvPr>
          <p:cNvSpPr>
            <a:spLocks noGrp="1"/>
          </p:cNvSpPr>
          <p:nvPr>
            <p:ph sz="quarter" idx="13"/>
          </p:nvPr>
        </p:nvSpPr>
        <p:spPr>
          <a:xfrm>
            <a:off x="1062000" y="1458000"/>
            <a:ext cx="3427344" cy="3266400"/>
          </a:xfrm>
        </p:spPr>
        <p:txBody>
          <a:bodyPr/>
          <a:lstStyle>
            <a:lvl1pPr>
              <a:spcBef>
                <a:spcPts val="600"/>
              </a:spcBef>
              <a:defRPr sz="1400"/>
            </a:lvl1pPr>
            <a:lvl2pPr>
              <a:defRPr sz="1200"/>
            </a:lvl2pPr>
            <a:lvl3pPr>
              <a:defRPr sz="1200"/>
            </a:lvl3pPr>
            <a:lvl4pPr>
              <a:defRPr sz="1100"/>
            </a:lvl4pPr>
            <a:lvl5pPr>
              <a:defRPr sz="11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8" name="Platshållare för innehåll 6">
            <a:extLst>
              <a:ext uri="{FF2B5EF4-FFF2-40B4-BE49-F238E27FC236}">
                <a16:creationId xmlns:a16="http://schemas.microsoft.com/office/drawing/2014/main" id="{E71BD36F-2D19-AD42-B3D6-3BC155EE33A5}"/>
              </a:ext>
            </a:extLst>
          </p:cNvPr>
          <p:cNvSpPr>
            <a:spLocks noGrp="1"/>
          </p:cNvSpPr>
          <p:nvPr>
            <p:ph sz="quarter" idx="14"/>
          </p:nvPr>
        </p:nvSpPr>
        <p:spPr>
          <a:xfrm>
            <a:off x="4572000" y="1458000"/>
            <a:ext cx="3427341" cy="3266400"/>
          </a:xfrm>
        </p:spPr>
        <p:txBody>
          <a:bodyPr/>
          <a:lstStyle>
            <a:lvl1pPr>
              <a:spcBef>
                <a:spcPts val="600"/>
              </a:spcBef>
              <a:defRPr sz="1400"/>
            </a:lvl1pPr>
            <a:lvl2pPr>
              <a:defRPr sz="1200"/>
            </a:lvl2pPr>
            <a:lvl3pPr>
              <a:defRPr sz="1200"/>
            </a:lvl3pPr>
            <a:lvl4pPr>
              <a:defRPr sz="1100"/>
            </a:lvl4pPr>
            <a:lvl5pPr>
              <a:defRPr sz="11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9" name="Platshållare för text 2">
            <a:extLst>
              <a:ext uri="{FF2B5EF4-FFF2-40B4-BE49-F238E27FC236}">
                <a16:creationId xmlns:a16="http://schemas.microsoft.com/office/drawing/2014/main" id="{5036AF80-4CD2-454D-A2BD-8376F1D80549}"/>
              </a:ext>
            </a:extLst>
          </p:cNvPr>
          <p:cNvSpPr>
            <a:spLocks noGrp="1"/>
          </p:cNvSpPr>
          <p:nvPr>
            <p:ph type="body" idx="1"/>
          </p:nvPr>
        </p:nvSpPr>
        <p:spPr>
          <a:xfrm>
            <a:off x="1062000" y="1051200"/>
            <a:ext cx="3427342" cy="327722"/>
          </a:xfrm>
        </p:spPr>
        <p:txBody>
          <a:bodyPr anchor="b">
            <a:noAutofit/>
          </a:bodyPr>
          <a:lstStyle>
            <a:lvl1pPr marL="0" indent="0">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10" name="Platshållare för text 4">
            <a:extLst>
              <a:ext uri="{FF2B5EF4-FFF2-40B4-BE49-F238E27FC236}">
                <a16:creationId xmlns:a16="http://schemas.microsoft.com/office/drawing/2014/main" id="{BD1EFFC8-506E-5A4A-B12B-1ED4D1958FC5}"/>
              </a:ext>
            </a:extLst>
          </p:cNvPr>
          <p:cNvSpPr>
            <a:spLocks noGrp="1"/>
          </p:cNvSpPr>
          <p:nvPr>
            <p:ph type="body" sz="quarter" idx="3"/>
          </p:nvPr>
        </p:nvSpPr>
        <p:spPr>
          <a:xfrm>
            <a:off x="4572000" y="1051200"/>
            <a:ext cx="3427341" cy="327722"/>
          </a:xfrm>
        </p:spPr>
        <p:txBody>
          <a:bodyPr anchor="b">
            <a:noAutofit/>
          </a:bodyPr>
          <a:lstStyle>
            <a:lvl1pPr marL="0" indent="0">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Tree>
    <p:extLst>
      <p:ext uri="{BB962C8B-B14F-4D97-AF65-F5344CB8AC3E}">
        <p14:creationId xmlns:p14="http://schemas.microsoft.com/office/powerpoint/2010/main" val="255955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9213F7-29AE-3348-BA14-276452F17522}"/>
              </a:ext>
            </a:extLst>
          </p:cNvPr>
          <p:cNvSpPr>
            <a:spLocks noGrp="1"/>
          </p:cNvSpPr>
          <p:nvPr>
            <p:ph type="title"/>
          </p:nvPr>
        </p:nvSpPr>
        <p:spPr/>
        <p:txBody>
          <a:bodyPr/>
          <a:lstStyle/>
          <a:p>
            <a:r>
              <a:rPr lang="sv-SE"/>
              <a:t>Klicka här för att ändra mall för rubrikformat</a:t>
            </a:r>
            <a:endParaRPr lang="en-GB"/>
          </a:p>
        </p:txBody>
      </p:sp>
      <p:sp>
        <p:nvSpPr>
          <p:cNvPr id="4" name="Platshållare för datum 3">
            <a:extLst>
              <a:ext uri="{FF2B5EF4-FFF2-40B4-BE49-F238E27FC236}">
                <a16:creationId xmlns:a16="http://schemas.microsoft.com/office/drawing/2014/main" id="{DEE58744-88EE-9F48-B53F-195692071B89}"/>
              </a:ext>
            </a:extLst>
          </p:cNvPr>
          <p:cNvSpPr>
            <a:spLocks noGrp="1"/>
          </p:cNvSpPr>
          <p:nvPr>
            <p:ph type="dt" sz="half" idx="11"/>
          </p:nvPr>
        </p:nvSpPr>
        <p:spPr/>
        <p:txBody>
          <a:bodyPr/>
          <a:lstStyle/>
          <a:p>
            <a:fld id="{0D45677C-6021-4B4B-8D00-4AA6DB0D4902}" type="datetime1">
              <a:rPr lang="sv-SE" smtClean="0"/>
              <a:t>2022-11-18</a:t>
            </a:fld>
            <a:endParaRPr lang="en-GB" dirty="0"/>
          </a:p>
        </p:txBody>
      </p:sp>
      <p:sp>
        <p:nvSpPr>
          <p:cNvPr id="5" name="Platshållare för bildnummer 4">
            <a:extLst>
              <a:ext uri="{FF2B5EF4-FFF2-40B4-BE49-F238E27FC236}">
                <a16:creationId xmlns:a16="http://schemas.microsoft.com/office/drawing/2014/main" id="{12052B00-675E-0049-A5DB-D785D6290EF5}"/>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7" name="Platshållare för bild 6">
            <a:extLst>
              <a:ext uri="{FF2B5EF4-FFF2-40B4-BE49-F238E27FC236}">
                <a16:creationId xmlns:a16="http://schemas.microsoft.com/office/drawing/2014/main" id="{4CD2FD66-7FAA-AE47-8A10-92EF24064E28}"/>
              </a:ext>
            </a:extLst>
          </p:cNvPr>
          <p:cNvSpPr>
            <a:spLocks noGrp="1"/>
          </p:cNvSpPr>
          <p:nvPr>
            <p:ph type="pic" sz="quarter" idx="13"/>
          </p:nvPr>
        </p:nvSpPr>
        <p:spPr>
          <a:xfrm>
            <a:off x="250825" y="1182688"/>
            <a:ext cx="8642350" cy="3541712"/>
          </a:xfrm>
        </p:spPr>
        <p:txBody>
          <a:bodyPr/>
          <a:lstStyle>
            <a:lvl1pPr marL="0" indent="0">
              <a:buNone/>
              <a:defRPr/>
            </a:lvl1pPr>
          </a:lstStyle>
          <a:p>
            <a:endParaRPr lang="en-GB" dirty="0"/>
          </a:p>
        </p:txBody>
      </p:sp>
    </p:spTree>
    <p:extLst>
      <p:ext uri="{BB962C8B-B14F-4D97-AF65-F5344CB8AC3E}">
        <p14:creationId xmlns:p14="http://schemas.microsoft.com/office/powerpoint/2010/main" val="3517774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9213F7-29AE-3348-BA14-276452F17522}"/>
              </a:ext>
            </a:extLst>
          </p:cNvPr>
          <p:cNvSpPr>
            <a:spLocks noGrp="1"/>
          </p:cNvSpPr>
          <p:nvPr>
            <p:ph type="title"/>
          </p:nvPr>
        </p:nvSpPr>
        <p:spPr/>
        <p:txBody>
          <a:bodyPr/>
          <a:lstStyle/>
          <a:p>
            <a:r>
              <a:rPr lang="sv-SE"/>
              <a:t>Klicka här för att ändra mall för rubrikformat</a:t>
            </a:r>
            <a:endParaRPr lang="en-GB"/>
          </a:p>
        </p:txBody>
      </p:sp>
      <p:sp>
        <p:nvSpPr>
          <p:cNvPr id="4" name="Platshållare för datum 3">
            <a:extLst>
              <a:ext uri="{FF2B5EF4-FFF2-40B4-BE49-F238E27FC236}">
                <a16:creationId xmlns:a16="http://schemas.microsoft.com/office/drawing/2014/main" id="{DEE58744-88EE-9F48-B53F-195692071B89}"/>
              </a:ext>
            </a:extLst>
          </p:cNvPr>
          <p:cNvSpPr>
            <a:spLocks noGrp="1"/>
          </p:cNvSpPr>
          <p:nvPr>
            <p:ph type="dt" sz="half" idx="11"/>
          </p:nvPr>
        </p:nvSpPr>
        <p:spPr/>
        <p:txBody>
          <a:bodyPr/>
          <a:lstStyle/>
          <a:p>
            <a:fld id="{141755ED-D54E-694B-A391-7B1A4BC3BA77}" type="datetime1">
              <a:rPr lang="sv-SE" smtClean="0"/>
              <a:t>2022-11-18</a:t>
            </a:fld>
            <a:endParaRPr lang="en-GB" dirty="0"/>
          </a:p>
        </p:txBody>
      </p:sp>
      <p:sp>
        <p:nvSpPr>
          <p:cNvPr id="5" name="Platshållare för bildnummer 4">
            <a:extLst>
              <a:ext uri="{FF2B5EF4-FFF2-40B4-BE49-F238E27FC236}">
                <a16:creationId xmlns:a16="http://schemas.microsoft.com/office/drawing/2014/main" id="{12052B00-675E-0049-A5DB-D785D6290EF5}"/>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7" name="Platshållare för bild 6">
            <a:extLst>
              <a:ext uri="{FF2B5EF4-FFF2-40B4-BE49-F238E27FC236}">
                <a16:creationId xmlns:a16="http://schemas.microsoft.com/office/drawing/2014/main" id="{4CD2FD66-7FAA-AE47-8A10-92EF24064E28}"/>
              </a:ext>
            </a:extLst>
          </p:cNvPr>
          <p:cNvSpPr>
            <a:spLocks noGrp="1"/>
          </p:cNvSpPr>
          <p:nvPr>
            <p:ph type="pic" sz="quarter" idx="13"/>
          </p:nvPr>
        </p:nvSpPr>
        <p:spPr>
          <a:xfrm>
            <a:off x="250825" y="1183342"/>
            <a:ext cx="4282057" cy="3541058"/>
          </a:xfrm>
        </p:spPr>
        <p:txBody>
          <a:bodyPr/>
          <a:lstStyle>
            <a:lvl1pPr marL="0" indent="0">
              <a:buNone/>
              <a:defRPr/>
            </a:lvl1pPr>
          </a:lstStyle>
          <a:p>
            <a:endParaRPr lang="en-GB" dirty="0"/>
          </a:p>
        </p:txBody>
      </p:sp>
      <p:sp>
        <p:nvSpPr>
          <p:cNvPr id="8" name="Platshållare för bild 6">
            <a:extLst>
              <a:ext uri="{FF2B5EF4-FFF2-40B4-BE49-F238E27FC236}">
                <a16:creationId xmlns:a16="http://schemas.microsoft.com/office/drawing/2014/main" id="{F471D766-023C-E042-B60C-5AA70DCA1212}"/>
              </a:ext>
            </a:extLst>
          </p:cNvPr>
          <p:cNvSpPr>
            <a:spLocks noGrp="1"/>
          </p:cNvSpPr>
          <p:nvPr>
            <p:ph type="pic" sz="quarter" idx="14"/>
          </p:nvPr>
        </p:nvSpPr>
        <p:spPr>
          <a:xfrm>
            <a:off x="4611119" y="1183342"/>
            <a:ext cx="4282055" cy="3541058"/>
          </a:xfrm>
        </p:spPr>
        <p:txBody>
          <a:bodyPr/>
          <a:lstStyle>
            <a:lvl1pPr marL="0" indent="0">
              <a:buNone/>
              <a:defRPr/>
            </a:lvl1pPr>
          </a:lstStyle>
          <a:p>
            <a:endParaRPr lang="en-GB" dirty="0"/>
          </a:p>
        </p:txBody>
      </p:sp>
    </p:spTree>
    <p:extLst>
      <p:ext uri="{BB962C8B-B14F-4D97-AF65-F5344CB8AC3E}">
        <p14:creationId xmlns:p14="http://schemas.microsoft.com/office/powerpoint/2010/main" val="1901281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06286D3-8649-524C-AC90-FF2F69102F70}"/>
              </a:ext>
            </a:extLst>
          </p:cNvPr>
          <p:cNvSpPr>
            <a:spLocks noGrp="1"/>
          </p:cNvSpPr>
          <p:nvPr>
            <p:ph type="title"/>
          </p:nvPr>
        </p:nvSpPr>
        <p:spPr/>
        <p:txBody>
          <a:bodyPr/>
          <a:lstStyle/>
          <a:p>
            <a:r>
              <a:rPr lang="sv-SE" dirty="0"/>
              <a:t>Klicka här för att ändra mall för rubrikformat</a:t>
            </a:r>
            <a:endParaRPr lang="en-GB" dirty="0"/>
          </a:p>
        </p:txBody>
      </p:sp>
      <p:sp>
        <p:nvSpPr>
          <p:cNvPr id="4" name="Platshållare för datum 3">
            <a:extLst>
              <a:ext uri="{FF2B5EF4-FFF2-40B4-BE49-F238E27FC236}">
                <a16:creationId xmlns:a16="http://schemas.microsoft.com/office/drawing/2014/main" id="{EE417B25-3466-4D4E-9932-2BC6E1D868B5}"/>
              </a:ext>
            </a:extLst>
          </p:cNvPr>
          <p:cNvSpPr>
            <a:spLocks noGrp="1"/>
          </p:cNvSpPr>
          <p:nvPr>
            <p:ph type="dt" sz="half" idx="11"/>
          </p:nvPr>
        </p:nvSpPr>
        <p:spPr/>
        <p:txBody>
          <a:bodyPr/>
          <a:lstStyle/>
          <a:p>
            <a:fld id="{C55EB1E9-4E18-5549-8E17-04A05D374244}" type="datetime1">
              <a:rPr lang="sv-SE" smtClean="0"/>
              <a:t>2022-11-18</a:t>
            </a:fld>
            <a:endParaRPr lang="en-GB" dirty="0"/>
          </a:p>
        </p:txBody>
      </p:sp>
      <p:sp>
        <p:nvSpPr>
          <p:cNvPr id="5" name="Platshållare för bildnummer 4">
            <a:extLst>
              <a:ext uri="{FF2B5EF4-FFF2-40B4-BE49-F238E27FC236}">
                <a16:creationId xmlns:a16="http://schemas.microsoft.com/office/drawing/2014/main" id="{31573EF2-0F29-FC4E-8D8C-6C9A6BED7D41}"/>
              </a:ext>
            </a:extLst>
          </p:cNvPr>
          <p:cNvSpPr>
            <a:spLocks noGrp="1"/>
          </p:cNvSpPr>
          <p:nvPr>
            <p:ph type="sldNum" sz="quarter" idx="12"/>
          </p:nvPr>
        </p:nvSpPr>
        <p:spPr/>
        <p:txBody>
          <a:bodyPr/>
          <a:lstStyle/>
          <a:p>
            <a:fld id="{C338348D-F2D3-AB47-AE2A-1D59B1E58D64}" type="slidenum">
              <a:rPr lang="en-GB" smtClean="0"/>
              <a:pPr/>
              <a:t>‹#›</a:t>
            </a:fld>
            <a:endParaRPr lang="en-GB"/>
          </a:p>
        </p:txBody>
      </p:sp>
    </p:spTree>
    <p:extLst>
      <p:ext uri="{BB962C8B-B14F-4D97-AF65-F5344CB8AC3E}">
        <p14:creationId xmlns:p14="http://schemas.microsoft.com/office/powerpoint/2010/main" val="147711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upp 15">
            <a:extLst>
              <a:ext uri="{FF2B5EF4-FFF2-40B4-BE49-F238E27FC236}">
                <a16:creationId xmlns:a16="http://schemas.microsoft.com/office/drawing/2014/main" id="{8FC9BCA9-8112-B140-ADE9-6824270029CC}"/>
              </a:ext>
            </a:extLst>
          </p:cNvPr>
          <p:cNvGrpSpPr/>
          <p:nvPr userDrawn="1"/>
        </p:nvGrpSpPr>
        <p:grpSpPr>
          <a:xfrm>
            <a:off x="0" y="0"/>
            <a:ext cx="1172780" cy="1181100"/>
            <a:chOff x="0" y="0"/>
            <a:chExt cx="1118774" cy="1126711"/>
          </a:xfrm>
          <a:noFill/>
        </p:grpSpPr>
        <p:pic>
          <p:nvPicPr>
            <p:cNvPr id="17" name="Picture 2">
              <a:extLst>
                <a:ext uri="{FF2B5EF4-FFF2-40B4-BE49-F238E27FC236}">
                  <a16:creationId xmlns:a16="http://schemas.microsoft.com/office/drawing/2014/main" id="{5CC0A999-4F7B-8C4E-8149-C4EAA0A4A500}"/>
                </a:ext>
              </a:extLst>
            </p:cNvPr>
            <p:cNvPicPr>
              <a:picLocks noChangeArrowheads="1"/>
            </p:cNvPicPr>
            <p:nvPr userDrawn="1"/>
          </p:nvPicPr>
          <p:blipFill>
            <a:blip r:embed="rId10" cstate="print">
              <a:extLst>
                <a:ext uri="{28A0092B-C50C-407E-A947-70E740481C1C}">
                  <a14:useLocalDpi xmlns:a14="http://schemas.microsoft.com/office/drawing/2010/main"/>
                </a:ext>
              </a:extLst>
            </a:blip>
            <a:srcRect/>
            <a:stretch>
              <a:fillRect/>
            </a:stretch>
          </p:blipFill>
          <p:spPr bwMode="auto">
            <a:xfrm>
              <a:off x="238674" y="237964"/>
              <a:ext cx="641393" cy="6497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18" name="Grupp 17">
              <a:extLst>
                <a:ext uri="{FF2B5EF4-FFF2-40B4-BE49-F238E27FC236}">
                  <a16:creationId xmlns:a16="http://schemas.microsoft.com/office/drawing/2014/main" id="{69D53D63-D667-E84D-A90C-8D11EC9E4B53}"/>
                </a:ext>
              </a:extLst>
            </p:cNvPr>
            <p:cNvGrpSpPr>
              <a:grpSpLocks noChangeAspect="1"/>
            </p:cNvGrpSpPr>
            <p:nvPr/>
          </p:nvGrpSpPr>
          <p:grpSpPr>
            <a:xfrm>
              <a:off x="440017" y="0"/>
              <a:ext cx="238707" cy="238781"/>
              <a:chOff x="2212991" y="4839051"/>
              <a:chExt cx="754419" cy="754653"/>
            </a:xfrm>
            <a:grpFill/>
          </p:grpSpPr>
          <p:sp>
            <p:nvSpPr>
              <p:cNvPr id="55" name="Rektangel 54">
                <a:extLst>
                  <a:ext uri="{FF2B5EF4-FFF2-40B4-BE49-F238E27FC236}">
                    <a16:creationId xmlns:a16="http://schemas.microsoft.com/office/drawing/2014/main" id="{9B6D8BC4-515D-A14B-BF16-35FC559D15C0}"/>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Rektangel 55">
                <a:extLst>
                  <a:ext uri="{FF2B5EF4-FFF2-40B4-BE49-F238E27FC236}">
                    <a16:creationId xmlns:a16="http://schemas.microsoft.com/office/drawing/2014/main" id="{6A8074B4-32D4-7D4D-99B1-C1E5BCA4C294}"/>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Rektangel 56">
                <a:extLst>
                  <a:ext uri="{FF2B5EF4-FFF2-40B4-BE49-F238E27FC236}">
                    <a16:creationId xmlns:a16="http://schemas.microsoft.com/office/drawing/2014/main" id="{5DF1CC6E-E23D-7846-B935-B6D685DE5D3F}"/>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Rektangel 57">
                <a:extLst>
                  <a:ext uri="{FF2B5EF4-FFF2-40B4-BE49-F238E27FC236}">
                    <a16:creationId xmlns:a16="http://schemas.microsoft.com/office/drawing/2014/main" id="{E0344D03-8FC1-6B4D-BBDE-3DAE45779BC4}"/>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Rektangel 58">
                <a:extLst>
                  <a:ext uri="{FF2B5EF4-FFF2-40B4-BE49-F238E27FC236}">
                    <a16:creationId xmlns:a16="http://schemas.microsoft.com/office/drawing/2014/main" id="{1ADEEFC8-FFFE-B543-9D4F-F5E7FFED0956}"/>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Rektangel 59">
                <a:extLst>
                  <a:ext uri="{FF2B5EF4-FFF2-40B4-BE49-F238E27FC236}">
                    <a16:creationId xmlns:a16="http://schemas.microsoft.com/office/drawing/2014/main" id="{F8D556CD-9A22-3549-83E4-AC3754C40CA8}"/>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Rektangel 60">
                <a:extLst>
                  <a:ext uri="{FF2B5EF4-FFF2-40B4-BE49-F238E27FC236}">
                    <a16:creationId xmlns:a16="http://schemas.microsoft.com/office/drawing/2014/main" id="{483B93B1-26EF-844F-BD73-0AB10B74D5DE}"/>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Rektangel 61">
                <a:extLst>
                  <a:ext uri="{FF2B5EF4-FFF2-40B4-BE49-F238E27FC236}">
                    <a16:creationId xmlns:a16="http://schemas.microsoft.com/office/drawing/2014/main" id="{54D47BB5-122C-2748-A219-5604D6DB5EAD}"/>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Rektangel 62">
                <a:extLst>
                  <a:ext uri="{FF2B5EF4-FFF2-40B4-BE49-F238E27FC236}">
                    <a16:creationId xmlns:a16="http://schemas.microsoft.com/office/drawing/2014/main" id="{39F3589B-0BFD-5640-9CF3-FAF5F7063F1A}"/>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9" name="Grupp 18">
              <a:extLst>
                <a:ext uri="{FF2B5EF4-FFF2-40B4-BE49-F238E27FC236}">
                  <a16:creationId xmlns:a16="http://schemas.microsoft.com/office/drawing/2014/main" id="{BFB3C6E5-14B8-784E-8FB1-95AADD256478}"/>
                </a:ext>
              </a:extLst>
            </p:cNvPr>
            <p:cNvGrpSpPr>
              <a:grpSpLocks noChangeAspect="1"/>
            </p:cNvGrpSpPr>
            <p:nvPr/>
          </p:nvGrpSpPr>
          <p:grpSpPr>
            <a:xfrm>
              <a:off x="440017" y="887930"/>
              <a:ext cx="238707" cy="238781"/>
              <a:chOff x="2212991" y="4839051"/>
              <a:chExt cx="754419" cy="754653"/>
            </a:xfrm>
            <a:grpFill/>
          </p:grpSpPr>
          <p:sp>
            <p:nvSpPr>
              <p:cNvPr id="46" name="Rektangel 45">
                <a:extLst>
                  <a:ext uri="{FF2B5EF4-FFF2-40B4-BE49-F238E27FC236}">
                    <a16:creationId xmlns:a16="http://schemas.microsoft.com/office/drawing/2014/main" id="{8FF3B2D3-7968-8841-B69E-C92F6F383163}"/>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Rektangel 46">
                <a:extLst>
                  <a:ext uri="{FF2B5EF4-FFF2-40B4-BE49-F238E27FC236}">
                    <a16:creationId xmlns:a16="http://schemas.microsoft.com/office/drawing/2014/main" id="{9C6FD4FD-051C-7D44-A009-64B5F0CF97F5}"/>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Rektangel 47">
                <a:extLst>
                  <a:ext uri="{FF2B5EF4-FFF2-40B4-BE49-F238E27FC236}">
                    <a16:creationId xmlns:a16="http://schemas.microsoft.com/office/drawing/2014/main" id="{D122B4FC-27BC-B84C-9081-BA4D2B8110D6}"/>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Rektangel 48">
                <a:extLst>
                  <a:ext uri="{FF2B5EF4-FFF2-40B4-BE49-F238E27FC236}">
                    <a16:creationId xmlns:a16="http://schemas.microsoft.com/office/drawing/2014/main" id="{C2B70FAB-C9FA-2A44-9029-57E8DB422861}"/>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Rektangel 49">
                <a:extLst>
                  <a:ext uri="{FF2B5EF4-FFF2-40B4-BE49-F238E27FC236}">
                    <a16:creationId xmlns:a16="http://schemas.microsoft.com/office/drawing/2014/main" id="{A5278468-9F40-3949-88D4-236CB2B2ABC3}"/>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Rektangel 50">
                <a:extLst>
                  <a:ext uri="{FF2B5EF4-FFF2-40B4-BE49-F238E27FC236}">
                    <a16:creationId xmlns:a16="http://schemas.microsoft.com/office/drawing/2014/main" id="{14A7F17F-2E72-7B46-9CD0-02CCB8739BB5}"/>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Rektangel 51">
                <a:extLst>
                  <a:ext uri="{FF2B5EF4-FFF2-40B4-BE49-F238E27FC236}">
                    <a16:creationId xmlns:a16="http://schemas.microsoft.com/office/drawing/2014/main" id="{93801361-770D-6F40-89DC-EB545DDB8AFF}"/>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Rektangel 52">
                <a:extLst>
                  <a:ext uri="{FF2B5EF4-FFF2-40B4-BE49-F238E27FC236}">
                    <a16:creationId xmlns:a16="http://schemas.microsoft.com/office/drawing/2014/main" id="{08944139-F9F3-7943-BCEB-BE4B04164A28}"/>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Rektangel 53">
                <a:extLst>
                  <a:ext uri="{FF2B5EF4-FFF2-40B4-BE49-F238E27FC236}">
                    <a16:creationId xmlns:a16="http://schemas.microsoft.com/office/drawing/2014/main" id="{3A4FBAF0-741B-2149-90C7-535640089BF3}"/>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0" name="Grupp 19">
              <a:extLst>
                <a:ext uri="{FF2B5EF4-FFF2-40B4-BE49-F238E27FC236}">
                  <a16:creationId xmlns:a16="http://schemas.microsoft.com/office/drawing/2014/main" id="{58807A2E-9697-D74B-98B0-162AE365508C}"/>
                </a:ext>
              </a:extLst>
            </p:cNvPr>
            <p:cNvGrpSpPr>
              <a:grpSpLocks noChangeAspect="1"/>
            </p:cNvGrpSpPr>
            <p:nvPr/>
          </p:nvGrpSpPr>
          <p:grpSpPr>
            <a:xfrm>
              <a:off x="0" y="443465"/>
              <a:ext cx="238707" cy="238781"/>
              <a:chOff x="2212991" y="4839051"/>
              <a:chExt cx="754419" cy="754653"/>
            </a:xfrm>
            <a:grpFill/>
          </p:grpSpPr>
          <p:sp>
            <p:nvSpPr>
              <p:cNvPr id="37" name="Rektangel 36">
                <a:extLst>
                  <a:ext uri="{FF2B5EF4-FFF2-40B4-BE49-F238E27FC236}">
                    <a16:creationId xmlns:a16="http://schemas.microsoft.com/office/drawing/2014/main" id="{81418C15-36C2-3E44-A14C-7074CE448558}"/>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Rektangel 37">
                <a:extLst>
                  <a:ext uri="{FF2B5EF4-FFF2-40B4-BE49-F238E27FC236}">
                    <a16:creationId xmlns:a16="http://schemas.microsoft.com/office/drawing/2014/main" id="{44833AF8-4999-7D4F-AE3B-8B0F9A33DFDF}"/>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Rektangel 38">
                <a:extLst>
                  <a:ext uri="{FF2B5EF4-FFF2-40B4-BE49-F238E27FC236}">
                    <a16:creationId xmlns:a16="http://schemas.microsoft.com/office/drawing/2014/main" id="{FF4139E5-A452-9845-824A-43F6502DE50C}"/>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Rektangel 39">
                <a:extLst>
                  <a:ext uri="{FF2B5EF4-FFF2-40B4-BE49-F238E27FC236}">
                    <a16:creationId xmlns:a16="http://schemas.microsoft.com/office/drawing/2014/main" id="{183BB7F3-8509-4B45-9508-7FA6F428C163}"/>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Rektangel 40">
                <a:extLst>
                  <a:ext uri="{FF2B5EF4-FFF2-40B4-BE49-F238E27FC236}">
                    <a16:creationId xmlns:a16="http://schemas.microsoft.com/office/drawing/2014/main" id="{DE036BB2-A884-814F-B716-7468FF3E1938}"/>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Rektangel 41">
                <a:extLst>
                  <a:ext uri="{FF2B5EF4-FFF2-40B4-BE49-F238E27FC236}">
                    <a16:creationId xmlns:a16="http://schemas.microsoft.com/office/drawing/2014/main" id="{8C10D231-9633-4D40-8745-05CD67ACEB58}"/>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Rektangel 42">
                <a:extLst>
                  <a:ext uri="{FF2B5EF4-FFF2-40B4-BE49-F238E27FC236}">
                    <a16:creationId xmlns:a16="http://schemas.microsoft.com/office/drawing/2014/main" id="{23A536BF-0D41-6E4F-985C-BE1F16D015F7}"/>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BA63BD33-740B-0441-BEB3-D86ED464D5A4}"/>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Rektangel 44">
                <a:extLst>
                  <a:ext uri="{FF2B5EF4-FFF2-40B4-BE49-F238E27FC236}">
                    <a16:creationId xmlns:a16="http://schemas.microsoft.com/office/drawing/2014/main" id="{56D57299-ADB2-AF45-A47F-34F0365988CE}"/>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1" name="Grupp 20">
              <a:extLst>
                <a:ext uri="{FF2B5EF4-FFF2-40B4-BE49-F238E27FC236}">
                  <a16:creationId xmlns:a16="http://schemas.microsoft.com/office/drawing/2014/main" id="{50B193BD-04F2-AD45-A802-45224EFD42DE}"/>
                </a:ext>
              </a:extLst>
            </p:cNvPr>
            <p:cNvGrpSpPr>
              <a:grpSpLocks noChangeAspect="1"/>
            </p:cNvGrpSpPr>
            <p:nvPr/>
          </p:nvGrpSpPr>
          <p:grpSpPr>
            <a:xfrm>
              <a:off x="880067" y="443465"/>
              <a:ext cx="238707" cy="238781"/>
              <a:chOff x="2212991" y="4839051"/>
              <a:chExt cx="754419" cy="754653"/>
            </a:xfrm>
            <a:grpFill/>
          </p:grpSpPr>
          <p:sp>
            <p:nvSpPr>
              <p:cNvPr id="22" name="Rektangel 21">
                <a:extLst>
                  <a:ext uri="{FF2B5EF4-FFF2-40B4-BE49-F238E27FC236}">
                    <a16:creationId xmlns:a16="http://schemas.microsoft.com/office/drawing/2014/main" id="{B412C8AC-CE2A-8848-A20D-226D21F4CB5C}"/>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FC864472-CE46-9A45-8003-AF4F1FF1F46F}"/>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A55052CE-8A2D-5242-87E6-5FAE68A5F451}"/>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C5C802A8-B3EB-504F-B960-8D1EB66A1C5F}"/>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85EABCF9-7B70-3043-AFE1-619D293FE116}"/>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ktangel 32">
                <a:extLst>
                  <a:ext uri="{FF2B5EF4-FFF2-40B4-BE49-F238E27FC236}">
                    <a16:creationId xmlns:a16="http://schemas.microsoft.com/office/drawing/2014/main" id="{479CB243-E35B-754D-AE34-43FD1DBAB312}"/>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236D23C6-AA93-C048-892B-A29832BC0F45}"/>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099F8E46-00A7-9B49-BA0B-443C1B18F619}"/>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35">
                <a:extLst>
                  <a:ext uri="{FF2B5EF4-FFF2-40B4-BE49-F238E27FC236}">
                    <a16:creationId xmlns:a16="http://schemas.microsoft.com/office/drawing/2014/main" id="{1F014AEE-BA9C-5B4F-A52F-FFC2BFC66238}"/>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cxnSp>
        <p:nvCxnSpPr>
          <p:cNvPr id="10" name="Rak 9">
            <a:extLst>
              <a:ext uri="{FF2B5EF4-FFF2-40B4-BE49-F238E27FC236}">
                <a16:creationId xmlns:a16="http://schemas.microsoft.com/office/drawing/2014/main" id="{F42879D5-222F-0640-AA87-3AC584B52044}"/>
              </a:ext>
            </a:extLst>
          </p:cNvPr>
          <p:cNvCxnSpPr>
            <a:cxnSpLocks/>
          </p:cNvCxnSpPr>
          <p:nvPr/>
        </p:nvCxnSpPr>
        <p:spPr>
          <a:xfrm>
            <a:off x="1625600" y="27255788"/>
            <a:ext cx="39577963"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Rak 8">
            <a:extLst>
              <a:ext uri="{FF2B5EF4-FFF2-40B4-BE49-F238E27FC236}">
                <a16:creationId xmlns:a16="http://schemas.microsoft.com/office/drawing/2014/main" id="{35A3ADBA-25A7-C947-B502-691111D0D9E5}"/>
              </a:ext>
            </a:extLst>
          </p:cNvPr>
          <p:cNvCxnSpPr>
            <a:cxnSpLocks/>
          </p:cNvCxnSpPr>
          <p:nvPr/>
        </p:nvCxnSpPr>
        <p:spPr>
          <a:xfrm>
            <a:off x="247666" y="4891747"/>
            <a:ext cx="864550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Platshållare för rubrik 1">
            <a:extLst>
              <a:ext uri="{FF2B5EF4-FFF2-40B4-BE49-F238E27FC236}">
                <a16:creationId xmlns:a16="http://schemas.microsoft.com/office/drawing/2014/main" id="{785D31C7-D918-594B-BEA4-908A2623180A}"/>
              </a:ext>
            </a:extLst>
          </p:cNvPr>
          <p:cNvSpPr>
            <a:spLocks noGrp="1"/>
          </p:cNvSpPr>
          <p:nvPr>
            <p:ph type="title"/>
          </p:nvPr>
        </p:nvSpPr>
        <p:spPr>
          <a:xfrm>
            <a:off x="1060463" y="251752"/>
            <a:ext cx="7552857" cy="673874"/>
          </a:xfrm>
          <a:prstGeom prst="rect">
            <a:avLst/>
          </a:prstGeom>
        </p:spPr>
        <p:txBody>
          <a:bodyPr vert="horz" lIns="91440" tIns="45720" rIns="91440" bIns="45720" rtlCol="0" anchor="ctr">
            <a:noAutofit/>
          </a:bodyPr>
          <a:lstStyle/>
          <a:p>
            <a:r>
              <a:rPr lang="sv-SE" dirty="0"/>
              <a:t>Klicka här för att ändra mall för rubrikformat</a:t>
            </a:r>
            <a:endParaRPr lang="en-GB" dirty="0"/>
          </a:p>
        </p:txBody>
      </p:sp>
      <p:sp>
        <p:nvSpPr>
          <p:cNvPr id="3" name="Platshållare för text 2">
            <a:extLst>
              <a:ext uri="{FF2B5EF4-FFF2-40B4-BE49-F238E27FC236}">
                <a16:creationId xmlns:a16="http://schemas.microsoft.com/office/drawing/2014/main" id="{376CF093-1E8D-FF4F-B3C9-72A2B0815CB3}"/>
              </a:ext>
            </a:extLst>
          </p:cNvPr>
          <p:cNvSpPr>
            <a:spLocks noGrp="1"/>
          </p:cNvSpPr>
          <p:nvPr>
            <p:ph type="body" idx="1"/>
          </p:nvPr>
        </p:nvSpPr>
        <p:spPr>
          <a:xfrm>
            <a:off x="1062000" y="1112400"/>
            <a:ext cx="7572358" cy="3609046"/>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5" name="Platshållare för datum 4">
            <a:extLst>
              <a:ext uri="{FF2B5EF4-FFF2-40B4-BE49-F238E27FC236}">
                <a16:creationId xmlns:a16="http://schemas.microsoft.com/office/drawing/2014/main" id="{97E4CD63-A723-E743-A7FA-6B31200F61CF}"/>
              </a:ext>
            </a:extLst>
          </p:cNvPr>
          <p:cNvSpPr>
            <a:spLocks noGrp="1"/>
          </p:cNvSpPr>
          <p:nvPr>
            <p:ph type="dt" sz="half" idx="2"/>
          </p:nvPr>
        </p:nvSpPr>
        <p:spPr>
          <a:xfrm>
            <a:off x="250825" y="4949520"/>
            <a:ext cx="2057400" cy="117474"/>
          </a:xfrm>
          <a:prstGeom prst="rect">
            <a:avLst/>
          </a:prstGeom>
        </p:spPr>
        <p:txBody>
          <a:bodyPr vert="horz" wrap="none" lIns="0" tIns="0" rIns="0" bIns="0" rtlCol="0" anchor="ctr"/>
          <a:lstStyle>
            <a:lvl1pPr algn="l">
              <a:defRPr sz="700">
                <a:solidFill>
                  <a:srgbClr val="848489"/>
                </a:solidFill>
              </a:defRPr>
            </a:lvl1pPr>
          </a:lstStyle>
          <a:p>
            <a:fld id="{832A3DEB-92BA-404E-9210-96F4218B7138}" type="datetime1">
              <a:rPr lang="sv-SE" smtClean="0"/>
              <a:t>2022-11-18</a:t>
            </a:fld>
            <a:endParaRPr lang="en-GB" dirty="0"/>
          </a:p>
        </p:txBody>
      </p:sp>
      <p:sp>
        <p:nvSpPr>
          <p:cNvPr id="6" name="Platshållare för bildnummer 5">
            <a:extLst>
              <a:ext uri="{FF2B5EF4-FFF2-40B4-BE49-F238E27FC236}">
                <a16:creationId xmlns:a16="http://schemas.microsoft.com/office/drawing/2014/main" id="{3844A7B9-8441-734E-B26B-9C9C5C04B442}"/>
              </a:ext>
            </a:extLst>
          </p:cNvPr>
          <p:cNvSpPr>
            <a:spLocks noGrp="1"/>
          </p:cNvSpPr>
          <p:nvPr>
            <p:ph type="sldNum" sz="quarter" idx="4"/>
          </p:nvPr>
        </p:nvSpPr>
        <p:spPr>
          <a:xfrm>
            <a:off x="6835775" y="4949520"/>
            <a:ext cx="2057400" cy="117474"/>
          </a:xfrm>
          <a:prstGeom prst="rect">
            <a:avLst/>
          </a:prstGeom>
        </p:spPr>
        <p:txBody>
          <a:bodyPr vert="horz" wrap="none" lIns="0" tIns="0" rIns="0" bIns="0" rtlCol="0" anchor="ctr"/>
          <a:lstStyle>
            <a:lvl1pPr algn="r">
              <a:defRPr sz="700">
                <a:solidFill>
                  <a:srgbClr val="848489"/>
                </a:solidFill>
              </a:defRPr>
            </a:lvl1pPr>
          </a:lstStyle>
          <a:p>
            <a:fld id="{C338348D-F2D3-AB47-AE2A-1D59B1E58D6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86" r:id="rId3"/>
    <p:sldLayoutId id="2147483800" r:id="rId4"/>
    <p:sldLayoutId id="2147483801" r:id="rId5"/>
    <p:sldLayoutId id="2147483803" r:id="rId6"/>
    <p:sldLayoutId id="2147483802" r:id="rId7"/>
    <p:sldLayoutId id="2147483799"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rtl="0" eaLnBrk="1" fontAlgn="base" hangingPunct="1">
        <a:lnSpc>
          <a:spcPts val="3000"/>
        </a:lnSpc>
        <a:spcBef>
          <a:spcPct val="0"/>
        </a:spcBef>
        <a:spcAft>
          <a:spcPct val="0"/>
        </a:spcAft>
        <a:defRPr sz="2600" b="1" kern="1200">
          <a:solidFill>
            <a:schemeClr val="tx1"/>
          </a:solidFill>
          <a:latin typeface="+mj-lt"/>
          <a:ea typeface="+mj-ea"/>
          <a:cs typeface="+mj-cs"/>
        </a:defRPr>
      </a:lvl1pPr>
      <a:lvl2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2pPr>
      <a:lvl3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3pPr>
      <a:lvl4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4pPr>
      <a:lvl5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5pPr>
      <a:lvl6pPr marL="457200" algn="l" rtl="0" eaLnBrk="1" fontAlgn="base" hangingPunct="1">
        <a:lnSpc>
          <a:spcPts val="3000"/>
        </a:lnSpc>
        <a:spcBef>
          <a:spcPct val="0"/>
        </a:spcBef>
        <a:spcAft>
          <a:spcPct val="0"/>
        </a:spcAft>
        <a:defRPr sz="2600" b="1">
          <a:solidFill>
            <a:schemeClr val="tx1"/>
          </a:solidFill>
          <a:latin typeface="Arial" panose="020B0604020202020204" pitchFamily="34" charset="0"/>
        </a:defRPr>
      </a:lvl6pPr>
      <a:lvl7pPr marL="914400" algn="l" rtl="0" eaLnBrk="1" fontAlgn="base" hangingPunct="1">
        <a:lnSpc>
          <a:spcPts val="3000"/>
        </a:lnSpc>
        <a:spcBef>
          <a:spcPct val="0"/>
        </a:spcBef>
        <a:spcAft>
          <a:spcPct val="0"/>
        </a:spcAft>
        <a:defRPr sz="2600" b="1">
          <a:solidFill>
            <a:schemeClr val="tx1"/>
          </a:solidFill>
          <a:latin typeface="Arial" panose="020B0604020202020204" pitchFamily="34" charset="0"/>
        </a:defRPr>
      </a:lvl7pPr>
      <a:lvl8pPr marL="1371600" algn="l" rtl="0" eaLnBrk="1" fontAlgn="base" hangingPunct="1">
        <a:lnSpc>
          <a:spcPts val="3000"/>
        </a:lnSpc>
        <a:spcBef>
          <a:spcPct val="0"/>
        </a:spcBef>
        <a:spcAft>
          <a:spcPct val="0"/>
        </a:spcAft>
        <a:defRPr sz="2600" b="1">
          <a:solidFill>
            <a:schemeClr val="tx1"/>
          </a:solidFill>
          <a:latin typeface="Arial" panose="020B0604020202020204" pitchFamily="34" charset="0"/>
        </a:defRPr>
      </a:lvl8pPr>
      <a:lvl9pPr marL="1828800" algn="l" rtl="0" eaLnBrk="1" fontAlgn="base" hangingPunct="1">
        <a:lnSpc>
          <a:spcPts val="3000"/>
        </a:lnSpc>
        <a:spcBef>
          <a:spcPct val="0"/>
        </a:spcBef>
        <a:spcAft>
          <a:spcPct val="0"/>
        </a:spcAft>
        <a:defRPr sz="2600" b="1">
          <a:solidFill>
            <a:schemeClr val="tx1"/>
          </a:solidFill>
          <a:latin typeface="Arial" panose="020B0604020202020204" pitchFamily="34" charset="0"/>
        </a:defRPr>
      </a:lvl9pPr>
    </p:titleStyle>
    <p:bodyStyle>
      <a:lvl1pPr marL="222250" indent="-222250" algn="l" rtl="0" eaLnBrk="1" fontAlgn="base" hangingPunct="1">
        <a:lnSpc>
          <a:spcPct val="90000"/>
        </a:lnSpc>
        <a:spcBef>
          <a:spcPts val="1000"/>
        </a:spcBef>
        <a:spcAft>
          <a:spcPts val="200"/>
        </a:spcAft>
        <a:buClr>
          <a:schemeClr val="tx1"/>
        </a:buClr>
        <a:buFont typeface="Arial" panose="020B0604020202020204" pitchFamily="34" charset="0"/>
        <a:buChar char="•"/>
        <a:tabLst/>
        <a:defRPr sz="1800" kern="1200">
          <a:solidFill>
            <a:schemeClr val="tx1"/>
          </a:solidFill>
          <a:latin typeface="+mn-lt"/>
          <a:ea typeface="+mn-ea"/>
          <a:cs typeface="+mn-cs"/>
        </a:defRPr>
      </a:lvl1pPr>
      <a:lvl2pPr marL="446088" indent="-223838" algn="l" rtl="0" eaLnBrk="1" fontAlgn="base" hangingPunct="1">
        <a:lnSpc>
          <a:spcPct val="90000"/>
        </a:lnSpc>
        <a:spcBef>
          <a:spcPts val="600"/>
        </a:spcBef>
        <a:spcAft>
          <a:spcPct val="0"/>
        </a:spcAft>
        <a:buFont typeface="Systemtypsnitt"/>
        <a:buChar char="–"/>
        <a:tabLst/>
        <a:defRPr sz="1600" kern="1200">
          <a:solidFill>
            <a:schemeClr val="tx1"/>
          </a:solidFill>
          <a:latin typeface="+mn-lt"/>
          <a:ea typeface="+mn-ea"/>
          <a:cs typeface="+mn-cs"/>
        </a:defRPr>
      </a:lvl2pPr>
      <a:lvl3pPr marL="669925" indent="-223838" algn="l" rtl="0" eaLnBrk="1" fontAlgn="base" hangingPunct="1">
        <a:lnSpc>
          <a:spcPct val="90000"/>
        </a:lnSpc>
        <a:spcBef>
          <a:spcPts val="600"/>
        </a:spcBef>
        <a:spcAft>
          <a:spcPct val="0"/>
        </a:spcAft>
        <a:buFont typeface="Systemtypsnitt"/>
        <a:buChar char="&gt;"/>
        <a:tabLst/>
        <a:defRPr sz="1600" i="1" kern="1200">
          <a:solidFill>
            <a:schemeClr val="tx1"/>
          </a:solidFill>
          <a:latin typeface="+mn-lt"/>
          <a:ea typeface="+mn-ea"/>
          <a:cs typeface="+mn-cs"/>
        </a:defRPr>
      </a:lvl3pPr>
      <a:lvl4pPr marL="846138" indent="-176213" algn="l" rtl="0" eaLnBrk="1" fontAlgn="base" hangingPunct="1">
        <a:lnSpc>
          <a:spcPct val="90000"/>
        </a:lnSpc>
        <a:spcBef>
          <a:spcPts val="600"/>
        </a:spcBef>
        <a:spcAft>
          <a:spcPct val="0"/>
        </a:spcAft>
        <a:buFont typeface="Arial" panose="020B0604020202020204" pitchFamily="34" charset="0"/>
        <a:buChar char="•"/>
        <a:tabLst/>
        <a:defRPr sz="1400" kern="1200">
          <a:solidFill>
            <a:schemeClr val="tx1"/>
          </a:solidFill>
          <a:latin typeface="+mn-lt"/>
          <a:ea typeface="+mn-ea"/>
          <a:cs typeface="+mn-cs"/>
        </a:defRPr>
      </a:lvl4pPr>
      <a:lvl5pPr marL="1112838" indent="-266700" algn="l" rtl="0" eaLnBrk="1" fontAlgn="base" hangingPunct="1">
        <a:lnSpc>
          <a:spcPct val="90000"/>
        </a:lnSpc>
        <a:spcBef>
          <a:spcPts val="600"/>
        </a:spcBef>
        <a:spcAft>
          <a:spcPct val="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736" userDrawn="1">
          <p15:clr>
            <a:srgbClr val="F26B43"/>
          </p15:clr>
        </p15:guide>
        <p15:guide id="4" pos="5443" userDrawn="1">
          <p15:clr>
            <a:srgbClr val="F26B43"/>
          </p15:clr>
        </p15:guide>
        <p15:guide id="5" orient="horz" pos="742" userDrawn="1">
          <p15:clr>
            <a:srgbClr val="F26B43"/>
          </p15:clr>
        </p15:guide>
        <p15:guide id="7" pos="158" userDrawn="1">
          <p15:clr>
            <a:srgbClr val="F26B43"/>
          </p15:clr>
        </p15:guide>
        <p15:guide id="9" orient="horz" pos="584" userDrawn="1">
          <p15:clr>
            <a:srgbClr val="F26B43"/>
          </p15:clr>
        </p15:guide>
        <p15:guide id="10" orient="horz" pos="156" userDrawn="1">
          <p15:clr>
            <a:srgbClr val="F26B43"/>
          </p15:clr>
        </p15:guide>
        <p15:guide id="11" pos="5602" userDrawn="1">
          <p15:clr>
            <a:srgbClr val="F26B43"/>
          </p15:clr>
        </p15:guide>
        <p15:guide id="12" pos="667" userDrawn="1">
          <p15:clr>
            <a:srgbClr val="F26B43"/>
          </p15:clr>
        </p15:guide>
        <p15:guide id="13" pos="580" userDrawn="1">
          <p15:clr>
            <a:srgbClr val="F26B43"/>
          </p15:clr>
        </p15:guide>
        <p15:guide id="15" orient="horz" pos="3085" userDrawn="1">
          <p15:clr>
            <a:srgbClr val="F26B43"/>
          </p15:clr>
        </p15:guide>
        <p15:guide id="16" orient="horz" pos="2976" userDrawn="1">
          <p15:clr>
            <a:srgbClr val="F26B43"/>
          </p15:clr>
        </p15:guide>
        <p15:guide id="17" pos="36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4.xml"/><Relationship Id="rId7"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8.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3.xml"/><Relationship Id="rId1" Type="http://schemas.openxmlformats.org/officeDocument/2006/relationships/tags" Target="../tags/tag10.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3.png"/><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image" Target="../media/image10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9.emf"/><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7.svg"/><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16.png"/><Relationship Id="rId5" Type="http://schemas.openxmlformats.org/officeDocument/2006/relationships/image" Target="../media/image15.emf"/><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DA710C-5B5B-BF41-8E67-58B4F660292C}"/>
              </a:ext>
            </a:extLst>
          </p:cNvPr>
          <p:cNvSpPr>
            <a:spLocks noGrp="1"/>
          </p:cNvSpPr>
          <p:nvPr>
            <p:ph type="ctrTitle"/>
          </p:nvPr>
        </p:nvSpPr>
        <p:spPr>
          <a:xfrm>
            <a:off x="962785" y="1060340"/>
            <a:ext cx="7792366" cy="643695"/>
          </a:xfrm>
        </p:spPr>
        <p:txBody>
          <a:bodyPr/>
          <a:lstStyle/>
          <a:p>
            <a:r>
              <a:rPr lang="en-GB" sz="3200" dirty="0" err="1"/>
              <a:t>Behavior</a:t>
            </a:r>
            <a:r>
              <a:rPr lang="en-GB" sz="3200" dirty="0"/>
              <a:t> Trees and </a:t>
            </a:r>
            <a:br>
              <a:rPr lang="en-GB" sz="3200" dirty="0"/>
            </a:br>
            <a:r>
              <a:rPr lang="en-GB" sz="3200" dirty="0"/>
              <a:t>Reinforcement Learning</a:t>
            </a:r>
          </a:p>
        </p:txBody>
      </p:sp>
      <p:sp>
        <p:nvSpPr>
          <p:cNvPr id="3" name="Underrubrik 2">
            <a:extLst>
              <a:ext uri="{FF2B5EF4-FFF2-40B4-BE49-F238E27FC236}">
                <a16:creationId xmlns:a16="http://schemas.microsoft.com/office/drawing/2014/main" id="{76D738B8-0E7F-6245-8D2F-E944B59515D1}"/>
              </a:ext>
            </a:extLst>
          </p:cNvPr>
          <p:cNvSpPr>
            <a:spLocks noGrp="1"/>
          </p:cNvSpPr>
          <p:nvPr>
            <p:ph type="subTitle" idx="1"/>
          </p:nvPr>
        </p:nvSpPr>
        <p:spPr>
          <a:xfrm>
            <a:off x="962785" y="2137323"/>
            <a:ext cx="8181215" cy="433893"/>
          </a:xfrm>
        </p:spPr>
        <p:txBody>
          <a:bodyPr/>
          <a:lstStyle/>
          <a:p>
            <a:pPr>
              <a:lnSpc>
                <a:spcPct val="100000"/>
              </a:lnSpc>
              <a:spcBef>
                <a:spcPts val="400"/>
              </a:spcBef>
            </a:pPr>
            <a:r>
              <a:rPr lang="en-GB" sz="1400" dirty="0"/>
              <a:t>An Introduction to </a:t>
            </a:r>
            <a:r>
              <a:rPr lang="en-GB" sz="1400" dirty="0" err="1"/>
              <a:t>Behavior</a:t>
            </a:r>
            <a:r>
              <a:rPr lang="en-GB" sz="1400" dirty="0"/>
              <a:t> Trees in AI (part 14)</a:t>
            </a:r>
          </a:p>
          <a:p>
            <a:pPr>
              <a:lnSpc>
                <a:spcPct val="100000"/>
              </a:lnSpc>
              <a:spcBef>
                <a:spcPts val="400"/>
              </a:spcBef>
            </a:pPr>
            <a:r>
              <a:rPr lang="en-GB" sz="1400" dirty="0"/>
              <a:t>by </a:t>
            </a:r>
            <a:r>
              <a:rPr lang="en-GB" sz="1400" dirty="0" err="1"/>
              <a:t>Petter</a:t>
            </a:r>
            <a:r>
              <a:rPr lang="en-GB" sz="1400" dirty="0"/>
              <a:t> </a:t>
            </a:r>
            <a:r>
              <a:rPr lang="en-GB" sz="1400" dirty="0" err="1"/>
              <a:t>Ögren</a:t>
            </a:r>
            <a:endParaRPr lang="en-GB" sz="1400" dirty="0"/>
          </a:p>
          <a:p>
            <a:endParaRPr lang="en-GB" dirty="0"/>
          </a:p>
        </p:txBody>
      </p:sp>
      <p:sp>
        <p:nvSpPr>
          <p:cNvPr id="6" name="TextBox 5">
            <a:extLst>
              <a:ext uri="{FF2B5EF4-FFF2-40B4-BE49-F238E27FC236}">
                <a16:creationId xmlns:a16="http://schemas.microsoft.com/office/drawing/2014/main" id="{966443DF-3F69-D04F-A2D1-F6F24636DC30}"/>
              </a:ext>
            </a:extLst>
          </p:cNvPr>
          <p:cNvSpPr txBox="1"/>
          <p:nvPr/>
        </p:nvSpPr>
        <p:spPr>
          <a:xfrm>
            <a:off x="3733800" y="-116205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7924884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F9FDE19E-5CD8-F546-9AA5-0F1F5D7F8670}"/>
              </a:ext>
            </a:extLst>
          </p:cNvPr>
          <p:cNvSpPr>
            <a:spLocks noGrp="1"/>
          </p:cNvSpPr>
          <p:nvPr>
            <p:ph type="title"/>
          </p:nvPr>
        </p:nvSpPr>
        <p:spPr>
          <a:xfrm>
            <a:off x="1060463" y="251752"/>
            <a:ext cx="3511537" cy="673874"/>
          </a:xfrm>
        </p:spPr>
        <p:txBody>
          <a:bodyPr/>
          <a:lstStyle/>
          <a:p>
            <a:r>
              <a:rPr lang="en-GB" dirty="0"/>
              <a:t>Why BTs and RL?</a:t>
            </a:r>
            <a:endParaRPr lang="en-GB" b="0" dirty="0"/>
          </a:p>
        </p:txBody>
      </p:sp>
      <p:sp>
        <p:nvSpPr>
          <p:cNvPr id="4" name="Platshållare för bildnummer 3">
            <a:extLst>
              <a:ext uri="{FF2B5EF4-FFF2-40B4-BE49-F238E27FC236}">
                <a16:creationId xmlns:a16="http://schemas.microsoft.com/office/drawing/2014/main" id="{DC771317-7A3B-AB4F-A106-3CFD06496B26}"/>
              </a:ext>
            </a:extLst>
          </p:cNvPr>
          <p:cNvSpPr>
            <a:spLocks noGrp="1"/>
          </p:cNvSpPr>
          <p:nvPr>
            <p:ph type="sldNum" sz="quarter" idx="12"/>
          </p:nvPr>
        </p:nvSpPr>
        <p:spPr/>
        <p:txBody>
          <a:bodyPr/>
          <a:lstStyle/>
          <a:p>
            <a:fld id="{C338348D-F2D3-AB47-AE2A-1D59B1E58D64}" type="slidenum">
              <a:rPr lang="en-GB" smtClean="0"/>
              <a:pPr/>
              <a:t>2</a:t>
            </a:fld>
            <a:endParaRPr lang="en-GB"/>
          </a:p>
        </p:txBody>
      </p:sp>
      <p:sp>
        <p:nvSpPr>
          <p:cNvPr id="8" name="Content Placeholder 7">
            <a:extLst>
              <a:ext uri="{FF2B5EF4-FFF2-40B4-BE49-F238E27FC236}">
                <a16:creationId xmlns:a16="http://schemas.microsoft.com/office/drawing/2014/main" id="{D6488D7F-59A6-8048-B7DE-9BBE6CD06C0B}"/>
              </a:ext>
            </a:extLst>
          </p:cNvPr>
          <p:cNvSpPr>
            <a:spLocks noGrp="1"/>
          </p:cNvSpPr>
          <p:nvPr>
            <p:ph sz="quarter" idx="13"/>
          </p:nvPr>
        </p:nvSpPr>
        <p:spPr>
          <a:xfrm>
            <a:off x="1062000" y="1112400"/>
            <a:ext cx="7688300" cy="3612000"/>
          </a:xfrm>
        </p:spPr>
        <p:txBody>
          <a:bodyPr/>
          <a:lstStyle/>
          <a:p>
            <a:r>
              <a:rPr lang="en-US" dirty="0"/>
              <a:t>Reinforcement Learning</a:t>
            </a:r>
          </a:p>
          <a:p>
            <a:pPr lvl="1"/>
            <a:r>
              <a:rPr lang="en-US" dirty="0"/>
              <a:t>Near optimal performance</a:t>
            </a:r>
          </a:p>
          <a:p>
            <a:pPr lvl="2"/>
            <a:r>
              <a:rPr lang="en-US" dirty="0"/>
              <a:t>Boardgame Go </a:t>
            </a:r>
            <a:r>
              <a:rPr lang="en-US" sz="900" dirty="0">
                <a:solidFill>
                  <a:srgbClr val="222222"/>
                </a:solidFill>
                <a:latin typeface="Arial" panose="020B0604020202020204" pitchFamily="34" charset="0"/>
              </a:rPr>
              <a:t>(Silver 2016)</a:t>
            </a:r>
          </a:p>
          <a:p>
            <a:pPr lvl="2"/>
            <a:r>
              <a:rPr lang="en-US" dirty="0" err="1"/>
              <a:t>Starcraft</a:t>
            </a:r>
            <a:r>
              <a:rPr lang="en-US" dirty="0"/>
              <a:t> II </a:t>
            </a:r>
            <a:r>
              <a:rPr lang="en-US" sz="900" dirty="0">
                <a:solidFill>
                  <a:srgbClr val="222222"/>
                </a:solidFill>
                <a:latin typeface="Arial" panose="020B0604020202020204" pitchFamily="34" charset="0"/>
              </a:rPr>
              <a:t>(</a:t>
            </a:r>
            <a:r>
              <a:rPr lang="en-US" sz="900" dirty="0" err="1">
                <a:solidFill>
                  <a:srgbClr val="222222"/>
                </a:solidFill>
                <a:latin typeface="Arial" panose="020B0604020202020204" pitchFamily="34" charset="0"/>
              </a:rPr>
              <a:t>Vinyals</a:t>
            </a:r>
            <a:r>
              <a:rPr lang="en-US" sz="900" dirty="0">
                <a:solidFill>
                  <a:srgbClr val="222222"/>
                </a:solidFill>
                <a:latin typeface="Arial" panose="020B0604020202020204" pitchFamily="34" charset="0"/>
              </a:rPr>
              <a:t> 2019)</a:t>
            </a:r>
          </a:p>
          <a:p>
            <a:pPr lvl="2"/>
            <a:r>
              <a:rPr lang="en-US" dirty="0"/>
              <a:t>Quake III </a:t>
            </a:r>
            <a:r>
              <a:rPr lang="en-US" sz="900" dirty="0">
                <a:solidFill>
                  <a:srgbClr val="222222"/>
                </a:solidFill>
                <a:latin typeface="Arial" panose="020B0604020202020204" pitchFamily="34" charset="0"/>
              </a:rPr>
              <a:t>(</a:t>
            </a:r>
            <a:r>
              <a:rPr lang="sv-SE" sz="900" dirty="0" err="1">
                <a:solidFill>
                  <a:srgbClr val="222222"/>
                </a:solidFill>
                <a:latin typeface="Arial" panose="020B0604020202020204" pitchFamily="34" charset="0"/>
              </a:rPr>
              <a:t>Jaderberg</a:t>
            </a:r>
            <a:r>
              <a:rPr lang="sv-SE" sz="900" dirty="0">
                <a:solidFill>
                  <a:srgbClr val="222222"/>
                </a:solidFill>
                <a:latin typeface="Arial" panose="020B0604020202020204" pitchFamily="34" charset="0"/>
              </a:rPr>
              <a:t> 2019)</a:t>
            </a:r>
          </a:p>
          <a:p>
            <a:pPr lvl="1"/>
            <a:r>
              <a:rPr lang="sv-SE" dirty="0">
                <a:solidFill>
                  <a:srgbClr val="222222"/>
                </a:solidFill>
                <a:latin typeface="Arial" panose="020B0604020202020204" pitchFamily="34" charset="0"/>
              </a:rPr>
              <a:t>”Fast and </a:t>
            </a:r>
            <a:r>
              <a:rPr lang="sv-SE" dirty="0" err="1">
                <a:solidFill>
                  <a:srgbClr val="222222"/>
                </a:solidFill>
                <a:latin typeface="Arial" panose="020B0604020202020204" pitchFamily="34" charset="0"/>
              </a:rPr>
              <a:t>easy</a:t>
            </a:r>
            <a:r>
              <a:rPr lang="sv-SE" dirty="0">
                <a:solidFill>
                  <a:srgbClr val="222222"/>
                </a:solidFill>
                <a:latin typeface="Arial" panose="020B0604020202020204" pitchFamily="34" charset="0"/>
              </a:rPr>
              <a:t>” (no manual design)</a:t>
            </a:r>
          </a:p>
          <a:p>
            <a:r>
              <a:rPr lang="sv-SE" dirty="0" err="1">
                <a:solidFill>
                  <a:srgbClr val="222222"/>
                </a:solidFill>
                <a:latin typeface="Arial" panose="020B0604020202020204" pitchFamily="34" charset="0"/>
              </a:rPr>
              <a:t>Behavior</a:t>
            </a:r>
            <a:r>
              <a:rPr lang="sv-SE" dirty="0">
                <a:solidFill>
                  <a:srgbClr val="222222"/>
                </a:solidFill>
                <a:latin typeface="Arial" panose="020B0604020202020204" pitchFamily="34" charset="0"/>
              </a:rPr>
              <a:t> </a:t>
            </a:r>
            <a:r>
              <a:rPr lang="sv-SE" dirty="0" err="1">
                <a:solidFill>
                  <a:srgbClr val="222222"/>
                </a:solidFill>
                <a:latin typeface="Arial" panose="020B0604020202020204" pitchFamily="34" charset="0"/>
              </a:rPr>
              <a:t>Trees</a:t>
            </a:r>
            <a:endParaRPr lang="sv-SE" dirty="0">
              <a:solidFill>
                <a:srgbClr val="222222"/>
              </a:solidFill>
              <a:latin typeface="Arial" panose="020B0604020202020204" pitchFamily="34" charset="0"/>
            </a:endParaRPr>
          </a:p>
          <a:p>
            <a:pPr lvl="1"/>
            <a:r>
              <a:rPr lang="sv-SE" dirty="0" err="1">
                <a:solidFill>
                  <a:srgbClr val="222222"/>
                </a:solidFill>
                <a:latin typeface="Arial" panose="020B0604020202020204" pitchFamily="34" charset="0"/>
              </a:rPr>
              <a:t>Modular</a:t>
            </a:r>
            <a:endParaRPr lang="sv-SE" dirty="0">
              <a:solidFill>
                <a:srgbClr val="222222"/>
              </a:solidFill>
              <a:latin typeface="Arial" panose="020B0604020202020204" pitchFamily="34" charset="0"/>
            </a:endParaRPr>
          </a:p>
          <a:p>
            <a:pPr lvl="1"/>
            <a:r>
              <a:rPr lang="sv-SE" dirty="0" err="1">
                <a:solidFill>
                  <a:srgbClr val="222222"/>
                </a:solidFill>
                <a:latin typeface="Arial" panose="020B0604020202020204" pitchFamily="34" charset="0"/>
              </a:rPr>
              <a:t>Hierarchical</a:t>
            </a:r>
            <a:endParaRPr lang="sv-SE" dirty="0">
              <a:solidFill>
                <a:srgbClr val="222222"/>
              </a:solidFill>
              <a:latin typeface="Arial" panose="020B0604020202020204" pitchFamily="34" charset="0"/>
            </a:endParaRPr>
          </a:p>
          <a:p>
            <a:pPr lvl="1"/>
            <a:r>
              <a:rPr lang="sv-SE" dirty="0" err="1">
                <a:solidFill>
                  <a:srgbClr val="222222"/>
                </a:solidFill>
                <a:latin typeface="Arial" panose="020B0604020202020204" pitchFamily="34" charset="0"/>
              </a:rPr>
              <a:t>Explainable</a:t>
            </a:r>
            <a:r>
              <a:rPr lang="sv-SE" dirty="0">
                <a:solidFill>
                  <a:srgbClr val="222222"/>
                </a:solidFill>
                <a:latin typeface="Arial" panose="020B0604020202020204" pitchFamily="34" charset="0"/>
              </a:rPr>
              <a:t> AI</a:t>
            </a:r>
          </a:p>
          <a:p>
            <a:pPr lvl="1"/>
            <a:r>
              <a:rPr lang="sv-SE" dirty="0" err="1">
                <a:solidFill>
                  <a:srgbClr val="222222"/>
                </a:solidFill>
                <a:latin typeface="Arial" panose="020B0604020202020204" pitchFamily="34" charset="0"/>
              </a:rPr>
              <a:t>Safety</a:t>
            </a:r>
            <a:r>
              <a:rPr lang="sv-SE" dirty="0">
                <a:solidFill>
                  <a:srgbClr val="222222"/>
                </a:solidFill>
                <a:latin typeface="Arial" panose="020B0604020202020204" pitchFamily="34" charset="0"/>
              </a:rPr>
              <a:t> </a:t>
            </a:r>
            <a:r>
              <a:rPr lang="sv-SE" dirty="0" err="1">
                <a:solidFill>
                  <a:srgbClr val="222222"/>
                </a:solidFill>
                <a:latin typeface="Arial" panose="020B0604020202020204" pitchFamily="34" charset="0"/>
              </a:rPr>
              <a:t>guarantees</a:t>
            </a:r>
            <a:endParaRPr lang="sv-SE" dirty="0">
              <a:solidFill>
                <a:srgbClr val="222222"/>
              </a:solidFill>
              <a:latin typeface="Arial" panose="020B0604020202020204" pitchFamily="34" charset="0"/>
            </a:endParaRPr>
          </a:p>
          <a:p>
            <a:pPr lvl="1"/>
            <a:r>
              <a:rPr lang="sv-SE" dirty="0" err="1">
                <a:solidFill>
                  <a:srgbClr val="222222"/>
                </a:solidFill>
                <a:latin typeface="Arial" panose="020B0604020202020204" pitchFamily="34" charset="0"/>
              </a:rPr>
              <a:t>Convergence</a:t>
            </a:r>
            <a:r>
              <a:rPr lang="sv-SE" dirty="0">
                <a:solidFill>
                  <a:srgbClr val="222222"/>
                </a:solidFill>
                <a:latin typeface="Arial" panose="020B0604020202020204" pitchFamily="34" charset="0"/>
              </a:rPr>
              <a:t> </a:t>
            </a:r>
            <a:r>
              <a:rPr lang="sv-SE" dirty="0" err="1">
                <a:solidFill>
                  <a:srgbClr val="222222"/>
                </a:solidFill>
                <a:latin typeface="Arial" panose="020B0604020202020204" pitchFamily="34" charset="0"/>
              </a:rPr>
              <a:t>guarantees</a:t>
            </a:r>
            <a:endParaRPr lang="sv-SE" dirty="0">
              <a:solidFill>
                <a:srgbClr val="222222"/>
              </a:solidFill>
              <a:latin typeface="Arial" panose="020B0604020202020204" pitchFamily="34" charset="0"/>
            </a:endParaRPr>
          </a:p>
          <a:p>
            <a:pPr marL="0" indent="0">
              <a:buNone/>
            </a:pPr>
            <a:endParaRPr lang="en-US" dirty="0"/>
          </a:p>
          <a:p>
            <a:endParaRPr lang="en-US" dirty="0"/>
          </a:p>
        </p:txBody>
      </p:sp>
      <p:sp>
        <p:nvSpPr>
          <p:cNvPr id="5" name="Title 1">
            <a:extLst>
              <a:ext uri="{FF2B5EF4-FFF2-40B4-BE49-F238E27FC236}">
                <a16:creationId xmlns:a16="http://schemas.microsoft.com/office/drawing/2014/main" id="{B1FDA92B-EC95-0E4F-B497-60BA70A3D27C}"/>
              </a:ext>
            </a:extLst>
          </p:cNvPr>
          <p:cNvSpPr txBox="1">
            <a:spLocks/>
          </p:cNvSpPr>
          <p:nvPr/>
        </p:nvSpPr>
        <p:spPr>
          <a:xfrm>
            <a:off x="5799909" y="2699429"/>
            <a:ext cx="2813411" cy="437941"/>
          </a:xfrm>
          <a:prstGeom prst="rect">
            <a:avLst/>
          </a:prstGeom>
        </p:spPr>
        <p:txBody>
          <a:bodyPr vert="horz" lIns="91440" tIns="45720" rIns="91440" bIns="45720" rtlCol="0" anchor="ctr">
            <a:noAutofit/>
          </a:bodyPr>
          <a:lstStyle>
            <a:lvl1pPr algn="l" rtl="0" eaLnBrk="1" fontAlgn="base" hangingPunct="1">
              <a:lnSpc>
                <a:spcPts val="3000"/>
              </a:lnSpc>
              <a:spcBef>
                <a:spcPct val="0"/>
              </a:spcBef>
              <a:spcAft>
                <a:spcPct val="0"/>
              </a:spcAft>
              <a:defRPr sz="2600" b="1" kern="1200">
                <a:solidFill>
                  <a:schemeClr val="tx1"/>
                </a:solidFill>
                <a:latin typeface="+mj-lt"/>
                <a:ea typeface="+mj-ea"/>
                <a:cs typeface="+mj-cs"/>
              </a:defRPr>
            </a:lvl1pPr>
            <a:lvl2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2pPr>
            <a:lvl3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3pPr>
            <a:lvl4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4pPr>
            <a:lvl5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5pPr>
            <a:lvl6pPr marL="457200" algn="l" rtl="0" eaLnBrk="1" fontAlgn="base" hangingPunct="1">
              <a:lnSpc>
                <a:spcPts val="3000"/>
              </a:lnSpc>
              <a:spcBef>
                <a:spcPct val="0"/>
              </a:spcBef>
              <a:spcAft>
                <a:spcPct val="0"/>
              </a:spcAft>
              <a:defRPr sz="2600" b="1">
                <a:solidFill>
                  <a:schemeClr val="tx1"/>
                </a:solidFill>
                <a:latin typeface="Arial" panose="020B0604020202020204" pitchFamily="34" charset="0"/>
              </a:defRPr>
            </a:lvl6pPr>
            <a:lvl7pPr marL="914400" algn="l" rtl="0" eaLnBrk="1" fontAlgn="base" hangingPunct="1">
              <a:lnSpc>
                <a:spcPts val="3000"/>
              </a:lnSpc>
              <a:spcBef>
                <a:spcPct val="0"/>
              </a:spcBef>
              <a:spcAft>
                <a:spcPct val="0"/>
              </a:spcAft>
              <a:defRPr sz="2600" b="1">
                <a:solidFill>
                  <a:schemeClr val="tx1"/>
                </a:solidFill>
                <a:latin typeface="Arial" panose="020B0604020202020204" pitchFamily="34" charset="0"/>
              </a:defRPr>
            </a:lvl7pPr>
            <a:lvl8pPr marL="1371600" algn="l" rtl="0" eaLnBrk="1" fontAlgn="base" hangingPunct="1">
              <a:lnSpc>
                <a:spcPts val="3000"/>
              </a:lnSpc>
              <a:spcBef>
                <a:spcPct val="0"/>
              </a:spcBef>
              <a:spcAft>
                <a:spcPct val="0"/>
              </a:spcAft>
              <a:defRPr sz="2600" b="1">
                <a:solidFill>
                  <a:schemeClr val="tx1"/>
                </a:solidFill>
                <a:latin typeface="Arial" panose="020B0604020202020204" pitchFamily="34" charset="0"/>
              </a:defRPr>
            </a:lvl8pPr>
            <a:lvl9pPr marL="1828800" algn="l" rtl="0" eaLnBrk="1" fontAlgn="base" hangingPunct="1">
              <a:lnSpc>
                <a:spcPts val="3000"/>
              </a:lnSpc>
              <a:spcBef>
                <a:spcPct val="0"/>
              </a:spcBef>
              <a:spcAft>
                <a:spcPct val="0"/>
              </a:spcAft>
              <a:defRPr sz="2600" b="1">
                <a:solidFill>
                  <a:schemeClr val="tx1"/>
                </a:solidFill>
                <a:latin typeface="Arial" panose="020B0604020202020204" pitchFamily="34" charset="0"/>
              </a:defRPr>
            </a:lvl9pPr>
          </a:lstStyle>
          <a:p>
            <a:pPr algn="ctr"/>
            <a:r>
              <a:rPr lang="en-US" sz="2000" dirty="0">
                <a:ea typeface="ＭＳ Ｐゴシック" charset="0"/>
                <a:cs typeface="ＭＳ Ｐゴシック" charset="0"/>
              </a:rPr>
              <a:t>Can we get the best of both worlds?</a:t>
            </a:r>
          </a:p>
        </p:txBody>
      </p:sp>
      <p:sp>
        <p:nvSpPr>
          <p:cNvPr id="9" name="TextBox 8">
            <a:extLst>
              <a:ext uri="{FF2B5EF4-FFF2-40B4-BE49-F238E27FC236}">
                <a16:creationId xmlns:a16="http://schemas.microsoft.com/office/drawing/2014/main" id="{718D11F1-B33A-9547-A6D8-6288B93E4135}"/>
              </a:ext>
            </a:extLst>
          </p:cNvPr>
          <p:cNvSpPr txBox="1"/>
          <p:nvPr/>
        </p:nvSpPr>
        <p:spPr>
          <a:xfrm>
            <a:off x="6618302" y="96736"/>
            <a:ext cx="2397111" cy="1015663"/>
          </a:xfrm>
          <a:prstGeom prst="rect">
            <a:avLst/>
          </a:prstGeom>
          <a:noFill/>
        </p:spPr>
        <p:txBody>
          <a:bodyPr wrap="square">
            <a:spAutoFit/>
          </a:bodyPr>
          <a:lstStyle/>
          <a:p>
            <a:pPr lvl="1"/>
            <a:r>
              <a:rPr lang="sv-SE" sz="1200" dirty="0" err="1">
                <a:solidFill>
                  <a:srgbClr val="222222"/>
                </a:solidFill>
                <a:latin typeface="Arial" panose="020B0604020202020204" pitchFamily="34" charset="0"/>
              </a:rPr>
              <a:t>Modular</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Hierarchical</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Explainable</a:t>
            </a:r>
            <a:r>
              <a:rPr lang="sv-SE" sz="1200" dirty="0">
                <a:solidFill>
                  <a:srgbClr val="222222"/>
                </a:solidFill>
                <a:latin typeface="Arial" panose="020B0604020202020204" pitchFamily="34" charset="0"/>
              </a:rPr>
              <a:t> AI</a:t>
            </a:r>
          </a:p>
          <a:p>
            <a:pPr lvl="1"/>
            <a:r>
              <a:rPr lang="sv-SE" sz="1200" dirty="0" err="1">
                <a:solidFill>
                  <a:srgbClr val="222222"/>
                </a:solidFill>
                <a:latin typeface="Arial" panose="020B0604020202020204" pitchFamily="34" charset="0"/>
              </a:rPr>
              <a:t>Safety</a:t>
            </a:r>
            <a:r>
              <a:rPr lang="sv-SE" sz="1200" dirty="0">
                <a:solidFill>
                  <a:srgbClr val="222222"/>
                </a:solidFill>
                <a:latin typeface="Arial" panose="020B0604020202020204" pitchFamily="34" charset="0"/>
              </a:rPr>
              <a:t> </a:t>
            </a:r>
            <a:r>
              <a:rPr lang="sv-SE" sz="1200" dirty="0" err="1">
                <a:solidFill>
                  <a:srgbClr val="222222"/>
                </a:solidFill>
                <a:latin typeface="Arial" panose="020B0604020202020204" pitchFamily="34" charset="0"/>
              </a:rPr>
              <a:t>guarantees</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Convergence</a:t>
            </a:r>
            <a:r>
              <a:rPr lang="sv-SE" sz="1200" dirty="0">
                <a:solidFill>
                  <a:srgbClr val="222222"/>
                </a:solidFill>
                <a:latin typeface="Arial" panose="020B0604020202020204" pitchFamily="34" charset="0"/>
              </a:rPr>
              <a:t> </a:t>
            </a:r>
            <a:r>
              <a:rPr lang="sv-SE" sz="1200" dirty="0" err="1">
                <a:solidFill>
                  <a:srgbClr val="222222"/>
                </a:solidFill>
                <a:latin typeface="Arial" panose="020B0604020202020204" pitchFamily="34" charset="0"/>
              </a:rPr>
              <a:t>guarantees</a:t>
            </a:r>
            <a:endParaRPr lang="sv-SE" sz="1200" dirty="0">
              <a:solidFill>
                <a:srgbClr val="222222"/>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2835974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 calcmode="lin" valueType="num">
                                      <p:cBhvr additive="base">
                                        <p:cTn id="2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 calcmode="lin" valueType="num">
                                      <p:cBhvr additive="base">
                                        <p:cTn id="2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 calcmode="lin" valueType="num">
                                      <p:cBhvr additive="base">
                                        <p:cTn id="33"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 calcmode="lin" valueType="num">
                                      <p:cBhvr additive="base">
                                        <p:cTn id="37"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8">
                                            <p:txEl>
                                              <p:pRg st="8" end="8"/>
                                            </p:txEl>
                                          </p:spTgt>
                                        </p:tgtEl>
                                        <p:attrNameLst>
                                          <p:attrName>style.visibility</p:attrName>
                                        </p:attrNameLst>
                                      </p:cBhvr>
                                      <p:to>
                                        <p:strVal val="visible"/>
                                      </p:to>
                                    </p:set>
                                    <p:anim calcmode="lin" valueType="num">
                                      <p:cBhvr additive="base">
                                        <p:cTn id="41"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8">
                                            <p:txEl>
                                              <p:pRg st="9" end="9"/>
                                            </p:txEl>
                                          </p:spTgt>
                                        </p:tgtEl>
                                        <p:attrNameLst>
                                          <p:attrName>style.visibility</p:attrName>
                                        </p:attrNameLst>
                                      </p:cBhvr>
                                      <p:to>
                                        <p:strVal val="visible"/>
                                      </p:to>
                                    </p:set>
                                    <p:anim calcmode="lin" valueType="num">
                                      <p:cBhvr additive="base">
                                        <p:cTn id="45"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8">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8">
                                            <p:txEl>
                                              <p:pRg st="10" end="10"/>
                                            </p:txEl>
                                          </p:spTgt>
                                        </p:tgtEl>
                                        <p:attrNameLst>
                                          <p:attrName>style.visibility</p:attrName>
                                        </p:attrNameLst>
                                      </p:cBhvr>
                                      <p:to>
                                        <p:strVal val="visible"/>
                                      </p:to>
                                    </p:set>
                                    <p:anim calcmode="lin" valueType="num">
                                      <p:cBhvr additive="base">
                                        <p:cTn id="49"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8">
                                            <p:txEl>
                                              <p:pRg st="11" end="11"/>
                                            </p:txEl>
                                          </p:spTgt>
                                        </p:tgtEl>
                                        <p:attrNameLst>
                                          <p:attrName>style.visibility</p:attrName>
                                        </p:attrNameLst>
                                      </p:cBhvr>
                                      <p:to>
                                        <p:strVal val="visible"/>
                                      </p:to>
                                    </p:set>
                                    <p:anim calcmode="lin" valueType="num">
                                      <p:cBhvr additive="base">
                                        <p:cTn id="53"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ppt_x"/>
                                          </p:val>
                                        </p:tav>
                                        <p:tav tm="100000">
                                          <p:val>
                                            <p:strVal val="#ppt_x"/>
                                          </p:val>
                                        </p:tav>
                                      </p:tavLst>
                                    </p:anim>
                                    <p:anim calcmode="lin" valueType="num">
                                      <p:cBhvr additive="base">
                                        <p:cTn id="6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5"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464" y="251752"/>
            <a:ext cx="3423988" cy="673874"/>
          </a:xfrm>
        </p:spPr>
        <p:txBody>
          <a:bodyPr/>
          <a:lstStyle/>
          <a:p>
            <a:r>
              <a:rPr lang="en-US" dirty="0"/>
              <a:t>How to learn a BT?</a:t>
            </a:r>
          </a:p>
        </p:txBody>
      </p:sp>
      <p:sp>
        <p:nvSpPr>
          <p:cNvPr id="3" name="Content Placeholder 2">
            <a:extLst>
              <a:ext uri="{FF2B5EF4-FFF2-40B4-BE49-F238E27FC236}">
                <a16:creationId xmlns:a16="http://schemas.microsoft.com/office/drawing/2014/main" id="{E4F2CE31-0CB4-0E4D-B0D7-22952114BF55}"/>
              </a:ext>
            </a:extLst>
          </p:cNvPr>
          <p:cNvSpPr>
            <a:spLocks noGrp="1"/>
          </p:cNvSpPr>
          <p:nvPr>
            <p:ph sz="quarter" idx="13"/>
          </p:nvPr>
        </p:nvSpPr>
        <p:spPr>
          <a:xfrm>
            <a:off x="260023" y="1079823"/>
            <a:ext cx="2973674" cy="3612000"/>
          </a:xfrm>
        </p:spPr>
        <p:txBody>
          <a:bodyPr/>
          <a:lstStyle/>
          <a:p>
            <a:r>
              <a:rPr lang="en-US" dirty="0"/>
              <a:t>Learn topology of BT</a:t>
            </a:r>
          </a:p>
          <a:p>
            <a:pPr lvl="1"/>
            <a:r>
              <a:rPr lang="en-US" dirty="0"/>
              <a:t>Genetic Algorithms (video 8)</a:t>
            </a:r>
          </a:p>
          <a:p>
            <a:r>
              <a:rPr lang="en-US" dirty="0"/>
              <a:t>Replace subtree using RL (use modularity)</a:t>
            </a:r>
          </a:p>
          <a:p>
            <a:pPr lvl="1"/>
            <a:r>
              <a:rPr lang="en-US" dirty="0"/>
              <a:t>A leaf</a:t>
            </a:r>
          </a:p>
          <a:p>
            <a:pPr lvl="1"/>
            <a:r>
              <a:rPr lang="en-US" dirty="0"/>
              <a:t>subtree</a:t>
            </a:r>
          </a:p>
          <a:p>
            <a:pPr lvl="1"/>
            <a:r>
              <a:rPr lang="en-US" dirty="0"/>
              <a:t>entire BT (end-to-end RL)</a:t>
            </a:r>
          </a:p>
          <a:p>
            <a:endParaRPr lang="en-US" dirty="0"/>
          </a:p>
          <a:p>
            <a:r>
              <a:rPr lang="en-US" dirty="0"/>
              <a:t>Learn interior nodes (order)</a:t>
            </a:r>
          </a:p>
          <a:p>
            <a:pPr lvl="1"/>
            <a:r>
              <a:rPr lang="en-US" dirty="0"/>
              <a:t>Fallback</a:t>
            </a:r>
          </a:p>
          <a:p>
            <a:pPr lvl="1"/>
            <a:r>
              <a:rPr lang="en-US" dirty="0"/>
              <a:t>(Sequence)</a:t>
            </a:r>
          </a:p>
          <a:p>
            <a:endParaRPr lang="en-US" dirty="0"/>
          </a:p>
        </p:txBody>
      </p:sp>
      <p:pic>
        <p:nvPicPr>
          <p:cNvPr id="13" name="Picture 12">
            <a:extLst>
              <a:ext uri="{FF2B5EF4-FFF2-40B4-BE49-F238E27FC236}">
                <a16:creationId xmlns:a16="http://schemas.microsoft.com/office/drawing/2014/main" id="{5CBA41C4-BC22-344A-83C7-C610B28BF6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4218" y="1340934"/>
            <a:ext cx="2289318" cy="1230816"/>
          </a:xfrm>
          <a:prstGeom prst="rect">
            <a:avLst/>
          </a:prstGeom>
        </p:spPr>
      </p:pic>
      <p:sp>
        <p:nvSpPr>
          <p:cNvPr id="14" name="Oval 13">
            <a:extLst>
              <a:ext uri="{FF2B5EF4-FFF2-40B4-BE49-F238E27FC236}">
                <a16:creationId xmlns:a16="http://schemas.microsoft.com/office/drawing/2014/main" id="{38255C15-0162-614D-BB99-809CF9F82149}"/>
              </a:ext>
            </a:extLst>
          </p:cNvPr>
          <p:cNvSpPr/>
          <p:nvPr/>
        </p:nvSpPr>
        <p:spPr>
          <a:xfrm>
            <a:off x="7172320" y="2127177"/>
            <a:ext cx="397479" cy="2515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C50F85B-2949-CE46-B64B-BAB2C0FE2CB3}"/>
              </a:ext>
            </a:extLst>
          </p:cNvPr>
          <p:cNvSpPr/>
          <p:nvPr/>
        </p:nvSpPr>
        <p:spPr>
          <a:xfrm>
            <a:off x="6863639" y="1956342"/>
            <a:ext cx="731520" cy="5181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7C5AA3B0-83A6-2840-8793-269FDCBF1C64}"/>
              </a:ext>
            </a:extLst>
          </p:cNvPr>
          <p:cNvSpPr/>
          <p:nvPr/>
        </p:nvSpPr>
        <p:spPr>
          <a:xfrm>
            <a:off x="6576485" y="1652637"/>
            <a:ext cx="1018674" cy="1004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DC8C84B7-BA55-B743-9E1B-4639A47A30F4}"/>
              </a:ext>
            </a:extLst>
          </p:cNvPr>
          <p:cNvSpPr/>
          <p:nvPr/>
        </p:nvSpPr>
        <p:spPr>
          <a:xfrm>
            <a:off x="5723130" y="1403046"/>
            <a:ext cx="2445746" cy="13141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DC07BF25-677D-024F-B054-8BE2231F3F49}"/>
              </a:ext>
            </a:extLst>
          </p:cNvPr>
          <p:cNvSpPr txBox="1"/>
          <p:nvPr/>
        </p:nvSpPr>
        <p:spPr>
          <a:xfrm>
            <a:off x="6618302" y="96736"/>
            <a:ext cx="2397111" cy="1015663"/>
          </a:xfrm>
          <a:prstGeom prst="rect">
            <a:avLst/>
          </a:prstGeom>
          <a:noFill/>
        </p:spPr>
        <p:txBody>
          <a:bodyPr wrap="square">
            <a:spAutoFit/>
          </a:bodyPr>
          <a:lstStyle/>
          <a:p>
            <a:pPr lvl="1"/>
            <a:r>
              <a:rPr lang="sv-SE" sz="1200" dirty="0" err="1">
                <a:solidFill>
                  <a:srgbClr val="222222"/>
                </a:solidFill>
                <a:latin typeface="Arial" panose="020B0604020202020204" pitchFamily="34" charset="0"/>
              </a:rPr>
              <a:t>Modular</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Hierarchical</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Explainable</a:t>
            </a:r>
            <a:r>
              <a:rPr lang="sv-SE" sz="1200" dirty="0">
                <a:solidFill>
                  <a:srgbClr val="222222"/>
                </a:solidFill>
                <a:latin typeface="Arial" panose="020B0604020202020204" pitchFamily="34" charset="0"/>
              </a:rPr>
              <a:t> AI</a:t>
            </a:r>
          </a:p>
          <a:p>
            <a:pPr lvl="1"/>
            <a:r>
              <a:rPr lang="sv-SE" sz="1200" dirty="0" err="1">
                <a:solidFill>
                  <a:srgbClr val="222222"/>
                </a:solidFill>
                <a:latin typeface="Arial" panose="020B0604020202020204" pitchFamily="34" charset="0"/>
              </a:rPr>
              <a:t>Safety</a:t>
            </a:r>
            <a:r>
              <a:rPr lang="sv-SE" sz="1200" dirty="0">
                <a:solidFill>
                  <a:srgbClr val="222222"/>
                </a:solidFill>
                <a:latin typeface="Arial" panose="020B0604020202020204" pitchFamily="34" charset="0"/>
              </a:rPr>
              <a:t> </a:t>
            </a:r>
            <a:r>
              <a:rPr lang="sv-SE" sz="1200" dirty="0" err="1">
                <a:solidFill>
                  <a:srgbClr val="222222"/>
                </a:solidFill>
                <a:latin typeface="Arial" panose="020B0604020202020204" pitchFamily="34" charset="0"/>
              </a:rPr>
              <a:t>guarantees</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Convergence</a:t>
            </a:r>
            <a:r>
              <a:rPr lang="sv-SE" sz="1200" dirty="0">
                <a:solidFill>
                  <a:srgbClr val="222222"/>
                </a:solidFill>
                <a:latin typeface="Arial" panose="020B0604020202020204" pitchFamily="34" charset="0"/>
              </a:rPr>
              <a:t> </a:t>
            </a:r>
            <a:r>
              <a:rPr lang="sv-SE" sz="1200" dirty="0" err="1">
                <a:solidFill>
                  <a:srgbClr val="222222"/>
                </a:solidFill>
                <a:latin typeface="Arial" panose="020B0604020202020204" pitchFamily="34" charset="0"/>
              </a:rPr>
              <a:t>guarantees</a:t>
            </a:r>
            <a:endParaRPr lang="sv-SE" sz="1200" dirty="0">
              <a:solidFill>
                <a:srgbClr val="222222"/>
              </a:solidFill>
              <a:latin typeface="Arial" panose="020B0604020202020204" pitchFamily="34" charset="0"/>
            </a:endParaRPr>
          </a:p>
        </p:txBody>
      </p:sp>
      <p:pic>
        <p:nvPicPr>
          <p:cNvPr id="19" name="Picture 18">
            <a:extLst>
              <a:ext uri="{FF2B5EF4-FFF2-40B4-BE49-F238E27FC236}">
                <a16:creationId xmlns:a16="http://schemas.microsoft.com/office/drawing/2014/main" id="{D3994E5F-D4D0-9842-92A9-51317178FB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1344" y="3274399"/>
            <a:ext cx="2289318" cy="1230816"/>
          </a:xfrm>
          <a:prstGeom prst="rect">
            <a:avLst/>
          </a:prstGeom>
        </p:spPr>
      </p:pic>
      <p:sp>
        <p:nvSpPr>
          <p:cNvPr id="23" name="Oval 22">
            <a:extLst>
              <a:ext uri="{FF2B5EF4-FFF2-40B4-BE49-F238E27FC236}">
                <a16:creationId xmlns:a16="http://schemas.microsoft.com/office/drawing/2014/main" id="{20F2734E-696E-2B46-869C-882769C9455C}"/>
              </a:ext>
            </a:extLst>
          </p:cNvPr>
          <p:cNvSpPr/>
          <p:nvPr/>
        </p:nvSpPr>
        <p:spPr>
          <a:xfrm>
            <a:off x="6688343" y="3600840"/>
            <a:ext cx="397479" cy="2515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327074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anim calcmode="lin" valueType="num">
                                      <p:cBhvr additive="base">
                                        <p:cTn id="5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additive="base">
                                        <p:cTn id="6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anim calcmode="lin" valueType="num">
                                      <p:cBhvr additive="base">
                                        <p:cTn id="6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
                                            <p:txEl>
                                              <p:pRg st="9" end="9"/>
                                            </p:txEl>
                                          </p:spTgt>
                                        </p:tgtEl>
                                        <p:attrNameLst>
                                          <p:attrName>style.visibility</p:attrName>
                                        </p:attrNameLst>
                                      </p:cBhvr>
                                      <p:to>
                                        <p:strVal val="visible"/>
                                      </p:to>
                                    </p:set>
                                    <p:anim calcmode="lin" valueType="num">
                                      <p:cBhvr additive="base">
                                        <p:cTn id="7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animBg="1"/>
      <p:bldP spid="15" grpId="0" animBg="1"/>
      <p:bldP spid="17" grpId="0" animBg="1"/>
      <p:bldP spid="18"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495FD927-462A-F842-B512-E57A53ADEB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0338" y="2625002"/>
            <a:ext cx="6168247" cy="2022533"/>
          </a:xfrm>
          <a:prstGeom prst="rect">
            <a:avLst/>
          </a:prstGeom>
        </p:spPr>
      </p:pic>
      <p:sp>
        <p:nvSpPr>
          <p:cNvPr id="2" name="Title 1"/>
          <p:cNvSpPr>
            <a:spLocks noGrp="1"/>
          </p:cNvSpPr>
          <p:nvPr>
            <p:ph type="title"/>
          </p:nvPr>
        </p:nvSpPr>
        <p:spPr/>
        <p:txBody>
          <a:bodyPr/>
          <a:lstStyle/>
          <a:p>
            <a:r>
              <a:rPr lang="en-US" dirty="0"/>
              <a:t>Learn Priority of Fallback nodes</a:t>
            </a:r>
          </a:p>
        </p:txBody>
      </p:sp>
      <p:sp>
        <p:nvSpPr>
          <p:cNvPr id="3" name="Content Placeholder 2">
            <a:extLst>
              <a:ext uri="{FF2B5EF4-FFF2-40B4-BE49-F238E27FC236}">
                <a16:creationId xmlns:a16="http://schemas.microsoft.com/office/drawing/2014/main" id="{E4F2CE31-0CB4-0E4D-B0D7-22952114BF55}"/>
              </a:ext>
            </a:extLst>
          </p:cNvPr>
          <p:cNvSpPr>
            <a:spLocks noGrp="1"/>
          </p:cNvSpPr>
          <p:nvPr>
            <p:ph sz="quarter" idx="13"/>
          </p:nvPr>
        </p:nvSpPr>
        <p:spPr>
          <a:xfrm>
            <a:off x="260023" y="1045098"/>
            <a:ext cx="2679947" cy="3567706"/>
          </a:xfrm>
        </p:spPr>
        <p:txBody>
          <a:bodyPr/>
          <a:lstStyle/>
          <a:p>
            <a:r>
              <a:rPr lang="en-US" dirty="0"/>
              <a:t>(Hannaford 2016) estimated success probabilities from data</a:t>
            </a:r>
          </a:p>
          <a:p>
            <a:r>
              <a:rPr lang="en-US" dirty="0"/>
              <a:t>(Dey 2013, Pereira 2015, Fu 2016) used subtrees as “Actions” in Q-Learning</a:t>
            </a:r>
          </a:p>
          <a:p>
            <a:r>
              <a:rPr lang="en-US" dirty="0"/>
              <a:t>Rewards for actions</a:t>
            </a:r>
          </a:p>
          <a:p>
            <a:pPr lvl="1"/>
            <a:r>
              <a:rPr lang="en-US" dirty="0"/>
              <a:t>defined manually</a:t>
            </a:r>
          </a:p>
          <a:p>
            <a:pPr lvl="1"/>
            <a:r>
              <a:rPr lang="en-US" dirty="0"/>
              <a:t>use Success/Failure of subtrees </a:t>
            </a:r>
          </a:p>
          <a:p>
            <a:r>
              <a:rPr lang="en-US" dirty="0"/>
              <a:t>Q(</a:t>
            </a:r>
            <a:r>
              <a:rPr lang="en-US" dirty="0" err="1"/>
              <a:t>s,a</a:t>
            </a:r>
            <a:r>
              <a:rPr lang="en-US" dirty="0"/>
              <a:t>) gives value of subtree execution</a:t>
            </a:r>
          </a:p>
          <a:p>
            <a:r>
              <a:rPr lang="en-US" dirty="0"/>
              <a:t>Sort subtrees on Q(</a:t>
            </a:r>
            <a:r>
              <a:rPr lang="en-US" dirty="0" err="1"/>
              <a:t>s,a</a:t>
            </a:r>
            <a:r>
              <a:rPr lang="en-US" dirty="0"/>
              <a:t>)</a:t>
            </a:r>
          </a:p>
        </p:txBody>
      </p:sp>
      <p:cxnSp>
        <p:nvCxnSpPr>
          <p:cNvPr id="24" name="Straight Arrow Connector 23">
            <a:extLst>
              <a:ext uri="{FF2B5EF4-FFF2-40B4-BE49-F238E27FC236}">
                <a16:creationId xmlns:a16="http://schemas.microsoft.com/office/drawing/2014/main" id="{4B0B0F2B-2028-CB41-A082-88472A8F1B4F}"/>
              </a:ext>
            </a:extLst>
          </p:cNvPr>
          <p:cNvCxnSpPr>
            <a:cxnSpLocks/>
          </p:cNvCxnSpPr>
          <p:nvPr/>
        </p:nvCxnSpPr>
        <p:spPr>
          <a:xfrm>
            <a:off x="5385590" y="3651848"/>
            <a:ext cx="1550466" cy="0"/>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CADBBCCA-FC65-544C-B8A1-61DF837868F8}"/>
              </a:ext>
            </a:extLst>
          </p:cNvPr>
          <p:cNvSpPr/>
          <p:nvPr/>
        </p:nvSpPr>
        <p:spPr>
          <a:xfrm>
            <a:off x="3443288" y="2462666"/>
            <a:ext cx="1571625" cy="7952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7185726-46CF-4540-A1A1-4BDCF44BB8BF}"/>
                  </a:ext>
                </a:extLst>
              </p:cNvPr>
              <p:cNvSpPr txBox="1"/>
              <p:nvPr/>
            </p:nvSpPr>
            <p:spPr>
              <a:xfrm>
                <a:off x="5239099" y="3255890"/>
                <a:ext cx="28575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sv-SE" b="0" i="1" smtClean="0">
                              <a:latin typeface="Cambria Math" panose="02040503050406030204" pitchFamily="18" charset="0"/>
                            </a:rPr>
                          </m:ctrlPr>
                        </m:sSubPr>
                        <m:e>
                          <m:r>
                            <a:rPr lang="sv-SE" b="0" i="1" smtClean="0">
                              <a:latin typeface="Cambria Math" panose="02040503050406030204" pitchFamily="18" charset="0"/>
                            </a:rPr>
                            <m:t>𝑎</m:t>
                          </m:r>
                        </m:e>
                        <m:sub>
                          <m:r>
                            <a:rPr lang="sv-SE" b="0" i="1" smtClean="0">
                              <a:latin typeface="Cambria Math" panose="02040503050406030204" pitchFamily="18" charset="0"/>
                            </a:rPr>
                            <m:t>1</m:t>
                          </m:r>
                        </m:sub>
                      </m:sSub>
                    </m:oMath>
                  </m:oMathPara>
                </a14:m>
                <a:endParaRPr lang="en-US" dirty="0"/>
              </a:p>
            </p:txBody>
          </p:sp>
        </mc:Choice>
        <mc:Fallback xmlns="">
          <p:sp>
            <p:nvSpPr>
              <p:cNvPr id="4" name="TextBox 3">
                <a:extLst>
                  <a:ext uri="{FF2B5EF4-FFF2-40B4-BE49-F238E27FC236}">
                    <a16:creationId xmlns:a16="http://schemas.microsoft.com/office/drawing/2014/main" id="{27185726-46CF-4540-A1A1-4BDCF44BB8BF}"/>
                  </a:ext>
                </a:extLst>
              </p:cNvPr>
              <p:cNvSpPr txBox="1">
                <a:spLocks noRot="1" noChangeAspect="1" noMove="1" noResize="1" noEditPoints="1" noAdjustHandles="1" noChangeArrowheads="1" noChangeShapeType="1" noTextEdit="1"/>
              </p:cNvSpPr>
              <p:nvPr/>
            </p:nvSpPr>
            <p:spPr>
              <a:xfrm>
                <a:off x="5239099" y="3255890"/>
                <a:ext cx="285750" cy="369332"/>
              </a:xfrm>
              <a:prstGeom prst="rect">
                <a:avLst/>
              </a:prstGeom>
              <a:blipFill>
                <a:blip r:embed="rId7"/>
                <a:stretch>
                  <a:fillRect r="-30435"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2FC53A2-75B1-8547-8253-620499319B50}"/>
                  </a:ext>
                </a:extLst>
              </p:cNvPr>
              <p:cNvSpPr txBox="1"/>
              <p:nvPr/>
            </p:nvSpPr>
            <p:spPr>
              <a:xfrm>
                <a:off x="7455228" y="3255890"/>
                <a:ext cx="28575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sv-SE" b="0" i="1" smtClean="0">
                              <a:latin typeface="Cambria Math" panose="02040503050406030204" pitchFamily="18" charset="0"/>
                            </a:rPr>
                          </m:ctrlPr>
                        </m:sSubPr>
                        <m:e>
                          <m:r>
                            <a:rPr lang="sv-SE" b="0" i="1" smtClean="0">
                              <a:latin typeface="Cambria Math" panose="02040503050406030204" pitchFamily="18" charset="0"/>
                            </a:rPr>
                            <m:t>𝑎</m:t>
                          </m:r>
                        </m:e>
                        <m:sub>
                          <m:r>
                            <a:rPr lang="sv-SE" b="0" i="1" smtClean="0">
                              <a:latin typeface="Cambria Math" panose="02040503050406030204" pitchFamily="18" charset="0"/>
                            </a:rPr>
                            <m:t>2</m:t>
                          </m:r>
                        </m:sub>
                      </m:sSub>
                    </m:oMath>
                  </m:oMathPara>
                </a14:m>
                <a:endParaRPr lang="en-US" dirty="0"/>
              </a:p>
            </p:txBody>
          </p:sp>
        </mc:Choice>
        <mc:Fallback xmlns="">
          <p:sp>
            <p:nvSpPr>
              <p:cNvPr id="10" name="TextBox 9">
                <a:extLst>
                  <a:ext uri="{FF2B5EF4-FFF2-40B4-BE49-F238E27FC236}">
                    <a16:creationId xmlns:a16="http://schemas.microsoft.com/office/drawing/2014/main" id="{A2FC53A2-75B1-8547-8253-620499319B50}"/>
                  </a:ext>
                </a:extLst>
              </p:cNvPr>
              <p:cNvSpPr txBox="1">
                <a:spLocks noRot="1" noChangeAspect="1" noMove="1" noResize="1" noEditPoints="1" noAdjustHandles="1" noChangeArrowheads="1" noChangeShapeType="1" noTextEdit="1"/>
              </p:cNvSpPr>
              <p:nvPr/>
            </p:nvSpPr>
            <p:spPr>
              <a:xfrm>
                <a:off x="7455228" y="3255890"/>
                <a:ext cx="285750" cy="369332"/>
              </a:xfrm>
              <a:prstGeom prst="rect">
                <a:avLst/>
              </a:prstGeom>
              <a:blipFill>
                <a:blip r:embed="rId8"/>
                <a:stretch>
                  <a:fillRect r="-30435" b="-3333"/>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5956678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additive="base">
                                        <p:cTn id="4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additive="base">
                                        <p:cTn id="4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calcmode="lin" valueType="num">
                                      <p:cBhvr additive="base">
                                        <p:cTn id="5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additive="base">
                                        <p:cTn id="5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additive="base">
                                        <p:cTn id="6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4"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272C2D55-83D6-064C-9B3C-F3F13DA524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2576" y="2625002"/>
            <a:ext cx="6596009" cy="2022533"/>
          </a:xfrm>
          <a:prstGeom prst="rect">
            <a:avLst/>
          </a:prstGeom>
        </p:spPr>
      </p:pic>
      <p:sp>
        <p:nvSpPr>
          <p:cNvPr id="2" name="Title 1"/>
          <p:cNvSpPr>
            <a:spLocks noGrp="1"/>
          </p:cNvSpPr>
          <p:nvPr>
            <p:ph type="title"/>
          </p:nvPr>
        </p:nvSpPr>
        <p:spPr/>
        <p:txBody>
          <a:bodyPr/>
          <a:lstStyle/>
          <a:p>
            <a:r>
              <a:rPr lang="en-US" dirty="0"/>
              <a:t>Learn execution of Actions</a:t>
            </a:r>
          </a:p>
        </p:txBody>
      </p:sp>
      <p:sp>
        <p:nvSpPr>
          <p:cNvPr id="3" name="Content Placeholder 2">
            <a:extLst>
              <a:ext uri="{FF2B5EF4-FFF2-40B4-BE49-F238E27FC236}">
                <a16:creationId xmlns:a16="http://schemas.microsoft.com/office/drawing/2014/main" id="{E4F2CE31-0CB4-0E4D-B0D7-22952114BF55}"/>
              </a:ext>
            </a:extLst>
          </p:cNvPr>
          <p:cNvSpPr>
            <a:spLocks noGrp="1"/>
          </p:cNvSpPr>
          <p:nvPr>
            <p:ph sz="quarter" idx="13"/>
          </p:nvPr>
        </p:nvSpPr>
        <p:spPr>
          <a:xfrm>
            <a:off x="260023" y="1079823"/>
            <a:ext cx="2634611" cy="3612000"/>
          </a:xfrm>
        </p:spPr>
        <p:txBody>
          <a:bodyPr/>
          <a:lstStyle/>
          <a:p>
            <a:r>
              <a:rPr lang="en-US" dirty="0"/>
              <a:t>(Pereira 2015)</a:t>
            </a:r>
          </a:p>
          <a:p>
            <a:pPr lvl="1"/>
            <a:r>
              <a:rPr lang="en-US" dirty="0"/>
              <a:t>User specifies learning nodes</a:t>
            </a:r>
          </a:p>
          <a:p>
            <a:pPr lvl="1"/>
            <a:r>
              <a:rPr lang="en-US" dirty="0"/>
              <a:t>User defines</a:t>
            </a:r>
          </a:p>
          <a:p>
            <a:pPr lvl="2"/>
            <a:r>
              <a:rPr lang="en-US" dirty="0"/>
              <a:t>States</a:t>
            </a:r>
          </a:p>
          <a:p>
            <a:pPr lvl="2"/>
            <a:r>
              <a:rPr lang="en-US" dirty="0"/>
              <a:t>Actions</a:t>
            </a:r>
          </a:p>
          <a:p>
            <a:pPr lvl="2"/>
            <a:r>
              <a:rPr lang="en-US" dirty="0"/>
              <a:t>Rewards</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r>
              <a:rPr lang="en-US" dirty="0"/>
              <a:t>Letting the RL use a subsets of S, A reduces dimensionality</a:t>
            </a:r>
          </a:p>
        </p:txBody>
      </p:sp>
      <p:sp>
        <p:nvSpPr>
          <p:cNvPr id="28" name="Oval 27">
            <a:extLst>
              <a:ext uri="{FF2B5EF4-FFF2-40B4-BE49-F238E27FC236}">
                <a16:creationId xmlns:a16="http://schemas.microsoft.com/office/drawing/2014/main" id="{B8F87AF6-364E-B840-802C-9ABF80300462}"/>
              </a:ext>
            </a:extLst>
          </p:cNvPr>
          <p:cNvSpPr/>
          <p:nvPr/>
        </p:nvSpPr>
        <p:spPr>
          <a:xfrm>
            <a:off x="6958361" y="4081346"/>
            <a:ext cx="1037064" cy="6913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B9F059FE-A728-6B40-8612-606EA1F7D7AB}"/>
              </a:ext>
            </a:extLst>
          </p:cNvPr>
          <p:cNvSpPr txBox="1"/>
          <p:nvPr/>
        </p:nvSpPr>
        <p:spPr>
          <a:xfrm>
            <a:off x="6937369" y="1204333"/>
            <a:ext cx="1931216" cy="461665"/>
          </a:xfrm>
          <a:prstGeom prst="rect">
            <a:avLst/>
          </a:prstGeom>
          <a:noFill/>
        </p:spPr>
        <p:txBody>
          <a:bodyPr wrap="square" rtlCol="0">
            <a:spAutoFit/>
          </a:bodyPr>
          <a:lstStyle/>
          <a:p>
            <a:r>
              <a:rPr lang="en-US" sz="1200" dirty="0"/>
              <a:t>Can we use BT structure to find rewards?</a:t>
            </a:r>
          </a:p>
        </p:txBody>
      </p:sp>
    </p:spTree>
    <p:custDataLst>
      <p:tags r:id="rId1"/>
    </p:custDataLst>
    <p:extLst>
      <p:ext uri="{BB962C8B-B14F-4D97-AF65-F5344CB8AC3E}">
        <p14:creationId xmlns:p14="http://schemas.microsoft.com/office/powerpoint/2010/main" val="6461527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 calcmode="lin" valueType="num">
                                      <p:cBhvr additive="base">
                                        <p:cTn id="4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8"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110D-85A8-2B4A-9307-EF0478EE1AC8}"/>
              </a:ext>
            </a:extLst>
          </p:cNvPr>
          <p:cNvSpPr>
            <a:spLocks noGrp="1"/>
          </p:cNvSpPr>
          <p:nvPr>
            <p:ph type="title"/>
          </p:nvPr>
        </p:nvSpPr>
        <p:spPr/>
        <p:txBody>
          <a:bodyPr/>
          <a:lstStyle/>
          <a:p>
            <a:r>
              <a:rPr lang="en-US" dirty="0"/>
              <a:t>Idea: Convergence aware RL (</a:t>
            </a:r>
            <a:r>
              <a:rPr lang="en-US" dirty="0" err="1"/>
              <a:t>Kartasev</a:t>
            </a:r>
            <a:r>
              <a:rPr lang="en-US" dirty="0"/>
              <a:t> 2021)</a:t>
            </a:r>
          </a:p>
        </p:txBody>
      </p:sp>
      <p:sp>
        <p:nvSpPr>
          <p:cNvPr id="3" name="Date Placeholder 2">
            <a:extLst>
              <a:ext uri="{FF2B5EF4-FFF2-40B4-BE49-F238E27FC236}">
                <a16:creationId xmlns:a16="http://schemas.microsoft.com/office/drawing/2014/main" id="{0CDBEB9A-2BC4-C249-87FE-A28E06FD6B5A}"/>
              </a:ext>
            </a:extLst>
          </p:cNvPr>
          <p:cNvSpPr>
            <a:spLocks noGrp="1"/>
          </p:cNvSpPr>
          <p:nvPr>
            <p:ph type="dt" sz="half" idx="11"/>
          </p:nvPr>
        </p:nvSpPr>
        <p:spPr/>
        <p:txBody>
          <a:bodyPr/>
          <a:lstStyle/>
          <a:p>
            <a:fld id="{FB2CF90B-63BC-6544-9FB4-A72410329261}" type="datetime1">
              <a:rPr lang="sv-SE" smtClean="0"/>
              <a:t>2022-11-18</a:t>
            </a:fld>
            <a:endParaRPr lang="en-GB" dirty="0"/>
          </a:p>
        </p:txBody>
      </p:sp>
      <p:sp>
        <p:nvSpPr>
          <p:cNvPr id="4" name="Slide Number Placeholder 3">
            <a:extLst>
              <a:ext uri="{FF2B5EF4-FFF2-40B4-BE49-F238E27FC236}">
                <a16:creationId xmlns:a16="http://schemas.microsoft.com/office/drawing/2014/main" id="{A5152493-8D11-8B45-8794-E11D95091B37}"/>
              </a:ext>
            </a:extLst>
          </p:cNvPr>
          <p:cNvSpPr>
            <a:spLocks noGrp="1"/>
          </p:cNvSpPr>
          <p:nvPr>
            <p:ph type="sldNum" sz="quarter" idx="12"/>
          </p:nvPr>
        </p:nvSpPr>
        <p:spPr/>
        <p:txBody>
          <a:bodyPr/>
          <a:lstStyle/>
          <a:p>
            <a:fld id="{C338348D-F2D3-AB47-AE2A-1D59B1E58D64}" type="slidenum">
              <a:rPr lang="en-GB" smtClean="0"/>
              <a:pPr/>
              <a:t>6</a:t>
            </a:fld>
            <a:endParaRPr lang="en-GB"/>
          </a:p>
        </p:txBody>
      </p:sp>
      <p:sp>
        <p:nvSpPr>
          <p:cNvPr id="5" name="Content Placeholder 4">
            <a:extLst>
              <a:ext uri="{FF2B5EF4-FFF2-40B4-BE49-F238E27FC236}">
                <a16:creationId xmlns:a16="http://schemas.microsoft.com/office/drawing/2014/main" id="{7D53357C-2467-DB40-97C4-988A0639668F}"/>
              </a:ext>
            </a:extLst>
          </p:cNvPr>
          <p:cNvSpPr>
            <a:spLocks noGrp="1"/>
          </p:cNvSpPr>
          <p:nvPr>
            <p:ph sz="quarter" idx="13"/>
          </p:nvPr>
        </p:nvSpPr>
        <p:spPr/>
        <p:txBody>
          <a:bodyPr/>
          <a:lstStyle/>
          <a:p>
            <a:r>
              <a:rPr lang="en-US" dirty="0"/>
              <a:t>We know sufficient conditions for BT to converge.</a:t>
            </a:r>
          </a:p>
          <a:p>
            <a:r>
              <a:rPr lang="en-US" dirty="0"/>
              <a:t>Use this to formulate RL rewards!</a:t>
            </a:r>
          </a:p>
          <a:p>
            <a:endParaRPr lang="en-US" dirty="0"/>
          </a:p>
          <a:p>
            <a:endParaRPr lang="en-US" dirty="0"/>
          </a:p>
          <a:p>
            <a:endParaRPr lang="en-US" dirty="0"/>
          </a:p>
          <a:p>
            <a:r>
              <a:rPr lang="en-US" dirty="0"/>
              <a:t>Can be done…</a:t>
            </a:r>
          </a:p>
          <a:p>
            <a:pPr lvl="1"/>
            <a:r>
              <a:rPr lang="en-US" dirty="0"/>
              <a:t>Using operating regions (video 9)</a:t>
            </a:r>
          </a:p>
          <a:p>
            <a:pPr lvl="1"/>
            <a:r>
              <a:rPr lang="en-US" dirty="0"/>
              <a:t>On backward chained BTs (video 6)</a:t>
            </a:r>
          </a:p>
          <a:p>
            <a:endParaRPr lang="en-US" dirty="0"/>
          </a:p>
          <a:p>
            <a:endParaRPr lang="en-US" dirty="0"/>
          </a:p>
        </p:txBody>
      </p:sp>
      <p:pic>
        <p:nvPicPr>
          <p:cNvPr id="8" name="Picture 7">
            <a:extLst>
              <a:ext uri="{FF2B5EF4-FFF2-40B4-BE49-F238E27FC236}">
                <a16:creationId xmlns:a16="http://schemas.microsoft.com/office/drawing/2014/main" id="{8A208A9C-1667-484D-9806-A8092C5CD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9143" y="1001207"/>
            <a:ext cx="1865714" cy="869407"/>
          </a:xfrm>
          <a:prstGeom prst="rect">
            <a:avLst/>
          </a:prstGeom>
        </p:spPr>
      </p:pic>
    </p:spTree>
    <p:custDataLst>
      <p:tags r:id="rId1"/>
    </p:custDataLst>
    <p:extLst>
      <p:ext uri="{BB962C8B-B14F-4D97-AF65-F5344CB8AC3E}">
        <p14:creationId xmlns:p14="http://schemas.microsoft.com/office/powerpoint/2010/main" val="14354016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 calcmode="lin" valueType="num">
                                      <p:cBhvr additive="base">
                                        <p:cTn id="2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 calcmode="lin" valueType="num">
                                      <p:cBhvr additive="base">
                                        <p:cTn id="2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0E2F51-8BF6-AE41-80BA-EDA69C1924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77" y="2174122"/>
            <a:ext cx="3073071" cy="2533100"/>
          </a:xfrm>
          <a:prstGeom prst="rect">
            <a:avLst/>
          </a:prstGeom>
        </p:spPr>
      </p:pic>
      <p:sp>
        <p:nvSpPr>
          <p:cNvPr id="2" name="Title 1">
            <a:extLst>
              <a:ext uri="{FF2B5EF4-FFF2-40B4-BE49-F238E27FC236}">
                <a16:creationId xmlns:a16="http://schemas.microsoft.com/office/drawing/2014/main" id="{7E2A401F-9F1A-C143-9417-22D90B265FD6}"/>
              </a:ext>
            </a:extLst>
          </p:cNvPr>
          <p:cNvSpPr>
            <a:spLocks noGrp="1"/>
          </p:cNvSpPr>
          <p:nvPr>
            <p:ph type="title"/>
          </p:nvPr>
        </p:nvSpPr>
        <p:spPr>
          <a:xfrm>
            <a:off x="1060463" y="251752"/>
            <a:ext cx="7832712" cy="673874"/>
          </a:xfrm>
        </p:spPr>
        <p:txBody>
          <a:bodyPr/>
          <a:lstStyle/>
          <a:p>
            <a:r>
              <a:rPr lang="en-US" dirty="0"/>
              <a:t>Look at operating regions</a:t>
            </a:r>
          </a:p>
        </p:txBody>
      </p:sp>
      <p:sp>
        <p:nvSpPr>
          <p:cNvPr id="4" name="Slide Number Placeholder 3">
            <a:extLst>
              <a:ext uri="{FF2B5EF4-FFF2-40B4-BE49-F238E27FC236}">
                <a16:creationId xmlns:a16="http://schemas.microsoft.com/office/drawing/2014/main" id="{7E1131E6-0827-6747-848C-C8EED61185E8}"/>
              </a:ext>
            </a:extLst>
          </p:cNvPr>
          <p:cNvSpPr>
            <a:spLocks noGrp="1"/>
          </p:cNvSpPr>
          <p:nvPr>
            <p:ph type="sldNum" sz="quarter" idx="12"/>
          </p:nvPr>
        </p:nvSpPr>
        <p:spPr/>
        <p:txBody>
          <a:bodyPr/>
          <a:lstStyle/>
          <a:p>
            <a:fld id="{C338348D-F2D3-AB47-AE2A-1D59B1E58D64}" type="slidenum">
              <a:rPr lang="en-GB" smtClean="0"/>
              <a:pPr/>
              <a:t>7</a:t>
            </a:fld>
            <a:endParaRPr lang="en-GB"/>
          </a:p>
        </p:txBody>
      </p:sp>
      <p:pic>
        <p:nvPicPr>
          <p:cNvPr id="7" name="Content Placeholder 6">
            <a:extLst>
              <a:ext uri="{FF2B5EF4-FFF2-40B4-BE49-F238E27FC236}">
                <a16:creationId xmlns:a16="http://schemas.microsoft.com/office/drawing/2014/main" id="{268665CA-A53A-4B4E-8E90-B7546AB29AD1}"/>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706423" y="2104551"/>
            <a:ext cx="2869905" cy="2365632"/>
          </a:xfrm>
        </p:spPr>
      </p:pic>
      <p:sp>
        <p:nvSpPr>
          <p:cNvPr id="5" name="Content Placeholder 4">
            <a:extLst>
              <a:ext uri="{FF2B5EF4-FFF2-40B4-BE49-F238E27FC236}">
                <a16:creationId xmlns:a16="http://schemas.microsoft.com/office/drawing/2014/main" id="{E217A213-40BF-A045-8CAD-A4C21BC305D2}"/>
              </a:ext>
            </a:extLst>
          </p:cNvPr>
          <p:cNvSpPr>
            <a:spLocks noGrp="1"/>
          </p:cNvSpPr>
          <p:nvPr>
            <p:ph sz="quarter" idx="14"/>
          </p:nvPr>
        </p:nvSpPr>
        <p:spPr>
          <a:xfrm>
            <a:off x="530077" y="1089820"/>
            <a:ext cx="3617383" cy="920107"/>
          </a:xfrm>
        </p:spPr>
        <p:txBody>
          <a:bodyPr/>
          <a:lstStyle/>
          <a:p>
            <a:r>
              <a:rPr lang="en-US" dirty="0"/>
              <a:t>If we only have transitions as shown by arrows (in finite time)…</a:t>
            </a:r>
          </a:p>
          <a:p>
            <a:r>
              <a:rPr lang="en-US" dirty="0"/>
              <a:t>Then all executions lead to Success (S</a:t>
            </a:r>
            <a:r>
              <a:rPr lang="en-US" baseline="-25000" dirty="0"/>
              <a:t>0</a:t>
            </a:r>
            <a:r>
              <a:rPr lang="en-US" dirty="0"/>
              <a:t>)</a:t>
            </a:r>
          </a:p>
        </p:txBody>
      </p:sp>
      <p:cxnSp>
        <p:nvCxnSpPr>
          <p:cNvPr id="11" name="Straight Arrow Connector 10">
            <a:extLst>
              <a:ext uri="{FF2B5EF4-FFF2-40B4-BE49-F238E27FC236}">
                <a16:creationId xmlns:a16="http://schemas.microsoft.com/office/drawing/2014/main" id="{1F12E0E5-D83E-664A-A263-E9D10FBF7A94}"/>
              </a:ext>
            </a:extLst>
          </p:cNvPr>
          <p:cNvCxnSpPr>
            <a:cxnSpLocks/>
          </p:cNvCxnSpPr>
          <p:nvPr/>
        </p:nvCxnSpPr>
        <p:spPr>
          <a:xfrm>
            <a:off x="5488903" y="4499930"/>
            <a:ext cx="141999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A287081-98AB-5B41-9343-9252A8C32555}"/>
              </a:ext>
            </a:extLst>
          </p:cNvPr>
          <p:cNvCxnSpPr>
            <a:cxnSpLocks/>
          </p:cNvCxnSpPr>
          <p:nvPr/>
        </p:nvCxnSpPr>
        <p:spPr>
          <a:xfrm flipV="1">
            <a:off x="5525178" y="3240972"/>
            <a:ext cx="0" cy="1258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8A4CE36-6CF4-424C-A22C-A6541C8707DB}"/>
              </a:ext>
            </a:extLst>
          </p:cNvPr>
          <p:cNvSpPr txBox="1"/>
          <p:nvPr/>
        </p:nvSpPr>
        <p:spPr>
          <a:xfrm>
            <a:off x="6981452" y="4307112"/>
            <a:ext cx="473212" cy="400110"/>
          </a:xfrm>
          <a:prstGeom prst="rect">
            <a:avLst/>
          </a:prstGeom>
          <a:noFill/>
        </p:spPr>
        <p:txBody>
          <a:bodyPr wrap="square" rtlCol="0">
            <a:spAutoFit/>
          </a:bodyPr>
          <a:lstStyle/>
          <a:p>
            <a:r>
              <a:rPr lang="en-US" sz="2000" i="1" dirty="0">
                <a:latin typeface="Cambria Math" panose="02040503050406030204" pitchFamily="18" charset="0"/>
                <a:ea typeface="Cambria Math" panose="02040503050406030204" pitchFamily="18" charset="0"/>
                <a:cs typeface="APPLE CHANCERY" panose="03020702040506060504" pitchFamily="66" charset="-79"/>
              </a:rPr>
              <a:t>x </a:t>
            </a:r>
            <a:r>
              <a:rPr lang="en-US" sz="2000" i="1" baseline="-25000" dirty="0">
                <a:latin typeface="Cambria Math" panose="02040503050406030204" pitchFamily="18" charset="0"/>
                <a:ea typeface="Cambria Math" panose="02040503050406030204" pitchFamily="18" charset="0"/>
                <a:cs typeface="APPLE CHANCERY" panose="03020702040506060504" pitchFamily="66" charset="-79"/>
              </a:rPr>
              <a:t>1</a:t>
            </a:r>
            <a:endParaRPr lang="en-US" i="1" baseline="-25000" dirty="0">
              <a:latin typeface="Cambria Math" panose="02040503050406030204" pitchFamily="18" charset="0"/>
              <a:ea typeface="Cambria Math" panose="02040503050406030204" pitchFamily="18" charset="0"/>
              <a:cs typeface="APPLE CHANCERY" panose="03020702040506060504" pitchFamily="66" charset="-79"/>
            </a:endParaRPr>
          </a:p>
        </p:txBody>
      </p:sp>
      <p:sp>
        <p:nvSpPr>
          <p:cNvPr id="14" name="TextBox 13">
            <a:extLst>
              <a:ext uri="{FF2B5EF4-FFF2-40B4-BE49-F238E27FC236}">
                <a16:creationId xmlns:a16="http://schemas.microsoft.com/office/drawing/2014/main" id="{9F38B0A4-1603-6141-BBC8-ECB2C519A80E}"/>
              </a:ext>
            </a:extLst>
          </p:cNvPr>
          <p:cNvSpPr txBox="1"/>
          <p:nvPr/>
        </p:nvSpPr>
        <p:spPr>
          <a:xfrm>
            <a:off x="5343934" y="2887942"/>
            <a:ext cx="431572" cy="400110"/>
          </a:xfrm>
          <a:prstGeom prst="rect">
            <a:avLst/>
          </a:prstGeom>
          <a:noFill/>
        </p:spPr>
        <p:txBody>
          <a:bodyPr wrap="square" rtlCol="0">
            <a:spAutoFit/>
          </a:bodyPr>
          <a:lstStyle/>
          <a:p>
            <a:r>
              <a:rPr lang="en-US" sz="2000" i="1" dirty="0">
                <a:latin typeface="Cambria Math" panose="02040503050406030204" pitchFamily="18" charset="0"/>
                <a:ea typeface="Cambria Math" panose="02040503050406030204" pitchFamily="18" charset="0"/>
                <a:cs typeface="APPLE CHANCERY" panose="03020702040506060504" pitchFamily="66" charset="-79"/>
              </a:rPr>
              <a:t>x</a:t>
            </a:r>
            <a:r>
              <a:rPr lang="en-US" sz="2000" i="1" baseline="-25000" dirty="0">
                <a:latin typeface="Cambria Math" panose="02040503050406030204" pitchFamily="18" charset="0"/>
                <a:ea typeface="Cambria Math" panose="02040503050406030204" pitchFamily="18" charset="0"/>
                <a:cs typeface="APPLE CHANCERY" panose="03020702040506060504" pitchFamily="66" charset="-79"/>
              </a:rPr>
              <a:t>2</a:t>
            </a:r>
            <a:endParaRPr lang="en-US" i="1" dirty="0">
              <a:latin typeface="Cambria Math" panose="02040503050406030204" pitchFamily="18" charset="0"/>
              <a:ea typeface="Cambria Math" panose="02040503050406030204" pitchFamily="18" charset="0"/>
              <a:cs typeface="APPLE CHANCERY" panose="03020702040506060504" pitchFamily="66" charset="-79"/>
            </a:endParaRPr>
          </a:p>
        </p:txBody>
      </p:sp>
      <p:sp>
        <p:nvSpPr>
          <p:cNvPr id="3" name="Line Callout 1 2">
            <a:extLst>
              <a:ext uri="{FF2B5EF4-FFF2-40B4-BE49-F238E27FC236}">
                <a16:creationId xmlns:a16="http://schemas.microsoft.com/office/drawing/2014/main" id="{65FD98E2-82DF-2D4E-BBC9-6D246C29155B}"/>
              </a:ext>
            </a:extLst>
          </p:cNvPr>
          <p:cNvSpPr/>
          <p:nvPr/>
        </p:nvSpPr>
        <p:spPr>
          <a:xfrm>
            <a:off x="4100154" y="3622168"/>
            <a:ext cx="980940" cy="496566"/>
          </a:xfrm>
          <a:prstGeom prst="borderCallout1">
            <a:avLst>
              <a:gd name="adj1" fmla="val 18750"/>
              <a:gd name="adj2" fmla="val -8333"/>
              <a:gd name="adj3" fmla="val 1118"/>
              <a:gd name="adj4" fmla="val -127705"/>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Positive Reward</a:t>
            </a:r>
          </a:p>
        </p:txBody>
      </p:sp>
      <p:sp>
        <p:nvSpPr>
          <p:cNvPr id="15" name="Line Callout 1 14">
            <a:extLst>
              <a:ext uri="{FF2B5EF4-FFF2-40B4-BE49-F238E27FC236}">
                <a16:creationId xmlns:a16="http://schemas.microsoft.com/office/drawing/2014/main" id="{B22B47D3-189B-184E-8D17-33D89537BD28}"/>
              </a:ext>
            </a:extLst>
          </p:cNvPr>
          <p:cNvSpPr/>
          <p:nvPr/>
        </p:nvSpPr>
        <p:spPr>
          <a:xfrm>
            <a:off x="4102249" y="3039084"/>
            <a:ext cx="980940" cy="496566"/>
          </a:xfrm>
          <a:prstGeom prst="borderCallout1">
            <a:avLst>
              <a:gd name="adj1" fmla="val 18750"/>
              <a:gd name="adj2" fmla="val -8333"/>
              <a:gd name="adj3" fmla="val 47154"/>
              <a:gd name="adj4" fmla="val -102943"/>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Negative Reward</a:t>
            </a:r>
          </a:p>
        </p:txBody>
      </p:sp>
      <p:cxnSp>
        <p:nvCxnSpPr>
          <p:cNvPr id="9" name="Straight Arrow Connector 8">
            <a:extLst>
              <a:ext uri="{FF2B5EF4-FFF2-40B4-BE49-F238E27FC236}">
                <a16:creationId xmlns:a16="http://schemas.microsoft.com/office/drawing/2014/main" id="{41E8678D-EF75-4042-863D-31E2D473B2EC}"/>
              </a:ext>
            </a:extLst>
          </p:cNvPr>
          <p:cNvCxnSpPr>
            <a:cxnSpLocks/>
          </p:cNvCxnSpPr>
          <p:nvPr/>
        </p:nvCxnSpPr>
        <p:spPr>
          <a:xfrm flipH="1" flipV="1">
            <a:off x="2914651" y="2571751"/>
            <a:ext cx="85954" cy="86892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0318541-1072-E34F-A7AB-454F9ED2E4D7}"/>
              </a:ext>
            </a:extLst>
          </p:cNvPr>
          <p:cNvCxnSpPr>
            <a:cxnSpLocks/>
          </p:cNvCxnSpPr>
          <p:nvPr/>
        </p:nvCxnSpPr>
        <p:spPr>
          <a:xfrm flipH="1">
            <a:off x="2718527" y="4100514"/>
            <a:ext cx="329723" cy="5209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Line Callout 1 19">
            <a:extLst>
              <a:ext uri="{FF2B5EF4-FFF2-40B4-BE49-F238E27FC236}">
                <a16:creationId xmlns:a16="http://schemas.microsoft.com/office/drawing/2014/main" id="{ABC1E5A0-55B0-5646-B1DB-5C277664A51B}"/>
              </a:ext>
            </a:extLst>
          </p:cNvPr>
          <p:cNvSpPr/>
          <p:nvPr/>
        </p:nvSpPr>
        <p:spPr>
          <a:xfrm>
            <a:off x="4081530" y="4194045"/>
            <a:ext cx="980940" cy="496566"/>
          </a:xfrm>
          <a:prstGeom prst="borderCallout1">
            <a:avLst>
              <a:gd name="adj1" fmla="val 18750"/>
              <a:gd name="adj2" fmla="val -8333"/>
              <a:gd name="adj3" fmla="val 15504"/>
              <a:gd name="adj4" fmla="val -10148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Negative Reward</a:t>
            </a:r>
          </a:p>
        </p:txBody>
      </p:sp>
    </p:spTree>
    <p:custDataLst>
      <p:tags r:id="rId1"/>
    </p:custDataLst>
    <p:extLst>
      <p:ext uri="{BB962C8B-B14F-4D97-AF65-F5344CB8AC3E}">
        <p14:creationId xmlns:p14="http://schemas.microsoft.com/office/powerpoint/2010/main" val="4401715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3" grpId="0" animBg="1"/>
      <p:bldP spid="15"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0225505C-C9B3-1D41-AD61-DFD56C61EC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42" y="3190225"/>
            <a:ext cx="1726352" cy="1423013"/>
          </a:xfrm>
          <a:prstGeom prst="rect">
            <a:avLst/>
          </a:prstGeom>
        </p:spPr>
      </p:pic>
      <p:sp>
        <p:nvSpPr>
          <p:cNvPr id="77" name="Title 76">
            <a:extLst>
              <a:ext uri="{FF2B5EF4-FFF2-40B4-BE49-F238E27FC236}">
                <a16:creationId xmlns:a16="http://schemas.microsoft.com/office/drawing/2014/main" id="{649614BC-923F-4E4E-AD52-EA48D6E3D5B3}"/>
              </a:ext>
            </a:extLst>
          </p:cNvPr>
          <p:cNvSpPr>
            <a:spLocks noGrp="1"/>
          </p:cNvSpPr>
          <p:nvPr>
            <p:ph type="title"/>
          </p:nvPr>
        </p:nvSpPr>
        <p:spPr>
          <a:xfrm>
            <a:off x="1060463" y="251752"/>
            <a:ext cx="3088051" cy="673874"/>
          </a:xfrm>
        </p:spPr>
        <p:txBody>
          <a:bodyPr/>
          <a:lstStyle/>
          <a:p>
            <a:r>
              <a:rPr lang="en-US" dirty="0"/>
              <a:t>Pick and place BT</a:t>
            </a:r>
          </a:p>
        </p:txBody>
      </p:sp>
      <p:sp>
        <p:nvSpPr>
          <p:cNvPr id="4" name="Slide Number Placeholder 3">
            <a:extLst>
              <a:ext uri="{FF2B5EF4-FFF2-40B4-BE49-F238E27FC236}">
                <a16:creationId xmlns:a16="http://schemas.microsoft.com/office/drawing/2014/main" id="{B4353237-757C-C448-B6D1-90F412521388}"/>
              </a:ext>
            </a:extLst>
          </p:cNvPr>
          <p:cNvSpPr>
            <a:spLocks noGrp="1"/>
          </p:cNvSpPr>
          <p:nvPr>
            <p:ph type="sldNum" sz="quarter" idx="12"/>
          </p:nvPr>
        </p:nvSpPr>
        <p:spPr/>
        <p:txBody>
          <a:bodyPr/>
          <a:lstStyle/>
          <a:p>
            <a:fld id="{C338348D-F2D3-AB47-AE2A-1D59B1E58D64}" type="slidenum">
              <a:rPr lang="en-GB" smtClean="0"/>
              <a:pPr/>
              <a:t>8</a:t>
            </a:fld>
            <a:endParaRPr lang="en-GB"/>
          </a:p>
        </p:txBody>
      </p:sp>
      <p:sp>
        <p:nvSpPr>
          <p:cNvPr id="10" name="Rectangle 9">
            <a:extLst>
              <a:ext uri="{FF2B5EF4-FFF2-40B4-BE49-F238E27FC236}">
                <a16:creationId xmlns:a16="http://schemas.microsoft.com/office/drawing/2014/main" id="{D20E5AD4-D4B8-3842-9608-12B1CE739EB7}"/>
              </a:ext>
            </a:extLst>
          </p:cNvPr>
          <p:cNvSpPr/>
          <p:nvPr/>
        </p:nvSpPr>
        <p:spPr>
          <a:xfrm>
            <a:off x="5899154" y="2939842"/>
            <a:ext cx="250895" cy="20344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11" name="Oval 10">
            <a:extLst>
              <a:ext uri="{FF2B5EF4-FFF2-40B4-BE49-F238E27FC236}">
                <a16:creationId xmlns:a16="http://schemas.microsoft.com/office/drawing/2014/main" id="{88C5CA2A-E5FE-7E49-8FD3-0837AEF9B42B}"/>
              </a:ext>
            </a:extLst>
          </p:cNvPr>
          <p:cNvSpPr/>
          <p:nvPr/>
        </p:nvSpPr>
        <p:spPr>
          <a:xfrm>
            <a:off x="2315140" y="3960711"/>
            <a:ext cx="1493995" cy="58076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Object in hand</a:t>
            </a:r>
          </a:p>
        </p:txBody>
      </p:sp>
      <p:sp>
        <p:nvSpPr>
          <p:cNvPr id="12" name="Rectangle 11">
            <a:extLst>
              <a:ext uri="{FF2B5EF4-FFF2-40B4-BE49-F238E27FC236}">
                <a16:creationId xmlns:a16="http://schemas.microsoft.com/office/drawing/2014/main" id="{07C75C60-2819-F540-AFD1-3E6659489B4F}"/>
              </a:ext>
            </a:extLst>
          </p:cNvPr>
          <p:cNvSpPr/>
          <p:nvPr/>
        </p:nvSpPr>
        <p:spPr>
          <a:xfrm>
            <a:off x="3656469" y="3489626"/>
            <a:ext cx="374424" cy="22350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sym typeface="Wingdings" pitchFamily="2" charset="2"/>
              </a:rPr>
              <a:t></a:t>
            </a:r>
            <a:endParaRPr lang="en-US" dirty="0">
              <a:solidFill>
                <a:schemeClr val="tx1"/>
              </a:solidFill>
            </a:endParaRPr>
          </a:p>
        </p:txBody>
      </p:sp>
      <p:cxnSp>
        <p:nvCxnSpPr>
          <p:cNvPr id="13" name="Straight Connector 12">
            <a:extLst>
              <a:ext uri="{FF2B5EF4-FFF2-40B4-BE49-F238E27FC236}">
                <a16:creationId xmlns:a16="http://schemas.microsoft.com/office/drawing/2014/main" id="{581AFBEE-DF33-8644-991A-A070EB7400A0}"/>
              </a:ext>
            </a:extLst>
          </p:cNvPr>
          <p:cNvCxnSpPr>
            <a:cxnSpLocks/>
            <a:stCxn id="10" idx="2"/>
            <a:endCxn id="12" idx="0"/>
          </p:cNvCxnSpPr>
          <p:nvPr/>
        </p:nvCxnSpPr>
        <p:spPr>
          <a:xfrm flipH="1">
            <a:off x="3843681" y="3143286"/>
            <a:ext cx="2180921" cy="346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552ABE1-360F-E44F-93F4-76A682FE8F4D}"/>
              </a:ext>
            </a:extLst>
          </p:cNvPr>
          <p:cNvCxnSpPr>
            <a:cxnSpLocks/>
            <a:stCxn id="12" idx="2"/>
            <a:endCxn id="11" idx="0"/>
          </p:cNvCxnSpPr>
          <p:nvPr/>
        </p:nvCxnSpPr>
        <p:spPr>
          <a:xfrm flipH="1">
            <a:off x="3062138" y="3713129"/>
            <a:ext cx="781543" cy="2475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4E33CDC-24E6-C84E-89C1-4BD49114666B}"/>
              </a:ext>
            </a:extLst>
          </p:cNvPr>
          <p:cNvCxnSpPr>
            <a:cxnSpLocks/>
            <a:stCxn id="12" idx="2"/>
            <a:endCxn id="37" idx="0"/>
          </p:cNvCxnSpPr>
          <p:nvPr/>
        </p:nvCxnSpPr>
        <p:spPr>
          <a:xfrm>
            <a:off x="3843681" y="3713129"/>
            <a:ext cx="662636" cy="2261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00DC0AA-30DD-E348-A2CE-2353F74EE2DE}"/>
              </a:ext>
            </a:extLst>
          </p:cNvPr>
          <p:cNvCxnSpPr>
            <a:cxnSpLocks/>
            <a:stCxn id="10" idx="2"/>
            <a:endCxn id="52" idx="0"/>
          </p:cNvCxnSpPr>
          <p:nvPr/>
        </p:nvCxnSpPr>
        <p:spPr>
          <a:xfrm>
            <a:off x="6024602" y="3143286"/>
            <a:ext cx="789024" cy="349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952F9F4-5787-EC4A-9D3E-33A2F21C2250}"/>
              </a:ext>
            </a:extLst>
          </p:cNvPr>
          <p:cNvCxnSpPr>
            <a:cxnSpLocks/>
            <a:stCxn id="10" idx="2"/>
            <a:endCxn id="57" idx="0"/>
          </p:cNvCxnSpPr>
          <p:nvPr/>
        </p:nvCxnSpPr>
        <p:spPr>
          <a:xfrm>
            <a:off x="6024602" y="3143286"/>
            <a:ext cx="2353675" cy="1758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6BCB9B84-D076-AD4D-8856-B2502005D799}"/>
              </a:ext>
            </a:extLst>
          </p:cNvPr>
          <p:cNvSpPr/>
          <p:nvPr/>
        </p:nvSpPr>
        <p:spPr>
          <a:xfrm>
            <a:off x="1869590" y="3329360"/>
            <a:ext cx="1330037" cy="58076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Object at goal</a:t>
            </a:r>
          </a:p>
        </p:txBody>
      </p:sp>
      <p:cxnSp>
        <p:nvCxnSpPr>
          <p:cNvPr id="33" name="Straight Connector 32">
            <a:extLst>
              <a:ext uri="{FF2B5EF4-FFF2-40B4-BE49-F238E27FC236}">
                <a16:creationId xmlns:a16="http://schemas.microsoft.com/office/drawing/2014/main" id="{91432D4F-772E-3740-AD12-0182BEF445CE}"/>
              </a:ext>
            </a:extLst>
          </p:cNvPr>
          <p:cNvCxnSpPr>
            <a:cxnSpLocks/>
            <a:stCxn id="10" idx="2"/>
            <a:endCxn id="32" idx="0"/>
          </p:cNvCxnSpPr>
          <p:nvPr/>
        </p:nvCxnSpPr>
        <p:spPr>
          <a:xfrm flipH="1">
            <a:off x="2534609" y="3143286"/>
            <a:ext cx="3489993" cy="186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0AB2A8AE-7C14-DB4E-9F9D-A3C52A3D7C2E}"/>
              </a:ext>
            </a:extLst>
          </p:cNvPr>
          <p:cNvSpPr/>
          <p:nvPr/>
        </p:nvSpPr>
        <p:spPr>
          <a:xfrm>
            <a:off x="3879215" y="3939243"/>
            <a:ext cx="1254203" cy="6415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Drop object at goal</a:t>
            </a:r>
          </a:p>
        </p:txBody>
      </p:sp>
      <p:sp>
        <p:nvSpPr>
          <p:cNvPr id="51" name="Oval 50">
            <a:extLst>
              <a:ext uri="{FF2B5EF4-FFF2-40B4-BE49-F238E27FC236}">
                <a16:creationId xmlns:a16="http://schemas.microsoft.com/office/drawing/2014/main" id="{F5D09483-F51A-904B-8620-5C89C16668DE}"/>
              </a:ext>
            </a:extLst>
          </p:cNvPr>
          <p:cNvSpPr/>
          <p:nvPr/>
        </p:nvSpPr>
        <p:spPr>
          <a:xfrm>
            <a:off x="5285085" y="3964091"/>
            <a:ext cx="1493995" cy="58076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Near Object</a:t>
            </a:r>
          </a:p>
        </p:txBody>
      </p:sp>
      <p:sp>
        <p:nvSpPr>
          <p:cNvPr id="52" name="Rectangle 51">
            <a:extLst>
              <a:ext uri="{FF2B5EF4-FFF2-40B4-BE49-F238E27FC236}">
                <a16:creationId xmlns:a16="http://schemas.microsoft.com/office/drawing/2014/main" id="{7B054A5B-3AB5-9443-958C-5B729E1DC645}"/>
              </a:ext>
            </a:extLst>
          </p:cNvPr>
          <p:cNvSpPr/>
          <p:nvPr/>
        </p:nvSpPr>
        <p:spPr>
          <a:xfrm>
            <a:off x="6626414" y="3493006"/>
            <a:ext cx="374424" cy="22350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sym typeface="Wingdings" pitchFamily="2" charset="2"/>
              </a:rPr>
              <a:t></a:t>
            </a:r>
            <a:endParaRPr lang="en-US" dirty="0">
              <a:solidFill>
                <a:schemeClr val="tx1"/>
              </a:solidFill>
            </a:endParaRPr>
          </a:p>
        </p:txBody>
      </p:sp>
      <p:cxnSp>
        <p:nvCxnSpPr>
          <p:cNvPr id="53" name="Straight Connector 52">
            <a:extLst>
              <a:ext uri="{FF2B5EF4-FFF2-40B4-BE49-F238E27FC236}">
                <a16:creationId xmlns:a16="http://schemas.microsoft.com/office/drawing/2014/main" id="{DD039B16-09E9-0647-BFB7-6703243EC81A}"/>
              </a:ext>
            </a:extLst>
          </p:cNvPr>
          <p:cNvCxnSpPr>
            <a:cxnSpLocks/>
            <a:stCxn id="52" idx="2"/>
            <a:endCxn id="51" idx="0"/>
          </p:cNvCxnSpPr>
          <p:nvPr/>
        </p:nvCxnSpPr>
        <p:spPr>
          <a:xfrm flipH="1">
            <a:off x="6032083" y="3716509"/>
            <a:ext cx="781543" cy="2475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75E7C86-90C4-D540-AD96-4058A6DFBA2D}"/>
              </a:ext>
            </a:extLst>
          </p:cNvPr>
          <p:cNvCxnSpPr>
            <a:cxnSpLocks/>
            <a:stCxn id="52" idx="2"/>
            <a:endCxn id="55" idx="0"/>
          </p:cNvCxnSpPr>
          <p:nvPr/>
        </p:nvCxnSpPr>
        <p:spPr>
          <a:xfrm>
            <a:off x="6813626" y="3716509"/>
            <a:ext cx="553926" cy="2261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0649F042-30A0-D349-AB63-EC01968B5AEF}"/>
              </a:ext>
            </a:extLst>
          </p:cNvPr>
          <p:cNvSpPr/>
          <p:nvPr/>
        </p:nvSpPr>
        <p:spPr>
          <a:xfrm>
            <a:off x="6849161" y="3942623"/>
            <a:ext cx="1036782" cy="6415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Grasp Object</a:t>
            </a:r>
          </a:p>
        </p:txBody>
      </p:sp>
      <p:sp>
        <p:nvSpPr>
          <p:cNvPr id="57" name="Rectangle 56">
            <a:extLst>
              <a:ext uri="{FF2B5EF4-FFF2-40B4-BE49-F238E27FC236}">
                <a16:creationId xmlns:a16="http://schemas.microsoft.com/office/drawing/2014/main" id="{4790CB1E-8369-A843-B9E8-2B676E350375}"/>
              </a:ext>
            </a:extLst>
          </p:cNvPr>
          <p:cNvSpPr/>
          <p:nvPr/>
        </p:nvSpPr>
        <p:spPr>
          <a:xfrm>
            <a:off x="7983765" y="3319140"/>
            <a:ext cx="789024" cy="6415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rPr>
              <a:t>Goto</a:t>
            </a:r>
            <a:r>
              <a:rPr lang="en-US" sz="1600" dirty="0">
                <a:solidFill>
                  <a:schemeClr val="tx1"/>
                </a:solidFill>
              </a:rPr>
              <a:t> Object</a:t>
            </a:r>
          </a:p>
        </p:txBody>
      </p:sp>
      <p:sp>
        <p:nvSpPr>
          <p:cNvPr id="67" name="Rounded Rectangle 66">
            <a:extLst>
              <a:ext uri="{FF2B5EF4-FFF2-40B4-BE49-F238E27FC236}">
                <a16:creationId xmlns:a16="http://schemas.microsoft.com/office/drawing/2014/main" id="{F3150434-E662-5B49-ACE3-0B4823B3F281}"/>
              </a:ext>
            </a:extLst>
          </p:cNvPr>
          <p:cNvSpPr/>
          <p:nvPr/>
        </p:nvSpPr>
        <p:spPr>
          <a:xfrm>
            <a:off x="3366922" y="1678233"/>
            <a:ext cx="1597683" cy="1100288"/>
          </a:xfrm>
          <a:prstGeom prst="roundRect">
            <a:avLst/>
          </a:prstGeom>
          <a:solidFill>
            <a:schemeClr val="accent3">
              <a:alpha val="486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Ω</a:t>
            </a:r>
            <a:r>
              <a:rPr lang="en-US" baseline="-25000" dirty="0">
                <a:solidFill>
                  <a:schemeClr val="tx1"/>
                </a:solidFill>
                <a:latin typeface="American Typewriter" panose="02090604020004020304" pitchFamily="18" charset="77"/>
              </a:rPr>
              <a:t>2</a:t>
            </a:r>
            <a:r>
              <a:rPr lang="en-US" dirty="0">
                <a:solidFill>
                  <a:schemeClr val="tx1"/>
                </a:solidFill>
                <a:latin typeface="American Typewriter" panose="02090604020004020304" pitchFamily="18" charset="77"/>
              </a:rPr>
              <a:t>: </a:t>
            </a:r>
            <a:r>
              <a:rPr lang="en-US" dirty="0">
                <a:solidFill>
                  <a:schemeClr val="tx1"/>
                </a:solidFill>
              </a:rPr>
              <a:t>Object not at goal, in hand</a:t>
            </a:r>
          </a:p>
        </p:txBody>
      </p:sp>
      <p:sp>
        <p:nvSpPr>
          <p:cNvPr id="68" name="Rounded Rectangle 67">
            <a:extLst>
              <a:ext uri="{FF2B5EF4-FFF2-40B4-BE49-F238E27FC236}">
                <a16:creationId xmlns:a16="http://schemas.microsoft.com/office/drawing/2014/main" id="{A1A31A23-41B0-5B46-89DF-21C642BDBE7A}"/>
              </a:ext>
            </a:extLst>
          </p:cNvPr>
          <p:cNvSpPr/>
          <p:nvPr/>
        </p:nvSpPr>
        <p:spPr>
          <a:xfrm>
            <a:off x="1836539" y="1678233"/>
            <a:ext cx="1394097" cy="1111741"/>
          </a:xfrm>
          <a:prstGeom prst="roundRect">
            <a:avLst/>
          </a:prstGeom>
          <a:solidFill>
            <a:srgbClr val="00B050">
              <a:alpha val="486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a:t>
            </a:r>
            <a:r>
              <a:rPr lang="en-US" baseline="-25000" dirty="0">
                <a:solidFill>
                  <a:schemeClr val="tx1"/>
                </a:solidFill>
                <a:latin typeface="American Typewriter" panose="02090604020004020304" pitchFamily="18" charset="77"/>
              </a:rPr>
              <a:t>0</a:t>
            </a:r>
            <a:r>
              <a:rPr lang="en-US" dirty="0">
                <a:solidFill>
                  <a:schemeClr val="tx1"/>
                </a:solidFill>
                <a:latin typeface="American Typewriter" panose="02090604020004020304" pitchFamily="18" charset="77"/>
              </a:rPr>
              <a:t>: </a:t>
            </a:r>
            <a:r>
              <a:rPr lang="en-US" dirty="0">
                <a:solidFill>
                  <a:schemeClr val="tx1"/>
                </a:solidFill>
              </a:rPr>
              <a:t>Object at goal</a:t>
            </a:r>
          </a:p>
        </p:txBody>
      </p:sp>
      <p:sp>
        <p:nvSpPr>
          <p:cNvPr id="69" name="Rounded Rectangle 68">
            <a:extLst>
              <a:ext uri="{FF2B5EF4-FFF2-40B4-BE49-F238E27FC236}">
                <a16:creationId xmlns:a16="http://schemas.microsoft.com/office/drawing/2014/main" id="{D8C88F34-A5D7-FE4E-9E19-73AEF57E46FD}"/>
              </a:ext>
            </a:extLst>
          </p:cNvPr>
          <p:cNvSpPr/>
          <p:nvPr/>
        </p:nvSpPr>
        <p:spPr>
          <a:xfrm>
            <a:off x="5016548" y="1694111"/>
            <a:ext cx="1597683" cy="1100288"/>
          </a:xfrm>
          <a:prstGeom prst="roundRect">
            <a:avLst/>
          </a:prstGeom>
          <a:solidFill>
            <a:schemeClr val="accent3">
              <a:alpha val="486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Ω</a:t>
            </a:r>
            <a:r>
              <a:rPr lang="en-US" baseline="-25000" dirty="0">
                <a:solidFill>
                  <a:schemeClr val="tx1"/>
                </a:solidFill>
                <a:latin typeface="American Typewriter" panose="02090604020004020304" pitchFamily="18" charset="77"/>
              </a:rPr>
              <a:t>3</a:t>
            </a:r>
            <a:r>
              <a:rPr lang="en-US" dirty="0">
                <a:solidFill>
                  <a:schemeClr val="tx1"/>
                </a:solidFill>
                <a:latin typeface="American Typewriter" panose="02090604020004020304" pitchFamily="18" charset="77"/>
              </a:rPr>
              <a:t>: </a:t>
            </a:r>
            <a:r>
              <a:rPr lang="en-US" dirty="0">
                <a:solidFill>
                  <a:schemeClr val="tx1"/>
                </a:solidFill>
              </a:rPr>
              <a:t>Object not at goal, not in hand, near agent</a:t>
            </a:r>
          </a:p>
        </p:txBody>
      </p:sp>
      <p:sp>
        <p:nvSpPr>
          <p:cNvPr id="70" name="Rounded Rectangle 69">
            <a:extLst>
              <a:ext uri="{FF2B5EF4-FFF2-40B4-BE49-F238E27FC236}">
                <a16:creationId xmlns:a16="http://schemas.microsoft.com/office/drawing/2014/main" id="{8B277832-3A8B-9C4A-8E8C-D311290AF1D7}"/>
              </a:ext>
            </a:extLst>
          </p:cNvPr>
          <p:cNvSpPr/>
          <p:nvPr/>
        </p:nvSpPr>
        <p:spPr>
          <a:xfrm>
            <a:off x="6746987" y="1694428"/>
            <a:ext cx="1866333" cy="1100288"/>
          </a:xfrm>
          <a:prstGeom prst="roundRect">
            <a:avLst/>
          </a:prstGeom>
          <a:solidFill>
            <a:schemeClr val="accent3">
              <a:alpha val="486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Ω</a:t>
            </a:r>
            <a:r>
              <a:rPr lang="en-US" baseline="-25000" dirty="0">
                <a:solidFill>
                  <a:schemeClr val="tx1"/>
                </a:solidFill>
                <a:latin typeface="American Typewriter" panose="02090604020004020304" pitchFamily="18" charset="77"/>
              </a:rPr>
              <a:t>4</a:t>
            </a:r>
            <a:r>
              <a:rPr lang="en-US" dirty="0">
                <a:solidFill>
                  <a:schemeClr val="tx1"/>
                </a:solidFill>
                <a:latin typeface="American Typewriter" panose="02090604020004020304" pitchFamily="18" charset="77"/>
              </a:rPr>
              <a:t>: </a:t>
            </a:r>
            <a:r>
              <a:rPr lang="en-US" dirty="0">
                <a:solidFill>
                  <a:schemeClr val="tx1"/>
                </a:solidFill>
              </a:rPr>
              <a:t>Object not at goal, not in hand, not near agent</a:t>
            </a:r>
          </a:p>
        </p:txBody>
      </p:sp>
      <p:sp>
        <p:nvSpPr>
          <p:cNvPr id="71" name="U-Turn Arrow 70">
            <a:extLst>
              <a:ext uri="{FF2B5EF4-FFF2-40B4-BE49-F238E27FC236}">
                <a16:creationId xmlns:a16="http://schemas.microsoft.com/office/drawing/2014/main" id="{A23E9006-DD52-0F46-9C59-A6531150143F}"/>
              </a:ext>
            </a:extLst>
          </p:cNvPr>
          <p:cNvSpPr/>
          <p:nvPr/>
        </p:nvSpPr>
        <p:spPr>
          <a:xfrm flipH="1">
            <a:off x="5977719" y="1101981"/>
            <a:ext cx="1702525" cy="439201"/>
          </a:xfrm>
          <a:prstGeom prst="utur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U-Turn Arrow 71">
            <a:extLst>
              <a:ext uri="{FF2B5EF4-FFF2-40B4-BE49-F238E27FC236}">
                <a16:creationId xmlns:a16="http://schemas.microsoft.com/office/drawing/2014/main" id="{721B1E1C-84D7-B745-8D5C-8B5E152C524A}"/>
              </a:ext>
            </a:extLst>
          </p:cNvPr>
          <p:cNvSpPr/>
          <p:nvPr/>
        </p:nvSpPr>
        <p:spPr>
          <a:xfrm flipH="1">
            <a:off x="4155195" y="1101981"/>
            <a:ext cx="1702525" cy="439201"/>
          </a:xfrm>
          <a:prstGeom prst="utur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U-Turn Arrow 72">
            <a:extLst>
              <a:ext uri="{FF2B5EF4-FFF2-40B4-BE49-F238E27FC236}">
                <a16:creationId xmlns:a16="http://schemas.microsoft.com/office/drawing/2014/main" id="{DBA4936D-82F9-3C4A-AAE0-D7AE34DCBC8B}"/>
              </a:ext>
            </a:extLst>
          </p:cNvPr>
          <p:cNvSpPr/>
          <p:nvPr/>
        </p:nvSpPr>
        <p:spPr>
          <a:xfrm flipH="1">
            <a:off x="2332671" y="1115241"/>
            <a:ext cx="1702525" cy="439201"/>
          </a:xfrm>
          <a:prstGeom prst="utur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8" name="TextBox 77">
            <a:extLst>
              <a:ext uri="{FF2B5EF4-FFF2-40B4-BE49-F238E27FC236}">
                <a16:creationId xmlns:a16="http://schemas.microsoft.com/office/drawing/2014/main" id="{AE7EFD3F-2B3F-0F46-B3A9-3A7F5C2BA88B}"/>
              </a:ext>
            </a:extLst>
          </p:cNvPr>
          <p:cNvSpPr txBox="1"/>
          <p:nvPr/>
        </p:nvSpPr>
        <p:spPr>
          <a:xfrm>
            <a:off x="2188074" y="3424978"/>
            <a:ext cx="3026929" cy="1477328"/>
          </a:xfrm>
          <a:prstGeom prst="rect">
            <a:avLst/>
          </a:prstGeom>
          <a:noFill/>
          <a:ln w="19050">
            <a:solidFill>
              <a:srgbClr val="FF0000"/>
            </a:solidFill>
          </a:ln>
        </p:spPr>
        <p:txBody>
          <a:bodyPr wrap="square" rtlCol="0">
            <a:spAutoFit/>
          </a:bodyPr>
          <a:lstStyle/>
          <a:p>
            <a:endParaRPr lang="en-US" dirty="0"/>
          </a:p>
          <a:p>
            <a:endParaRPr lang="en-US" dirty="0"/>
          </a:p>
          <a:p>
            <a:endParaRPr lang="en-US" dirty="0"/>
          </a:p>
          <a:p>
            <a:endParaRPr lang="en-US" dirty="0"/>
          </a:p>
          <a:p>
            <a:r>
              <a:rPr lang="en-US" dirty="0"/>
              <a:t>2</a:t>
            </a:r>
          </a:p>
        </p:txBody>
      </p:sp>
      <p:sp>
        <p:nvSpPr>
          <p:cNvPr id="81" name="TextBox 80">
            <a:extLst>
              <a:ext uri="{FF2B5EF4-FFF2-40B4-BE49-F238E27FC236}">
                <a16:creationId xmlns:a16="http://schemas.microsoft.com/office/drawing/2014/main" id="{49688921-748E-CA41-87F3-EE14ADF754B7}"/>
              </a:ext>
            </a:extLst>
          </p:cNvPr>
          <p:cNvSpPr txBox="1"/>
          <p:nvPr/>
        </p:nvSpPr>
        <p:spPr>
          <a:xfrm>
            <a:off x="5281425" y="2819803"/>
            <a:ext cx="1388532" cy="646331"/>
          </a:xfrm>
          <a:prstGeom prst="rect">
            <a:avLst/>
          </a:prstGeom>
          <a:noFill/>
          <a:ln w="19050">
            <a:solidFill>
              <a:srgbClr val="FF0000"/>
            </a:solidFill>
          </a:ln>
        </p:spPr>
        <p:txBody>
          <a:bodyPr wrap="square" rtlCol="0">
            <a:spAutoFit/>
          </a:bodyPr>
          <a:lstStyle/>
          <a:p>
            <a:r>
              <a:rPr lang="en-US" dirty="0"/>
              <a:t>0</a:t>
            </a:r>
          </a:p>
          <a:p>
            <a:endParaRPr lang="en-US" dirty="0"/>
          </a:p>
        </p:txBody>
      </p:sp>
      <p:sp>
        <p:nvSpPr>
          <p:cNvPr id="82" name="TextBox 81">
            <a:extLst>
              <a:ext uri="{FF2B5EF4-FFF2-40B4-BE49-F238E27FC236}">
                <a16:creationId xmlns:a16="http://schemas.microsoft.com/office/drawing/2014/main" id="{1DADED9C-0D6F-D54F-BCB2-1F9307C2EF16}"/>
              </a:ext>
            </a:extLst>
          </p:cNvPr>
          <p:cNvSpPr txBox="1"/>
          <p:nvPr/>
        </p:nvSpPr>
        <p:spPr>
          <a:xfrm>
            <a:off x="5244878" y="3454136"/>
            <a:ext cx="2668361" cy="1477328"/>
          </a:xfrm>
          <a:prstGeom prst="rect">
            <a:avLst/>
          </a:prstGeom>
          <a:noFill/>
          <a:ln w="19050">
            <a:solidFill>
              <a:srgbClr val="FF0000"/>
            </a:solidFill>
          </a:ln>
        </p:spPr>
        <p:txBody>
          <a:bodyPr wrap="square" rtlCol="0">
            <a:spAutoFit/>
          </a:bodyPr>
          <a:lstStyle/>
          <a:p>
            <a:endParaRPr lang="en-US" dirty="0"/>
          </a:p>
          <a:p>
            <a:endParaRPr lang="en-US" dirty="0"/>
          </a:p>
          <a:p>
            <a:endParaRPr lang="en-US" dirty="0"/>
          </a:p>
          <a:p>
            <a:endParaRPr lang="en-US" dirty="0"/>
          </a:p>
          <a:p>
            <a:r>
              <a:rPr lang="en-US" dirty="0"/>
              <a:t>3</a:t>
            </a:r>
          </a:p>
        </p:txBody>
      </p:sp>
      <p:sp>
        <p:nvSpPr>
          <p:cNvPr id="83" name="TextBox 82">
            <a:extLst>
              <a:ext uri="{FF2B5EF4-FFF2-40B4-BE49-F238E27FC236}">
                <a16:creationId xmlns:a16="http://schemas.microsoft.com/office/drawing/2014/main" id="{76748DB5-B944-5B4C-BDE5-F2EA01621A9E}"/>
              </a:ext>
            </a:extLst>
          </p:cNvPr>
          <p:cNvSpPr txBox="1"/>
          <p:nvPr/>
        </p:nvSpPr>
        <p:spPr>
          <a:xfrm>
            <a:off x="7949776" y="3200579"/>
            <a:ext cx="943400" cy="1477328"/>
          </a:xfrm>
          <a:prstGeom prst="rect">
            <a:avLst/>
          </a:prstGeom>
          <a:noFill/>
          <a:ln w="19050">
            <a:solidFill>
              <a:srgbClr val="FF0000"/>
            </a:solidFill>
          </a:ln>
        </p:spPr>
        <p:txBody>
          <a:bodyPr wrap="square" rtlCol="0">
            <a:spAutoFit/>
          </a:bodyPr>
          <a:lstStyle/>
          <a:p>
            <a:endParaRPr lang="en-US" dirty="0"/>
          </a:p>
          <a:p>
            <a:endParaRPr lang="en-US" dirty="0"/>
          </a:p>
          <a:p>
            <a:endParaRPr lang="en-US" dirty="0"/>
          </a:p>
          <a:p>
            <a:endParaRPr lang="en-US" dirty="0"/>
          </a:p>
          <a:p>
            <a:r>
              <a:rPr lang="en-US" dirty="0"/>
              <a:t>4</a:t>
            </a:r>
          </a:p>
        </p:txBody>
      </p:sp>
      <p:sp>
        <p:nvSpPr>
          <p:cNvPr id="84" name="TextBox 83">
            <a:extLst>
              <a:ext uri="{FF2B5EF4-FFF2-40B4-BE49-F238E27FC236}">
                <a16:creationId xmlns:a16="http://schemas.microsoft.com/office/drawing/2014/main" id="{B5AB7CC4-391E-5F4F-933B-B7597424A380}"/>
              </a:ext>
            </a:extLst>
          </p:cNvPr>
          <p:cNvSpPr txBox="1"/>
          <p:nvPr/>
        </p:nvSpPr>
        <p:spPr>
          <a:xfrm>
            <a:off x="1688038" y="2594132"/>
            <a:ext cx="1620189" cy="1477328"/>
          </a:xfrm>
          <a:prstGeom prst="rect">
            <a:avLst/>
          </a:prstGeom>
          <a:noFill/>
          <a:ln w="19050">
            <a:solidFill>
              <a:srgbClr val="FF0000"/>
            </a:solidFill>
          </a:ln>
        </p:spPr>
        <p:txBody>
          <a:bodyPr wrap="square" rtlCol="0">
            <a:spAutoFit/>
          </a:bodyPr>
          <a:lstStyle/>
          <a:p>
            <a:endParaRPr lang="en-US" dirty="0"/>
          </a:p>
          <a:p>
            <a:endParaRPr lang="en-US" dirty="0"/>
          </a:p>
          <a:p>
            <a:endParaRPr lang="en-US" dirty="0"/>
          </a:p>
          <a:p>
            <a:endParaRPr lang="en-US" dirty="0"/>
          </a:p>
          <a:p>
            <a:r>
              <a:rPr lang="en-US" dirty="0"/>
              <a:t>1</a:t>
            </a:r>
          </a:p>
        </p:txBody>
      </p:sp>
      <p:sp>
        <p:nvSpPr>
          <p:cNvPr id="85" name="U-Turn Arrow 84">
            <a:extLst>
              <a:ext uri="{FF2B5EF4-FFF2-40B4-BE49-F238E27FC236}">
                <a16:creationId xmlns:a16="http://schemas.microsoft.com/office/drawing/2014/main" id="{D31C8740-6C0F-DD46-8280-26A97A48E951}"/>
              </a:ext>
            </a:extLst>
          </p:cNvPr>
          <p:cNvSpPr/>
          <p:nvPr/>
        </p:nvSpPr>
        <p:spPr>
          <a:xfrm>
            <a:off x="4504032" y="875868"/>
            <a:ext cx="1118169" cy="625710"/>
          </a:xfrm>
          <a:prstGeom prst="uturnArrow">
            <a:avLst/>
          </a:prstGeom>
          <a:solidFill>
            <a:srgbClr val="FF0000">
              <a:alpha val="398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Line Callout 1 35">
            <a:extLst>
              <a:ext uri="{FF2B5EF4-FFF2-40B4-BE49-F238E27FC236}">
                <a16:creationId xmlns:a16="http://schemas.microsoft.com/office/drawing/2014/main" id="{64D2C20D-D775-8A46-9736-FEA6E4F58422}"/>
              </a:ext>
            </a:extLst>
          </p:cNvPr>
          <p:cNvSpPr/>
          <p:nvPr/>
        </p:nvSpPr>
        <p:spPr>
          <a:xfrm>
            <a:off x="5766047" y="107237"/>
            <a:ext cx="980940" cy="496566"/>
          </a:xfrm>
          <a:prstGeom prst="borderCallout1">
            <a:avLst>
              <a:gd name="adj1" fmla="val 18750"/>
              <a:gd name="adj2" fmla="val -8333"/>
              <a:gd name="adj3" fmla="val 133472"/>
              <a:gd name="adj4" fmla="val -72356"/>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Negative Reward</a:t>
            </a:r>
          </a:p>
        </p:txBody>
      </p:sp>
      <p:sp>
        <p:nvSpPr>
          <p:cNvPr id="38" name="Line Callout 1 37">
            <a:extLst>
              <a:ext uri="{FF2B5EF4-FFF2-40B4-BE49-F238E27FC236}">
                <a16:creationId xmlns:a16="http://schemas.microsoft.com/office/drawing/2014/main" id="{3C998433-FEEC-3740-86E9-309091DE36DC}"/>
              </a:ext>
            </a:extLst>
          </p:cNvPr>
          <p:cNvSpPr/>
          <p:nvPr/>
        </p:nvSpPr>
        <p:spPr>
          <a:xfrm>
            <a:off x="4165763" y="69124"/>
            <a:ext cx="980940" cy="496566"/>
          </a:xfrm>
          <a:prstGeom prst="borderCallout1">
            <a:avLst>
              <a:gd name="adj1" fmla="val 18750"/>
              <a:gd name="adj2" fmla="val -8333"/>
              <a:gd name="adj3" fmla="val 188140"/>
              <a:gd name="adj4" fmla="val -25748"/>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Positive Reward</a:t>
            </a:r>
          </a:p>
        </p:txBody>
      </p:sp>
      <p:sp>
        <p:nvSpPr>
          <p:cNvPr id="3" name="TextBox 2">
            <a:extLst>
              <a:ext uri="{FF2B5EF4-FFF2-40B4-BE49-F238E27FC236}">
                <a16:creationId xmlns:a16="http://schemas.microsoft.com/office/drawing/2014/main" id="{9D280F78-E8D6-B645-8C8C-5F5A1D18AD7D}"/>
              </a:ext>
            </a:extLst>
          </p:cNvPr>
          <p:cNvSpPr txBox="1"/>
          <p:nvPr/>
        </p:nvSpPr>
        <p:spPr>
          <a:xfrm>
            <a:off x="2536441" y="1224579"/>
            <a:ext cx="1440995" cy="276999"/>
          </a:xfrm>
          <a:prstGeom prst="rect">
            <a:avLst/>
          </a:prstGeom>
          <a:noFill/>
        </p:spPr>
        <p:txBody>
          <a:bodyPr wrap="square" rtlCol="0">
            <a:spAutoFit/>
          </a:bodyPr>
          <a:lstStyle/>
          <a:p>
            <a:r>
              <a:rPr lang="en-US" sz="1200" dirty="0"/>
              <a:t>Put object at goal</a:t>
            </a:r>
          </a:p>
        </p:txBody>
      </p:sp>
      <p:sp>
        <p:nvSpPr>
          <p:cNvPr id="39" name="TextBox 38">
            <a:extLst>
              <a:ext uri="{FF2B5EF4-FFF2-40B4-BE49-F238E27FC236}">
                <a16:creationId xmlns:a16="http://schemas.microsoft.com/office/drawing/2014/main" id="{EA83FA91-E261-8647-98D0-482BF354B750}"/>
              </a:ext>
            </a:extLst>
          </p:cNvPr>
          <p:cNvSpPr txBox="1"/>
          <p:nvPr/>
        </p:nvSpPr>
        <p:spPr>
          <a:xfrm>
            <a:off x="4297154" y="663240"/>
            <a:ext cx="1727447" cy="276999"/>
          </a:xfrm>
          <a:prstGeom prst="rect">
            <a:avLst/>
          </a:prstGeom>
          <a:noFill/>
        </p:spPr>
        <p:txBody>
          <a:bodyPr wrap="square" rtlCol="0">
            <a:spAutoFit/>
          </a:bodyPr>
          <a:lstStyle/>
          <a:p>
            <a:r>
              <a:rPr lang="en-US" sz="1200" dirty="0"/>
              <a:t>Put object outside goal</a:t>
            </a:r>
          </a:p>
        </p:txBody>
      </p:sp>
    </p:spTree>
    <p:custDataLst>
      <p:tags r:id="rId1"/>
    </p:custDataLst>
    <p:extLst>
      <p:ext uri="{BB962C8B-B14F-4D97-AF65-F5344CB8AC3E}">
        <p14:creationId xmlns:p14="http://schemas.microsoft.com/office/powerpoint/2010/main" val="2324360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cBhvr additive="base">
                                        <p:cTn id="13" dur="500" fill="hold"/>
                                        <p:tgtEl>
                                          <p:spTgt spid="68"/>
                                        </p:tgtEl>
                                        <p:attrNameLst>
                                          <p:attrName>ppt_x</p:attrName>
                                        </p:attrNameLst>
                                      </p:cBhvr>
                                      <p:tavLst>
                                        <p:tav tm="0">
                                          <p:val>
                                            <p:strVal val="#ppt_x"/>
                                          </p:val>
                                        </p:tav>
                                        <p:tav tm="100000">
                                          <p:val>
                                            <p:strVal val="#ppt_x"/>
                                          </p:val>
                                        </p:tav>
                                      </p:tavLst>
                                    </p:anim>
                                    <p:anim calcmode="lin" valueType="num">
                                      <p:cBhvr additive="base">
                                        <p:cTn id="14"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additive="base">
                                        <p:cTn id="19" dur="500" fill="hold"/>
                                        <p:tgtEl>
                                          <p:spTgt spid="84"/>
                                        </p:tgtEl>
                                        <p:attrNameLst>
                                          <p:attrName>ppt_x</p:attrName>
                                        </p:attrNameLst>
                                      </p:cBhvr>
                                      <p:tavLst>
                                        <p:tav tm="0">
                                          <p:val>
                                            <p:strVal val="#ppt_x"/>
                                          </p:val>
                                        </p:tav>
                                        <p:tav tm="100000">
                                          <p:val>
                                            <p:strVal val="#ppt_x"/>
                                          </p:val>
                                        </p:tav>
                                      </p:tavLst>
                                    </p:anim>
                                    <p:anim calcmode="lin" valueType="num">
                                      <p:cBhvr additive="base">
                                        <p:cTn id="20"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additive="base">
                                        <p:cTn id="25" dur="500" fill="hold"/>
                                        <p:tgtEl>
                                          <p:spTgt spid="78"/>
                                        </p:tgtEl>
                                        <p:attrNameLst>
                                          <p:attrName>ppt_x</p:attrName>
                                        </p:attrNameLst>
                                      </p:cBhvr>
                                      <p:tavLst>
                                        <p:tav tm="0">
                                          <p:val>
                                            <p:strVal val="#ppt_x"/>
                                          </p:val>
                                        </p:tav>
                                        <p:tav tm="100000">
                                          <p:val>
                                            <p:strVal val="#ppt_x"/>
                                          </p:val>
                                        </p:tav>
                                      </p:tavLst>
                                    </p:anim>
                                    <p:anim calcmode="lin" valueType="num">
                                      <p:cBhvr additive="base">
                                        <p:cTn id="26"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ppt_x"/>
                                          </p:val>
                                        </p:tav>
                                        <p:tav tm="100000">
                                          <p:val>
                                            <p:strVal val="#ppt_x"/>
                                          </p:val>
                                        </p:tav>
                                      </p:tavLst>
                                    </p:anim>
                                    <p:anim calcmode="lin" valueType="num">
                                      <p:cBhvr additive="base">
                                        <p:cTn id="32"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2"/>
                                        </p:tgtEl>
                                        <p:attrNameLst>
                                          <p:attrName>style.visibility</p:attrName>
                                        </p:attrNameLst>
                                      </p:cBhvr>
                                      <p:to>
                                        <p:strVal val="visible"/>
                                      </p:to>
                                    </p:set>
                                    <p:anim calcmode="lin" valueType="num">
                                      <p:cBhvr additive="base">
                                        <p:cTn id="37" dur="500" fill="hold"/>
                                        <p:tgtEl>
                                          <p:spTgt spid="82"/>
                                        </p:tgtEl>
                                        <p:attrNameLst>
                                          <p:attrName>ppt_x</p:attrName>
                                        </p:attrNameLst>
                                      </p:cBhvr>
                                      <p:tavLst>
                                        <p:tav tm="0">
                                          <p:val>
                                            <p:strVal val="#ppt_x"/>
                                          </p:val>
                                        </p:tav>
                                        <p:tav tm="100000">
                                          <p:val>
                                            <p:strVal val="#ppt_x"/>
                                          </p:val>
                                        </p:tav>
                                      </p:tavLst>
                                    </p:anim>
                                    <p:anim calcmode="lin" valueType="num">
                                      <p:cBhvr additive="base">
                                        <p:cTn id="3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ppt_x"/>
                                          </p:val>
                                        </p:tav>
                                        <p:tav tm="100000">
                                          <p:val>
                                            <p:strVal val="#ppt_x"/>
                                          </p:val>
                                        </p:tav>
                                      </p:tavLst>
                                    </p:anim>
                                    <p:anim calcmode="lin" valueType="num">
                                      <p:cBhvr additive="base">
                                        <p:cTn id="44"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cBhvr additive="base">
                                        <p:cTn id="49" dur="500" fill="hold"/>
                                        <p:tgtEl>
                                          <p:spTgt spid="83"/>
                                        </p:tgtEl>
                                        <p:attrNameLst>
                                          <p:attrName>ppt_x</p:attrName>
                                        </p:attrNameLst>
                                      </p:cBhvr>
                                      <p:tavLst>
                                        <p:tav tm="0">
                                          <p:val>
                                            <p:strVal val="#ppt_x"/>
                                          </p:val>
                                        </p:tav>
                                        <p:tav tm="100000">
                                          <p:val>
                                            <p:strVal val="#ppt_x"/>
                                          </p:val>
                                        </p:tav>
                                      </p:tavLst>
                                    </p:anim>
                                    <p:anim calcmode="lin" valueType="num">
                                      <p:cBhvr additive="base">
                                        <p:cTn id="50"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0"/>
                                        </p:tgtEl>
                                        <p:attrNameLst>
                                          <p:attrName>style.visibility</p:attrName>
                                        </p:attrNameLst>
                                      </p:cBhvr>
                                      <p:to>
                                        <p:strVal val="visible"/>
                                      </p:to>
                                    </p:set>
                                    <p:anim calcmode="lin" valueType="num">
                                      <p:cBhvr additive="base">
                                        <p:cTn id="55" dur="500" fill="hold"/>
                                        <p:tgtEl>
                                          <p:spTgt spid="70"/>
                                        </p:tgtEl>
                                        <p:attrNameLst>
                                          <p:attrName>ppt_x</p:attrName>
                                        </p:attrNameLst>
                                      </p:cBhvr>
                                      <p:tavLst>
                                        <p:tav tm="0">
                                          <p:val>
                                            <p:strVal val="#ppt_x"/>
                                          </p:val>
                                        </p:tav>
                                        <p:tav tm="100000">
                                          <p:val>
                                            <p:strVal val="#ppt_x"/>
                                          </p:val>
                                        </p:tav>
                                      </p:tavLst>
                                    </p:anim>
                                    <p:anim calcmode="lin" valueType="num">
                                      <p:cBhvr additive="base">
                                        <p:cTn id="56"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3"/>
                                        </p:tgtEl>
                                        <p:attrNameLst>
                                          <p:attrName>style.visibility</p:attrName>
                                        </p:attrNameLst>
                                      </p:cBhvr>
                                      <p:to>
                                        <p:strVal val="visible"/>
                                      </p:to>
                                    </p:set>
                                    <p:anim calcmode="lin" valueType="num">
                                      <p:cBhvr additive="base">
                                        <p:cTn id="61" dur="500" fill="hold"/>
                                        <p:tgtEl>
                                          <p:spTgt spid="73"/>
                                        </p:tgtEl>
                                        <p:attrNameLst>
                                          <p:attrName>ppt_x</p:attrName>
                                        </p:attrNameLst>
                                      </p:cBhvr>
                                      <p:tavLst>
                                        <p:tav tm="0">
                                          <p:val>
                                            <p:strVal val="#ppt_x"/>
                                          </p:val>
                                        </p:tav>
                                        <p:tav tm="100000">
                                          <p:val>
                                            <p:strVal val="#ppt_x"/>
                                          </p:val>
                                        </p:tav>
                                      </p:tavLst>
                                    </p:anim>
                                    <p:anim calcmode="lin" valueType="num">
                                      <p:cBhvr additive="base">
                                        <p:cTn id="62"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72"/>
                                        </p:tgtEl>
                                        <p:attrNameLst>
                                          <p:attrName>style.visibility</p:attrName>
                                        </p:attrNameLst>
                                      </p:cBhvr>
                                      <p:to>
                                        <p:strVal val="visible"/>
                                      </p:to>
                                    </p:set>
                                    <p:anim calcmode="lin" valueType="num">
                                      <p:cBhvr additive="base">
                                        <p:cTn id="67" dur="500" fill="hold"/>
                                        <p:tgtEl>
                                          <p:spTgt spid="72"/>
                                        </p:tgtEl>
                                        <p:attrNameLst>
                                          <p:attrName>ppt_x</p:attrName>
                                        </p:attrNameLst>
                                      </p:cBhvr>
                                      <p:tavLst>
                                        <p:tav tm="0">
                                          <p:val>
                                            <p:strVal val="#ppt_x"/>
                                          </p:val>
                                        </p:tav>
                                        <p:tav tm="100000">
                                          <p:val>
                                            <p:strVal val="#ppt_x"/>
                                          </p:val>
                                        </p:tav>
                                      </p:tavLst>
                                    </p:anim>
                                    <p:anim calcmode="lin" valueType="num">
                                      <p:cBhvr additive="base">
                                        <p:cTn id="68"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71"/>
                                        </p:tgtEl>
                                        <p:attrNameLst>
                                          <p:attrName>style.visibility</p:attrName>
                                        </p:attrNameLst>
                                      </p:cBhvr>
                                      <p:to>
                                        <p:strVal val="visible"/>
                                      </p:to>
                                    </p:set>
                                    <p:anim calcmode="lin" valueType="num">
                                      <p:cBhvr additive="base">
                                        <p:cTn id="73" dur="500" fill="hold"/>
                                        <p:tgtEl>
                                          <p:spTgt spid="71"/>
                                        </p:tgtEl>
                                        <p:attrNameLst>
                                          <p:attrName>ppt_x</p:attrName>
                                        </p:attrNameLst>
                                      </p:cBhvr>
                                      <p:tavLst>
                                        <p:tav tm="0">
                                          <p:val>
                                            <p:strVal val="#ppt_x"/>
                                          </p:val>
                                        </p:tav>
                                        <p:tav tm="100000">
                                          <p:val>
                                            <p:strVal val="#ppt_x"/>
                                          </p:val>
                                        </p:tav>
                                      </p:tavLst>
                                    </p:anim>
                                    <p:anim calcmode="lin" valueType="num">
                                      <p:cBhvr additive="base">
                                        <p:cTn id="74"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5"/>
                                        </p:tgtEl>
                                        <p:attrNameLst>
                                          <p:attrName>style.visibility</p:attrName>
                                        </p:attrNameLst>
                                      </p:cBhvr>
                                      <p:to>
                                        <p:strVal val="visible"/>
                                      </p:to>
                                    </p:set>
                                    <p:anim calcmode="lin" valueType="num">
                                      <p:cBhvr additive="base">
                                        <p:cTn id="79" dur="500" fill="hold"/>
                                        <p:tgtEl>
                                          <p:spTgt spid="85"/>
                                        </p:tgtEl>
                                        <p:attrNameLst>
                                          <p:attrName>ppt_x</p:attrName>
                                        </p:attrNameLst>
                                      </p:cBhvr>
                                      <p:tavLst>
                                        <p:tav tm="0">
                                          <p:val>
                                            <p:strVal val="#ppt_x"/>
                                          </p:val>
                                        </p:tav>
                                        <p:tav tm="100000">
                                          <p:val>
                                            <p:strVal val="#ppt_x"/>
                                          </p:val>
                                        </p:tav>
                                      </p:tavLst>
                                    </p:anim>
                                    <p:anim calcmode="lin" valueType="num">
                                      <p:cBhvr additive="base">
                                        <p:cTn id="8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fill="hold"/>
                                        <p:tgtEl>
                                          <p:spTgt spid="38"/>
                                        </p:tgtEl>
                                        <p:attrNameLst>
                                          <p:attrName>ppt_x</p:attrName>
                                        </p:attrNameLst>
                                      </p:cBhvr>
                                      <p:tavLst>
                                        <p:tav tm="0">
                                          <p:val>
                                            <p:strVal val="#ppt_x"/>
                                          </p:val>
                                        </p:tav>
                                        <p:tav tm="100000">
                                          <p:val>
                                            <p:strVal val="#ppt_x"/>
                                          </p:val>
                                        </p:tav>
                                      </p:tavLst>
                                    </p:anim>
                                    <p:anim calcmode="lin" valueType="num">
                                      <p:cBhvr additive="base">
                                        <p:cTn id="8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additive="base">
                                        <p:cTn id="91" dur="500" fill="hold"/>
                                        <p:tgtEl>
                                          <p:spTgt spid="36"/>
                                        </p:tgtEl>
                                        <p:attrNameLst>
                                          <p:attrName>ppt_x</p:attrName>
                                        </p:attrNameLst>
                                      </p:cBhvr>
                                      <p:tavLst>
                                        <p:tav tm="0">
                                          <p:val>
                                            <p:strVal val="#ppt_x"/>
                                          </p:val>
                                        </p:tav>
                                        <p:tav tm="100000">
                                          <p:val>
                                            <p:strVal val="#ppt_x"/>
                                          </p:val>
                                        </p:tav>
                                      </p:tavLst>
                                    </p:anim>
                                    <p:anim calcmode="lin" valueType="num">
                                      <p:cBhvr additive="base">
                                        <p:cTn id="9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3"/>
                                        </p:tgtEl>
                                        <p:attrNameLst>
                                          <p:attrName>style.visibility</p:attrName>
                                        </p:attrNameLst>
                                      </p:cBhvr>
                                      <p:to>
                                        <p:strVal val="visible"/>
                                      </p:to>
                                    </p:set>
                                    <p:anim calcmode="lin" valueType="num">
                                      <p:cBhvr additive="base">
                                        <p:cTn id="97" dur="500" fill="hold"/>
                                        <p:tgtEl>
                                          <p:spTgt spid="3"/>
                                        </p:tgtEl>
                                        <p:attrNameLst>
                                          <p:attrName>ppt_x</p:attrName>
                                        </p:attrNameLst>
                                      </p:cBhvr>
                                      <p:tavLst>
                                        <p:tav tm="0">
                                          <p:val>
                                            <p:strVal val="#ppt_x"/>
                                          </p:val>
                                        </p:tav>
                                        <p:tav tm="100000">
                                          <p:val>
                                            <p:strVal val="#ppt_x"/>
                                          </p:val>
                                        </p:tav>
                                      </p:tavLst>
                                    </p:anim>
                                    <p:anim calcmode="lin" valueType="num">
                                      <p:cBhvr additive="base">
                                        <p:cTn id="9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39"/>
                                        </p:tgtEl>
                                        <p:attrNameLst>
                                          <p:attrName>style.visibility</p:attrName>
                                        </p:attrNameLst>
                                      </p:cBhvr>
                                      <p:to>
                                        <p:strVal val="visible"/>
                                      </p:to>
                                    </p:set>
                                    <p:anim calcmode="lin" valueType="num">
                                      <p:cBhvr additive="base">
                                        <p:cTn id="103" dur="500" fill="hold"/>
                                        <p:tgtEl>
                                          <p:spTgt spid="39"/>
                                        </p:tgtEl>
                                        <p:attrNameLst>
                                          <p:attrName>ppt_x</p:attrName>
                                        </p:attrNameLst>
                                      </p:cBhvr>
                                      <p:tavLst>
                                        <p:tav tm="0">
                                          <p:val>
                                            <p:strVal val="#ppt_x"/>
                                          </p:val>
                                        </p:tav>
                                        <p:tav tm="100000">
                                          <p:val>
                                            <p:strVal val="#ppt_x"/>
                                          </p:val>
                                        </p:tav>
                                      </p:tavLst>
                                    </p:anim>
                                    <p:anim calcmode="lin" valueType="num">
                                      <p:cBhvr additive="base">
                                        <p:cTn id="10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animBg="1"/>
      <p:bldP spid="78" grpId="0" animBg="1"/>
      <p:bldP spid="81" grpId="0" animBg="1"/>
      <p:bldP spid="82" grpId="0" animBg="1"/>
      <p:bldP spid="83" grpId="0" animBg="1"/>
      <p:bldP spid="84" grpId="0" animBg="1"/>
      <p:bldP spid="85" grpId="0" animBg="1"/>
      <p:bldP spid="36" grpId="0" animBg="1"/>
      <p:bldP spid="38" grpId="0" animBg="1"/>
      <p:bldP spid="3"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5BA798F-D68B-0D4F-83C0-870FA5C780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2402" y="1010887"/>
            <a:ext cx="6045778" cy="3612000"/>
          </a:xfrm>
          <a:prstGeom prst="rect">
            <a:avLst/>
          </a:prstGeom>
        </p:spPr>
      </p:pic>
      <p:sp>
        <p:nvSpPr>
          <p:cNvPr id="4" name="Title 3">
            <a:extLst>
              <a:ext uri="{FF2B5EF4-FFF2-40B4-BE49-F238E27FC236}">
                <a16:creationId xmlns:a16="http://schemas.microsoft.com/office/drawing/2014/main" id="{A0EF95AE-1F7F-F241-A643-CCAD31F66CCB}"/>
              </a:ext>
            </a:extLst>
          </p:cNvPr>
          <p:cNvSpPr>
            <a:spLocks noGrp="1"/>
          </p:cNvSpPr>
          <p:nvPr>
            <p:ph type="title"/>
          </p:nvPr>
        </p:nvSpPr>
        <p:spPr>
          <a:xfrm>
            <a:off x="1060463" y="251752"/>
            <a:ext cx="8083537" cy="673874"/>
          </a:xfrm>
        </p:spPr>
        <p:txBody>
          <a:bodyPr/>
          <a:lstStyle/>
          <a:p>
            <a:r>
              <a:rPr lang="en-US" dirty="0"/>
              <a:t>Four Design Criteria </a:t>
            </a:r>
            <a:r>
              <a:rPr lang="en-US" sz="1600" dirty="0"/>
              <a:t>for the guarantees to hold</a:t>
            </a:r>
            <a:endParaRPr lang="en-US" dirty="0"/>
          </a:p>
        </p:txBody>
      </p:sp>
      <p:sp>
        <p:nvSpPr>
          <p:cNvPr id="5" name="Content Placeholder 4">
            <a:extLst>
              <a:ext uri="{FF2B5EF4-FFF2-40B4-BE49-F238E27FC236}">
                <a16:creationId xmlns:a16="http://schemas.microsoft.com/office/drawing/2014/main" id="{10647A73-AB1A-AB44-8764-9F5764CAA81B}"/>
              </a:ext>
            </a:extLst>
          </p:cNvPr>
          <p:cNvSpPr>
            <a:spLocks noGrp="1"/>
          </p:cNvSpPr>
          <p:nvPr>
            <p:ph sz="quarter" idx="13"/>
          </p:nvPr>
        </p:nvSpPr>
        <p:spPr>
          <a:xfrm>
            <a:off x="215900" y="1112400"/>
            <a:ext cx="4237347" cy="3612000"/>
          </a:xfrm>
        </p:spPr>
        <p:txBody>
          <a:bodyPr/>
          <a:lstStyle/>
          <a:p>
            <a:r>
              <a:rPr lang="en-US" dirty="0"/>
              <a:t>Action achieves Post-condition in finite time</a:t>
            </a:r>
          </a:p>
          <a:p>
            <a:pPr lvl="1"/>
            <a:r>
              <a:rPr lang="en-US" dirty="0"/>
              <a:t>Move to Object satisfies Robot near Object</a:t>
            </a:r>
          </a:p>
          <a:p>
            <a:r>
              <a:rPr lang="en-US" dirty="0"/>
              <a:t>Action does not violate key previously achieved subgoals</a:t>
            </a:r>
          </a:p>
          <a:p>
            <a:pPr lvl="1"/>
            <a:r>
              <a:rPr lang="en-US" dirty="0"/>
              <a:t>Move to Object does not violate In Safe Area</a:t>
            </a:r>
          </a:p>
          <a:p>
            <a:r>
              <a:rPr lang="en-US" dirty="0"/>
              <a:t>Action does not violate conditions needed for later actions</a:t>
            </a:r>
          </a:p>
          <a:p>
            <a:pPr lvl="1"/>
            <a:r>
              <a:rPr lang="en-US" dirty="0"/>
              <a:t>Move to Object does not destroy passage to goal area (Free path to object exists)</a:t>
            </a:r>
          </a:p>
          <a:p>
            <a:r>
              <a:rPr lang="en-US" dirty="0"/>
              <a:t>Action does not invoke previously failed subtree</a:t>
            </a:r>
          </a:p>
          <a:p>
            <a:pPr lvl="1"/>
            <a:r>
              <a:rPr lang="en-US" dirty="0"/>
              <a:t>Do Task and Earn $ does not invoke Move to Object</a:t>
            </a:r>
          </a:p>
        </p:txBody>
      </p:sp>
      <p:cxnSp>
        <p:nvCxnSpPr>
          <p:cNvPr id="8" name="Straight Arrow Connector 7">
            <a:extLst>
              <a:ext uri="{FF2B5EF4-FFF2-40B4-BE49-F238E27FC236}">
                <a16:creationId xmlns:a16="http://schemas.microsoft.com/office/drawing/2014/main" id="{23C9DB4E-4B15-C84A-A52E-A3B67311DEEE}"/>
              </a:ext>
            </a:extLst>
          </p:cNvPr>
          <p:cNvCxnSpPr>
            <a:cxnSpLocks/>
          </p:cNvCxnSpPr>
          <p:nvPr/>
        </p:nvCxnSpPr>
        <p:spPr>
          <a:xfrm flipH="1" flipV="1">
            <a:off x="5614417" y="4113262"/>
            <a:ext cx="343368" cy="2034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E94A176-2554-464B-BD38-5A1C1F5D5FBC}"/>
              </a:ext>
            </a:extLst>
          </p:cNvPr>
          <p:cNvCxnSpPr>
            <a:cxnSpLocks/>
          </p:cNvCxnSpPr>
          <p:nvPr/>
        </p:nvCxnSpPr>
        <p:spPr>
          <a:xfrm flipH="1" flipV="1">
            <a:off x="4804369" y="2048257"/>
            <a:ext cx="1422695" cy="2166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F18796B-5188-1A40-A5D5-BA5D6754874D}"/>
              </a:ext>
            </a:extLst>
          </p:cNvPr>
          <p:cNvCxnSpPr>
            <a:cxnSpLocks/>
          </p:cNvCxnSpPr>
          <p:nvPr/>
        </p:nvCxnSpPr>
        <p:spPr>
          <a:xfrm flipV="1">
            <a:off x="6345936" y="3913633"/>
            <a:ext cx="81247" cy="337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4661317-0D39-C246-809D-209A8BD45BCB}"/>
              </a:ext>
            </a:extLst>
          </p:cNvPr>
          <p:cNvCxnSpPr>
            <a:cxnSpLocks/>
          </p:cNvCxnSpPr>
          <p:nvPr/>
        </p:nvCxnSpPr>
        <p:spPr>
          <a:xfrm flipH="1">
            <a:off x="6657976" y="3636169"/>
            <a:ext cx="1871662" cy="680496"/>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12" name="Line Callout 1 11">
            <a:extLst>
              <a:ext uri="{FF2B5EF4-FFF2-40B4-BE49-F238E27FC236}">
                <a16:creationId xmlns:a16="http://schemas.microsoft.com/office/drawing/2014/main" id="{B86C1B21-B415-EA40-8554-5B3E550FC288}"/>
              </a:ext>
            </a:extLst>
          </p:cNvPr>
          <p:cNvSpPr/>
          <p:nvPr/>
        </p:nvSpPr>
        <p:spPr>
          <a:xfrm>
            <a:off x="4611761" y="4622887"/>
            <a:ext cx="980940" cy="496566"/>
          </a:xfrm>
          <a:prstGeom prst="borderCallout1">
            <a:avLst>
              <a:gd name="adj1" fmla="val 18750"/>
              <a:gd name="adj2" fmla="val -8333"/>
              <a:gd name="adj3" fmla="val -107890"/>
              <a:gd name="adj4" fmla="val 1391"/>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Positive Reward</a:t>
            </a:r>
          </a:p>
        </p:txBody>
      </p:sp>
      <p:sp>
        <p:nvSpPr>
          <p:cNvPr id="13" name="Line Callout 1 12">
            <a:extLst>
              <a:ext uri="{FF2B5EF4-FFF2-40B4-BE49-F238E27FC236}">
                <a16:creationId xmlns:a16="http://schemas.microsoft.com/office/drawing/2014/main" id="{5E3E8206-538E-4048-A0C7-06FE613843C9}"/>
              </a:ext>
            </a:extLst>
          </p:cNvPr>
          <p:cNvSpPr/>
          <p:nvPr/>
        </p:nvSpPr>
        <p:spPr>
          <a:xfrm>
            <a:off x="5786101" y="17755"/>
            <a:ext cx="1607026" cy="496566"/>
          </a:xfrm>
          <a:prstGeom prst="borderCallout1">
            <a:avLst>
              <a:gd name="adj1" fmla="val 18750"/>
              <a:gd name="adj2" fmla="val -8333"/>
              <a:gd name="adj3" fmla="val 324610"/>
              <a:gd name="adj4" fmla="val -5939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Negative Reward (for violating)</a:t>
            </a:r>
          </a:p>
        </p:txBody>
      </p:sp>
    </p:spTree>
    <p:custDataLst>
      <p:tags r:id="rId1"/>
    </p:custDataLst>
    <p:extLst>
      <p:ext uri="{BB962C8B-B14F-4D97-AF65-F5344CB8AC3E}">
        <p14:creationId xmlns:p14="http://schemas.microsoft.com/office/powerpoint/2010/main" val="18674527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additive="base">
                                        <p:cTn id="2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 calcmode="lin" valueType="num">
                                      <p:cBhvr additive="base">
                                        <p:cTn id="3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5">
                                            <p:txEl>
                                              <p:pRg st="4" end="4"/>
                                            </p:txEl>
                                          </p:spTgt>
                                        </p:tgtEl>
                                        <p:attrNameLst>
                                          <p:attrName>style.visibility</p:attrName>
                                        </p:attrNameLst>
                                      </p:cBhvr>
                                      <p:to>
                                        <p:strVal val="visible"/>
                                      </p:to>
                                    </p:set>
                                    <p:anim calcmode="lin" valueType="num">
                                      <p:cBhvr additive="base">
                                        <p:cTn id="5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
                                            <p:txEl>
                                              <p:pRg st="5" end="5"/>
                                            </p:txEl>
                                          </p:spTgt>
                                        </p:tgtEl>
                                        <p:attrNameLst>
                                          <p:attrName>style.visibility</p:attrName>
                                        </p:attrNameLst>
                                      </p:cBhvr>
                                      <p:to>
                                        <p:strVal val="visible"/>
                                      </p:to>
                                    </p:set>
                                    <p:anim calcmode="lin" valueType="num">
                                      <p:cBhvr additive="base">
                                        <p:cTn id="5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
                                            <p:txEl>
                                              <p:pRg st="6" end="6"/>
                                            </p:txEl>
                                          </p:spTgt>
                                        </p:tgtEl>
                                        <p:attrNameLst>
                                          <p:attrName>style.visibility</p:attrName>
                                        </p:attrNameLst>
                                      </p:cBhvr>
                                      <p:to>
                                        <p:strVal val="visible"/>
                                      </p:to>
                                    </p:set>
                                    <p:anim calcmode="lin" valueType="num">
                                      <p:cBhvr additive="base">
                                        <p:cTn id="6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6" end="6"/>
                                            </p:txEl>
                                          </p:spTgt>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
                                            <p:txEl>
                                              <p:pRg st="7" end="7"/>
                                            </p:txEl>
                                          </p:spTgt>
                                        </p:tgtEl>
                                        <p:attrNameLst>
                                          <p:attrName>style.visibility</p:attrName>
                                        </p:attrNameLst>
                                      </p:cBhvr>
                                      <p:to>
                                        <p:strVal val="visible"/>
                                      </p:to>
                                    </p:set>
                                    <p:anim calcmode="lin" valueType="num">
                                      <p:cBhvr additive="base">
                                        <p:cTn id="7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ppt_x"/>
                                          </p:val>
                                        </p:tav>
                                        <p:tav tm="100000">
                                          <p:val>
                                            <p:strVal val="#ppt_x"/>
                                          </p:val>
                                        </p:tav>
                                      </p:tavLst>
                                    </p:anim>
                                    <p:anim calcmode="lin" valueType="num">
                                      <p:cBhvr additive="base">
                                        <p:cTn id="7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98DC24E-E2EA-D04C-82AF-F9AC66005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126" y="1093183"/>
            <a:ext cx="6045778" cy="3612000"/>
          </a:xfrm>
          <a:prstGeom prst="rect">
            <a:avLst/>
          </a:prstGeom>
        </p:spPr>
      </p:pic>
      <p:sp>
        <p:nvSpPr>
          <p:cNvPr id="2" name="Title 1">
            <a:extLst>
              <a:ext uri="{FF2B5EF4-FFF2-40B4-BE49-F238E27FC236}">
                <a16:creationId xmlns:a16="http://schemas.microsoft.com/office/drawing/2014/main" id="{91792A8F-C9BC-874D-B479-CC382803D7C1}"/>
              </a:ext>
            </a:extLst>
          </p:cNvPr>
          <p:cNvSpPr>
            <a:spLocks noGrp="1"/>
          </p:cNvSpPr>
          <p:nvPr>
            <p:ph type="title"/>
          </p:nvPr>
        </p:nvSpPr>
        <p:spPr/>
        <p:txBody>
          <a:bodyPr/>
          <a:lstStyle/>
          <a:p>
            <a:r>
              <a:rPr lang="en-US" sz="2000" dirty="0"/>
              <a:t>Which subgoals to Preserve?</a:t>
            </a:r>
          </a:p>
        </p:txBody>
      </p:sp>
      <p:sp>
        <p:nvSpPr>
          <p:cNvPr id="3" name="Date Placeholder 2">
            <a:extLst>
              <a:ext uri="{FF2B5EF4-FFF2-40B4-BE49-F238E27FC236}">
                <a16:creationId xmlns:a16="http://schemas.microsoft.com/office/drawing/2014/main" id="{8CAEF097-BFF8-C542-B9F3-83263A91BF92}"/>
              </a:ext>
            </a:extLst>
          </p:cNvPr>
          <p:cNvSpPr>
            <a:spLocks noGrp="1"/>
          </p:cNvSpPr>
          <p:nvPr>
            <p:ph type="dt" sz="half" idx="11"/>
          </p:nvPr>
        </p:nvSpPr>
        <p:spPr/>
        <p:txBody>
          <a:bodyPr/>
          <a:lstStyle/>
          <a:p>
            <a:fld id="{FB2CF90B-63BC-6544-9FB4-A72410329261}" type="datetime1">
              <a:rPr lang="sv-SE" smtClean="0"/>
              <a:t>2022-11-18</a:t>
            </a:fld>
            <a:endParaRPr lang="en-GB" dirty="0"/>
          </a:p>
        </p:txBody>
      </p:sp>
      <p:sp>
        <p:nvSpPr>
          <p:cNvPr id="4" name="Slide Number Placeholder 3">
            <a:extLst>
              <a:ext uri="{FF2B5EF4-FFF2-40B4-BE49-F238E27FC236}">
                <a16:creationId xmlns:a16="http://schemas.microsoft.com/office/drawing/2014/main" id="{D25DAE60-5FE7-B14C-B6D9-29F84943325A}"/>
              </a:ext>
            </a:extLst>
          </p:cNvPr>
          <p:cNvSpPr>
            <a:spLocks noGrp="1"/>
          </p:cNvSpPr>
          <p:nvPr>
            <p:ph type="sldNum" sz="quarter" idx="12"/>
          </p:nvPr>
        </p:nvSpPr>
        <p:spPr/>
        <p:txBody>
          <a:bodyPr/>
          <a:lstStyle/>
          <a:p>
            <a:fld id="{C338348D-F2D3-AB47-AE2A-1D59B1E58D64}" type="slidenum">
              <a:rPr lang="en-GB" smtClean="0"/>
              <a:pPr/>
              <a:t>10</a:t>
            </a:fld>
            <a:endParaRPr lang="en-GB"/>
          </a:p>
        </p:txBody>
      </p:sp>
      <p:sp>
        <p:nvSpPr>
          <p:cNvPr id="8" name="Content Placeholder 7">
            <a:extLst>
              <a:ext uri="{FF2B5EF4-FFF2-40B4-BE49-F238E27FC236}">
                <a16:creationId xmlns:a16="http://schemas.microsoft.com/office/drawing/2014/main" id="{579A817A-BCF6-5A4E-91AB-CF220F59EA2D}"/>
              </a:ext>
            </a:extLst>
          </p:cNvPr>
          <p:cNvSpPr>
            <a:spLocks noGrp="1"/>
          </p:cNvSpPr>
          <p:nvPr>
            <p:ph sz="quarter" idx="13"/>
          </p:nvPr>
        </p:nvSpPr>
        <p:spPr>
          <a:xfrm>
            <a:off x="391460" y="1279748"/>
            <a:ext cx="4574438" cy="3612000"/>
          </a:xfrm>
        </p:spPr>
        <p:txBody>
          <a:bodyPr/>
          <a:lstStyle/>
          <a:p>
            <a:pPr marL="285750" indent="-285750"/>
            <a:r>
              <a:rPr lang="en-US" sz="1400" dirty="0"/>
              <a:t>Two ways to find the subgoals to preserve</a:t>
            </a:r>
          </a:p>
          <a:p>
            <a:pPr marL="509588" lvl="1" indent="-285750"/>
            <a:r>
              <a:rPr lang="en-US" sz="1200" dirty="0"/>
              <a:t>During execution find non-preconditions returning Success</a:t>
            </a:r>
          </a:p>
          <a:p>
            <a:pPr marL="509588" lvl="1" indent="-285750"/>
            <a:r>
              <a:rPr lang="en-US" sz="1200" dirty="0"/>
              <a:t>Analytically study BT to find the above</a:t>
            </a:r>
          </a:p>
          <a:p>
            <a:pPr marL="733425" lvl="2" indent="-285750"/>
            <a:r>
              <a:rPr lang="en-US" sz="1000" dirty="0"/>
              <a:t>Check Sequence nodes in the BT between Action and Root</a:t>
            </a:r>
          </a:p>
          <a:p>
            <a:pPr marL="733425" lvl="2" indent="-285750"/>
            <a:r>
              <a:rPr lang="en-US" sz="1000" dirty="0"/>
              <a:t>Look for older children of those nodes to the left </a:t>
            </a:r>
          </a:p>
          <a:p>
            <a:pPr marL="733425" lvl="2" indent="-285750"/>
            <a:r>
              <a:rPr lang="en-US" sz="1000" dirty="0"/>
              <a:t>Pre-conditions of the action can be violated at the instant of achieving the postcondition</a:t>
            </a:r>
          </a:p>
          <a:p>
            <a:endParaRPr lang="en-US" sz="1400" dirty="0"/>
          </a:p>
          <a:p>
            <a:endParaRPr lang="en-US" sz="1400" dirty="0"/>
          </a:p>
        </p:txBody>
      </p:sp>
      <p:pic>
        <p:nvPicPr>
          <p:cNvPr id="12" name="Content Placeholder 6">
            <a:extLst>
              <a:ext uri="{FF2B5EF4-FFF2-40B4-BE49-F238E27FC236}">
                <a16:creationId xmlns:a16="http://schemas.microsoft.com/office/drawing/2014/main" id="{05741446-7D5A-364A-89DF-0124361223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543" y="3085748"/>
            <a:ext cx="2710453" cy="1385980"/>
          </a:xfrm>
          <a:prstGeom prst="rect">
            <a:avLst/>
          </a:prstGeom>
        </p:spPr>
      </p:pic>
      <p:sp>
        <p:nvSpPr>
          <p:cNvPr id="6" name="Freeform 5">
            <a:extLst>
              <a:ext uri="{FF2B5EF4-FFF2-40B4-BE49-F238E27FC236}">
                <a16:creationId xmlns:a16="http://schemas.microsoft.com/office/drawing/2014/main" id="{8D50CB31-A797-6342-9474-DA10264D0BD8}"/>
              </a:ext>
            </a:extLst>
          </p:cNvPr>
          <p:cNvSpPr/>
          <p:nvPr/>
        </p:nvSpPr>
        <p:spPr>
          <a:xfrm>
            <a:off x="6551525" y="1185705"/>
            <a:ext cx="1080700" cy="2380555"/>
          </a:xfrm>
          <a:custGeom>
            <a:avLst/>
            <a:gdLst>
              <a:gd name="connsiteX0" fmla="*/ 1034980 w 1034980"/>
              <a:gd name="connsiteY0" fmla="*/ 2371411 h 2371411"/>
              <a:gd name="connsiteX1" fmla="*/ 462224 w 1034980"/>
              <a:gd name="connsiteY1" fmla="*/ 2039816 h 2371411"/>
              <a:gd name="connsiteX2" fmla="*/ 50242 w 1034980"/>
              <a:gd name="connsiteY2" fmla="*/ 1607737 h 2371411"/>
              <a:gd name="connsiteX3" fmla="*/ 522515 w 1034980"/>
              <a:gd name="connsiteY3" fmla="*/ 1225899 h 2371411"/>
              <a:gd name="connsiteX4" fmla="*/ 713433 w 1034980"/>
              <a:gd name="connsiteY4" fmla="*/ 321548 h 2371411"/>
              <a:gd name="connsiteX5" fmla="*/ 0 w 1034980"/>
              <a:gd name="connsiteY5" fmla="*/ 0 h 2371411"/>
              <a:gd name="connsiteX0" fmla="*/ 1034980 w 1034980"/>
              <a:gd name="connsiteY0" fmla="*/ 2371411 h 2371411"/>
              <a:gd name="connsiteX1" fmla="*/ 617672 w 1034980"/>
              <a:gd name="connsiteY1" fmla="*/ 1957520 h 2371411"/>
              <a:gd name="connsiteX2" fmla="*/ 50242 w 1034980"/>
              <a:gd name="connsiteY2" fmla="*/ 1607737 h 2371411"/>
              <a:gd name="connsiteX3" fmla="*/ 522515 w 1034980"/>
              <a:gd name="connsiteY3" fmla="*/ 1225899 h 2371411"/>
              <a:gd name="connsiteX4" fmla="*/ 713433 w 1034980"/>
              <a:gd name="connsiteY4" fmla="*/ 321548 h 2371411"/>
              <a:gd name="connsiteX5" fmla="*/ 0 w 1034980"/>
              <a:gd name="connsiteY5" fmla="*/ 0 h 2371411"/>
              <a:gd name="connsiteX0" fmla="*/ 1034980 w 1034980"/>
              <a:gd name="connsiteY0" fmla="*/ 2371411 h 2371411"/>
              <a:gd name="connsiteX1" fmla="*/ 617672 w 1034980"/>
              <a:gd name="connsiteY1" fmla="*/ 1957520 h 2371411"/>
              <a:gd name="connsiteX2" fmla="*/ 50242 w 1034980"/>
              <a:gd name="connsiteY2" fmla="*/ 1607737 h 2371411"/>
              <a:gd name="connsiteX3" fmla="*/ 522515 w 1034980"/>
              <a:gd name="connsiteY3" fmla="*/ 1225899 h 2371411"/>
              <a:gd name="connsiteX4" fmla="*/ 713433 w 1034980"/>
              <a:gd name="connsiteY4" fmla="*/ 321548 h 2371411"/>
              <a:gd name="connsiteX5" fmla="*/ 0 w 1034980"/>
              <a:gd name="connsiteY5" fmla="*/ 0 h 2371411"/>
              <a:gd name="connsiteX0" fmla="*/ 1080700 w 1080700"/>
              <a:gd name="connsiteY0" fmla="*/ 2380555 h 2380555"/>
              <a:gd name="connsiteX1" fmla="*/ 617672 w 1080700"/>
              <a:gd name="connsiteY1" fmla="*/ 1957520 h 2380555"/>
              <a:gd name="connsiteX2" fmla="*/ 50242 w 1080700"/>
              <a:gd name="connsiteY2" fmla="*/ 1607737 h 2380555"/>
              <a:gd name="connsiteX3" fmla="*/ 522515 w 1080700"/>
              <a:gd name="connsiteY3" fmla="*/ 1225899 h 2380555"/>
              <a:gd name="connsiteX4" fmla="*/ 713433 w 1080700"/>
              <a:gd name="connsiteY4" fmla="*/ 321548 h 2380555"/>
              <a:gd name="connsiteX5" fmla="*/ 0 w 1080700"/>
              <a:gd name="connsiteY5" fmla="*/ 0 h 2380555"/>
              <a:gd name="connsiteX0" fmla="*/ 1080700 w 1080700"/>
              <a:gd name="connsiteY0" fmla="*/ 2380555 h 2380555"/>
              <a:gd name="connsiteX1" fmla="*/ 617672 w 1080700"/>
              <a:gd name="connsiteY1" fmla="*/ 1957520 h 2380555"/>
              <a:gd name="connsiteX2" fmla="*/ 50242 w 1080700"/>
              <a:gd name="connsiteY2" fmla="*/ 1607737 h 2380555"/>
              <a:gd name="connsiteX3" fmla="*/ 522515 w 1080700"/>
              <a:gd name="connsiteY3" fmla="*/ 1225899 h 2380555"/>
              <a:gd name="connsiteX4" fmla="*/ 713433 w 1080700"/>
              <a:gd name="connsiteY4" fmla="*/ 321548 h 2380555"/>
              <a:gd name="connsiteX5" fmla="*/ 0 w 1080700"/>
              <a:gd name="connsiteY5" fmla="*/ 0 h 2380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0700" h="2380555">
                <a:moveTo>
                  <a:pt x="1080700" y="2380555"/>
                </a:moveTo>
                <a:cubicBezTo>
                  <a:pt x="1022687" y="2205245"/>
                  <a:pt x="789415" y="2086323"/>
                  <a:pt x="617672" y="1957520"/>
                </a:cubicBezTo>
                <a:cubicBezTo>
                  <a:pt x="445929" y="1828717"/>
                  <a:pt x="66102" y="1729674"/>
                  <a:pt x="50242" y="1607737"/>
                </a:cubicBezTo>
                <a:cubicBezTo>
                  <a:pt x="34383" y="1485800"/>
                  <a:pt x="411983" y="1440264"/>
                  <a:pt x="522515" y="1225899"/>
                </a:cubicBezTo>
                <a:cubicBezTo>
                  <a:pt x="633047" y="1011534"/>
                  <a:pt x="800519" y="525864"/>
                  <a:pt x="713433" y="321548"/>
                </a:cubicBezTo>
                <a:cubicBezTo>
                  <a:pt x="626347" y="117231"/>
                  <a:pt x="313173" y="58615"/>
                  <a:pt x="0" y="0"/>
                </a:cubicBezTo>
              </a:path>
            </a:pathLst>
          </a:custGeom>
          <a:noFill/>
          <a:ln>
            <a:solidFill>
              <a:schemeClr val="accent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753DBD4-2EF0-F54A-B0F8-2A1034406985}"/>
              </a:ext>
            </a:extLst>
          </p:cNvPr>
          <p:cNvSpPr/>
          <p:nvPr/>
        </p:nvSpPr>
        <p:spPr>
          <a:xfrm>
            <a:off x="6298211" y="1026647"/>
            <a:ext cx="506627" cy="3332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C29C137-4527-2348-9065-1C8D09AF0EB1}"/>
              </a:ext>
            </a:extLst>
          </p:cNvPr>
          <p:cNvSpPr/>
          <p:nvPr/>
        </p:nvSpPr>
        <p:spPr>
          <a:xfrm>
            <a:off x="4763129" y="1781948"/>
            <a:ext cx="853201" cy="4114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8464478-3458-0842-872E-10DCA74EC9D7}"/>
              </a:ext>
            </a:extLst>
          </p:cNvPr>
          <p:cNvSpPr/>
          <p:nvPr/>
        </p:nvSpPr>
        <p:spPr>
          <a:xfrm>
            <a:off x="6815701" y="2238480"/>
            <a:ext cx="506627" cy="3332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25B052C-DDCD-3E41-827C-388A9CB038F4}"/>
              </a:ext>
            </a:extLst>
          </p:cNvPr>
          <p:cNvSpPr/>
          <p:nvPr/>
        </p:nvSpPr>
        <p:spPr>
          <a:xfrm>
            <a:off x="4763129" y="3035182"/>
            <a:ext cx="1034981" cy="4114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97B9C04E-8AC6-6242-AD57-0FA31BCE8674}"/>
              </a:ext>
            </a:extLst>
          </p:cNvPr>
          <p:cNvCxnSpPr>
            <a:cxnSpLocks/>
          </p:cNvCxnSpPr>
          <p:nvPr/>
        </p:nvCxnSpPr>
        <p:spPr>
          <a:xfrm>
            <a:off x="391459" y="3746835"/>
            <a:ext cx="3590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185F8C2-5775-754B-B3BE-38F8F1DABCD0}"/>
              </a:ext>
            </a:extLst>
          </p:cNvPr>
          <p:cNvCxnSpPr>
            <a:cxnSpLocks/>
          </p:cNvCxnSpPr>
          <p:nvPr/>
        </p:nvCxnSpPr>
        <p:spPr>
          <a:xfrm flipH="1">
            <a:off x="3667649" y="3746835"/>
            <a:ext cx="3416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Line Callout 1 24">
            <a:extLst>
              <a:ext uri="{FF2B5EF4-FFF2-40B4-BE49-F238E27FC236}">
                <a16:creationId xmlns:a16="http://schemas.microsoft.com/office/drawing/2014/main" id="{9CEE0B7C-31A1-0F45-B15E-FE4B5D52A3EF}"/>
              </a:ext>
            </a:extLst>
          </p:cNvPr>
          <p:cNvSpPr/>
          <p:nvPr/>
        </p:nvSpPr>
        <p:spPr>
          <a:xfrm>
            <a:off x="7333074" y="4193711"/>
            <a:ext cx="980940" cy="496566"/>
          </a:xfrm>
          <a:prstGeom prst="borderCallout1">
            <a:avLst>
              <a:gd name="adj1" fmla="val 18750"/>
              <a:gd name="adj2" fmla="val -8333"/>
              <a:gd name="adj3" fmla="val -158228"/>
              <a:gd name="adj4" fmla="val -72356"/>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Positive Reward</a:t>
            </a:r>
          </a:p>
        </p:txBody>
      </p:sp>
      <p:sp>
        <p:nvSpPr>
          <p:cNvPr id="26" name="Line Callout 1 25">
            <a:extLst>
              <a:ext uri="{FF2B5EF4-FFF2-40B4-BE49-F238E27FC236}">
                <a16:creationId xmlns:a16="http://schemas.microsoft.com/office/drawing/2014/main" id="{A6D48FF7-E996-B249-9B7A-9923E924B32D}"/>
              </a:ext>
            </a:extLst>
          </p:cNvPr>
          <p:cNvSpPr/>
          <p:nvPr/>
        </p:nvSpPr>
        <p:spPr>
          <a:xfrm>
            <a:off x="3477730" y="4573416"/>
            <a:ext cx="1593745" cy="496566"/>
          </a:xfrm>
          <a:prstGeom prst="borderCallout1">
            <a:avLst>
              <a:gd name="adj1" fmla="val 20942"/>
              <a:gd name="adj2" fmla="val 104858"/>
              <a:gd name="adj3" fmla="val -215088"/>
              <a:gd name="adj4" fmla="val 113309"/>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Negative Reward (for violating)</a:t>
            </a:r>
          </a:p>
        </p:txBody>
      </p:sp>
      <p:sp>
        <p:nvSpPr>
          <p:cNvPr id="27" name="Line Callout 1 26">
            <a:extLst>
              <a:ext uri="{FF2B5EF4-FFF2-40B4-BE49-F238E27FC236}">
                <a16:creationId xmlns:a16="http://schemas.microsoft.com/office/drawing/2014/main" id="{F4D1DA4B-A140-C247-9AA9-AD53C2C83CA0}"/>
              </a:ext>
            </a:extLst>
          </p:cNvPr>
          <p:cNvSpPr/>
          <p:nvPr/>
        </p:nvSpPr>
        <p:spPr>
          <a:xfrm>
            <a:off x="3398704" y="799512"/>
            <a:ext cx="1593745" cy="496566"/>
          </a:xfrm>
          <a:prstGeom prst="borderCallout1">
            <a:avLst>
              <a:gd name="adj1" fmla="val 20942"/>
              <a:gd name="adj2" fmla="val 104858"/>
              <a:gd name="adj3" fmla="val 177316"/>
              <a:gd name="adj4" fmla="val 113992"/>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Negative Reward (for violating)</a:t>
            </a:r>
          </a:p>
        </p:txBody>
      </p:sp>
      <p:sp>
        <p:nvSpPr>
          <p:cNvPr id="24" name="TextBox 23">
            <a:extLst>
              <a:ext uri="{FF2B5EF4-FFF2-40B4-BE49-F238E27FC236}">
                <a16:creationId xmlns:a16="http://schemas.microsoft.com/office/drawing/2014/main" id="{F0420EF5-02BC-3244-8332-787919EECCE6}"/>
              </a:ext>
            </a:extLst>
          </p:cNvPr>
          <p:cNvSpPr txBox="1"/>
          <p:nvPr/>
        </p:nvSpPr>
        <p:spPr>
          <a:xfrm>
            <a:off x="6618302" y="96736"/>
            <a:ext cx="2397111" cy="1015663"/>
          </a:xfrm>
          <a:prstGeom prst="rect">
            <a:avLst/>
          </a:prstGeom>
          <a:noFill/>
        </p:spPr>
        <p:txBody>
          <a:bodyPr wrap="square">
            <a:spAutoFit/>
          </a:bodyPr>
          <a:lstStyle/>
          <a:p>
            <a:pPr lvl="1"/>
            <a:r>
              <a:rPr lang="sv-SE" sz="1200" dirty="0" err="1">
                <a:solidFill>
                  <a:srgbClr val="222222"/>
                </a:solidFill>
                <a:latin typeface="Arial" panose="020B0604020202020204" pitchFamily="34" charset="0"/>
              </a:rPr>
              <a:t>Modular</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Hierarchical</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Explainable</a:t>
            </a:r>
            <a:r>
              <a:rPr lang="sv-SE" sz="1200" dirty="0">
                <a:solidFill>
                  <a:srgbClr val="222222"/>
                </a:solidFill>
                <a:latin typeface="Arial" panose="020B0604020202020204" pitchFamily="34" charset="0"/>
              </a:rPr>
              <a:t> AI</a:t>
            </a:r>
          </a:p>
          <a:p>
            <a:pPr lvl="1"/>
            <a:r>
              <a:rPr lang="sv-SE" sz="1200" b="1" dirty="0" err="1">
                <a:solidFill>
                  <a:srgbClr val="222222"/>
                </a:solidFill>
                <a:latin typeface="Arial" panose="020B0604020202020204" pitchFamily="34" charset="0"/>
              </a:rPr>
              <a:t>Safety</a:t>
            </a:r>
            <a:r>
              <a:rPr lang="sv-SE" sz="1200" b="1" dirty="0">
                <a:solidFill>
                  <a:srgbClr val="222222"/>
                </a:solidFill>
                <a:latin typeface="Arial" panose="020B0604020202020204" pitchFamily="34" charset="0"/>
              </a:rPr>
              <a:t> </a:t>
            </a:r>
            <a:r>
              <a:rPr lang="sv-SE" sz="1200" b="1" dirty="0" err="1">
                <a:solidFill>
                  <a:srgbClr val="222222"/>
                </a:solidFill>
                <a:latin typeface="Arial" panose="020B0604020202020204" pitchFamily="34" charset="0"/>
              </a:rPr>
              <a:t>guarantees</a:t>
            </a:r>
            <a:endParaRPr lang="sv-SE" sz="1200" b="1"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Convergence</a:t>
            </a:r>
            <a:r>
              <a:rPr lang="sv-SE" sz="1200" dirty="0">
                <a:solidFill>
                  <a:srgbClr val="222222"/>
                </a:solidFill>
                <a:latin typeface="Arial" panose="020B0604020202020204" pitchFamily="34" charset="0"/>
              </a:rPr>
              <a:t> </a:t>
            </a:r>
            <a:r>
              <a:rPr lang="sv-SE" sz="1200" dirty="0" err="1">
                <a:solidFill>
                  <a:srgbClr val="222222"/>
                </a:solidFill>
                <a:latin typeface="Arial" panose="020B0604020202020204" pitchFamily="34" charset="0"/>
              </a:rPr>
              <a:t>guarantees</a:t>
            </a:r>
            <a:endParaRPr lang="sv-SE" sz="1200" dirty="0">
              <a:solidFill>
                <a:srgbClr val="222222"/>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460316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 calcmode="lin" valueType="num">
                                      <p:cBhvr additive="base">
                                        <p:cTn id="3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2" end="2"/>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 calcmode="lin" valueType="num">
                                      <p:cBhvr additive="base">
                                        <p:cTn id="3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
                                            <p:txEl>
                                              <p:pRg st="4" end="4"/>
                                            </p:txEl>
                                          </p:spTgt>
                                        </p:tgtEl>
                                        <p:attrNameLst>
                                          <p:attrName>style.visibility</p:attrName>
                                        </p:attrNameLst>
                                      </p:cBhvr>
                                      <p:to>
                                        <p:strVal val="visible"/>
                                      </p:to>
                                    </p:set>
                                    <p:anim calcmode="lin" valueType="num">
                                      <p:cBhvr additive="base">
                                        <p:cTn id="3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
                                            <p:txEl>
                                              <p:pRg st="4" end="4"/>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 calcmode="lin" valueType="num">
                                      <p:cBhvr additive="base">
                                        <p:cTn id="4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ppt_x"/>
                                          </p:val>
                                        </p:tav>
                                        <p:tav tm="100000">
                                          <p:val>
                                            <p:strVal val="#ppt_x"/>
                                          </p:val>
                                        </p:tav>
                                      </p:tavLst>
                                    </p:anim>
                                    <p:anim calcmode="lin" valueType="num">
                                      <p:cBhvr additive="base">
                                        <p:cTn id="8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ppt_x"/>
                                          </p:val>
                                        </p:tav>
                                        <p:tav tm="100000">
                                          <p:val>
                                            <p:strVal val="#ppt_x"/>
                                          </p:val>
                                        </p:tav>
                                      </p:tavLst>
                                    </p:anim>
                                    <p:anim calcmode="lin" valueType="num">
                                      <p:cBhvr additive="base">
                                        <p:cTn id="8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500" fill="hold"/>
                                        <p:tgtEl>
                                          <p:spTgt spid="24"/>
                                        </p:tgtEl>
                                        <p:attrNameLst>
                                          <p:attrName>ppt_x</p:attrName>
                                        </p:attrNameLst>
                                      </p:cBhvr>
                                      <p:tavLst>
                                        <p:tav tm="0">
                                          <p:val>
                                            <p:strVal val="#ppt_x"/>
                                          </p:val>
                                        </p:tav>
                                        <p:tav tm="100000">
                                          <p:val>
                                            <p:strVal val="#ppt_x"/>
                                          </p:val>
                                        </p:tav>
                                      </p:tavLst>
                                    </p:anim>
                                    <p:anim calcmode="lin" valueType="num">
                                      <p:cBhvr additive="base">
                                        <p:cTn id="9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6" grpId="0" animBg="1"/>
      <p:bldP spid="17" grpId="0" animBg="1"/>
      <p:bldP spid="19" grpId="0" animBg="1"/>
      <p:bldP spid="20" grpId="0" animBg="1"/>
      <p:bldP spid="21" grpId="0" animBg="1"/>
      <p:bldP spid="25" grpId="0" animBg="1"/>
      <p:bldP spid="26" grpId="0" animBg="1"/>
      <p:bldP spid="27" grpId="0" animBg="1"/>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98DC24E-E2EA-D04C-82AF-F9AC66005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7071" y="1125675"/>
            <a:ext cx="6045778" cy="3612000"/>
          </a:xfrm>
          <a:prstGeom prst="rect">
            <a:avLst/>
          </a:prstGeom>
        </p:spPr>
      </p:pic>
      <p:sp>
        <p:nvSpPr>
          <p:cNvPr id="2" name="Title 1">
            <a:extLst>
              <a:ext uri="{FF2B5EF4-FFF2-40B4-BE49-F238E27FC236}">
                <a16:creationId xmlns:a16="http://schemas.microsoft.com/office/drawing/2014/main" id="{91792A8F-C9BC-874D-B479-CC382803D7C1}"/>
              </a:ext>
            </a:extLst>
          </p:cNvPr>
          <p:cNvSpPr>
            <a:spLocks noGrp="1"/>
          </p:cNvSpPr>
          <p:nvPr>
            <p:ph type="title"/>
          </p:nvPr>
        </p:nvSpPr>
        <p:spPr>
          <a:xfrm>
            <a:off x="1060463" y="251752"/>
            <a:ext cx="7552857" cy="523100"/>
          </a:xfrm>
        </p:spPr>
        <p:txBody>
          <a:bodyPr/>
          <a:lstStyle/>
          <a:p>
            <a:r>
              <a:rPr lang="en-US" sz="2000" dirty="0"/>
              <a:t>RL and Control Barrier Functions?</a:t>
            </a:r>
          </a:p>
        </p:txBody>
      </p:sp>
      <p:sp>
        <p:nvSpPr>
          <p:cNvPr id="3" name="Date Placeholder 2">
            <a:extLst>
              <a:ext uri="{FF2B5EF4-FFF2-40B4-BE49-F238E27FC236}">
                <a16:creationId xmlns:a16="http://schemas.microsoft.com/office/drawing/2014/main" id="{8CAEF097-BFF8-C542-B9F3-83263A91BF92}"/>
              </a:ext>
            </a:extLst>
          </p:cNvPr>
          <p:cNvSpPr>
            <a:spLocks noGrp="1"/>
          </p:cNvSpPr>
          <p:nvPr>
            <p:ph type="dt" sz="half" idx="11"/>
          </p:nvPr>
        </p:nvSpPr>
        <p:spPr/>
        <p:txBody>
          <a:bodyPr/>
          <a:lstStyle/>
          <a:p>
            <a:fld id="{FB2CF90B-63BC-6544-9FB4-A72410329261}" type="datetime1">
              <a:rPr lang="sv-SE" smtClean="0"/>
              <a:t>2022-11-18</a:t>
            </a:fld>
            <a:endParaRPr lang="en-GB" dirty="0"/>
          </a:p>
        </p:txBody>
      </p:sp>
      <p:sp>
        <p:nvSpPr>
          <p:cNvPr id="4" name="Slide Number Placeholder 3">
            <a:extLst>
              <a:ext uri="{FF2B5EF4-FFF2-40B4-BE49-F238E27FC236}">
                <a16:creationId xmlns:a16="http://schemas.microsoft.com/office/drawing/2014/main" id="{D25DAE60-5FE7-B14C-B6D9-29F84943325A}"/>
              </a:ext>
            </a:extLst>
          </p:cNvPr>
          <p:cNvSpPr>
            <a:spLocks noGrp="1"/>
          </p:cNvSpPr>
          <p:nvPr>
            <p:ph type="sldNum" sz="quarter" idx="12"/>
          </p:nvPr>
        </p:nvSpPr>
        <p:spPr>
          <a:xfrm>
            <a:off x="7450720" y="4982012"/>
            <a:ext cx="2057400" cy="117474"/>
          </a:xfrm>
        </p:spPr>
        <p:txBody>
          <a:bodyPr/>
          <a:lstStyle/>
          <a:p>
            <a:fld id="{C338348D-F2D3-AB47-AE2A-1D59B1E58D64}" type="slidenum">
              <a:rPr lang="en-GB" smtClean="0"/>
              <a:pPr/>
              <a:t>11</a:t>
            </a:fld>
            <a:endParaRPr lang="en-GB"/>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579A817A-BCF6-5A4E-91AB-CF220F59EA2D}"/>
                  </a:ext>
                </a:extLst>
              </p:cNvPr>
              <p:cNvSpPr>
                <a:spLocks noGrp="1"/>
              </p:cNvSpPr>
              <p:nvPr>
                <p:ph sz="quarter" idx="13"/>
              </p:nvPr>
            </p:nvSpPr>
            <p:spPr>
              <a:xfrm>
                <a:off x="391460" y="1279748"/>
                <a:ext cx="3405471" cy="3612000"/>
              </a:xfrm>
            </p:spPr>
            <p:txBody>
              <a:bodyPr/>
              <a:lstStyle/>
              <a:p>
                <a:pPr marL="285750" indent="-285750"/>
                <a:r>
                  <a:rPr lang="en-US" sz="1400" dirty="0"/>
                  <a:t>Remember CBFs (video 10)</a:t>
                </a:r>
              </a:p>
              <a:p>
                <a:pPr marL="285750" indent="-285750"/>
                <a:r>
                  <a:rPr lang="en-US" sz="1400" dirty="0">
                    <a:sym typeface="Wingdings" pitchFamily="2" charset="2"/>
                  </a:rPr>
                  <a:t>If you have a Control Barrier Function for the constraint(s) to be preserved</a:t>
                </a:r>
              </a:p>
              <a:p>
                <a:pPr marL="285750" indent="-285750"/>
                <a:r>
                  <a:rPr lang="en-US" sz="1400" dirty="0">
                    <a:sym typeface="Wingdings" pitchFamily="2" charset="2"/>
                  </a:rPr>
                  <a:t>Then you can restrict the action space A of the RL to the set </a:t>
                </a:r>
                <a14:m>
                  <m:oMath xmlns:m="http://schemas.openxmlformats.org/officeDocument/2006/math">
                    <m:acc>
                      <m:accPr>
                        <m:chr m:val="̂"/>
                        <m:ctrlPr>
                          <a:rPr lang="sv-SE" sz="1400" b="0" i="1" smtClean="0">
                            <a:latin typeface="Cambria Math" panose="02040503050406030204" pitchFamily="18" charset="0"/>
                            <a:sym typeface="Wingdings" pitchFamily="2" charset="2"/>
                          </a:rPr>
                        </m:ctrlPr>
                      </m:accPr>
                      <m:e>
                        <m:r>
                          <a:rPr lang="sv-SE" sz="1400" b="0" i="1" smtClean="0">
                            <a:latin typeface="Cambria Math" panose="02040503050406030204" pitchFamily="18" charset="0"/>
                            <a:sym typeface="Wingdings" pitchFamily="2" charset="2"/>
                          </a:rPr>
                          <m:t>𝐾</m:t>
                        </m:r>
                      </m:e>
                    </m:acc>
                  </m:oMath>
                </a14:m>
                <a:endParaRPr lang="en-US" sz="1400" dirty="0"/>
              </a:p>
              <a:p>
                <a:pPr marL="509588" lvl="1" indent="-285750"/>
                <a:r>
                  <a:rPr lang="en-US" sz="1200" dirty="0"/>
                  <a:t>Guarantees Constraint 1</a:t>
                </a:r>
              </a:p>
              <a:p>
                <a:pPr marL="509588" lvl="1" indent="-285750"/>
                <a:r>
                  <a:rPr lang="en-US" sz="1200" dirty="0"/>
                  <a:t>Guarantees Constraint N (as long as no conflicts with lower constraints)</a:t>
                </a:r>
              </a:p>
              <a:p>
                <a:endParaRPr lang="en-US" sz="1400" dirty="0"/>
              </a:p>
            </p:txBody>
          </p:sp>
        </mc:Choice>
        <mc:Fallback xmlns="">
          <p:sp>
            <p:nvSpPr>
              <p:cNvPr id="8" name="Content Placeholder 7">
                <a:extLst>
                  <a:ext uri="{FF2B5EF4-FFF2-40B4-BE49-F238E27FC236}">
                    <a16:creationId xmlns:a16="http://schemas.microsoft.com/office/drawing/2014/main" id="{579A817A-BCF6-5A4E-91AB-CF220F59EA2D}"/>
                  </a:ext>
                </a:extLst>
              </p:cNvPr>
              <p:cNvSpPr>
                <a:spLocks noGrp="1" noRot="1" noChangeAspect="1" noMove="1" noResize="1" noEditPoints="1" noAdjustHandles="1" noChangeArrowheads="1" noChangeShapeType="1" noTextEdit="1"/>
              </p:cNvSpPr>
              <p:nvPr>
                <p:ph sz="quarter" idx="13"/>
              </p:nvPr>
            </p:nvSpPr>
            <p:spPr>
              <a:xfrm>
                <a:off x="391460" y="1279748"/>
                <a:ext cx="3405471" cy="3612000"/>
              </a:xfrm>
              <a:blipFill>
                <a:blip r:embed="rId6"/>
                <a:stretch>
                  <a:fillRect l="-370" t="-1053"/>
                </a:stretch>
              </a:blipFill>
            </p:spPr>
            <p:txBody>
              <a:bodyPr/>
              <a:lstStyle/>
              <a:p>
                <a:r>
                  <a:rPr lang="en-US">
                    <a:noFill/>
                  </a:rPr>
                  <a:t> </a:t>
                </a:r>
              </a:p>
            </p:txBody>
          </p:sp>
        </mc:Fallback>
      </mc:AlternateContent>
      <p:sp>
        <p:nvSpPr>
          <p:cNvPr id="6" name="Freeform 5">
            <a:extLst>
              <a:ext uri="{FF2B5EF4-FFF2-40B4-BE49-F238E27FC236}">
                <a16:creationId xmlns:a16="http://schemas.microsoft.com/office/drawing/2014/main" id="{8D50CB31-A797-6342-9474-DA10264D0BD8}"/>
              </a:ext>
            </a:extLst>
          </p:cNvPr>
          <p:cNvSpPr/>
          <p:nvPr/>
        </p:nvSpPr>
        <p:spPr>
          <a:xfrm>
            <a:off x="7166470" y="1218197"/>
            <a:ext cx="1080700" cy="2380555"/>
          </a:xfrm>
          <a:custGeom>
            <a:avLst/>
            <a:gdLst>
              <a:gd name="connsiteX0" fmla="*/ 1034980 w 1034980"/>
              <a:gd name="connsiteY0" fmla="*/ 2371411 h 2371411"/>
              <a:gd name="connsiteX1" fmla="*/ 462224 w 1034980"/>
              <a:gd name="connsiteY1" fmla="*/ 2039816 h 2371411"/>
              <a:gd name="connsiteX2" fmla="*/ 50242 w 1034980"/>
              <a:gd name="connsiteY2" fmla="*/ 1607737 h 2371411"/>
              <a:gd name="connsiteX3" fmla="*/ 522515 w 1034980"/>
              <a:gd name="connsiteY3" fmla="*/ 1225899 h 2371411"/>
              <a:gd name="connsiteX4" fmla="*/ 713433 w 1034980"/>
              <a:gd name="connsiteY4" fmla="*/ 321548 h 2371411"/>
              <a:gd name="connsiteX5" fmla="*/ 0 w 1034980"/>
              <a:gd name="connsiteY5" fmla="*/ 0 h 2371411"/>
              <a:gd name="connsiteX0" fmla="*/ 1034980 w 1034980"/>
              <a:gd name="connsiteY0" fmla="*/ 2371411 h 2371411"/>
              <a:gd name="connsiteX1" fmla="*/ 617672 w 1034980"/>
              <a:gd name="connsiteY1" fmla="*/ 1957520 h 2371411"/>
              <a:gd name="connsiteX2" fmla="*/ 50242 w 1034980"/>
              <a:gd name="connsiteY2" fmla="*/ 1607737 h 2371411"/>
              <a:gd name="connsiteX3" fmla="*/ 522515 w 1034980"/>
              <a:gd name="connsiteY3" fmla="*/ 1225899 h 2371411"/>
              <a:gd name="connsiteX4" fmla="*/ 713433 w 1034980"/>
              <a:gd name="connsiteY4" fmla="*/ 321548 h 2371411"/>
              <a:gd name="connsiteX5" fmla="*/ 0 w 1034980"/>
              <a:gd name="connsiteY5" fmla="*/ 0 h 2371411"/>
              <a:gd name="connsiteX0" fmla="*/ 1034980 w 1034980"/>
              <a:gd name="connsiteY0" fmla="*/ 2371411 h 2371411"/>
              <a:gd name="connsiteX1" fmla="*/ 617672 w 1034980"/>
              <a:gd name="connsiteY1" fmla="*/ 1957520 h 2371411"/>
              <a:gd name="connsiteX2" fmla="*/ 50242 w 1034980"/>
              <a:gd name="connsiteY2" fmla="*/ 1607737 h 2371411"/>
              <a:gd name="connsiteX3" fmla="*/ 522515 w 1034980"/>
              <a:gd name="connsiteY3" fmla="*/ 1225899 h 2371411"/>
              <a:gd name="connsiteX4" fmla="*/ 713433 w 1034980"/>
              <a:gd name="connsiteY4" fmla="*/ 321548 h 2371411"/>
              <a:gd name="connsiteX5" fmla="*/ 0 w 1034980"/>
              <a:gd name="connsiteY5" fmla="*/ 0 h 2371411"/>
              <a:gd name="connsiteX0" fmla="*/ 1080700 w 1080700"/>
              <a:gd name="connsiteY0" fmla="*/ 2380555 h 2380555"/>
              <a:gd name="connsiteX1" fmla="*/ 617672 w 1080700"/>
              <a:gd name="connsiteY1" fmla="*/ 1957520 h 2380555"/>
              <a:gd name="connsiteX2" fmla="*/ 50242 w 1080700"/>
              <a:gd name="connsiteY2" fmla="*/ 1607737 h 2380555"/>
              <a:gd name="connsiteX3" fmla="*/ 522515 w 1080700"/>
              <a:gd name="connsiteY3" fmla="*/ 1225899 h 2380555"/>
              <a:gd name="connsiteX4" fmla="*/ 713433 w 1080700"/>
              <a:gd name="connsiteY4" fmla="*/ 321548 h 2380555"/>
              <a:gd name="connsiteX5" fmla="*/ 0 w 1080700"/>
              <a:gd name="connsiteY5" fmla="*/ 0 h 2380555"/>
              <a:gd name="connsiteX0" fmla="*/ 1080700 w 1080700"/>
              <a:gd name="connsiteY0" fmla="*/ 2380555 h 2380555"/>
              <a:gd name="connsiteX1" fmla="*/ 617672 w 1080700"/>
              <a:gd name="connsiteY1" fmla="*/ 1957520 h 2380555"/>
              <a:gd name="connsiteX2" fmla="*/ 50242 w 1080700"/>
              <a:gd name="connsiteY2" fmla="*/ 1607737 h 2380555"/>
              <a:gd name="connsiteX3" fmla="*/ 522515 w 1080700"/>
              <a:gd name="connsiteY3" fmla="*/ 1225899 h 2380555"/>
              <a:gd name="connsiteX4" fmla="*/ 713433 w 1080700"/>
              <a:gd name="connsiteY4" fmla="*/ 321548 h 2380555"/>
              <a:gd name="connsiteX5" fmla="*/ 0 w 1080700"/>
              <a:gd name="connsiteY5" fmla="*/ 0 h 2380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0700" h="2380555">
                <a:moveTo>
                  <a:pt x="1080700" y="2380555"/>
                </a:moveTo>
                <a:cubicBezTo>
                  <a:pt x="1022687" y="2205245"/>
                  <a:pt x="789415" y="2086323"/>
                  <a:pt x="617672" y="1957520"/>
                </a:cubicBezTo>
                <a:cubicBezTo>
                  <a:pt x="445929" y="1828717"/>
                  <a:pt x="66102" y="1729674"/>
                  <a:pt x="50242" y="1607737"/>
                </a:cubicBezTo>
                <a:cubicBezTo>
                  <a:pt x="34383" y="1485800"/>
                  <a:pt x="411983" y="1440264"/>
                  <a:pt x="522515" y="1225899"/>
                </a:cubicBezTo>
                <a:cubicBezTo>
                  <a:pt x="633047" y="1011534"/>
                  <a:pt x="800519" y="525864"/>
                  <a:pt x="713433" y="321548"/>
                </a:cubicBezTo>
                <a:cubicBezTo>
                  <a:pt x="626347" y="117231"/>
                  <a:pt x="313173" y="58615"/>
                  <a:pt x="0" y="0"/>
                </a:cubicBezTo>
              </a:path>
            </a:pathLst>
          </a:custGeom>
          <a:noFill/>
          <a:ln>
            <a:solidFill>
              <a:schemeClr val="accent1">
                <a:shade val="95000"/>
                <a:satMod val="10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753DBD4-2EF0-F54A-B0F8-2A1034406985}"/>
              </a:ext>
            </a:extLst>
          </p:cNvPr>
          <p:cNvSpPr/>
          <p:nvPr/>
        </p:nvSpPr>
        <p:spPr>
          <a:xfrm>
            <a:off x="6913156" y="1059139"/>
            <a:ext cx="506627" cy="3332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C29C137-4527-2348-9065-1C8D09AF0EB1}"/>
              </a:ext>
            </a:extLst>
          </p:cNvPr>
          <p:cNvSpPr/>
          <p:nvPr/>
        </p:nvSpPr>
        <p:spPr>
          <a:xfrm>
            <a:off x="5378074" y="1814440"/>
            <a:ext cx="853201" cy="4114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8464478-3458-0842-872E-10DCA74EC9D7}"/>
              </a:ext>
            </a:extLst>
          </p:cNvPr>
          <p:cNvSpPr/>
          <p:nvPr/>
        </p:nvSpPr>
        <p:spPr>
          <a:xfrm>
            <a:off x="7430646" y="2270972"/>
            <a:ext cx="506627" cy="3332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25B052C-DDCD-3E41-827C-388A9CB038F4}"/>
              </a:ext>
            </a:extLst>
          </p:cNvPr>
          <p:cNvSpPr/>
          <p:nvPr/>
        </p:nvSpPr>
        <p:spPr>
          <a:xfrm>
            <a:off x="5378074" y="3067674"/>
            <a:ext cx="1034981" cy="4114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Line Callout 1 24">
            <a:extLst>
              <a:ext uri="{FF2B5EF4-FFF2-40B4-BE49-F238E27FC236}">
                <a16:creationId xmlns:a16="http://schemas.microsoft.com/office/drawing/2014/main" id="{9CEE0B7C-31A1-0F45-B15E-FE4B5D52A3EF}"/>
              </a:ext>
            </a:extLst>
          </p:cNvPr>
          <p:cNvSpPr/>
          <p:nvPr/>
        </p:nvSpPr>
        <p:spPr>
          <a:xfrm>
            <a:off x="7948019" y="4226203"/>
            <a:ext cx="980940" cy="496566"/>
          </a:xfrm>
          <a:prstGeom prst="borderCallout1">
            <a:avLst>
              <a:gd name="adj1" fmla="val 18750"/>
              <a:gd name="adj2" fmla="val -8333"/>
              <a:gd name="adj3" fmla="val -158228"/>
              <a:gd name="adj4" fmla="val -72356"/>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Positive Reward</a:t>
            </a:r>
          </a:p>
        </p:txBody>
      </p:sp>
      <p:sp>
        <p:nvSpPr>
          <p:cNvPr id="26" name="Line Callout 1 25">
            <a:extLst>
              <a:ext uri="{FF2B5EF4-FFF2-40B4-BE49-F238E27FC236}">
                <a16:creationId xmlns:a16="http://schemas.microsoft.com/office/drawing/2014/main" id="{A6D48FF7-E996-B249-9B7A-9923E924B32D}"/>
              </a:ext>
            </a:extLst>
          </p:cNvPr>
          <p:cNvSpPr/>
          <p:nvPr/>
        </p:nvSpPr>
        <p:spPr>
          <a:xfrm>
            <a:off x="4092675" y="4605908"/>
            <a:ext cx="1593745" cy="496566"/>
          </a:xfrm>
          <a:prstGeom prst="borderCallout1">
            <a:avLst>
              <a:gd name="adj1" fmla="val 20942"/>
              <a:gd name="adj2" fmla="val 104858"/>
              <a:gd name="adj3" fmla="val -215088"/>
              <a:gd name="adj4" fmla="val 113309"/>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Negative Reward (for violating)</a:t>
            </a:r>
          </a:p>
        </p:txBody>
      </p:sp>
      <p:sp>
        <p:nvSpPr>
          <p:cNvPr id="27" name="Line Callout 1 26">
            <a:extLst>
              <a:ext uri="{FF2B5EF4-FFF2-40B4-BE49-F238E27FC236}">
                <a16:creationId xmlns:a16="http://schemas.microsoft.com/office/drawing/2014/main" id="{F4D1DA4B-A140-C247-9AA9-AD53C2C83CA0}"/>
              </a:ext>
            </a:extLst>
          </p:cNvPr>
          <p:cNvSpPr/>
          <p:nvPr/>
        </p:nvSpPr>
        <p:spPr>
          <a:xfrm>
            <a:off x="4013649" y="832004"/>
            <a:ext cx="1593745" cy="496566"/>
          </a:xfrm>
          <a:prstGeom prst="borderCallout1">
            <a:avLst>
              <a:gd name="adj1" fmla="val 20942"/>
              <a:gd name="adj2" fmla="val 104858"/>
              <a:gd name="adj3" fmla="val 177316"/>
              <a:gd name="adj4" fmla="val 113992"/>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Negative Reward (for violating)</a:t>
            </a:r>
          </a:p>
        </p:txBody>
      </p:sp>
      <p:pic>
        <p:nvPicPr>
          <p:cNvPr id="24" name="Content Placeholder 7">
            <a:extLst>
              <a:ext uri="{FF2B5EF4-FFF2-40B4-BE49-F238E27FC236}">
                <a16:creationId xmlns:a16="http://schemas.microsoft.com/office/drawing/2014/main" id="{D73610AF-54FD-0340-BAAD-7C2B78C8D771}"/>
              </a:ext>
            </a:extLst>
          </p:cNvPr>
          <p:cNvPicPr>
            <a:picLocks noChangeAspect="1"/>
          </p:cNvPicPr>
          <p:nvPr/>
        </p:nvPicPr>
        <p:blipFill rotWithShape="1">
          <a:blip r:embed="rId7">
            <a:extLst>
              <a:ext uri="{28A0092B-C50C-407E-A947-70E740481C1C}">
                <a14:useLocalDpi xmlns:a14="http://schemas.microsoft.com/office/drawing/2010/main" val="0"/>
              </a:ext>
            </a:extLst>
          </a:blip>
          <a:srcRect t="14401" r="10416"/>
          <a:stretch/>
        </p:blipFill>
        <p:spPr>
          <a:xfrm>
            <a:off x="1002766" y="3721933"/>
            <a:ext cx="2794165" cy="1015297"/>
          </a:xfrm>
          <a:prstGeom prst="rect">
            <a:avLst/>
          </a:prstGeom>
        </p:spPr>
      </p:pic>
      <p:sp>
        <p:nvSpPr>
          <p:cNvPr id="16" name="TextBox 15">
            <a:extLst>
              <a:ext uri="{FF2B5EF4-FFF2-40B4-BE49-F238E27FC236}">
                <a16:creationId xmlns:a16="http://schemas.microsoft.com/office/drawing/2014/main" id="{F8308228-E0C9-EF47-A05A-DD72D9BD0F6F}"/>
              </a:ext>
            </a:extLst>
          </p:cNvPr>
          <p:cNvSpPr txBox="1"/>
          <p:nvPr/>
        </p:nvSpPr>
        <p:spPr>
          <a:xfrm>
            <a:off x="6618302" y="11008"/>
            <a:ext cx="2397111" cy="1015663"/>
          </a:xfrm>
          <a:prstGeom prst="rect">
            <a:avLst/>
          </a:prstGeom>
          <a:noFill/>
        </p:spPr>
        <p:txBody>
          <a:bodyPr wrap="square">
            <a:spAutoFit/>
          </a:bodyPr>
          <a:lstStyle/>
          <a:p>
            <a:pPr lvl="1"/>
            <a:r>
              <a:rPr lang="sv-SE" sz="1200" dirty="0" err="1">
                <a:solidFill>
                  <a:srgbClr val="222222"/>
                </a:solidFill>
                <a:latin typeface="Arial" panose="020B0604020202020204" pitchFamily="34" charset="0"/>
              </a:rPr>
              <a:t>Modular</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Hierarchical</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Explainable</a:t>
            </a:r>
            <a:r>
              <a:rPr lang="sv-SE" sz="1200" dirty="0">
                <a:solidFill>
                  <a:srgbClr val="222222"/>
                </a:solidFill>
                <a:latin typeface="Arial" panose="020B0604020202020204" pitchFamily="34" charset="0"/>
              </a:rPr>
              <a:t> AI</a:t>
            </a:r>
          </a:p>
          <a:p>
            <a:pPr lvl="1"/>
            <a:r>
              <a:rPr lang="sv-SE" sz="1200" b="1" dirty="0" err="1">
                <a:solidFill>
                  <a:srgbClr val="222222"/>
                </a:solidFill>
                <a:latin typeface="Arial" panose="020B0604020202020204" pitchFamily="34" charset="0"/>
              </a:rPr>
              <a:t>Safety</a:t>
            </a:r>
            <a:r>
              <a:rPr lang="sv-SE" sz="1200" b="1" dirty="0">
                <a:solidFill>
                  <a:srgbClr val="222222"/>
                </a:solidFill>
                <a:latin typeface="Arial" panose="020B0604020202020204" pitchFamily="34" charset="0"/>
              </a:rPr>
              <a:t> </a:t>
            </a:r>
            <a:r>
              <a:rPr lang="sv-SE" sz="1200" b="1" dirty="0" err="1">
                <a:solidFill>
                  <a:srgbClr val="222222"/>
                </a:solidFill>
                <a:latin typeface="Arial" panose="020B0604020202020204" pitchFamily="34" charset="0"/>
              </a:rPr>
              <a:t>guarantees</a:t>
            </a:r>
            <a:endParaRPr lang="sv-SE" sz="1200" b="1"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Convergence</a:t>
            </a:r>
            <a:r>
              <a:rPr lang="sv-SE" sz="1200" dirty="0">
                <a:solidFill>
                  <a:srgbClr val="222222"/>
                </a:solidFill>
                <a:latin typeface="Arial" panose="020B0604020202020204" pitchFamily="34" charset="0"/>
              </a:rPr>
              <a:t> </a:t>
            </a:r>
            <a:r>
              <a:rPr lang="sv-SE" sz="1200" dirty="0" err="1">
                <a:solidFill>
                  <a:srgbClr val="222222"/>
                </a:solidFill>
                <a:latin typeface="Arial" panose="020B0604020202020204" pitchFamily="34" charset="0"/>
              </a:rPr>
              <a:t>guarantees</a:t>
            </a:r>
            <a:endParaRPr lang="sv-SE" sz="1200" dirty="0">
              <a:solidFill>
                <a:srgbClr val="222222"/>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1222724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 calcmode="lin" valueType="num">
                                      <p:cBhvr additive="base">
                                        <p:cTn id="2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 calcmode="lin" valueType="num">
                                      <p:cBhvr additive="base">
                                        <p:cTn id="2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1DC280-7FC9-D842-B71C-943F550801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3831" y="3040446"/>
            <a:ext cx="5275903" cy="1491124"/>
          </a:xfrm>
          <a:prstGeom prst="rect">
            <a:avLst/>
          </a:prstGeom>
        </p:spPr>
      </p:pic>
      <p:sp>
        <p:nvSpPr>
          <p:cNvPr id="2" name="Title 1"/>
          <p:cNvSpPr>
            <a:spLocks noGrp="1"/>
          </p:cNvSpPr>
          <p:nvPr>
            <p:ph type="title"/>
          </p:nvPr>
        </p:nvSpPr>
        <p:spPr>
          <a:xfrm>
            <a:off x="1060464" y="251752"/>
            <a:ext cx="5456084" cy="673874"/>
          </a:xfrm>
        </p:spPr>
        <p:txBody>
          <a:bodyPr/>
          <a:lstStyle/>
          <a:p>
            <a:r>
              <a:rPr lang="en-US" dirty="0"/>
              <a:t>Keep Convergence Guarantees?</a:t>
            </a:r>
          </a:p>
        </p:txBody>
      </p:sp>
      <p:sp>
        <p:nvSpPr>
          <p:cNvPr id="3" name="Content Placeholder 2">
            <a:extLst>
              <a:ext uri="{FF2B5EF4-FFF2-40B4-BE49-F238E27FC236}">
                <a16:creationId xmlns:a16="http://schemas.microsoft.com/office/drawing/2014/main" id="{E4F2CE31-0CB4-0E4D-B0D7-22952114BF55}"/>
              </a:ext>
            </a:extLst>
          </p:cNvPr>
          <p:cNvSpPr>
            <a:spLocks noGrp="1"/>
          </p:cNvSpPr>
          <p:nvPr>
            <p:ph sz="quarter" idx="13"/>
          </p:nvPr>
        </p:nvSpPr>
        <p:spPr>
          <a:xfrm>
            <a:off x="260023" y="1079823"/>
            <a:ext cx="2974732" cy="3612000"/>
          </a:xfrm>
        </p:spPr>
        <p:txBody>
          <a:bodyPr/>
          <a:lstStyle/>
          <a:p>
            <a:r>
              <a:rPr lang="en-US" dirty="0"/>
              <a:t>(Sprague 2018)</a:t>
            </a:r>
          </a:p>
          <a:p>
            <a:r>
              <a:rPr lang="en-US" dirty="0"/>
              <a:t>What if we know the existing design works?</a:t>
            </a:r>
          </a:p>
          <a:p>
            <a:r>
              <a:rPr lang="en-US" dirty="0"/>
              <a:t>Can we add RL to (possibly) </a:t>
            </a:r>
            <a:r>
              <a:rPr lang="en-US" b="1" dirty="0"/>
              <a:t>improve performance </a:t>
            </a:r>
            <a:r>
              <a:rPr lang="en-US" dirty="0"/>
              <a:t>and </a:t>
            </a:r>
            <a:r>
              <a:rPr lang="en-US" b="1" dirty="0"/>
              <a:t>keep guarantees?</a:t>
            </a:r>
          </a:p>
          <a:p>
            <a:endParaRPr lang="en-US" dirty="0"/>
          </a:p>
          <a:p>
            <a:r>
              <a:rPr lang="en-US" dirty="0"/>
              <a:t>We need to:</a:t>
            </a:r>
          </a:p>
          <a:p>
            <a:pPr lvl="1"/>
            <a:r>
              <a:rPr lang="en-US" dirty="0"/>
              <a:t>Avoid wrong transitions</a:t>
            </a:r>
          </a:p>
          <a:p>
            <a:pPr lvl="1"/>
            <a:r>
              <a:rPr lang="en-US" dirty="0"/>
              <a:t>Make right transitions in given time</a:t>
            </a:r>
          </a:p>
        </p:txBody>
      </p:sp>
      <p:sp>
        <p:nvSpPr>
          <p:cNvPr id="28" name="Oval 27">
            <a:extLst>
              <a:ext uri="{FF2B5EF4-FFF2-40B4-BE49-F238E27FC236}">
                <a16:creationId xmlns:a16="http://schemas.microsoft.com/office/drawing/2014/main" id="{B8F87AF6-364E-B840-802C-9ABF80300462}"/>
              </a:ext>
            </a:extLst>
          </p:cNvPr>
          <p:cNvSpPr/>
          <p:nvPr/>
        </p:nvSpPr>
        <p:spPr>
          <a:xfrm>
            <a:off x="3900668" y="3483980"/>
            <a:ext cx="787079" cy="6134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1F32F164-082E-6A41-9284-929A13C9A7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2998" y="1254239"/>
            <a:ext cx="2565628" cy="2114820"/>
          </a:xfrm>
          <a:prstGeom prst="rect">
            <a:avLst/>
          </a:prstGeom>
        </p:spPr>
      </p:pic>
      <p:cxnSp>
        <p:nvCxnSpPr>
          <p:cNvPr id="8" name="Straight Connector 7">
            <a:extLst>
              <a:ext uri="{FF2B5EF4-FFF2-40B4-BE49-F238E27FC236}">
                <a16:creationId xmlns:a16="http://schemas.microsoft.com/office/drawing/2014/main" id="{CF1690F5-B23A-284B-BAE9-FBCF1BFC3D68}"/>
              </a:ext>
            </a:extLst>
          </p:cNvPr>
          <p:cNvCxnSpPr>
            <a:cxnSpLocks/>
          </p:cNvCxnSpPr>
          <p:nvPr/>
        </p:nvCxnSpPr>
        <p:spPr>
          <a:xfrm>
            <a:off x="7381300" y="2805595"/>
            <a:ext cx="568519" cy="40511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54A0E61-4416-0147-8114-E5CCD1C8EBCE}"/>
              </a:ext>
            </a:extLst>
          </p:cNvPr>
          <p:cNvCxnSpPr>
            <a:cxnSpLocks/>
          </p:cNvCxnSpPr>
          <p:nvPr/>
        </p:nvCxnSpPr>
        <p:spPr>
          <a:xfrm>
            <a:off x="7425683" y="1980254"/>
            <a:ext cx="825077" cy="12883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ight Arrow 11">
            <a:extLst>
              <a:ext uri="{FF2B5EF4-FFF2-40B4-BE49-F238E27FC236}">
                <a16:creationId xmlns:a16="http://schemas.microsoft.com/office/drawing/2014/main" id="{A19CCC07-1792-A145-BE8A-89AEEF939FA2}"/>
              </a:ext>
            </a:extLst>
          </p:cNvPr>
          <p:cNvSpPr/>
          <p:nvPr/>
        </p:nvSpPr>
        <p:spPr>
          <a:xfrm rot="11186798">
            <a:off x="7271465" y="2345952"/>
            <a:ext cx="219671" cy="21858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A5C33B0-F0B1-4648-9F6C-513199455B66}"/>
              </a:ext>
            </a:extLst>
          </p:cNvPr>
          <p:cNvSpPr txBox="1"/>
          <p:nvPr/>
        </p:nvSpPr>
        <p:spPr>
          <a:xfrm>
            <a:off x="6516548" y="11008"/>
            <a:ext cx="2498865" cy="1015663"/>
          </a:xfrm>
          <a:prstGeom prst="rect">
            <a:avLst/>
          </a:prstGeom>
          <a:noFill/>
        </p:spPr>
        <p:txBody>
          <a:bodyPr wrap="square">
            <a:spAutoFit/>
          </a:bodyPr>
          <a:lstStyle/>
          <a:p>
            <a:pPr lvl="1"/>
            <a:r>
              <a:rPr lang="sv-SE" sz="1200" dirty="0" err="1">
                <a:solidFill>
                  <a:srgbClr val="222222"/>
                </a:solidFill>
                <a:latin typeface="Arial" panose="020B0604020202020204" pitchFamily="34" charset="0"/>
              </a:rPr>
              <a:t>Modular</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Hierarchical</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Explainable</a:t>
            </a:r>
            <a:r>
              <a:rPr lang="sv-SE" sz="1200" dirty="0">
                <a:solidFill>
                  <a:srgbClr val="222222"/>
                </a:solidFill>
                <a:latin typeface="Arial" panose="020B0604020202020204" pitchFamily="34" charset="0"/>
              </a:rPr>
              <a:t> AI</a:t>
            </a:r>
          </a:p>
          <a:p>
            <a:pPr lvl="1"/>
            <a:r>
              <a:rPr lang="sv-SE" sz="1200" dirty="0" err="1">
                <a:solidFill>
                  <a:srgbClr val="222222"/>
                </a:solidFill>
                <a:latin typeface="Arial" panose="020B0604020202020204" pitchFamily="34" charset="0"/>
              </a:rPr>
              <a:t>Safety</a:t>
            </a:r>
            <a:r>
              <a:rPr lang="sv-SE" sz="1200" dirty="0">
                <a:solidFill>
                  <a:srgbClr val="222222"/>
                </a:solidFill>
                <a:latin typeface="Arial" panose="020B0604020202020204" pitchFamily="34" charset="0"/>
              </a:rPr>
              <a:t> </a:t>
            </a:r>
            <a:r>
              <a:rPr lang="sv-SE" sz="1200" dirty="0" err="1">
                <a:solidFill>
                  <a:srgbClr val="222222"/>
                </a:solidFill>
                <a:latin typeface="Arial" panose="020B0604020202020204" pitchFamily="34" charset="0"/>
              </a:rPr>
              <a:t>guarantees</a:t>
            </a:r>
            <a:endParaRPr lang="sv-SE" sz="1200" dirty="0">
              <a:solidFill>
                <a:srgbClr val="222222"/>
              </a:solidFill>
              <a:latin typeface="Arial" panose="020B0604020202020204" pitchFamily="34" charset="0"/>
            </a:endParaRPr>
          </a:p>
          <a:p>
            <a:pPr lvl="1"/>
            <a:r>
              <a:rPr lang="sv-SE" sz="1200" b="1" dirty="0" err="1">
                <a:solidFill>
                  <a:srgbClr val="222222"/>
                </a:solidFill>
                <a:latin typeface="Arial" panose="020B0604020202020204" pitchFamily="34" charset="0"/>
              </a:rPr>
              <a:t>Convergence</a:t>
            </a:r>
            <a:r>
              <a:rPr lang="sv-SE" sz="1200" b="1" dirty="0">
                <a:solidFill>
                  <a:srgbClr val="222222"/>
                </a:solidFill>
                <a:latin typeface="Arial" panose="020B0604020202020204" pitchFamily="34" charset="0"/>
              </a:rPr>
              <a:t> </a:t>
            </a:r>
            <a:r>
              <a:rPr lang="sv-SE" sz="1200" b="1" dirty="0" err="1">
                <a:solidFill>
                  <a:srgbClr val="222222"/>
                </a:solidFill>
                <a:latin typeface="Arial" panose="020B0604020202020204" pitchFamily="34" charset="0"/>
              </a:rPr>
              <a:t>guarantees</a:t>
            </a:r>
            <a:endParaRPr lang="sv-SE" sz="1200" b="1" dirty="0">
              <a:solidFill>
                <a:srgbClr val="222222"/>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7078454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 calcmode="lin" valueType="num">
                                      <p:cBhvr additive="base">
                                        <p:cTn id="5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ppt_x"/>
                                          </p:val>
                                        </p:tav>
                                        <p:tav tm="100000">
                                          <p:val>
                                            <p:strVal val="#ppt_x"/>
                                          </p:val>
                                        </p:tav>
                                      </p:tavLst>
                                    </p:anim>
                                    <p:anim calcmode="lin" valueType="num">
                                      <p:cBhvr additive="base">
                                        <p:cTn id="6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8"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F32F164-082E-6A41-9284-929A13C9A737}"/>
              </a:ext>
            </a:extLst>
          </p:cNvPr>
          <p:cNvPicPr>
            <a:picLocks noChangeAspect="1"/>
          </p:cNvPicPr>
          <p:nvPr/>
        </p:nvPicPr>
        <p:blipFill rotWithShape="1">
          <a:blip r:embed="rId4">
            <a:extLst>
              <a:ext uri="{28A0092B-C50C-407E-A947-70E740481C1C}">
                <a14:useLocalDpi xmlns:a14="http://schemas.microsoft.com/office/drawing/2010/main" val="0"/>
              </a:ext>
            </a:extLst>
          </a:blip>
          <a:srcRect l="44095" t="25570"/>
          <a:stretch/>
        </p:blipFill>
        <p:spPr>
          <a:xfrm>
            <a:off x="5404585" y="900113"/>
            <a:ext cx="3055150" cy="3352812"/>
          </a:xfrm>
          <a:prstGeom prst="rect">
            <a:avLst/>
          </a:prstGeom>
          <a:ln>
            <a:solidFill>
              <a:schemeClr val="tx1"/>
            </a:solidFill>
          </a:ln>
        </p:spPr>
      </p:pic>
      <p:pic>
        <p:nvPicPr>
          <p:cNvPr id="7" name="Picture 6">
            <a:extLst>
              <a:ext uri="{FF2B5EF4-FFF2-40B4-BE49-F238E27FC236}">
                <a16:creationId xmlns:a16="http://schemas.microsoft.com/office/drawing/2014/main" id="{730FA680-769B-DD41-80DA-765B2C6A61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531" y="2610106"/>
            <a:ext cx="3341035" cy="2058719"/>
          </a:xfrm>
          <a:prstGeom prst="rect">
            <a:avLst/>
          </a:prstGeom>
        </p:spPr>
      </p:pic>
      <p:sp>
        <p:nvSpPr>
          <p:cNvPr id="2" name="Title 1"/>
          <p:cNvSpPr>
            <a:spLocks noGrp="1"/>
          </p:cNvSpPr>
          <p:nvPr>
            <p:ph type="title"/>
          </p:nvPr>
        </p:nvSpPr>
        <p:spPr>
          <a:xfrm>
            <a:off x="1060464" y="191690"/>
            <a:ext cx="5456084" cy="673874"/>
          </a:xfrm>
        </p:spPr>
        <p:txBody>
          <a:bodyPr/>
          <a:lstStyle/>
          <a:p>
            <a:r>
              <a:rPr lang="en-US" dirty="0"/>
              <a:t>Keep Convergence Guarantees?</a:t>
            </a:r>
          </a:p>
        </p:txBody>
      </p:sp>
      <p:sp>
        <p:nvSpPr>
          <p:cNvPr id="3" name="Content Placeholder 2">
            <a:extLst>
              <a:ext uri="{FF2B5EF4-FFF2-40B4-BE49-F238E27FC236}">
                <a16:creationId xmlns:a16="http://schemas.microsoft.com/office/drawing/2014/main" id="{E4F2CE31-0CB4-0E4D-B0D7-22952114BF55}"/>
              </a:ext>
            </a:extLst>
          </p:cNvPr>
          <p:cNvSpPr>
            <a:spLocks noGrp="1"/>
          </p:cNvSpPr>
          <p:nvPr>
            <p:ph sz="quarter" idx="13"/>
          </p:nvPr>
        </p:nvSpPr>
        <p:spPr>
          <a:xfrm>
            <a:off x="260023" y="1079823"/>
            <a:ext cx="2634611" cy="1202723"/>
          </a:xfrm>
        </p:spPr>
        <p:txBody>
          <a:bodyPr/>
          <a:lstStyle/>
          <a:p>
            <a:r>
              <a:rPr lang="en-US" dirty="0"/>
              <a:t>We need to:</a:t>
            </a:r>
          </a:p>
          <a:p>
            <a:pPr lvl="1"/>
            <a:r>
              <a:rPr lang="en-US" dirty="0"/>
              <a:t>Avoid wrong transitions</a:t>
            </a:r>
          </a:p>
          <a:p>
            <a:pPr lvl="1"/>
            <a:r>
              <a:rPr lang="en-US" dirty="0"/>
              <a:t>Make right transitions in given time</a:t>
            </a:r>
          </a:p>
        </p:txBody>
      </p:sp>
      <p:sp>
        <p:nvSpPr>
          <p:cNvPr id="28" name="Oval 27">
            <a:extLst>
              <a:ext uri="{FF2B5EF4-FFF2-40B4-BE49-F238E27FC236}">
                <a16:creationId xmlns:a16="http://schemas.microsoft.com/office/drawing/2014/main" id="{B8F87AF6-364E-B840-802C-9ABF80300462}"/>
              </a:ext>
            </a:extLst>
          </p:cNvPr>
          <p:cNvSpPr/>
          <p:nvPr/>
        </p:nvSpPr>
        <p:spPr>
          <a:xfrm>
            <a:off x="1388963" y="3062475"/>
            <a:ext cx="1956121" cy="19339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CF1690F5-B23A-284B-BAE9-FBCF1BFC3D68}"/>
              </a:ext>
            </a:extLst>
          </p:cNvPr>
          <p:cNvCxnSpPr>
            <a:cxnSpLocks/>
          </p:cNvCxnSpPr>
          <p:nvPr/>
        </p:nvCxnSpPr>
        <p:spPr>
          <a:xfrm>
            <a:off x="6809979" y="3380894"/>
            <a:ext cx="568519" cy="40511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54A0E61-4416-0147-8114-E5CCD1C8EBCE}"/>
              </a:ext>
            </a:extLst>
          </p:cNvPr>
          <p:cNvCxnSpPr>
            <a:cxnSpLocks/>
          </p:cNvCxnSpPr>
          <p:nvPr/>
        </p:nvCxnSpPr>
        <p:spPr>
          <a:xfrm>
            <a:off x="7378098" y="1015404"/>
            <a:ext cx="825077" cy="12883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ight Arrow 11">
            <a:extLst>
              <a:ext uri="{FF2B5EF4-FFF2-40B4-BE49-F238E27FC236}">
                <a16:creationId xmlns:a16="http://schemas.microsoft.com/office/drawing/2014/main" id="{A19CCC07-1792-A145-BE8A-89AEEF939FA2}"/>
              </a:ext>
            </a:extLst>
          </p:cNvPr>
          <p:cNvSpPr/>
          <p:nvPr/>
        </p:nvSpPr>
        <p:spPr>
          <a:xfrm rot="569196" flipH="1">
            <a:off x="7075160" y="2471503"/>
            <a:ext cx="906295" cy="62592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RL</a:t>
            </a:r>
          </a:p>
        </p:txBody>
      </p:sp>
      <p:grpSp>
        <p:nvGrpSpPr>
          <p:cNvPr id="15" name="Group 14">
            <a:extLst>
              <a:ext uri="{FF2B5EF4-FFF2-40B4-BE49-F238E27FC236}">
                <a16:creationId xmlns:a16="http://schemas.microsoft.com/office/drawing/2014/main" id="{FB1848DC-94B1-E749-9ADA-668FE27C013A}"/>
              </a:ext>
            </a:extLst>
          </p:cNvPr>
          <p:cNvGrpSpPr/>
          <p:nvPr/>
        </p:nvGrpSpPr>
        <p:grpSpPr>
          <a:xfrm>
            <a:off x="6829063" y="1291508"/>
            <a:ext cx="1770927" cy="2400816"/>
            <a:chOff x="6829063" y="1291508"/>
            <a:chExt cx="1770927" cy="2400816"/>
          </a:xfrm>
        </p:grpSpPr>
        <p:sp>
          <p:nvSpPr>
            <p:cNvPr id="4" name="Freeform 3">
              <a:extLst>
                <a:ext uri="{FF2B5EF4-FFF2-40B4-BE49-F238E27FC236}">
                  <a16:creationId xmlns:a16="http://schemas.microsoft.com/office/drawing/2014/main" id="{30C3A3E0-F01F-FB4F-B628-DA432B203D98}"/>
                </a:ext>
              </a:extLst>
            </p:cNvPr>
            <p:cNvSpPr/>
            <p:nvPr/>
          </p:nvSpPr>
          <p:spPr>
            <a:xfrm>
              <a:off x="6829063" y="1291900"/>
              <a:ext cx="1770927" cy="2400424"/>
            </a:xfrm>
            <a:custGeom>
              <a:avLst/>
              <a:gdLst>
                <a:gd name="connsiteX0" fmla="*/ 1551008 w 1770927"/>
                <a:gd name="connsiteY0" fmla="*/ 316981 h 2400424"/>
                <a:gd name="connsiteX1" fmla="*/ 1493134 w 1770927"/>
                <a:gd name="connsiteY1" fmla="*/ 305406 h 2400424"/>
                <a:gd name="connsiteX2" fmla="*/ 1412112 w 1770927"/>
                <a:gd name="connsiteY2" fmla="*/ 201234 h 2400424"/>
                <a:gd name="connsiteX3" fmla="*/ 1400537 w 1770927"/>
                <a:gd name="connsiteY3" fmla="*/ 166510 h 2400424"/>
                <a:gd name="connsiteX4" fmla="*/ 1365813 w 1770927"/>
                <a:gd name="connsiteY4" fmla="*/ 143361 h 2400424"/>
                <a:gd name="connsiteX5" fmla="*/ 1319514 w 1770927"/>
                <a:gd name="connsiteY5" fmla="*/ 97062 h 2400424"/>
                <a:gd name="connsiteX6" fmla="*/ 1111170 w 1770927"/>
                <a:gd name="connsiteY6" fmla="*/ 62338 h 2400424"/>
                <a:gd name="connsiteX7" fmla="*/ 1041722 w 1770927"/>
                <a:gd name="connsiteY7" fmla="*/ 39189 h 2400424"/>
                <a:gd name="connsiteX8" fmla="*/ 763929 w 1770927"/>
                <a:gd name="connsiteY8" fmla="*/ 16039 h 2400424"/>
                <a:gd name="connsiteX9" fmla="*/ 729205 w 1770927"/>
                <a:gd name="connsiteY9" fmla="*/ 4465 h 2400424"/>
                <a:gd name="connsiteX10" fmla="*/ 173621 w 1770927"/>
                <a:gd name="connsiteY10" fmla="*/ 27614 h 2400424"/>
                <a:gd name="connsiteX11" fmla="*/ 104172 w 1770927"/>
                <a:gd name="connsiteY11" fmla="*/ 39189 h 2400424"/>
                <a:gd name="connsiteX12" fmla="*/ 69448 w 1770927"/>
                <a:gd name="connsiteY12" fmla="*/ 50763 h 2400424"/>
                <a:gd name="connsiteX13" fmla="*/ 23150 w 1770927"/>
                <a:gd name="connsiteY13" fmla="*/ 62338 h 2400424"/>
                <a:gd name="connsiteX14" fmla="*/ 0 w 1770927"/>
                <a:gd name="connsiteY14" fmla="*/ 143361 h 2400424"/>
                <a:gd name="connsiteX15" fmla="*/ 11575 w 1770927"/>
                <a:gd name="connsiteY15" fmla="*/ 212809 h 2400424"/>
                <a:gd name="connsiteX16" fmla="*/ 34724 w 1770927"/>
                <a:gd name="connsiteY16" fmla="*/ 247533 h 2400424"/>
                <a:gd name="connsiteX17" fmla="*/ 104172 w 1770927"/>
                <a:gd name="connsiteY17" fmla="*/ 270682 h 2400424"/>
                <a:gd name="connsiteX18" fmla="*/ 196770 w 1770927"/>
                <a:gd name="connsiteY18" fmla="*/ 293832 h 2400424"/>
                <a:gd name="connsiteX19" fmla="*/ 324091 w 1770927"/>
                <a:gd name="connsiteY19" fmla="*/ 305406 h 2400424"/>
                <a:gd name="connsiteX20" fmla="*/ 451413 w 1770927"/>
                <a:gd name="connsiteY20" fmla="*/ 328556 h 2400424"/>
                <a:gd name="connsiteX21" fmla="*/ 497712 w 1770927"/>
                <a:gd name="connsiteY21" fmla="*/ 340130 h 2400424"/>
                <a:gd name="connsiteX22" fmla="*/ 613459 w 1770927"/>
                <a:gd name="connsiteY22" fmla="*/ 351705 h 2400424"/>
                <a:gd name="connsiteX23" fmla="*/ 694481 w 1770927"/>
                <a:gd name="connsiteY23" fmla="*/ 374854 h 2400424"/>
                <a:gd name="connsiteX24" fmla="*/ 763929 w 1770927"/>
                <a:gd name="connsiteY24" fmla="*/ 398004 h 2400424"/>
                <a:gd name="connsiteX25" fmla="*/ 798653 w 1770927"/>
                <a:gd name="connsiteY25" fmla="*/ 409578 h 2400424"/>
                <a:gd name="connsiteX26" fmla="*/ 868102 w 1770927"/>
                <a:gd name="connsiteY26" fmla="*/ 432728 h 2400424"/>
                <a:gd name="connsiteX27" fmla="*/ 902826 w 1770927"/>
                <a:gd name="connsiteY27" fmla="*/ 455877 h 2400424"/>
                <a:gd name="connsiteX28" fmla="*/ 925975 w 1770927"/>
                <a:gd name="connsiteY28" fmla="*/ 479027 h 2400424"/>
                <a:gd name="connsiteX29" fmla="*/ 1006998 w 1770927"/>
                <a:gd name="connsiteY29" fmla="*/ 502176 h 2400424"/>
                <a:gd name="connsiteX30" fmla="*/ 1111170 w 1770927"/>
                <a:gd name="connsiteY30" fmla="*/ 525325 h 2400424"/>
                <a:gd name="connsiteX31" fmla="*/ 1180618 w 1770927"/>
                <a:gd name="connsiteY31" fmla="*/ 548475 h 2400424"/>
                <a:gd name="connsiteX32" fmla="*/ 1215342 w 1770927"/>
                <a:gd name="connsiteY32" fmla="*/ 560049 h 2400424"/>
                <a:gd name="connsiteX33" fmla="*/ 1238491 w 1770927"/>
                <a:gd name="connsiteY33" fmla="*/ 583199 h 2400424"/>
                <a:gd name="connsiteX34" fmla="*/ 1273215 w 1770927"/>
                <a:gd name="connsiteY34" fmla="*/ 652647 h 2400424"/>
                <a:gd name="connsiteX35" fmla="*/ 1342664 w 1770927"/>
                <a:gd name="connsiteY35" fmla="*/ 733670 h 2400424"/>
                <a:gd name="connsiteX36" fmla="*/ 1377388 w 1770927"/>
                <a:gd name="connsiteY36" fmla="*/ 803118 h 2400424"/>
                <a:gd name="connsiteX37" fmla="*/ 1412112 w 1770927"/>
                <a:gd name="connsiteY37" fmla="*/ 918865 h 2400424"/>
                <a:gd name="connsiteX38" fmla="*/ 1400537 w 1770927"/>
                <a:gd name="connsiteY38" fmla="*/ 953589 h 2400424"/>
                <a:gd name="connsiteX39" fmla="*/ 1365813 w 1770927"/>
                <a:gd name="connsiteY39" fmla="*/ 965163 h 2400424"/>
                <a:gd name="connsiteX40" fmla="*/ 1377388 w 1770927"/>
                <a:gd name="connsiteY40" fmla="*/ 1057761 h 2400424"/>
                <a:gd name="connsiteX41" fmla="*/ 1400537 w 1770927"/>
                <a:gd name="connsiteY41" fmla="*/ 1127209 h 2400424"/>
                <a:gd name="connsiteX42" fmla="*/ 1388962 w 1770927"/>
                <a:gd name="connsiteY42" fmla="*/ 1347128 h 2400424"/>
                <a:gd name="connsiteX43" fmla="*/ 1377388 w 1770927"/>
                <a:gd name="connsiteY43" fmla="*/ 1601771 h 2400424"/>
                <a:gd name="connsiteX44" fmla="*/ 1354238 w 1770927"/>
                <a:gd name="connsiteY44" fmla="*/ 1671219 h 2400424"/>
                <a:gd name="connsiteX45" fmla="*/ 1331089 w 1770927"/>
                <a:gd name="connsiteY45" fmla="*/ 1786966 h 2400424"/>
                <a:gd name="connsiteX46" fmla="*/ 1307940 w 1770927"/>
                <a:gd name="connsiteY46" fmla="*/ 1856414 h 2400424"/>
                <a:gd name="connsiteX47" fmla="*/ 1284790 w 1770927"/>
                <a:gd name="connsiteY47" fmla="*/ 1879563 h 2400424"/>
                <a:gd name="connsiteX48" fmla="*/ 1273215 w 1770927"/>
                <a:gd name="connsiteY48" fmla="*/ 1914287 h 2400424"/>
                <a:gd name="connsiteX49" fmla="*/ 1250066 w 1770927"/>
                <a:gd name="connsiteY49" fmla="*/ 1937437 h 2400424"/>
                <a:gd name="connsiteX50" fmla="*/ 1226917 w 1770927"/>
                <a:gd name="connsiteY50" fmla="*/ 1972161 h 2400424"/>
                <a:gd name="connsiteX51" fmla="*/ 1203767 w 1770927"/>
                <a:gd name="connsiteY51" fmla="*/ 1995310 h 2400424"/>
                <a:gd name="connsiteX52" fmla="*/ 1030147 w 1770927"/>
                <a:gd name="connsiteY52" fmla="*/ 2006885 h 2400424"/>
                <a:gd name="connsiteX53" fmla="*/ 902826 w 1770927"/>
                <a:gd name="connsiteY53" fmla="*/ 1995310 h 2400424"/>
                <a:gd name="connsiteX54" fmla="*/ 833378 w 1770927"/>
                <a:gd name="connsiteY54" fmla="*/ 1972161 h 2400424"/>
                <a:gd name="connsiteX55" fmla="*/ 763929 w 1770927"/>
                <a:gd name="connsiteY55" fmla="*/ 1949011 h 2400424"/>
                <a:gd name="connsiteX56" fmla="*/ 694481 w 1770927"/>
                <a:gd name="connsiteY56" fmla="*/ 1925862 h 2400424"/>
                <a:gd name="connsiteX57" fmla="*/ 659757 w 1770927"/>
                <a:gd name="connsiteY57" fmla="*/ 1902713 h 2400424"/>
                <a:gd name="connsiteX58" fmla="*/ 636608 w 1770927"/>
                <a:gd name="connsiteY58" fmla="*/ 1879563 h 2400424"/>
                <a:gd name="connsiteX59" fmla="*/ 567160 w 1770927"/>
                <a:gd name="connsiteY59" fmla="*/ 1856414 h 2400424"/>
                <a:gd name="connsiteX60" fmla="*/ 486137 w 1770927"/>
                <a:gd name="connsiteY60" fmla="*/ 1786966 h 2400424"/>
                <a:gd name="connsiteX61" fmla="*/ 451413 w 1770927"/>
                <a:gd name="connsiteY61" fmla="*/ 1775391 h 2400424"/>
                <a:gd name="connsiteX62" fmla="*/ 393540 w 1770927"/>
                <a:gd name="connsiteY62" fmla="*/ 1717518 h 2400424"/>
                <a:gd name="connsiteX63" fmla="*/ 335666 w 1770927"/>
                <a:gd name="connsiteY63" fmla="*/ 1671219 h 2400424"/>
                <a:gd name="connsiteX64" fmla="*/ 266218 w 1770927"/>
                <a:gd name="connsiteY64" fmla="*/ 1648070 h 2400424"/>
                <a:gd name="connsiteX65" fmla="*/ 231494 w 1770927"/>
                <a:gd name="connsiteY65" fmla="*/ 1636495 h 2400424"/>
                <a:gd name="connsiteX66" fmla="*/ 162046 w 1770927"/>
                <a:gd name="connsiteY66" fmla="*/ 1648070 h 2400424"/>
                <a:gd name="connsiteX67" fmla="*/ 81023 w 1770927"/>
                <a:gd name="connsiteY67" fmla="*/ 1671219 h 2400424"/>
                <a:gd name="connsiteX68" fmla="*/ 69448 w 1770927"/>
                <a:gd name="connsiteY68" fmla="*/ 1705943 h 2400424"/>
                <a:gd name="connsiteX69" fmla="*/ 81023 w 1770927"/>
                <a:gd name="connsiteY69" fmla="*/ 1740667 h 2400424"/>
                <a:gd name="connsiteX70" fmla="*/ 92598 w 1770927"/>
                <a:gd name="connsiteY70" fmla="*/ 1786966 h 2400424"/>
                <a:gd name="connsiteX71" fmla="*/ 115747 w 1770927"/>
                <a:gd name="connsiteY71" fmla="*/ 1902713 h 2400424"/>
                <a:gd name="connsiteX72" fmla="*/ 150471 w 1770927"/>
                <a:gd name="connsiteY72" fmla="*/ 1925862 h 2400424"/>
                <a:gd name="connsiteX73" fmla="*/ 231494 w 1770927"/>
                <a:gd name="connsiteY73" fmla="*/ 1995310 h 2400424"/>
                <a:gd name="connsiteX74" fmla="*/ 266218 w 1770927"/>
                <a:gd name="connsiteY74" fmla="*/ 2006885 h 2400424"/>
                <a:gd name="connsiteX75" fmla="*/ 370390 w 1770927"/>
                <a:gd name="connsiteY75" fmla="*/ 2053184 h 2400424"/>
                <a:gd name="connsiteX76" fmla="*/ 405114 w 1770927"/>
                <a:gd name="connsiteY76" fmla="*/ 2064758 h 2400424"/>
                <a:gd name="connsiteX77" fmla="*/ 439838 w 1770927"/>
                <a:gd name="connsiteY77" fmla="*/ 2076333 h 2400424"/>
                <a:gd name="connsiteX78" fmla="*/ 497712 w 1770927"/>
                <a:gd name="connsiteY78" fmla="*/ 2111057 h 2400424"/>
                <a:gd name="connsiteX79" fmla="*/ 532436 w 1770927"/>
                <a:gd name="connsiteY79" fmla="*/ 2145781 h 2400424"/>
                <a:gd name="connsiteX80" fmla="*/ 567160 w 1770927"/>
                <a:gd name="connsiteY80" fmla="*/ 2168930 h 2400424"/>
                <a:gd name="connsiteX81" fmla="*/ 590309 w 1770927"/>
                <a:gd name="connsiteY81" fmla="*/ 2192080 h 2400424"/>
                <a:gd name="connsiteX82" fmla="*/ 636608 w 1770927"/>
                <a:gd name="connsiteY82" fmla="*/ 2203654 h 2400424"/>
                <a:gd name="connsiteX83" fmla="*/ 694481 w 1770927"/>
                <a:gd name="connsiteY83" fmla="*/ 2238378 h 2400424"/>
                <a:gd name="connsiteX84" fmla="*/ 717631 w 1770927"/>
                <a:gd name="connsiteY84" fmla="*/ 2261528 h 2400424"/>
                <a:gd name="connsiteX85" fmla="*/ 752355 w 1770927"/>
                <a:gd name="connsiteY85" fmla="*/ 2273103 h 2400424"/>
                <a:gd name="connsiteX86" fmla="*/ 798653 w 1770927"/>
                <a:gd name="connsiteY86" fmla="*/ 2296252 h 2400424"/>
                <a:gd name="connsiteX87" fmla="*/ 891251 w 1770927"/>
                <a:gd name="connsiteY87" fmla="*/ 2319401 h 2400424"/>
                <a:gd name="connsiteX88" fmla="*/ 960699 w 1770927"/>
                <a:gd name="connsiteY88" fmla="*/ 2354125 h 2400424"/>
                <a:gd name="connsiteX89" fmla="*/ 995423 w 1770927"/>
                <a:gd name="connsiteY89" fmla="*/ 2377275 h 2400424"/>
                <a:gd name="connsiteX90" fmla="*/ 1064871 w 1770927"/>
                <a:gd name="connsiteY90" fmla="*/ 2388849 h 2400424"/>
                <a:gd name="connsiteX91" fmla="*/ 1099595 w 1770927"/>
                <a:gd name="connsiteY91" fmla="*/ 2400424 h 2400424"/>
                <a:gd name="connsiteX92" fmla="*/ 1203767 w 1770927"/>
                <a:gd name="connsiteY92" fmla="*/ 2377275 h 2400424"/>
                <a:gd name="connsiteX93" fmla="*/ 1261641 w 1770927"/>
                <a:gd name="connsiteY93" fmla="*/ 2365700 h 2400424"/>
                <a:gd name="connsiteX94" fmla="*/ 1331089 w 1770927"/>
                <a:gd name="connsiteY94" fmla="*/ 2354125 h 2400424"/>
                <a:gd name="connsiteX95" fmla="*/ 1365813 w 1770927"/>
                <a:gd name="connsiteY95" fmla="*/ 2342551 h 2400424"/>
                <a:gd name="connsiteX96" fmla="*/ 1400537 w 1770927"/>
                <a:gd name="connsiteY96" fmla="*/ 2319401 h 2400424"/>
                <a:gd name="connsiteX97" fmla="*/ 1435261 w 1770927"/>
                <a:gd name="connsiteY97" fmla="*/ 2307827 h 2400424"/>
                <a:gd name="connsiteX98" fmla="*/ 1481560 w 1770927"/>
                <a:gd name="connsiteY98" fmla="*/ 2261528 h 2400424"/>
                <a:gd name="connsiteX99" fmla="*/ 1504709 w 1770927"/>
                <a:gd name="connsiteY99" fmla="*/ 2238378 h 2400424"/>
                <a:gd name="connsiteX100" fmla="*/ 1551008 w 1770927"/>
                <a:gd name="connsiteY100" fmla="*/ 2180505 h 2400424"/>
                <a:gd name="connsiteX101" fmla="*/ 1562583 w 1770927"/>
                <a:gd name="connsiteY101" fmla="*/ 2145781 h 2400424"/>
                <a:gd name="connsiteX102" fmla="*/ 1608881 w 1770927"/>
                <a:gd name="connsiteY102" fmla="*/ 2076333 h 2400424"/>
                <a:gd name="connsiteX103" fmla="*/ 1643605 w 1770927"/>
                <a:gd name="connsiteY103" fmla="*/ 1995310 h 2400424"/>
                <a:gd name="connsiteX104" fmla="*/ 1666755 w 1770927"/>
                <a:gd name="connsiteY104" fmla="*/ 1925862 h 2400424"/>
                <a:gd name="connsiteX105" fmla="*/ 1689904 w 1770927"/>
                <a:gd name="connsiteY105" fmla="*/ 1844839 h 2400424"/>
                <a:gd name="connsiteX106" fmla="*/ 1701479 w 1770927"/>
                <a:gd name="connsiteY106" fmla="*/ 1810115 h 2400424"/>
                <a:gd name="connsiteX107" fmla="*/ 1724628 w 1770927"/>
                <a:gd name="connsiteY107" fmla="*/ 1729092 h 2400424"/>
                <a:gd name="connsiteX108" fmla="*/ 1747778 w 1770927"/>
                <a:gd name="connsiteY108" fmla="*/ 1289254 h 2400424"/>
                <a:gd name="connsiteX109" fmla="*/ 1770927 w 1770927"/>
                <a:gd name="connsiteY109" fmla="*/ 988313 h 2400424"/>
                <a:gd name="connsiteX110" fmla="*/ 1759352 w 1770927"/>
                <a:gd name="connsiteY110" fmla="*/ 502176 h 2400424"/>
                <a:gd name="connsiteX111" fmla="*/ 1747778 w 1770927"/>
                <a:gd name="connsiteY111" fmla="*/ 467452 h 2400424"/>
                <a:gd name="connsiteX112" fmla="*/ 1701479 w 1770927"/>
                <a:gd name="connsiteY112" fmla="*/ 409578 h 2400424"/>
                <a:gd name="connsiteX113" fmla="*/ 1666755 w 1770927"/>
                <a:gd name="connsiteY113" fmla="*/ 340130 h 2400424"/>
                <a:gd name="connsiteX114" fmla="*/ 1632031 w 1770927"/>
                <a:gd name="connsiteY114" fmla="*/ 316981 h 2400424"/>
                <a:gd name="connsiteX115" fmla="*/ 1551008 w 1770927"/>
                <a:gd name="connsiteY115" fmla="*/ 316981 h 240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770927" h="2400424">
                  <a:moveTo>
                    <a:pt x="1551008" y="316981"/>
                  </a:moveTo>
                  <a:cubicBezTo>
                    <a:pt x="1527858" y="315052"/>
                    <a:pt x="1510730" y="314204"/>
                    <a:pt x="1493134" y="305406"/>
                  </a:cubicBezTo>
                  <a:cubicBezTo>
                    <a:pt x="1469165" y="293421"/>
                    <a:pt x="1415772" y="212215"/>
                    <a:pt x="1412112" y="201234"/>
                  </a:cubicBezTo>
                  <a:cubicBezTo>
                    <a:pt x="1408254" y="189659"/>
                    <a:pt x="1408159" y="176037"/>
                    <a:pt x="1400537" y="166510"/>
                  </a:cubicBezTo>
                  <a:cubicBezTo>
                    <a:pt x="1391847" y="155647"/>
                    <a:pt x="1376375" y="152414"/>
                    <a:pt x="1365813" y="143361"/>
                  </a:cubicBezTo>
                  <a:cubicBezTo>
                    <a:pt x="1349242" y="129157"/>
                    <a:pt x="1340220" y="103964"/>
                    <a:pt x="1319514" y="97062"/>
                  </a:cubicBezTo>
                  <a:cubicBezTo>
                    <a:pt x="1205991" y="59222"/>
                    <a:pt x="1274383" y="75939"/>
                    <a:pt x="1111170" y="62338"/>
                  </a:cubicBezTo>
                  <a:cubicBezTo>
                    <a:pt x="1088021" y="54622"/>
                    <a:pt x="1066002" y="41617"/>
                    <a:pt x="1041722" y="39189"/>
                  </a:cubicBezTo>
                  <a:cubicBezTo>
                    <a:pt x="872091" y="22225"/>
                    <a:pt x="964651" y="30377"/>
                    <a:pt x="763929" y="16039"/>
                  </a:cubicBezTo>
                  <a:cubicBezTo>
                    <a:pt x="752354" y="12181"/>
                    <a:pt x="741406" y="4465"/>
                    <a:pt x="729205" y="4465"/>
                  </a:cubicBezTo>
                  <a:cubicBezTo>
                    <a:pt x="91893" y="4465"/>
                    <a:pt x="408438" y="-15081"/>
                    <a:pt x="173621" y="27614"/>
                  </a:cubicBezTo>
                  <a:cubicBezTo>
                    <a:pt x="150531" y="31812"/>
                    <a:pt x="127082" y="34098"/>
                    <a:pt x="104172" y="39189"/>
                  </a:cubicBezTo>
                  <a:cubicBezTo>
                    <a:pt x="92262" y="41836"/>
                    <a:pt x="81179" y="47411"/>
                    <a:pt x="69448" y="50763"/>
                  </a:cubicBezTo>
                  <a:cubicBezTo>
                    <a:pt x="54152" y="55133"/>
                    <a:pt x="38583" y="58480"/>
                    <a:pt x="23150" y="62338"/>
                  </a:cubicBezTo>
                  <a:cubicBezTo>
                    <a:pt x="17691" y="78713"/>
                    <a:pt x="0" y="128827"/>
                    <a:pt x="0" y="143361"/>
                  </a:cubicBezTo>
                  <a:cubicBezTo>
                    <a:pt x="0" y="166830"/>
                    <a:pt x="4154" y="190545"/>
                    <a:pt x="11575" y="212809"/>
                  </a:cubicBezTo>
                  <a:cubicBezTo>
                    <a:pt x="15974" y="226006"/>
                    <a:pt x="22928" y="240160"/>
                    <a:pt x="34724" y="247533"/>
                  </a:cubicBezTo>
                  <a:cubicBezTo>
                    <a:pt x="55416" y="260466"/>
                    <a:pt x="81023" y="262966"/>
                    <a:pt x="104172" y="270682"/>
                  </a:cubicBezTo>
                  <a:cubicBezTo>
                    <a:pt x="141969" y="283281"/>
                    <a:pt x="152071" y="288245"/>
                    <a:pt x="196770" y="293832"/>
                  </a:cubicBezTo>
                  <a:cubicBezTo>
                    <a:pt x="239056" y="299118"/>
                    <a:pt x="281768" y="300427"/>
                    <a:pt x="324091" y="305406"/>
                  </a:cubicBezTo>
                  <a:cubicBezTo>
                    <a:pt x="350795" y="308548"/>
                    <a:pt x="422625" y="322159"/>
                    <a:pt x="451413" y="328556"/>
                  </a:cubicBezTo>
                  <a:cubicBezTo>
                    <a:pt x="466942" y="332007"/>
                    <a:pt x="481964" y="337880"/>
                    <a:pt x="497712" y="340130"/>
                  </a:cubicBezTo>
                  <a:cubicBezTo>
                    <a:pt x="536097" y="345613"/>
                    <a:pt x="574877" y="347847"/>
                    <a:pt x="613459" y="351705"/>
                  </a:cubicBezTo>
                  <a:cubicBezTo>
                    <a:pt x="730157" y="390606"/>
                    <a:pt x="549143" y="331252"/>
                    <a:pt x="694481" y="374854"/>
                  </a:cubicBezTo>
                  <a:cubicBezTo>
                    <a:pt x="717853" y="381866"/>
                    <a:pt x="740780" y="390288"/>
                    <a:pt x="763929" y="398004"/>
                  </a:cubicBezTo>
                  <a:lnTo>
                    <a:pt x="798653" y="409578"/>
                  </a:lnTo>
                  <a:cubicBezTo>
                    <a:pt x="798654" y="409578"/>
                    <a:pt x="868101" y="432727"/>
                    <a:pt x="868102" y="432728"/>
                  </a:cubicBezTo>
                  <a:cubicBezTo>
                    <a:pt x="879677" y="440444"/>
                    <a:pt x="891963" y="447187"/>
                    <a:pt x="902826" y="455877"/>
                  </a:cubicBezTo>
                  <a:cubicBezTo>
                    <a:pt x="911347" y="462694"/>
                    <a:pt x="916617" y="473412"/>
                    <a:pt x="925975" y="479027"/>
                  </a:cubicBezTo>
                  <a:cubicBezTo>
                    <a:pt x="937345" y="485849"/>
                    <a:pt x="998990" y="500396"/>
                    <a:pt x="1006998" y="502176"/>
                  </a:cubicBezTo>
                  <a:cubicBezTo>
                    <a:pt x="1049461" y="511612"/>
                    <a:pt x="1070860" y="513232"/>
                    <a:pt x="1111170" y="525325"/>
                  </a:cubicBezTo>
                  <a:cubicBezTo>
                    <a:pt x="1134543" y="532337"/>
                    <a:pt x="1157469" y="540759"/>
                    <a:pt x="1180618" y="548475"/>
                  </a:cubicBezTo>
                  <a:lnTo>
                    <a:pt x="1215342" y="560049"/>
                  </a:lnTo>
                  <a:cubicBezTo>
                    <a:pt x="1223058" y="567766"/>
                    <a:pt x="1232876" y="573841"/>
                    <a:pt x="1238491" y="583199"/>
                  </a:cubicBezTo>
                  <a:cubicBezTo>
                    <a:pt x="1279565" y="651657"/>
                    <a:pt x="1214680" y="584356"/>
                    <a:pt x="1273215" y="652647"/>
                  </a:cubicBezTo>
                  <a:cubicBezTo>
                    <a:pt x="1357423" y="750890"/>
                    <a:pt x="1289514" y="653948"/>
                    <a:pt x="1342664" y="733670"/>
                  </a:cubicBezTo>
                  <a:cubicBezTo>
                    <a:pt x="1384871" y="860297"/>
                    <a:pt x="1317559" y="668503"/>
                    <a:pt x="1377388" y="803118"/>
                  </a:cubicBezTo>
                  <a:cubicBezTo>
                    <a:pt x="1393489" y="839345"/>
                    <a:pt x="1402493" y="880389"/>
                    <a:pt x="1412112" y="918865"/>
                  </a:cubicBezTo>
                  <a:cubicBezTo>
                    <a:pt x="1408254" y="930440"/>
                    <a:pt x="1409164" y="944962"/>
                    <a:pt x="1400537" y="953589"/>
                  </a:cubicBezTo>
                  <a:cubicBezTo>
                    <a:pt x="1391910" y="962216"/>
                    <a:pt x="1368460" y="953253"/>
                    <a:pt x="1365813" y="965163"/>
                  </a:cubicBezTo>
                  <a:cubicBezTo>
                    <a:pt x="1359065" y="995529"/>
                    <a:pt x="1370870" y="1027345"/>
                    <a:pt x="1377388" y="1057761"/>
                  </a:cubicBezTo>
                  <a:cubicBezTo>
                    <a:pt x="1382501" y="1081621"/>
                    <a:pt x="1400537" y="1127209"/>
                    <a:pt x="1400537" y="1127209"/>
                  </a:cubicBezTo>
                  <a:cubicBezTo>
                    <a:pt x="1396679" y="1200515"/>
                    <a:pt x="1392539" y="1273807"/>
                    <a:pt x="1388962" y="1347128"/>
                  </a:cubicBezTo>
                  <a:cubicBezTo>
                    <a:pt x="1384822" y="1431996"/>
                    <a:pt x="1386440" y="1517286"/>
                    <a:pt x="1377388" y="1601771"/>
                  </a:cubicBezTo>
                  <a:cubicBezTo>
                    <a:pt x="1374788" y="1626034"/>
                    <a:pt x="1359023" y="1647291"/>
                    <a:pt x="1354238" y="1671219"/>
                  </a:cubicBezTo>
                  <a:cubicBezTo>
                    <a:pt x="1346522" y="1709801"/>
                    <a:pt x="1343531" y="1749639"/>
                    <a:pt x="1331089" y="1786966"/>
                  </a:cubicBezTo>
                  <a:cubicBezTo>
                    <a:pt x="1323373" y="1810115"/>
                    <a:pt x="1325195" y="1839160"/>
                    <a:pt x="1307940" y="1856414"/>
                  </a:cubicBezTo>
                  <a:lnTo>
                    <a:pt x="1284790" y="1879563"/>
                  </a:lnTo>
                  <a:cubicBezTo>
                    <a:pt x="1280932" y="1891138"/>
                    <a:pt x="1279492" y="1903825"/>
                    <a:pt x="1273215" y="1914287"/>
                  </a:cubicBezTo>
                  <a:cubicBezTo>
                    <a:pt x="1267600" y="1923645"/>
                    <a:pt x="1256883" y="1928915"/>
                    <a:pt x="1250066" y="1937437"/>
                  </a:cubicBezTo>
                  <a:cubicBezTo>
                    <a:pt x="1241376" y="1948300"/>
                    <a:pt x="1235607" y="1961298"/>
                    <a:pt x="1226917" y="1972161"/>
                  </a:cubicBezTo>
                  <a:cubicBezTo>
                    <a:pt x="1220100" y="1980682"/>
                    <a:pt x="1214514" y="1993414"/>
                    <a:pt x="1203767" y="1995310"/>
                  </a:cubicBezTo>
                  <a:cubicBezTo>
                    <a:pt x="1146648" y="2005390"/>
                    <a:pt x="1088020" y="2003027"/>
                    <a:pt x="1030147" y="2006885"/>
                  </a:cubicBezTo>
                  <a:cubicBezTo>
                    <a:pt x="987707" y="2003027"/>
                    <a:pt x="944793" y="2002716"/>
                    <a:pt x="902826" y="1995310"/>
                  </a:cubicBezTo>
                  <a:cubicBezTo>
                    <a:pt x="878796" y="1991069"/>
                    <a:pt x="856527" y="1979877"/>
                    <a:pt x="833378" y="1972161"/>
                  </a:cubicBezTo>
                  <a:lnTo>
                    <a:pt x="763929" y="1949011"/>
                  </a:lnTo>
                  <a:cubicBezTo>
                    <a:pt x="763924" y="1949009"/>
                    <a:pt x="694485" y="1925865"/>
                    <a:pt x="694481" y="1925862"/>
                  </a:cubicBezTo>
                  <a:cubicBezTo>
                    <a:pt x="682906" y="1918146"/>
                    <a:pt x="670620" y="1911403"/>
                    <a:pt x="659757" y="1902713"/>
                  </a:cubicBezTo>
                  <a:cubicBezTo>
                    <a:pt x="651236" y="1895896"/>
                    <a:pt x="646369" y="1884443"/>
                    <a:pt x="636608" y="1879563"/>
                  </a:cubicBezTo>
                  <a:cubicBezTo>
                    <a:pt x="614783" y="1868650"/>
                    <a:pt x="567160" y="1856414"/>
                    <a:pt x="567160" y="1856414"/>
                  </a:cubicBezTo>
                  <a:cubicBezTo>
                    <a:pt x="538680" y="1827934"/>
                    <a:pt x="521394" y="1804595"/>
                    <a:pt x="486137" y="1786966"/>
                  </a:cubicBezTo>
                  <a:cubicBezTo>
                    <a:pt x="475224" y="1781510"/>
                    <a:pt x="462988" y="1779249"/>
                    <a:pt x="451413" y="1775391"/>
                  </a:cubicBezTo>
                  <a:cubicBezTo>
                    <a:pt x="411729" y="1715864"/>
                    <a:pt x="448658" y="1761612"/>
                    <a:pt x="393540" y="1717518"/>
                  </a:cubicBezTo>
                  <a:cubicBezTo>
                    <a:pt x="363475" y="1693466"/>
                    <a:pt x="375746" y="1689032"/>
                    <a:pt x="335666" y="1671219"/>
                  </a:cubicBezTo>
                  <a:cubicBezTo>
                    <a:pt x="313368" y="1661309"/>
                    <a:pt x="289367" y="1655786"/>
                    <a:pt x="266218" y="1648070"/>
                  </a:cubicBezTo>
                  <a:lnTo>
                    <a:pt x="231494" y="1636495"/>
                  </a:lnTo>
                  <a:cubicBezTo>
                    <a:pt x="208345" y="1640353"/>
                    <a:pt x="185059" y="1643467"/>
                    <a:pt x="162046" y="1648070"/>
                  </a:cubicBezTo>
                  <a:cubicBezTo>
                    <a:pt x="125704" y="1655338"/>
                    <a:pt x="114124" y="1660185"/>
                    <a:pt x="81023" y="1671219"/>
                  </a:cubicBezTo>
                  <a:cubicBezTo>
                    <a:pt x="77165" y="1682794"/>
                    <a:pt x="69448" y="1693742"/>
                    <a:pt x="69448" y="1705943"/>
                  </a:cubicBezTo>
                  <a:cubicBezTo>
                    <a:pt x="69448" y="1718144"/>
                    <a:pt x="77671" y="1728936"/>
                    <a:pt x="81023" y="1740667"/>
                  </a:cubicBezTo>
                  <a:cubicBezTo>
                    <a:pt x="85393" y="1755963"/>
                    <a:pt x="89478" y="1771367"/>
                    <a:pt x="92598" y="1786966"/>
                  </a:cubicBezTo>
                  <a:cubicBezTo>
                    <a:pt x="92648" y="1787214"/>
                    <a:pt x="108064" y="1891189"/>
                    <a:pt x="115747" y="1902713"/>
                  </a:cubicBezTo>
                  <a:cubicBezTo>
                    <a:pt x="123463" y="1914288"/>
                    <a:pt x="139909" y="1916809"/>
                    <a:pt x="150471" y="1925862"/>
                  </a:cubicBezTo>
                  <a:cubicBezTo>
                    <a:pt x="190343" y="1960038"/>
                    <a:pt x="188976" y="1974051"/>
                    <a:pt x="231494" y="1995310"/>
                  </a:cubicBezTo>
                  <a:cubicBezTo>
                    <a:pt x="242407" y="2000766"/>
                    <a:pt x="255305" y="2001429"/>
                    <a:pt x="266218" y="2006885"/>
                  </a:cubicBezTo>
                  <a:cubicBezTo>
                    <a:pt x="376267" y="2061910"/>
                    <a:pt x="191230" y="1993464"/>
                    <a:pt x="370390" y="2053184"/>
                  </a:cubicBezTo>
                  <a:lnTo>
                    <a:pt x="405114" y="2064758"/>
                  </a:lnTo>
                  <a:lnTo>
                    <a:pt x="439838" y="2076333"/>
                  </a:lnTo>
                  <a:cubicBezTo>
                    <a:pt x="511939" y="2148431"/>
                    <a:pt x="407553" y="2050950"/>
                    <a:pt x="497712" y="2111057"/>
                  </a:cubicBezTo>
                  <a:cubicBezTo>
                    <a:pt x="511332" y="2120137"/>
                    <a:pt x="519861" y="2135302"/>
                    <a:pt x="532436" y="2145781"/>
                  </a:cubicBezTo>
                  <a:cubicBezTo>
                    <a:pt x="543123" y="2154687"/>
                    <a:pt x="556297" y="2160240"/>
                    <a:pt x="567160" y="2168930"/>
                  </a:cubicBezTo>
                  <a:cubicBezTo>
                    <a:pt x="575681" y="2175747"/>
                    <a:pt x="580548" y="2187200"/>
                    <a:pt x="590309" y="2192080"/>
                  </a:cubicBezTo>
                  <a:cubicBezTo>
                    <a:pt x="604537" y="2199194"/>
                    <a:pt x="621175" y="2199796"/>
                    <a:pt x="636608" y="2203654"/>
                  </a:cubicBezTo>
                  <a:cubicBezTo>
                    <a:pt x="695261" y="2262309"/>
                    <a:pt x="619355" y="2193303"/>
                    <a:pt x="694481" y="2238378"/>
                  </a:cubicBezTo>
                  <a:cubicBezTo>
                    <a:pt x="703839" y="2243993"/>
                    <a:pt x="708273" y="2255913"/>
                    <a:pt x="717631" y="2261528"/>
                  </a:cubicBezTo>
                  <a:cubicBezTo>
                    <a:pt x="728093" y="2267805"/>
                    <a:pt x="741141" y="2268297"/>
                    <a:pt x="752355" y="2273103"/>
                  </a:cubicBezTo>
                  <a:cubicBezTo>
                    <a:pt x="768214" y="2279900"/>
                    <a:pt x="782284" y="2290796"/>
                    <a:pt x="798653" y="2296252"/>
                  </a:cubicBezTo>
                  <a:cubicBezTo>
                    <a:pt x="828836" y="2306313"/>
                    <a:pt x="891251" y="2319401"/>
                    <a:pt x="891251" y="2319401"/>
                  </a:cubicBezTo>
                  <a:cubicBezTo>
                    <a:pt x="990766" y="2385746"/>
                    <a:pt x="864856" y="2306204"/>
                    <a:pt x="960699" y="2354125"/>
                  </a:cubicBezTo>
                  <a:cubicBezTo>
                    <a:pt x="973142" y="2360346"/>
                    <a:pt x="982226" y="2372876"/>
                    <a:pt x="995423" y="2377275"/>
                  </a:cubicBezTo>
                  <a:cubicBezTo>
                    <a:pt x="1017687" y="2384696"/>
                    <a:pt x="1041722" y="2384991"/>
                    <a:pt x="1064871" y="2388849"/>
                  </a:cubicBezTo>
                  <a:cubicBezTo>
                    <a:pt x="1076446" y="2392707"/>
                    <a:pt x="1087394" y="2400424"/>
                    <a:pt x="1099595" y="2400424"/>
                  </a:cubicBezTo>
                  <a:cubicBezTo>
                    <a:pt x="1117045" y="2400424"/>
                    <a:pt x="1183682" y="2381738"/>
                    <a:pt x="1203767" y="2377275"/>
                  </a:cubicBezTo>
                  <a:cubicBezTo>
                    <a:pt x="1222972" y="2373007"/>
                    <a:pt x="1242285" y="2369219"/>
                    <a:pt x="1261641" y="2365700"/>
                  </a:cubicBezTo>
                  <a:cubicBezTo>
                    <a:pt x="1284731" y="2361502"/>
                    <a:pt x="1308179" y="2359216"/>
                    <a:pt x="1331089" y="2354125"/>
                  </a:cubicBezTo>
                  <a:cubicBezTo>
                    <a:pt x="1342999" y="2351478"/>
                    <a:pt x="1354238" y="2346409"/>
                    <a:pt x="1365813" y="2342551"/>
                  </a:cubicBezTo>
                  <a:cubicBezTo>
                    <a:pt x="1377388" y="2334834"/>
                    <a:pt x="1388094" y="2325622"/>
                    <a:pt x="1400537" y="2319401"/>
                  </a:cubicBezTo>
                  <a:cubicBezTo>
                    <a:pt x="1411450" y="2313945"/>
                    <a:pt x="1425333" y="2314918"/>
                    <a:pt x="1435261" y="2307827"/>
                  </a:cubicBezTo>
                  <a:cubicBezTo>
                    <a:pt x="1453021" y="2295141"/>
                    <a:pt x="1466127" y="2276961"/>
                    <a:pt x="1481560" y="2261528"/>
                  </a:cubicBezTo>
                  <a:lnTo>
                    <a:pt x="1504709" y="2238378"/>
                  </a:lnTo>
                  <a:cubicBezTo>
                    <a:pt x="1526243" y="2216844"/>
                    <a:pt x="1536404" y="2209712"/>
                    <a:pt x="1551008" y="2180505"/>
                  </a:cubicBezTo>
                  <a:cubicBezTo>
                    <a:pt x="1556464" y="2169592"/>
                    <a:pt x="1556658" y="2156446"/>
                    <a:pt x="1562583" y="2145781"/>
                  </a:cubicBezTo>
                  <a:cubicBezTo>
                    <a:pt x="1576094" y="2121460"/>
                    <a:pt x="1608881" y="2076333"/>
                    <a:pt x="1608881" y="2076333"/>
                  </a:cubicBezTo>
                  <a:cubicBezTo>
                    <a:pt x="1639500" y="1953861"/>
                    <a:pt x="1597929" y="2098080"/>
                    <a:pt x="1643605" y="1995310"/>
                  </a:cubicBezTo>
                  <a:cubicBezTo>
                    <a:pt x="1653515" y="1973012"/>
                    <a:pt x="1659039" y="1949011"/>
                    <a:pt x="1666755" y="1925862"/>
                  </a:cubicBezTo>
                  <a:cubicBezTo>
                    <a:pt x="1694503" y="1842619"/>
                    <a:pt x="1660841" y="1946558"/>
                    <a:pt x="1689904" y="1844839"/>
                  </a:cubicBezTo>
                  <a:cubicBezTo>
                    <a:pt x="1693256" y="1833108"/>
                    <a:pt x="1698127" y="1821846"/>
                    <a:pt x="1701479" y="1810115"/>
                  </a:cubicBezTo>
                  <a:cubicBezTo>
                    <a:pt x="1730546" y="1708378"/>
                    <a:pt x="1696875" y="1812348"/>
                    <a:pt x="1724628" y="1729092"/>
                  </a:cubicBezTo>
                  <a:cubicBezTo>
                    <a:pt x="1752769" y="1447688"/>
                    <a:pt x="1718622" y="1814058"/>
                    <a:pt x="1747778" y="1289254"/>
                  </a:cubicBezTo>
                  <a:cubicBezTo>
                    <a:pt x="1753359" y="1188799"/>
                    <a:pt x="1770927" y="988313"/>
                    <a:pt x="1770927" y="988313"/>
                  </a:cubicBezTo>
                  <a:cubicBezTo>
                    <a:pt x="1767069" y="826267"/>
                    <a:pt x="1766549" y="664108"/>
                    <a:pt x="1759352" y="502176"/>
                  </a:cubicBezTo>
                  <a:cubicBezTo>
                    <a:pt x="1758810" y="489987"/>
                    <a:pt x="1753234" y="478365"/>
                    <a:pt x="1747778" y="467452"/>
                  </a:cubicBezTo>
                  <a:cubicBezTo>
                    <a:pt x="1733178" y="438252"/>
                    <a:pt x="1723008" y="431108"/>
                    <a:pt x="1701479" y="409578"/>
                  </a:cubicBezTo>
                  <a:cubicBezTo>
                    <a:pt x="1692065" y="381337"/>
                    <a:pt x="1689192" y="362567"/>
                    <a:pt x="1666755" y="340130"/>
                  </a:cubicBezTo>
                  <a:cubicBezTo>
                    <a:pt x="1656918" y="330293"/>
                    <a:pt x="1644473" y="323202"/>
                    <a:pt x="1632031" y="316981"/>
                  </a:cubicBezTo>
                  <a:cubicBezTo>
                    <a:pt x="1621118" y="311525"/>
                    <a:pt x="1574158" y="318910"/>
                    <a:pt x="1551008" y="316981"/>
                  </a:cubicBezTo>
                  <a:close/>
                </a:path>
              </a:pathLst>
            </a:custGeom>
            <a:solidFill>
              <a:srgbClr val="FF000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3B96CDF5-660F-2F41-BB0A-B81CBC5BEA96}"/>
                </a:ext>
              </a:extLst>
            </p:cNvPr>
            <p:cNvSpPr/>
            <p:nvPr/>
          </p:nvSpPr>
          <p:spPr>
            <a:xfrm rot="6174577" flipV="1">
              <a:off x="7086500" y="1367883"/>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a:extLst>
                <a:ext uri="{FF2B5EF4-FFF2-40B4-BE49-F238E27FC236}">
                  <a16:creationId xmlns:a16="http://schemas.microsoft.com/office/drawing/2014/main" id="{9577A20A-0ABA-7D4C-A974-25C2223686F1}"/>
                </a:ext>
              </a:extLst>
            </p:cNvPr>
            <p:cNvSpPr/>
            <p:nvPr/>
          </p:nvSpPr>
          <p:spPr>
            <a:xfrm rot="7027589" flipV="1">
              <a:off x="7422929" y="1414271"/>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a:extLst>
                <a:ext uri="{FF2B5EF4-FFF2-40B4-BE49-F238E27FC236}">
                  <a16:creationId xmlns:a16="http://schemas.microsoft.com/office/drawing/2014/main" id="{5A65CC6D-E562-DF42-AD9C-58D8126D032C}"/>
                </a:ext>
              </a:extLst>
            </p:cNvPr>
            <p:cNvSpPr/>
            <p:nvPr/>
          </p:nvSpPr>
          <p:spPr>
            <a:xfrm rot="7381472" flipV="1">
              <a:off x="7790452" y="1518617"/>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D5E72E1E-00A2-3F43-87B7-FD4D0C329967}"/>
                </a:ext>
              </a:extLst>
            </p:cNvPr>
            <p:cNvSpPr/>
            <p:nvPr/>
          </p:nvSpPr>
          <p:spPr>
            <a:xfrm rot="7992166" flipV="1">
              <a:off x="8118652" y="1739088"/>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a:extLst>
                <a:ext uri="{FF2B5EF4-FFF2-40B4-BE49-F238E27FC236}">
                  <a16:creationId xmlns:a16="http://schemas.microsoft.com/office/drawing/2014/main" id="{29BE5935-C961-8C49-AE64-2424EDF1FBBA}"/>
                </a:ext>
              </a:extLst>
            </p:cNvPr>
            <p:cNvSpPr/>
            <p:nvPr/>
          </p:nvSpPr>
          <p:spPr>
            <a:xfrm rot="9575835" flipV="1">
              <a:off x="8215005" y="2159180"/>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a:extLst>
                <a:ext uri="{FF2B5EF4-FFF2-40B4-BE49-F238E27FC236}">
                  <a16:creationId xmlns:a16="http://schemas.microsoft.com/office/drawing/2014/main" id="{63F02C16-93DF-8645-8F8A-8613B5DCAD75}"/>
                </a:ext>
              </a:extLst>
            </p:cNvPr>
            <p:cNvSpPr/>
            <p:nvPr/>
          </p:nvSpPr>
          <p:spPr>
            <a:xfrm rot="11627698" flipV="1">
              <a:off x="8257239" y="2689227"/>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a:extLst>
                <a:ext uri="{FF2B5EF4-FFF2-40B4-BE49-F238E27FC236}">
                  <a16:creationId xmlns:a16="http://schemas.microsoft.com/office/drawing/2014/main" id="{D476E7AF-B84E-FA4D-80D7-3848313FDF1E}"/>
                </a:ext>
              </a:extLst>
            </p:cNvPr>
            <p:cNvSpPr/>
            <p:nvPr/>
          </p:nvSpPr>
          <p:spPr>
            <a:xfrm rot="13371942" flipV="1">
              <a:off x="8122156" y="3204686"/>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a:extLst>
                <a:ext uri="{FF2B5EF4-FFF2-40B4-BE49-F238E27FC236}">
                  <a16:creationId xmlns:a16="http://schemas.microsoft.com/office/drawing/2014/main" id="{5CAA25B2-64A5-AA42-B76D-72D0B874C54F}"/>
                </a:ext>
              </a:extLst>
            </p:cNvPr>
            <p:cNvSpPr/>
            <p:nvPr/>
          </p:nvSpPr>
          <p:spPr>
            <a:xfrm rot="16200000" flipV="1">
              <a:off x="7646098" y="3385832"/>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a:extLst>
                <a:ext uri="{FF2B5EF4-FFF2-40B4-BE49-F238E27FC236}">
                  <a16:creationId xmlns:a16="http://schemas.microsoft.com/office/drawing/2014/main" id="{58F4925C-FA0F-D344-9506-56FF8395FA34}"/>
                </a:ext>
              </a:extLst>
            </p:cNvPr>
            <p:cNvSpPr/>
            <p:nvPr/>
          </p:nvSpPr>
          <p:spPr>
            <a:xfrm rot="17710025" flipV="1">
              <a:off x="7140909" y="3143086"/>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 name="Graphic 23" descr="Alarm clock">
            <a:extLst>
              <a:ext uri="{FF2B5EF4-FFF2-40B4-BE49-F238E27FC236}">
                <a16:creationId xmlns:a16="http://schemas.microsoft.com/office/drawing/2014/main" id="{2CA6183C-E825-A64F-875D-4331D9EFCB5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60464" y="3932983"/>
            <a:ext cx="349531" cy="349531"/>
          </a:xfrm>
          <a:prstGeom prst="rect">
            <a:avLst/>
          </a:prstGeom>
        </p:spPr>
      </p:pic>
      <p:sp>
        <p:nvSpPr>
          <p:cNvPr id="25" name="Freeform 24">
            <a:extLst>
              <a:ext uri="{FF2B5EF4-FFF2-40B4-BE49-F238E27FC236}">
                <a16:creationId xmlns:a16="http://schemas.microsoft.com/office/drawing/2014/main" id="{E42CC513-5AFF-C94E-8ECB-BD805D6037F2}"/>
              </a:ext>
            </a:extLst>
          </p:cNvPr>
          <p:cNvSpPr/>
          <p:nvPr/>
        </p:nvSpPr>
        <p:spPr>
          <a:xfrm>
            <a:off x="2048719" y="4668825"/>
            <a:ext cx="214146" cy="227671"/>
          </a:xfrm>
          <a:custGeom>
            <a:avLst/>
            <a:gdLst>
              <a:gd name="connsiteX0" fmla="*/ 1551008 w 1770927"/>
              <a:gd name="connsiteY0" fmla="*/ 316981 h 2400424"/>
              <a:gd name="connsiteX1" fmla="*/ 1493134 w 1770927"/>
              <a:gd name="connsiteY1" fmla="*/ 305406 h 2400424"/>
              <a:gd name="connsiteX2" fmla="*/ 1412112 w 1770927"/>
              <a:gd name="connsiteY2" fmla="*/ 201234 h 2400424"/>
              <a:gd name="connsiteX3" fmla="*/ 1400537 w 1770927"/>
              <a:gd name="connsiteY3" fmla="*/ 166510 h 2400424"/>
              <a:gd name="connsiteX4" fmla="*/ 1365813 w 1770927"/>
              <a:gd name="connsiteY4" fmla="*/ 143361 h 2400424"/>
              <a:gd name="connsiteX5" fmla="*/ 1319514 w 1770927"/>
              <a:gd name="connsiteY5" fmla="*/ 97062 h 2400424"/>
              <a:gd name="connsiteX6" fmla="*/ 1111170 w 1770927"/>
              <a:gd name="connsiteY6" fmla="*/ 62338 h 2400424"/>
              <a:gd name="connsiteX7" fmla="*/ 1041722 w 1770927"/>
              <a:gd name="connsiteY7" fmla="*/ 39189 h 2400424"/>
              <a:gd name="connsiteX8" fmla="*/ 763929 w 1770927"/>
              <a:gd name="connsiteY8" fmla="*/ 16039 h 2400424"/>
              <a:gd name="connsiteX9" fmla="*/ 729205 w 1770927"/>
              <a:gd name="connsiteY9" fmla="*/ 4465 h 2400424"/>
              <a:gd name="connsiteX10" fmla="*/ 173621 w 1770927"/>
              <a:gd name="connsiteY10" fmla="*/ 27614 h 2400424"/>
              <a:gd name="connsiteX11" fmla="*/ 104172 w 1770927"/>
              <a:gd name="connsiteY11" fmla="*/ 39189 h 2400424"/>
              <a:gd name="connsiteX12" fmla="*/ 69448 w 1770927"/>
              <a:gd name="connsiteY12" fmla="*/ 50763 h 2400424"/>
              <a:gd name="connsiteX13" fmla="*/ 23150 w 1770927"/>
              <a:gd name="connsiteY13" fmla="*/ 62338 h 2400424"/>
              <a:gd name="connsiteX14" fmla="*/ 0 w 1770927"/>
              <a:gd name="connsiteY14" fmla="*/ 143361 h 2400424"/>
              <a:gd name="connsiteX15" fmla="*/ 11575 w 1770927"/>
              <a:gd name="connsiteY15" fmla="*/ 212809 h 2400424"/>
              <a:gd name="connsiteX16" fmla="*/ 34724 w 1770927"/>
              <a:gd name="connsiteY16" fmla="*/ 247533 h 2400424"/>
              <a:gd name="connsiteX17" fmla="*/ 104172 w 1770927"/>
              <a:gd name="connsiteY17" fmla="*/ 270682 h 2400424"/>
              <a:gd name="connsiteX18" fmla="*/ 196770 w 1770927"/>
              <a:gd name="connsiteY18" fmla="*/ 293832 h 2400424"/>
              <a:gd name="connsiteX19" fmla="*/ 324091 w 1770927"/>
              <a:gd name="connsiteY19" fmla="*/ 305406 h 2400424"/>
              <a:gd name="connsiteX20" fmla="*/ 451413 w 1770927"/>
              <a:gd name="connsiteY20" fmla="*/ 328556 h 2400424"/>
              <a:gd name="connsiteX21" fmla="*/ 497712 w 1770927"/>
              <a:gd name="connsiteY21" fmla="*/ 340130 h 2400424"/>
              <a:gd name="connsiteX22" fmla="*/ 613459 w 1770927"/>
              <a:gd name="connsiteY22" fmla="*/ 351705 h 2400424"/>
              <a:gd name="connsiteX23" fmla="*/ 694481 w 1770927"/>
              <a:gd name="connsiteY23" fmla="*/ 374854 h 2400424"/>
              <a:gd name="connsiteX24" fmla="*/ 763929 w 1770927"/>
              <a:gd name="connsiteY24" fmla="*/ 398004 h 2400424"/>
              <a:gd name="connsiteX25" fmla="*/ 798653 w 1770927"/>
              <a:gd name="connsiteY25" fmla="*/ 409578 h 2400424"/>
              <a:gd name="connsiteX26" fmla="*/ 868102 w 1770927"/>
              <a:gd name="connsiteY26" fmla="*/ 432728 h 2400424"/>
              <a:gd name="connsiteX27" fmla="*/ 902826 w 1770927"/>
              <a:gd name="connsiteY27" fmla="*/ 455877 h 2400424"/>
              <a:gd name="connsiteX28" fmla="*/ 925975 w 1770927"/>
              <a:gd name="connsiteY28" fmla="*/ 479027 h 2400424"/>
              <a:gd name="connsiteX29" fmla="*/ 1006998 w 1770927"/>
              <a:gd name="connsiteY29" fmla="*/ 502176 h 2400424"/>
              <a:gd name="connsiteX30" fmla="*/ 1111170 w 1770927"/>
              <a:gd name="connsiteY30" fmla="*/ 525325 h 2400424"/>
              <a:gd name="connsiteX31" fmla="*/ 1180618 w 1770927"/>
              <a:gd name="connsiteY31" fmla="*/ 548475 h 2400424"/>
              <a:gd name="connsiteX32" fmla="*/ 1215342 w 1770927"/>
              <a:gd name="connsiteY32" fmla="*/ 560049 h 2400424"/>
              <a:gd name="connsiteX33" fmla="*/ 1238491 w 1770927"/>
              <a:gd name="connsiteY33" fmla="*/ 583199 h 2400424"/>
              <a:gd name="connsiteX34" fmla="*/ 1273215 w 1770927"/>
              <a:gd name="connsiteY34" fmla="*/ 652647 h 2400424"/>
              <a:gd name="connsiteX35" fmla="*/ 1342664 w 1770927"/>
              <a:gd name="connsiteY35" fmla="*/ 733670 h 2400424"/>
              <a:gd name="connsiteX36" fmla="*/ 1377388 w 1770927"/>
              <a:gd name="connsiteY36" fmla="*/ 803118 h 2400424"/>
              <a:gd name="connsiteX37" fmla="*/ 1412112 w 1770927"/>
              <a:gd name="connsiteY37" fmla="*/ 918865 h 2400424"/>
              <a:gd name="connsiteX38" fmla="*/ 1400537 w 1770927"/>
              <a:gd name="connsiteY38" fmla="*/ 953589 h 2400424"/>
              <a:gd name="connsiteX39" fmla="*/ 1365813 w 1770927"/>
              <a:gd name="connsiteY39" fmla="*/ 965163 h 2400424"/>
              <a:gd name="connsiteX40" fmla="*/ 1377388 w 1770927"/>
              <a:gd name="connsiteY40" fmla="*/ 1057761 h 2400424"/>
              <a:gd name="connsiteX41" fmla="*/ 1400537 w 1770927"/>
              <a:gd name="connsiteY41" fmla="*/ 1127209 h 2400424"/>
              <a:gd name="connsiteX42" fmla="*/ 1388962 w 1770927"/>
              <a:gd name="connsiteY42" fmla="*/ 1347128 h 2400424"/>
              <a:gd name="connsiteX43" fmla="*/ 1377388 w 1770927"/>
              <a:gd name="connsiteY43" fmla="*/ 1601771 h 2400424"/>
              <a:gd name="connsiteX44" fmla="*/ 1354238 w 1770927"/>
              <a:gd name="connsiteY44" fmla="*/ 1671219 h 2400424"/>
              <a:gd name="connsiteX45" fmla="*/ 1331089 w 1770927"/>
              <a:gd name="connsiteY45" fmla="*/ 1786966 h 2400424"/>
              <a:gd name="connsiteX46" fmla="*/ 1307940 w 1770927"/>
              <a:gd name="connsiteY46" fmla="*/ 1856414 h 2400424"/>
              <a:gd name="connsiteX47" fmla="*/ 1284790 w 1770927"/>
              <a:gd name="connsiteY47" fmla="*/ 1879563 h 2400424"/>
              <a:gd name="connsiteX48" fmla="*/ 1273215 w 1770927"/>
              <a:gd name="connsiteY48" fmla="*/ 1914287 h 2400424"/>
              <a:gd name="connsiteX49" fmla="*/ 1250066 w 1770927"/>
              <a:gd name="connsiteY49" fmla="*/ 1937437 h 2400424"/>
              <a:gd name="connsiteX50" fmla="*/ 1226917 w 1770927"/>
              <a:gd name="connsiteY50" fmla="*/ 1972161 h 2400424"/>
              <a:gd name="connsiteX51" fmla="*/ 1203767 w 1770927"/>
              <a:gd name="connsiteY51" fmla="*/ 1995310 h 2400424"/>
              <a:gd name="connsiteX52" fmla="*/ 1030147 w 1770927"/>
              <a:gd name="connsiteY52" fmla="*/ 2006885 h 2400424"/>
              <a:gd name="connsiteX53" fmla="*/ 902826 w 1770927"/>
              <a:gd name="connsiteY53" fmla="*/ 1995310 h 2400424"/>
              <a:gd name="connsiteX54" fmla="*/ 833378 w 1770927"/>
              <a:gd name="connsiteY54" fmla="*/ 1972161 h 2400424"/>
              <a:gd name="connsiteX55" fmla="*/ 763929 w 1770927"/>
              <a:gd name="connsiteY55" fmla="*/ 1949011 h 2400424"/>
              <a:gd name="connsiteX56" fmla="*/ 694481 w 1770927"/>
              <a:gd name="connsiteY56" fmla="*/ 1925862 h 2400424"/>
              <a:gd name="connsiteX57" fmla="*/ 659757 w 1770927"/>
              <a:gd name="connsiteY57" fmla="*/ 1902713 h 2400424"/>
              <a:gd name="connsiteX58" fmla="*/ 636608 w 1770927"/>
              <a:gd name="connsiteY58" fmla="*/ 1879563 h 2400424"/>
              <a:gd name="connsiteX59" fmla="*/ 567160 w 1770927"/>
              <a:gd name="connsiteY59" fmla="*/ 1856414 h 2400424"/>
              <a:gd name="connsiteX60" fmla="*/ 486137 w 1770927"/>
              <a:gd name="connsiteY60" fmla="*/ 1786966 h 2400424"/>
              <a:gd name="connsiteX61" fmla="*/ 451413 w 1770927"/>
              <a:gd name="connsiteY61" fmla="*/ 1775391 h 2400424"/>
              <a:gd name="connsiteX62" fmla="*/ 393540 w 1770927"/>
              <a:gd name="connsiteY62" fmla="*/ 1717518 h 2400424"/>
              <a:gd name="connsiteX63" fmla="*/ 335666 w 1770927"/>
              <a:gd name="connsiteY63" fmla="*/ 1671219 h 2400424"/>
              <a:gd name="connsiteX64" fmla="*/ 266218 w 1770927"/>
              <a:gd name="connsiteY64" fmla="*/ 1648070 h 2400424"/>
              <a:gd name="connsiteX65" fmla="*/ 231494 w 1770927"/>
              <a:gd name="connsiteY65" fmla="*/ 1636495 h 2400424"/>
              <a:gd name="connsiteX66" fmla="*/ 162046 w 1770927"/>
              <a:gd name="connsiteY66" fmla="*/ 1648070 h 2400424"/>
              <a:gd name="connsiteX67" fmla="*/ 81023 w 1770927"/>
              <a:gd name="connsiteY67" fmla="*/ 1671219 h 2400424"/>
              <a:gd name="connsiteX68" fmla="*/ 69448 w 1770927"/>
              <a:gd name="connsiteY68" fmla="*/ 1705943 h 2400424"/>
              <a:gd name="connsiteX69" fmla="*/ 81023 w 1770927"/>
              <a:gd name="connsiteY69" fmla="*/ 1740667 h 2400424"/>
              <a:gd name="connsiteX70" fmla="*/ 92598 w 1770927"/>
              <a:gd name="connsiteY70" fmla="*/ 1786966 h 2400424"/>
              <a:gd name="connsiteX71" fmla="*/ 115747 w 1770927"/>
              <a:gd name="connsiteY71" fmla="*/ 1902713 h 2400424"/>
              <a:gd name="connsiteX72" fmla="*/ 150471 w 1770927"/>
              <a:gd name="connsiteY72" fmla="*/ 1925862 h 2400424"/>
              <a:gd name="connsiteX73" fmla="*/ 231494 w 1770927"/>
              <a:gd name="connsiteY73" fmla="*/ 1995310 h 2400424"/>
              <a:gd name="connsiteX74" fmla="*/ 266218 w 1770927"/>
              <a:gd name="connsiteY74" fmla="*/ 2006885 h 2400424"/>
              <a:gd name="connsiteX75" fmla="*/ 370390 w 1770927"/>
              <a:gd name="connsiteY75" fmla="*/ 2053184 h 2400424"/>
              <a:gd name="connsiteX76" fmla="*/ 405114 w 1770927"/>
              <a:gd name="connsiteY76" fmla="*/ 2064758 h 2400424"/>
              <a:gd name="connsiteX77" fmla="*/ 439838 w 1770927"/>
              <a:gd name="connsiteY77" fmla="*/ 2076333 h 2400424"/>
              <a:gd name="connsiteX78" fmla="*/ 497712 w 1770927"/>
              <a:gd name="connsiteY78" fmla="*/ 2111057 h 2400424"/>
              <a:gd name="connsiteX79" fmla="*/ 532436 w 1770927"/>
              <a:gd name="connsiteY79" fmla="*/ 2145781 h 2400424"/>
              <a:gd name="connsiteX80" fmla="*/ 567160 w 1770927"/>
              <a:gd name="connsiteY80" fmla="*/ 2168930 h 2400424"/>
              <a:gd name="connsiteX81" fmla="*/ 590309 w 1770927"/>
              <a:gd name="connsiteY81" fmla="*/ 2192080 h 2400424"/>
              <a:gd name="connsiteX82" fmla="*/ 636608 w 1770927"/>
              <a:gd name="connsiteY82" fmla="*/ 2203654 h 2400424"/>
              <a:gd name="connsiteX83" fmla="*/ 694481 w 1770927"/>
              <a:gd name="connsiteY83" fmla="*/ 2238378 h 2400424"/>
              <a:gd name="connsiteX84" fmla="*/ 717631 w 1770927"/>
              <a:gd name="connsiteY84" fmla="*/ 2261528 h 2400424"/>
              <a:gd name="connsiteX85" fmla="*/ 752355 w 1770927"/>
              <a:gd name="connsiteY85" fmla="*/ 2273103 h 2400424"/>
              <a:gd name="connsiteX86" fmla="*/ 798653 w 1770927"/>
              <a:gd name="connsiteY86" fmla="*/ 2296252 h 2400424"/>
              <a:gd name="connsiteX87" fmla="*/ 891251 w 1770927"/>
              <a:gd name="connsiteY87" fmla="*/ 2319401 h 2400424"/>
              <a:gd name="connsiteX88" fmla="*/ 960699 w 1770927"/>
              <a:gd name="connsiteY88" fmla="*/ 2354125 h 2400424"/>
              <a:gd name="connsiteX89" fmla="*/ 995423 w 1770927"/>
              <a:gd name="connsiteY89" fmla="*/ 2377275 h 2400424"/>
              <a:gd name="connsiteX90" fmla="*/ 1064871 w 1770927"/>
              <a:gd name="connsiteY90" fmla="*/ 2388849 h 2400424"/>
              <a:gd name="connsiteX91" fmla="*/ 1099595 w 1770927"/>
              <a:gd name="connsiteY91" fmla="*/ 2400424 h 2400424"/>
              <a:gd name="connsiteX92" fmla="*/ 1203767 w 1770927"/>
              <a:gd name="connsiteY92" fmla="*/ 2377275 h 2400424"/>
              <a:gd name="connsiteX93" fmla="*/ 1261641 w 1770927"/>
              <a:gd name="connsiteY93" fmla="*/ 2365700 h 2400424"/>
              <a:gd name="connsiteX94" fmla="*/ 1331089 w 1770927"/>
              <a:gd name="connsiteY94" fmla="*/ 2354125 h 2400424"/>
              <a:gd name="connsiteX95" fmla="*/ 1365813 w 1770927"/>
              <a:gd name="connsiteY95" fmla="*/ 2342551 h 2400424"/>
              <a:gd name="connsiteX96" fmla="*/ 1400537 w 1770927"/>
              <a:gd name="connsiteY96" fmla="*/ 2319401 h 2400424"/>
              <a:gd name="connsiteX97" fmla="*/ 1435261 w 1770927"/>
              <a:gd name="connsiteY97" fmla="*/ 2307827 h 2400424"/>
              <a:gd name="connsiteX98" fmla="*/ 1481560 w 1770927"/>
              <a:gd name="connsiteY98" fmla="*/ 2261528 h 2400424"/>
              <a:gd name="connsiteX99" fmla="*/ 1504709 w 1770927"/>
              <a:gd name="connsiteY99" fmla="*/ 2238378 h 2400424"/>
              <a:gd name="connsiteX100" fmla="*/ 1551008 w 1770927"/>
              <a:gd name="connsiteY100" fmla="*/ 2180505 h 2400424"/>
              <a:gd name="connsiteX101" fmla="*/ 1562583 w 1770927"/>
              <a:gd name="connsiteY101" fmla="*/ 2145781 h 2400424"/>
              <a:gd name="connsiteX102" fmla="*/ 1608881 w 1770927"/>
              <a:gd name="connsiteY102" fmla="*/ 2076333 h 2400424"/>
              <a:gd name="connsiteX103" fmla="*/ 1643605 w 1770927"/>
              <a:gd name="connsiteY103" fmla="*/ 1995310 h 2400424"/>
              <a:gd name="connsiteX104" fmla="*/ 1666755 w 1770927"/>
              <a:gd name="connsiteY104" fmla="*/ 1925862 h 2400424"/>
              <a:gd name="connsiteX105" fmla="*/ 1689904 w 1770927"/>
              <a:gd name="connsiteY105" fmla="*/ 1844839 h 2400424"/>
              <a:gd name="connsiteX106" fmla="*/ 1701479 w 1770927"/>
              <a:gd name="connsiteY106" fmla="*/ 1810115 h 2400424"/>
              <a:gd name="connsiteX107" fmla="*/ 1724628 w 1770927"/>
              <a:gd name="connsiteY107" fmla="*/ 1729092 h 2400424"/>
              <a:gd name="connsiteX108" fmla="*/ 1747778 w 1770927"/>
              <a:gd name="connsiteY108" fmla="*/ 1289254 h 2400424"/>
              <a:gd name="connsiteX109" fmla="*/ 1770927 w 1770927"/>
              <a:gd name="connsiteY109" fmla="*/ 988313 h 2400424"/>
              <a:gd name="connsiteX110" fmla="*/ 1759352 w 1770927"/>
              <a:gd name="connsiteY110" fmla="*/ 502176 h 2400424"/>
              <a:gd name="connsiteX111" fmla="*/ 1747778 w 1770927"/>
              <a:gd name="connsiteY111" fmla="*/ 467452 h 2400424"/>
              <a:gd name="connsiteX112" fmla="*/ 1701479 w 1770927"/>
              <a:gd name="connsiteY112" fmla="*/ 409578 h 2400424"/>
              <a:gd name="connsiteX113" fmla="*/ 1666755 w 1770927"/>
              <a:gd name="connsiteY113" fmla="*/ 340130 h 2400424"/>
              <a:gd name="connsiteX114" fmla="*/ 1632031 w 1770927"/>
              <a:gd name="connsiteY114" fmla="*/ 316981 h 2400424"/>
              <a:gd name="connsiteX115" fmla="*/ 1551008 w 1770927"/>
              <a:gd name="connsiteY115" fmla="*/ 316981 h 240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770927" h="2400424">
                <a:moveTo>
                  <a:pt x="1551008" y="316981"/>
                </a:moveTo>
                <a:cubicBezTo>
                  <a:pt x="1527858" y="315052"/>
                  <a:pt x="1510730" y="314204"/>
                  <a:pt x="1493134" y="305406"/>
                </a:cubicBezTo>
                <a:cubicBezTo>
                  <a:pt x="1469165" y="293421"/>
                  <a:pt x="1415772" y="212215"/>
                  <a:pt x="1412112" y="201234"/>
                </a:cubicBezTo>
                <a:cubicBezTo>
                  <a:pt x="1408254" y="189659"/>
                  <a:pt x="1408159" y="176037"/>
                  <a:pt x="1400537" y="166510"/>
                </a:cubicBezTo>
                <a:cubicBezTo>
                  <a:pt x="1391847" y="155647"/>
                  <a:pt x="1376375" y="152414"/>
                  <a:pt x="1365813" y="143361"/>
                </a:cubicBezTo>
                <a:cubicBezTo>
                  <a:pt x="1349242" y="129157"/>
                  <a:pt x="1340220" y="103964"/>
                  <a:pt x="1319514" y="97062"/>
                </a:cubicBezTo>
                <a:cubicBezTo>
                  <a:pt x="1205991" y="59222"/>
                  <a:pt x="1274383" y="75939"/>
                  <a:pt x="1111170" y="62338"/>
                </a:cubicBezTo>
                <a:cubicBezTo>
                  <a:pt x="1088021" y="54622"/>
                  <a:pt x="1066002" y="41617"/>
                  <a:pt x="1041722" y="39189"/>
                </a:cubicBezTo>
                <a:cubicBezTo>
                  <a:pt x="872091" y="22225"/>
                  <a:pt x="964651" y="30377"/>
                  <a:pt x="763929" y="16039"/>
                </a:cubicBezTo>
                <a:cubicBezTo>
                  <a:pt x="752354" y="12181"/>
                  <a:pt x="741406" y="4465"/>
                  <a:pt x="729205" y="4465"/>
                </a:cubicBezTo>
                <a:cubicBezTo>
                  <a:pt x="91893" y="4465"/>
                  <a:pt x="408438" y="-15081"/>
                  <a:pt x="173621" y="27614"/>
                </a:cubicBezTo>
                <a:cubicBezTo>
                  <a:pt x="150531" y="31812"/>
                  <a:pt x="127082" y="34098"/>
                  <a:pt x="104172" y="39189"/>
                </a:cubicBezTo>
                <a:cubicBezTo>
                  <a:pt x="92262" y="41836"/>
                  <a:pt x="81179" y="47411"/>
                  <a:pt x="69448" y="50763"/>
                </a:cubicBezTo>
                <a:cubicBezTo>
                  <a:pt x="54152" y="55133"/>
                  <a:pt x="38583" y="58480"/>
                  <a:pt x="23150" y="62338"/>
                </a:cubicBezTo>
                <a:cubicBezTo>
                  <a:pt x="17691" y="78713"/>
                  <a:pt x="0" y="128827"/>
                  <a:pt x="0" y="143361"/>
                </a:cubicBezTo>
                <a:cubicBezTo>
                  <a:pt x="0" y="166830"/>
                  <a:pt x="4154" y="190545"/>
                  <a:pt x="11575" y="212809"/>
                </a:cubicBezTo>
                <a:cubicBezTo>
                  <a:pt x="15974" y="226006"/>
                  <a:pt x="22928" y="240160"/>
                  <a:pt x="34724" y="247533"/>
                </a:cubicBezTo>
                <a:cubicBezTo>
                  <a:pt x="55416" y="260466"/>
                  <a:pt x="81023" y="262966"/>
                  <a:pt x="104172" y="270682"/>
                </a:cubicBezTo>
                <a:cubicBezTo>
                  <a:pt x="141969" y="283281"/>
                  <a:pt x="152071" y="288245"/>
                  <a:pt x="196770" y="293832"/>
                </a:cubicBezTo>
                <a:cubicBezTo>
                  <a:pt x="239056" y="299118"/>
                  <a:pt x="281768" y="300427"/>
                  <a:pt x="324091" y="305406"/>
                </a:cubicBezTo>
                <a:cubicBezTo>
                  <a:pt x="350795" y="308548"/>
                  <a:pt x="422625" y="322159"/>
                  <a:pt x="451413" y="328556"/>
                </a:cubicBezTo>
                <a:cubicBezTo>
                  <a:pt x="466942" y="332007"/>
                  <a:pt x="481964" y="337880"/>
                  <a:pt x="497712" y="340130"/>
                </a:cubicBezTo>
                <a:cubicBezTo>
                  <a:pt x="536097" y="345613"/>
                  <a:pt x="574877" y="347847"/>
                  <a:pt x="613459" y="351705"/>
                </a:cubicBezTo>
                <a:cubicBezTo>
                  <a:pt x="730157" y="390606"/>
                  <a:pt x="549143" y="331252"/>
                  <a:pt x="694481" y="374854"/>
                </a:cubicBezTo>
                <a:cubicBezTo>
                  <a:pt x="717853" y="381866"/>
                  <a:pt x="740780" y="390288"/>
                  <a:pt x="763929" y="398004"/>
                </a:cubicBezTo>
                <a:lnTo>
                  <a:pt x="798653" y="409578"/>
                </a:lnTo>
                <a:cubicBezTo>
                  <a:pt x="798654" y="409578"/>
                  <a:pt x="868101" y="432727"/>
                  <a:pt x="868102" y="432728"/>
                </a:cubicBezTo>
                <a:cubicBezTo>
                  <a:pt x="879677" y="440444"/>
                  <a:pt x="891963" y="447187"/>
                  <a:pt x="902826" y="455877"/>
                </a:cubicBezTo>
                <a:cubicBezTo>
                  <a:pt x="911347" y="462694"/>
                  <a:pt x="916617" y="473412"/>
                  <a:pt x="925975" y="479027"/>
                </a:cubicBezTo>
                <a:cubicBezTo>
                  <a:pt x="937345" y="485849"/>
                  <a:pt x="998990" y="500396"/>
                  <a:pt x="1006998" y="502176"/>
                </a:cubicBezTo>
                <a:cubicBezTo>
                  <a:pt x="1049461" y="511612"/>
                  <a:pt x="1070860" y="513232"/>
                  <a:pt x="1111170" y="525325"/>
                </a:cubicBezTo>
                <a:cubicBezTo>
                  <a:pt x="1134543" y="532337"/>
                  <a:pt x="1157469" y="540759"/>
                  <a:pt x="1180618" y="548475"/>
                </a:cubicBezTo>
                <a:lnTo>
                  <a:pt x="1215342" y="560049"/>
                </a:lnTo>
                <a:cubicBezTo>
                  <a:pt x="1223058" y="567766"/>
                  <a:pt x="1232876" y="573841"/>
                  <a:pt x="1238491" y="583199"/>
                </a:cubicBezTo>
                <a:cubicBezTo>
                  <a:pt x="1279565" y="651657"/>
                  <a:pt x="1214680" y="584356"/>
                  <a:pt x="1273215" y="652647"/>
                </a:cubicBezTo>
                <a:cubicBezTo>
                  <a:pt x="1357423" y="750890"/>
                  <a:pt x="1289514" y="653948"/>
                  <a:pt x="1342664" y="733670"/>
                </a:cubicBezTo>
                <a:cubicBezTo>
                  <a:pt x="1384871" y="860297"/>
                  <a:pt x="1317559" y="668503"/>
                  <a:pt x="1377388" y="803118"/>
                </a:cubicBezTo>
                <a:cubicBezTo>
                  <a:pt x="1393489" y="839345"/>
                  <a:pt x="1402493" y="880389"/>
                  <a:pt x="1412112" y="918865"/>
                </a:cubicBezTo>
                <a:cubicBezTo>
                  <a:pt x="1408254" y="930440"/>
                  <a:pt x="1409164" y="944962"/>
                  <a:pt x="1400537" y="953589"/>
                </a:cubicBezTo>
                <a:cubicBezTo>
                  <a:pt x="1391910" y="962216"/>
                  <a:pt x="1368460" y="953253"/>
                  <a:pt x="1365813" y="965163"/>
                </a:cubicBezTo>
                <a:cubicBezTo>
                  <a:pt x="1359065" y="995529"/>
                  <a:pt x="1370870" y="1027345"/>
                  <a:pt x="1377388" y="1057761"/>
                </a:cubicBezTo>
                <a:cubicBezTo>
                  <a:pt x="1382501" y="1081621"/>
                  <a:pt x="1400537" y="1127209"/>
                  <a:pt x="1400537" y="1127209"/>
                </a:cubicBezTo>
                <a:cubicBezTo>
                  <a:pt x="1396679" y="1200515"/>
                  <a:pt x="1392539" y="1273807"/>
                  <a:pt x="1388962" y="1347128"/>
                </a:cubicBezTo>
                <a:cubicBezTo>
                  <a:pt x="1384822" y="1431996"/>
                  <a:pt x="1386440" y="1517286"/>
                  <a:pt x="1377388" y="1601771"/>
                </a:cubicBezTo>
                <a:cubicBezTo>
                  <a:pt x="1374788" y="1626034"/>
                  <a:pt x="1359023" y="1647291"/>
                  <a:pt x="1354238" y="1671219"/>
                </a:cubicBezTo>
                <a:cubicBezTo>
                  <a:pt x="1346522" y="1709801"/>
                  <a:pt x="1343531" y="1749639"/>
                  <a:pt x="1331089" y="1786966"/>
                </a:cubicBezTo>
                <a:cubicBezTo>
                  <a:pt x="1323373" y="1810115"/>
                  <a:pt x="1325195" y="1839160"/>
                  <a:pt x="1307940" y="1856414"/>
                </a:cubicBezTo>
                <a:lnTo>
                  <a:pt x="1284790" y="1879563"/>
                </a:lnTo>
                <a:cubicBezTo>
                  <a:pt x="1280932" y="1891138"/>
                  <a:pt x="1279492" y="1903825"/>
                  <a:pt x="1273215" y="1914287"/>
                </a:cubicBezTo>
                <a:cubicBezTo>
                  <a:pt x="1267600" y="1923645"/>
                  <a:pt x="1256883" y="1928915"/>
                  <a:pt x="1250066" y="1937437"/>
                </a:cubicBezTo>
                <a:cubicBezTo>
                  <a:pt x="1241376" y="1948300"/>
                  <a:pt x="1235607" y="1961298"/>
                  <a:pt x="1226917" y="1972161"/>
                </a:cubicBezTo>
                <a:cubicBezTo>
                  <a:pt x="1220100" y="1980682"/>
                  <a:pt x="1214514" y="1993414"/>
                  <a:pt x="1203767" y="1995310"/>
                </a:cubicBezTo>
                <a:cubicBezTo>
                  <a:pt x="1146648" y="2005390"/>
                  <a:pt x="1088020" y="2003027"/>
                  <a:pt x="1030147" y="2006885"/>
                </a:cubicBezTo>
                <a:cubicBezTo>
                  <a:pt x="987707" y="2003027"/>
                  <a:pt x="944793" y="2002716"/>
                  <a:pt x="902826" y="1995310"/>
                </a:cubicBezTo>
                <a:cubicBezTo>
                  <a:pt x="878796" y="1991069"/>
                  <a:pt x="856527" y="1979877"/>
                  <a:pt x="833378" y="1972161"/>
                </a:cubicBezTo>
                <a:lnTo>
                  <a:pt x="763929" y="1949011"/>
                </a:lnTo>
                <a:cubicBezTo>
                  <a:pt x="763924" y="1949009"/>
                  <a:pt x="694485" y="1925865"/>
                  <a:pt x="694481" y="1925862"/>
                </a:cubicBezTo>
                <a:cubicBezTo>
                  <a:pt x="682906" y="1918146"/>
                  <a:pt x="670620" y="1911403"/>
                  <a:pt x="659757" y="1902713"/>
                </a:cubicBezTo>
                <a:cubicBezTo>
                  <a:pt x="651236" y="1895896"/>
                  <a:pt x="646369" y="1884443"/>
                  <a:pt x="636608" y="1879563"/>
                </a:cubicBezTo>
                <a:cubicBezTo>
                  <a:pt x="614783" y="1868650"/>
                  <a:pt x="567160" y="1856414"/>
                  <a:pt x="567160" y="1856414"/>
                </a:cubicBezTo>
                <a:cubicBezTo>
                  <a:pt x="538680" y="1827934"/>
                  <a:pt x="521394" y="1804595"/>
                  <a:pt x="486137" y="1786966"/>
                </a:cubicBezTo>
                <a:cubicBezTo>
                  <a:pt x="475224" y="1781510"/>
                  <a:pt x="462988" y="1779249"/>
                  <a:pt x="451413" y="1775391"/>
                </a:cubicBezTo>
                <a:cubicBezTo>
                  <a:pt x="411729" y="1715864"/>
                  <a:pt x="448658" y="1761612"/>
                  <a:pt x="393540" y="1717518"/>
                </a:cubicBezTo>
                <a:cubicBezTo>
                  <a:pt x="363475" y="1693466"/>
                  <a:pt x="375746" y="1689032"/>
                  <a:pt x="335666" y="1671219"/>
                </a:cubicBezTo>
                <a:cubicBezTo>
                  <a:pt x="313368" y="1661309"/>
                  <a:pt x="289367" y="1655786"/>
                  <a:pt x="266218" y="1648070"/>
                </a:cubicBezTo>
                <a:lnTo>
                  <a:pt x="231494" y="1636495"/>
                </a:lnTo>
                <a:cubicBezTo>
                  <a:pt x="208345" y="1640353"/>
                  <a:pt x="185059" y="1643467"/>
                  <a:pt x="162046" y="1648070"/>
                </a:cubicBezTo>
                <a:cubicBezTo>
                  <a:pt x="125704" y="1655338"/>
                  <a:pt x="114124" y="1660185"/>
                  <a:pt x="81023" y="1671219"/>
                </a:cubicBezTo>
                <a:cubicBezTo>
                  <a:pt x="77165" y="1682794"/>
                  <a:pt x="69448" y="1693742"/>
                  <a:pt x="69448" y="1705943"/>
                </a:cubicBezTo>
                <a:cubicBezTo>
                  <a:pt x="69448" y="1718144"/>
                  <a:pt x="77671" y="1728936"/>
                  <a:pt x="81023" y="1740667"/>
                </a:cubicBezTo>
                <a:cubicBezTo>
                  <a:pt x="85393" y="1755963"/>
                  <a:pt x="89478" y="1771367"/>
                  <a:pt x="92598" y="1786966"/>
                </a:cubicBezTo>
                <a:cubicBezTo>
                  <a:pt x="92648" y="1787214"/>
                  <a:pt x="108064" y="1891189"/>
                  <a:pt x="115747" y="1902713"/>
                </a:cubicBezTo>
                <a:cubicBezTo>
                  <a:pt x="123463" y="1914288"/>
                  <a:pt x="139909" y="1916809"/>
                  <a:pt x="150471" y="1925862"/>
                </a:cubicBezTo>
                <a:cubicBezTo>
                  <a:pt x="190343" y="1960038"/>
                  <a:pt x="188976" y="1974051"/>
                  <a:pt x="231494" y="1995310"/>
                </a:cubicBezTo>
                <a:cubicBezTo>
                  <a:pt x="242407" y="2000766"/>
                  <a:pt x="255305" y="2001429"/>
                  <a:pt x="266218" y="2006885"/>
                </a:cubicBezTo>
                <a:cubicBezTo>
                  <a:pt x="376267" y="2061910"/>
                  <a:pt x="191230" y="1993464"/>
                  <a:pt x="370390" y="2053184"/>
                </a:cubicBezTo>
                <a:lnTo>
                  <a:pt x="405114" y="2064758"/>
                </a:lnTo>
                <a:lnTo>
                  <a:pt x="439838" y="2076333"/>
                </a:lnTo>
                <a:cubicBezTo>
                  <a:pt x="511939" y="2148431"/>
                  <a:pt x="407553" y="2050950"/>
                  <a:pt x="497712" y="2111057"/>
                </a:cubicBezTo>
                <a:cubicBezTo>
                  <a:pt x="511332" y="2120137"/>
                  <a:pt x="519861" y="2135302"/>
                  <a:pt x="532436" y="2145781"/>
                </a:cubicBezTo>
                <a:cubicBezTo>
                  <a:pt x="543123" y="2154687"/>
                  <a:pt x="556297" y="2160240"/>
                  <a:pt x="567160" y="2168930"/>
                </a:cubicBezTo>
                <a:cubicBezTo>
                  <a:pt x="575681" y="2175747"/>
                  <a:pt x="580548" y="2187200"/>
                  <a:pt x="590309" y="2192080"/>
                </a:cubicBezTo>
                <a:cubicBezTo>
                  <a:pt x="604537" y="2199194"/>
                  <a:pt x="621175" y="2199796"/>
                  <a:pt x="636608" y="2203654"/>
                </a:cubicBezTo>
                <a:cubicBezTo>
                  <a:pt x="695261" y="2262309"/>
                  <a:pt x="619355" y="2193303"/>
                  <a:pt x="694481" y="2238378"/>
                </a:cubicBezTo>
                <a:cubicBezTo>
                  <a:pt x="703839" y="2243993"/>
                  <a:pt x="708273" y="2255913"/>
                  <a:pt x="717631" y="2261528"/>
                </a:cubicBezTo>
                <a:cubicBezTo>
                  <a:pt x="728093" y="2267805"/>
                  <a:pt x="741141" y="2268297"/>
                  <a:pt x="752355" y="2273103"/>
                </a:cubicBezTo>
                <a:cubicBezTo>
                  <a:pt x="768214" y="2279900"/>
                  <a:pt x="782284" y="2290796"/>
                  <a:pt x="798653" y="2296252"/>
                </a:cubicBezTo>
                <a:cubicBezTo>
                  <a:pt x="828836" y="2306313"/>
                  <a:pt x="891251" y="2319401"/>
                  <a:pt x="891251" y="2319401"/>
                </a:cubicBezTo>
                <a:cubicBezTo>
                  <a:pt x="990766" y="2385746"/>
                  <a:pt x="864856" y="2306204"/>
                  <a:pt x="960699" y="2354125"/>
                </a:cubicBezTo>
                <a:cubicBezTo>
                  <a:pt x="973142" y="2360346"/>
                  <a:pt x="982226" y="2372876"/>
                  <a:pt x="995423" y="2377275"/>
                </a:cubicBezTo>
                <a:cubicBezTo>
                  <a:pt x="1017687" y="2384696"/>
                  <a:pt x="1041722" y="2384991"/>
                  <a:pt x="1064871" y="2388849"/>
                </a:cubicBezTo>
                <a:cubicBezTo>
                  <a:pt x="1076446" y="2392707"/>
                  <a:pt x="1087394" y="2400424"/>
                  <a:pt x="1099595" y="2400424"/>
                </a:cubicBezTo>
                <a:cubicBezTo>
                  <a:pt x="1117045" y="2400424"/>
                  <a:pt x="1183682" y="2381738"/>
                  <a:pt x="1203767" y="2377275"/>
                </a:cubicBezTo>
                <a:cubicBezTo>
                  <a:pt x="1222972" y="2373007"/>
                  <a:pt x="1242285" y="2369219"/>
                  <a:pt x="1261641" y="2365700"/>
                </a:cubicBezTo>
                <a:cubicBezTo>
                  <a:pt x="1284731" y="2361502"/>
                  <a:pt x="1308179" y="2359216"/>
                  <a:pt x="1331089" y="2354125"/>
                </a:cubicBezTo>
                <a:cubicBezTo>
                  <a:pt x="1342999" y="2351478"/>
                  <a:pt x="1354238" y="2346409"/>
                  <a:pt x="1365813" y="2342551"/>
                </a:cubicBezTo>
                <a:cubicBezTo>
                  <a:pt x="1377388" y="2334834"/>
                  <a:pt x="1388094" y="2325622"/>
                  <a:pt x="1400537" y="2319401"/>
                </a:cubicBezTo>
                <a:cubicBezTo>
                  <a:pt x="1411450" y="2313945"/>
                  <a:pt x="1425333" y="2314918"/>
                  <a:pt x="1435261" y="2307827"/>
                </a:cubicBezTo>
                <a:cubicBezTo>
                  <a:pt x="1453021" y="2295141"/>
                  <a:pt x="1466127" y="2276961"/>
                  <a:pt x="1481560" y="2261528"/>
                </a:cubicBezTo>
                <a:lnTo>
                  <a:pt x="1504709" y="2238378"/>
                </a:lnTo>
                <a:cubicBezTo>
                  <a:pt x="1526243" y="2216844"/>
                  <a:pt x="1536404" y="2209712"/>
                  <a:pt x="1551008" y="2180505"/>
                </a:cubicBezTo>
                <a:cubicBezTo>
                  <a:pt x="1556464" y="2169592"/>
                  <a:pt x="1556658" y="2156446"/>
                  <a:pt x="1562583" y="2145781"/>
                </a:cubicBezTo>
                <a:cubicBezTo>
                  <a:pt x="1576094" y="2121460"/>
                  <a:pt x="1608881" y="2076333"/>
                  <a:pt x="1608881" y="2076333"/>
                </a:cubicBezTo>
                <a:cubicBezTo>
                  <a:pt x="1639500" y="1953861"/>
                  <a:pt x="1597929" y="2098080"/>
                  <a:pt x="1643605" y="1995310"/>
                </a:cubicBezTo>
                <a:cubicBezTo>
                  <a:pt x="1653515" y="1973012"/>
                  <a:pt x="1659039" y="1949011"/>
                  <a:pt x="1666755" y="1925862"/>
                </a:cubicBezTo>
                <a:cubicBezTo>
                  <a:pt x="1694503" y="1842619"/>
                  <a:pt x="1660841" y="1946558"/>
                  <a:pt x="1689904" y="1844839"/>
                </a:cubicBezTo>
                <a:cubicBezTo>
                  <a:pt x="1693256" y="1833108"/>
                  <a:pt x="1698127" y="1821846"/>
                  <a:pt x="1701479" y="1810115"/>
                </a:cubicBezTo>
                <a:cubicBezTo>
                  <a:pt x="1730546" y="1708378"/>
                  <a:pt x="1696875" y="1812348"/>
                  <a:pt x="1724628" y="1729092"/>
                </a:cubicBezTo>
                <a:cubicBezTo>
                  <a:pt x="1752769" y="1447688"/>
                  <a:pt x="1718622" y="1814058"/>
                  <a:pt x="1747778" y="1289254"/>
                </a:cubicBezTo>
                <a:cubicBezTo>
                  <a:pt x="1753359" y="1188799"/>
                  <a:pt x="1770927" y="988313"/>
                  <a:pt x="1770927" y="988313"/>
                </a:cubicBezTo>
                <a:cubicBezTo>
                  <a:pt x="1767069" y="826267"/>
                  <a:pt x="1766549" y="664108"/>
                  <a:pt x="1759352" y="502176"/>
                </a:cubicBezTo>
                <a:cubicBezTo>
                  <a:pt x="1758810" y="489987"/>
                  <a:pt x="1753234" y="478365"/>
                  <a:pt x="1747778" y="467452"/>
                </a:cubicBezTo>
                <a:cubicBezTo>
                  <a:pt x="1733178" y="438252"/>
                  <a:pt x="1723008" y="431108"/>
                  <a:pt x="1701479" y="409578"/>
                </a:cubicBezTo>
                <a:cubicBezTo>
                  <a:pt x="1692065" y="381337"/>
                  <a:pt x="1689192" y="362567"/>
                  <a:pt x="1666755" y="340130"/>
                </a:cubicBezTo>
                <a:cubicBezTo>
                  <a:pt x="1656918" y="330293"/>
                  <a:pt x="1644473" y="323202"/>
                  <a:pt x="1632031" y="316981"/>
                </a:cubicBezTo>
                <a:cubicBezTo>
                  <a:pt x="1621118" y="311525"/>
                  <a:pt x="1574158" y="318910"/>
                  <a:pt x="1551008" y="316981"/>
                </a:cubicBezTo>
                <a:close/>
              </a:path>
            </a:pathLst>
          </a:cu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a:extLst>
              <a:ext uri="{FF2B5EF4-FFF2-40B4-BE49-F238E27FC236}">
                <a16:creationId xmlns:a16="http://schemas.microsoft.com/office/drawing/2014/main" id="{8B66A301-2107-4F48-B0C1-A003724FB6F6}"/>
              </a:ext>
            </a:extLst>
          </p:cNvPr>
          <p:cNvSpPr/>
          <p:nvPr/>
        </p:nvSpPr>
        <p:spPr>
          <a:xfrm rot="10800000" flipV="1">
            <a:off x="2652944" y="4595015"/>
            <a:ext cx="333047" cy="18029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a:extLst>
              <a:ext uri="{FF2B5EF4-FFF2-40B4-BE49-F238E27FC236}">
                <a16:creationId xmlns:a16="http://schemas.microsoft.com/office/drawing/2014/main" id="{BCA52818-28F2-534C-84A9-9D745BFA0B0C}"/>
              </a:ext>
            </a:extLst>
          </p:cNvPr>
          <p:cNvSpPr/>
          <p:nvPr/>
        </p:nvSpPr>
        <p:spPr>
          <a:xfrm rot="736646" flipH="1">
            <a:off x="3174451" y="3986801"/>
            <a:ext cx="489135" cy="241894"/>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RL</a:t>
            </a:r>
            <a:endParaRPr lang="en-US" sz="500" dirty="0"/>
          </a:p>
        </p:txBody>
      </p:sp>
      <p:sp>
        <p:nvSpPr>
          <p:cNvPr id="29" name="Right Arrow 28">
            <a:extLst>
              <a:ext uri="{FF2B5EF4-FFF2-40B4-BE49-F238E27FC236}">
                <a16:creationId xmlns:a16="http://schemas.microsoft.com/office/drawing/2014/main" id="{16AB3C5D-FF71-C84E-8838-196F772FE02F}"/>
              </a:ext>
            </a:extLst>
          </p:cNvPr>
          <p:cNvSpPr/>
          <p:nvPr/>
        </p:nvSpPr>
        <p:spPr>
          <a:xfrm rot="11186798">
            <a:off x="6667225" y="2205078"/>
            <a:ext cx="199908" cy="245205"/>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a:extLst>
              <a:ext uri="{FF2B5EF4-FFF2-40B4-BE49-F238E27FC236}">
                <a16:creationId xmlns:a16="http://schemas.microsoft.com/office/drawing/2014/main" id="{FE33B8BF-961B-1949-B4CE-3D8B16FE0B94}"/>
              </a:ext>
            </a:extLst>
          </p:cNvPr>
          <p:cNvSpPr/>
          <p:nvPr/>
        </p:nvSpPr>
        <p:spPr>
          <a:xfrm rot="11186798">
            <a:off x="3696845" y="3569722"/>
            <a:ext cx="199908" cy="245205"/>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3080054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15"/>
                                        </p:tgtEl>
                                        <p:attrNameLst>
                                          <p:attrName>ppt_x</p:attrName>
                                        </p:attrNameLst>
                                      </p:cBhvr>
                                      <p:tavLst>
                                        <p:tav tm="0">
                                          <p:val>
                                            <p:strVal val="ppt_x"/>
                                          </p:val>
                                        </p:tav>
                                        <p:tav tm="100000">
                                          <p:val>
                                            <p:strVal val="ppt_x"/>
                                          </p:val>
                                        </p:tav>
                                      </p:tavLst>
                                    </p:anim>
                                    <p:anim calcmode="lin" valueType="num">
                                      <p:cBhvr additive="base">
                                        <p:cTn id="31" dur="500"/>
                                        <p:tgtEl>
                                          <p:spTgt spid="15"/>
                                        </p:tgtEl>
                                        <p:attrNameLst>
                                          <p:attrName>ppt_y</p:attrName>
                                        </p:attrNameLst>
                                      </p:cBhvr>
                                      <p:tavLst>
                                        <p:tav tm="0">
                                          <p:val>
                                            <p:strVal val="ppt_y"/>
                                          </p:val>
                                        </p:tav>
                                        <p:tav tm="100000">
                                          <p:val>
                                            <p:strVal val="1+ppt_h/2"/>
                                          </p:val>
                                        </p:tav>
                                      </p:tavLst>
                                    </p:anim>
                                    <p:set>
                                      <p:cBhvr>
                                        <p:cTn id="32" dur="1" fill="hold">
                                          <p:stCondLst>
                                            <p:cond delay="499"/>
                                          </p:stCondLst>
                                        </p:cTn>
                                        <p:tgtEl>
                                          <p:spTgt spid="15"/>
                                        </p:tgtEl>
                                        <p:attrNameLst>
                                          <p:attrName>style.visibility</p:attrName>
                                        </p:attrNameLst>
                                      </p:cBhvr>
                                      <p:to>
                                        <p:strVal val="hidden"/>
                                      </p:to>
                                    </p:set>
                                  </p:childTnLst>
                                </p:cTn>
                              </p:par>
                              <p:par>
                                <p:cTn id="33" presetID="2" presetClass="exit" presetSubtype="4" fill="hold" grpId="1" nodeType="withEffect">
                                  <p:stCondLst>
                                    <p:cond delay="0"/>
                                  </p:stCondLst>
                                  <p:childTnLst>
                                    <p:anim calcmode="lin" valueType="num">
                                      <p:cBhvr additive="base">
                                        <p:cTn id="34" dur="500"/>
                                        <p:tgtEl>
                                          <p:spTgt spid="12"/>
                                        </p:tgtEl>
                                        <p:attrNameLst>
                                          <p:attrName>ppt_x</p:attrName>
                                        </p:attrNameLst>
                                      </p:cBhvr>
                                      <p:tavLst>
                                        <p:tav tm="0">
                                          <p:val>
                                            <p:strVal val="ppt_x"/>
                                          </p:val>
                                        </p:tav>
                                        <p:tav tm="100000">
                                          <p:val>
                                            <p:strVal val="ppt_x"/>
                                          </p:val>
                                        </p:tav>
                                      </p:tavLst>
                                    </p:anim>
                                    <p:anim calcmode="lin" valueType="num">
                                      <p:cBhvr additive="base">
                                        <p:cTn id="35" dur="500"/>
                                        <p:tgtEl>
                                          <p:spTgt spid="12"/>
                                        </p:tgtEl>
                                        <p:attrNameLst>
                                          <p:attrName>ppt_y</p:attrName>
                                        </p:attrNameLst>
                                      </p:cBhvr>
                                      <p:tavLst>
                                        <p:tav tm="0">
                                          <p:val>
                                            <p:strVal val="ppt_y"/>
                                          </p:val>
                                        </p:tav>
                                        <p:tav tm="100000">
                                          <p:val>
                                            <p:strVal val="1+ppt_h/2"/>
                                          </p:val>
                                        </p:tav>
                                      </p:tavLst>
                                    </p:anim>
                                    <p:set>
                                      <p:cBhvr>
                                        <p:cTn id="36"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2" grpId="0" animBg="1"/>
      <p:bldP spid="1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464" y="251752"/>
            <a:ext cx="3423988" cy="673874"/>
          </a:xfrm>
        </p:spPr>
        <p:txBody>
          <a:bodyPr/>
          <a:lstStyle/>
          <a:p>
            <a:r>
              <a:rPr lang="en-US" dirty="0"/>
              <a:t>In summary</a:t>
            </a:r>
          </a:p>
        </p:txBody>
      </p:sp>
      <p:sp>
        <p:nvSpPr>
          <p:cNvPr id="3" name="Content Placeholder 2">
            <a:extLst>
              <a:ext uri="{FF2B5EF4-FFF2-40B4-BE49-F238E27FC236}">
                <a16:creationId xmlns:a16="http://schemas.microsoft.com/office/drawing/2014/main" id="{E4F2CE31-0CB4-0E4D-B0D7-22952114BF55}"/>
              </a:ext>
            </a:extLst>
          </p:cNvPr>
          <p:cNvSpPr>
            <a:spLocks noGrp="1"/>
          </p:cNvSpPr>
          <p:nvPr>
            <p:ph sz="quarter" idx="13"/>
          </p:nvPr>
        </p:nvSpPr>
        <p:spPr>
          <a:xfrm>
            <a:off x="260023" y="1079823"/>
            <a:ext cx="2973674" cy="3612000"/>
          </a:xfrm>
        </p:spPr>
        <p:txBody>
          <a:bodyPr/>
          <a:lstStyle/>
          <a:p>
            <a:r>
              <a:rPr lang="en-US" dirty="0"/>
              <a:t>Adding RL can give</a:t>
            </a:r>
          </a:p>
          <a:p>
            <a:pPr lvl="1"/>
            <a:r>
              <a:rPr lang="en-US" dirty="0"/>
              <a:t>Near optimal performance</a:t>
            </a:r>
          </a:p>
          <a:p>
            <a:pPr lvl="1"/>
            <a:r>
              <a:rPr lang="en-US" dirty="0"/>
              <a:t>Easy design (?)</a:t>
            </a:r>
          </a:p>
          <a:p>
            <a:r>
              <a:rPr lang="en-US" dirty="0"/>
              <a:t>Replace any subtree</a:t>
            </a:r>
          </a:p>
          <a:p>
            <a:r>
              <a:rPr lang="en-US" dirty="0"/>
              <a:t>Replace interior node</a:t>
            </a:r>
          </a:p>
          <a:p>
            <a:r>
              <a:rPr lang="en-US" dirty="0"/>
              <a:t>Use CBF-BTs to keep safety guarantees</a:t>
            </a:r>
          </a:p>
          <a:p>
            <a:r>
              <a:rPr lang="en-US" dirty="0"/>
              <a:t>Chose reward based on convergence analysis</a:t>
            </a:r>
          </a:p>
          <a:p>
            <a:r>
              <a:rPr lang="en-US" dirty="0"/>
              <a:t>Use “timer and bounds” to keep convergence guarantees</a:t>
            </a:r>
          </a:p>
        </p:txBody>
      </p:sp>
      <p:pic>
        <p:nvPicPr>
          <p:cNvPr id="13" name="Picture 12">
            <a:extLst>
              <a:ext uri="{FF2B5EF4-FFF2-40B4-BE49-F238E27FC236}">
                <a16:creationId xmlns:a16="http://schemas.microsoft.com/office/drawing/2014/main" id="{5CBA41C4-BC22-344A-83C7-C610B28BF6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4218" y="1340934"/>
            <a:ext cx="2289318" cy="1230816"/>
          </a:xfrm>
          <a:prstGeom prst="rect">
            <a:avLst/>
          </a:prstGeom>
        </p:spPr>
      </p:pic>
      <p:sp>
        <p:nvSpPr>
          <p:cNvPr id="14" name="Oval 13">
            <a:extLst>
              <a:ext uri="{FF2B5EF4-FFF2-40B4-BE49-F238E27FC236}">
                <a16:creationId xmlns:a16="http://schemas.microsoft.com/office/drawing/2014/main" id="{38255C15-0162-614D-BB99-809CF9F82149}"/>
              </a:ext>
            </a:extLst>
          </p:cNvPr>
          <p:cNvSpPr/>
          <p:nvPr/>
        </p:nvSpPr>
        <p:spPr>
          <a:xfrm>
            <a:off x="7172320" y="2127177"/>
            <a:ext cx="397479" cy="2515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C50F85B-2949-CE46-B64B-BAB2C0FE2CB3}"/>
              </a:ext>
            </a:extLst>
          </p:cNvPr>
          <p:cNvSpPr/>
          <p:nvPr/>
        </p:nvSpPr>
        <p:spPr>
          <a:xfrm>
            <a:off x="6863639" y="1956342"/>
            <a:ext cx="731520" cy="5181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7C5AA3B0-83A6-2840-8793-269FDCBF1C64}"/>
              </a:ext>
            </a:extLst>
          </p:cNvPr>
          <p:cNvSpPr/>
          <p:nvPr/>
        </p:nvSpPr>
        <p:spPr>
          <a:xfrm>
            <a:off x="6576485" y="1652637"/>
            <a:ext cx="1018674" cy="1004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DC8C84B7-BA55-B743-9E1B-4639A47A30F4}"/>
              </a:ext>
            </a:extLst>
          </p:cNvPr>
          <p:cNvSpPr/>
          <p:nvPr/>
        </p:nvSpPr>
        <p:spPr>
          <a:xfrm>
            <a:off x="5723130" y="1403046"/>
            <a:ext cx="2445746" cy="13141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DC07BF25-677D-024F-B054-8BE2231F3F49}"/>
              </a:ext>
            </a:extLst>
          </p:cNvPr>
          <p:cNvSpPr txBox="1"/>
          <p:nvPr/>
        </p:nvSpPr>
        <p:spPr>
          <a:xfrm>
            <a:off x="6618302" y="96736"/>
            <a:ext cx="2397111" cy="1015663"/>
          </a:xfrm>
          <a:prstGeom prst="rect">
            <a:avLst/>
          </a:prstGeom>
          <a:noFill/>
        </p:spPr>
        <p:txBody>
          <a:bodyPr wrap="square">
            <a:spAutoFit/>
          </a:bodyPr>
          <a:lstStyle/>
          <a:p>
            <a:pPr lvl="1"/>
            <a:r>
              <a:rPr lang="sv-SE" sz="1200" dirty="0" err="1">
                <a:solidFill>
                  <a:srgbClr val="222222"/>
                </a:solidFill>
                <a:latin typeface="Arial" panose="020B0604020202020204" pitchFamily="34" charset="0"/>
              </a:rPr>
              <a:t>Modular</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Hierarchical</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Explainable</a:t>
            </a:r>
            <a:r>
              <a:rPr lang="sv-SE" sz="1200" dirty="0">
                <a:solidFill>
                  <a:srgbClr val="222222"/>
                </a:solidFill>
                <a:latin typeface="Arial" panose="020B0604020202020204" pitchFamily="34" charset="0"/>
              </a:rPr>
              <a:t> AI</a:t>
            </a:r>
          </a:p>
          <a:p>
            <a:pPr lvl="1"/>
            <a:r>
              <a:rPr lang="sv-SE" sz="1200" dirty="0" err="1">
                <a:solidFill>
                  <a:srgbClr val="222222"/>
                </a:solidFill>
                <a:latin typeface="Arial" panose="020B0604020202020204" pitchFamily="34" charset="0"/>
              </a:rPr>
              <a:t>Safety</a:t>
            </a:r>
            <a:r>
              <a:rPr lang="sv-SE" sz="1200" dirty="0">
                <a:solidFill>
                  <a:srgbClr val="222222"/>
                </a:solidFill>
                <a:latin typeface="Arial" panose="020B0604020202020204" pitchFamily="34" charset="0"/>
              </a:rPr>
              <a:t> </a:t>
            </a:r>
            <a:r>
              <a:rPr lang="sv-SE" sz="1200" dirty="0" err="1">
                <a:solidFill>
                  <a:srgbClr val="222222"/>
                </a:solidFill>
                <a:latin typeface="Arial" panose="020B0604020202020204" pitchFamily="34" charset="0"/>
              </a:rPr>
              <a:t>guarantees</a:t>
            </a:r>
            <a:endParaRPr lang="sv-SE" sz="1200" dirty="0">
              <a:solidFill>
                <a:srgbClr val="222222"/>
              </a:solidFill>
              <a:latin typeface="Arial" panose="020B0604020202020204" pitchFamily="34" charset="0"/>
            </a:endParaRPr>
          </a:p>
          <a:p>
            <a:pPr lvl="1"/>
            <a:r>
              <a:rPr lang="sv-SE" sz="1200" dirty="0" err="1">
                <a:solidFill>
                  <a:srgbClr val="222222"/>
                </a:solidFill>
                <a:latin typeface="Arial" panose="020B0604020202020204" pitchFamily="34" charset="0"/>
              </a:rPr>
              <a:t>Convergence</a:t>
            </a:r>
            <a:r>
              <a:rPr lang="sv-SE" sz="1200" dirty="0">
                <a:solidFill>
                  <a:srgbClr val="222222"/>
                </a:solidFill>
                <a:latin typeface="Arial" panose="020B0604020202020204" pitchFamily="34" charset="0"/>
              </a:rPr>
              <a:t> </a:t>
            </a:r>
            <a:r>
              <a:rPr lang="sv-SE" sz="1200" dirty="0" err="1">
                <a:solidFill>
                  <a:srgbClr val="222222"/>
                </a:solidFill>
                <a:latin typeface="Arial" panose="020B0604020202020204" pitchFamily="34" charset="0"/>
              </a:rPr>
              <a:t>guarantees</a:t>
            </a:r>
            <a:endParaRPr lang="sv-SE" sz="1200" dirty="0">
              <a:solidFill>
                <a:srgbClr val="222222"/>
              </a:solidFill>
              <a:latin typeface="Arial" panose="020B0604020202020204" pitchFamily="34" charset="0"/>
            </a:endParaRPr>
          </a:p>
        </p:txBody>
      </p:sp>
      <p:pic>
        <p:nvPicPr>
          <p:cNvPr id="19" name="Picture 18">
            <a:extLst>
              <a:ext uri="{FF2B5EF4-FFF2-40B4-BE49-F238E27FC236}">
                <a16:creationId xmlns:a16="http://schemas.microsoft.com/office/drawing/2014/main" id="{D3994E5F-D4D0-9842-92A9-51317178FB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1344" y="3274399"/>
            <a:ext cx="2289318" cy="1230816"/>
          </a:xfrm>
          <a:prstGeom prst="rect">
            <a:avLst/>
          </a:prstGeom>
        </p:spPr>
      </p:pic>
      <p:sp>
        <p:nvSpPr>
          <p:cNvPr id="23" name="Oval 22">
            <a:extLst>
              <a:ext uri="{FF2B5EF4-FFF2-40B4-BE49-F238E27FC236}">
                <a16:creationId xmlns:a16="http://schemas.microsoft.com/office/drawing/2014/main" id="{20F2734E-696E-2B46-869C-882769C9455C}"/>
              </a:ext>
            </a:extLst>
          </p:cNvPr>
          <p:cNvSpPr/>
          <p:nvPr/>
        </p:nvSpPr>
        <p:spPr>
          <a:xfrm>
            <a:off x="6688343" y="3600840"/>
            <a:ext cx="397479" cy="2515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223393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 calcmode="lin" valueType="num">
                                      <p:cBhvr additive="base">
                                        <p:cTn id="5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ppt_x"/>
                                          </p:val>
                                        </p:tav>
                                        <p:tav tm="100000">
                                          <p:val>
                                            <p:strVal val="#ppt_x"/>
                                          </p:val>
                                        </p:tav>
                                      </p:tavLst>
                                    </p:anim>
                                    <p:anim calcmode="lin" valueType="num">
                                      <p:cBhvr additive="base">
                                        <p:cTn id="5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additive="base">
                                        <p:cTn id="6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
                                            <p:txEl>
                                              <p:pRg st="6" end="6"/>
                                            </p:txEl>
                                          </p:spTgt>
                                        </p:tgtEl>
                                        <p:attrNameLst>
                                          <p:attrName>style.visibility</p:attrName>
                                        </p:attrNameLst>
                                      </p:cBhvr>
                                      <p:to>
                                        <p:strVal val="visible"/>
                                      </p:to>
                                    </p:set>
                                    <p:anim calcmode="lin" valueType="num">
                                      <p:cBhvr additive="base">
                                        <p:cTn id="6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additive="base">
                                        <p:cTn id="7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animBg="1"/>
      <p:bldP spid="15" grpId="0" animBg="1"/>
      <p:bldP spid="17" grpId="0" animBg="1"/>
      <p:bldP spid="18"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160E-4C40-654B-918F-C28830AB94A1}"/>
              </a:ext>
            </a:extLst>
          </p:cNvPr>
          <p:cNvSpPr>
            <a:spLocks noGrp="1"/>
          </p:cNvSpPr>
          <p:nvPr>
            <p:ph type="title"/>
          </p:nvPr>
        </p:nvSpPr>
        <p:spPr/>
        <p:txBody>
          <a:bodyPr/>
          <a:lstStyle/>
          <a:p>
            <a:r>
              <a:rPr lang="en-US" dirty="0"/>
              <a:t>Research on BTs and RL</a:t>
            </a:r>
          </a:p>
        </p:txBody>
      </p:sp>
      <p:sp>
        <p:nvSpPr>
          <p:cNvPr id="3" name="Date Placeholder 2">
            <a:extLst>
              <a:ext uri="{FF2B5EF4-FFF2-40B4-BE49-F238E27FC236}">
                <a16:creationId xmlns:a16="http://schemas.microsoft.com/office/drawing/2014/main" id="{32B9B5CB-8AF8-D742-86BC-13F01222C3A4}"/>
              </a:ext>
            </a:extLst>
          </p:cNvPr>
          <p:cNvSpPr>
            <a:spLocks noGrp="1"/>
          </p:cNvSpPr>
          <p:nvPr>
            <p:ph type="dt" sz="half" idx="11"/>
          </p:nvPr>
        </p:nvSpPr>
        <p:spPr/>
        <p:txBody>
          <a:bodyPr/>
          <a:lstStyle/>
          <a:p>
            <a:fld id="{FB2CF90B-63BC-6544-9FB4-A72410329261}" type="datetime1">
              <a:rPr lang="sv-SE" smtClean="0"/>
              <a:t>2022-11-18</a:t>
            </a:fld>
            <a:endParaRPr lang="en-GB" dirty="0"/>
          </a:p>
        </p:txBody>
      </p:sp>
      <p:sp>
        <p:nvSpPr>
          <p:cNvPr id="4" name="Slide Number Placeholder 3">
            <a:extLst>
              <a:ext uri="{FF2B5EF4-FFF2-40B4-BE49-F238E27FC236}">
                <a16:creationId xmlns:a16="http://schemas.microsoft.com/office/drawing/2014/main" id="{B26D36C6-9C0B-B348-B82B-E86309DEE3FF}"/>
              </a:ext>
            </a:extLst>
          </p:cNvPr>
          <p:cNvSpPr>
            <a:spLocks noGrp="1"/>
          </p:cNvSpPr>
          <p:nvPr>
            <p:ph type="sldNum" sz="quarter" idx="12"/>
          </p:nvPr>
        </p:nvSpPr>
        <p:spPr/>
        <p:txBody>
          <a:bodyPr/>
          <a:lstStyle/>
          <a:p>
            <a:fld id="{C338348D-F2D3-AB47-AE2A-1D59B1E58D64}" type="slidenum">
              <a:rPr lang="en-GB" smtClean="0"/>
              <a:pPr/>
              <a:t>15</a:t>
            </a:fld>
            <a:endParaRPr lang="en-GB"/>
          </a:p>
        </p:txBody>
      </p:sp>
      <p:sp>
        <p:nvSpPr>
          <p:cNvPr id="5" name="Content Placeholder 4">
            <a:extLst>
              <a:ext uri="{FF2B5EF4-FFF2-40B4-BE49-F238E27FC236}">
                <a16:creationId xmlns:a16="http://schemas.microsoft.com/office/drawing/2014/main" id="{27EB7F9A-983C-F244-8D60-32955D869F91}"/>
              </a:ext>
            </a:extLst>
          </p:cNvPr>
          <p:cNvSpPr>
            <a:spLocks noGrp="1"/>
          </p:cNvSpPr>
          <p:nvPr>
            <p:ph sz="quarter" idx="13"/>
          </p:nvPr>
        </p:nvSpPr>
        <p:spPr>
          <a:xfrm>
            <a:off x="871538" y="1112400"/>
            <a:ext cx="7750136" cy="3612000"/>
          </a:xfrm>
        </p:spPr>
        <p:txBody>
          <a:bodyPr numCol="2"/>
          <a:lstStyle/>
          <a:p>
            <a:r>
              <a:rPr lang="en-US" sz="800" dirty="0"/>
              <a:t>[1]  R. Dey and C. Child, “QL-BT: Enhancing </a:t>
            </a:r>
            <a:r>
              <a:rPr lang="en-US" sz="800" dirty="0" err="1"/>
              <a:t>behaviour</a:t>
            </a:r>
            <a:r>
              <a:rPr lang="en-US" sz="800" dirty="0"/>
              <a:t> tree design and implementation with Q-learning,” in 2013 IEEE Conference on Computational Intelligence in Games (CIG). Niagara Falls, ON, Canada: IEEE, Aug. 2013, pp. 1–8. </a:t>
            </a:r>
          </a:p>
          <a:p>
            <a:r>
              <a:rPr lang="en-US" sz="800" dirty="0"/>
              <a:t>[2]  Y. Fu, L. Qin, and Q. Yin, “A Reinforcement Learning Behavior Tree Framework for Game AI,” in Proceedings of the 2016 International Con- </a:t>
            </a:r>
            <a:r>
              <a:rPr lang="en-US" sz="800" dirty="0" err="1"/>
              <a:t>ference</a:t>
            </a:r>
            <a:r>
              <a:rPr lang="en-US" sz="800" dirty="0"/>
              <a:t> on Economics, Social Science, Arts, Education and Management Engineering. </a:t>
            </a:r>
            <a:r>
              <a:rPr lang="en-US" sz="800" dirty="0" err="1"/>
              <a:t>Huhhot</a:t>
            </a:r>
            <a:r>
              <a:rPr lang="en-US" sz="800" dirty="0"/>
              <a:t>, China: Atlantis Press, 2016. </a:t>
            </a:r>
          </a:p>
          <a:p>
            <a:r>
              <a:rPr lang="en-US" sz="800" dirty="0"/>
              <a:t>[3]  M. </a:t>
            </a:r>
            <a:r>
              <a:rPr lang="en-US" sz="800" dirty="0" err="1"/>
              <a:t>Kartasev</a:t>
            </a:r>
            <a:r>
              <a:rPr lang="en-US" sz="800" dirty="0"/>
              <a:t>, “Integrating Reinforcement Learning into Behavior Trees by Hierarchical Composition,” Master Thesis, KTH Royal Institute of Technology, Jul. 2019. </a:t>
            </a:r>
          </a:p>
          <a:p>
            <a:r>
              <a:rPr lang="en-US" sz="800" dirty="0"/>
              <a:t>[4]  B. Banerjee, “Autonomous Acquisition of Behavior Trees for Robot Control,” in 2018 IEEE/RSJ International Conference on Intelligent Robots and Systems (IROS), Oct. 2018, pp. 3460–3467. </a:t>
            </a:r>
          </a:p>
          <a:p>
            <a:r>
              <a:rPr lang="en-US" sz="800" dirty="0"/>
              <a:t>[5]  Q. Zhang, Q. Yin, and Y. Hu, “Modeling CGFs behavior by an extended option based learning behavior trees,” in 2017 IEEE International Conference on Cybernetics and Intelligent Systems (CIS) and IEEE Conference on Robotics, Automation and Mechatronics (RAM), Nov. 2017, pp. 260–265. </a:t>
            </a:r>
          </a:p>
          <a:p>
            <a:r>
              <a:rPr lang="en-US" sz="800" dirty="0"/>
              <a:t>[6]  Q. Zhang, L. Sun, P. Jiao, and Q. Yin, “Combining behavior trees with MAXQ learning to facilitate CGFs behavior modeling,” in 2017 4th International Conference on Systems and Informatics (ICSAI), Nov. 2017, pp. 525–531. </a:t>
            </a:r>
          </a:p>
          <a:p>
            <a:r>
              <a:rPr lang="en-US" sz="800" dirty="0"/>
              <a:t>[7]  M. </a:t>
            </a:r>
            <a:r>
              <a:rPr lang="en-US" sz="800" dirty="0" err="1"/>
              <a:t>Hölzl</a:t>
            </a:r>
            <a:r>
              <a:rPr lang="en-US" sz="800" dirty="0"/>
              <a:t> and T. Gabor, “Reasoning and Learning for Awareness and Adaptation,” in Software Engineering for Collective Autonomic Systems: The ASCENS Approach, ser. Lecture Notes in Computer Science, M. Springer International Publishing, 2015, pp. 249–290. </a:t>
            </a:r>
          </a:p>
          <a:p>
            <a:r>
              <a:rPr lang="en-US" sz="800" dirty="0"/>
              <a:t>[8]   M. </a:t>
            </a:r>
            <a:r>
              <a:rPr lang="en-US" sz="800" dirty="0" err="1"/>
              <a:t>Hölzl</a:t>
            </a:r>
            <a:r>
              <a:rPr lang="en-US" sz="800" dirty="0"/>
              <a:t> and T. Gabor, “Continuous Collaboration: A Case Study on the Development of an Adaptive Cyber-physical System,” in 2015 IEEE/ACM 1st Inter- national Workshop on Software Engineering for Smart Cyber-Physical Systems, May 2015, pp. 19–25. </a:t>
            </a:r>
          </a:p>
          <a:p>
            <a:r>
              <a:rPr lang="en-US" sz="800" dirty="0"/>
              <a:t>[9]  R. d. P. Pereira and P. M. Engel, “A Framework for Constrained and Adaptive Behavior-Based Agents,” arXiv:1506.02312 [cs], Jun. 2015. </a:t>
            </a:r>
          </a:p>
          <a:p>
            <a:r>
              <a:rPr lang="en-US" sz="800" dirty="0"/>
              <a:t>[10]  Q. Zhang, Q. Yin, and K. Xu, “Towards an Integrated Learning Frame- work for Behavior Modeling of Adaptive CGFs,” in 2016 9th International Symposium on Computational Intelligence and Design (ISCID), vol. 2, Dec. 2016, pp. 7–12. </a:t>
            </a:r>
          </a:p>
          <a:p>
            <a:r>
              <a:rPr lang="en-US" sz="800" dirty="0"/>
              <a:t>[11]  X. Zhu, “Behavior tree design of intelligent behavior of non-player character (NPC) based on Unity3D,” Journal of Intelligent &amp; Fuzzy Systems, vol. 37, no. 5, pp. 6071–6079, Jan. 2019. </a:t>
            </a:r>
          </a:p>
          <a:p>
            <a:r>
              <a:rPr lang="en-US" sz="800" dirty="0"/>
              <a:t>[12] Sprague, Christopher </a:t>
            </a:r>
            <a:r>
              <a:rPr lang="en-US" sz="800" dirty="0" err="1"/>
              <a:t>Iliffe</a:t>
            </a:r>
            <a:r>
              <a:rPr lang="en-US" sz="800" dirty="0"/>
              <a:t>, and Petter </a:t>
            </a:r>
            <a:r>
              <a:rPr lang="en-US" sz="800" dirty="0" err="1"/>
              <a:t>Ögren</a:t>
            </a:r>
            <a:r>
              <a:rPr lang="en-US" sz="800" dirty="0"/>
              <a:t>. "Adding neural network controllers to behavior trees without destroying performance guarantees." </a:t>
            </a:r>
            <a:r>
              <a:rPr lang="en-US" sz="800" i="1" dirty="0" err="1"/>
              <a:t>arXiv</a:t>
            </a:r>
            <a:r>
              <a:rPr lang="en-US" sz="800" i="1" dirty="0"/>
              <a:t> preprint arXiv:1809.10283</a:t>
            </a:r>
            <a:r>
              <a:rPr lang="en-US" sz="800" dirty="0"/>
              <a:t>(2018).</a:t>
            </a:r>
          </a:p>
          <a:p>
            <a:r>
              <a:rPr lang="en-US" sz="800" dirty="0"/>
              <a:t>[13] Mayr, Matthias, et al. "Learning of Parameters in Behavior Trees for Movement Skills." IEEE </a:t>
            </a:r>
            <a:r>
              <a:rPr lang="en-US" sz="800" i="1" dirty="0"/>
              <a:t>ICRA </a:t>
            </a:r>
            <a:r>
              <a:rPr lang="en-US" sz="800" dirty="0"/>
              <a:t>(2021).</a:t>
            </a:r>
          </a:p>
          <a:p>
            <a:r>
              <a:rPr lang="en-US" sz="800" dirty="0"/>
              <a:t>[14] </a:t>
            </a:r>
            <a:r>
              <a:rPr lang="en-US" sz="800" dirty="0" err="1"/>
              <a:t>Kartasev</a:t>
            </a:r>
            <a:r>
              <a:rPr lang="en-US" sz="800" dirty="0"/>
              <a:t> et al. “Improving the Performance of Backward Chained Behavior Trees using Reinforcement Learning”</a:t>
            </a:r>
            <a:r>
              <a:rPr lang="en-US" sz="800" i="1" dirty="0"/>
              <a:t> </a:t>
            </a:r>
            <a:r>
              <a:rPr lang="en-US" sz="800" i="1" dirty="0" err="1"/>
              <a:t>arXiv</a:t>
            </a:r>
            <a:r>
              <a:rPr lang="en-US" sz="800" i="1" dirty="0"/>
              <a:t> preprint arXiv:2112.13744 (2021)</a:t>
            </a:r>
            <a:endParaRPr lang="en-US" sz="800" dirty="0"/>
          </a:p>
          <a:p>
            <a:pPr marL="0" indent="0">
              <a:buNone/>
            </a:pPr>
            <a:endParaRPr lang="en-US" sz="600" dirty="0"/>
          </a:p>
        </p:txBody>
      </p:sp>
    </p:spTree>
    <p:extLst>
      <p:ext uri="{BB962C8B-B14F-4D97-AF65-F5344CB8AC3E}">
        <p14:creationId xmlns:p14="http://schemas.microsoft.com/office/powerpoint/2010/main" val="10740955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D137FBB1-2CF8-DC42-AF7B-28C21A52B951}"/>
              </a:ext>
            </a:extLst>
          </p:cNvPr>
          <p:cNvSpPr>
            <a:spLocks noGrp="1"/>
          </p:cNvSpPr>
          <p:nvPr>
            <p:ph type="title"/>
          </p:nvPr>
        </p:nvSpPr>
        <p:spPr/>
        <p:txBody>
          <a:bodyPr/>
          <a:lstStyle/>
          <a:p>
            <a:r>
              <a:rPr lang="en-GB" dirty="0"/>
              <a:t>Thank you for watching…</a:t>
            </a:r>
          </a:p>
        </p:txBody>
      </p:sp>
      <p:sp>
        <p:nvSpPr>
          <p:cNvPr id="4" name="Platshållare för bildnummer 3">
            <a:extLst>
              <a:ext uri="{FF2B5EF4-FFF2-40B4-BE49-F238E27FC236}">
                <a16:creationId xmlns:a16="http://schemas.microsoft.com/office/drawing/2014/main" id="{8AFF2BC0-9FEF-9C45-9CE0-40DC8A6BD12D}"/>
              </a:ext>
            </a:extLst>
          </p:cNvPr>
          <p:cNvSpPr>
            <a:spLocks noGrp="1"/>
          </p:cNvSpPr>
          <p:nvPr>
            <p:ph type="sldNum" sz="quarter" idx="12"/>
          </p:nvPr>
        </p:nvSpPr>
        <p:spPr/>
        <p:txBody>
          <a:bodyPr/>
          <a:lstStyle/>
          <a:p>
            <a:fld id="{C338348D-F2D3-AB47-AE2A-1D59B1E58D64}" type="slidenum">
              <a:rPr lang="en-GB" smtClean="0"/>
              <a:pPr/>
              <a:t>16</a:t>
            </a:fld>
            <a:endParaRPr lang="en-GB"/>
          </a:p>
        </p:txBody>
      </p:sp>
      <p:pic>
        <p:nvPicPr>
          <p:cNvPr id="3" name="Picture Placeholder 2">
            <a:extLst>
              <a:ext uri="{FF2B5EF4-FFF2-40B4-BE49-F238E27FC236}">
                <a16:creationId xmlns:a16="http://schemas.microsoft.com/office/drawing/2014/main" id="{BDD96003-4F3B-834B-835B-B8C4B583897E}"/>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664" b="-5523"/>
          <a:stretch/>
        </p:blipFill>
        <p:spPr>
          <a:xfrm>
            <a:off x="6025096" y="294458"/>
            <a:ext cx="2868079" cy="4554583"/>
          </a:xfrm>
        </p:spPr>
      </p:pic>
    </p:spTree>
    <p:extLst>
      <p:ext uri="{BB962C8B-B14F-4D97-AF65-F5344CB8AC3E}">
        <p14:creationId xmlns:p14="http://schemas.microsoft.com/office/powerpoint/2010/main" val="2751004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fcb025ba9a6ccf8fed139b5222f2a63b17a4791"/>
</p:tagLst>
</file>

<file path=ppt/tags/tag2.xml><?xml version="1.0" encoding="utf-8"?>
<p:tagLst xmlns:a="http://schemas.openxmlformats.org/drawingml/2006/main" xmlns:r="http://schemas.openxmlformats.org/officeDocument/2006/relationships" xmlns:p="http://schemas.openxmlformats.org/presentationml/2006/main">
  <p:tag name="TIMING" val="|4.5|44.8|12.3|14.1"/>
</p:tagLst>
</file>

<file path=ppt/tags/tag3.xml><?xml version="1.0" encoding="utf-8"?>
<p:tagLst xmlns:a="http://schemas.openxmlformats.org/drawingml/2006/main" xmlns:r="http://schemas.openxmlformats.org/officeDocument/2006/relationships" xmlns:p="http://schemas.openxmlformats.org/presentationml/2006/main">
  <p:tag name="TIMING" val="|6.1|17.2|12.6|23.1|0.9|1.5|1.9|1.6|61.9|10.5|1"/>
</p:tagLst>
</file>

<file path=ppt/tags/tag4.xml><?xml version="1.0" encoding="utf-8"?>
<p:tagLst xmlns:a="http://schemas.openxmlformats.org/drawingml/2006/main" xmlns:r="http://schemas.openxmlformats.org/officeDocument/2006/relationships" xmlns:p="http://schemas.openxmlformats.org/presentationml/2006/main">
  <p:tag name="TIMING" val="|5.6|3.9|9.8|28.2|23.7|4.1|18.5|63|18"/>
</p:tagLst>
</file>

<file path=ppt/tags/tag5.xml><?xml version="1.0" encoding="utf-8"?>
<p:tagLst xmlns:a="http://schemas.openxmlformats.org/drawingml/2006/main" xmlns:r="http://schemas.openxmlformats.org/officeDocument/2006/relationships" xmlns:p="http://schemas.openxmlformats.org/presentationml/2006/main">
  <p:tag name="TIMING" val="|6.5|4.8|2.6|11.4|1|2.1|2.6|13.7|50.6"/>
</p:tagLst>
</file>

<file path=ppt/tags/tag6.xml><?xml version="1.0" encoding="utf-8"?>
<p:tagLst xmlns:a="http://schemas.openxmlformats.org/drawingml/2006/main" xmlns:r="http://schemas.openxmlformats.org/officeDocument/2006/relationships" xmlns:p="http://schemas.openxmlformats.org/presentationml/2006/main">
  <p:tag name="TIMING" val="|23.5|5.7|5.7"/>
</p:tagLst>
</file>

<file path=ppt/tags/tag7.xml><?xml version="1.0" encoding="utf-8"?>
<p:tagLst xmlns:a="http://schemas.openxmlformats.org/drawingml/2006/main" xmlns:r="http://schemas.openxmlformats.org/officeDocument/2006/relationships" xmlns:p="http://schemas.openxmlformats.org/presentationml/2006/main">
  <p:tag name="TIMING" val="|29.1|27.3|22.2|3.5|14.4|2.8"/>
</p:tagLst>
</file>

<file path=ppt/tags/tag8.xml><?xml version="1.0" encoding="utf-8"?>
<p:tagLst xmlns:a="http://schemas.openxmlformats.org/drawingml/2006/main" xmlns:r="http://schemas.openxmlformats.org/officeDocument/2006/relationships" xmlns:p="http://schemas.openxmlformats.org/presentationml/2006/main">
  <p:tag name="TIMING" val="|8.9|17.9|5.8|8|4.5|8.2|2|15.8|2.3|8.1|1|1.2|21.2|5|6.2|12.8|2"/>
</p:tagLst>
</file>

<file path=ppt/tags/tag9.xml><?xml version="1.0" encoding="utf-8"?>
<p:tagLst xmlns:a="http://schemas.openxmlformats.org/drawingml/2006/main" xmlns:r="http://schemas.openxmlformats.org/officeDocument/2006/relationships" xmlns:p="http://schemas.openxmlformats.org/presentationml/2006/main">
  <p:tag name="TIMING" val="|19.8|15.4|6.7|5.2|9|13.7|13.1|7.7|1.4|7.1"/>
</p:tagLst>
</file>

<file path=ppt/tags/tag10.xml><?xml version="1.0" encoding="utf-8"?>
<p:tagLst xmlns:a="http://schemas.openxmlformats.org/drawingml/2006/main" xmlns:r="http://schemas.openxmlformats.org/officeDocument/2006/relationships" xmlns:p="http://schemas.openxmlformats.org/presentationml/2006/main">
  <p:tag name="TIMING" val="|13.1|0.8|11.9|1.4|7|5.3|10.3|1.5|9.8|2.2|31.8|4.3|1.8|15.3"/>
</p:tagLst>
</file>

<file path=ppt/tags/tag11.xml><?xml version="1.0" encoding="utf-8"?>
<p:tagLst xmlns:a="http://schemas.openxmlformats.org/drawingml/2006/main" xmlns:r="http://schemas.openxmlformats.org/officeDocument/2006/relationships" xmlns:p="http://schemas.openxmlformats.org/presentationml/2006/main">
  <p:tag name="TIMING" val="|20.5|2.5|5.9|11.7|112.8"/>
</p:tagLst>
</file>

<file path=ppt/tags/tag12.xml><?xml version="1.0" encoding="utf-8"?>
<p:tagLst xmlns:a="http://schemas.openxmlformats.org/drawingml/2006/main" xmlns:r="http://schemas.openxmlformats.org/officeDocument/2006/relationships" xmlns:p="http://schemas.openxmlformats.org/presentationml/2006/main">
  <p:tag name="TIMING" val="|4.4|24.9|4.1|16.6|5.9|1.2|11|1.2|8.2"/>
</p:tagLst>
</file>

<file path=ppt/tags/tag13.xml><?xml version="1.0" encoding="utf-8"?>
<p:tagLst xmlns:a="http://schemas.openxmlformats.org/drawingml/2006/main" xmlns:r="http://schemas.openxmlformats.org/officeDocument/2006/relationships" xmlns:p="http://schemas.openxmlformats.org/presentationml/2006/main">
  <p:tag name="TIMING" val="|3.9|23.5|39.3|39.8|68.4"/>
</p:tagLst>
</file>

<file path=ppt/tags/tag14.xml><?xml version="1.0" encoding="utf-8"?>
<p:tagLst xmlns:a="http://schemas.openxmlformats.org/drawingml/2006/main" xmlns:r="http://schemas.openxmlformats.org/officeDocument/2006/relationships" xmlns:p="http://schemas.openxmlformats.org/presentationml/2006/main">
  <p:tag name="TIMING" val="|3.6|14.3|4.5|1.2|1.5|1.1|7.3|6.9|7.3|21.7|10.4"/>
</p:tagLst>
</file>

<file path=ppt/theme/theme1.xml><?xml version="1.0" encoding="utf-8"?>
<a:theme xmlns:a="http://schemas.openxmlformats.org/drawingml/2006/main" name="KTH_PPT-mall">
  <a:themeElements>
    <a:clrScheme name="KTH">
      <a:dk1>
        <a:srgbClr val="000000"/>
      </a:dk1>
      <a:lt1>
        <a:srgbClr val="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TH_PPT template 2014 flerfärgade_16_9_181002" id="{C2C482A2-B64F-1641-B856-45C1E0D0B04B}" vid="{B7923EE1-B23C-9F4E-BE98-4BD0CF59DB9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KTH_PPT template 2014 blue_16_9_181002 (002)</Template>
  <TotalTime>48313</TotalTime>
  <Words>1799</Words>
  <Application>Microsoft Macintosh PowerPoint</Application>
  <PresentationFormat>On-screen Show (16:9)</PresentationFormat>
  <Paragraphs>269</Paragraphs>
  <Slides>16</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American Typewriter</vt:lpstr>
      <vt:lpstr>Arial</vt:lpstr>
      <vt:lpstr>Calibri</vt:lpstr>
      <vt:lpstr>Cambria Math</vt:lpstr>
      <vt:lpstr>Systemtypsnitt</vt:lpstr>
      <vt:lpstr>KTH_PPT-mall</vt:lpstr>
      <vt:lpstr>Behavior Trees and  Reinforcement Learning</vt:lpstr>
      <vt:lpstr>Why BTs and RL?</vt:lpstr>
      <vt:lpstr>How to learn a BT?</vt:lpstr>
      <vt:lpstr>Learn Priority of Fallback nodes</vt:lpstr>
      <vt:lpstr>Learn execution of Actions</vt:lpstr>
      <vt:lpstr>Idea: Convergence aware RL (Kartasev 2021)</vt:lpstr>
      <vt:lpstr>Look at operating regions</vt:lpstr>
      <vt:lpstr>Pick and place BT</vt:lpstr>
      <vt:lpstr>Four Design Criteria for the guarantees to hold</vt:lpstr>
      <vt:lpstr>Which subgoals to Preserve?</vt:lpstr>
      <vt:lpstr>RL and Control Barrier Functions?</vt:lpstr>
      <vt:lpstr>Keep Convergence Guarantees?</vt:lpstr>
      <vt:lpstr>Keep Convergence Guarantees?</vt:lpstr>
      <vt:lpstr>In summary</vt:lpstr>
      <vt:lpstr>Research on BTs and RL</vt:lpstr>
      <vt:lpstr>Thank you for watching…</vt:lpstr>
    </vt:vector>
  </TitlesOfParts>
  <Company>KTH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Malin Söderkvist</dc:creator>
  <cp:lastModifiedBy>Petter</cp:lastModifiedBy>
  <cp:revision>331</cp:revision>
  <cp:lastPrinted>2013-05-27T09:10:21Z</cp:lastPrinted>
  <dcterms:created xsi:type="dcterms:W3CDTF">2019-02-11T09:39:15Z</dcterms:created>
  <dcterms:modified xsi:type="dcterms:W3CDTF">2022-11-18T09:22:46Z</dcterms:modified>
</cp:coreProperties>
</file>