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340" r:id="rId2"/>
    <p:sldId id="489" r:id="rId3"/>
    <p:sldId id="491" r:id="rId4"/>
    <p:sldId id="492" r:id="rId5"/>
    <p:sldId id="493" r:id="rId6"/>
    <p:sldId id="494" r:id="rId7"/>
  </p:sldIdLst>
  <p:sldSz cx="9144000" cy="5143500" type="screen16x9"/>
  <p:notesSz cx="6858000" cy="9144000"/>
  <p:custDataLst>
    <p:tags r:id="rId1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lin Söderkvist" initials="MS" lastIdx="9" clrIdx="0">
    <p:extLst>
      <p:ext uri="{19B8F6BF-5375-455C-9EA6-DF929625EA0E}">
        <p15:presenceInfo xmlns:p15="http://schemas.microsoft.com/office/powerpoint/2012/main" userId="S-1-5-21-1948194976-2510558922-1916008050-10773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8489"/>
    <a:srgbClr val="65656C"/>
    <a:srgbClr val="D02F80"/>
    <a:srgbClr val="1954A6"/>
    <a:srgbClr val="5E87C0"/>
    <a:srgbClr val="2191C4"/>
    <a:srgbClr val="D95999"/>
    <a:srgbClr val="62922E"/>
    <a:srgbClr val="AFC92B"/>
    <a:srgbClr val="D854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012" autoAdjust="0"/>
    <p:restoredTop sz="92866" autoAdjust="0"/>
  </p:normalViewPr>
  <p:slideViewPr>
    <p:cSldViewPr snapToGrid="0">
      <p:cViewPr varScale="1">
        <p:scale>
          <a:sx n="154" d="100"/>
          <a:sy n="154" d="100"/>
        </p:scale>
        <p:origin x="200" y="6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960A68EE-FC1D-154D-B0B2-8F10538CA1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4D638D7-DEA4-1247-A9EB-8982C7537D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82C1D7-B25D-44E6-A2D0-D10D1D9E6077}" type="datetimeFigureOut">
              <a:rPr lang="en-GB"/>
              <a:pPr>
                <a:defRPr/>
              </a:pPr>
              <a:t>18/11/2020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D4AEC7E-9E0A-F348-8BEB-360ABEA852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6838CD8-B67A-DE4B-9D64-CF9FD9C9A6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3538062-B7CA-4502-88E7-928089303C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253AAA87-6F70-2F43-9A3C-FA3D36237E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5F49FED-13B4-B74A-AF1E-0B5D3706DE1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7D4C97F-02FF-434B-8EAA-0F723077CD05}" type="datetimeFigureOut">
              <a:rPr lang="sv-SE"/>
              <a:pPr>
                <a:defRPr/>
              </a:pPr>
              <a:t>2020-11-18</a:t>
            </a:fld>
            <a:endParaRPr lang="sv-SE"/>
          </a:p>
        </p:txBody>
      </p:sp>
      <p:sp>
        <p:nvSpPr>
          <p:cNvPr id="4" name="Platshållare för bildobjekt 3">
            <a:extLst>
              <a:ext uri="{FF2B5EF4-FFF2-40B4-BE49-F238E27FC236}">
                <a16:creationId xmlns:a16="http://schemas.microsoft.com/office/drawing/2014/main" id="{4730BF3B-6153-7140-AD57-ECE26CA8AB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Platshållare för anteckningar 4">
            <a:extLst>
              <a:ext uri="{FF2B5EF4-FFF2-40B4-BE49-F238E27FC236}">
                <a16:creationId xmlns:a16="http://schemas.microsoft.com/office/drawing/2014/main" id="{5D978D40-EB87-4440-802D-12F96A06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A429AAB-B1EE-6F47-B4D7-E30F7E497A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E43AB95-16A5-8F4F-9927-6A8C0839FD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E811775-299A-4959-BF5A-5DFB3E75F6A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Hello </a:t>
            </a:r>
            <a:r>
              <a:rPr lang="sv-SE" dirty="0" err="1"/>
              <a:t>everyone</a:t>
            </a:r>
            <a:r>
              <a:rPr lang="sv-SE" dirty="0"/>
              <a:t>!</a:t>
            </a:r>
          </a:p>
          <a:p>
            <a:r>
              <a:rPr lang="sv-SE" dirty="0"/>
              <a:t>In </a:t>
            </a:r>
            <a:r>
              <a:rPr lang="sv-SE" dirty="0" err="1"/>
              <a:t>this</a:t>
            </a:r>
            <a:r>
              <a:rPr lang="sv-SE" dirty="0"/>
              <a:t> video I </a:t>
            </a:r>
            <a:r>
              <a:rPr lang="sv-SE" dirty="0" err="1"/>
              <a:t>will</a:t>
            </a:r>
            <a:r>
              <a:rPr lang="sv-SE" dirty="0"/>
              <a:t> </a:t>
            </a:r>
            <a:r>
              <a:rPr lang="sv-SE" dirty="0" err="1"/>
              <a:t>explain</a:t>
            </a:r>
            <a:r>
              <a:rPr lang="sv-SE" dirty="0"/>
              <a:t> </a:t>
            </a:r>
            <a:r>
              <a:rPr lang="sv-SE" dirty="0" err="1"/>
              <a:t>how</a:t>
            </a:r>
            <a:r>
              <a:rPr lang="sv-SE" dirty="0"/>
              <a:t> to </a:t>
            </a:r>
            <a:r>
              <a:rPr lang="sv-SE" dirty="0" err="1"/>
              <a:t>create</a:t>
            </a:r>
            <a:r>
              <a:rPr lang="sv-SE" dirty="0"/>
              <a:t> </a:t>
            </a:r>
            <a:r>
              <a:rPr lang="sv-SE" dirty="0" err="1"/>
              <a:t>backward</a:t>
            </a:r>
            <a:r>
              <a:rPr lang="sv-SE" dirty="0"/>
              <a:t> </a:t>
            </a:r>
            <a:r>
              <a:rPr lang="sv-SE" dirty="0" err="1"/>
              <a:t>chained</a:t>
            </a:r>
            <a:r>
              <a:rPr lang="sv-SE" dirty="0"/>
              <a:t> </a:t>
            </a:r>
            <a:r>
              <a:rPr lang="sv-SE" dirty="0" err="1"/>
              <a:t>Behavior</a:t>
            </a:r>
            <a:r>
              <a:rPr lang="sv-SE" dirty="0"/>
              <a:t> </a:t>
            </a:r>
            <a:r>
              <a:rPr lang="sv-SE" dirty="0" err="1"/>
              <a:t>Trees</a:t>
            </a:r>
            <a:r>
              <a:rPr lang="sv-SE" dirty="0"/>
              <a:t>.</a:t>
            </a:r>
          </a:p>
          <a:p>
            <a:r>
              <a:rPr lang="sv-SE" dirty="0" err="1"/>
              <a:t>This</a:t>
            </a:r>
            <a:r>
              <a:rPr lang="sv-SE" dirty="0"/>
              <a:t> is the second </a:t>
            </a:r>
            <a:r>
              <a:rPr lang="sv-SE" dirty="0" err="1"/>
              <a:t>lecture</a:t>
            </a:r>
            <a:r>
              <a:rPr lang="sv-SE" dirty="0"/>
              <a:t> in the series ”</a:t>
            </a:r>
            <a:r>
              <a:rPr lang="sv-SE" dirty="0" err="1"/>
              <a:t>Introduction</a:t>
            </a:r>
            <a:r>
              <a:rPr lang="sv-SE" dirty="0"/>
              <a:t> to </a:t>
            </a:r>
            <a:r>
              <a:rPr lang="sv-SE" dirty="0" err="1"/>
              <a:t>Behavior</a:t>
            </a:r>
            <a:r>
              <a:rPr lang="sv-SE" dirty="0"/>
              <a:t> </a:t>
            </a:r>
            <a:r>
              <a:rPr lang="sv-SE" dirty="0" err="1"/>
              <a:t>Trees</a:t>
            </a:r>
            <a:r>
              <a:rPr lang="sv-SE" dirty="0"/>
              <a:t>”.</a:t>
            </a:r>
          </a:p>
          <a:p>
            <a:r>
              <a:rPr lang="sv-SE" dirty="0"/>
              <a:t>And my </a:t>
            </a:r>
            <a:r>
              <a:rPr lang="sv-SE" dirty="0" err="1"/>
              <a:t>name</a:t>
            </a:r>
            <a:r>
              <a:rPr lang="sv-SE" dirty="0"/>
              <a:t> is Petter Ögren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61172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abstraction of “Action” </a:t>
            </a:r>
            <a:r>
              <a:rPr lang="en-US" dirty="0">
                <a:sym typeface="Wingdings" pitchFamily="2" charset="2"/>
              </a:rPr>
              <a:t> Modularity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2052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256 transitions (49 transitions)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0609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abstraction of “Action” </a:t>
            </a:r>
            <a:r>
              <a:rPr lang="en-US" dirty="0">
                <a:sym typeface="Wingdings" pitchFamily="2" charset="2"/>
              </a:rPr>
              <a:t> Modularity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4158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C2E0D84A-3EC1-DD40-8DA6-147FB563C3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D9708450-9178-2141-98CC-ED5077AF0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en-GB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E9331F4D-CFBF-B743-B11A-1C8047D3CFBE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A58F791A-AC82-4241-9571-C01F81F86836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" name="Grupp 13">
              <a:extLst>
                <a:ext uri="{FF2B5EF4-FFF2-40B4-BE49-F238E27FC236}">
                  <a16:creationId xmlns:a16="http://schemas.microsoft.com/office/drawing/2014/main" id="{8947ABFC-334D-4740-BE63-0A994ACCB78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C1F2ABF-FD0A-7047-8941-99E4FF67871B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9F776FDA-E8EC-9045-BD9F-45209E3A805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7024E031-C178-924F-A947-E6AB347889C7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C9F9DC5-A524-D145-9011-37CC11C6EC20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4829C5F-978F-D747-8E8C-862213367E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2B47CF5B-7594-274E-B9E9-81D1789F4950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D1A397B8-832C-BE46-B490-8871281D0DD6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DE1FD1AF-8E22-CE4C-B838-C310A32D367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1DC6E4F4-0565-C244-8DCD-B715E7E69CD9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5" name="Grupp 14">
              <a:extLst>
                <a:ext uri="{FF2B5EF4-FFF2-40B4-BE49-F238E27FC236}">
                  <a16:creationId xmlns:a16="http://schemas.microsoft.com/office/drawing/2014/main" id="{40184570-8C9F-D547-BFCF-47EDE34BEAB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A61EED33-3876-6C46-A702-773D24B265C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4D8A9A53-2174-6D4A-BBB7-03CDEA7B382A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3EF5D968-9105-C94D-BE78-C3D31395CC25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EC212671-72CA-9245-919A-6FA7C159FA15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A60D9C3-D2EA-4D42-87B8-128A9096F2C9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E94F348-690F-E540-9093-1C49199F26C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0F47886B-9D67-8945-B978-E3C38999542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B6E087E5-ED56-1F44-AB4D-4E5DC58625B2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FEAE9DDC-8E15-554D-A9F9-32C9FD82130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6" name="Grupp 15">
              <a:extLst>
                <a:ext uri="{FF2B5EF4-FFF2-40B4-BE49-F238E27FC236}">
                  <a16:creationId xmlns:a16="http://schemas.microsoft.com/office/drawing/2014/main" id="{BBD191D5-8184-A045-B6FE-5411D0DCF5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8DFBCE1C-D3B2-5F49-A340-D59567749FA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1A697A31-3F22-3D42-AAC2-3D75D7AB397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1533B9DF-99E0-F148-98DF-1AE4E0DCB22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C0994CB-1562-C84A-BC07-C3E433681627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1C45B92F-660A-FE46-AB66-EC8D8127EEE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6BFB85B6-8991-7A40-9E36-70642CC3997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DA01DD59-2BF2-D44E-92BC-D4F5118FF53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044860E-CE54-C645-8C96-DCC0027B3850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040B73E1-2341-A342-9BFA-9F9DC4E47D90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C01C7D92-822D-F247-888A-51CDBE3208C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65FEDA4E-E961-0D49-94DF-571AD02244A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" name="Rektangel 18">
                <a:extLst>
                  <a:ext uri="{FF2B5EF4-FFF2-40B4-BE49-F238E27FC236}">
                    <a16:creationId xmlns:a16="http://schemas.microsoft.com/office/drawing/2014/main" id="{9E90C081-1629-9147-9B51-6494A7B4DB18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" name="Rektangel 19">
                <a:extLst>
                  <a:ext uri="{FF2B5EF4-FFF2-40B4-BE49-F238E27FC236}">
                    <a16:creationId xmlns:a16="http://schemas.microsoft.com/office/drawing/2014/main" id="{EEB32951-A8BB-ED4E-BAAB-C0E1FE85F8EB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0A8A807A-65D9-C54E-98D6-5949FCEA8DFA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C94C2C1C-9987-A64A-A424-C3C8AAF83EAE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BA62EF01-C788-684D-AEAC-5899616A01B7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F52962C9-79CF-D24A-AFEF-4F2634BF4BF0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id="{CF48E26C-2B9A-4442-BC4B-E4588287A02E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6" name="Rektangel 25">
                <a:extLst>
                  <a:ext uri="{FF2B5EF4-FFF2-40B4-BE49-F238E27FC236}">
                    <a16:creationId xmlns:a16="http://schemas.microsoft.com/office/drawing/2014/main" id="{C0DCEE72-5D28-C148-828F-B74EE134472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23" name="Rak 122">
            <a:extLst>
              <a:ext uri="{FF2B5EF4-FFF2-40B4-BE49-F238E27FC236}">
                <a16:creationId xmlns:a16="http://schemas.microsoft.com/office/drawing/2014/main" id="{5097A8E5-A6B9-EE40-A302-C6CF112729E0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57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6"/>
          <p:cNvSpPr>
            <a:spLocks noChangeShapeType="1"/>
          </p:cNvSpPr>
          <p:nvPr/>
        </p:nvSpPr>
        <p:spPr bwMode="gray">
          <a:xfrm>
            <a:off x="-1376363" y="4197350"/>
            <a:ext cx="0" cy="0"/>
          </a:xfrm>
          <a:prstGeom prst="line">
            <a:avLst/>
          </a:prstGeom>
          <a:noFill/>
          <a:ln w="3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/>
          </a:p>
        </p:txBody>
      </p:sp>
      <p:sp>
        <p:nvSpPr>
          <p:cNvPr id="3" name="AutoShape 14"/>
          <p:cNvSpPr>
            <a:spLocks noChangeAspect="1" noChangeArrowheads="1" noTextEdit="1"/>
          </p:cNvSpPr>
          <p:nvPr/>
        </p:nvSpPr>
        <p:spPr bwMode="auto">
          <a:xfrm>
            <a:off x="-3582988" y="3049588"/>
            <a:ext cx="14508163" cy="17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/>
          </a:p>
        </p:txBody>
      </p:sp>
      <p:pic>
        <p:nvPicPr>
          <p:cNvPr id="5" name="Bildobjekt 19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8051" y="333780"/>
            <a:ext cx="1381125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Bildobjekt 18">
            <a:extLst>
              <a:ext uri="{FF2B5EF4-FFF2-40B4-BE49-F238E27FC236}">
                <a16:creationId xmlns:a16="http://schemas.microsoft.com/office/drawing/2014/main" id="{9818D67E-72BB-EF4D-8650-DA1146FF8B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upp 14">
            <a:extLst>
              <a:ext uri="{FF2B5EF4-FFF2-40B4-BE49-F238E27FC236}">
                <a16:creationId xmlns:a16="http://schemas.microsoft.com/office/drawing/2014/main" id="{0863DBC1-93FB-FC4F-8A6E-D08EB15A346A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5016C568-ADC6-B448-9875-EC43010139E3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15EAD1A5-2C50-F14C-A922-42AECE9F76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25FD33E-FA80-8E47-89FC-DCCC2A3C2D1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8F10E0A5-B8EE-BE47-BC4E-24E1DDB174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28EFCF7D-6529-C142-93C9-90598C42E62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9AF22970-B936-314A-824B-D4DF2AC4B85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60A421F4-0D3B-8043-8234-162B9DF4AEA4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2DB35B1D-2369-204C-9135-78149F46965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F51D08D7-925E-C84D-8090-F610717A86D9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E8F003AD-FABE-EE4D-BA89-B2742335EC11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4" name="Rektangel 63">
                <a:extLst>
                  <a:ext uri="{FF2B5EF4-FFF2-40B4-BE49-F238E27FC236}">
                    <a16:creationId xmlns:a16="http://schemas.microsoft.com/office/drawing/2014/main" id="{ABB6F5C6-C885-7942-A935-9C0B32B8A98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6" name="Grupp 25">
              <a:extLst>
                <a:ext uri="{FF2B5EF4-FFF2-40B4-BE49-F238E27FC236}">
                  <a16:creationId xmlns:a16="http://schemas.microsoft.com/office/drawing/2014/main" id="{E37A3EC7-B403-FB41-9F91-C41E66E1C3F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5D35AD7-6B39-F943-A943-C994051A3591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F607BB48-BBCD-3647-80C2-C6260F62508D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3A00F74D-012D-744D-8CD4-86F3025176A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25EFBEB2-E669-4441-A2A7-8EA23B468366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478148B7-7D92-B443-9A7B-461278601A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33F102BC-AE06-C04F-ABBD-6954A9357DA6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F1168AA4-3F32-6345-AEAD-E2EF2358B8F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EF2E7D3E-0E67-9A48-85F5-C51E73D428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34ECFF50-188A-EF4D-ABC2-ECFAF9D440A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7" name="Grupp 26">
              <a:extLst>
                <a:ext uri="{FF2B5EF4-FFF2-40B4-BE49-F238E27FC236}">
                  <a16:creationId xmlns:a16="http://schemas.microsoft.com/office/drawing/2014/main" id="{F68676DE-7159-B449-A14D-06BBB64ECB8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A435E150-EB57-B44A-8293-2C19C271A95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53C0B4FF-3765-4840-8E0A-9AA936D37216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A60EFB5C-D38B-D849-AB68-371460E2B1D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71C6519-4CCC-D74C-A050-B08BE3BFE6AE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625C522-5195-CA45-9C5A-7279ED5AF4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B21F9AF9-65C3-BA4E-9064-122DC8A4A49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7D8AAB2F-C807-4C4C-871F-F2E3846FF9FC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0CCC44B3-D0FF-D14E-A1C6-B6CFB2D233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3E7AF6E4-A19E-CB48-A8B3-F17A97DA27E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8" name="Grupp 27">
              <a:extLst>
                <a:ext uri="{FF2B5EF4-FFF2-40B4-BE49-F238E27FC236}">
                  <a16:creationId xmlns:a16="http://schemas.microsoft.com/office/drawing/2014/main" id="{4D7939D2-013B-8D43-AF56-65E8308D448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2B38132A-7F88-3148-A4FC-2DA07E2A634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5209F07D-76ED-C14B-B4D2-A7765896DE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A32CA292-5FF0-A747-8736-F788E8B5030A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AF774941-1457-FE4F-99C0-D11026CE8C8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A552B882-FA01-D642-91BA-E072AF506A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10860FD5-FD3F-A44E-A3A2-6ACBE91E3C4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7864E4F5-5000-7D43-8D12-8117255CB09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63FCD91C-D163-694C-A6A2-A8777BB9D7EF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C530E33C-0CCE-EA45-BFBA-21B929A17D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65" name="Rak 64">
            <a:extLst>
              <a:ext uri="{FF2B5EF4-FFF2-40B4-BE49-F238E27FC236}">
                <a16:creationId xmlns:a16="http://schemas.microsoft.com/office/drawing/2014/main" id="{FFF58A14-E24D-2646-87F0-D570B46FC445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ubrik 1">
            <a:extLst>
              <a:ext uri="{FF2B5EF4-FFF2-40B4-BE49-F238E27FC236}">
                <a16:creationId xmlns:a16="http://schemas.microsoft.com/office/drawing/2014/main" id="{3997965E-37C7-4D41-8C47-88DEC7D855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67" name="Underrubrik 2">
            <a:extLst>
              <a:ext uri="{FF2B5EF4-FFF2-40B4-BE49-F238E27FC236}">
                <a16:creationId xmlns:a16="http://schemas.microsoft.com/office/drawing/2014/main" id="{BE9565E6-B7A1-5E48-B793-BFB8048C9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685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2C2D5F-EA7C-6946-8E8C-7B84A7CCE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42A2319-CD13-BE4D-9C63-5A9EBFDCEC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2020-11-18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7540BA4-CF98-2846-8D40-8EA647BCD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C55E1E5B-E1F9-C645-91AF-7753BF8D8EB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2400"/>
            <a:ext cx="7559674" cy="3612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300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AD82F0C-0E2A-5546-8972-AA94798A63F5}" type="datetime1">
              <a:rPr lang="sv-SE" smtClean="0"/>
              <a:t>2020-11-18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6000"/>
            <a:ext cx="3427344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116000"/>
            <a:ext cx="3427341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533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er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7A7FA62-242B-154F-BDED-F228A40489AE}" type="datetime1">
              <a:rPr lang="sv-SE" smtClean="0"/>
              <a:t>2020-11-18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458000"/>
            <a:ext cx="3427344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458000"/>
            <a:ext cx="3427341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5036AF80-4CD2-454D-A2BD-8376F1D80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051200"/>
            <a:ext cx="3427342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0" name="Platshållare för text 4">
            <a:extLst>
              <a:ext uri="{FF2B5EF4-FFF2-40B4-BE49-F238E27FC236}">
                <a16:creationId xmlns:a16="http://schemas.microsoft.com/office/drawing/2014/main" id="{BD1EFFC8-506E-5A4A-B12B-1ED4D1958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2000" y="1051200"/>
            <a:ext cx="3427341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55955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D45677C-6021-4B4B-8D00-4AA6DB0D4902}" type="datetime1">
              <a:rPr lang="sv-SE" smtClean="0"/>
              <a:t>2020-11-18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2688"/>
            <a:ext cx="8642350" cy="35417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77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41755ED-D54E-694B-A391-7B1A4BC3BA77}" type="datetime1">
              <a:rPr lang="sv-SE" smtClean="0"/>
              <a:t>2020-11-18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3342"/>
            <a:ext cx="4282057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8" name="Platshållare för bild 6">
            <a:extLst>
              <a:ext uri="{FF2B5EF4-FFF2-40B4-BE49-F238E27FC236}">
                <a16:creationId xmlns:a16="http://schemas.microsoft.com/office/drawing/2014/main" id="{F471D766-023C-E042-B60C-5AA70DCA12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1119" y="1183342"/>
            <a:ext cx="4282055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128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6286D3-8649-524C-AC90-FF2F69102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E417B25-3466-4D4E-9932-2BC6E1D868B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55EB1E9-4E18-5549-8E17-04A05D374244}" type="datetime1">
              <a:rPr lang="sv-SE" smtClean="0"/>
              <a:t>2020-11-18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1573EF2-0F29-FC4E-8D8C-6C9A6BED7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11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 15">
            <a:extLst>
              <a:ext uri="{FF2B5EF4-FFF2-40B4-BE49-F238E27FC236}">
                <a16:creationId xmlns:a16="http://schemas.microsoft.com/office/drawing/2014/main" id="{8FC9BCA9-8112-B140-ADE9-6824270029CC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5CC0A999-4F7B-8C4E-8149-C4EAA0A4A500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" name="Grupp 17">
              <a:extLst>
                <a:ext uri="{FF2B5EF4-FFF2-40B4-BE49-F238E27FC236}">
                  <a16:creationId xmlns:a16="http://schemas.microsoft.com/office/drawing/2014/main" id="{69D53D63-D667-E84D-A90C-8D11EC9E4B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B6D8BC4-515D-A14B-BF16-35FC559D15C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A8074B4-32D4-7D4D-99B1-C1E5BCA4C29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5DF1CC6E-E23D-7846-B935-B6D685DE5D3F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E0344D03-8FC1-6B4D-BBDE-3DAE45779BC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1ADEEFC8-FFFE-B543-9D4F-F5E7FFED095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F8D556CD-9A22-3549-83E4-AC3754C40CA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483B93B1-26EF-844F-BD73-0AB10B74D5DE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54D47BB5-122C-2748-A219-5604D6DB5EAD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39F3589B-0BFD-5640-9CF3-FAF5F7063F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9" name="Grupp 18">
              <a:extLst>
                <a:ext uri="{FF2B5EF4-FFF2-40B4-BE49-F238E27FC236}">
                  <a16:creationId xmlns:a16="http://schemas.microsoft.com/office/drawing/2014/main" id="{BFB3C6E5-14B8-784E-8FB1-95AADD25647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8FF3B2D3-7968-8841-B69E-C92F6F38316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9C6FD4FD-051C-7D44-A009-64B5F0CF97F5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122B4FC-27BC-B84C-9081-BA4D2B8110D6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C2B70FAB-C9FA-2A44-9029-57E8DB422861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A5278468-9F40-3949-88D4-236CB2B2ABC3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14A7F17F-2E72-7B46-9CD0-02CCB8739BB5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3801361-770D-6F40-89DC-EB545DDB8AFF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08944139-F9F3-7943-BCEB-BE4B04164A2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3A4FBAF0-741B-2149-90C7-535640089BF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0" name="Grupp 19">
              <a:extLst>
                <a:ext uri="{FF2B5EF4-FFF2-40B4-BE49-F238E27FC236}">
                  <a16:creationId xmlns:a16="http://schemas.microsoft.com/office/drawing/2014/main" id="{58807A2E-9697-D74B-98B0-162AE365508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81418C15-36C2-3E44-A14C-7074CE448558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44833AF8-4999-7D4F-AE3B-8B0F9A33DFD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FF4139E5-A452-9845-824A-43F6502DE50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183BB7F3-8509-4B45-9508-7FA6F428C163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DE036BB2-A884-814F-B716-7468FF3E1938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C10D231-9633-4D40-8745-05CD67ACEB5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23A536BF-0D41-6E4F-985C-BE1F16D015F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BA63BD33-740B-0441-BEB3-D86ED464D5A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56D57299-ADB2-AF45-A47F-34F0365988C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1" name="Grupp 20">
              <a:extLst>
                <a:ext uri="{FF2B5EF4-FFF2-40B4-BE49-F238E27FC236}">
                  <a16:creationId xmlns:a16="http://schemas.microsoft.com/office/drawing/2014/main" id="{50B193BD-04F2-AD45-A802-45224EFD42D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B412C8AC-CE2A-8848-A20D-226D21F4CB5C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FC864472-CE46-9A45-8003-AF4F1FF1F46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55052CE-8A2D-5242-87E6-5FAE68A5F45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C5C802A8-B3EB-504F-B960-8D1EB66A1C5F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85EABCF9-7B70-3043-AFE1-619D293FE11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479CB243-E35B-754D-AE34-43FD1DBAB31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236D23C6-AA93-C048-892B-A29832BC0F45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099F8E46-00A7-9B49-BA0B-443C1B18F619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1F014AEE-BA9C-5B4F-A52F-FFC2BFC66238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0" name="Rak 9">
            <a:extLst>
              <a:ext uri="{FF2B5EF4-FFF2-40B4-BE49-F238E27FC236}">
                <a16:creationId xmlns:a16="http://schemas.microsoft.com/office/drawing/2014/main" id="{F42879D5-222F-0640-AA87-3AC584B52044}"/>
              </a:ext>
            </a:extLst>
          </p:cNvPr>
          <p:cNvCxnSpPr>
            <a:cxnSpLocks/>
          </p:cNvCxnSpPr>
          <p:nvPr/>
        </p:nvCxnSpPr>
        <p:spPr>
          <a:xfrm>
            <a:off x="1625600" y="27255788"/>
            <a:ext cx="39577963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35A3ADBA-25A7-C947-B502-691111D0D9E5}"/>
              </a:ext>
            </a:extLst>
          </p:cNvPr>
          <p:cNvCxnSpPr>
            <a:cxnSpLocks/>
          </p:cNvCxnSpPr>
          <p:nvPr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85D31C7-D918-594B-BEA4-908A26231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3" y="251752"/>
            <a:ext cx="7552857" cy="6738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76CF093-1E8D-FF4F-B3C9-72A2B0815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112400"/>
            <a:ext cx="7572358" cy="36090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7E4CD63-A723-E743-A7FA-6B31200F61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082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700">
                <a:solidFill>
                  <a:srgbClr val="848489"/>
                </a:solidFill>
              </a:defRPr>
            </a:lvl1pPr>
          </a:lstStyle>
          <a:p>
            <a:fld id="{832A3DEB-92BA-404E-9210-96F4218B7138}" type="datetime1">
              <a:rPr lang="sv-SE" smtClean="0"/>
              <a:t>2020-11-18</a:t>
            </a:fld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44A7B9-8441-734E-B26B-9C9C5C04B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00">
                <a:solidFill>
                  <a:srgbClr val="848489"/>
                </a:solidFill>
              </a:defRPr>
            </a:lvl1pPr>
          </a:lstStyle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86" r:id="rId3"/>
    <p:sldLayoutId id="2147483800" r:id="rId4"/>
    <p:sldLayoutId id="2147483801" r:id="rId5"/>
    <p:sldLayoutId id="2147483803" r:id="rId6"/>
    <p:sldLayoutId id="2147483802" r:id="rId7"/>
    <p:sldLayoutId id="2147483799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22250" indent="-222250" algn="l" rtl="0" eaLnBrk="1" fontAlgn="base" hangingPunct="1">
        <a:lnSpc>
          <a:spcPct val="90000"/>
        </a:lnSpc>
        <a:spcBef>
          <a:spcPts val="1000"/>
        </a:spcBef>
        <a:spcAft>
          <a:spcPts val="200"/>
        </a:spcAft>
        <a:buClr>
          <a:schemeClr val="tx1"/>
        </a:buClr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6088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–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69925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&gt;"/>
        <a:tabLst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846138" indent="-176213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12838" indent="-2667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–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736" userDrawn="1">
          <p15:clr>
            <a:srgbClr val="F26B43"/>
          </p15:clr>
        </p15:guide>
        <p15:guide id="4" pos="5443" userDrawn="1">
          <p15:clr>
            <a:srgbClr val="F26B43"/>
          </p15:clr>
        </p15:guide>
        <p15:guide id="5" orient="horz" pos="742" userDrawn="1">
          <p15:clr>
            <a:srgbClr val="F26B43"/>
          </p15:clr>
        </p15:guide>
        <p15:guide id="7" pos="158" userDrawn="1">
          <p15:clr>
            <a:srgbClr val="F26B43"/>
          </p15:clr>
        </p15:guide>
        <p15:guide id="9" orient="horz" pos="584" userDrawn="1">
          <p15:clr>
            <a:srgbClr val="F26B43"/>
          </p15:clr>
        </p15:guide>
        <p15:guide id="10" orient="horz" pos="156" userDrawn="1">
          <p15:clr>
            <a:srgbClr val="F26B43"/>
          </p15:clr>
        </p15:guide>
        <p15:guide id="11" pos="5602" userDrawn="1">
          <p15:clr>
            <a:srgbClr val="F26B43"/>
          </p15:clr>
        </p15:guide>
        <p15:guide id="12" pos="667" userDrawn="1">
          <p15:clr>
            <a:srgbClr val="F26B43"/>
          </p15:clr>
        </p15:guide>
        <p15:guide id="13" pos="580" userDrawn="1">
          <p15:clr>
            <a:srgbClr val="F26B43"/>
          </p15:clr>
        </p15:guide>
        <p15:guide id="15" orient="horz" pos="3085" userDrawn="1">
          <p15:clr>
            <a:srgbClr val="F26B43"/>
          </p15:clr>
        </p15:guide>
        <p15:guide id="16" orient="horz" pos="2976" userDrawn="1">
          <p15:clr>
            <a:srgbClr val="F26B43"/>
          </p15:clr>
        </p15:guide>
        <p15:guide id="17" pos="36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2.m4a"/><Relationship Id="rId7" Type="http://schemas.openxmlformats.org/officeDocument/2006/relationships/image" Target="../media/image6.png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4.png"/><Relationship Id="rId2" Type="http://schemas.microsoft.com/office/2007/relationships/media" Target="../media/media3.m4a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7" Type="http://schemas.openxmlformats.org/officeDocument/2006/relationships/image" Target="../media/image4.png"/><Relationship Id="rId2" Type="http://schemas.microsoft.com/office/2007/relationships/media" Target="../media/media4.m4a"/><Relationship Id="rId1" Type="http://schemas.openxmlformats.org/officeDocument/2006/relationships/tags" Target="../tags/tag4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5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6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DA710C-5B5B-BF41-8E67-58B4F6602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2785" y="1450427"/>
            <a:ext cx="7550594" cy="504497"/>
          </a:xfrm>
        </p:spPr>
        <p:txBody>
          <a:bodyPr/>
          <a:lstStyle/>
          <a:p>
            <a:r>
              <a:rPr lang="en-US" sz="4000" i="1" dirty="0"/>
              <a:t>Behavior Trees in 5 Minutes</a:t>
            </a:r>
            <a:endParaRPr lang="en-GB" sz="40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6D738B8-0E7F-6245-8D2F-E944B59515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2785" y="2137323"/>
            <a:ext cx="8181215" cy="43389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GB" sz="1400" dirty="0"/>
              <a:t>by </a:t>
            </a:r>
            <a:r>
              <a:rPr lang="en-GB" sz="1400" dirty="0" err="1"/>
              <a:t>Petter</a:t>
            </a:r>
            <a:r>
              <a:rPr lang="en-GB" sz="1400" dirty="0"/>
              <a:t> </a:t>
            </a:r>
            <a:r>
              <a:rPr lang="en-GB" sz="1400" dirty="0" err="1"/>
              <a:t>Ögren</a:t>
            </a:r>
            <a:endParaRPr lang="en-GB" sz="1400" dirty="0"/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6443DF-3F69-D04F-A2D1-F6F24636DC30}"/>
              </a:ext>
            </a:extLst>
          </p:cNvPr>
          <p:cNvSpPr txBox="1"/>
          <p:nvPr/>
        </p:nvSpPr>
        <p:spPr>
          <a:xfrm>
            <a:off x="3733800" y="-116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714141D6-1736-CE44-9F83-84AC057976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474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978">
        <p:fade/>
      </p:transition>
    </mc:Choice>
    <mc:Fallback>
      <p:transition spd="med" advTm="597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7982A-5FD4-D947-883F-78558153C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do next?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78D060-561E-2B4A-9319-66C4590D0EC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2020-11-18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1DC4D7-2897-8346-9C11-304D60AAD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2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C4ACABD-04A1-E644-9F59-5629F68BA9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910" y="1040524"/>
            <a:ext cx="2056180" cy="3519652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9B8FDB8F-60FF-414F-88ED-7C2492040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5517" y="282183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Grasp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83AD988-1A84-B64D-BB16-9C30EFA1C2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5517" y="775262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Drop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A0B82B1-DD7E-5B46-9098-2374C8839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5517" y="1268341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Walk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7D44B8B-22FC-684B-9CEA-CCEA778E0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5517" y="1761420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Open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EFB0F57-8CDE-664C-82C0-E9481E6A9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5517" y="2254499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Close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BD00D3A-BDD0-8A46-BDE9-CE3DB639B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5517" y="2747578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Search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79DC095-0506-4E43-A010-FAFCD6BA5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2898" y="3248565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Clean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2199B8C-3DE0-2441-8B04-903966E33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2898" y="3741644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Speak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D5BC552-7C06-1D41-8A70-50AB76AC9E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2898" y="4234723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Run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F917C99-0691-B64B-8618-D05DB54FB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1806" y="282183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Recharge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EE18444-5217-3B47-88A7-7F91CD54BE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1806" y="775262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Lock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88C7CF4-23A5-514D-AD67-2937ECCF3D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1806" y="1268341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Unlock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AD07FCE-B573-7C49-8139-E34399613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1806" y="1761420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Pull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C64D495-651C-B641-96CC-3759DA0A4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1806" y="2254499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Push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8AFF92C-2399-374D-AD07-A48BE38F1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1806" y="2747578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Kick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C39BFD9-587E-B242-990D-92AE9DF86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9187" y="3248565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Speak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AB2A763-C987-3C47-8ED5-B1ED49A2F4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9187" y="3741644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Record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E8E2039-2342-2A44-8D58-691110E0D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9187" y="4234723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Throw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8353386-9165-6441-BF2C-A9DA74E0F34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4931" r="-3483" b="1982"/>
          <a:stretch/>
        </p:blipFill>
        <p:spPr>
          <a:xfrm>
            <a:off x="3570658" y="1420129"/>
            <a:ext cx="1842263" cy="1160045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E13B25BB-67B8-C84B-BB62-8BB6853F39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1341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6786">
        <p:fade/>
      </p:transition>
    </mc:Choice>
    <mc:Fallback>
      <p:transition spd="med" advTm="1678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4" grpId="1" animBg="1"/>
      <p:bldP spid="41" grpId="1" animBg="1"/>
      <p:bldP spid="42" grpId="1" animBg="1"/>
      <p:bldP spid="43" grpId="1" animBg="1"/>
      <p:bldP spid="44" grpId="1" animBg="1"/>
      <p:bldP spid="45" grpId="1" animBg="1"/>
      <p:bldP spid="46" grpId="1" animBg="1"/>
      <p:bldP spid="47" grpId="1" animBg="1"/>
      <p:bldP spid="48" grpId="1" animBg="1"/>
      <p:bldP spid="49" grpId="1" animBg="1"/>
      <p:bldP spid="50" grpId="1" animBg="1"/>
      <p:bldP spid="51" grpId="1" animBg="1"/>
      <p:bldP spid="52" grpId="1" animBg="1"/>
      <p:bldP spid="53" grpId="1" animBg="1"/>
      <p:bldP spid="54" grpId="1" animBg="1"/>
      <p:bldP spid="55" grpId="1" animBg="1"/>
      <p:bldP spid="56" grpId="1" animBg="1"/>
      <p:bldP spid="5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7982A-5FD4-D947-883F-78558153C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do next?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78D060-561E-2B4A-9319-66C4590D0EC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2020-11-18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1DC4D7-2897-8346-9C11-304D60AAD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C4ACABD-04A1-E644-9F59-5629F68BA9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80" y="925626"/>
            <a:ext cx="2056180" cy="3519652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9B8FDB8F-60FF-414F-88ED-7C2492040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2368" y="1260097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Grasp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83AD988-1A84-B64D-BB16-9C30EFA1C2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1761" y="3197693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Drop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A0B82B1-DD7E-5B46-9098-2374C8839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2541" y="2283038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Walk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7D44B8B-22FC-684B-9CEA-CCEA778E0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9466" y="2323862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Open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EFB0F57-8CDE-664C-82C0-E9481E6A9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0929" y="3207741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Close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BD00D3A-BDD0-8A46-BDE9-CE3DB639B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5517" y="3259058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Search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79DC095-0506-4E43-A010-FAFCD6BA5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5517" y="3737454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Clean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2199B8C-3DE0-2441-8B04-903966E33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2541" y="1261210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Speak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F917C99-0691-B64B-8618-D05DB54FB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4897" y="727762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Recharge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EE18444-5217-3B47-88A7-7F91CD54BE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1806" y="775262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Lock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88C7CF4-23A5-514D-AD67-2937ECCF3D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1806" y="1268341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Unlock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AD07FCE-B573-7C49-8139-E34399613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1806" y="1761420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Pull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C64D495-651C-B641-96CC-3759DA0A4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1806" y="2254499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Push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8AFF92C-2399-374D-AD07-A48BE38F1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1806" y="2747578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Kick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C39BFD9-587E-B242-990D-92AE9DF86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9187" y="3248565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Speak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AB2A763-C987-3C47-8ED5-B1ED49A2F4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9187" y="3741644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Record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E26C438-AAE9-CB45-80F9-AA5D87FCEA5E}"/>
              </a:ext>
            </a:extLst>
          </p:cNvPr>
          <p:cNvCxnSpPr>
            <a:cxnSpLocks/>
            <a:stCxn id="49" idx="2"/>
            <a:endCxn id="42" idx="1"/>
          </p:cNvCxnSpPr>
          <p:nvPr/>
        </p:nvCxnSpPr>
        <p:spPr>
          <a:xfrm>
            <a:off x="4836891" y="1089351"/>
            <a:ext cx="1095650" cy="1374482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4507830-CE2F-1A4F-806A-26D13624A8DD}"/>
              </a:ext>
            </a:extLst>
          </p:cNvPr>
          <p:cNvCxnSpPr>
            <a:cxnSpLocks/>
            <a:stCxn id="43" idx="3"/>
            <a:endCxn id="42" idx="1"/>
          </p:cNvCxnSpPr>
          <p:nvPr/>
        </p:nvCxnSpPr>
        <p:spPr>
          <a:xfrm flipV="1">
            <a:off x="3753454" y="2463833"/>
            <a:ext cx="2179087" cy="40824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4CE9706-F078-3945-A0EC-3DDE2B773C46}"/>
              </a:ext>
            </a:extLst>
          </p:cNvPr>
          <p:cNvCxnSpPr>
            <a:cxnSpLocks/>
            <a:stCxn id="47" idx="1"/>
            <a:endCxn id="41" idx="0"/>
          </p:cNvCxnSpPr>
          <p:nvPr/>
        </p:nvCxnSpPr>
        <p:spPr>
          <a:xfrm flipH="1">
            <a:off x="4133755" y="1442005"/>
            <a:ext cx="1798786" cy="1755688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0D64F0C-2628-7440-9FB2-D37CD6612D5D}"/>
              </a:ext>
            </a:extLst>
          </p:cNvPr>
          <p:cNvCxnSpPr>
            <a:cxnSpLocks/>
            <a:stCxn id="34" idx="3"/>
            <a:endCxn id="42" idx="1"/>
          </p:cNvCxnSpPr>
          <p:nvPr/>
        </p:nvCxnSpPr>
        <p:spPr>
          <a:xfrm>
            <a:off x="3766356" y="1440892"/>
            <a:ext cx="2166185" cy="1022941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4ACA54E-8831-734A-A343-E619262B364B}"/>
              </a:ext>
            </a:extLst>
          </p:cNvPr>
          <p:cNvCxnSpPr>
            <a:cxnSpLocks/>
            <a:stCxn id="49" idx="2"/>
            <a:endCxn id="47" idx="1"/>
          </p:cNvCxnSpPr>
          <p:nvPr/>
        </p:nvCxnSpPr>
        <p:spPr>
          <a:xfrm>
            <a:off x="4836891" y="1089351"/>
            <a:ext cx="1095650" cy="352654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C71A446-3D29-E245-AAA1-40AF14486706}"/>
              </a:ext>
            </a:extLst>
          </p:cNvPr>
          <p:cNvCxnSpPr>
            <a:cxnSpLocks/>
            <a:stCxn id="34" idx="3"/>
            <a:endCxn id="41" idx="0"/>
          </p:cNvCxnSpPr>
          <p:nvPr/>
        </p:nvCxnSpPr>
        <p:spPr>
          <a:xfrm>
            <a:off x="3766356" y="1440892"/>
            <a:ext cx="367399" cy="1756801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D6B479B-73D8-B545-BFB3-A6638A786E7C}"/>
              </a:ext>
            </a:extLst>
          </p:cNvPr>
          <p:cNvCxnSpPr>
            <a:cxnSpLocks/>
            <a:stCxn id="43" idx="3"/>
            <a:endCxn id="34" idx="3"/>
          </p:cNvCxnSpPr>
          <p:nvPr/>
        </p:nvCxnSpPr>
        <p:spPr>
          <a:xfrm flipV="1">
            <a:off x="3753454" y="1440892"/>
            <a:ext cx="12902" cy="1063765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C5A8654-2EA0-124A-9FFF-30D9040C43B8}"/>
              </a:ext>
            </a:extLst>
          </p:cNvPr>
          <p:cNvCxnSpPr>
            <a:cxnSpLocks/>
            <a:stCxn id="34" idx="3"/>
            <a:endCxn id="44" idx="0"/>
          </p:cNvCxnSpPr>
          <p:nvPr/>
        </p:nvCxnSpPr>
        <p:spPr>
          <a:xfrm>
            <a:off x="3766356" y="1440892"/>
            <a:ext cx="1796567" cy="1766849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CCE779-548D-CC4E-BF46-46497A576571}"/>
              </a:ext>
            </a:extLst>
          </p:cNvPr>
          <p:cNvCxnSpPr>
            <a:cxnSpLocks/>
            <a:stCxn id="47" idx="1"/>
            <a:endCxn id="43" idx="3"/>
          </p:cNvCxnSpPr>
          <p:nvPr/>
        </p:nvCxnSpPr>
        <p:spPr>
          <a:xfrm flipH="1">
            <a:off x="3753454" y="1442005"/>
            <a:ext cx="2179087" cy="1062652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266AFB11-BC25-B646-9737-FBF6A0BA9C0B}"/>
              </a:ext>
            </a:extLst>
          </p:cNvPr>
          <p:cNvCxnSpPr>
            <a:cxnSpLocks/>
            <a:stCxn id="43" idx="3"/>
            <a:endCxn id="41" idx="0"/>
          </p:cNvCxnSpPr>
          <p:nvPr/>
        </p:nvCxnSpPr>
        <p:spPr>
          <a:xfrm>
            <a:off x="3753454" y="2504657"/>
            <a:ext cx="380301" cy="693036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5C1D1125-C23E-CA4A-B16B-50B89048F007}"/>
              </a:ext>
            </a:extLst>
          </p:cNvPr>
          <p:cNvCxnSpPr>
            <a:cxnSpLocks/>
            <a:stCxn id="42" idx="1"/>
            <a:endCxn id="47" idx="1"/>
          </p:cNvCxnSpPr>
          <p:nvPr/>
        </p:nvCxnSpPr>
        <p:spPr>
          <a:xfrm flipV="1">
            <a:off x="5932541" y="1442005"/>
            <a:ext cx="0" cy="1021828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31B8C481-5735-AE4A-95A6-03938CEA889C}"/>
              </a:ext>
            </a:extLst>
          </p:cNvPr>
          <p:cNvCxnSpPr>
            <a:cxnSpLocks/>
            <a:stCxn id="44" idx="0"/>
            <a:endCxn id="42" idx="1"/>
          </p:cNvCxnSpPr>
          <p:nvPr/>
        </p:nvCxnSpPr>
        <p:spPr>
          <a:xfrm flipV="1">
            <a:off x="5562923" y="2463833"/>
            <a:ext cx="369618" cy="743908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6160B3DA-11D7-E441-839C-605C79B97200}"/>
              </a:ext>
            </a:extLst>
          </p:cNvPr>
          <p:cNvCxnSpPr>
            <a:cxnSpLocks/>
            <a:stCxn id="34" idx="3"/>
            <a:endCxn id="49" idx="2"/>
          </p:cNvCxnSpPr>
          <p:nvPr/>
        </p:nvCxnSpPr>
        <p:spPr>
          <a:xfrm flipV="1">
            <a:off x="3766356" y="1089351"/>
            <a:ext cx="1070535" cy="351541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73ED0207-6B4C-304B-B692-E72DDC7439CF}"/>
              </a:ext>
            </a:extLst>
          </p:cNvPr>
          <p:cNvCxnSpPr>
            <a:cxnSpLocks/>
            <a:stCxn id="43" idx="3"/>
            <a:endCxn id="49" idx="2"/>
          </p:cNvCxnSpPr>
          <p:nvPr/>
        </p:nvCxnSpPr>
        <p:spPr>
          <a:xfrm flipV="1">
            <a:off x="3753454" y="1089351"/>
            <a:ext cx="1083437" cy="1415306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D324912-C4A8-C04B-BF5A-727B717F30BD}"/>
              </a:ext>
            </a:extLst>
          </p:cNvPr>
          <p:cNvCxnSpPr>
            <a:cxnSpLocks/>
            <a:stCxn id="41" idx="0"/>
            <a:endCxn id="44" idx="0"/>
          </p:cNvCxnSpPr>
          <p:nvPr/>
        </p:nvCxnSpPr>
        <p:spPr>
          <a:xfrm>
            <a:off x="4133755" y="3197693"/>
            <a:ext cx="1429168" cy="10048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9E42E609-3E46-2D46-BA43-C37B23F810CC}"/>
              </a:ext>
            </a:extLst>
          </p:cNvPr>
          <p:cNvSpPr txBox="1"/>
          <p:nvPr/>
        </p:nvSpPr>
        <p:spPr>
          <a:xfrm>
            <a:off x="3561701" y="3838622"/>
            <a:ext cx="2573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Finite State Machine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EF7D7F99-6B7B-1542-AB9E-DA3055A39688}"/>
              </a:ext>
            </a:extLst>
          </p:cNvPr>
          <p:cNvSpPr txBox="1"/>
          <p:nvPr/>
        </p:nvSpPr>
        <p:spPr>
          <a:xfrm>
            <a:off x="2017611" y="4539364"/>
            <a:ext cx="5294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Each action needs to know “What to do next”…</a:t>
            </a:r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034CF0BF-8A29-7D41-93E4-72FF1145BA20}"/>
              </a:ext>
            </a:extLst>
          </p:cNvPr>
          <p:cNvCxnSpPr>
            <a:cxnSpLocks/>
            <a:stCxn id="42" idx="1"/>
            <a:endCxn id="41" idx="0"/>
          </p:cNvCxnSpPr>
          <p:nvPr/>
        </p:nvCxnSpPr>
        <p:spPr>
          <a:xfrm flipH="1">
            <a:off x="4133755" y="2463833"/>
            <a:ext cx="1798786" cy="733860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4E35614C-7B02-094F-8B0C-E04FA3295A35}"/>
              </a:ext>
            </a:extLst>
          </p:cNvPr>
          <p:cNvCxnSpPr>
            <a:cxnSpLocks/>
            <a:stCxn id="44" idx="0"/>
            <a:endCxn id="43" idx="3"/>
          </p:cNvCxnSpPr>
          <p:nvPr/>
        </p:nvCxnSpPr>
        <p:spPr>
          <a:xfrm flipH="1" flipV="1">
            <a:off x="3753454" y="2504657"/>
            <a:ext cx="1809469" cy="703084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941DF0C2-A3E2-B145-B9B5-720C6CF32B1B}"/>
              </a:ext>
            </a:extLst>
          </p:cNvPr>
          <p:cNvCxnSpPr>
            <a:cxnSpLocks/>
            <a:stCxn id="44" idx="0"/>
            <a:endCxn id="49" idx="2"/>
          </p:cNvCxnSpPr>
          <p:nvPr/>
        </p:nvCxnSpPr>
        <p:spPr>
          <a:xfrm flipH="1" flipV="1">
            <a:off x="4836891" y="1089351"/>
            <a:ext cx="726032" cy="2118390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56B36C11-E6C2-BE4F-B4C8-01076776B2BD}"/>
              </a:ext>
            </a:extLst>
          </p:cNvPr>
          <p:cNvCxnSpPr>
            <a:cxnSpLocks/>
            <a:stCxn id="41" idx="0"/>
            <a:endCxn id="49" idx="2"/>
          </p:cNvCxnSpPr>
          <p:nvPr/>
        </p:nvCxnSpPr>
        <p:spPr>
          <a:xfrm flipV="1">
            <a:off x="4133755" y="1089351"/>
            <a:ext cx="703136" cy="2108342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BCE180F2-638F-784D-8139-78D1D3907D52}"/>
              </a:ext>
            </a:extLst>
          </p:cNvPr>
          <p:cNvCxnSpPr>
            <a:cxnSpLocks/>
            <a:stCxn id="34" idx="3"/>
            <a:endCxn id="47" idx="1"/>
          </p:cNvCxnSpPr>
          <p:nvPr/>
        </p:nvCxnSpPr>
        <p:spPr>
          <a:xfrm>
            <a:off x="3766356" y="1440892"/>
            <a:ext cx="2166185" cy="1113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EB871A33-ACD2-9943-8B4F-C9C808C21D04}"/>
              </a:ext>
            </a:extLst>
          </p:cNvPr>
          <p:cNvCxnSpPr>
            <a:cxnSpLocks/>
            <a:stCxn id="47" idx="1"/>
            <a:endCxn id="44" idx="0"/>
          </p:cNvCxnSpPr>
          <p:nvPr/>
        </p:nvCxnSpPr>
        <p:spPr>
          <a:xfrm flipH="1">
            <a:off x="5562923" y="1442005"/>
            <a:ext cx="369618" cy="1765736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4B94B19D-88F9-794E-8A80-8D56A9AACD7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90384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5604">
        <p:fade/>
      </p:transition>
    </mc:Choice>
    <mc:Fallback>
      <p:transition spd="med" advTm="356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500"/>
                            </p:stCondLst>
                            <p:childTnLst>
                              <p:par>
                                <p:cTn id="9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500"/>
                            </p:stCondLst>
                            <p:childTnLst>
                              <p:par>
                                <p:cTn id="10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0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7982A-5FD4-D947-883F-78558153C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3" y="251752"/>
            <a:ext cx="2937379" cy="673874"/>
          </a:xfrm>
        </p:spPr>
        <p:txBody>
          <a:bodyPr/>
          <a:lstStyle/>
          <a:p>
            <a:r>
              <a:rPr lang="en-US" dirty="0"/>
              <a:t>What to do next?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78D060-561E-2B4A-9319-66C4590D0EC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2020-11-18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1DC4D7-2897-8346-9C11-304D60AAD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4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C4ACABD-04A1-E644-9F59-5629F68BA9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80" y="925626"/>
            <a:ext cx="2056180" cy="3519652"/>
          </a:xfrm>
          <a:prstGeom prst="rect">
            <a:avLst/>
          </a:prstGeom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9E42E609-3E46-2D46-BA43-C37B23F810CC}"/>
              </a:ext>
            </a:extLst>
          </p:cNvPr>
          <p:cNvSpPr txBox="1"/>
          <p:nvPr/>
        </p:nvSpPr>
        <p:spPr>
          <a:xfrm>
            <a:off x="3219752" y="3092834"/>
            <a:ext cx="216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Behavior Tree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EF7D7F99-6B7B-1542-AB9E-DA3055A39688}"/>
              </a:ext>
            </a:extLst>
          </p:cNvPr>
          <p:cNvSpPr txBox="1"/>
          <p:nvPr/>
        </p:nvSpPr>
        <p:spPr>
          <a:xfrm>
            <a:off x="2902138" y="3545568"/>
            <a:ext cx="3115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Each action needs to know “Did I Succeed or Fail?”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F798B07-A6F7-364F-93FD-33A465FDF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5517" y="282183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Grasp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9554F0E-F2D4-7C44-9A70-B45BA0030C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5517" y="775262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Drop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3AA76B2-93BD-734E-AAB9-AD3D37F9A2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5517" y="1268341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Walk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52C4CA7-7568-D740-88A6-AF6CB5A9E2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5517" y="1761420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Open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A6D7A2A-DC09-7141-AAE1-B366B04FE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5517" y="2254499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Close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1CDE0E4-8C29-BD45-80C0-98E8BEC21D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5517" y="2747578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Search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4A7F331-9F8D-D240-9335-2D4F711DA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2898" y="3248565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Clean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A43D9E5-BDF6-A94A-91E8-02232CB9B7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2898" y="3741644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Speak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0ACE900-81A3-3244-9A14-4DA1F639D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2898" y="4234723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Run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5432380-FFF9-D94A-80E2-52B7B4E4E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1806" y="282183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Recharge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108DCB5-2FAB-5A4A-B201-CFE7FA65DF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1806" y="775262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Lock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7226923-7309-3F44-914C-DB1F3FBB0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1806" y="1268341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Unlock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F510B61-7B13-784E-AA76-E5BB7B832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1806" y="1761420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Pull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609DDC3-CE42-2642-A2AD-45E9ADD2E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1806" y="2254499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Push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CC1F7AB-F878-2242-A99C-EF4388D44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1806" y="2747578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Kick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D0F3335B-0D5D-4241-B6D9-8C1F8152B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9187" y="3248565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Speak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C5918A8-DE69-4C4D-91A5-24289EECD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9187" y="3741644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Record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F2AB467-B6A9-334C-842B-7A514F3290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9187" y="4234723"/>
            <a:ext cx="1083988" cy="36158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Throw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59A3DB9-9161-AF4C-B795-2FF7076B75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1891" y="2616088"/>
            <a:ext cx="1083989" cy="355291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Grasp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A9101EEE-460B-ED47-BC75-7317EC6DB6D5}"/>
              </a:ext>
            </a:extLst>
          </p:cNvPr>
          <p:cNvCxnSpPr>
            <a:cxnSpLocks/>
          </p:cNvCxnSpPr>
          <p:nvPr/>
        </p:nvCxnSpPr>
        <p:spPr>
          <a:xfrm flipV="1">
            <a:off x="4476031" y="1946295"/>
            <a:ext cx="0" cy="6768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73">
            <a:extLst>
              <a:ext uri="{FF2B5EF4-FFF2-40B4-BE49-F238E27FC236}">
                <a16:creationId xmlns:a16="http://schemas.microsoft.com/office/drawing/2014/main" id="{52798425-8D19-BD43-B67C-A80DA2C2D5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6944" y="1591326"/>
            <a:ext cx="1083981" cy="3526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(parent)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61800BC3-3EC5-2240-BD5B-34CC08458072}"/>
              </a:ext>
            </a:extLst>
          </p:cNvPr>
          <p:cNvCxnSpPr>
            <a:cxnSpLocks/>
          </p:cNvCxnSpPr>
          <p:nvPr/>
        </p:nvCxnSpPr>
        <p:spPr>
          <a:xfrm flipV="1">
            <a:off x="4186564" y="1946295"/>
            <a:ext cx="0" cy="676868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8AFD98D0-6535-814A-89A8-BE3368E968FC}"/>
              </a:ext>
            </a:extLst>
          </p:cNvPr>
          <p:cNvSpPr txBox="1"/>
          <p:nvPr/>
        </p:nvSpPr>
        <p:spPr>
          <a:xfrm>
            <a:off x="3437635" y="2125301"/>
            <a:ext cx="6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(tick)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A897431-E89E-D448-B244-D9B6D40CB6F9}"/>
              </a:ext>
            </a:extLst>
          </p:cNvPr>
          <p:cNvSpPr txBox="1"/>
          <p:nvPr/>
        </p:nvSpPr>
        <p:spPr>
          <a:xfrm>
            <a:off x="4626877" y="1952203"/>
            <a:ext cx="10839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Success,</a:t>
            </a:r>
          </a:p>
          <a:p>
            <a:r>
              <a:rPr lang="en-US" sz="1400" dirty="0"/>
              <a:t>Failure,</a:t>
            </a:r>
          </a:p>
          <a:p>
            <a:r>
              <a:rPr lang="en-US" sz="1400" dirty="0"/>
              <a:t>or Running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CAB35AB-BC0B-404B-BFF6-5AD714393735}"/>
              </a:ext>
            </a:extLst>
          </p:cNvPr>
          <p:cNvSpPr txBox="1"/>
          <p:nvPr/>
        </p:nvSpPr>
        <p:spPr>
          <a:xfrm>
            <a:off x="2058216" y="4518904"/>
            <a:ext cx="4382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Ancestors decide </a:t>
            </a:r>
            <a:r>
              <a:rPr lang="en-US" dirty="0"/>
              <a:t>“What do to next?”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CBAA8EB4-27C5-7548-B372-59E8BE1CCCE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24689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911">
        <p:fade/>
      </p:transition>
    </mc:Choice>
    <mc:Fallback>
      <p:transition spd="med" advTm="3091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07" grpId="0"/>
      <p:bldP spid="76" grpId="0"/>
      <p:bldP spid="77" grpId="0"/>
      <p:bldP spid="7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325D4-8C08-2041-AEB8-1A0CC4AE8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Fundamental Compositions of Actions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E5ECE4-5FCE-3E42-83D1-FB78572619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2020-11-18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4F2901-F5F2-EB49-906F-65829EB14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492B411-F0D6-604C-8A23-ADE639909AA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6000"/>
            <a:ext cx="3427344" cy="646331"/>
          </a:xfrm>
        </p:spPr>
        <p:txBody>
          <a:bodyPr/>
          <a:lstStyle/>
          <a:p>
            <a:r>
              <a:rPr lang="en-US" sz="1800" b="1" dirty="0"/>
              <a:t>Fallback</a:t>
            </a:r>
            <a:r>
              <a:rPr lang="en-US" sz="1800" dirty="0"/>
              <a:t> (?)(or)</a:t>
            </a:r>
          </a:p>
          <a:p>
            <a:pPr lvl="1"/>
            <a:r>
              <a:rPr lang="en-US" sz="1600" dirty="0"/>
              <a:t>(Eat </a:t>
            </a:r>
            <a:r>
              <a:rPr lang="en-US" sz="1600" dirty="0" err="1"/>
              <a:t>Sandwitch</a:t>
            </a:r>
            <a:r>
              <a:rPr lang="en-US" sz="1600" dirty="0"/>
              <a:t> ? Eat Apple)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9EBEB2BD-51F4-884A-A2CF-5FD5C0ADBDC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116000"/>
            <a:ext cx="3427341" cy="604840"/>
          </a:xfrm>
        </p:spPr>
        <p:txBody>
          <a:bodyPr/>
          <a:lstStyle/>
          <a:p>
            <a:r>
              <a:rPr lang="en-US" sz="1800" b="1" dirty="0"/>
              <a:t>Sequence</a:t>
            </a:r>
            <a:r>
              <a:rPr lang="en-US" sz="1800" dirty="0"/>
              <a:t> (</a:t>
            </a:r>
            <a:r>
              <a:rPr lang="en-US" sz="1800" dirty="0">
                <a:sym typeface="Wingdings" pitchFamily="2" charset="2"/>
              </a:rPr>
              <a:t>)(and)</a:t>
            </a:r>
            <a:endParaRPr lang="en-US" sz="1800" dirty="0"/>
          </a:p>
          <a:p>
            <a:pPr lvl="1"/>
            <a:r>
              <a:rPr lang="en-US" sz="1600" dirty="0"/>
              <a:t>(Peel Banana </a:t>
            </a:r>
            <a:r>
              <a:rPr lang="en-US" sz="1600" dirty="0">
                <a:sym typeface="Wingdings" pitchFamily="2" charset="2"/>
              </a:rPr>
              <a:t> Eat Banana)</a:t>
            </a:r>
            <a:r>
              <a:rPr lang="en-US" sz="1600" dirty="0"/>
              <a:t> 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C18A00-2B06-2A41-B8D7-6D5679A6E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7909" y="4301109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Peel Banana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5FA84A-F503-BF42-80D9-1147AAF8C4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0655" y="4301109"/>
            <a:ext cx="58221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Eat Banana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EE9CD4-1925-2D4C-817A-3AED28E635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9610" y="3553345"/>
            <a:ext cx="758429" cy="294368"/>
          </a:xfrm>
          <a:prstGeom prst="rect">
            <a:avLst/>
          </a:prstGeom>
          <a:solidFill>
            <a:schemeClr val="tx2">
              <a:lumMod val="40000"/>
              <a:lumOff val="60000"/>
              <a:alpha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Eat Sandwich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D336AEF-598B-1A43-AD07-E5E884BB2F12}"/>
              </a:ext>
            </a:extLst>
          </p:cNvPr>
          <p:cNvCxnSpPr>
            <a:cxnSpLocks noChangeShapeType="1"/>
            <a:stCxn id="13" idx="2"/>
            <a:endCxn id="8" idx="0"/>
          </p:cNvCxnSpPr>
          <p:nvPr/>
        </p:nvCxnSpPr>
        <p:spPr bwMode="auto">
          <a:xfrm flipH="1">
            <a:off x="1898825" y="3046047"/>
            <a:ext cx="620867" cy="50729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D31CE92-0196-C545-9D26-2F326D4880B3}"/>
              </a:ext>
            </a:extLst>
          </p:cNvPr>
          <p:cNvCxnSpPr>
            <a:cxnSpLocks noChangeShapeType="1"/>
            <a:stCxn id="14" idx="0"/>
            <a:endCxn id="13" idx="2"/>
          </p:cNvCxnSpPr>
          <p:nvPr/>
        </p:nvCxnSpPr>
        <p:spPr bwMode="auto">
          <a:xfrm flipH="1" flipV="1">
            <a:off x="2519692" y="3046047"/>
            <a:ext cx="2915396" cy="535234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2D4EED2-F019-EA4F-A511-7E67F09DA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2629" y="3554534"/>
            <a:ext cx="617935" cy="293177"/>
          </a:xfrm>
          <a:prstGeom prst="rect">
            <a:avLst/>
          </a:prstGeom>
          <a:solidFill>
            <a:schemeClr val="tx2">
              <a:lumMod val="40000"/>
              <a:lumOff val="60000"/>
              <a:alpha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Eat </a:t>
            </a:r>
          </a:p>
          <a:p>
            <a:pPr algn="ctr">
              <a:defRPr/>
            </a:pPr>
            <a:r>
              <a:rPr lang="en-US" sz="825" dirty="0"/>
              <a:t>Apple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70BE6BB-58E8-2F44-9263-182FACE57D85}"/>
              </a:ext>
            </a:extLst>
          </p:cNvPr>
          <p:cNvCxnSpPr>
            <a:cxnSpLocks noChangeShapeType="1"/>
            <a:stCxn id="13" idx="2"/>
            <a:endCxn id="11" idx="0"/>
          </p:cNvCxnSpPr>
          <p:nvPr/>
        </p:nvCxnSpPr>
        <p:spPr bwMode="auto">
          <a:xfrm>
            <a:off x="2519692" y="3046047"/>
            <a:ext cx="601905" cy="50848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BDFDCF9-3B72-E643-9767-52DEFFB9F4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3245" y="2828163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200" b="1">
                <a:sym typeface="Wingdings" pitchFamily="1" charset="2"/>
              </a:rPr>
              <a:t>?</a:t>
            </a:r>
            <a:endParaRPr lang="en-US" sz="1200" b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709FD2-A9A9-AF46-A242-C0A144790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8641" y="3581281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70D6198-D9A8-0C49-A116-CEC05132C7F8}"/>
              </a:ext>
            </a:extLst>
          </p:cNvPr>
          <p:cNvCxnSpPr>
            <a:cxnSpLocks noChangeShapeType="1"/>
            <a:stCxn id="6" idx="0"/>
            <a:endCxn id="14" idx="2"/>
          </p:cNvCxnSpPr>
          <p:nvPr/>
        </p:nvCxnSpPr>
        <p:spPr bwMode="auto">
          <a:xfrm flipV="1">
            <a:off x="4889611" y="3799165"/>
            <a:ext cx="545477" cy="501944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27B356F-4DE8-9842-8F08-F4928034E17A}"/>
              </a:ext>
            </a:extLst>
          </p:cNvPr>
          <p:cNvCxnSpPr>
            <a:cxnSpLocks noChangeShapeType="1"/>
            <a:stCxn id="7" idx="0"/>
            <a:endCxn id="14" idx="2"/>
          </p:cNvCxnSpPr>
          <p:nvPr/>
        </p:nvCxnSpPr>
        <p:spPr bwMode="auto">
          <a:xfrm flipH="1" flipV="1">
            <a:off x="5435088" y="3799165"/>
            <a:ext cx="476675" cy="501944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7" name="Down Arrow 16">
            <a:extLst>
              <a:ext uri="{FF2B5EF4-FFF2-40B4-BE49-F238E27FC236}">
                <a16:creationId xmlns:a16="http://schemas.microsoft.com/office/drawing/2014/main" id="{9D618E16-0E45-A146-AD2A-BA09211DF66A}"/>
              </a:ext>
            </a:extLst>
          </p:cNvPr>
          <p:cNvSpPr/>
          <p:nvPr/>
        </p:nvSpPr>
        <p:spPr>
          <a:xfrm>
            <a:off x="1467387" y="3299696"/>
            <a:ext cx="151210" cy="22026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10B66CD1-F564-7B4B-8874-8A481778BEBB}"/>
              </a:ext>
            </a:extLst>
          </p:cNvPr>
          <p:cNvSpPr/>
          <p:nvPr/>
        </p:nvSpPr>
        <p:spPr>
          <a:xfrm rot="10800000">
            <a:off x="3592488" y="3249735"/>
            <a:ext cx="151209" cy="219075"/>
          </a:xfrm>
          <a:prstGeom prst="down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3E33E659-2511-C744-8E9F-637E158E9E99}"/>
              </a:ext>
            </a:extLst>
          </p:cNvPr>
          <p:cNvSpPr/>
          <p:nvPr/>
        </p:nvSpPr>
        <p:spPr>
          <a:xfrm rot="10800000">
            <a:off x="1697475" y="3257953"/>
            <a:ext cx="151210" cy="219075"/>
          </a:xfrm>
          <a:prstGeom prst="down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20" name="Down Arrow 19">
            <a:extLst>
              <a:ext uri="{FF2B5EF4-FFF2-40B4-BE49-F238E27FC236}">
                <a16:creationId xmlns:a16="http://schemas.microsoft.com/office/drawing/2014/main" id="{A0D961B0-2605-D341-AA48-00DB873D6546}"/>
              </a:ext>
            </a:extLst>
          </p:cNvPr>
          <p:cNvSpPr/>
          <p:nvPr/>
        </p:nvSpPr>
        <p:spPr>
          <a:xfrm rot="10800000">
            <a:off x="5164645" y="4011787"/>
            <a:ext cx="151209" cy="219075"/>
          </a:xfrm>
          <a:prstGeom prst="downArrow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21" name="Down Arrow 20">
            <a:extLst>
              <a:ext uri="{FF2B5EF4-FFF2-40B4-BE49-F238E27FC236}">
                <a16:creationId xmlns:a16="http://schemas.microsoft.com/office/drawing/2014/main" id="{2FBE6283-5557-3945-B1E1-963121664AB5}"/>
              </a:ext>
            </a:extLst>
          </p:cNvPr>
          <p:cNvSpPr/>
          <p:nvPr/>
        </p:nvSpPr>
        <p:spPr>
          <a:xfrm rot="10800000">
            <a:off x="5993320" y="3997499"/>
            <a:ext cx="151209" cy="219075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22" name="Down Arrow 21">
            <a:extLst>
              <a:ext uri="{FF2B5EF4-FFF2-40B4-BE49-F238E27FC236}">
                <a16:creationId xmlns:a16="http://schemas.microsoft.com/office/drawing/2014/main" id="{918BDB31-210E-5745-B93B-079E538FB46D}"/>
              </a:ext>
            </a:extLst>
          </p:cNvPr>
          <p:cNvSpPr/>
          <p:nvPr/>
        </p:nvSpPr>
        <p:spPr>
          <a:xfrm>
            <a:off x="3269829" y="3289026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23" name="Down Arrow 22">
            <a:extLst>
              <a:ext uri="{FF2B5EF4-FFF2-40B4-BE49-F238E27FC236}">
                <a16:creationId xmlns:a16="http://schemas.microsoft.com/office/drawing/2014/main" id="{5ECE81FB-AFBF-5240-80B7-FE1E4A498D1C}"/>
              </a:ext>
            </a:extLst>
          </p:cNvPr>
          <p:cNvSpPr/>
          <p:nvPr/>
        </p:nvSpPr>
        <p:spPr>
          <a:xfrm rot="10800000">
            <a:off x="3441279" y="3231876"/>
            <a:ext cx="151210" cy="220266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24" name="Down Arrow 23">
            <a:extLst>
              <a:ext uri="{FF2B5EF4-FFF2-40B4-BE49-F238E27FC236}">
                <a16:creationId xmlns:a16="http://schemas.microsoft.com/office/drawing/2014/main" id="{E12792EB-10C9-F04D-AAA0-E49BBE397A67}"/>
              </a:ext>
            </a:extLst>
          </p:cNvPr>
          <p:cNvSpPr/>
          <p:nvPr/>
        </p:nvSpPr>
        <p:spPr>
          <a:xfrm rot="10800000">
            <a:off x="5288640" y="3227665"/>
            <a:ext cx="151209" cy="219075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25" name="Down Arrow 24">
            <a:extLst>
              <a:ext uri="{FF2B5EF4-FFF2-40B4-BE49-F238E27FC236}">
                <a16:creationId xmlns:a16="http://schemas.microsoft.com/office/drawing/2014/main" id="{8C8FAFFA-5C8E-544D-B2C7-3E19A8C2621E}"/>
              </a:ext>
            </a:extLst>
          </p:cNvPr>
          <p:cNvSpPr/>
          <p:nvPr/>
        </p:nvSpPr>
        <p:spPr>
          <a:xfrm>
            <a:off x="4980098" y="4051078"/>
            <a:ext cx="151210" cy="220266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26" name="Down Arrow 25">
            <a:extLst>
              <a:ext uri="{FF2B5EF4-FFF2-40B4-BE49-F238E27FC236}">
                <a16:creationId xmlns:a16="http://schemas.microsoft.com/office/drawing/2014/main" id="{8EDD496E-511B-6B43-B0F2-D3A9D8BC6477}"/>
              </a:ext>
            </a:extLst>
          </p:cNvPr>
          <p:cNvSpPr/>
          <p:nvPr/>
        </p:nvSpPr>
        <p:spPr>
          <a:xfrm>
            <a:off x="5752814" y="4035601"/>
            <a:ext cx="151209" cy="22026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27" name="Down Arrow 26">
            <a:extLst>
              <a:ext uri="{FF2B5EF4-FFF2-40B4-BE49-F238E27FC236}">
                <a16:creationId xmlns:a16="http://schemas.microsoft.com/office/drawing/2014/main" id="{3764B573-413A-BA4D-B4B2-20BE905C4365}"/>
              </a:ext>
            </a:extLst>
          </p:cNvPr>
          <p:cNvSpPr/>
          <p:nvPr/>
        </p:nvSpPr>
        <p:spPr>
          <a:xfrm>
            <a:off x="5077900" y="3259812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990254A-52D5-4249-B74E-BE6F1EDD4B1F}"/>
              </a:ext>
            </a:extLst>
          </p:cNvPr>
          <p:cNvSpPr txBox="1"/>
          <p:nvPr/>
        </p:nvSpPr>
        <p:spPr>
          <a:xfrm>
            <a:off x="4815671" y="1789276"/>
            <a:ext cx="3047368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IF Success </a:t>
            </a:r>
            <a:r>
              <a:rPr lang="en-US" dirty="0">
                <a:sym typeface="Wingdings" pitchFamily="2" charset="2"/>
              </a:rPr>
              <a:t>then </a:t>
            </a:r>
            <a:r>
              <a:rPr lang="en-US" dirty="0"/>
              <a:t>Tick Next</a:t>
            </a:r>
          </a:p>
          <a:p>
            <a:r>
              <a:rPr lang="en-US" dirty="0"/>
              <a:t>else Return “same as child”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6DB4313-C6ED-D04B-A83F-13600606D139}"/>
              </a:ext>
            </a:extLst>
          </p:cNvPr>
          <p:cNvSpPr txBox="1"/>
          <p:nvPr/>
        </p:nvSpPr>
        <p:spPr>
          <a:xfrm>
            <a:off x="1279525" y="1793167"/>
            <a:ext cx="3047368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IF Failure </a:t>
            </a:r>
            <a:r>
              <a:rPr lang="en-US" dirty="0">
                <a:sym typeface="Wingdings" pitchFamily="2" charset="2"/>
              </a:rPr>
              <a:t>then </a:t>
            </a:r>
            <a:r>
              <a:rPr lang="en-US" dirty="0"/>
              <a:t>Tick Next</a:t>
            </a:r>
          </a:p>
          <a:p>
            <a:r>
              <a:rPr lang="en-US" dirty="0"/>
              <a:t>else Return “same as child”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60C2DD5-EDA1-AB47-A23A-937A47777A00}"/>
              </a:ext>
            </a:extLst>
          </p:cNvPr>
          <p:cNvGrpSpPr/>
          <p:nvPr/>
        </p:nvGrpSpPr>
        <p:grpSpPr>
          <a:xfrm>
            <a:off x="6764476" y="3466429"/>
            <a:ext cx="2469730" cy="1186975"/>
            <a:chOff x="7686597" y="3057119"/>
            <a:chExt cx="3850377" cy="1744561"/>
          </a:xfrm>
        </p:grpSpPr>
        <p:sp>
          <p:nvSpPr>
            <p:cNvPr id="31" name="TextBox 44">
              <a:extLst>
                <a:ext uri="{FF2B5EF4-FFF2-40B4-BE49-F238E27FC236}">
                  <a16:creationId xmlns:a16="http://schemas.microsoft.com/office/drawing/2014/main" id="{6302673E-3F37-D544-826D-963E9BE66E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00534" y="3057119"/>
              <a:ext cx="3436440" cy="1744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78215" tIns="39108" rIns="78215" bIns="39108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buFont typeface="Arial" charset="0"/>
                <a:buChar char="•"/>
              </a:pPr>
              <a:r>
                <a:rPr lang="en-US" dirty="0"/>
                <a:t>Tick (going down)</a:t>
              </a:r>
            </a:p>
            <a:p>
              <a:pPr eaLnBrk="1" hangingPunct="1">
                <a:buFont typeface="Arial" charset="0"/>
                <a:buChar char="•"/>
              </a:pPr>
              <a:r>
                <a:rPr lang="en-US" dirty="0"/>
                <a:t>Success (up)</a:t>
              </a:r>
            </a:p>
            <a:p>
              <a:pPr eaLnBrk="1" hangingPunct="1">
                <a:buFont typeface="Arial" charset="0"/>
                <a:buChar char="•"/>
              </a:pPr>
              <a:r>
                <a:rPr lang="en-US" dirty="0"/>
                <a:t>Running (up)</a:t>
              </a:r>
            </a:p>
            <a:p>
              <a:pPr eaLnBrk="1" hangingPunct="1">
                <a:buFont typeface="Arial" charset="0"/>
                <a:buChar char="•"/>
              </a:pPr>
              <a:r>
                <a:rPr lang="en-US" dirty="0"/>
                <a:t>Failure (up)</a:t>
              </a:r>
            </a:p>
          </p:txBody>
        </p:sp>
        <p:sp>
          <p:nvSpPr>
            <p:cNvPr id="32" name="Down Arrow 31">
              <a:extLst>
                <a:ext uri="{FF2B5EF4-FFF2-40B4-BE49-F238E27FC236}">
                  <a16:creationId xmlns:a16="http://schemas.microsoft.com/office/drawing/2014/main" id="{C1A87DB0-BD22-764A-843E-77F4FB0292B3}"/>
                </a:ext>
              </a:extLst>
            </p:cNvPr>
            <p:cNvSpPr/>
            <p:nvPr/>
          </p:nvSpPr>
          <p:spPr>
            <a:xfrm>
              <a:off x="7864794" y="3132365"/>
              <a:ext cx="235739" cy="323737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8215" tIns="39108" rIns="78215" bIns="39108" anchor="ctr"/>
            <a:lstStyle/>
            <a:p>
              <a:pPr algn="ctr">
                <a:defRPr/>
              </a:pPr>
              <a:endParaRPr lang="sv-SE"/>
            </a:p>
          </p:txBody>
        </p:sp>
        <p:sp>
          <p:nvSpPr>
            <p:cNvPr id="33" name="Down Arrow 32">
              <a:extLst>
                <a:ext uri="{FF2B5EF4-FFF2-40B4-BE49-F238E27FC236}">
                  <a16:creationId xmlns:a16="http://schemas.microsoft.com/office/drawing/2014/main" id="{1A3ECA94-36CD-6449-A31B-03381A9F3EE7}"/>
                </a:ext>
              </a:extLst>
            </p:cNvPr>
            <p:cNvSpPr/>
            <p:nvPr/>
          </p:nvSpPr>
          <p:spPr>
            <a:xfrm rot="10800000">
              <a:off x="7686597" y="3529859"/>
              <a:ext cx="235739" cy="321986"/>
            </a:xfrm>
            <a:prstGeom prst="downArrow">
              <a:avLst/>
            </a:prstGeom>
            <a:solidFill>
              <a:srgbClr val="00B05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8215" tIns="39108" rIns="78215" bIns="39108" anchor="ctr"/>
            <a:lstStyle/>
            <a:p>
              <a:pPr algn="ctr">
                <a:defRPr/>
              </a:pPr>
              <a:endParaRPr lang="sv-SE"/>
            </a:p>
          </p:txBody>
        </p:sp>
        <p:sp>
          <p:nvSpPr>
            <p:cNvPr id="34" name="Down Arrow 33">
              <a:extLst>
                <a:ext uri="{FF2B5EF4-FFF2-40B4-BE49-F238E27FC236}">
                  <a16:creationId xmlns:a16="http://schemas.microsoft.com/office/drawing/2014/main" id="{634D7500-1370-8347-AF1B-A39350EF1B1C}"/>
                </a:ext>
              </a:extLst>
            </p:cNvPr>
            <p:cNvSpPr/>
            <p:nvPr/>
          </p:nvSpPr>
          <p:spPr>
            <a:xfrm rot="10800000">
              <a:off x="7885213" y="3889899"/>
              <a:ext cx="235740" cy="321986"/>
            </a:xfrm>
            <a:prstGeom prst="downArrow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8215" tIns="39108" rIns="78215" bIns="39108" anchor="ctr"/>
            <a:lstStyle/>
            <a:p>
              <a:pPr algn="ctr">
                <a:defRPr/>
              </a:pPr>
              <a:endParaRPr lang="sv-SE"/>
            </a:p>
          </p:txBody>
        </p:sp>
        <p:sp>
          <p:nvSpPr>
            <p:cNvPr id="35" name="Down Arrow 34">
              <a:extLst>
                <a:ext uri="{FF2B5EF4-FFF2-40B4-BE49-F238E27FC236}">
                  <a16:creationId xmlns:a16="http://schemas.microsoft.com/office/drawing/2014/main" id="{BAC1F1E9-2967-4845-96AC-64FD6D6E2106}"/>
                </a:ext>
              </a:extLst>
            </p:cNvPr>
            <p:cNvSpPr/>
            <p:nvPr/>
          </p:nvSpPr>
          <p:spPr>
            <a:xfrm rot="10800000">
              <a:off x="7686597" y="4177930"/>
              <a:ext cx="235739" cy="321986"/>
            </a:xfrm>
            <a:prstGeom prst="downArrow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8215" tIns="39108" rIns="78215" bIns="39108" anchor="ctr"/>
            <a:lstStyle/>
            <a:p>
              <a:pPr algn="ctr">
                <a:defRPr/>
              </a:pPr>
              <a:endParaRPr lang="sv-SE"/>
            </a:p>
          </p:txBody>
        </p:sp>
      </p:grpSp>
      <p:sp>
        <p:nvSpPr>
          <p:cNvPr id="36" name="Down Arrow 35">
            <a:extLst>
              <a:ext uri="{FF2B5EF4-FFF2-40B4-BE49-F238E27FC236}">
                <a16:creationId xmlns:a16="http://schemas.microsoft.com/office/drawing/2014/main" id="{142E81F4-DBBA-C34C-AA63-DDB47347CD0A}"/>
              </a:ext>
            </a:extLst>
          </p:cNvPr>
          <p:cNvSpPr/>
          <p:nvPr/>
        </p:nvSpPr>
        <p:spPr>
          <a:xfrm rot="10800000">
            <a:off x="2140840" y="2556303"/>
            <a:ext cx="151209" cy="219075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37" name="Down Arrow 36">
            <a:extLst>
              <a:ext uri="{FF2B5EF4-FFF2-40B4-BE49-F238E27FC236}">
                <a16:creationId xmlns:a16="http://schemas.microsoft.com/office/drawing/2014/main" id="{8475D3C9-9970-9C45-8D35-E602E5D553FF}"/>
              </a:ext>
            </a:extLst>
          </p:cNvPr>
          <p:cNvSpPr/>
          <p:nvPr/>
        </p:nvSpPr>
        <p:spPr>
          <a:xfrm>
            <a:off x="2140839" y="2820927"/>
            <a:ext cx="151210" cy="2190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sv-SE"/>
          </a:p>
        </p:txBody>
      </p:sp>
      <p:pic>
        <p:nvPicPr>
          <p:cNvPr id="40" name="Audio 39">
            <a:hlinkClick r:id="" action="ppaction://media"/>
            <a:extLst>
              <a:ext uri="{FF2B5EF4-FFF2-40B4-BE49-F238E27FC236}">
                <a16:creationId xmlns:a16="http://schemas.microsoft.com/office/drawing/2014/main" id="{7BE4420F-7C56-6746-9AD4-365B33D1F98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50084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84242">
        <p:fade/>
      </p:transition>
    </mc:Choice>
    <mc:Fallback>
      <p:transition spd="med" advTm="1842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3" grpId="1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6" grpId="0" animBg="1"/>
      <p:bldP spid="36" grpId="1" animBg="1"/>
      <p:bldP spid="36" grpId="2" animBg="1"/>
      <p:bldP spid="3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A540521-6A91-B64A-8BA6-9D51CEF2A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3" y="251752"/>
            <a:ext cx="5390955" cy="673874"/>
          </a:xfrm>
        </p:spPr>
        <p:txBody>
          <a:bodyPr/>
          <a:lstStyle/>
          <a:p>
            <a:r>
              <a:rPr lang="en-US" dirty="0"/>
              <a:t>Further BT ideas to explore…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9CD874-38A6-F94E-8652-724AC28D0CB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AD82F0C-0E2A-5546-8972-AA94798A63F5}" type="datetime1">
              <a:rPr lang="sv-SE" smtClean="0"/>
              <a:t>2020-11-18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B6139E-BF6C-E641-A194-D485C5C57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597CCA7-2F57-FC4F-BE47-A8BB031DBF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2400"/>
            <a:ext cx="4573256" cy="3612000"/>
          </a:xfrm>
        </p:spPr>
        <p:txBody>
          <a:bodyPr/>
          <a:lstStyle/>
          <a:p>
            <a:r>
              <a:rPr lang="en-US" dirty="0"/>
              <a:t>Safety Guarantees</a:t>
            </a:r>
          </a:p>
          <a:p>
            <a:r>
              <a:rPr lang="en-US" dirty="0"/>
              <a:t>Back chaining designs</a:t>
            </a:r>
          </a:p>
          <a:p>
            <a:r>
              <a:rPr lang="en-US" dirty="0"/>
              <a:t>Decision Tree designs</a:t>
            </a:r>
          </a:p>
          <a:p>
            <a:r>
              <a:rPr lang="en-US" dirty="0"/>
              <a:t>Swarm Control</a:t>
            </a:r>
          </a:p>
          <a:p>
            <a:r>
              <a:rPr lang="en-US" dirty="0"/>
              <a:t>Human Robot Interaction</a:t>
            </a:r>
          </a:p>
          <a:p>
            <a:r>
              <a:rPr lang="en-US" dirty="0"/>
              <a:t>Convergence guarantees</a:t>
            </a:r>
          </a:p>
          <a:p>
            <a:r>
              <a:rPr lang="en-US" dirty="0"/>
              <a:t>Genetic Programming</a:t>
            </a:r>
          </a:p>
          <a:p>
            <a:r>
              <a:rPr lang="en-US" dirty="0"/>
              <a:t>Utility BTs</a:t>
            </a:r>
          </a:p>
          <a:p>
            <a:r>
              <a:rPr lang="en-US" dirty="0"/>
              <a:t>Additional node types (Parallel, Decorators)</a:t>
            </a:r>
          </a:p>
          <a:p>
            <a:r>
              <a:rPr lang="en-US" dirty="0"/>
              <a:t>BTs and Control Barrier Functions</a:t>
            </a:r>
          </a:p>
          <a:p>
            <a:pPr lvl="1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B242F0-BCF5-B64F-9F38-1AB64A296F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014" y="1000054"/>
            <a:ext cx="2056180" cy="35196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410B2B6-795C-2044-98AD-97523BED535E}"/>
              </a:ext>
            </a:extLst>
          </p:cNvPr>
          <p:cNvSpPr/>
          <p:nvPr/>
        </p:nvSpPr>
        <p:spPr>
          <a:xfrm>
            <a:off x="6451418" y="4495556"/>
            <a:ext cx="187102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00" dirty="0"/>
              <a:t>Designed by </a:t>
            </a:r>
            <a:r>
              <a:rPr lang="en-US" sz="900" dirty="0" err="1"/>
              <a:t>pch.vector</a:t>
            </a:r>
            <a:r>
              <a:rPr lang="en-US" sz="900" dirty="0"/>
              <a:t> / </a:t>
            </a:r>
            <a:r>
              <a:rPr lang="en-US" sz="900" dirty="0" err="1"/>
              <a:t>Freepik</a:t>
            </a:r>
            <a:endParaRPr lang="en-US" sz="9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E64F63-CFDB-3249-A6A6-DC52A06B3678}"/>
              </a:ext>
            </a:extLst>
          </p:cNvPr>
          <p:cNvSpPr txBox="1"/>
          <p:nvPr/>
        </p:nvSpPr>
        <p:spPr>
          <a:xfrm>
            <a:off x="7484183" y="793372"/>
            <a:ext cx="1025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Bye!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7CE5DCCC-5401-1D40-9400-9243D98F76A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01362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7312">
        <p:fade/>
      </p:transition>
    </mc:Choice>
    <mc:Fallback>
      <p:transition spd="med" advTm="3731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6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12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9.2|4.3|3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9|5.4|25.4|13|30.4|9.9|25.2|2.3|1.7|8|1.7|2.4|5.8|0.5|0.5|2.6|5.3|2.6|6|1.9|1.9|0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9"/>
</p:tagLst>
</file>

<file path=ppt/theme/theme1.xml><?xml version="1.0" encoding="utf-8"?>
<a:theme xmlns:a="http://schemas.openxmlformats.org/drawingml/2006/main" name="KTH_PPT-mall">
  <a:themeElements>
    <a:clrScheme name="KTH">
      <a:dk1>
        <a:srgbClr val="000000"/>
      </a:dk1>
      <a:lt1>
        <a:srgbClr val="FFFFFF"/>
      </a:lt1>
      <a:dk2>
        <a:srgbClr val="65656C"/>
      </a:dk2>
      <a:lt2>
        <a:srgbClr val="838389"/>
      </a:lt2>
      <a:accent1>
        <a:srgbClr val="1954A6"/>
      </a:accent1>
      <a:accent2>
        <a:srgbClr val="5E87C0"/>
      </a:accent2>
      <a:accent3>
        <a:srgbClr val="2091C3"/>
      </a:accent3>
      <a:accent4>
        <a:srgbClr val="D02F80"/>
      </a:accent4>
      <a:accent5>
        <a:srgbClr val="D95999"/>
      </a:accent5>
      <a:accent6>
        <a:srgbClr val="61922E"/>
      </a:accent6>
      <a:hlink>
        <a:srgbClr val="65656C"/>
      </a:hlink>
      <a:folHlink>
        <a:srgbClr val="838389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KTH_PPT template 2014 flerfärgade_16_9_181002" id="{C2C482A2-B64F-1641-B856-45C1E0D0B04B}" vid="{B7923EE1-B23C-9F4E-BE98-4BD0CF59DB9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2014 blue_16_9_181002 (002)</Template>
  <TotalTime>19358</TotalTime>
  <Words>324</Words>
  <Application>Microsoft Macintosh PowerPoint</Application>
  <PresentationFormat>On-screen Show (16:9)</PresentationFormat>
  <Paragraphs>122</Paragraphs>
  <Slides>6</Slides>
  <Notes>4</Notes>
  <HiddenSlides>0</HiddenSlides>
  <MMClips>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Systemtypsnitt</vt:lpstr>
      <vt:lpstr>KTH_PPT-mall</vt:lpstr>
      <vt:lpstr>Behavior Trees in 5 Minutes</vt:lpstr>
      <vt:lpstr>What to do next? </vt:lpstr>
      <vt:lpstr>What to do next? </vt:lpstr>
      <vt:lpstr>What to do next? </vt:lpstr>
      <vt:lpstr>Two Fundamental Compositions of Actions</vt:lpstr>
      <vt:lpstr>Further BT ideas to explore…</vt:lpstr>
    </vt:vector>
  </TitlesOfParts>
  <Company>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Malin Söderkvist</dc:creator>
  <cp:lastModifiedBy>Petter</cp:lastModifiedBy>
  <cp:revision>330</cp:revision>
  <cp:lastPrinted>2020-09-13T21:43:25Z</cp:lastPrinted>
  <dcterms:created xsi:type="dcterms:W3CDTF">2019-02-11T09:39:15Z</dcterms:created>
  <dcterms:modified xsi:type="dcterms:W3CDTF">2020-11-18T10:27:57Z</dcterms:modified>
</cp:coreProperties>
</file>