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66" r:id="rId5"/>
    <p:sldId id="267" r:id="rId6"/>
  </p:sldIdLst>
  <p:sldSz cx="9875838" cy="17559338"/>
  <p:notesSz cx="7010400" cy="9296400"/>
  <p:defaultTextStyle>
    <a:defPPr>
      <a:defRPr lang="sv-SE"/>
    </a:defPPr>
    <a:lvl1pPr marL="0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73938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547879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321817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3095756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869695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643634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417573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6191511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" userDrawn="1">
          <p15:clr>
            <a:srgbClr val="A4A3A4"/>
          </p15:clr>
        </p15:guide>
        <p15:guide id="2" pos="321" userDrawn="1">
          <p15:clr>
            <a:srgbClr val="A4A3A4"/>
          </p15:clr>
        </p15:guide>
        <p15:guide id="3" pos="5755" userDrawn="1">
          <p15:clr>
            <a:srgbClr val="A4A3A4"/>
          </p15:clr>
        </p15:guide>
        <p15:guide id="4" orient="horz" pos="10747" userDrawn="1">
          <p15:clr>
            <a:srgbClr val="A4A3A4"/>
          </p15:clr>
        </p15:guide>
        <p15:guide id="5" pos="464" userDrawn="1">
          <p15:clr>
            <a:srgbClr val="A4A3A4"/>
          </p15:clr>
        </p15:guide>
        <p15:guide id="6" pos="5900" userDrawn="1">
          <p15:clr>
            <a:srgbClr val="A4A3A4"/>
          </p15:clr>
        </p15:guide>
        <p15:guide id="7" orient="horz" pos="472" userDrawn="1">
          <p15:clr>
            <a:srgbClr val="A4A3A4"/>
          </p15:clr>
        </p15:guide>
        <p15:guide id="8" orient="horz" pos="1698" userDrawn="1">
          <p15:clr>
            <a:srgbClr val="A4A3A4"/>
          </p15:clr>
        </p15:guide>
        <p15:guide id="9" orient="horz" pos="5893" userDrawn="1">
          <p15:clr>
            <a:srgbClr val="A4A3A4"/>
          </p15:clr>
        </p15:guide>
        <p15:guide id="10" orient="horz" pos="5403" userDrawn="1">
          <p15:clr>
            <a:srgbClr val="A4A3A4"/>
          </p15:clr>
        </p15:guide>
        <p15:guide id="11" orient="horz" pos="7708" userDrawn="1">
          <p15:clr>
            <a:srgbClr val="A4A3A4"/>
          </p15:clr>
        </p15:guide>
        <p15:guide id="12" orient="horz" pos="9250" userDrawn="1">
          <p15:clr>
            <a:srgbClr val="A4A3A4"/>
          </p15:clr>
        </p15:guide>
        <p15:guide id="13" orient="horz" pos="2031" userDrawn="1">
          <p15:clr>
            <a:srgbClr val="A4A3A4"/>
          </p15:clr>
        </p15:guide>
        <p15:guide id="14" orient="horz" pos="7844" userDrawn="1">
          <p15:clr>
            <a:srgbClr val="A4A3A4"/>
          </p15:clr>
        </p15:guide>
        <p15:guide id="15" orient="horz" pos="9590" userDrawn="1">
          <p15:clr>
            <a:srgbClr val="A4A3A4"/>
          </p15:clr>
        </p15:guide>
        <p15:guide id="16" orient="horz" pos="9908" userDrawn="1">
          <p15:clr>
            <a:srgbClr val="A4A3A4"/>
          </p15:clr>
        </p15:guide>
        <p15:guide id="17" orient="horz" pos="5667" userDrawn="1">
          <p15:clr>
            <a:srgbClr val="A4A3A4"/>
          </p15:clr>
        </p15:guide>
        <p15:guide id="18" orient="horz" pos="2197" userDrawn="1">
          <p15:clr>
            <a:srgbClr val="A4A3A4"/>
          </p15:clr>
        </p15:guide>
        <p15:guide id="19" orient="horz" pos="8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0433"/>
    <a:srgbClr val="ECF3F3"/>
    <a:srgbClr val="4DB5BC"/>
    <a:srgbClr val="EDDBE4"/>
    <a:srgbClr val="FF876F"/>
    <a:srgbClr val="EDF4F4"/>
    <a:srgbClr val="5C003C"/>
    <a:srgbClr val="D40963"/>
    <a:srgbClr val="870052"/>
    <a:srgbClr val="3232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95" autoAdjust="0"/>
    <p:restoredTop sz="96222" autoAdjust="0"/>
  </p:normalViewPr>
  <p:slideViewPr>
    <p:cSldViewPr snapToGrid="0" snapToObjects="1">
      <p:cViewPr varScale="1">
        <p:scale>
          <a:sx n="32" d="100"/>
          <a:sy n="32" d="100"/>
        </p:scale>
        <p:origin x="3331" y="50"/>
      </p:cViewPr>
      <p:guideLst>
        <p:guide orient="horz" pos="314"/>
        <p:guide pos="321"/>
        <p:guide pos="5755"/>
        <p:guide orient="horz" pos="10747"/>
        <p:guide pos="464"/>
        <p:guide pos="5900"/>
        <p:guide orient="horz" pos="472"/>
        <p:guide orient="horz" pos="1698"/>
        <p:guide orient="horz" pos="5893"/>
        <p:guide orient="horz" pos="5403"/>
        <p:guide orient="horz" pos="7708"/>
        <p:guide orient="horz" pos="9250"/>
        <p:guide orient="horz" pos="2031"/>
        <p:guide orient="horz" pos="7844"/>
        <p:guide orient="horz" pos="9590"/>
        <p:guide orient="horz" pos="9908"/>
        <p:guide orient="horz" pos="5667"/>
        <p:guide orient="horz" pos="2197"/>
        <p:guide orient="horz" pos="8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-3126" y="-72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1A885B6-81CD-4709-8240-57A57A7872B3}" type="datetimeFigureOut">
              <a:rPr lang="sv-SE" smtClean="0"/>
              <a:pPr/>
              <a:t>2023-02-23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67B3D24-FAEC-40A1-8BFF-6ACD034DCB9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2260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FD26AE2-04E0-46E1-949A-0B8B98D45AA4}" type="datetimeFigureOut">
              <a:rPr lang="sv-SE" smtClean="0"/>
              <a:pPr/>
              <a:t>2023-02-17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524125" y="696913"/>
            <a:ext cx="196215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44BD9CC-202C-4E86-8CB3-D5062C1CC8E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639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773938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547879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2321817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3095756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3869695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643634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417573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191511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arbetsmall utan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ACCF5754-C124-69AA-0C0B-14C57709D4A0}"/>
              </a:ext>
            </a:extLst>
          </p:cNvPr>
          <p:cNvSpPr/>
          <p:nvPr userDrawn="1"/>
        </p:nvSpPr>
        <p:spPr>
          <a:xfrm>
            <a:off x="0" y="3237247"/>
            <a:ext cx="9875838" cy="120708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54788" tIns="77394" rIns="154788" bIns="77394" rtlCol="0" anchor="ctr"/>
          <a:lstStyle/>
          <a:p>
            <a:pPr algn="ctr"/>
            <a:endParaRPr lang="sv-SE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39258" y="606817"/>
            <a:ext cx="8761414" cy="2535541"/>
          </a:xfrm>
        </p:spPr>
        <p:txBody>
          <a:bodyPr wrap="square" anchor="t" anchorCtr="0">
            <a:spAutoFit/>
          </a:bodyPr>
          <a:lstStyle>
            <a:lvl1pPr algn="ctr">
              <a:lnSpc>
                <a:spcPct val="150000"/>
              </a:lnSpc>
              <a:defRPr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sv-SE"/>
              <a:t>Halvtidskontroll</a:t>
            </a:r>
            <a:br>
              <a:rPr lang="sv-SE"/>
            </a:br>
            <a:r>
              <a:rPr lang="sv-SE"/>
              <a:t>Namn</a:t>
            </a:r>
            <a:endParaRPr lang="sv-SE" dirty="0"/>
          </a:p>
        </p:txBody>
      </p:sp>
      <p:sp>
        <p:nvSpPr>
          <p:cNvPr id="28" name="Platshållare för text 27">
            <a:extLst>
              <a:ext uri="{FF2B5EF4-FFF2-40B4-BE49-F238E27FC236}">
                <a16:creationId xmlns:a16="http://schemas.microsoft.com/office/drawing/2014/main" id="{8B014ED7-ACB0-CCDF-FDC6-7129377482F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1291" y="3706526"/>
            <a:ext cx="8761414" cy="2355809"/>
          </a:xfrm>
        </p:spPr>
        <p:txBody>
          <a:bodyPr>
            <a:no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773938" indent="0">
              <a:buNone/>
              <a:defRPr sz="3200">
                <a:solidFill>
                  <a:schemeClr val="bg1"/>
                </a:solidFill>
              </a:defRPr>
            </a:lvl2pPr>
            <a:lvl3pPr marL="1547877" indent="0">
              <a:buNone/>
              <a:defRPr sz="3200">
                <a:solidFill>
                  <a:schemeClr val="bg1"/>
                </a:solidFill>
              </a:defRPr>
            </a:lvl3pPr>
            <a:lvl4pPr marL="2321817" indent="0">
              <a:buNone/>
              <a:defRPr sz="3200">
                <a:solidFill>
                  <a:schemeClr val="bg1"/>
                </a:solidFill>
              </a:defRPr>
            </a:lvl4pPr>
            <a:lvl5pPr marL="3095756" indent="0">
              <a:buNone/>
              <a:defRPr sz="32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Inledning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77E1E61D-2129-0347-5F1A-AC15E132A8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54944" y="10694084"/>
            <a:ext cx="8767761" cy="609464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773938" indent="0">
              <a:buNone/>
              <a:defRPr/>
            </a:lvl2pPr>
            <a:lvl3pPr marL="1547877" indent="0">
              <a:buNone/>
              <a:defRPr/>
            </a:lvl3pPr>
            <a:lvl4pPr marL="2321817" indent="0">
              <a:buNone/>
              <a:defRPr/>
            </a:lvl4pPr>
            <a:lvl5pPr marL="3095756" indent="0">
              <a:buNone/>
              <a:defRPr/>
            </a:lvl5pPr>
          </a:lstStyle>
          <a:p>
            <a:pPr lvl="0"/>
            <a:r>
              <a:rPr lang="sv-SE" dirty="0"/>
              <a:t>Ange dag (datum och tid) för evenemanget.</a:t>
            </a:r>
          </a:p>
        </p:txBody>
      </p:sp>
      <p:sp>
        <p:nvSpPr>
          <p:cNvPr id="12" name="Platshållare för text 9">
            <a:extLst>
              <a:ext uri="{FF2B5EF4-FFF2-40B4-BE49-F238E27FC236}">
                <a16:creationId xmlns:a16="http://schemas.microsoft.com/office/drawing/2014/main" id="{F23F0305-E4AC-2DE6-81BF-4A5943EA262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2928" y="11958884"/>
            <a:ext cx="8758249" cy="107896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773938" indent="0">
              <a:buNone/>
              <a:defRPr/>
            </a:lvl2pPr>
            <a:lvl3pPr marL="1547877" indent="0">
              <a:buNone/>
              <a:defRPr/>
            </a:lvl3pPr>
            <a:lvl4pPr marL="2321817" indent="0">
              <a:buNone/>
              <a:defRPr/>
            </a:lvl4pPr>
            <a:lvl5pPr marL="3095756" indent="0">
              <a:buNone/>
              <a:defRPr/>
            </a:lvl5pPr>
          </a:lstStyle>
          <a:p>
            <a:pPr lvl="0"/>
            <a:r>
              <a:rPr lang="sv-SE" dirty="0"/>
              <a:t>Ange plats (lokal och adress) för evenemanget</a:t>
            </a:r>
          </a:p>
        </p:txBody>
      </p:sp>
      <p:pic>
        <p:nvPicPr>
          <p:cNvPr id="34" name="Bild 33">
            <a:extLst>
              <a:ext uri="{FF2B5EF4-FFF2-40B4-BE49-F238E27FC236}">
                <a16:creationId xmlns:a16="http://schemas.microsoft.com/office/drawing/2014/main" id="{ADFA56D8-4C81-E9E0-CF6B-FA976A6223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78903" y="15707606"/>
            <a:ext cx="3292092" cy="1371705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15956ED6-3449-4EC9-F007-58B59348D860}"/>
              </a:ext>
            </a:extLst>
          </p:cNvPr>
          <p:cNvSpPr/>
          <p:nvPr userDrawn="1"/>
        </p:nvSpPr>
        <p:spPr>
          <a:xfrm>
            <a:off x="509588" y="13001087"/>
            <a:ext cx="8864756" cy="16896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text 24">
            <a:extLst>
              <a:ext uri="{FF2B5EF4-FFF2-40B4-BE49-F238E27FC236}">
                <a16:creationId xmlns:a16="http://schemas.microsoft.com/office/drawing/2014/main" id="{8E288112-668C-BA28-3234-505EEDDD435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0752" y="13829972"/>
            <a:ext cx="8214334" cy="7207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773938" indent="0">
              <a:buNone/>
              <a:defRPr sz="2400"/>
            </a:lvl2pPr>
            <a:lvl3pPr marL="1547877" indent="0">
              <a:buNone/>
              <a:defRPr sz="2400"/>
            </a:lvl3pPr>
            <a:lvl4pPr marL="2321817" indent="0">
              <a:buNone/>
              <a:defRPr sz="2400"/>
            </a:lvl4pPr>
            <a:lvl5pPr marL="3095756" indent="0">
              <a:buNone/>
              <a:defRPr sz="2400"/>
            </a:lvl5pPr>
          </a:lstStyle>
          <a:p>
            <a:pPr lvl="0"/>
            <a:r>
              <a:rPr lang="sv-SE" dirty="0"/>
              <a:t>Webbadress eller annan info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62255640-92F6-75DB-61C2-0B0ED8F1DA9B}"/>
              </a:ext>
            </a:extLst>
          </p:cNvPr>
          <p:cNvSpPr txBox="1"/>
          <p:nvPr userDrawn="1"/>
        </p:nvSpPr>
        <p:spPr>
          <a:xfrm>
            <a:off x="627732" y="10176626"/>
            <a:ext cx="86649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b="1">
                <a:latin typeface="+mn-lt"/>
                <a:cs typeface="Arial" panose="020B0604020202020204" pitchFamily="34" charset="0"/>
              </a:rPr>
              <a:t>Datum </a:t>
            </a:r>
            <a:r>
              <a:rPr lang="sv-SE" sz="2600" b="1" dirty="0">
                <a:latin typeface="+mn-lt"/>
                <a:cs typeface="Arial" panose="020B0604020202020204" pitchFamily="34" charset="0"/>
              </a:rPr>
              <a:t>och tid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1C647D80-1B9C-7DA4-B415-23ED16A89D12}"/>
              </a:ext>
            </a:extLst>
          </p:cNvPr>
          <p:cNvSpPr txBox="1"/>
          <p:nvPr userDrawn="1"/>
        </p:nvSpPr>
        <p:spPr>
          <a:xfrm>
            <a:off x="627731" y="11354651"/>
            <a:ext cx="87582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b="1">
                <a:latin typeface="+mn-lt"/>
                <a:cs typeface="Arial" panose="020B0604020202020204" pitchFamily="34" charset="0"/>
              </a:rPr>
              <a:t>Lokal </a:t>
            </a:r>
            <a:r>
              <a:rPr lang="sv-SE" sz="2600" b="1" dirty="0">
                <a:latin typeface="+mn-lt"/>
                <a:cs typeface="Arial" panose="020B0604020202020204" pitchFamily="34" charset="0"/>
              </a:rPr>
              <a:t>och adress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3EBE6375-D731-AFD6-B307-14BBF5D430F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30752" y="13394816"/>
            <a:ext cx="8214334" cy="435156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sv-SE" b="1" dirty="0"/>
              <a:t>Kort rubrik</a:t>
            </a:r>
          </a:p>
        </p:txBody>
      </p:sp>
      <p:pic>
        <p:nvPicPr>
          <p:cNvPr id="5" name="Picture Placeholder 23">
            <a:extLst>
              <a:ext uri="{FF2B5EF4-FFF2-40B4-BE49-F238E27FC236}">
                <a16:creationId xmlns:a16="http://schemas.microsoft.com/office/drawing/2014/main" id="{94452348-B345-B03E-5394-F6323A38F45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>
          <a:xfrm>
            <a:off x="573088" y="15703550"/>
            <a:ext cx="1371599" cy="1371600"/>
          </a:xfrm>
          <a:prstGeom prst="rect">
            <a:avLst/>
          </a:prstGeom>
        </p:spPr>
      </p:pic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1ADFC93A-DC50-EDE1-8D5A-D3983A62D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6600" y="9994602"/>
            <a:ext cx="8388994" cy="0"/>
          </a:xfrm>
          <a:prstGeom prst="line">
            <a:avLst/>
          </a:prstGeom>
          <a:ln w="2857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BC66F8B7-C841-D479-4034-553BD0DDD36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944" y="6100763"/>
            <a:ext cx="4352544" cy="3867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endParaRPr lang="en-US"/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994CB007-DF86-5372-EB8D-9693653B827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965192" y="6100763"/>
            <a:ext cx="4352544" cy="3867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970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30" userDrawn="1">
          <p15:clr>
            <a:srgbClr val="FBAE40"/>
          </p15:clr>
        </p15:guide>
        <p15:guide id="2" pos="31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mplate without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ACCF5754-C124-69AA-0C0B-14C57709D4A0}"/>
              </a:ext>
            </a:extLst>
          </p:cNvPr>
          <p:cNvSpPr/>
          <p:nvPr userDrawn="1"/>
        </p:nvSpPr>
        <p:spPr>
          <a:xfrm>
            <a:off x="0" y="3237247"/>
            <a:ext cx="9875838" cy="119773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54788" tIns="77394" rIns="154788" bIns="77394" rtlCol="0" anchor="ctr"/>
          <a:lstStyle/>
          <a:p>
            <a:pPr algn="ctr"/>
            <a:endParaRPr lang="sv-SE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39258" y="606817"/>
            <a:ext cx="8761414" cy="2535541"/>
          </a:xfrm>
        </p:spPr>
        <p:txBody>
          <a:bodyPr wrap="square" anchor="t" anchorCtr="0">
            <a:spAutoFit/>
          </a:bodyPr>
          <a:lstStyle>
            <a:lvl1pPr algn="ctr">
              <a:lnSpc>
                <a:spcPct val="150000"/>
              </a:lnSpc>
              <a:defRPr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sv-SE"/>
              <a:t>Half-time Review</a:t>
            </a:r>
            <a:br>
              <a:rPr lang="sv-SE"/>
            </a:br>
            <a:r>
              <a:rPr lang="sv-SE"/>
              <a:t>Name</a:t>
            </a:r>
            <a:endParaRPr lang="sv-SE" dirty="0"/>
          </a:p>
        </p:txBody>
      </p:sp>
      <p:sp>
        <p:nvSpPr>
          <p:cNvPr id="28" name="Platshållare för text 27">
            <a:extLst>
              <a:ext uri="{FF2B5EF4-FFF2-40B4-BE49-F238E27FC236}">
                <a16:creationId xmlns:a16="http://schemas.microsoft.com/office/drawing/2014/main" id="{8B014ED7-ACB0-CCDF-FDC6-7129377482F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1291" y="3706526"/>
            <a:ext cx="8761414" cy="2355809"/>
          </a:xfrm>
        </p:spPr>
        <p:txBody>
          <a:bodyPr>
            <a:no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773938" indent="0">
              <a:buNone/>
              <a:defRPr sz="3200">
                <a:solidFill>
                  <a:schemeClr val="bg1"/>
                </a:solidFill>
              </a:defRPr>
            </a:lvl2pPr>
            <a:lvl3pPr marL="1547877" indent="0">
              <a:buNone/>
              <a:defRPr sz="3200">
                <a:solidFill>
                  <a:schemeClr val="bg1"/>
                </a:solidFill>
              </a:defRPr>
            </a:lvl3pPr>
            <a:lvl4pPr marL="2321817" indent="0">
              <a:buNone/>
              <a:defRPr sz="3200">
                <a:solidFill>
                  <a:schemeClr val="bg1"/>
                </a:solidFill>
              </a:defRPr>
            </a:lvl4pPr>
            <a:lvl5pPr marL="3095756" indent="0">
              <a:buNone/>
              <a:defRPr sz="32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Introduction</a:t>
            </a:r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77E1E61D-2129-0347-5F1A-AC15E132A8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54944" y="10694084"/>
            <a:ext cx="8767761" cy="609464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773938" indent="0">
              <a:buNone/>
              <a:defRPr/>
            </a:lvl2pPr>
            <a:lvl3pPr marL="1547877" indent="0">
              <a:buNone/>
              <a:defRPr/>
            </a:lvl3pPr>
            <a:lvl4pPr marL="2321817" indent="0">
              <a:buNone/>
              <a:defRPr/>
            </a:lvl4pPr>
            <a:lvl5pPr marL="3095756" indent="0">
              <a:buNone/>
              <a:defRPr/>
            </a:lvl5pPr>
          </a:lstStyle>
          <a:p>
            <a:pPr lvl="0"/>
            <a:r>
              <a:rPr lang="sv-SE"/>
              <a:t>Enter date and time for the event</a:t>
            </a:r>
            <a:endParaRPr lang="sv-SE" dirty="0"/>
          </a:p>
        </p:txBody>
      </p:sp>
      <p:sp>
        <p:nvSpPr>
          <p:cNvPr id="12" name="Platshållare för text 9">
            <a:extLst>
              <a:ext uri="{FF2B5EF4-FFF2-40B4-BE49-F238E27FC236}">
                <a16:creationId xmlns:a16="http://schemas.microsoft.com/office/drawing/2014/main" id="{F23F0305-E4AC-2DE6-81BF-4A5943EA262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2928" y="11958884"/>
            <a:ext cx="8758249" cy="107896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773938" indent="0">
              <a:buNone/>
              <a:defRPr/>
            </a:lvl2pPr>
            <a:lvl3pPr marL="1547877" indent="0">
              <a:buNone/>
              <a:defRPr/>
            </a:lvl3pPr>
            <a:lvl4pPr marL="2321817" indent="0">
              <a:buNone/>
              <a:defRPr/>
            </a:lvl4pPr>
            <a:lvl5pPr marL="3095756" indent="0">
              <a:buNone/>
              <a:defRPr/>
            </a:lvl5pPr>
          </a:lstStyle>
          <a:p>
            <a:pPr lvl="0"/>
            <a:r>
              <a:rPr lang="sv-SE"/>
              <a:t>Enter location and address of the event</a:t>
            </a:r>
            <a:endParaRPr lang="sv-SE" dirty="0"/>
          </a:p>
        </p:txBody>
      </p: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1ADFC93A-DC50-EDE1-8D5A-D3983A62D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6600" y="9994602"/>
            <a:ext cx="8388994" cy="0"/>
          </a:xfrm>
          <a:prstGeom prst="line">
            <a:avLst/>
          </a:prstGeom>
          <a:ln w="2857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Bild 33">
            <a:extLst>
              <a:ext uri="{FF2B5EF4-FFF2-40B4-BE49-F238E27FC236}">
                <a16:creationId xmlns:a16="http://schemas.microsoft.com/office/drawing/2014/main" id="{ADFA56D8-4C81-E9E0-CF6B-FA976A6223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78903" y="15707606"/>
            <a:ext cx="3292092" cy="1371705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15956ED6-3449-4EC9-F007-58B59348D860}"/>
              </a:ext>
            </a:extLst>
          </p:cNvPr>
          <p:cNvSpPr/>
          <p:nvPr userDrawn="1"/>
        </p:nvSpPr>
        <p:spPr>
          <a:xfrm>
            <a:off x="509588" y="13001087"/>
            <a:ext cx="8864756" cy="16896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text 24">
            <a:extLst>
              <a:ext uri="{FF2B5EF4-FFF2-40B4-BE49-F238E27FC236}">
                <a16:creationId xmlns:a16="http://schemas.microsoft.com/office/drawing/2014/main" id="{8E288112-668C-BA28-3234-505EEDDD435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0752" y="13829972"/>
            <a:ext cx="8214334" cy="7207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773938" indent="0">
              <a:buNone/>
              <a:defRPr sz="2400"/>
            </a:lvl2pPr>
            <a:lvl3pPr marL="1547877" indent="0">
              <a:buNone/>
              <a:defRPr sz="2400"/>
            </a:lvl3pPr>
            <a:lvl4pPr marL="2321817" indent="0">
              <a:buNone/>
              <a:defRPr sz="2400"/>
            </a:lvl4pPr>
            <a:lvl5pPr marL="3095756" indent="0">
              <a:buNone/>
              <a:defRPr sz="2400"/>
            </a:lvl5pPr>
          </a:lstStyle>
          <a:p>
            <a:pPr lvl="0"/>
            <a:r>
              <a:rPr lang="sv-SE"/>
              <a:t>Webb address or other info</a:t>
            </a:r>
            <a:endParaRPr lang="sv-SE" dirty="0"/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62255640-92F6-75DB-61C2-0B0ED8F1DA9B}"/>
              </a:ext>
            </a:extLst>
          </p:cNvPr>
          <p:cNvSpPr txBox="1"/>
          <p:nvPr userDrawn="1"/>
        </p:nvSpPr>
        <p:spPr>
          <a:xfrm>
            <a:off x="627732" y="10176626"/>
            <a:ext cx="86649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b="1">
                <a:latin typeface="+mn-lt"/>
                <a:cs typeface="Arial" panose="020B0604020202020204" pitchFamily="34" charset="0"/>
              </a:rPr>
              <a:t>Date and time</a:t>
            </a:r>
            <a:endParaRPr lang="sv-SE" sz="26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1C647D80-1B9C-7DA4-B415-23ED16A89D12}"/>
              </a:ext>
            </a:extLst>
          </p:cNvPr>
          <p:cNvSpPr txBox="1"/>
          <p:nvPr userDrawn="1"/>
        </p:nvSpPr>
        <p:spPr>
          <a:xfrm>
            <a:off x="627731" y="11354651"/>
            <a:ext cx="87582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b="1">
                <a:latin typeface="+mn-lt"/>
                <a:cs typeface="Arial" panose="020B0604020202020204" pitchFamily="34" charset="0"/>
              </a:rPr>
              <a:t>Location and address</a:t>
            </a:r>
            <a:endParaRPr lang="sv-SE" sz="26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3EBE6375-D731-AFD6-B307-14BBF5D430F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30752" y="13394816"/>
            <a:ext cx="8214334" cy="435156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sv-SE" b="1"/>
              <a:t>Short title</a:t>
            </a:r>
            <a:endParaRPr lang="sv-SE" b="1" dirty="0"/>
          </a:p>
        </p:txBody>
      </p:sp>
      <p:pic>
        <p:nvPicPr>
          <p:cNvPr id="5" name="Picture Placeholder 23">
            <a:extLst>
              <a:ext uri="{FF2B5EF4-FFF2-40B4-BE49-F238E27FC236}">
                <a16:creationId xmlns:a16="http://schemas.microsoft.com/office/drawing/2014/main" id="{94452348-B345-B03E-5394-F6323A38F45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>
          <a:xfrm>
            <a:off x="573088" y="15703550"/>
            <a:ext cx="1371599" cy="1371600"/>
          </a:xfrm>
          <a:prstGeom prst="rect">
            <a:avLst/>
          </a:prstGeom>
        </p:spPr>
      </p:pic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1B24A2C6-A7A5-0D03-0AF1-7BFBF923862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944" y="6100763"/>
            <a:ext cx="4352544" cy="3867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6FD318FB-CE20-5A2B-A833-08D023DABA5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965192" y="6100763"/>
            <a:ext cx="4352544" cy="3867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95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30">
          <p15:clr>
            <a:srgbClr val="FBAE40"/>
          </p15:clr>
        </p15:guide>
        <p15:guide id="2" pos="31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93793" y="703187"/>
            <a:ext cx="8888254" cy="2926557"/>
          </a:xfrm>
          <a:prstGeom prst="rect">
            <a:avLst/>
          </a:prstGeom>
        </p:spPr>
        <p:txBody>
          <a:bodyPr vert="horz" lIns="154788" tIns="77394" rIns="154788" bIns="77394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93793" y="4097181"/>
            <a:ext cx="8888254" cy="11588352"/>
          </a:xfrm>
          <a:prstGeom prst="rect">
            <a:avLst/>
          </a:prstGeom>
        </p:spPr>
        <p:txBody>
          <a:bodyPr vert="horz" lIns="154788" tIns="77394" rIns="154788" bIns="77394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93792" y="16274907"/>
            <a:ext cx="2304363" cy="934873"/>
          </a:xfrm>
          <a:prstGeom prst="rect">
            <a:avLst/>
          </a:prstGeom>
        </p:spPr>
        <p:txBody>
          <a:bodyPr vert="horz" lIns="154788" tIns="77394" rIns="154788" bIns="77394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4EE3E-85EC-4EAD-B282-842F493D7C0F}" type="datetime1">
              <a:rPr lang="sv-SE" smtClean="0"/>
              <a:pPr/>
              <a:t>2023-02-17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374245" y="16274907"/>
            <a:ext cx="3127349" cy="934873"/>
          </a:xfrm>
          <a:prstGeom prst="rect">
            <a:avLst/>
          </a:prstGeom>
        </p:spPr>
        <p:txBody>
          <a:bodyPr vert="horz" lIns="154788" tIns="77394" rIns="154788" bIns="77394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077684" y="16274907"/>
            <a:ext cx="2304363" cy="934873"/>
          </a:xfrm>
          <a:prstGeom prst="rect">
            <a:avLst/>
          </a:prstGeom>
        </p:spPr>
        <p:txBody>
          <a:bodyPr vert="horz" lIns="154788" tIns="77394" rIns="154788" bIns="77394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dirty="0"/>
              <a:t>1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6409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hf hdr="0" ftr="0" dt="0"/>
  <p:txStyles>
    <p:titleStyle>
      <a:lvl1pPr algn="l" defTabSz="773938" rtl="0" eaLnBrk="1" latinLnBrk="0" hangingPunct="1">
        <a:spcBef>
          <a:spcPct val="0"/>
        </a:spcBef>
        <a:buNone/>
        <a:defRPr sz="5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580454" indent="-580454" algn="l" defTabSz="773938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1257651" indent="-483713" algn="l" defTabSz="773938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934847" indent="-386970" algn="l" defTabSz="77393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708787" indent="-386970" algn="l" defTabSz="773938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3482726" indent="-386970" algn="l" defTabSz="773938" rtl="0" eaLnBrk="1" latinLnBrk="0" hangingPunct="1">
        <a:spcBef>
          <a:spcPct val="20000"/>
        </a:spcBef>
        <a:buFont typeface="Arial"/>
        <a:buChar char="»"/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256664" indent="-386970" algn="l" defTabSz="773938" rtl="0" eaLnBrk="1" latinLnBrk="0" hangingPunct="1">
        <a:spcBef>
          <a:spcPct val="20000"/>
        </a:spcBef>
        <a:buFont typeface="Arial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0603" indent="-386970" algn="l" defTabSz="773938" rtl="0" eaLnBrk="1" latinLnBrk="0" hangingPunct="1">
        <a:spcBef>
          <a:spcPct val="20000"/>
        </a:spcBef>
        <a:buFont typeface="Arial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04543" indent="-386970" algn="l" defTabSz="773938" rtl="0" eaLnBrk="1" latinLnBrk="0" hangingPunct="1">
        <a:spcBef>
          <a:spcPct val="20000"/>
        </a:spcBef>
        <a:buFont typeface="Arial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578482" indent="-386970" algn="l" defTabSz="773938" rtl="0" eaLnBrk="1" latinLnBrk="0" hangingPunct="1">
        <a:spcBef>
          <a:spcPct val="20000"/>
        </a:spcBef>
        <a:buFont typeface="Arial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73938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47879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321817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95756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69695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643634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417573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191511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530" userDrawn="1">
          <p15:clr>
            <a:srgbClr val="F26B43"/>
          </p15:clr>
        </p15:guide>
        <p15:guide id="2" pos="311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AE31FCBD-776B-2F4B-6BF7-15B46A0DF1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64C2ED3-5FB8-D3AA-7269-35F30CD6131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sv-SE"/>
              <a:t>Titel</a:t>
            </a:r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B7B7D82-BC75-02D3-AB67-471927EDEC4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0528A6D-DA07-0DFF-9775-74CF8639D98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984D141-A607-ACDF-FD46-E74ABF7EC07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72CD56C-0E58-33B3-23C1-0A29A40A68E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 fontScale="85000" lnSpcReduction="10000"/>
          </a:bodyPr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CFA94E3-3D04-F238-5AD2-F135A360CC6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b="1"/>
              <a:t>Huvudhandledare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/>
              <a:t>Titel och namn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kumimoji="0" lang="sv-SE" altLang="sv-SE" sz="15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Institutionen för..., Enheten för…,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lang="en-US" sz="1500"/>
              <a:t>Universitet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500"/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kumimoji="0" lang="sv-SE" altLang="sv-SE" sz="15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Ansvarig handledare på partneruniversitet</a:t>
            </a:r>
            <a:endParaRPr kumimoji="0" lang="sv-SE" altLang="sv-SE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/>
              <a:t>Titel och namn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kumimoji="0" lang="sv-SE" altLang="sv-SE" sz="15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Institutionen för..., Enheten för…,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lang="en-US" sz="1500"/>
              <a:t>Universitet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50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b="1"/>
              <a:t>Bihandledare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/>
              <a:t>Titel och namn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kumimoji="0" lang="sv-SE" altLang="sv-SE" sz="15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Institutionen för..., Enheten för…,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lang="en-US" sz="1500"/>
              <a:t>Universitet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50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/>
              <a:t>Titel och namn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kumimoji="0" lang="sv-SE" altLang="sv-SE" sz="15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Institutionen för...,</a:t>
            </a:r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2BA968B-05CD-5416-1E50-03537B70536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sz="1400" b="1"/>
              <a:t>Betygsnämnd</a:t>
            </a:r>
          </a:p>
          <a:p>
            <a:pPr>
              <a:spcBef>
                <a:spcPts val="0"/>
              </a:spcBef>
            </a:pPr>
            <a:r>
              <a:rPr lang="en-US" sz="1400"/>
              <a:t>Titel och namn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kumimoji="0" lang="sv-SE" altLang="sv-SE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Institutionen för..., Enheten för…,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lang="en-US" sz="1400"/>
              <a:t>Universitet</a:t>
            </a:r>
          </a:p>
          <a:p>
            <a:pPr>
              <a:spcBef>
                <a:spcPts val="0"/>
              </a:spcBef>
            </a:pPr>
            <a:endParaRPr lang="en-US" sz="1400"/>
          </a:p>
          <a:p>
            <a:pPr>
              <a:spcBef>
                <a:spcPts val="0"/>
              </a:spcBef>
            </a:pPr>
            <a:r>
              <a:rPr lang="en-US" sz="1400"/>
              <a:t>Titel och namn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kumimoji="0" lang="sv-SE" altLang="sv-SE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Institutionen för..., Enheten för…,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lang="en-US" sz="1400"/>
              <a:t>Universitet</a:t>
            </a:r>
          </a:p>
          <a:p>
            <a:pPr>
              <a:spcBef>
                <a:spcPts val="0"/>
              </a:spcBef>
            </a:pPr>
            <a:endParaRPr lang="en-US" sz="1400"/>
          </a:p>
          <a:p>
            <a:pPr>
              <a:spcBef>
                <a:spcPts val="0"/>
              </a:spcBef>
            </a:pPr>
            <a:r>
              <a:rPr lang="en-US" sz="1400"/>
              <a:t>Titel och namn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kumimoji="0" lang="sv-SE" altLang="sv-SE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Institutionen för..., Enheten för…,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lang="en-US" sz="1400"/>
              <a:t>Universitet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2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D04EE-E3F5-1FDE-8A7C-6D375CE796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/>
              <a:t>Half-time Review</a:t>
            </a:r>
            <a:br>
              <a:rPr lang="sv-SE"/>
            </a:br>
            <a:r>
              <a:rPr lang="sv-SE"/>
              <a:t>Name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3614D-41CB-7D41-BF72-28B0AF4C066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Title</a:t>
            </a:r>
          </a:p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EA407-7A6B-9B72-B108-FD0404305AD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CB70B8-BD36-D210-D327-C152119BDBC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3B76AF0-3501-50EE-B7DE-F3BE7C89215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9635263-9D99-9416-D52A-085F1A32294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73661AD-E591-33E4-F7A3-C5EF4E86E42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sz="1400" b="1"/>
              <a:t>Principal Supervisor</a:t>
            </a:r>
          </a:p>
          <a:p>
            <a:pPr>
              <a:spcBef>
                <a:spcPts val="0"/>
              </a:spcBef>
            </a:pPr>
            <a:r>
              <a:rPr lang="en-US" sz="1400"/>
              <a:t>Title and Name</a:t>
            </a:r>
          </a:p>
          <a:p>
            <a:pPr>
              <a:spcBef>
                <a:spcPts val="0"/>
              </a:spcBef>
            </a:pPr>
            <a:r>
              <a:rPr lang="en-US" sz="1400"/>
              <a:t>Department of…, Division of…</a:t>
            </a:r>
          </a:p>
          <a:p>
            <a:pPr>
              <a:spcBef>
                <a:spcPts val="0"/>
              </a:spcBef>
            </a:pPr>
            <a:r>
              <a:rPr lang="en-US" sz="1400"/>
              <a:t>University</a:t>
            </a:r>
          </a:p>
          <a:p>
            <a:pPr>
              <a:spcBef>
                <a:spcPts val="0"/>
              </a:spcBef>
            </a:pPr>
            <a:endParaRPr lang="en-US" sz="1400"/>
          </a:p>
          <a:p>
            <a:pPr>
              <a:spcBef>
                <a:spcPts val="0"/>
              </a:spcBef>
            </a:pPr>
            <a:r>
              <a:rPr lang="en-US" sz="1400" b="1"/>
              <a:t>Responsible Supervisor at Partner University</a:t>
            </a:r>
          </a:p>
          <a:p>
            <a:pPr>
              <a:spcBef>
                <a:spcPts val="0"/>
              </a:spcBef>
            </a:pPr>
            <a:r>
              <a:rPr lang="en-US" sz="1400"/>
              <a:t>Title and Name</a:t>
            </a:r>
          </a:p>
          <a:p>
            <a:pPr>
              <a:spcBef>
                <a:spcPts val="0"/>
              </a:spcBef>
            </a:pPr>
            <a:r>
              <a:rPr lang="en-US" sz="1400"/>
              <a:t>Department of…, Division of…</a:t>
            </a:r>
          </a:p>
          <a:p>
            <a:pPr>
              <a:spcBef>
                <a:spcPts val="0"/>
              </a:spcBef>
            </a:pPr>
            <a:r>
              <a:rPr lang="en-US" sz="1400"/>
              <a:t>University</a:t>
            </a:r>
          </a:p>
          <a:p>
            <a:pPr>
              <a:spcBef>
                <a:spcPts val="0"/>
              </a:spcBef>
            </a:pPr>
            <a:endParaRPr lang="en-US" sz="1400"/>
          </a:p>
          <a:p>
            <a:pPr>
              <a:spcBef>
                <a:spcPts val="0"/>
              </a:spcBef>
            </a:pPr>
            <a:r>
              <a:rPr lang="en-US" sz="1400" b="1"/>
              <a:t>Co-supervisors</a:t>
            </a:r>
          </a:p>
          <a:p>
            <a:pPr>
              <a:spcBef>
                <a:spcPts val="0"/>
              </a:spcBef>
            </a:pPr>
            <a:r>
              <a:rPr lang="en-US" sz="1400"/>
              <a:t>Title and Name</a:t>
            </a:r>
          </a:p>
          <a:p>
            <a:pPr>
              <a:spcBef>
                <a:spcPts val="0"/>
              </a:spcBef>
            </a:pPr>
            <a:r>
              <a:rPr lang="en-US" sz="1400"/>
              <a:t>Department of…, Division of…</a:t>
            </a:r>
          </a:p>
          <a:p>
            <a:pPr>
              <a:spcBef>
                <a:spcPts val="0"/>
              </a:spcBef>
            </a:pPr>
            <a:r>
              <a:rPr lang="en-US" sz="1400"/>
              <a:t>University</a:t>
            </a:r>
          </a:p>
          <a:p>
            <a:pPr>
              <a:spcBef>
                <a:spcPts val="0"/>
              </a:spcBef>
            </a:pPr>
            <a:endParaRPr lang="en-US" sz="1400"/>
          </a:p>
          <a:p>
            <a:pPr>
              <a:spcBef>
                <a:spcPts val="0"/>
              </a:spcBef>
            </a:pPr>
            <a:r>
              <a:rPr lang="en-US" sz="1400"/>
              <a:t>Title and Name</a:t>
            </a:r>
          </a:p>
          <a:p>
            <a:pPr>
              <a:spcBef>
                <a:spcPts val="0"/>
              </a:spcBef>
            </a:pPr>
            <a:r>
              <a:rPr lang="en-US" sz="1400"/>
              <a:t>Department of…, Division of…</a:t>
            </a:r>
          </a:p>
          <a:p>
            <a:pPr>
              <a:spcBef>
                <a:spcPts val="0"/>
              </a:spcBef>
            </a:pPr>
            <a:r>
              <a:rPr lang="en-US" sz="1400"/>
              <a:t>University</a:t>
            </a:r>
          </a:p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4688AB5-700C-2BFE-A3B1-E170E79C64D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sz="1400" b="1"/>
              <a:t>Review Board</a:t>
            </a:r>
          </a:p>
          <a:p>
            <a:pPr>
              <a:spcBef>
                <a:spcPts val="0"/>
              </a:spcBef>
            </a:pPr>
            <a:r>
              <a:rPr lang="en-US" sz="1400"/>
              <a:t>Title and Name</a:t>
            </a:r>
          </a:p>
          <a:p>
            <a:pPr>
              <a:spcBef>
                <a:spcPts val="0"/>
              </a:spcBef>
            </a:pPr>
            <a:r>
              <a:rPr lang="en-US" sz="1400"/>
              <a:t>Department of…, Division of… </a:t>
            </a:r>
          </a:p>
          <a:p>
            <a:pPr>
              <a:spcBef>
                <a:spcPts val="0"/>
              </a:spcBef>
            </a:pPr>
            <a:r>
              <a:rPr lang="en-US" sz="1400"/>
              <a:t>University</a:t>
            </a:r>
          </a:p>
          <a:p>
            <a:pPr>
              <a:spcBef>
                <a:spcPts val="0"/>
              </a:spcBef>
            </a:pPr>
            <a:endParaRPr lang="en-US" sz="1400"/>
          </a:p>
          <a:p>
            <a:pPr>
              <a:spcBef>
                <a:spcPts val="0"/>
              </a:spcBef>
            </a:pPr>
            <a:r>
              <a:rPr lang="en-US" sz="1400"/>
              <a:t>Title and Name</a:t>
            </a:r>
          </a:p>
          <a:p>
            <a:pPr>
              <a:spcBef>
                <a:spcPts val="0"/>
              </a:spcBef>
            </a:pPr>
            <a:r>
              <a:rPr lang="en-US" sz="1400"/>
              <a:t>Department of…, Division of…</a:t>
            </a:r>
          </a:p>
          <a:p>
            <a:pPr>
              <a:spcBef>
                <a:spcPts val="0"/>
              </a:spcBef>
            </a:pPr>
            <a:r>
              <a:rPr lang="en-US" sz="1400"/>
              <a:t>University</a:t>
            </a:r>
          </a:p>
          <a:p>
            <a:pPr>
              <a:spcBef>
                <a:spcPts val="0"/>
              </a:spcBef>
            </a:pPr>
            <a:endParaRPr lang="en-US" sz="1400"/>
          </a:p>
          <a:p>
            <a:pPr>
              <a:spcBef>
                <a:spcPts val="0"/>
              </a:spcBef>
            </a:pPr>
            <a:r>
              <a:rPr lang="en-US" sz="1400"/>
              <a:t>Title and Name</a:t>
            </a:r>
          </a:p>
          <a:p>
            <a:pPr>
              <a:spcBef>
                <a:spcPts val="0"/>
              </a:spcBef>
            </a:pPr>
            <a:r>
              <a:rPr lang="en-US" sz="1400"/>
              <a:t>Department of...., Division of</a:t>
            </a:r>
          </a:p>
          <a:p>
            <a:pPr>
              <a:spcBef>
                <a:spcPts val="0"/>
              </a:spcBef>
            </a:pPr>
            <a:r>
              <a:rPr lang="en-US" sz="1400"/>
              <a:t>University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298705"/>
      </p:ext>
    </p:extLst>
  </p:cSld>
  <p:clrMapOvr>
    <a:masterClrMapping/>
  </p:clrMapOvr>
</p:sld>
</file>

<file path=ppt/theme/theme1.xml><?xml version="1.0" encoding="utf-8"?>
<a:theme xmlns:a="http://schemas.openxmlformats.org/drawingml/2006/main" name="KI - stående 1080x1920">
  <a:themeElements>
    <a:clrScheme name="K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F0433"/>
      </a:accent1>
      <a:accent2>
        <a:srgbClr val="FF876F"/>
      </a:accent2>
      <a:accent3>
        <a:srgbClr val="870052"/>
      </a:accent3>
      <a:accent4>
        <a:srgbClr val="FFDDD6"/>
      </a:accent4>
      <a:accent5>
        <a:srgbClr val="4DB5BC"/>
      </a:accent5>
      <a:accent6>
        <a:srgbClr val="CCEBED"/>
      </a:accent6>
      <a:hlink>
        <a:srgbClr val="870052"/>
      </a:hlink>
      <a:folHlink>
        <a:srgbClr val="C490AA"/>
      </a:folHlink>
    </a:clrScheme>
    <a:fontScheme name="KI PPT">
      <a:majorFont>
        <a:latin typeface="DM Sans Medium"/>
        <a:ea typeface=""/>
        <a:cs typeface=""/>
      </a:majorFont>
      <a:minorFont>
        <a:latin typeface="DM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6350">
          <a:solidFill>
            <a:schemeClr val="tx1"/>
          </a:solidFill>
        </a:ln>
      </a:spPr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  <a:ln w="6350">
          <a:solidFill>
            <a:schemeClr val="accent1"/>
          </a:solidFill>
        </a:ln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igital skärm stående 1080x1920" id="{6530FA45-E2C6-45B8-B535-470C5AFDA592}" vid="{4F2D994C-6E6F-4048-AB1B-A4F423419FA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8615BE51D60BA44B86811C5F608C49E" ma:contentTypeVersion="2" ma:contentTypeDescription="Skapa ett nytt dokument." ma:contentTypeScope="" ma:versionID="d667059fad6dae1f63e9797092a95b8a">
  <xsd:schema xmlns:xsd="http://www.w3.org/2001/XMLSchema" xmlns:xs="http://www.w3.org/2001/XMLSchema" xmlns:p="http://schemas.microsoft.com/office/2006/metadata/properties" xmlns:ns2="6843b716-3f6d-4983-a753-faa1afd2f446" targetNamespace="http://schemas.microsoft.com/office/2006/metadata/properties" ma:root="true" ma:fieldsID="5d1e914f83464b7ec701aba093d4bb6f" ns2:_="">
    <xsd:import namespace="6843b716-3f6d-4983-a753-faa1afd2f4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3b716-3f6d-4983-a753-faa1afd2f4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BED530-0FD5-41E9-9EFC-F5D7D56CE5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FA15AC-6B8D-4D59-A0F0-2FC240006E0E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6843b716-3f6d-4983-a753-faa1afd2f446"/>
    <ds:schemaRef ds:uri="http://schemas.openxmlformats.org/package/2006/metadata/core-properties"/>
    <ds:schemaRef ds:uri="http://www.w3.org/XML/1998/namespace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85F3F03-0CB0-4EEC-8F10-1D821C3633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43b716-3f6d-4983-a753-faa1afd2f4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Digital skärm stående 1080x1920</Template>
  <TotalTime>9985</TotalTime>
  <Words>158</Words>
  <Application>Microsoft Office PowerPoint</Application>
  <PresentationFormat>Custom</PresentationFormat>
  <Paragraphs>62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DM Sans</vt:lpstr>
      <vt:lpstr>DM Sans Medium</vt:lpstr>
      <vt:lpstr>KI - stående 1080x1920</vt:lpstr>
      <vt:lpstr>PowerPoint Presentation</vt:lpstr>
      <vt:lpstr>Half-time Review Name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Sabina Giulini</dc:creator>
  <cp:lastModifiedBy>Tobias N</cp:lastModifiedBy>
  <cp:revision>26</cp:revision>
  <cp:lastPrinted>2023-01-26T09:30:30Z</cp:lastPrinted>
  <dcterms:created xsi:type="dcterms:W3CDTF">2023-01-25T08:49:33Z</dcterms:created>
  <dcterms:modified xsi:type="dcterms:W3CDTF">2023-02-23T10:40:20Z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0x010100B8615BE51D60BA44B86811C5F608C49E</vt:lpwstr>
  </property>
</Properties>
</file>