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3" r:id="rId4"/>
    <p:sldId id="262" r:id="rId5"/>
    <p:sldId id="261" r:id="rId6"/>
    <p:sldId id="258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549F2-C727-B8F2-A2A4-3EF92ED60441}" v="32" dt="2024-04-16T15:03:04.831"/>
    <p1510:client id="{C6EBC7AA-76FB-DC33-A274-759AF3DE4EB2}" v="61" dt="2024-04-16T15:17:05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1"/>
  </p:normalViewPr>
  <p:slideViewPr>
    <p:cSldViewPr snapToGrid="0">
      <p:cViewPr varScale="1">
        <p:scale>
          <a:sx n="108" d="100"/>
          <a:sy n="108" d="100"/>
        </p:scale>
        <p:origin x="7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Leung" userId="S::jleung@ug.kth.se::77283df3-de26-43e0-8868-24cfc1e9a05b" providerId="AD" clId="Web-{C6EBC7AA-76FB-DC33-A274-759AF3DE4EB2}"/>
    <pc:docChg chg="addSld modSld">
      <pc:chgData name="Jonathan Leung" userId="S::jleung@ug.kth.se::77283df3-de26-43e0-8868-24cfc1e9a05b" providerId="AD" clId="Web-{C6EBC7AA-76FB-DC33-A274-759AF3DE4EB2}" dt="2024-04-16T15:17:05.057" v="56" actId="20577"/>
      <pc:docMkLst>
        <pc:docMk/>
      </pc:docMkLst>
      <pc:sldChg chg="modSp">
        <pc:chgData name="Jonathan Leung" userId="S::jleung@ug.kth.se::77283df3-de26-43e0-8868-24cfc1e9a05b" providerId="AD" clId="Web-{C6EBC7AA-76FB-DC33-A274-759AF3DE4EB2}" dt="2024-04-16T15:17:05.057" v="56" actId="20577"/>
        <pc:sldMkLst>
          <pc:docMk/>
          <pc:sldMk cId="125507459" sldId="262"/>
        </pc:sldMkLst>
        <pc:spChg chg="mod">
          <ac:chgData name="Jonathan Leung" userId="S::jleung@ug.kth.se::77283df3-de26-43e0-8868-24cfc1e9a05b" providerId="AD" clId="Web-{C6EBC7AA-76FB-DC33-A274-759AF3DE4EB2}" dt="2024-04-16T15:16:34.401" v="53" actId="20577"/>
          <ac:spMkLst>
            <pc:docMk/>
            <pc:sldMk cId="125507459" sldId="262"/>
            <ac:spMk id="2" creationId="{8A166522-8ED4-2A08-B32A-E1B2E26E74BC}"/>
          </ac:spMkLst>
        </pc:spChg>
        <pc:spChg chg="mod">
          <ac:chgData name="Jonathan Leung" userId="S::jleung@ug.kth.se::77283df3-de26-43e0-8868-24cfc1e9a05b" providerId="AD" clId="Web-{C6EBC7AA-76FB-DC33-A274-759AF3DE4EB2}" dt="2024-04-16T15:17:05.057" v="56" actId="20577"/>
          <ac:spMkLst>
            <pc:docMk/>
            <pc:sldMk cId="125507459" sldId="262"/>
            <ac:spMk id="3" creationId="{97610D33-F869-4BA5-401F-E8BBE8519F0F}"/>
          </ac:spMkLst>
        </pc:spChg>
      </pc:sldChg>
      <pc:sldChg chg="modSp new">
        <pc:chgData name="Jonathan Leung" userId="S::jleung@ug.kth.se::77283df3-de26-43e0-8868-24cfc1e9a05b" providerId="AD" clId="Web-{C6EBC7AA-76FB-DC33-A274-759AF3DE4EB2}" dt="2024-04-16T15:16:48.198" v="55" actId="20577"/>
        <pc:sldMkLst>
          <pc:docMk/>
          <pc:sldMk cId="3756709268" sldId="263"/>
        </pc:sldMkLst>
        <pc:spChg chg="mod">
          <ac:chgData name="Jonathan Leung" userId="S::jleung@ug.kth.se::77283df3-de26-43e0-8868-24cfc1e9a05b" providerId="AD" clId="Web-{C6EBC7AA-76FB-DC33-A274-759AF3DE4EB2}" dt="2024-04-16T15:16:17.604" v="51" actId="20577"/>
          <ac:spMkLst>
            <pc:docMk/>
            <pc:sldMk cId="3756709268" sldId="263"/>
            <ac:spMk id="2" creationId="{93400B54-D967-4C19-AE05-8CAB26FE7019}"/>
          </ac:spMkLst>
        </pc:spChg>
        <pc:spChg chg="mod">
          <ac:chgData name="Jonathan Leung" userId="S::jleung@ug.kth.se::77283df3-de26-43e0-8868-24cfc1e9a05b" providerId="AD" clId="Web-{C6EBC7AA-76FB-DC33-A274-759AF3DE4EB2}" dt="2024-04-16T15:16:48.198" v="55" actId="20577"/>
          <ac:spMkLst>
            <pc:docMk/>
            <pc:sldMk cId="3756709268" sldId="263"/>
            <ac:spMk id="3" creationId="{FAF65BCE-0300-DA15-462D-2A1937A0D58D}"/>
          </ac:spMkLst>
        </pc:spChg>
      </pc:sldChg>
    </pc:docChg>
  </pc:docChgLst>
  <pc:docChgLst>
    <pc:chgData name="Jonathan Leung" userId="S::jleung@ug.kth.se::77283df3-de26-43e0-8868-24cfc1e9a05b" providerId="AD" clId="Web-{810549F2-C727-B8F2-A2A4-3EF92ED60441}"/>
    <pc:docChg chg="addSld modSld">
      <pc:chgData name="Jonathan Leung" userId="S::jleung@ug.kth.se::77283df3-de26-43e0-8868-24cfc1e9a05b" providerId="AD" clId="Web-{810549F2-C727-B8F2-A2A4-3EF92ED60441}" dt="2024-04-16T15:03:04.831" v="30" actId="20577"/>
      <pc:docMkLst>
        <pc:docMk/>
      </pc:docMkLst>
      <pc:sldChg chg="modSp">
        <pc:chgData name="Jonathan Leung" userId="S::jleung@ug.kth.se::77283df3-de26-43e0-8868-24cfc1e9a05b" providerId="AD" clId="Web-{810549F2-C727-B8F2-A2A4-3EF92ED60441}" dt="2024-04-16T15:02:20.534" v="21" actId="20577"/>
        <pc:sldMkLst>
          <pc:docMk/>
          <pc:sldMk cId="3236792297" sldId="259"/>
        </pc:sldMkLst>
        <pc:spChg chg="mod">
          <ac:chgData name="Jonathan Leung" userId="S::jleung@ug.kth.se::77283df3-de26-43e0-8868-24cfc1e9a05b" providerId="AD" clId="Web-{810549F2-C727-B8F2-A2A4-3EF92ED60441}" dt="2024-04-16T15:02:20.534" v="21" actId="20577"/>
          <ac:spMkLst>
            <pc:docMk/>
            <pc:sldMk cId="3236792297" sldId="259"/>
            <ac:spMk id="3" creationId="{F4FFA929-5136-518B-0592-5FAFD57A8C4E}"/>
          </ac:spMkLst>
        </pc:spChg>
      </pc:sldChg>
      <pc:sldChg chg="modSp">
        <pc:chgData name="Jonathan Leung" userId="S::jleung@ug.kth.se::77283df3-de26-43e0-8868-24cfc1e9a05b" providerId="AD" clId="Web-{810549F2-C727-B8F2-A2A4-3EF92ED60441}" dt="2024-04-16T15:01:40.612" v="17" actId="20577"/>
        <pc:sldMkLst>
          <pc:docMk/>
          <pc:sldMk cId="40398259" sldId="260"/>
        </pc:sldMkLst>
        <pc:spChg chg="mod">
          <ac:chgData name="Jonathan Leung" userId="S::jleung@ug.kth.se::77283df3-de26-43e0-8868-24cfc1e9a05b" providerId="AD" clId="Web-{810549F2-C727-B8F2-A2A4-3EF92ED60441}" dt="2024-04-16T15:01:12.893" v="14" actId="20577"/>
          <ac:spMkLst>
            <pc:docMk/>
            <pc:sldMk cId="40398259" sldId="260"/>
            <ac:spMk id="2" creationId="{AFBAA99D-639A-67CF-1858-965F9B8397C2}"/>
          </ac:spMkLst>
        </pc:spChg>
        <pc:spChg chg="mod">
          <ac:chgData name="Jonathan Leung" userId="S::jleung@ug.kth.se::77283df3-de26-43e0-8868-24cfc1e9a05b" providerId="AD" clId="Web-{810549F2-C727-B8F2-A2A4-3EF92ED60441}" dt="2024-04-16T15:01:40.612" v="17" actId="20577"/>
          <ac:spMkLst>
            <pc:docMk/>
            <pc:sldMk cId="40398259" sldId="260"/>
            <ac:spMk id="3" creationId="{59F7433E-2555-C1D4-EEEA-F378B84F5485}"/>
          </ac:spMkLst>
        </pc:spChg>
      </pc:sldChg>
      <pc:sldChg chg="modSp new">
        <pc:chgData name="Jonathan Leung" userId="S::jleung@ug.kth.se::77283df3-de26-43e0-8868-24cfc1e9a05b" providerId="AD" clId="Web-{810549F2-C727-B8F2-A2A4-3EF92ED60441}" dt="2024-04-16T15:03:04.831" v="30" actId="20577"/>
        <pc:sldMkLst>
          <pc:docMk/>
          <pc:sldMk cId="125507459" sldId="262"/>
        </pc:sldMkLst>
        <pc:spChg chg="mod">
          <ac:chgData name="Jonathan Leung" userId="S::jleung@ug.kth.se::77283df3-de26-43e0-8868-24cfc1e9a05b" providerId="AD" clId="Web-{810549F2-C727-B8F2-A2A4-3EF92ED60441}" dt="2024-04-16T15:01:07.924" v="13" actId="20577"/>
          <ac:spMkLst>
            <pc:docMk/>
            <pc:sldMk cId="125507459" sldId="262"/>
            <ac:spMk id="2" creationId="{8A166522-8ED4-2A08-B32A-E1B2E26E74BC}"/>
          </ac:spMkLst>
        </pc:spChg>
        <pc:spChg chg="mod">
          <ac:chgData name="Jonathan Leung" userId="S::jleung@ug.kth.se::77283df3-de26-43e0-8868-24cfc1e9a05b" providerId="AD" clId="Web-{810549F2-C727-B8F2-A2A4-3EF92ED60441}" dt="2024-04-16T15:03:04.831" v="30" actId="20577"/>
          <ac:spMkLst>
            <pc:docMk/>
            <pc:sldMk cId="125507459" sldId="262"/>
            <ac:spMk id="3" creationId="{97610D33-F869-4BA5-401F-E8BBE8519F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rhombuses&#10;&#10;Description automatically generated">
            <a:extLst>
              <a:ext uri="{FF2B5EF4-FFF2-40B4-BE49-F238E27FC236}">
                <a16:creationId xmlns:a16="http://schemas.microsoft.com/office/drawing/2014/main" id="{7541BA4A-9550-185D-345E-29F987C1FD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85000"/>
          </a:blip>
          <a:srcRect l="50000" t="5316" b="8391"/>
          <a:stretch/>
        </p:blipFill>
        <p:spPr>
          <a:xfrm>
            <a:off x="0" y="-1"/>
            <a:ext cx="2574233" cy="6858001"/>
          </a:xfrm>
          <a:prstGeom prst="rect">
            <a:avLst/>
          </a:prstGeom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F02A56-8520-77FC-5E58-0A9D7F58D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234" y="2287540"/>
            <a:ext cx="8093765" cy="2440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9A994-EA18-87E5-4B7E-4BBB12147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4233" y="5009200"/>
            <a:ext cx="8093765" cy="5367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4284030-8829-94BD-9E7E-724CF4748E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60628" y="281346"/>
            <a:ext cx="5396120" cy="138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02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79223-DF2B-5568-E9FD-0CC73F5EF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87999ED-7CB9-0932-F1EA-157E5E8EF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38" y="365125"/>
            <a:ext cx="92864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3935431D-C854-520B-948E-B73E3101D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Nordic Seminar on Railway Technology 2024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0A11A6E-4567-BF56-DEE5-7CEE44863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BDC35B0-B4F9-BD42-BB65-A447F4D5DE3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2C1B2F9-C6AF-3771-461B-028444E353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5480"/>
          <a:stretch/>
        </p:blipFill>
        <p:spPr>
          <a:xfrm>
            <a:off x="721875" y="455328"/>
            <a:ext cx="1070480" cy="1123122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5C0563E-5FDB-EA00-3960-3599652A2D12}"/>
              </a:ext>
            </a:extLst>
          </p:cNvPr>
          <p:cNvGrpSpPr/>
          <p:nvPr userDrawn="1"/>
        </p:nvGrpSpPr>
        <p:grpSpPr>
          <a:xfrm>
            <a:off x="-12446" y="466345"/>
            <a:ext cx="660072" cy="1123122"/>
            <a:chOff x="0" y="496956"/>
            <a:chExt cx="660072" cy="112312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D896586-D2FC-F846-D2CD-0005DD985D7D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619CE03-38B1-49BC-7F53-434231C04DDE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54097E8-37BD-B158-5B6B-5CBB0F801608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616BF31-5FF6-9CEA-772F-3FE1A4A616A2}"/>
              </a:ext>
            </a:extLst>
          </p:cNvPr>
          <p:cNvGrpSpPr/>
          <p:nvPr userDrawn="1"/>
        </p:nvGrpSpPr>
        <p:grpSpPr>
          <a:xfrm flipH="1">
            <a:off x="11531928" y="466344"/>
            <a:ext cx="660072" cy="1123122"/>
            <a:chOff x="0" y="496956"/>
            <a:chExt cx="660072" cy="112312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4DB5581-D49E-5C11-82E2-821AAA644D2F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253F826-07F7-3E24-1B79-541817695312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369CC12-3628-6DC1-519F-43535C408CBE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9151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02A56-8520-77FC-5E58-0A9D7F58D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9117" y="2332511"/>
            <a:ext cx="8093765" cy="2440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9A994-EA18-87E5-4B7E-4BBB12147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9117" y="4988177"/>
            <a:ext cx="8093765" cy="5367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4284030-8829-94BD-9E7E-724CF4748E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7940" y="460587"/>
            <a:ext cx="5396120" cy="138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1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black letter n&#10;&#10;Description automatically generated">
            <a:extLst>
              <a:ext uri="{FF2B5EF4-FFF2-40B4-BE49-F238E27FC236}">
                <a16:creationId xmlns:a16="http://schemas.microsoft.com/office/drawing/2014/main" id="{080E1C21-8FA8-DBBF-2A6F-747309E98E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alphaModFix amt="20000"/>
          </a:blip>
          <a:stretch>
            <a:fillRect/>
          </a:stretch>
        </p:blipFill>
        <p:spPr>
          <a:xfrm>
            <a:off x="0" y="-218547"/>
            <a:ext cx="5044937" cy="70765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F02A56-8520-77FC-5E58-0A9D7F58D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9117" y="2414286"/>
            <a:ext cx="8093765" cy="2440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9A994-EA18-87E5-4B7E-4BBB12147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9117" y="5223055"/>
            <a:ext cx="8093765" cy="5367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4284030-8829-94BD-9E7E-724CF4748E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97939" y="417782"/>
            <a:ext cx="5396120" cy="138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05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14D9A-62F7-925A-2AA3-FABD0F757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38" y="365125"/>
            <a:ext cx="92864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076E9-7065-B861-72A2-4C1DB8A3C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8FCEA-3087-00BD-B4F2-4C0F3E7A2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Nordic Seminar on Railway Technology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A8AD8-BAAD-700A-01FC-FEFD9D5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35B0-B4F9-BD42-BB65-A447F4D5DE3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42D1BF8-D64F-BF96-D3C9-44C00F6EBF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5480"/>
          <a:stretch/>
        </p:blipFill>
        <p:spPr>
          <a:xfrm>
            <a:off x="721875" y="455328"/>
            <a:ext cx="1070480" cy="1123122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8697B641-96A3-F1ED-4ED9-5F21B4CD8CF0}"/>
              </a:ext>
            </a:extLst>
          </p:cNvPr>
          <p:cNvGrpSpPr/>
          <p:nvPr userDrawn="1"/>
        </p:nvGrpSpPr>
        <p:grpSpPr>
          <a:xfrm>
            <a:off x="-12446" y="466345"/>
            <a:ext cx="660072" cy="1123122"/>
            <a:chOff x="0" y="496956"/>
            <a:chExt cx="660072" cy="11231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40FD4F9-65B8-7DBC-2FCE-DF90D21C1451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84E5D16-B140-5623-CDC6-12F37318C3B4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6F42069-4A7F-F25B-1B4D-57B26172CF46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015962A-291B-39BC-3BB2-36C4381308D1}"/>
              </a:ext>
            </a:extLst>
          </p:cNvPr>
          <p:cNvGrpSpPr/>
          <p:nvPr userDrawn="1"/>
        </p:nvGrpSpPr>
        <p:grpSpPr>
          <a:xfrm flipH="1">
            <a:off x="11531928" y="466344"/>
            <a:ext cx="660072" cy="1123122"/>
            <a:chOff x="0" y="496956"/>
            <a:chExt cx="660072" cy="112312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F7D979E-5E50-29FC-35FE-07E8604B3FD2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8F61705-9A87-9F1C-0326-E0083257D866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472801B-2C04-5634-051D-EEB57526C1ED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1578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1357D-777F-B55D-8366-844994C7F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665231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A1BAA-F88B-CF13-D024-89D20CD38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65231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F3C85F8-66C1-0E72-90CE-8B0B195B2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Nordic Seminar on Railway Technology 2024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37A5657-0CD5-2651-C213-3EA64D2C5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BDC35B0-B4F9-BD42-BB65-A447F4D5DE3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141E1E0-F71A-A3A5-BF6D-74CE86BE52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325" y="160761"/>
            <a:ext cx="5396120" cy="1388213"/>
          </a:xfrm>
          <a:prstGeom prst="rect">
            <a:avLst/>
          </a:prstGeom>
        </p:spPr>
      </p:pic>
      <p:pic>
        <p:nvPicPr>
          <p:cNvPr id="11" name="Picture 10" descr="A blue line drawing of a train&#10;&#10;Description automatically generated">
            <a:extLst>
              <a:ext uri="{FF2B5EF4-FFF2-40B4-BE49-F238E27FC236}">
                <a16:creationId xmlns:a16="http://schemas.microsoft.com/office/drawing/2014/main" id="{E5A7FAD5-ACFA-9704-9867-18196F1793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1443" t="2981" r="1" b="28967"/>
          <a:stretch/>
        </p:blipFill>
        <p:spPr>
          <a:xfrm rot="10800000">
            <a:off x="7368143" y="-2"/>
            <a:ext cx="4823857" cy="685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16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EB624-B188-AFC8-2501-56AD81641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80815-A0B4-ED63-A1EC-B98F01932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97D97-E184-621E-1230-FF517E390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5329E-CDAC-0244-B138-37EF6DB9DF0E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402D0-F23E-8BE4-43FE-7A4DC175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6ED8E-5AAA-BC01-7A8F-1BE6AC00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35B0-B4F9-BD42-BB65-A447F4D5DE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E97C29B-3DDE-2487-F8FC-7589394FF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38" y="365125"/>
            <a:ext cx="92864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5513E75-1CEA-4AB9-61F5-85BAAB72B0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5480"/>
          <a:stretch/>
        </p:blipFill>
        <p:spPr>
          <a:xfrm>
            <a:off x="721875" y="455328"/>
            <a:ext cx="1070480" cy="1123122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9FF86A85-2011-DEED-3E55-1382254CF901}"/>
              </a:ext>
            </a:extLst>
          </p:cNvPr>
          <p:cNvGrpSpPr/>
          <p:nvPr userDrawn="1"/>
        </p:nvGrpSpPr>
        <p:grpSpPr>
          <a:xfrm>
            <a:off x="-12446" y="466345"/>
            <a:ext cx="660072" cy="1123122"/>
            <a:chOff x="0" y="496956"/>
            <a:chExt cx="660072" cy="112312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C89D682-C62C-8572-AE89-A48FE4086A56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79D51D3-C3DE-BFD0-24A4-CBF8033E33A2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945B0BB-9E2C-E741-5A5E-47D3C6372892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5C8649-6E0C-AB42-7BF5-3FB4EE7BA17D}"/>
              </a:ext>
            </a:extLst>
          </p:cNvPr>
          <p:cNvGrpSpPr/>
          <p:nvPr userDrawn="1"/>
        </p:nvGrpSpPr>
        <p:grpSpPr>
          <a:xfrm flipH="1">
            <a:off x="11531928" y="466344"/>
            <a:ext cx="660072" cy="1123122"/>
            <a:chOff x="0" y="496956"/>
            <a:chExt cx="660072" cy="112312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CC5AE3D-E37F-C89C-EDAC-4A64F7086797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F523843-6544-93B9-9F4D-D68CA8126DBB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E9C2ECE-1498-DD8C-D1BA-3568912AF661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0737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9AE1F-481E-432B-6583-060F7E17D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77766-E416-EA71-4944-349A55012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2D9EC8-30D3-1963-CC22-B5CB59DF6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7F19C4-0D6A-C9E4-F1DF-D88925182F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38504FA-8D83-B3A2-EEAE-1AAFFA5EE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Nordic Seminar on Railway Technology 2024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716F42-D1FF-A080-F529-A3CD281D1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BDC35B0-B4F9-BD42-BB65-A447F4D5DE3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00DC97D-93F0-9C6F-CDC4-7E6896EED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38" y="365125"/>
            <a:ext cx="92864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1197E3D-661C-C747-F58F-5F40370BA7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5480"/>
          <a:stretch/>
        </p:blipFill>
        <p:spPr>
          <a:xfrm>
            <a:off x="721875" y="455328"/>
            <a:ext cx="1070480" cy="1123122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DF492606-F448-D729-4955-FAE8217E9630}"/>
              </a:ext>
            </a:extLst>
          </p:cNvPr>
          <p:cNvGrpSpPr/>
          <p:nvPr userDrawn="1"/>
        </p:nvGrpSpPr>
        <p:grpSpPr>
          <a:xfrm>
            <a:off x="-12446" y="466345"/>
            <a:ext cx="660072" cy="1123122"/>
            <a:chOff x="0" y="496956"/>
            <a:chExt cx="660072" cy="11231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9C3BF6D-0AE8-608A-A2CE-04F5419EA00D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8EE1098-2219-A659-7F7E-D2379008E65E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198FF30-5911-A85E-56E2-516D4120B4FE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6F62A50-38C7-A7AD-8703-4D86A8B443CC}"/>
              </a:ext>
            </a:extLst>
          </p:cNvPr>
          <p:cNvGrpSpPr/>
          <p:nvPr userDrawn="1"/>
        </p:nvGrpSpPr>
        <p:grpSpPr>
          <a:xfrm flipH="1">
            <a:off x="11531928" y="466344"/>
            <a:ext cx="660072" cy="1123122"/>
            <a:chOff x="0" y="496956"/>
            <a:chExt cx="660072" cy="112312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C5E1C00-9C63-31D2-7634-FC18C35D000F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310AE7D-488D-0BA4-7340-B1FF9351D8E6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6C49D4E-36BA-9286-D225-BD778CF1A13D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5535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90FE06-269D-F2EA-08EA-3D82588E6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Nordic Seminar on Railway Technology 2024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B54CA7-1621-8DEA-7F46-924AF0775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BDC35B0-B4F9-BD42-BB65-A447F4D5DE3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171BBD3-2FC6-EA58-88CD-C481A92E7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38" y="365125"/>
            <a:ext cx="92864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4C1B7B1-32D4-6A51-9DA7-FF653461E1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5480"/>
          <a:stretch/>
        </p:blipFill>
        <p:spPr>
          <a:xfrm>
            <a:off x="721875" y="455328"/>
            <a:ext cx="1070480" cy="1123122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29C86043-8701-F186-5324-C757829A0C67}"/>
              </a:ext>
            </a:extLst>
          </p:cNvPr>
          <p:cNvGrpSpPr/>
          <p:nvPr userDrawn="1"/>
        </p:nvGrpSpPr>
        <p:grpSpPr>
          <a:xfrm>
            <a:off x="-12446" y="466345"/>
            <a:ext cx="660072" cy="1123122"/>
            <a:chOff x="0" y="496956"/>
            <a:chExt cx="660072" cy="112312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6DD6BE0-165B-D775-98E9-40944578694A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87881C-0CB6-A7BC-2244-ADE20602A97A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92D94D7-647D-C91B-29C1-3D6EBD29F40E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36D04AE-9380-BE08-C8CF-D4180428AB31}"/>
              </a:ext>
            </a:extLst>
          </p:cNvPr>
          <p:cNvGrpSpPr/>
          <p:nvPr userDrawn="1"/>
        </p:nvGrpSpPr>
        <p:grpSpPr>
          <a:xfrm flipH="1">
            <a:off x="11531928" y="466344"/>
            <a:ext cx="660072" cy="1123122"/>
            <a:chOff x="0" y="496956"/>
            <a:chExt cx="660072" cy="112312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E279B69-9D26-BFFB-0667-DBB197B8FD84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D40D893-E7E5-416A-7D96-73ABC8495815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22A8586-F601-1D6E-E42D-074E023CD97A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794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3340D-F9FF-F900-39B7-9F7E715C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Nordic Seminar on Railway Technology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DF58-1434-2E39-4449-F5561C061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BDC35B0-B4F9-BD42-BB65-A447F4D5DE3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1AE1E1D-14B4-177B-7744-4E261F6D70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5480"/>
          <a:stretch/>
        </p:blipFill>
        <p:spPr>
          <a:xfrm>
            <a:off x="721875" y="455328"/>
            <a:ext cx="1070480" cy="1123122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A8CE216-E18E-27D3-62D3-1D9AAB941AA3}"/>
              </a:ext>
            </a:extLst>
          </p:cNvPr>
          <p:cNvGrpSpPr/>
          <p:nvPr userDrawn="1"/>
        </p:nvGrpSpPr>
        <p:grpSpPr>
          <a:xfrm>
            <a:off x="-12446" y="466345"/>
            <a:ext cx="660072" cy="1123122"/>
            <a:chOff x="0" y="496956"/>
            <a:chExt cx="660072" cy="112312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9AF6AD7-B461-F6E4-B2CA-AB3F689D98D5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CFE3E72-9FE2-D930-B763-3B6DBE139C3B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0E5D0C0-B538-DE1B-8B83-88E4EFFE3B66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93B34BA-0A01-9625-2BC7-B87145ADC2BE}"/>
              </a:ext>
            </a:extLst>
          </p:cNvPr>
          <p:cNvGrpSpPr/>
          <p:nvPr userDrawn="1"/>
        </p:nvGrpSpPr>
        <p:grpSpPr>
          <a:xfrm flipH="1">
            <a:off x="11531928" y="466344"/>
            <a:ext cx="660072" cy="1123122"/>
            <a:chOff x="0" y="496956"/>
            <a:chExt cx="660072" cy="112312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04EF004-ED76-2E67-3B2B-5093382B3656}"/>
                </a:ext>
              </a:extLst>
            </p:cNvPr>
            <p:cNvSpPr/>
            <p:nvPr userDrawn="1"/>
          </p:nvSpPr>
          <p:spPr>
            <a:xfrm>
              <a:off x="0" y="496957"/>
              <a:ext cx="288235" cy="112312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C61403B-10CF-BDB0-0994-1BA7E658D5BC}"/>
                </a:ext>
              </a:extLst>
            </p:cNvPr>
            <p:cNvSpPr/>
            <p:nvPr userDrawn="1"/>
          </p:nvSpPr>
          <p:spPr>
            <a:xfrm>
              <a:off x="339905" y="496956"/>
              <a:ext cx="187476" cy="1123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0653727-C181-04C5-7E29-8DDED560E285}"/>
                </a:ext>
              </a:extLst>
            </p:cNvPr>
            <p:cNvSpPr/>
            <p:nvPr userDrawn="1"/>
          </p:nvSpPr>
          <p:spPr>
            <a:xfrm>
              <a:off x="579051" y="496956"/>
              <a:ext cx="81021" cy="112312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502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1C96F-F8D0-DC6F-67B2-0CC264950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528B3-4204-32BA-69A4-E451304A9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AC6D-5C34-85F4-7ACF-659CC36A13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5329E-CDAC-0244-B138-37EF6DB9DF0E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59D16-1848-6AF2-1505-85DB9356AD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D534C-5BA8-5F90-7DA6-C2E1582F45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DC35B0-B4F9-BD42-BB65-A447F4D5D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8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xacoair.se/go?TFRhaL3A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37E97-C8CF-5836-4B0C-BB05601934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instruction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FA929-5136-518B-0592-5FAFD57A8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4234" y="5237921"/>
            <a:ext cx="8093765" cy="1120838"/>
          </a:xfrm>
        </p:spPr>
        <p:txBody>
          <a:bodyPr>
            <a:normAutofit fontScale="92500" lnSpcReduction="20000"/>
          </a:bodyPr>
          <a:lstStyle/>
          <a:p>
            <a:r>
              <a:rPr lang="en-US" b="0" i="0" strike="noStrike" dirty="0" err="1">
                <a:effectLst/>
                <a:latin typeface="arial" panose="020B0604020202020204" pitchFamily="34" charset="0"/>
              </a:rPr>
              <a:t>Järnvägsgruppen</a:t>
            </a:r>
            <a:r>
              <a:rPr lang="en-US" b="0" i="0" strike="noStrike" dirty="0">
                <a:effectLst/>
                <a:latin typeface="arial" panose="020B0604020202020204" pitchFamily="34" charset="0"/>
              </a:rPr>
              <a:t> Surname</a:t>
            </a:r>
            <a:r>
              <a:rPr lang="en-US" baseline="30000" dirty="0"/>
              <a:t>1</a:t>
            </a:r>
            <a:endParaRPr lang="en-US" dirty="0"/>
          </a:p>
          <a:p>
            <a:r>
              <a:rPr lang="en-US" i="1" baseline="30000" dirty="0"/>
              <a:t>1</a:t>
            </a:r>
            <a:r>
              <a:rPr lang="en-US" i="1" dirty="0"/>
              <a:t>KTH Royal Institute of Technology</a:t>
            </a:r>
          </a:p>
          <a:p>
            <a:r>
              <a:rPr lang="en-US" dirty="0"/>
              <a:t>Paper ID: 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79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AA99D-639A-67CF-1858-965F9B839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 instruction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7433E-2555-C1D4-EEEA-F378B84F5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18 minutes </a:t>
            </a:r>
            <a:r>
              <a:rPr lang="en-US" dirty="0"/>
              <a:t>are allocated for each presentation(</a:t>
            </a:r>
            <a:r>
              <a:rPr lang="en-US" b="1" dirty="0"/>
              <a:t>15-min</a:t>
            </a:r>
            <a:r>
              <a:rPr lang="en-US" dirty="0"/>
              <a:t> presentation and </a:t>
            </a:r>
            <a:r>
              <a:rPr lang="en-US" b="1" dirty="0"/>
              <a:t>3-min</a:t>
            </a:r>
            <a:r>
              <a:rPr lang="en-US" dirty="0"/>
              <a:t> discussion)</a:t>
            </a:r>
          </a:p>
          <a:p>
            <a:r>
              <a:rPr lang="en-US" dirty="0"/>
              <a:t>Please use </a:t>
            </a:r>
            <a:r>
              <a:rPr lang="en-US" b="1" dirty="0"/>
              <a:t>widescreen 16:9 slide ratio</a:t>
            </a:r>
          </a:p>
          <a:p>
            <a:r>
              <a:rPr lang="en-US" dirty="0"/>
              <a:t>Please upload your presentation (.pptx or .pdf) on the submission portal by </a:t>
            </a:r>
            <a:r>
              <a:rPr lang="en-US" b="1" dirty="0"/>
              <a:t>June 14, 2024</a:t>
            </a:r>
          </a:p>
          <a:p>
            <a:r>
              <a:rPr lang="en-US" dirty="0"/>
              <a:t>The presentation file will be uploaded to the presentation computer directly. </a:t>
            </a:r>
          </a:p>
          <a:p>
            <a:r>
              <a:rPr lang="en-US" dirty="0"/>
              <a:t>USB stick plug-in to presentation computer is not allowed.</a:t>
            </a:r>
          </a:p>
          <a:p>
            <a:r>
              <a:rPr lang="en-US" dirty="0"/>
              <a:t>You can preview your presentation in the room during the break.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ED6453-097A-DD60-7A59-DF45EE944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Nordic Seminar on Railway Technology 2024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6C08CD-ABF5-80A6-7A36-F53B2F62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35B0-B4F9-BD42-BB65-A447F4D5DE3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400B54-D967-4C19-AE05-8CAB26FE7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Presenter instruction - 2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F65BCE-0300-DA15-462D-2A1937A0D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The maximum presentation file size is 20 MB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Please include a brief bio of the presenter (No more than 100 words)</a:t>
            </a:r>
          </a:p>
          <a:p>
            <a:endParaRPr lang="en-US" dirty="0"/>
          </a:p>
          <a:p>
            <a:r>
              <a:rPr lang="en-US" dirty="0"/>
              <a:t>The presentation and bio can be uploaded to the following link</a:t>
            </a:r>
          </a:p>
          <a:p>
            <a:pPr marL="0" indent="0" algn="ctr">
              <a:buNone/>
            </a:pPr>
            <a:r>
              <a:rPr lang="en-US" dirty="0">
                <a:ea typeface="+mn-lt"/>
                <a:cs typeface="+mn-lt"/>
                <a:hlinkClick r:id="rId2"/>
              </a:rPr>
              <a:t>https://axacoair.se/go?TFRhaL3A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70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166522-8ED4-2A08-B32A-E1B2E26E7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Presenter instruction - 3</a:t>
            </a:r>
            <a:endParaRPr lang="sv-SE" dirty="0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610D33-F869-4BA5-401F-E8BBE8519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The moderator will welcome you and introduce you along with the title of your presentation.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As a courtesy to the presenters scheduled before and after you, it is essential to adhere to your time allocation. Each session will be opened by a session moderator who will introduce you as the speaker and then go on to act as a timekeeper, flashing up warning cards to indicate how much time you have remaining during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2550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42F0-D0B0-109B-D682-2FE7FB102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Tack!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4E443-2A6A-8EA7-EF9D-9046EA1FDE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“Presentation instruction”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81C723-4377-FE37-BF6A-DC7CE2B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Nordic Seminar on Railway Technology 2024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0999A5-D043-8158-95B8-4B869D0FD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35B0-B4F9-BD42-BB65-A447F4D5DE3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589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489DF-CC89-F30C-0810-8A48BFA70C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E9FCB-49DD-AF87-82BB-DA793AD5D3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39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AA99D-639A-67CF-1858-965F9B839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7433E-2555-C1D4-EEEA-F378B84F5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50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C68A5A6F-ECB2-2A47-84B9-2E8D6AD15AFD}" vid="{59853DED-C283-574C-9DBF-4C889F4C86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108</Words>
  <Application>Microsoft Office PowerPoint</Application>
  <PresentationFormat>Bredbild</PresentationFormat>
  <Paragraphs>17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Office Theme</vt:lpstr>
      <vt:lpstr>Presentation instruction</vt:lpstr>
      <vt:lpstr>Presenter instruction - 1</vt:lpstr>
      <vt:lpstr>Presenter instruction - 2</vt:lpstr>
      <vt:lpstr>Presenter instruction - 3</vt:lpstr>
      <vt:lpstr>Tack!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instruction</dc:title>
  <dc:creator>Prapanpong Damsongsaeng</dc:creator>
  <cp:lastModifiedBy>Prapanpong Damsongsaeng</cp:lastModifiedBy>
  <cp:revision>39</cp:revision>
  <dcterms:created xsi:type="dcterms:W3CDTF">2024-04-08T19:06:40Z</dcterms:created>
  <dcterms:modified xsi:type="dcterms:W3CDTF">2024-04-16T15:17:07Z</dcterms:modified>
</cp:coreProperties>
</file>