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Format med tema 1 - dekorfärg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0478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587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0103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B0B6BB-AC5F-485A-85BA-F56E433C7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155F99B-B767-4EF4-BDED-E7E361EB3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A9A3-8636-4A04-BD48-3153280FB08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FA474A84-82A6-4747-B64B-83217A0CB5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09185" y="1592265"/>
            <a:ext cx="10354204" cy="4721225"/>
          </a:xfrm>
        </p:spPr>
        <p:txBody>
          <a:bodyPr>
            <a:normAutofit/>
          </a:bodyPr>
          <a:lstStyle>
            <a:lvl1pPr>
              <a:defRPr sz="2000"/>
            </a:lvl1pPr>
            <a:lvl2pPr marL="685783" indent="-228594">
              <a:buFont typeface="Arial" panose="020B0604020202020204" pitchFamily="34" charset="0"/>
              <a:buChar char="‒"/>
              <a:defRPr sz="1800"/>
            </a:lvl2pPr>
            <a:lvl3pPr marL="1142971" indent="-228594">
              <a:buFont typeface="Arial" panose="020B0604020202020204" pitchFamily="34" charset="0"/>
              <a:buChar char="˃"/>
              <a:defRPr sz="1600"/>
            </a:lvl3pPr>
            <a:lvl4pPr>
              <a:defRPr sz="1400"/>
            </a:lvl4pPr>
            <a:lvl5pPr marL="2057349" indent="-228594">
              <a:buFont typeface="Arial" panose="020B0604020202020204" pitchFamily="34" charset="0"/>
              <a:buChar char="‒"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pic>
        <p:nvPicPr>
          <p:cNvPr id="6" name="Picture 5" descr="A green gear with a hole in the middle&#10;&#10;Description automatically generated">
            <a:extLst>
              <a:ext uri="{FF2B5EF4-FFF2-40B4-BE49-F238E27FC236}">
                <a16:creationId xmlns:a16="http://schemas.microsoft.com/office/drawing/2014/main" id="{008B81F1-CD97-8E8E-D899-CF98C654E8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6" y="379197"/>
            <a:ext cx="1355485" cy="77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16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927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886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70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178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049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851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504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513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BC527-1A8A-4EFE-8202-711C71D8E9E1}" type="datetimeFigureOut">
              <a:rPr lang="sv-SE" smtClean="0"/>
              <a:t>2024-12-03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8B238-41DA-4B05-B1F6-91EC21AA31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679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553" y="430720"/>
            <a:ext cx="9703676" cy="1227140"/>
          </a:xfrm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6AD103E2-1AF8-61BE-FA7A-EFB0B00332D7}"/>
              </a:ext>
            </a:extLst>
          </p:cNvPr>
          <p:cNvSpPr txBox="1">
            <a:spLocks/>
          </p:cNvSpPr>
          <p:nvPr/>
        </p:nvSpPr>
        <p:spPr>
          <a:xfrm>
            <a:off x="2202325" y="621137"/>
            <a:ext cx="7767009" cy="9642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spc="600" dirty="0" smtClean="0">
                <a:cs typeface="Segoe UI"/>
              </a:rPr>
              <a:t>Boards</a:t>
            </a:r>
            <a:endParaRPr lang="en-US" sz="5400" b="1" spc="600" dirty="0">
              <a:cs typeface="Segoe UI"/>
            </a:endParaRPr>
          </a:p>
        </p:txBody>
      </p:sp>
      <p:pic>
        <p:nvPicPr>
          <p:cNvPr id="7" name="Picture 1" descr="logo of the European Union">
            <a:extLst>
              <a:ext uri="{FF2B5EF4-FFF2-40B4-BE49-F238E27FC236}">
                <a16:creationId xmlns:a16="http://schemas.microsoft.com/office/drawing/2014/main" id="{E2EFDC04-EDE3-87F7-1E26-6F6DCAC38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0120" y="6423700"/>
            <a:ext cx="1715871" cy="360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252572"/>
              </p:ext>
            </p:extLst>
          </p:nvPr>
        </p:nvGraphicFramePr>
        <p:xfrm>
          <a:off x="1958848" y="1889817"/>
          <a:ext cx="8127999" cy="338836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02510843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61020689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44263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Board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PI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DCs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592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 Board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Pablo Artal</a:t>
                      </a:r>
                      <a:endParaRPr lang="sv-SE" dirty="0" smtClean="0"/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Konstantinos Ntatsis</a:t>
                      </a:r>
                    </a:p>
                    <a:p>
                      <a:r>
                        <a:rPr lang="sv-SE" dirty="0" smtClean="0"/>
                        <a:t>Ozan Özhan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871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Training</a:t>
                      </a:r>
                      <a:r>
                        <a:rPr lang="sv-SE" dirty="0" smtClean="0"/>
                        <a:t> Board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Siegfried Wahl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Alejandra</a:t>
                      </a:r>
                      <a:r>
                        <a:rPr lang="sv-SE" dirty="0" smtClean="0"/>
                        <a:t> Ramirez </a:t>
                      </a:r>
                    </a:p>
                    <a:p>
                      <a:r>
                        <a:rPr lang="sv-SE" dirty="0" smtClean="0"/>
                        <a:t>Deepa Narasappa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293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mtClean="0"/>
                        <a:t>Communication </a:t>
                      </a:r>
                      <a:r>
                        <a:rPr lang="sv-SE" smtClean="0"/>
                        <a:t>&amp; Dissemination </a:t>
                      </a:r>
                      <a:r>
                        <a:rPr lang="sv-SE" dirty="0" smtClean="0"/>
                        <a:t>Board </a:t>
                      </a:r>
                    </a:p>
                    <a:p>
                      <a:endParaRPr lang="sv-SE" dirty="0" smtClean="0"/>
                    </a:p>
                    <a:p>
                      <a:endParaRPr lang="sv-SE" dirty="0" smtClean="0"/>
                    </a:p>
                    <a:p>
                      <a:r>
                        <a:rPr lang="sv-SE" dirty="0" smtClean="0"/>
                        <a:t>Management and EDI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Harilaos Ginis</a:t>
                      </a:r>
                    </a:p>
                    <a:p>
                      <a:endParaRPr lang="sv-SE" dirty="0" smtClean="0"/>
                    </a:p>
                    <a:p>
                      <a:endParaRPr lang="sv-SE" dirty="0" smtClean="0"/>
                    </a:p>
                    <a:p>
                      <a:endParaRPr lang="sv-SE" dirty="0" smtClean="0"/>
                    </a:p>
                    <a:p>
                      <a:r>
                        <a:rPr lang="sv-SE" dirty="0" smtClean="0"/>
                        <a:t>Brian Vohnsen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Sara Silva </a:t>
                      </a:r>
                      <a:r>
                        <a:rPr lang="sv-SE" dirty="0" err="1" smtClean="0"/>
                        <a:t>Leite</a:t>
                      </a:r>
                      <a:endParaRPr lang="sv-SE" dirty="0" smtClean="0"/>
                    </a:p>
                    <a:p>
                      <a:r>
                        <a:rPr lang="sv-SE" baseline="0" dirty="0" smtClean="0"/>
                        <a:t>Chiara Maria Mariani </a:t>
                      </a:r>
                    </a:p>
                    <a:p>
                      <a:r>
                        <a:rPr lang="sv-SE" baseline="0" dirty="0" smtClean="0"/>
                        <a:t>Faeze Mashayekhi</a:t>
                      </a:r>
                    </a:p>
                    <a:p>
                      <a:endParaRPr lang="sv-SE" baseline="0" dirty="0" smtClean="0"/>
                    </a:p>
                    <a:p>
                      <a:r>
                        <a:rPr lang="sv-SE" baseline="0" dirty="0" smtClean="0"/>
                        <a:t>Sunil Kumar Chaubey </a:t>
                      </a:r>
                    </a:p>
                    <a:p>
                      <a:r>
                        <a:rPr lang="sv-SE" baseline="0" dirty="0" err="1" smtClean="0"/>
                        <a:t>Lichuan</a:t>
                      </a:r>
                      <a:r>
                        <a:rPr lang="sv-SE" baseline="0" dirty="0" smtClean="0"/>
                        <a:t> </a:t>
                      </a:r>
                      <a:r>
                        <a:rPr lang="sv-SE" baseline="0" dirty="0" err="1" smtClean="0"/>
                        <a:t>Zheng</a:t>
                      </a:r>
                      <a:r>
                        <a:rPr lang="sv-SE" baseline="0" dirty="0" smtClean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233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60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49a3f7-5680-42a2-8d1e-98c01585851e">
      <Terms xmlns="http://schemas.microsoft.com/office/infopath/2007/PartnerControls"/>
    </lcf76f155ced4ddcb4097134ff3c332f>
    <TaxCatchAll xmlns="1e34eea8-60e8-4e05-9569-bd2aff4acdcb" xsi:nil="true"/>
    <_Flow_SignoffStatus xmlns="e849a3f7-5680-42a2-8d1e-98c01585851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2F61E3A3E844F499BE302326C3A0F0D" ma:contentTypeVersion="12" ma:contentTypeDescription="Skapa ett nytt dokument." ma:contentTypeScope="" ma:versionID="aff01986be39a8fe86ddb6c0eeca00a9">
  <xsd:schema xmlns:xsd="http://www.w3.org/2001/XMLSchema" xmlns:xs="http://www.w3.org/2001/XMLSchema" xmlns:p="http://schemas.microsoft.com/office/2006/metadata/properties" xmlns:ns2="e849a3f7-5680-42a2-8d1e-98c01585851e" xmlns:ns3="1e34eea8-60e8-4e05-9569-bd2aff4acdcb" targetNamespace="http://schemas.microsoft.com/office/2006/metadata/properties" ma:root="true" ma:fieldsID="4d681890815343d5539f3624f9aee466" ns2:_="" ns3:_="">
    <xsd:import namespace="e849a3f7-5680-42a2-8d1e-98c01585851e"/>
    <xsd:import namespace="1e34eea8-60e8-4e05-9569-bd2aff4acd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49a3f7-5680-42a2-8d1e-98c0158585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93a65192-9734-4a36-9c54-dd0325533d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Flow_SignoffStatus" ma:index="19" nillable="true" ma:displayName="Godkännandestatus" ma:internalName="Godk_x00e4_nnande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34eea8-60e8-4e05-9569-bd2aff4acdc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ef3ba0a-5de5-4c99-971c-db7f56e272c4}" ma:internalName="TaxCatchAll" ma:showField="CatchAllData" ma:web="1e34eea8-60e8-4e05-9569-bd2aff4acd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F7AF6E-B176-4EDA-B377-A6E313B140F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849a3f7-5680-42a2-8d1e-98c01585851e"/>
    <ds:schemaRef ds:uri="1e34eea8-60e8-4e05-9569-bd2aff4acdcb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855BCA7-EDA4-48AF-B122-E5D5DDDC50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6D6C4C-ADD3-48C8-A57A-F5EE173AEB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49a3f7-5680-42a2-8d1e-98c01585851e"/>
    <ds:schemaRef ds:uri="1e34eea8-60e8-4e05-9569-bd2aff4acd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45</Words>
  <Application>Microsoft Office PowerPoint</Application>
  <PresentationFormat>Bredbild</PresentationFormat>
  <Paragraphs>28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Office-tema</vt:lpstr>
      <vt:lpstr> </vt:lpstr>
    </vt:vector>
  </TitlesOfParts>
  <Company>KTH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Georgios Papathanasiou</dc:creator>
  <cp:lastModifiedBy>Georgios Papathanasiou</cp:lastModifiedBy>
  <cp:revision>4</cp:revision>
  <dcterms:created xsi:type="dcterms:W3CDTF">2024-11-28T09:12:20Z</dcterms:created>
  <dcterms:modified xsi:type="dcterms:W3CDTF">2024-12-03T12:47:41Z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0x010100B2F61E3A3E844F499BE302326C3A0F0D</vt:lpwstr>
  </property>
  <property fmtid="{D5CDD505-2E9C-101B-9397-08002B2CF9AE}" pid="3" name="MediaServiceImageTags">
    <vt:lpwstr/>
  </property>
</Properties>
</file>