
<file path=[Content_Types].xml><?xml version="1.0" encoding="utf-8"?>
<Types xmlns="http://schemas.openxmlformats.org/package/2006/content-types">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autoCompressPictures="0">
  <p:sldMasterIdLst>
    <p:sldMasterId id="2147483648" r:id="rId1"/>
  </p:sldMasterIdLst>
  <p:notesMasterIdLst>
    <p:notesMasterId r:id="rId54"/>
  </p:notesMasterIdLst>
  <p:sldIdLst>
    <p:sldId id="256" r:id="rId2"/>
    <p:sldId id="276" r:id="rId3"/>
    <p:sldId id="305" r:id="rId4"/>
    <p:sldId id="271" r:id="rId5"/>
    <p:sldId id="259" r:id="rId6"/>
    <p:sldId id="272" r:id="rId7"/>
    <p:sldId id="273" r:id="rId8"/>
    <p:sldId id="274" r:id="rId9"/>
    <p:sldId id="275" r:id="rId10"/>
    <p:sldId id="307" r:id="rId11"/>
    <p:sldId id="308" r:id="rId12"/>
    <p:sldId id="310" r:id="rId13"/>
    <p:sldId id="312" r:id="rId14"/>
    <p:sldId id="311" r:id="rId15"/>
    <p:sldId id="313" r:id="rId16"/>
    <p:sldId id="309" r:id="rId17"/>
    <p:sldId id="258" r:id="rId18"/>
    <p:sldId id="314" r:id="rId19"/>
    <p:sldId id="315" r:id="rId20"/>
    <p:sldId id="316" r:id="rId21"/>
    <p:sldId id="318" r:id="rId22"/>
    <p:sldId id="322" r:id="rId23"/>
    <p:sldId id="323" r:id="rId24"/>
    <p:sldId id="279" r:id="rId25"/>
    <p:sldId id="261" r:id="rId26"/>
    <p:sldId id="262" r:id="rId27"/>
    <p:sldId id="263" r:id="rId28"/>
    <p:sldId id="269" r:id="rId29"/>
    <p:sldId id="268" r:id="rId30"/>
    <p:sldId id="265" r:id="rId31"/>
    <p:sldId id="267" r:id="rId32"/>
    <p:sldId id="266" r:id="rId33"/>
    <p:sldId id="270" r:id="rId34"/>
    <p:sldId id="303" r:id="rId35"/>
    <p:sldId id="302" r:id="rId36"/>
    <p:sldId id="301" r:id="rId37"/>
    <p:sldId id="300" r:id="rId38"/>
    <p:sldId id="299" r:id="rId39"/>
    <p:sldId id="298" r:id="rId40"/>
    <p:sldId id="328" r:id="rId41"/>
    <p:sldId id="326" r:id="rId42"/>
    <p:sldId id="324" r:id="rId43"/>
    <p:sldId id="293" r:id="rId44"/>
    <p:sldId id="306" r:id="rId45"/>
    <p:sldId id="281" r:id="rId46"/>
    <p:sldId id="282" r:id="rId47"/>
    <p:sldId id="283" r:id="rId48"/>
    <p:sldId id="284" r:id="rId49"/>
    <p:sldId id="285" r:id="rId50"/>
    <p:sldId id="286" r:id="rId51"/>
    <p:sldId id="304" r:id="rId52"/>
    <p:sldId id="288" r:id="rId53"/>
  </p:sldIdLst>
  <p:sldSz cx="12192000" cy="6858000"/>
  <p:notesSz cx="6858000" cy="9144000"/>
  <p:embeddedFontLst>
    <p:embeddedFont>
      <p:font typeface="Figtree" panose="020B0604020202020204" charset="0"/>
      <p:regular r:id="rId55"/>
      <p:bold r:id="rId56"/>
      <p:italic r:id="rId57"/>
      <p:boldItalic r:id="rId58"/>
    </p:embeddedFont>
    <p:embeddedFont>
      <p:font typeface="Open Sans" panose="020B0606030504020204" pitchFamily="34" charset="0"/>
      <p:regular r:id="rId59"/>
      <p:bold r:id="rId60"/>
      <p:italic r:id="rId61"/>
      <p:boldItalic r:id="rId62"/>
    </p:embeddedFont>
    <p:embeddedFont>
      <p:font typeface="Roboto" panose="02000000000000000000" pitchFamily="2" charset="0"/>
      <p:regular r:id="rId63"/>
      <p:bold r:id="rId64"/>
      <p:italic r:id="rId65"/>
      <p:boldItalic r:id="rId66"/>
    </p:embeddedFont>
    <p:embeddedFont>
      <p:font typeface="Source Sans Pro" panose="020B0503030403020204" pitchFamily="34" charset="0"/>
      <p:regular r:id="rId67"/>
      <p:bold r:id="rId68"/>
      <p:italic r:id="rId69"/>
      <p:boldItalic r:id="rId70"/>
    </p:embeddedFont>
  </p:embeddedFontLst>
  <p:defaultText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987" autoAdjust="0"/>
    <p:restoredTop sz="84375" autoAdjust="0"/>
  </p:normalViewPr>
  <p:slideViewPr>
    <p:cSldViewPr snapToGrid="0">
      <p:cViewPr varScale="1">
        <p:scale>
          <a:sx n="146" d="100"/>
          <a:sy n="146" d="100"/>
        </p:scale>
        <p:origin x="3006"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font" Target="fonts/font9.fntdata"/><Relationship Id="rId68" Type="http://schemas.openxmlformats.org/officeDocument/2006/relationships/font" Target="fonts/font14.fntdata"/><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font" Target="fonts/font4.fntdata"/><Relationship Id="rId66" Type="http://schemas.openxmlformats.org/officeDocument/2006/relationships/font" Target="fonts/font12.fntdata"/><Relationship Id="rId74" Type="http://schemas.openxmlformats.org/officeDocument/2006/relationships/tableStyles" Target="tableStyles.xml"/><Relationship Id="rId5" Type="http://schemas.openxmlformats.org/officeDocument/2006/relationships/slide" Target="slides/slide4.xml"/><Relationship Id="rId61" Type="http://schemas.openxmlformats.org/officeDocument/2006/relationships/font" Target="fonts/font7.fntdata"/><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font" Target="fonts/font2.fntdata"/><Relationship Id="rId64" Type="http://schemas.openxmlformats.org/officeDocument/2006/relationships/font" Target="fonts/font10.fntdata"/><Relationship Id="rId69" Type="http://schemas.openxmlformats.org/officeDocument/2006/relationships/font" Target="fonts/font15.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font" Target="fonts/font5.fntdata"/><Relationship Id="rId67" Type="http://schemas.openxmlformats.org/officeDocument/2006/relationships/font" Target="fonts/font13.fntdata"/><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notesMaster" Target="notesMasters/notesMaster1.xml"/><Relationship Id="rId62" Type="http://schemas.openxmlformats.org/officeDocument/2006/relationships/font" Target="fonts/font8.fntdata"/><Relationship Id="rId70" Type="http://schemas.openxmlformats.org/officeDocument/2006/relationships/font" Target="fonts/font16.fntdata"/><Relationship Id="rId75"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font" Target="fonts/font3.fntdata"/><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font" Target="fonts/font6.fntdata"/><Relationship Id="rId65" Type="http://schemas.openxmlformats.org/officeDocument/2006/relationships/font" Target="fonts/font11.fntdata"/><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font" Target="fonts/font1.fntdata"/><Relationship Id="rId7" Type="http://schemas.openxmlformats.org/officeDocument/2006/relationships/slide" Target="slides/slide6.xml"/><Relationship Id="rId71"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ernilla Ulfvengren" userId="354224d6-fb0f-48d6-964f-11c966673c64" providerId="ADAL" clId="{FA2D8AA1-2684-449B-9B8A-FF4A37046CC6}"/>
    <pc:docChg chg="undo custSel addSld delSld modSld">
      <pc:chgData name="Pernilla Ulfvengren" userId="354224d6-fb0f-48d6-964f-11c966673c64" providerId="ADAL" clId="{FA2D8AA1-2684-449B-9B8A-FF4A37046CC6}" dt="2024-12-11T15:56:11.752" v="253" actId="47"/>
      <pc:docMkLst>
        <pc:docMk/>
      </pc:docMkLst>
      <pc:sldChg chg="add del">
        <pc:chgData name="Pernilla Ulfvengren" userId="354224d6-fb0f-48d6-964f-11c966673c64" providerId="ADAL" clId="{FA2D8AA1-2684-449B-9B8A-FF4A37046CC6}" dt="2024-12-11T15:51:46.786" v="2" actId="47"/>
        <pc:sldMkLst>
          <pc:docMk/>
          <pc:sldMk cId="3125264049" sldId="261"/>
        </pc:sldMkLst>
      </pc:sldChg>
      <pc:sldChg chg="modSp mod">
        <pc:chgData name="Pernilla Ulfvengren" userId="354224d6-fb0f-48d6-964f-11c966673c64" providerId="ADAL" clId="{FA2D8AA1-2684-449B-9B8A-FF4A37046CC6}" dt="2024-12-11T15:54:29.411" v="221" actId="20577"/>
        <pc:sldMkLst>
          <pc:docMk/>
          <pc:sldMk cId="636966288" sldId="270"/>
        </pc:sldMkLst>
        <pc:spChg chg="mod">
          <ac:chgData name="Pernilla Ulfvengren" userId="354224d6-fb0f-48d6-964f-11c966673c64" providerId="ADAL" clId="{FA2D8AA1-2684-449B-9B8A-FF4A37046CC6}" dt="2024-12-11T15:52:22.078" v="5" actId="1076"/>
          <ac:spMkLst>
            <pc:docMk/>
            <pc:sldMk cId="636966288" sldId="270"/>
            <ac:spMk id="2" creationId="{A4B65E97-B7EE-EABF-B7E0-17C3C54C23F6}"/>
          </ac:spMkLst>
        </pc:spChg>
        <pc:spChg chg="mod">
          <ac:chgData name="Pernilla Ulfvengren" userId="354224d6-fb0f-48d6-964f-11c966673c64" providerId="ADAL" clId="{FA2D8AA1-2684-449B-9B8A-FF4A37046CC6}" dt="2024-12-11T15:54:29.411" v="221" actId="20577"/>
          <ac:spMkLst>
            <pc:docMk/>
            <pc:sldMk cId="636966288" sldId="270"/>
            <ac:spMk id="3" creationId="{705E4EA8-B743-1B0C-3605-1935F7D62F0A}"/>
          </ac:spMkLst>
        </pc:spChg>
      </pc:sldChg>
      <pc:sldChg chg="del">
        <pc:chgData name="Pernilla Ulfvengren" userId="354224d6-fb0f-48d6-964f-11c966673c64" providerId="ADAL" clId="{FA2D8AA1-2684-449B-9B8A-FF4A37046CC6}" dt="2024-12-11T15:56:11.752" v="253" actId="47"/>
        <pc:sldMkLst>
          <pc:docMk/>
          <pc:sldMk cId="2889733795" sldId="287"/>
        </pc:sldMkLst>
      </pc:sldChg>
      <pc:sldChg chg="del">
        <pc:chgData name="Pernilla Ulfvengren" userId="354224d6-fb0f-48d6-964f-11c966673c64" providerId="ADAL" clId="{FA2D8AA1-2684-449B-9B8A-FF4A37046CC6}" dt="2024-12-11T15:55:50.885" v="250" actId="47"/>
        <pc:sldMkLst>
          <pc:docMk/>
          <pc:sldMk cId="2647147986" sldId="319"/>
        </pc:sldMkLst>
      </pc:sldChg>
      <pc:sldChg chg="del">
        <pc:chgData name="Pernilla Ulfvengren" userId="354224d6-fb0f-48d6-964f-11c966673c64" providerId="ADAL" clId="{FA2D8AA1-2684-449B-9B8A-FF4A37046CC6}" dt="2024-12-11T15:55:52.042" v="251" actId="47"/>
        <pc:sldMkLst>
          <pc:docMk/>
          <pc:sldMk cId="2976879250" sldId="320"/>
        </pc:sldMkLst>
      </pc:sldChg>
      <pc:sldChg chg="del">
        <pc:chgData name="Pernilla Ulfvengren" userId="354224d6-fb0f-48d6-964f-11c966673c64" providerId="ADAL" clId="{FA2D8AA1-2684-449B-9B8A-FF4A37046CC6}" dt="2024-12-11T15:55:53.193" v="252" actId="47"/>
        <pc:sldMkLst>
          <pc:docMk/>
          <pc:sldMk cId="4087108787" sldId="321"/>
        </pc:sldMkLst>
      </pc:sldChg>
      <pc:sldChg chg="modSp mod">
        <pc:chgData name="Pernilla Ulfvengren" userId="354224d6-fb0f-48d6-964f-11c966673c64" providerId="ADAL" clId="{FA2D8AA1-2684-449B-9B8A-FF4A37046CC6}" dt="2024-12-11T15:55:36.944" v="247" actId="20577"/>
        <pc:sldMkLst>
          <pc:docMk/>
          <pc:sldMk cId="2215837693" sldId="324"/>
        </pc:sldMkLst>
        <pc:spChg chg="mod">
          <ac:chgData name="Pernilla Ulfvengren" userId="354224d6-fb0f-48d6-964f-11c966673c64" providerId="ADAL" clId="{FA2D8AA1-2684-449B-9B8A-FF4A37046CC6}" dt="2024-12-11T15:55:36.944" v="247" actId="20577"/>
          <ac:spMkLst>
            <pc:docMk/>
            <pc:sldMk cId="2215837693" sldId="324"/>
            <ac:spMk id="3" creationId="{C0B51C6C-F70E-A97A-6C64-5595414D9EFA}"/>
          </ac:spMkLst>
        </pc:spChg>
      </pc:sldChg>
      <pc:sldChg chg="del">
        <pc:chgData name="Pernilla Ulfvengren" userId="354224d6-fb0f-48d6-964f-11c966673c64" providerId="ADAL" clId="{FA2D8AA1-2684-449B-9B8A-FF4A37046CC6}" dt="2024-12-11T15:55:40.479" v="249" actId="47"/>
        <pc:sldMkLst>
          <pc:docMk/>
          <pc:sldMk cId="2489272885" sldId="325"/>
        </pc:sldMkLst>
      </pc:sldChg>
      <pc:sldChg chg="modSp del mod">
        <pc:chgData name="Pernilla Ulfvengren" userId="354224d6-fb0f-48d6-964f-11c966673c64" providerId="ADAL" clId="{FA2D8AA1-2684-449B-9B8A-FF4A37046CC6}" dt="2024-12-11T15:55:39.840" v="248" actId="47"/>
        <pc:sldMkLst>
          <pc:docMk/>
          <pc:sldMk cId="2097000149" sldId="327"/>
        </pc:sldMkLst>
        <pc:spChg chg="mod">
          <ac:chgData name="Pernilla Ulfvengren" userId="354224d6-fb0f-48d6-964f-11c966673c64" providerId="ADAL" clId="{FA2D8AA1-2684-449B-9B8A-FF4A37046CC6}" dt="2024-12-11T15:55:11.895" v="233" actId="21"/>
          <ac:spMkLst>
            <pc:docMk/>
            <pc:sldMk cId="2097000149" sldId="327"/>
            <ac:spMk id="3" creationId="{9A5D252D-43E6-708C-9415-C547BC6F1FF1}"/>
          </ac:spMkLst>
        </pc:spChg>
      </pc:sldChg>
      <pc:sldChg chg="add del">
        <pc:chgData name="Pernilla Ulfvengren" userId="354224d6-fb0f-48d6-964f-11c966673c64" providerId="ADAL" clId="{FA2D8AA1-2684-449B-9B8A-FF4A37046CC6}" dt="2024-12-11T15:51:51.034" v="4" actId="47"/>
        <pc:sldMkLst>
          <pc:docMk/>
          <pc:sldMk cId="1703680338" sldId="32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sidhuvu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sv-SE"/>
          </a:p>
        </p:txBody>
      </p:sp>
      <p:sp>
        <p:nvSpPr>
          <p:cNvPr id="3" name="Platshållare för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1BACA97-DCC5-D741-8303-D68B06D997A0}" type="datetimeFigureOut">
              <a:rPr lang="sv-SE" smtClean="0"/>
              <a:t>2024-12-11</a:t>
            </a:fld>
            <a:endParaRPr lang="sv-SE"/>
          </a:p>
        </p:txBody>
      </p:sp>
      <p:sp>
        <p:nvSpPr>
          <p:cNvPr id="4" name="Platshållare för bildobjekt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sv-SE"/>
          </a:p>
        </p:txBody>
      </p:sp>
      <p:sp>
        <p:nvSpPr>
          <p:cNvPr id="5" name="Platshållare för anteckninga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sv-SE"/>
              <a:t>Klicka här för att ändra format på bakgrundstexten</a:t>
            </a:r>
          </a:p>
          <a:p>
            <a:pPr lvl="1"/>
            <a:r>
              <a:rPr lang="sv-SE"/>
              <a:t>Nivå två</a:t>
            </a:r>
          </a:p>
          <a:p>
            <a:pPr lvl="2"/>
            <a:r>
              <a:rPr lang="sv-SE"/>
              <a:t>Nivå tre</a:t>
            </a:r>
          </a:p>
          <a:p>
            <a:pPr lvl="3"/>
            <a:r>
              <a:rPr lang="sv-SE"/>
              <a:t>Nivå fyra</a:t>
            </a:r>
          </a:p>
          <a:p>
            <a:pPr lvl="4"/>
            <a:r>
              <a:rPr lang="sv-SE"/>
              <a:t>Nivå fem</a:t>
            </a:r>
          </a:p>
        </p:txBody>
      </p:sp>
      <p:sp>
        <p:nvSpPr>
          <p:cNvPr id="6" name="Platshållare för sidfo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sv-SE"/>
          </a:p>
        </p:txBody>
      </p:sp>
      <p:sp>
        <p:nvSpPr>
          <p:cNvPr id="7" name="Platshållare för bild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9702129-24FE-4746-9897-C7E55345F5DD}" type="slidenum">
              <a:rPr lang="sv-SE" smtClean="0"/>
              <a:t>‹#›</a:t>
            </a:fld>
            <a:endParaRPr lang="sv-SE"/>
          </a:p>
        </p:txBody>
      </p:sp>
    </p:spTree>
    <p:extLst>
      <p:ext uri="{BB962C8B-B14F-4D97-AF65-F5344CB8AC3E}">
        <p14:creationId xmlns:p14="http://schemas.microsoft.com/office/powerpoint/2010/main" val="40617009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sv-SE" sz="1200" dirty="0">
                <a:effectLst/>
                <a:latin typeface="Aptos" panose="020B0004020202020204" pitchFamily="34" charset="0"/>
                <a:ea typeface="Times New Roman" panose="02020603050405020304" pitchFamily="18" charset="0"/>
                <a:cs typeface="Times New Roman" panose="02020603050405020304" pitchFamily="18" charset="0"/>
              </a:rPr>
              <a:t>Projekt OPNOP bygger på samverkan med andra projekt inom Centrum för Hållbar Luftfart. Samverkan sker genom att OPNOP tar del av resultat projektet ULLA och använder utvecklad mjukvara från projektet SAFT. Samtidigt bistår OPNOP med flygdata till dessa övriga projekten inom centret.</a:t>
            </a:r>
          </a:p>
          <a:p>
            <a:endParaRPr lang="sv-SE" dirty="0"/>
          </a:p>
        </p:txBody>
      </p:sp>
      <p:sp>
        <p:nvSpPr>
          <p:cNvPr id="4" name="Slide Number Placeholder 3"/>
          <p:cNvSpPr>
            <a:spLocks noGrp="1"/>
          </p:cNvSpPr>
          <p:nvPr>
            <p:ph type="sldNum" sz="quarter" idx="5"/>
          </p:nvPr>
        </p:nvSpPr>
        <p:spPr/>
        <p:txBody>
          <a:bodyPr/>
          <a:lstStyle/>
          <a:p>
            <a:fld id="{19702129-24FE-4746-9897-C7E55345F5DD}" type="slidenum">
              <a:rPr lang="sv-SE" smtClean="0"/>
              <a:t>25</a:t>
            </a:fld>
            <a:endParaRPr lang="sv-SE"/>
          </a:p>
        </p:txBody>
      </p:sp>
    </p:spTree>
    <p:extLst>
      <p:ext uri="{BB962C8B-B14F-4D97-AF65-F5344CB8AC3E}">
        <p14:creationId xmlns:p14="http://schemas.microsoft.com/office/powerpoint/2010/main" val="1861293066"/>
      </p:ext>
    </p:extLst>
  </p:cSld>
  <p:clrMapOvr>
    <a:masterClrMapping/>
  </p:clrMapOvr>
</p:notes>
</file>

<file path=ppt/slideLayouts/_rels/slideLayout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 Id="rId5" Type="http://schemas.openxmlformats.org/officeDocument/2006/relationships/image" Target="../media/image8.svg"/><Relationship Id="rId4"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11.svg"/><Relationship Id="rId7" Type="http://schemas.openxmlformats.org/officeDocument/2006/relationships/image" Target="../media/image8.svg"/><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image" Target="../media/image7.png"/><Relationship Id="rId5" Type="http://schemas.openxmlformats.org/officeDocument/2006/relationships/image" Target="../media/image13.svg"/><Relationship Id="rId4" Type="http://schemas.openxmlformats.org/officeDocument/2006/relationships/image" Target="../media/image12.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4.jpg"/><Relationship Id="rId1" Type="http://schemas.openxmlformats.org/officeDocument/2006/relationships/slideMaster" Target="../slideMasters/slideMaster1.xml"/><Relationship Id="rId5" Type="http://schemas.openxmlformats.org/officeDocument/2006/relationships/image" Target="../media/image9.png"/><Relationship Id="rId4" Type="http://schemas.openxmlformats.org/officeDocument/2006/relationships/image" Target="../media/image8.svg"/></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2.svg"/><Relationship Id="rId2" Type="http://schemas.openxmlformats.org/officeDocument/2006/relationships/image" Target="../media/image21.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20.svg"/><Relationship Id="rId2" Type="http://schemas.openxmlformats.org/officeDocument/2006/relationships/image" Target="../media/image19.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24.svg"/><Relationship Id="rId2" Type="http://schemas.openxmlformats.org/officeDocument/2006/relationships/image" Target="../media/image2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6.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Layouts/_rels/slideLayout44.xml.rels><?xml version="1.0" encoding="UTF-8" standalone="yes"?>
<Relationships xmlns="http://schemas.openxmlformats.org/package/2006/relationships"><Relationship Id="rId3" Type="http://schemas.openxmlformats.org/officeDocument/2006/relationships/image" Target="../media/image8.svg"/><Relationship Id="rId7" Type="http://schemas.openxmlformats.org/officeDocument/2006/relationships/image" Target="../media/image13.svg"/><Relationship Id="rId2" Type="http://schemas.openxmlformats.org/officeDocument/2006/relationships/image" Target="../media/image7.png"/><Relationship Id="rId1" Type="http://schemas.openxmlformats.org/officeDocument/2006/relationships/slideMaster" Target="../slideMasters/slideMaster1.xml"/><Relationship Id="rId6" Type="http://schemas.openxmlformats.org/officeDocument/2006/relationships/image" Target="../media/image12.png"/><Relationship Id="rId5" Type="http://schemas.openxmlformats.org/officeDocument/2006/relationships/image" Target="../media/image11.svg"/><Relationship Id="rId4" Type="http://schemas.openxmlformats.org/officeDocument/2006/relationships/image" Target="../media/image10.png"/></Relationships>
</file>

<file path=ppt/slideLayouts/_rels/slideLayout45.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image" Target="../media/image25.png"/><Relationship Id="rId1" Type="http://schemas.openxmlformats.org/officeDocument/2006/relationships/slideMaster" Target="../slideMasters/slideMaster1.xml"/><Relationship Id="rId6" Type="http://schemas.openxmlformats.org/officeDocument/2006/relationships/image" Target="../media/image29.png"/><Relationship Id="rId5" Type="http://schemas.openxmlformats.org/officeDocument/2006/relationships/image" Target="../media/image28.png"/><Relationship Id="rId4" Type="http://schemas.openxmlformats.org/officeDocument/2006/relationships/image" Target="../media/image27.png"/><Relationship Id="rId9" Type="http://schemas.openxmlformats.org/officeDocument/2006/relationships/image" Target="../media/image32.png"/></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 Id="rId5" Type="http://schemas.openxmlformats.org/officeDocument/2006/relationships/image" Target="../media/image16.svg"/><Relationship Id="rId4" Type="http://schemas.openxmlformats.org/officeDocument/2006/relationships/image" Target="../media/image15.png"/></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8.svg"/><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KTH blue">
    <p:bg>
      <p:bgPr>
        <a:solidFill>
          <a:schemeClr val="accent1"/>
        </a:solidFill>
        <a:effectLst/>
      </p:bgPr>
    </p:bg>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6D38D80F-8198-3D50-0CAB-FB287588B37C}"/>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r="73936" b="32409"/>
          <a:stretch/>
        </p:blipFill>
        <p:spPr>
          <a:xfrm>
            <a:off x="-1" y="1"/>
            <a:ext cx="3177767" cy="4635374"/>
          </a:xfrm>
          <a:prstGeom prst="rect">
            <a:avLst/>
          </a:prstGeom>
        </p:spPr>
      </p:pic>
      <p:pic>
        <p:nvPicPr>
          <p:cNvPr id="8" name="Bild 7">
            <a:extLst>
              <a:ext uri="{FF2B5EF4-FFF2-40B4-BE49-F238E27FC236}">
                <a16:creationId xmlns:a16="http://schemas.microsoft.com/office/drawing/2014/main" id="{70792B10-D270-C2C6-5B88-13B9E3D50A01}"/>
              </a:ext>
            </a:extLst>
          </p:cNvPr>
          <p:cNvPicPr>
            <a:picLocks noChangeAspect="1"/>
          </p:cNvPicPr>
          <p:nvPr userDrawn="1"/>
        </p:nvPicPr>
        <p:blipFill rotWithShape="1">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rcRect t="72740" r="75198" b="-1"/>
          <a:stretch/>
        </p:blipFill>
        <p:spPr>
          <a:xfrm flipH="1">
            <a:off x="9166550" y="4988459"/>
            <a:ext cx="3023858" cy="1869540"/>
          </a:xfrm>
          <a:prstGeom prst="rect">
            <a:avLst/>
          </a:prstGeom>
        </p:spPr>
      </p:pic>
      <p:pic>
        <p:nvPicPr>
          <p:cNvPr id="9" name="Logotype">
            <a:extLst>
              <a:ext uri="{FF2B5EF4-FFF2-40B4-BE49-F238E27FC236}">
                <a16:creationId xmlns:a16="http://schemas.microsoft.com/office/drawing/2014/main" id="{5CB0B686-93A0-FA00-859F-3930A6FB741E}"/>
              </a:ext>
            </a:extLst>
          </p:cNvPr>
          <p:cNvPicPr>
            <a:picLocks noChangeAspect="1"/>
          </p:cNvPicPr>
          <p:nvPr userDrawn="1"/>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213011" y="998292"/>
            <a:ext cx="1764387" cy="1974432"/>
          </a:xfrm>
          <a:prstGeom prst="rect">
            <a:avLst/>
          </a:prstGeom>
        </p:spPr>
      </p:pic>
      <p:sp>
        <p:nvSpPr>
          <p:cNvPr id="2" name="Rubrik 1">
            <a:extLst>
              <a:ext uri="{FF2B5EF4-FFF2-40B4-BE49-F238E27FC236}">
                <a16:creationId xmlns:a16="http://schemas.microsoft.com/office/drawing/2014/main" id="{191A984F-EC06-FCDC-F274-D5275A60CDCA}"/>
              </a:ext>
            </a:extLst>
          </p:cNvPr>
          <p:cNvSpPr>
            <a:spLocks noGrp="1"/>
          </p:cNvSpPr>
          <p:nvPr>
            <p:ph type="ctrTitle" hasCustomPrompt="1"/>
          </p:nvPr>
        </p:nvSpPr>
        <p:spPr>
          <a:xfrm>
            <a:off x="1695853" y="3571875"/>
            <a:ext cx="8798701" cy="1654175"/>
          </a:xfrm>
        </p:spPr>
        <p:txBody>
          <a:bodyPr anchor="ctr">
            <a:noAutofit/>
          </a:bodyPr>
          <a:lstStyle>
            <a:lvl1pPr algn="ctr">
              <a:defRPr sz="4800">
                <a:solidFill>
                  <a:schemeClr val="bg1"/>
                </a:solidFill>
              </a:defRPr>
            </a:lvl1pPr>
          </a:lstStyle>
          <a:p>
            <a:r>
              <a:rPr lang="sv-SE" dirty="0"/>
              <a:t>Presentation </a:t>
            </a:r>
            <a:r>
              <a:rPr lang="sv-SE" dirty="0" err="1"/>
              <a:t>title</a:t>
            </a:r>
            <a:endParaRPr lang="sv-SE" dirty="0"/>
          </a:p>
        </p:txBody>
      </p:sp>
      <p:sp>
        <p:nvSpPr>
          <p:cNvPr id="3" name="Underrubrik 2">
            <a:extLst>
              <a:ext uri="{FF2B5EF4-FFF2-40B4-BE49-F238E27FC236}">
                <a16:creationId xmlns:a16="http://schemas.microsoft.com/office/drawing/2014/main" id="{7A3458D8-0B11-6CF5-7CF4-C5CA80850FBF}"/>
              </a:ext>
            </a:extLst>
          </p:cNvPr>
          <p:cNvSpPr>
            <a:spLocks noGrp="1"/>
          </p:cNvSpPr>
          <p:nvPr>
            <p:ph type="subTitle" idx="1" hasCustomPrompt="1"/>
          </p:nvPr>
        </p:nvSpPr>
        <p:spPr>
          <a:xfrm>
            <a:off x="2132013" y="5776913"/>
            <a:ext cx="7926387" cy="461962"/>
          </a:xfrm>
        </p:spPr>
        <p:txBody>
          <a:bodyPr>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err="1"/>
              <a:t>Subtitle</a:t>
            </a:r>
            <a:r>
              <a:rPr lang="sv-SE" dirty="0"/>
              <a:t> </a:t>
            </a:r>
            <a:r>
              <a:rPr lang="sv-SE" dirty="0" err="1"/>
              <a:t>here</a:t>
            </a:r>
            <a:endParaRPr lang="sv-SE" dirty="0"/>
          </a:p>
        </p:txBody>
      </p:sp>
      <p:sp>
        <p:nvSpPr>
          <p:cNvPr id="4" name="Platshållare för datum 3">
            <a:extLst>
              <a:ext uri="{FF2B5EF4-FFF2-40B4-BE49-F238E27FC236}">
                <a16:creationId xmlns:a16="http://schemas.microsoft.com/office/drawing/2014/main" id="{43D49F56-9255-DA2A-05B7-92B1B041F711}"/>
              </a:ext>
            </a:extLst>
          </p:cNvPr>
          <p:cNvSpPr>
            <a:spLocks noGrp="1"/>
          </p:cNvSpPr>
          <p:nvPr>
            <p:ph type="dt" sz="half" idx="10"/>
          </p:nvPr>
        </p:nvSpPr>
        <p:spPr/>
        <p:txBody>
          <a:bodyPr/>
          <a:lstStyle>
            <a:lvl1pPr>
              <a:defRPr>
                <a:solidFill>
                  <a:schemeClr val="bg1"/>
                </a:solidFill>
              </a:defRPr>
            </a:lvl1pPr>
          </a:lstStyle>
          <a:p>
            <a:fld id="{369C0258-E083-684F-B81E-2491FB4EFBD1}" type="datetime1">
              <a:rPr lang="sv-SE" smtClean="0"/>
              <a:t>2024-12-11</a:t>
            </a:fld>
            <a:endParaRPr lang="sv-SE"/>
          </a:p>
        </p:txBody>
      </p:sp>
      <p:sp>
        <p:nvSpPr>
          <p:cNvPr id="5" name="Platshållare för sidfot 4">
            <a:extLst>
              <a:ext uri="{FF2B5EF4-FFF2-40B4-BE49-F238E27FC236}">
                <a16:creationId xmlns:a16="http://schemas.microsoft.com/office/drawing/2014/main" id="{5B69D7AE-6EEB-EE3E-0310-ED9C355673CA}"/>
              </a:ext>
            </a:extLst>
          </p:cNvPr>
          <p:cNvSpPr>
            <a:spLocks noGrp="1"/>
          </p:cNvSpPr>
          <p:nvPr>
            <p:ph type="ftr" sz="quarter" idx="11"/>
          </p:nvPr>
        </p:nvSpPr>
        <p:spPr/>
        <p:txBody>
          <a:bodyPr/>
          <a:lstStyle>
            <a:lvl1pPr>
              <a:defRPr>
                <a:solidFill>
                  <a:schemeClr val="bg1"/>
                </a:solidFill>
              </a:defRPr>
            </a:lvl1pPr>
          </a:lstStyle>
          <a:p>
            <a:r>
              <a:rPr lang="sv-SE"/>
              <a:t>Presentation footer</a:t>
            </a:r>
          </a:p>
        </p:txBody>
      </p:sp>
      <p:sp>
        <p:nvSpPr>
          <p:cNvPr id="6" name="Platshållare för bildnummer 5">
            <a:extLst>
              <a:ext uri="{FF2B5EF4-FFF2-40B4-BE49-F238E27FC236}">
                <a16:creationId xmlns:a16="http://schemas.microsoft.com/office/drawing/2014/main" id="{A79EDCB6-5D2D-0312-1EF1-C34529D8AD8D}"/>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a:p>
        </p:txBody>
      </p:sp>
      <p:pic>
        <p:nvPicPr>
          <p:cNvPr id="10" name="Bildobjekt 3" descr="A child looking up at a bird&#10;&#10;Description automatically generated">
            <a:extLst>
              <a:ext uri="{FF2B5EF4-FFF2-40B4-BE49-F238E27FC236}">
                <a16:creationId xmlns:a16="http://schemas.microsoft.com/office/drawing/2014/main" id="{8828553A-1AC8-32F4-12A4-1DD6B5975766}"/>
              </a:ext>
            </a:extLst>
          </p:cNvPr>
          <p:cNvPicPr>
            <a:picLocks noChangeAspect="1"/>
          </p:cNvPicPr>
          <p:nvPr userDrawn="1"/>
        </p:nvPicPr>
        <p:blipFill>
          <a:blip r:embed="rId8"/>
          <a:stretch>
            <a:fillRect/>
          </a:stretch>
        </p:blipFill>
        <p:spPr>
          <a:xfrm>
            <a:off x="10842171" y="130294"/>
            <a:ext cx="1156030" cy="1637900"/>
          </a:xfrm>
          <a:prstGeom prst="rect">
            <a:avLst/>
          </a:prstGeom>
          <a:noFill/>
        </p:spPr>
      </p:pic>
    </p:spTree>
    <p:extLst>
      <p:ext uri="{BB962C8B-B14F-4D97-AF65-F5344CB8AC3E}">
        <p14:creationId xmlns:p14="http://schemas.microsoft.com/office/powerpoint/2010/main" val="24785401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secHead" preserve="1">
  <p:cSld name="Title/chapter, navy blue">
    <p:bg>
      <p:bgPr>
        <a:solidFill>
          <a:schemeClr val="accent3"/>
        </a:solidFill>
        <a:effectLst/>
      </p:bgPr>
    </p:bg>
    <p:spTree>
      <p:nvGrpSpPr>
        <p:cNvPr id="1" name=""/>
        <p:cNvGrpSpPr/>
        <p:nvPr/>
      </p:nvGrpSpPr>
      <p:grpSpPr>
        <a:xfrm>
          <a:off x="0" y="0"/>
          <a:ext cx="0" cy="0"/>
          <a:chOff x="0" y="0"/>
          <a:chExt cx="0" cy="0"/>
        </a:xfrm>
      </p:grpSpPr>
      <p:pic>
        <p:nvPicPr>
          <p:cNvPr id="8" name="Bild 7">
            <a:extLst>
              <a:ext uri="{FF2B5EF4-FFF2-40B4-BE49-F238E27FC236}">
                <a16:creationId xmlns:a16="http://schemas.microsoft.com/office/drawing/2014/main" id="{E5884329-1698-379E-55B0-296699708BB2}"/>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7218363" cy="2852737"/>
          </a:xfrm>
        </p:spPr>
        <p:txBody>
          <a:bodyPr anchor="b"/>
          <a:lstStyle>
            <a:lvl1pPr>
              <a:defRPr sz="6000">
                <a:solidFill>
                  <a:schemeClr val="bg1"/>
                </a:solidFill>
              </a:defRPr>
            </a:lvl1pPr>
          </a:lstStyle>
          <a:p>
            <a:r>
              <a:rPr lang="en-US"/>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7218363" cy="863600"/>
          </a:xfrm>
        </p:spPr>
        <p:txBody>
          <a:bodyPr/>
          <a:lstStyle>
            <a:lvl1pPr marL="0" indent="0">
              <a:buNone/>
              <a:defRPr sz="24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p>
            <a:fld id="{08C894E9-0885-714C-A367-BDC2DC59BB91}" type="datetime1">
              <a:rPr lang="sv-SE" smtClean="0"/>
              <a:t>2024-12-11</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p>
            <a:fld id="{B716C8F4-20CD-364A-8A8E-DE130115B178}" type="slidenum">
              <a:rPr lang="sv-SE" smtClean="0"/>
              <a:t>‹#›</a:t>
            </a:fld>
            <a:endParaRPr lang="sv-SE"/>
          </a:p>
        </p:txBody>
      </p:sp>
      <p:pic>
        <p:nvPicPr>
          <p:cNvPr id="9" name="Bild 8">
            <a:extLst>
              <a:ext uri="{FF2B5EF4-FFF2-40B4-BE49-F238E27FC236}">
                <a16:creationId xmlns:a16="http://schemas.microsoft.com/office/drawing/2014/main" id="{E3DA9A33-1CAA-3164-6E44-47421CD08E03}"/>
              </a:ext>
            </a:extLst>
          </p:cNvPr>
          <p:cNvPicPr>
            <a:picLocks noChangeAspect="1"/>
          </p:cNvPicPr>
          <p:nvPr userDrawn="1"/>
        </p:nvPicPr>
        <p:blipFill>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182681" y="164553"/>
            <a:ext cx="648592" cy="725806"/>
          </a:xfrm>
          <a:prstGeom prst="rect">
            <a:avLst/>
          </a:prstGeom>
        </p:spPr>
      </p:pic>
    </p:spTree>
    <p:extLst>
      <p:ext uri="{BB962C8B-B14F-4D97-AF65-F5344CB8AC3E}">
        <p14:creationId xmlns:p14="http://schemas.microsoft.com/office/powerpoint/2010/main" val="26506299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Title/chapter, image, navy blue">
    <p:bg>
      <p:bgPr>
        <a:solidFill>
          <a:schemeClr val="accent3"/>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5314951" cy="2852737"/>
          </a:xfrm>
        </p:spPr>
        <p:txBody>
          <a:bodyPr anchor="b"/>
          <a:lstStyle>
            <a:lvl1pPr>
              <a:defRPr sz="5400">
                <a:solidFill>
                  <a:schemeClr val="bg1"/>
                </a:solidFill>
              </a:defRPr>
            </a:lvl1pPr>
          </a:lstStyle>
          <a:p>
            <a:r>
              <a:rPr lang="en-US"/>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5314951" cy="863600"/>
          </a:xfrm>
        </p:spPr>
        <p:txBody>
          <a:bodyPr/>
          <a:lstStyle>
            <a:lvl1pPr marL="0" indent="0">
              <a:buNone/>
              <a:defRPr sz="2000">
                <a:solidFill>
                  <a:schemeClr val="accent2"/>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Platshållare för bild 2">
            <a:extLst>
              <a:ext uri="{FF2B5EF4-FFF2-40B4-BE49-F238E27FC236}">
                <a16:creationId xmlns:a16="http://schemas.microsoft.com/office/drawing/2014/main" id="{34F955E2-AB95-AB55-6363-04426A618FC5}"/>
              </a:ext>
            </a:extLst>
          </p:cNvPr>
          <p:cNvSpPr>
            <a:spLocks noGrp="1"/>
          </p:cNvSpPr>
          <p:nvPr>
            <p:ph type="pic" sz="quarter" idx="13" hasCustomPrompt="1"/>
          </p:nvPr>
        </p:nvSpPr>
        <p:spPr>
          <a:xfrm>
            <a:off x="6096000" y="0"/>
            <a:ext cx="6096000" cy="6858000"/>
          </a:xfrm>
        </p:spPr>
        <p:txBody>
          <a:bodyPr bIns="1044000" anchor="ctr"/>
          <a:lstStyle>
            <a:lvl1pPr marL="0" indent="0" algn="ctr">
              <a:buNone/>
              <a:defRPr>
                <a:solidFill>
                  <a:schemeClr val="bg1"/>
                </a:solidFill>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6" name="Platshållare för bildnummer 2">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p>
            <a:fld id="{B716C8F4-20CD-364A-8A8E-DE130115B178}" type="slidenum">
              <a:rPr lang="sv-SE" smtClean="0"/>
              <a:t>‹#›</a:t>
            </a:fld>
            <a:endParaRPr lang="sv-SE"/>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p>
            <a:fld id="{E926FF3D-704F-D246-9E92-4739AF4BF32C}" type="datetime1">
              <a:rPr lang="sv-SE" smtClean="0"/>
              <a:t>2024-12-11</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p>
            <a:r>
              <a:rPr lang="sv-SE"/>
              <a:t>Presentation footer</a:t>
            </a:r>
          </a:p>
        </p:txBody>
      </p:sp>
      <p:pic>
        <p:nvPicPr>
          <p:cNvPr id="9" name="Bild 8">
            <a:extLst>
              <a:ext uri="{FF2B5EF4-FFF2-40B4-BE49-F238E27FC236}">
                <a16:creationId xmlns:a16="http://schemas.microsoft.com/office/drawing/2014/main" id="{EACB4A23-3C87-4C5A-07DC-8116B46C6C7A}"/>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82681" y="164553"/>
            <a:ext cx="648592" cy="725806"/>
          </a:xfrm>
          <a:prstGeom prst="rect">
            <a:avLst/>
          </a:prstGeom>
        </p:spPr>
      </p:pic>
    </p:spTree>
    <p:extLst>
      <p:ext uri="{BB962C8B-B14F-4D97-AF65-F5344CB8AC3E}">
        <p14:creationId xmlns:p14="http://schemas.microsoft.com/office/powerpoint/2010/main" val="259299408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Headline and conten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p:txBody>
          <a:bodyPr/>
          <a:lstStyle/>
          <a:p>
            <a:r>
              <a:rPr lang="en-US"/>
              <a:t>Click to edit Master title style</a:t>
            </a:r>
            <a:endParaRPr lang="sv-SE"/>
          </a:p>
        </p:txBody>
      </p:sp>
      <p:sp>
        <p:nvSpPr>
          <p:cNvPr id="3" name="Platshållare för innehåll 2">
            <a:extLst>
              <a:ext uri="{FF2B5EF4-FFF2-40B4-BE49-F238E27FC236}">
                <a16:creationId xmlns:a16="http://schemas.microsoft.com/office/drawing/2014/main" id="{25C9F0B7-F98C-CB91-2115-2967E7B151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31CF0965-93C0-9548-8879-5851BCBC049F}" type="datetime1">
              <a:rPr lang="sv-SE" smtClean="0"/>
              <a:t>2024-12-11</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pic>
        <p:nvPicPr>
          <p:cNvPr id="7" name="Bildobjekt 3" descr="A child looking up at a bird&#10;&#10;Description automatically generated">
            <a:extLst>
              <a:ext uri="{FF2B5EF4-FFF2-40B4-BE49-F238E27FC236}">
                <a16:creationId xmlns:a16="http://schemas.microsoft.com/office/drawing/2014/main" id="{CE7531DE-461D-61B2-0E41-2DA9321F2CF2}"/>
              </a:ext>
            </a:extLst>
          </p:cNvPr>
          <p:cNvPicPr>
            <a:picLocks noChangeAspect="1"/>
          </p:cNvPicPr>
          <p:nvPr userDrawn="1"/>
        </p:nvPicPr>
        <p:blipFill>
          <a:blip r:embed="rId2"/>
          <a:stretch>
            <a:fillRect/>
          </a:stretch>
        </p:blipFill>
        <p:spPr>
          <a:xfrm>
            <a:off x="10842171" y="130294"/>
            <a:ext cx="1156030" cy="1637900"/>
          </a:xfrm>
          <a:prstGeom prst="rect">
            <a:avLst/>
          </a:prstGeom>
          <a:noFill/>
        </p:spPr>
      </p:pic>
    </p:spTree>
    <p:extLst>
      <p:ext uri="{BB962C8B-B14F-4D97-AF65-F5344CB8AC3E}">
        <p14:creationId xmlns:p14="http://schemas.microsoft.com/office/powerpoint/2010/main" val="217878064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Headline and content, blue lines">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DF729698-E3F7-5571-57F4-6705C007B1EC}"/>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r="70668" b="27986"/>
          <a:stretch/>
        </p:blipFill>
        <p:spPr>
          <a:xfrm rot="10800000">
            <a:off x="8615880" y="1919288"/>
            <a:ext cx="3576120" cy="4938712"/>
          </a:xfrm>
          <a:prstGeom prst="rect">
            <a:avLst/>
          </a:prstGeom>
        </p:spPr>
      </p:pic>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p:txBody>
          <a:bodyPr/>
          <a:lstStyle/>
          <a:p>
            <a:r>
              <a:rPr lang="en-US"/>
              <a:t>Click to edit Master title style</a:t>
            </a:r>
            <a:endParaRPr lang="sv-SE"/>
          </a:p>
        </p:txBody>
      </p:sp>
      <p:sp>
        <p:nvSpPr>
          <p:cNvPr id="3" name="Platshållare för innehåll 2">
            <a:extLst>
              <a:ext uri="{FF2B5EF4-FFF2-40B4-BE49-F238E27FC236}">
                <a16:creationId xmlns:a16="http://schemas.microsoft.com/office/drawing/2014/main" id="{25C9F0B7-F98C-CB91-2115-2967E7B1517C}"/>
              </a:ext>
            </a:extLst>
          </p:cNvPr>
          <p:cNvSpPr>
            <a:spLocks noGrp="1"/>
          </p:cNvSpPr>
          <p:nvPr>
            <p:ph idx="1"/>
          </p:nvPr>
        </p:nvSpPr>
        <p:spPr>
          <a:xfrm>
            <a:off x="600075" y="1795850"/>
            <a:ext cx="8805181" cy="45303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E2AD36EE-D7EC-624A-BB6C-F8DADCB0E6B6}" type="datetime1">
              <a:rPr lang="sv-SE" smtClean="0"/>
              <a:t>2024-12-11</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pic>
        <p:nvPicPr>
          <p:cNvPr id="8" name="Bildobjekt 3" descr="A child looking up at a bird&#10;&#10;Description automatically generated">
            <a:extLst>
              <a:ext uri="{FF2B5EF4-FFF2-40B4-BE49-F238E27FC236}">
                <a16:creationId xmlns:a16="http://schemas.microsoft.com/office/drawing/2014/main" id="{65E6B589-DFE5-1AAF-B445-969123AC423A}"/>
              </a:ext>
            </a:extLst>
          </p:cNvPr>
          <p:cNvPicPr>
            <a:picLocks noChangeAspect="1"/>
          </p:cNvPicPr>
          <p:nvPr userDrawn="1"/>
        </p:nvPicPr>
        <p:blipFill>
          <a:blip r:embed="rId4"/>
          <a:stretch>
            <a:fillRect/>
          </a:stretch>
        </p:blipFill>
        <p:spPr>
          <a:xfrm>
            <a:off x="10842171" y="130294"/>
            <a:ext cx="1156030" cy="1637900"/>
          </a:xfrm>
          <a:prstGeom prst="rect">
            <a:avLst/>
          </a:prstGeom>
          <a:noFill/>
        </p:spPr>
      </p:pic>
    </p:spTree>
    <p:extLst>
      <p:ext uri="{BB962C8B-B14F-4D97-AF65-F5344CB8AC3E}">
        <p14:creationId xmlns:p14="http://schemas.microsoft.com/office/powerpoint/2010/main" val="40272297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Headline and content, sand lines">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DF729698-E3F7-5571-57F4-6705C007B1EC}"/>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r="70668" b="27986"/>
          <a:stretch/>
        </p:blipFill>
        <p:spPr>
          <a:xfrm rot="10800000">
            <a:off x="8615880" y="1919288"/>
            <a:ext cx="3576120" cy="4938712"/>
          </a:xfrm>
          <a:prstGeom prst="rect">
            <a:avLst/>
          </a:prstGeom>
        </p:spPr>
      </p:pic>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p:txBody>
          <a:bodyPr/>
          <a:lstStyle/>
          <a:p>
            <a:r>
              <a:rPr lang="en-US"/>
              <a:t>Click to edit Master title style</a:t>
            </a:r>
            <a:endParaRPr lang="sv-SE"/>
          </a:p>
        </p:txBody>
      </p:sp>
      <p:sp>
        <p:nvSpPr>
          <p:cNvPr id="3" name="Platshållare för innehåll 2">
            <a:extLst>
              <a:ext uri="{FF2B5EF4-FFF2-40B4-BE49-F238E27FC236}">
                <a16:creationId xmlns:a16="http://schemas.microsoft.com/office/drawing/2014/main" id="{25C9F0B7-F98C-CB91-2115-2967E7B1517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CEEB1428-F34F-9743-B7C9-0212F6B23615}" type="datetime1">
              <a:rPr lang="sv-SE" smtClean="0"/>
              <a:t>2024-12-11</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pic>
        <p:nvPicPr>
          <p:cNvPr id="8" name="Bildobjekt 3" descr="A child looking up at a bird&#10;&#10;Description automatically generated">
            <a:extLst>
              <a:ext uri="{FF2B5EF4-FFF2-40B4-BE49-F238E27FC236}">
                <a16:creationId xmlns:a16="http://schemas.microsoft.com/office/drawing/2014/main" id="{758C56E9-7102-4CE2-F27C-454C96D2B0F6}"/>
              </a:ext>
            </a:extLst>
          </p:cNvPr>
          <p:cNvPicPr>
            <a:picLocks noChangeAspect="1"/>
          </p:cNvPicPr>
          <p:nvPr userDrawn="1"/>
        </p:nvPicPr>
        <p:blipFill>
          <a:blip r:embed="rId4"/>
          <a:stretch>
            <a:fillRect/>
          </a:stretch>
        </p:blipFill>
        <p:spPr>
          <a:xfrm>
            <a:off x="10842171" y="130294"/>
            <a:ext cx="1156030" cy="1637900"/>
          </a:xfrm>
          <a:prstGeom prst="rect">
            <a:avLst/>
          </a:prstGeom>
          <a:noFill/>
        </p:spPr>
      </p:pic>
    </p:spTree>
    <p:extLst>
      <p:ext uri="{BB962C8B-B14F-4D97-AF65-F5344CB8AC3E}">
        <p14:creationId xmlns:p14="http://schemas.microsoft.com/office/powerpoint/2010/main" val="91083095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Headline and content, light blue ">
    <p:bg>
      <p:bgPr>
        <a:solidFill>
          <a:schemeClr val="accent4"/>
        </a:solidFill>
        <a:effectLst/>
      </p:bgPr>
    </p:bg>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DF729698-E3F7-5571-57F4-6705C007B1EC}"/>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r="70668" b="27986"/>
          <a:stretch/>
        </p:blipFill>
        <p:spPr>
          <a:xfrm rot="10800000">
            <a:off x="8615880" y="1919288"/>
            <a:ext cx="3576120" cy="4938712"/>
          </a:xfrm>
          <a:prstGeom prst="rect">
            <a:avLst/>
          </a:prstGeom>
        </p:spPr>
      </p:pic>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p:txBody>
          <a:bodyPr/>
          <a:lstStyle/>
          <a:p>
            <a:r>
              <a:rPr lang="en-US"/>
              <a:t>Click to edit Master title style</a:t>
            </a:r>
            <a:endParaRPr lang="sv-SE"/>
          </a:p>
        </p:txBody>
      </p:sp>
      <p:sp>
        <p:nvSpPr>
          <p:cNvPr id="3" name="Platshållare för innehåll 2">
            <a:extLst>
              <a:ext uri="{FF2B5EF4-FFF2-40B4-BE49-F238E27FC236}">
                <a16:creationId xmlns:a16="http://schemas.microsoft.com/office/drawing/2014/main" id="{25C9F0B7-F98C-CB91-2115-2967E7B1517C}"/>
              </a:ext>
            </a:extLst>
          </p:cNvPr>
          <p:cNvSpPr>
            <a:spLocks noGrp="1"/>
          </p:cNvSpPr>
          <p:nvPr>
            <p:ph idx="1"/>
          </p:nvPr>
        </p:nvSpPr>
        <p:spPr>
          <a:xfrm>
            <a:off x="600076" y="1795850"/>
            <a:ext cx="8805182" cy="45303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117AD585-73D1-4C4C-9D7C-030D27625895}" type="datetime1">
              <a:rPr lang="sv-SE" smtClean="0"/>
              <a:t>2024-12-11</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252698478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Headline and content, sand">
    <p:bg>
      <p:bgPr>
        <a:solidFill>
          <a:schemeClr val="bg2"/>
        </a:solidFill>
        <a:effectLst/>
      </p:bgPr>
    </p:bg>
    <p:spTree>
      <p:nvGrpSpPr>
        <p:cNvPr id="1" name=""/>
        <p:cNvGrpSpPr/>
        <p:nvPr/>
      </p:nvGrpSpPr>
      <p:grpSpPr>
        <a:xfrm>
          <a:off x="0" y="0"/>
          <a:ext cx="0" cy="0"/>
          <a:chOff x="0" y="0"/>
          <a:chExt cx="0" cy="0"/>
        </a:xfrm>
      </p:grpSpPr>
      <p:pic>
        <p:nvPicPr>
          <p:cNvPr id="7" name="Bild 6">
            <a:extLst>
              <a:ext uri="{FF2B5EF4-FFF2-40B4-BE49-F238E27FC236}">
                <a16:creationId xmlns:a16="http://schemas.microsoft.com/office/drawing/2014/main" id="{DF729698-E3F7-5571-57F4-6705C007B1EC}"/>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r="70668" b="27986"/>
          <a:stretch/>
        </p:blipFill>
        <p:spPr>
          <a:xfrm rot="10800000">
            <a:off x="8615880" y="1919288"/>
            <a:ext cx="3576120" cy="4938712"/>
          </a:xfrm>
          <a:prstGeom prst="rect">
            <a:avLst/>
          </a:prstGeom>
        </p:spPr>
      </p:pic>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p:txBody>
          <a:bodyPr/>
          <a:lstStyle/>
          <a:p>
            <a:r>
              <a:rPr lang="en-US"/>
              <a:t>Click to edit Master title style</a:t>
            </a:r>
            <a:endParaRPr lang="sv-SE"/>
          </a:p>
        </p:txBody>
      </p:sp>
      <p:sp>
        <p:nvSpPr>
          <p:cNvPr id="3" name="Platshållare för innehåll 2">
            <a:extLst>
              <a:ext uri="{FF2B5EF4-FFF2-40B4-BE49-F238E27FC236}">
                <a16:creationId xmlns:a16="http://schemas.microsoft.com/office/drawing/2014/main" id="{25C9F0B7-F98C-CB91-2115-2967E7B1517C}"/>
              </a:ext>
            </a:extLst>
          </p:cNvPr>
          <p:cNvSpPr>
            <a:spLocks noGrp="1"/>
          </p:cNvSpPr>
          <p:nvPr>
            <p:ph idx="1"/>
          </p:nvPr>
        </p:nvSpPr>
        <p:spPr>
          <a:xfrm>
            <a:off x="600076" y="1795850"/>
            <a:ext cx="8750754" cy="453030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07E8514D-D455-9E46-BC18-4265F6A85EC5}" type="datetime1">
              <a:rPr lang="sv-SE" smtClean="0"/>
              <a:t>2024-12-11</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385085225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part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14959C9-2F76-B9B0-59E8-58FE65006E5D}"/>
              </a:ext>
            </a:extLst>
          </p:cNvPr>
          <p:cNvSpPr>
            <a:spLocks noGrp="1"/>
          </p:cNvSpPr>
          <p:nvPr>
            <p:ph type="title"/>
          </p:nvPr>
        </p:nvSpPr>
        <p:spPr/>
        <p:txBody>
          <a:bodyPr/>
          <a:lstStyle/>
          <a:p>
            <a:r>
              <a:rPr lang="en-US"/>
              <a:t>Click to edit Master title style</a:t>
            </a:r>
            <a:endParaRPr lang="sv-SE" dirty="0"/>
          </a:p>
        </p:txBody>
      </p:sp>
      <p:sp>
        <p:nvSpPr>
          <p:cNvPr id="3" name="Platshållare för innehåll 2">
            <a:extLst>
              <a:ext uri="{FF2B5EF4-FFF2-40B4-BE49-F238E27FC236}">
                <a16:creationId xmlns:a16="http://schemas.microsoft.com/office/drawing/2014/main" id="{902AE670-4D80-39DE-5AAA-236D68C5E4FE}"/>
              </a:ext>
            </a:extLst>
          </p:cNvPr>
          <p:cNvSpPr>
            <a:spLocks noGrp="1"/>
          </p:cNvSpPr>
          <p:nvPr>
            <p:ph sz="half" idx="1"/>
          </p:nvPr>
        </p:nvSpPr>
        <p:spPr>
          <a:xfrm>
            <a:off x="600075" y="1795850"/>
            <a:ext cx="5314950" cy="453192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4" name="Platshållare för innehåll 3">
            <a:extLst>
              <a:ext uri="{FF2B5EF4-FFF2-40B4-BE49-F238E27FC236}">
                <a16:creationId xmlns:a16="http://schemas.microsoft.com/office/drawing/2014/main" id="{540C6723-9D57-3BE7-0314-142789CF9371}"/>
              </a:ext>
            </a:extLst>
          </p:cNvPr>
          <p:cNvSpPr>
            <a:spLocks noGrp="1"/>
          </p:cNvSpPr>
          <p:nvPr>
            <p:ph sz="half" idx="2"/>
          </p:nvPr>
        </p:nvSpPr>
        <p:spPr>
          <a:xfrm>
            <a:off x="6275388" y="1795851"/>
            <a:ext cx="5314950" cy="453192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5" name="Platshållare för datum 4">
            <a:extLst>
              <a:ext uri="{FF2B5EF4-FFF2-40B4-BE49-F238E27FC236}">
                <a16:creationId xmlns:a16="http://schemas.microsoft.com/office/drawing/2014/main" id="{E2533F65-F144-E57C-127B-9A8D7ABE671A}"/>
              </a:ext>
            </a:extLst>
          </p:cNvPr>
          <p:cNvSpPr>
            <a:spLocks noGrp="1"/>
          </p:cNvSpPr>
          <p:nvPr>
            <p:ph type="dt" sz="half" idx="10"/>
          </p:nvPr>
        </p:nvSpPr>
        <p:spPr/>
        <p:txBody>
          <a:bodyPr/>
          <a:lstStyle/>
          <a:p>
            <a:fld id="{A67A58AE-A0B6-FF4E-B30B-64917FEAC316}" type="datetime1">
              <a:rPr lang="sv-SE" smtClean="0"/>
              <a:t>2024-12-11</a:t>
            </a:fld>
            <a:endParaRPr lang="sv-SE"/>
          </a:p>
        </p:txBody>
      </p:sp>
      <p:sp>
        <p:nvSpPr>
          <p:cNvPr id="6" name="Platshållare för sidfot 5">
            <a:extLst>
              <a:ext uri="{FF2B5EF4-FFF2-40B4-BE49-F238E27FC236}">
                <a16:creationId xmlns:a16="http://schemas.microsoft.com/office/drawing/2014/main" id="{F6C0DB15-F374-5A00-4880-4AA76C675F94}"/>
              </a:ext>
            </a:extLst>
          </p:cNvPr>
          <p:cNvSpPr>
            <a:spLocks noGrp="1"/>
          </p:cNvSpPr>
          <p:nvPr>
            <p:ph type="ftr" sz="quarter" idx="11"/>
          </p:nvPr>
        </p:nvSpPr>
        <p:spPr/>
        <p:txBody>
          <a:bodyPr/>
          <a:lstStyle/>
          <a:p>
            <a:r>
              <a:rPr lang="sv-SE"/>
              <a:t>Presentation footer</a:t>
            </a:r>
          </a:p>
        </p:txBody>
      </p:sp>
      <p:sp>
        <p:nvSpPr>
          <p:cNvPr id="7" name="Platshållare för bildnummer 6">
            <a:extLst>
              <a:ext uri="{FF2B5EF4-FFF2-40B4-BE49-F238E27FC236}">
                <a16:creationId xmlns:a16="http://schemas.microsoft.com/office/drawing/2014/main" id="{12539EF3-2889-FC04-31FC-8AF48EAFC002}"/>
              </a:ext>
            </a:extLst>
          </p:cNvPr>
          <p:cNvSpPr>
            <a:spLocks noGrp="1"/>
          </p:cNvSpPr>
          <p:nvPr>
            <p:ph type="sldNum" sz="quarter" idx="12"/>
          </p:nvPr>
        </p:nvSpPr>
        <p:spPr/>
        <p:txBody>
          <a:bodyPr/>
          <a:lstStyle/>
          <a:p>
            <a:fld id="{B716C8F4-20CD-364A-8A8E-DE130115B178}" type="slidenum">
              <a:rPr lang="sv-SE" smtClean="0"/>
              <a:t>‹#›</a:t>
            </a:fld>
            <a:endParaRPr lang="sv-SE"/>
          </a:p>
        </p:txBody>
      </p:sp>
      <p:pic>
        <p:nvPicPr>
          <p:cNvPr id="8" name="Bildobjekt 3" descr="A child looking up at a bird&#10;&#10;Description automatically generated">
            <a:extLst>
              <a:ext uri="{FF2B5EF4-FFF2-40B4-BE49-F238E27FC236}">
                <a16:creationId xmlns:a16="http://schemas.microsoft.com/office/drawing/2014/main" id="{CE2257B6-73CE-8640-F1C3-E1BEECC95379}"/>
              </a:ext>
            </a:extLst>
          </p:cNvPr>
          <p:cNvPicPr>
            <a:picLocks noChangeAspect="1"/>
          </p:cNvPicPr>
          <p:nvPr userDrawn="1"/>
        </p:nvPicPr>
        <p:blipFill>
          <a:blip r:embed="rId2"/>
          <a:stretch>
            <a:fillRect/>
          </a:stretch>
        </p:blipFill>
        <p:spPr>
          <a:xfrm>
            <a:off x="10842171" y="130294"/>
            <a:ext cx="1156030" cy="1637900"/>
          </a:xfrm>
          <a:prstGeom prst="rect">
            <a:avLst/>
          </a:prstGeom>
          <a:noFill/>
        </p:spPr>
      </p:pic>
    </p:spTree>
    <p:extLst>
      <p:ext uri="{BB962C8B-B14F-4D97-AF65-F5344CB8AC3E}">
        <p14:creationId xmlns:p14="http://schemas.microsoft.com/office/powerpoint/2010/main" val="154870510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wo parts, subheader">
    <p:spTree>
      <p:nvGrpSpPr>
        <p:cNvPr id="1" name=""/>
        <p:cNvGrpSpPr/>
        <p:nvPr/>
      </p:nvGrpSpPr>
      <p:grpSpPr>
        <a:xfrm>
          <a:off x="0" y="0"/>
          <a:ext cx="0" cy="0"/>
          <a:chOff x="0" y="0"/>
          <a:chExt cx="0" cy="0"/>
        </a:xfrm>
      </p:grpSpPr>
      <p:sp>
        <p:nvSpPr>
          <p:cNvPr id="10" name="Rubrik 9">
            <a:extLst>
              <a:ext uri="{FF2B5EF4-FFF2-40B4-BE49-F238E27FC236}">
                <a16:creationId xmlns:a16="http://schemas.microsoft.com/office/drawing/2014/main" id="{C63C1EB8-E569-DA98-4D95-5FC12FB4C459}"/>
              </a:ext>
            </a:extLst>
          </p:cNvPr>
          <p:cNvSpPr>
            <a:spLocks noGrp="1"/>
          </p:cNvSpPr>
          <p:nvPr>
            <p:ph type="title"/>
          </p:nvPr>
        </p:nvSpPr>
        <p:spPr/>
        <p:txBody>
          <a:bodyPr/>
          <a:lstStyle/>
          <a:p>
            <a:r>
              <a:rPr lang="en-US"/>
              <a:t>Click to edit Master title style</a:t>
            </a:r>
            <a:endParaRPr lang="sv-SE" dirty="0"/>
          </a:p>
        </p:txBody>
      </p:sp>
      <p:sp>
        <p:nvSpPr>
          <p:cNvPr id="3" name="Platshållare för text 2">
            <a:extLst>
              <a:ext uri="{FF2B5EF4-FFF2-40B4-BE49-F238E27FC236}">
                <a16:creationId xmlns:a16="http://schemas.microsoft.com/office/drawing/2014/main" id="{8DE1978A-D59D-BEB3-3574-B37CA68E4323}"/>
              </a:ext>
            </a:extLst>
          </p:cNvPr>
          <p:cNvSpPr>
            <a:spLocks noGrp="1"/>
          </p:cNvSpPr>
          <p:nvPr>
            <p:ph type="body" idx="1"/>
          </p:nvPr>
        </p:nvSpPr>
        <p:spPr>
          <a:xfrm>
            <a:off x="600075" y="1797111"/>
            <a:ext cx="5314950" cy="319971"/>
          </a:xfrm>
        </p:spPr>
        <p:txBody>
          <a:bodyPr anchor="b">
            <a:noAutofit/>
          </a:bodyPr>
          <a:lstStyle>
            <a:lvl1pPr marL="0" indent="0">
              <a:buNone/>
              <a:defRPr sz="1800" b="1">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Platshållare för innehåll 3">
            <a:extLst>
              <a:ext uri="{FF2B5EF4-FFF2-40B4-BE49-F238E27FC236}">
                <a16:creationId xmlns:a16="http://schemas.microsoft.com/office/drawing/2014/main" id="{3FDE66B4-4491-C676-4004-9327D92F0111}"/>
              </a:ext>
            </a:extLst>
          </p:cNvPr>
          <p:cNvSpPr>
            <a:spLocks noGrp="1"/>
          </p:cNvSpPr>
          <p:nvPr>
            <p:ph sz="half" idx="2"/>
          </p:nvPr>
        </p:nvSpPr>
        <p:spPr>
          <a:xfrm>
            <a:off x="600075" y="2179165"/>
            <a:ext cx="5314950" cy="41486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5" name="Platshållare för text 4">
            <a:extLst>
              <a:ext uri="{FF2B5EF4-FFF2-40B4-BE49-F238E27FC236}">
                <a16:creationId xmlns:a16="http://schemas.microsoft.com/office/drawing/2014/main" id="{F55884CC-21E7-90D7-61AB-0459599D097A}"/>
              </a:ext>
            </a:extLst>
          </p:cNvPr>
          <p:cNvSpPr>
            <a:spLocks noGrp="1"/>
          </p:cNvSpPr>
          <p:nvPr>
            <p:ph type="body" sz="quarter" idx="3"/>
          </p:nvPr>
        </p:nvSpPr>
        <p:spPr>
          <a:xfrm>
            <a:off x="6275388" y="1797111"/>
            <a:ext cx="5314950" cy="319971"/>
          </a:xfrm>
        </p:spPr>
        <p:txBody>
          <a:bodyPr anchor="b">
            <a:noAutofit/>
          </a:bodyPr>
          <a:lstStyle>
            <a:lvl1pPr marL="0" indent="0">
              <a:buNone/>
              <a:defRPr sz="1800" b="1">
                <a:solidFill>
                  <a:schemeClr val="accent1"/>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Platshållare för innehåll 5">
            <a:extLst>
              <a:ext uri="{FF2B5EF4-FFF2-40B4-BE49-F238E27FC236}">
                <a16:creationId xmlns:a16="http://schemas.microsoft.com/office/drawing/2014/main" id="{C9A9E6FC-CBB8-1BD8-F388-D4BAEC7E1F13}"/>
              </a:ext>
            </a:extLst>
          </p:cNvPr>
          <p:cNvSpPr>
            <a:spLocks noGrp="1"/>
          </p:cNvSpPr>
          <p:nvPr>
            <p:ph sz="quarter" idx="4"/>
          </p:nvPr>
        </p:nvSpPr>
        <p:spPr>
          <a:xfrm>
            <a:off x="6275388" y="2179163"/>
            <a:ext cx="5314950" cy="414861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7" name="Platshållare för datum 6">
            <a:extLst>
              <a:ext uri="{FF2B5EF4-FFF2-40B4-BE49-F238E27FC236}">
                <a16:creationId xmlns:a16="http://schemas.microsoft.com/office/drawing/2014/main" id="{CAFDD56A-1297-3792-8143-D555882FE2CA}"/>
              </a:ext>
            </a:extLst>
          </p:cNvPr>
          <p:cNvSpPr>
            <a:spLocks noGrp="1"/>
          </p:cNvSpPr>
          <p:nvPr>
            <p:ph type="dt" sz="half" idx="10"/>
          </p:nvPr>
        </p:nvSpPr>
        <p:spPr/>
        <p:txBody>
          <a:bodyPr/>
          <a:lstStyle/>
          <a:p>
            <a:fld id="{3626A2DA-BD88-784C-A132-57FFB928491A}" type="datetime1">
              <a:rPr lang="sv-SE" smtClean="0"/>
              <a:t>2024-12-11</a:t>
            </a:fld>
            <a:endParaRPr lang="sv-SE"/>
          </a:p>
        </p:txBody>
      </p:sp>
      <p:sp>
        <p:nvSpPr>
          <p:cNvPr id="8" name="Platshållare för sidfot 7">
            <a:extLst>
              <a:ext uri="{FF2B5EF4-FFF2-40B4-BE49-F238E27FC236}">
                <a16:creationId xmlns:a16="http://schemas.microsoft.com/office/drawing/2014/main" id="{A57BD6EF-A167-CE86-7A77-2162641605FD}"/>
              </a:ext>
            </a:extLst>
          </p:cNvPr>
          <p:cNvSpPr>
            <a:spLocks noGrp="1"/>
          </p:cNvSpPr>
          <p:nvPr>
            <p:ph type="ftr" sz="quarter" idx="11"/>
          </p:nvPr>
        </p:nvSpPr>
        <p:spPr/>
        <p:txBody>
          <a:bodyPr/>
          <a:lstStyle/>
          <a:p>
            <a:r>
              <a:rPr lang="sv-SE"/>
              <a:t>Presentation footer</a:t>
            </a:r>
          </a:p>
        </p:txBody>
      </p:sp>
      <p:sp>
        <p:nvSpPr>
          <p:cNvPr id="9" name="Platshållare för bildnummer 8">
            <a:extLst>
              <a:ext uri="{FF2B5EF4-FFF2-40B4-BE49-F238E27FC236}">
                <a16:creationId xmlns:a16="http://schemas.microsoft.com/office/drawing/2014/main" id="{CDB4B22B-EE55-F7F6-4734-928F7B66EC5D}"/>
              </a:ext>
            </a:extLst>
          </p:cNvPr>
          <p:cNvSpPr>
            <a:spLocks noGrp="1"/>
          </p:cNvSpPr>
          <p:nvPr>
            <p:ph type="sldNum" sz="quarter" idx="12"/>
          </p:nvPr>
        </p:nvSpPr>
        <p:spPr/>
        <p:txBody>
          <a:bodyPr/>
          <a:lstStyle/>
          <a:p>
            <a:fld id="{B716C8F4-20CD-364A-8A8E-DE130115B178}" type="slidenum">
              <a:rPr lang="sv-SE" smtClean="0"/>
              <a:t>‹#›</a:t>
            </a:fld>
            <a:endParaRPr lang="sv-SE"/>
          </a:p>
        </p:txBody>
      </p:sp>
      <p:pic>
        <p:nvPicPr>
          <p:cNvPr id="2" name="Bildobjekt 3" descr="A child looking up at a bird&#10;&#10;Description automatically generated">
            <a:extLst>
              <a:ext uri="{FF2B5EF4-FFF2-40B4-BE49-F238E27FC236}">
                <a16:creationId xmlns:a16="http://schemas.microsoft.com/office/drawing/2014/main" id="{F8D66764-DA1D-CFE4-889F-9DDF81DA6BB0}"/>
              </a:ext>
            </a:extLst>
          </p:cNvPr>
          <p:cNvPicPr>
            <a:picLocks noChangeAspect="1"/>
          </p:cNvPicPr>
          <p:nvPr userDrawn="1"/>
        </p:nvPicPr>
        <p:blipFill>
          <a:blip r:embed="rId2"/>
          <a:stretch>
            <a:fillRect/>
          </a:stretch>
        </p:blipFill>
        <p:spPr>
          <a:xfrm>
            <a:off x="10842171" y="130294"/>
            <a:ext cx="1156030" cy="1637900"/>
          </a:xfrm>
          <a:prstGeom prst="rect">
            <a:avLst/>
          </a:prstGeom>
          <a:noFill/>
        </p:spPr>
      </p:pic>
    </p:spTree>
    <p:extLst>
      <p:ext uri="{BB962C8B-B14F-4D97-AF65-F5344CB8AC3E}">
        <p14:creationId xmlns:p14="http://schemas.microsoft.com/office/powerpoint/2010/main" val="1719761909"/>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ext and image">
    <p:spTree>
      <p:nvGrpSpPr>
        <p:cNvPr id="1" name=""/>
        <p:cNvGrpSpPr/>
        <p:nvPr/>
      </p:nvGrpSpPr>
      <p:grpSpPr>
        <a:xfrm>
          <a:off x="0" y="0"/>
          <a:ext cx="0" cy="0"/>
          <a:chOff x="0" y="0"/>
          <a:chExt cx="0" cy="0"/>
        </a:xfrm>
      </p:grpSpPr>
      <p:sp>
        <p:nvSpPr>
          <p:cNvPr id="7" name="Rubrik 6">
            <a:extLst>
              <a:ext uri="{FF2B5EF4-FFF2-40B4-BE49-F238E27FC236}">
                <a16:creationId xmlns:a16="http://schemas.microsoft.com/office/drawing/2014/main" id="{9B9D78B8-14EA-7C8B-0F6E-5FC0A61A7676}"/>
              </a:ext>
            </a:extLst>
          </p:cNvPr>
          <p:cNvSpPr>
            <a:spLocks noGrp="1"/>
          </p:cNvSpPr>
          <p:nvPr>
            <p:ph type="title"/>
          </p:nvPr>
        </p:nvSpPr>
        <p:spPr>
          <a:xfrm>
            <a:off x="600076" y="1095632"/>
            <a:ext cx="4929982" cy="977612"/>
          </a:xfrm>
        </p:spPr>
        <p:txBody>
          <a:bodyPr/>
          <a:lstStyle/>
          <a:p>
            <a:r>
              <a:rPr lang="en-US"/>
              <a:t>Click to edit Master title style</a:t>
            </a:r>
            <a:endParaRPr lang="sv-SE" dirty="0"/>
          </a:p>
        </p:txBody>
      </p:sp>
      <p:sp>
        <p:nvSpPr>
          <p:cNvPr id="6" name="Platshållare för innehåll 2">
            <a:extLst>
              <a:ext uri="{FF2B5EF4-FFF2-40B4-BE49-F238E27FC236}">
                <a16:creationId xmlns:a16="http://schemas.microsoft.com/office/drawing/2014/main" id="{C8E71948-DDFC-93D6-07D4-FA5E9923A9C4}"/>
              </a:ext>
            </a:extLst>
          </p:cNvPr>
          <p:cNvSpPr>
            <a:spLocks noGrp="1"/>
          </p:cNvSpPr>
          <p:nvPr>
            <p:ph sz="half" idx="1"/>
          </p:nvPr>
        </p:nvSpPr>
        <p:spPr>
          <a:xfrm>
            <a:off x="600075" y="2281473"/>
            <a:ext cx="4929982" cy="404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8" name="Platshållare för bild 2">
            <a:extLst>
              <a:ext uri="{FF2B5EF4-FFF2-40B4-BE49-F238E27FC236}">
                <a16:creationId xmlns:a16="http://schemas.microsoft.com/office/drawing/2014/main" id="{A51C4AA9-7CC2-70C9-89B3-A18AC9ECAA35}"/>
              </a:ext>
            </a:extLst>
          </p:cNvPr>
          <p:cNvSpPr>
            <a:spLocks noGrp="1"/>
          </p:cNvSpPr>
          <p:nvPr>
            <p:ph type="pic" sz="quarter" idx="13" hasCustomPrompt="1"/>
          </p:nvPr>
        </p:nvSpPr>
        <p:spPr>
          <a:xfrm>
            <a:off x="6096000" y="0"/>
            <a:ext cx="6096000" cy="6858000"/>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AC15C714-122B-4048-9D2D-1F5A3BEA504A}" type="datetime1">
              <a:rPr lang="sv-SE" smtClean="0"/>
              <a:t>2024-12-11</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36226858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Title, navy blue">
    <p:bg>
      <p:bgPr>
        <a:solidFill>
          <a:schemeClr val="accent3"/>
        </a:solidFill>
        <a:effectLst/>
      </p:bgPr>
    </p:bg>
    <p:spTree>
      <p:nvGrpSpPr>
        <p:cNvPr id="1" name=""/>
        <p:cNvGrpSpPr/>
        <p:nvPr/>
      </p:nvGrpSpPr>
      <p:grpSpPr>
        <a:xfrm>
          <a:off x="0" y="0"/>
          <a:ext cx="0" cy="0"/>
          <a:chOff x="0" y="0"/>
          <a:chExt cx="0" cy="0"/>
        </a:xfrm>
      </p:grpSpPr>
      <p:pic>
        <p:nvPicPr>
          <p:cNvPr id="8" name="Bild 7">
            <a:extLst>
              <a:ext uri="{FF2B5EF4-FFF2-40B4-BE49-F238E27FC236}">
                <a16:creationId xmlns:a16="http://schemas.microsoft.com/office/drawing/2014/main" id="{063A90AC-AA0F-4983-942B-962F71B301C4}"/>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r="73936" b="32409"/>
          <a:stretch/>
        </p:blipFill>
        <p:spPr>
          <a:xfrm>
            <a:off x="-1" y="1"/>
            <a:ext cx="3177767" cy="4635374"/>
          </a:xfrm>
          <a:prstGeom prst="rect">
            <a:avLst/>
          </a:prstGeom>
        </p:spPr>
      </p:pic>
      <p:pic>
        <p:nvPicPr>
          <p:cNvPr id="10" name="Bild 9">
            <a:extLst>
              <a:ext uri="{FF2B5EF4-FFF2-40B4-BE49-F238E27FC236}">
                <a16:creationId xmlns:a16="http://schemas.microsoft.com/office/drawing/2014/main" id="{73BDFF50-BF25-9A02-09D1-C21E45C0BA8F}"/>
              </a:ext>
            </a:extLst>
          </p:cNvPr>
          <p:cNvPicPr>
            <a:picLocks noChangeAspect="1"/>
          </p:cNvPicPr>
          <p:nvPr userDrawn="1"/>
        </p:nvPicPr>
        <p:blipFill rotWithShape="1">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rcRect t="72740" r="75198" b="-1"/>
          <a:stretch/>
        </p:blipFill>
        <p:spPr>
          <a:xfrm flipH="1">
            <a:off x="9166550" y="4988459"/>
            <a:ext cx="3023858" cy="1869540"/>
          </a:xfrm>
          <a:prstGeom prst="rect">
            <a:avLst/>
          </a:prstGeom>
        </p:spPr>
      </p:pic>
      <p:pic>
        <p:nvPicPr>
          <p:cNvPr id="9" name="Logotype">
            <a:extLst>
              <a:ext uri="{FF2B5EF4-FFF2-40B4-BE49-F238E27FC236}">
                <a16:creationId xmlns:a16="http://schemas.microsoft.com/office/drawing/2014/main" id="{5CB0B686-93A0-FA00-859F-3930A6FB741E}"/>
              </a:ext>
            </a:extLst>
          </p:cNvPr>
          <p:cNvPicPr>
            <a:picLocks noChangeAspect="1"/>
          </p:cNvPicPr>
          <p:nvPr userDrawn="1"/>
        </p:nvPicPr>
        <p:blipFill>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5213011" y="998292"/>
            <a:ext cx="1764387" cy="1974432"/>
          </a:xfrm>
          <a:prstGeom prst="rect">
            <a:avLst/>
          </a:prstGeom>
        </p:spPr>
      </p:pic>
      <p:sp>
        <p:nvSpPr>
          <p:cNvPr id="2" name="Rubrik 1">
            <a:extLst>
              <a:ext uri="{FF2B5EF4-FFF2-40B4-BE49-F238E27FC236}">
                <a16:creationId xmlns:a16="http://schemas.microsoft.com/office/drawing/2014/main" id="{191A984F-EC06-FCDC-F274-D5275A60CDCA}"/>
              </a:ext>
            </a:extLst>
          </p:cNvPr>
          <p:cNvSpPr>
            <a:spLocks noGrp="1"/>
          </p:cNvSpPr>
          <p:nvPr>
            <p:ph type="ctrTitle" hasCustomPrompt="1"/>
          </p:nvPr>
        </p:nvSpPr>
        <p:spPr>
          <a:xfrm>
            <a:off x="1695853" y="3571875"/>
            <a:ext cx="8798701" cy="1654175"/>
          </a:xfrm>
        </p:spPr>
        <p:txBody>
          <a:bodyPr anchor="ctr">
            <a:noAutofit/>
          </a:bodyPr>
          <a:lstStyle>
            <a:lvl1pPr algn="ctr">
              <a:defRPr sz="4800">
                <a:solidFill>
                  <a:schemeClr val="bg1"/>
                </a:solidFill>
              </a:defRPr>
            </a:lvl1pPr>
          </a:lstStyle>
          <a:p>
            <a:r>
              <a:rPr lang="sv-SE" dirty="0"/>
              <a:t>Presentation </a:t>
            </a:r>
            <a:r>
              <a:rPr lang="sv-SE" dirty="0" err="1"/>
              <a:t>title</a:t>
            </a:r>
            <a:endParaRPr lang="sv-SE" dirty="0"/>
          </a:p>
        </p:txBody>
      </p:sp>
      <p:sp>
        <p:nvSpPr>
          <p:cNvPr id="3" name="Underrubrik 2">
            <a:extLst>
              <a:ext uri="{FF2B5EF4-FFF2-40B4-BE49-F238E27FC236}">
                <a16:creationId xmlns:a16="http://schemas.microsoft.com/office/drawing/2014/main" id="{7A3458D8-0B11-6CF5-7CF4-C5CA80850FBF}"/>
              </a:ext>
            </a:extLst>
          </p:cNvPr>
          <p:cNvSpPr>
            <a:spLocks noGrp="1"/>
          </p:cNvSpPr>
          <p:nvPr>
            <p:ph type="subTitle" idx="1" hasCustomPrompt="1"/>
          </p:nvPr>
        </p:nvSpPr>
        <p:spPr>
          <a:xfrm>
            <a:off x="2132013" y="5776913"/>
            <a:ext cx="7926387" cy="461962"/>
          </a:xfrm>
        </p:spPr>
        <p:txBody>
          <a:bodyPr>
            <a:normAutofit/>
          </a:bodyPr>
          <a:lstStyle>
            <a:lvl1pPr marL="0" indent="0" algn="ctr">
              <a:buNone/>
              <a:defRPr sz="20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err="1"/>
              <a:t>Subtitle</a:t>
            </a:r>
            <a:r>
              <a:rPr lang="sv-SE" dirty="0"/>
              <a:t> </a:t>
            </a:r>
            <a:r>
              <a:rPr lang="sv-SE" dirty="0" err="1"/>
              <a:t>here</a:t>
            </a:r>
            <a:endParaRPr lang="sv-SE" dirty="0"/>
          </a:p>
        </p:txBody>
      </p:sp>
      <p:sp>
        <p:nvSpPr>
          <p:cNvPr id="4" name="Platshållare för datum 3">
            <a:extLst>
              <a:ext uri="{FF2B5EF4-FFF2-40B4-BE49-F238E27FC236}">
                <a16:creationId xmlns:a16="http://schemas.microsoft.com/office/drawing/2014/main" id="{43D49F56-9255-DA2A-05B7-92B1B041F711}"/>
              </a:ext>
            </a:extLst>
          </p:cNvPr>
          <p:cNvSpPr>
            <a:spLocks noGrp="1"/>
          </p:cNvSpPr>
          <p:nvPr>
            <p:ph type="dt" sz="half" idx="10"/>
          </p:nvPr>
        </p:nvSpPr>
        <p:spPr/>
        <p:txBody>
          <a:bodyPr/>
          <a:lstStyle>
            <a:lvl1pPr>
              <a:defRPr>
                <a:solidFill>
                  <a:schemeClr val="bg1"/>
                </a:solidFill>
              </a:defRPr>
            </a:lvl1pPr>
          </a:lstStyle>
          <a:p>
            <a:fld id="{D7F93862-881E-DF46-AD81-FDB1501BAD48}" type="datetime1">
              <a:rPr lang="sv-SE" smtClean="0"/>
              <a:t>2024-12-11</a:t>
            </a:fld>
            <a:endParaRPr lang="sv-SE"/>
          </a:p>
        </p:txBody>
      </p:sp>
      <p:sp>
        <p:nvSpPr>
          <p:cNvPr id="5" name="Platshållare för sidfot 4">
            <a:extLst>
              <a:ext uri="{FF2B5EF4-FFF2-40B4-BE49-F238E27FC236}">
                <a16:creationId xmlns:a16="http://schemas.microsoft.com/office/drawing/2014/main" id="{5B69D7AE-6EEB-EE3E-0310-ED9C355673CA}"/>
              </a:ext>
            </a:extLst>
          </p:cNvPr>
          <p:cNvSpPr>
            <a:spLocks noGrp="1"/>
          </p:cNvSpPr>
          <p:nvPr>
            <p:ph type="ftr" sz="quarter" idx="11"/>
          </p:nvPr>
        </p:nvSpPr>
        <p:spPr/>
        <p:txBody>
          <a:bodyPr/>
          <a:lstStyle>
            <a:lvl1pPr>
              <a:defRPr>
                <a:solidFill>
                  <a:schemeClr val="bg1"/>
                </a:solidFill>
              </a:defRPr>
            </a:lvl1pPr>
          </a:lstStyle>
          <a:p>
            <a:r>
              <a:rPr lang="sv-SE"/>
              <a:t>Presentation footer</a:t>
            </a:r>
          </a:p>
        </p:txBody>
      </p:sp>
      <p:sp>
        <p:nvSpPr>
          <p:cNvPr id="6" name="Platshållare för bildnummer 5">
            <a:extLst>
              <a:ext uri="{FF2B5EF4-FFF2-40B4-BE49-F238E27FC236}">
                <a16:creationId xmlns:a16="http://schemas.microsoft.com/office/drawing/2014/main" id="{A79EDCB6-5D2D-0312-1EF1-C34529D8AD8D}"/>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a:p>
        </p:txBody>
      </p:sp>
      <p:pic>
        <p:nvPicPr>
          <p:cNvPr id="7" name="Bildobjekt 3" descr="A child looking up at a bird&#10;&#10;Description automatically generated">
            <a:extLst>
              <a:ext uri="{FF2B5EF4-FFF2-40B4-BE49-F238E27FC236}">
                <a16:creationId xmlns:a16="http://schemas.microsoft.com/office/drawing/2014/main" id="{7FE40764-80BF-DB63-B513-8E452DF84DA9}"/>
              </a:ext>
            </a:extLst>
          </p:cNvPr>
          <p:cNvPicPr>
            <a:picLocks noChangeAspect="1"/>
          </p:cNvPicPr>
          <p:nvPr userDrawn="1"/>
        </p:nvPicPr>
        <p:blipFill>
          <a:blip r:embed="rId8"/>
          <a:stretch>
            <a:fillRect/>
          </a:stretch>
        </p:blipFill>
        <p:spPr>
          <a:xfrm>
            <a:off x="10842171" y="130294"/>
            <a:ext cx="1156030" cy="1637900"/>
          </a:xfrm>
          <a:prstGeom prst="rect">
            <a:avLst/>
          </a:prstGeom>
          <a:noFill/>
        </p:spPr>
      </p:pic>
    </p:spTree>
    <p:extLst>
      <p:ext uri="{BB962C8B-B14F-4D97-AF65-F5344CB8AC3E}">
        <p14:creationId xmlns:p14="http://schemas.microsoft.com/office/powerpoint/2010/main" val="96658455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omparison, light blue">
    <p:bg>
      <p:bgPr>
        <a:solidFill>
          <a:schemeClr val="accent4"/>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3CE53B21-3BB0-7776-1C8F-14570934732F}"/>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82681" y="164553"/>
            <a:ext cx="648592" cy="725806"/>
          </a:xfrm>
          <a:prstGeom prst="rect">
            <a:avLst/>
          </a:prstGeom>
        </p:spPr>
      </p:pic>
      <p:sp>
        <p:nvSpPr>
          <p:cNvPr id="10" name="Rubrik 1">
            <a:extLst>
              <a:ext uri="{FF2B5EF4-FFF2-40B4-BE49-F238E27FC236}">
                <a16:creationId xmlns:a16="http://schemas.microsoft.com/office/drawing/2014/main" id="{70BAD773-C5A8-1DD6-DAEF-296346C1E1B4}"/>
              </a:ext>
            </a:extLst>
          </p:cNvPr>
          <p:cNvSpPr>
            <a:spLocks noGrp="1"/>
          </p:cNvSpPr>
          <p:nvPr>
            <p:ph type="title"/>
          </p:nvPr>
        </p:nvSpPr>
        <p:spPr>
          <a:xfrm>
            <a:off x="600076" y="1095632"/>
            <a:ext cx="4929982" cy="977612"/>
          </a:xfrm>
        </p:spPr>
        <p:txBody>
          <a:bodyPr/>
          <a:lstStyle/>
          <a:p>
            <a:r>
              <a:rPr lang="en-US"/>
              <a:t>Click to edit Master title style</a:t>
            </a:r>
            <a:endParaRPr lang="sv-SE" dirty="0"/>
          </a:p>
        </p:txBody>
      </p:sp>
      <p:sp>
        <p:nvSpPr>
          <p:cNvPr id="8" name="Platshållare för innehåll 1">
            <a:extLst>
              <a:ext uri="{FF2B5EF4-FFF2-40B4-BE49-F238E27FC236}">
                <a16:creationId xmlns:a16="http://schemas.microsoft.com/office/drawing/2014/main" id="{9E21FC13-6345-3248-A947-DE8A8903EE8D}"/>
              </a:ext>
            </a:extLst>
          </p:cNvPr>
          <p:cNvSpPr>
            <a:spLocks noGrp="1"/>
          </p:cNvSpPr>
          <p:nvPr>
            <p:ph sz="half" idx="1"/>
          </p:nvPr>
        </p:nvSpPr>
        <p:spPr>
          <a:xfrm>
            <a:off x="600075" y="2281473"/>
            <a:ext cx="4929982" cy="404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11" name="Rubrik 2">
            <a:extLst>
              <a:ext uri="{FF2B5EF4-FFF2-40B4-BE49-F238E27FC236}">
                <a16:creationId xmlns:a16="http://schemas.microsoft.com/office/drawing/2014/main" id="{45E054D9-4635-C7AD-5248-012C9290BBA9}"/>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tx2"/>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a:t>Click to edit Master text styles</a:t>
            </a:r>
          </a:p>
        </p:txBody>
      </p:sp>
      <p:sp>
        <p:nvSpPr>
          <p:cNvPr id="9" name="Platshållare för innehåll 2">
            <a:extLst>
              <a:ext uri="{FF2B5EF4-FFF2-40B4-BE49-F238E27FC236}">
                <a16:creationId xmlns:a16="http://schemas.microsoft.com/office/drawing/2014/main" id="{08973148-6FE0-2E5B-CDAC-B5A8EFA5DCAF}"/>
              </a:ext>
            </a:extLst>
          </p:cNvPr>
          <p:cNvSpPr>
            <a:spLocks noGrp="1"/>
          </p:cNvSpPr>
          <p:nvPr>
            <p:ph sz="half" idx="13"/>
          </p:nvPr>
        </p:nvSpPr>
        <p:spPr>
          <a:xfrm>
            <a:off x="6661947" y="2281473"/>
            <a:ext cx="4928391" cy="404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EE5E874D-60F8-8B45-B36B-3029A6FA7FCB}" type="datetime1">
              <a:rPr lang="sv-SE" smtClean="0"/>
              <a:t>2024-12-11</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317942511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mparison, sand">
    <p:bg>
      <p:bgPr>
        <a:solidFill>
          <a:schemeClr val="bg2"/>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D98A3471-E78E-5A25-CDCD-A70A1BA88DD1}"/>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A2A70668-AB85-7E63-22C0-B9431D72BC07}"/>
              </a:ext>
            </a:extLst>
          </p:cNvPr>
          <p:cNvSpPr>
            <a:spLocks noGrp="1"/>
          </p:cNvSpPr>
          <p:nvPr>
            <p:ph type="title"/>
          </p:nvPr>
        </p:nvSpPr>
        <p:spPr>
          <a:xfrm>
            <a:off x="600076" y="1095632"/>
            <a:ext cx="4929982" cy="977612"/>
          </a:xfrm>
        </p:spPr>
        <p:txBody>
          <a:bodyPr/>
          <a:lstStyle/>
          <a:p>
            <a:r>
              <a:rPr lang="en-US"/>
              <a:t>Click to edit Master title style</a:t>
            </a:r>
            <a:endParaRPr lang="sv-SE" dirty="0"/>
          </a:p>
        </p:txBody>
      </p:sp>
      <p:sp>
        <p:nvSpPr>
          <p:cNvPr id="11" name="Platshållare för innehåll 1">
            <a:extLst>
              <a:ext uri="{FF2B5EF4-FFF2-40B4-BE49-F238E27FC236}">
                <a16:creationId xmlns:a16="http://schemas.microsoft.com/office/drawing/2014/main" id="{65773533-9418-9BC8-07BE-DE1982D8EE15}"/>
              </a:ext>
            </a:extLst>
          </p:cNvPr>
          <p:cNvSpPr>
            <a:spLocks noGrp="1"/>
          </p:cNvSpPr>
          <p:nvPr>
            <p:ph sz="half" idx="1"/>
          </p:nvPr>
        </p:nvSpPr>
        <p:spPr>
          <a:xfrm>
            <a:off x="600075" y="2281473"/>
            <a:ext cx="4929982" cy="404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8" name="Rubrik 2">
            <a:extLst>
              <a:ext uri="{FF2B5EF4-FFF2-40B4-BE49-F238E27FC236}">
                <a16:creationId xmlns:a16="http://schemas.microsoft.com/office/drawing/2014/main" id="{592051F6-14B7-8364-56E9-FC036767257B}"/>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tx2"/>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a:t>Click to edit Master text styles</a:t>
            </a:r>
          </a:p>
        </p:txBody>
      </p:sp>
      <p:sp>
        <p:nvSpPr>
          <p:cNvPr id="10" name="Platshållare för innehåll 2">
            <a:extLst>
              <a:ext uri="{FF2B5EF4-FFF2-40B4-BE49-F238E27FC236}">
                <a16:creationId xmlns:a16="http://schemas.microsoft.com/office/drawing/2014/main" id="{BF2B79C1-A27F-5DA9-D1F0-FC96C9A68BC7}"/>
              </a:ext>
            </a:extLst>
          </p:cNvPr>
          <p:cNvSpPr>
            <a:spLocks noGrp="1"/>
          </p:cNvSpPr>
          <p:nvPr>
            <p:ph sz="half" idx="13"/>
          </p:nvPr>
        </p:nvSpPr>
        <p:spPr>
          <a:xfrm>
            <a:off x="6661947" y="2281473"/>
            <a:ext cx="4928391" cy="404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7FE3A002-8AA0-194E-81B1-1ADE5B52840E}" type="datetime1">
              <a:rPr lang="sv-SE" smtClean="0"/>
              <a:t>2024-12-11</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61694829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Comparison, KTH blue">
    <p:bg>
      <p:bgPr>
        <a:solidFill>
          <a:schemeClr val="accent1"/>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83C6AD54-EED3-3960-39F1-6C44C49ED29A}"/>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3B85E6DD-F8DF-4BBD-E46A-52EC6D703C63}"/>
              </a:ext>
            </a:extLst>
          </p:cNvPr>
          <p:cNvSpPr>
            <a:spLocks noGrp="1"/>
          </p:cNvSpPr>
          <p:nvPr>
            <p:ph type="title"/>
          </p:nvPr>
        </p:nvSpPr>
        <p:spPr>
          <a:xfrm>
            <a:off x="600076" y="1095632"/>
            <a:ext cx="4929982" cy="977612"/>
          </a:xfrm>
        </p:spPr>
        <p:txBody>
          <a:bodyPr/>
          <a:lstStyle/>
          <a:p>
            <a:r>
              <a:rPr lang="en-US"/>
              <a:t>Click to edit Master title style</a:t>
            </a:r>
            <a:endParaRPr lang="sv-SE" dirty="0"/>
          </a:p>
        </p:txBody>
      </p:sp>
      <p:sp>
        <p:nvSpPr>
          <p:cNvPr id="13" name="Platshållare för innehåll 1">
            <a:extLst>
              <a:ext uri="{FF2B5EF4-FFF2-40B4-BE49-F238E27FC236}">
                <a16:creationId xmlns:a16="http://schemas.microsoft.com/office/drawing/2014/main" id="{DD1CE06C-E8A4-9360-B155-3B7D11D411EA}"/>
              </a:ext>
            </a:extLst>
          </p:cNvPr>
          <p:cNvSpPr>
            <a:spLocks noGrp="1"/>
          </p:cNvSpPr>
          <p:nvPr>
            <p:ph sz="half" idx="1"/>
          </p:nvPr>
        </p:nvSpPr>
        <p:spPr>
          <a:xfrm>
            <a:off x="600075" y="2281473"/>
            <a:ext cx="4929982" cy="404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8" name="Rubrik 2">
            <a:extLst>
              <a:ext uri="{FF2B5EF4-FFF2-40B4-BE49-F238E27FC236}">
                <a16:creationId xmlns:a16="http://schemas.microsoft.com/office/drawing/2014/main" id="{CC32D746-BC2A-D4E0-4FDE-8026A3339744}"/>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bg1"/>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a:t>Click to edit Master text styles</a:t>
            </a:r>
          </a:p>
        </p:txBody>
      </p:sp>
      <p:sp>
        <p:nvSpPr>
          <p:cNvPr id="10" name="Platshållare för innehåll 2">
            <a:extLst>
              <a:ext uri="{FF2B5EF4-FFF2-40B4-BE49-F238E27FC236}">
                <a16:creationId xmlns:a16="http://schemas.microsoft.com/office/drawing/2014/main" id="{0B6CAC2E-851A-9B60-91F5-AEEA25AB753E}"/>
              </a:ext>
            </a:extLst>
          </p:cNvPr>
          <p:cNvSpPr>
            <a:spLocks noGrp="1"/>
          </p:cNvSpPr>
          <p:nvPr>
            <p:ph sz="half" idx="13"/>
          </p:nvPr>
        </p:nvSpPr>
        <p:spPr>
          <a:xfrm>
            <a:off x="6661947" y="2281473"/>
            <a:ext cx="4928391" cy="4046300"/>
          </a:xfrm>
        </p:spPr>
        <p:txBody>
          <a:bodyPr/>
          <a:lstStyle>
            <a:lvl1pPr>
              <a:buClr>
                <a:schemeClr val="accent2"/>
              </a:buClr>
              <a:defRPr>
                <a:solidFill>
                  <a:schemeClr val="bg1"/>
                </a:solidFill>
              </a:defRPr>
            </a:lvl1pPr>
            <a:lvl2pPr>
              <a:buClr>
                <a:schemeClr val="accent2"/>
              </a:buClr>
              <a:defRPr>
                <a:solidFill>
                  <a:schemeClr val="bg1"/>
                </a:solidFill>
              </a:defRPr>
            </a:lvl2pPr>
            <a:lvl3pPr>
              <a:buClr>
                <a:schemeClr val="accent2"/>
              </a:buClr>
              <a:defRPr>
                <a:solidFill>
                  <a:schemeClr val="bg1"/>
                </a:solidFill>
              </a:defRPr>
            </a:lvl3pPr>
            <a:lvl4pPr>
              <a:buClr>
                <a:schemeClr val="accent2"/>
              </a:buClr>
              <a:defRPr>
                <a:solidFill>
                  <a:schemeClr val="bg1"/>
                </a:solidFill>
              </a:defRPr>
            </a:lvl4pPr>
            <a:lvl5pPr>
              <a:buClr>
                <a:schemeClr val="accent2"/>
              </a:buCl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B003E109-5503-A446-83DE-4F0349794E27}" type="datetime1">
              <a:rPr lang="sv-SE" smtClean="0"/>
              <a:t>2024-12-11</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23715672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Comparison, navy blue">
    <p:bg>
      <p:bgPr>
        <a:solidFill>
          <a:schemeClr val="tx2"/>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4BFF3707-BCF8-3B40-4A6E-BB485A3058DD}"/>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7E30C4E1-FD13-FB51-43E8-4F36CF652781}"/>
              </a:ext>
            </a:extLst>
          </p:cNvPr>
          <p:cNvSpPr>
            <a:spLocks noGrp="1"/>
          </p:cNvSpPr>
          <p:nvPr>
            <p:ph type="title"/>
          </p:nvPr>
        </p:nvSpPr>
        <p:spPr>
          <a:xfrm>
            <a:off x="600076" y="1095632"/>
            <a:ext cx="4929982" cy="977612"/>
          </a:xfrm>
        </p:spPr>
        <p:txBody>
          <a:bodyPr/>
          <a:lstStyle/>
          <a:p>
            <a:r>
              <a:rPr lang="en-US"/>
              <a:t>Click to edit Master title style</a:t>
            </a:r>
            <a:endParaRPr lang="sv-SE" dirty="0"/>
          </a:p>
        </p:txBody>
      </p:sp>
      <p:sp>
        <p:nvSpPr>
          <p:cNvPr id="13" name="Platshållare för innehåll 1">
            <a:extLst>
              <a:ext uri="{FF2B5EF4-FFF2-40B4-BE49-F238E27FC236}">
                <a16:creationId xmlns:a16="http://schemas.microsoft.com/office/drawing/2014/main" id="{E649F8F8-B8DB-7C5C-A600-75F519BA5D5A}"/>
              </a:ext>
            </a:extLst>
          </p:cNvPr>
          <p:cNvSpPr>
            <a:spLocks noGrp="1"/>
          </p:cNvSpPr>
          <p:nvPr>
            <p:ph sz="half" idx="1"/>
          </p:nvPr>
        </p:nvSpPr>
        <p:spPr>
          <a:xfrm>
            <a:off x="600075" y="2281473"/>
            <a:ext cx="4929982" cy="404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8" name="Rubrik 2">
            <a:extLst>
              <a:ext uri="{FF2B5EF4-FFF2-40B4-BE49-F238E27FC236}">
                <a16:creationId xmlns:a16="http://schemas.microsoft.com/office/drawing/2014/main" id="{D24132AE-47F1-716B-6975-B6DE84BD7143}"/>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bg1"/>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a:t>Click to edit Master text styles</a:t>
            </a:r>
          </a:p>
        </p:txBody>
      </p:sp>
      <p:sp>
        <p:nvSpPr>
          <p:cNvPr id="10" name="Platshållare för innehåll 2">
            <a:extLst>
              <a:ext uri="{FF2B5EF4-FFF2-40B4-BE49-F238E27FC236}">
                <a16:creationId xmlns:a16="http://schemas.microsoft.com/office/drawing/2014/main" id="{C2860E0A-4616-275E-6EEB-5B0EBBD9F7E3}"/>
              </a:ext>
            </a:extLst>
          </p:cNvPr>
          <p:cNvSpPr>
            <a:spLocks noGrp="1"/>
          </p:cNvSpPr>
          <p:nvPr>
            <p:ph sz="half" idx="13"/>
          </p:nvPr>
        </p:nvSpPr>
        <p:spPr>
          <a:xfrm>
            <a:off x="6661947" y="2281473"/>
            <a:ext cx="4928391" cy="4046300"/>
          </a:xfrm>
        </p:spPr>
        <p:txBody>
          <a:bodyPr/>
          <a:lstStyle>
            <a:lvl1pPr>
              <a:defRPr>
                <a:solidFill>
                  <a:schemeClr val="bg1"/>
                </a:solidFill>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1F9706F9-3770-3C47-9C0E-E405B1F87DBD}" type="datetime1">
              <a:rPr lang="sv-SE" smtClean="0"/>
              <a:t>2024-12-11</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334309726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Comparison, green">
    <p:bg>
      <p:bgPr>
        <a:solidFill>
          <a:srgbClr val="C7EBBA"/>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3C498978-27A1-BC36-D1C0-F12E64FC5C0E}"/>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58CDF499-9790-E8A2-3B44-8DDFA267A94F}"/>
              </a:ext>
            </a:extLst>
          </p:cNvPr>
          <p:cNvSpPr>
            <a:spLocks noGrp="1"/>
          </p:cNvSpPr>
          <p:nvPr>
            <p:ph type="title"/>
          </p:nvPr>
        </p:nvSpPr>
        <p:spPr>
          <a:xfrm>
            <a:off x="600076" y="1095632"/>
            <a:ext cx="4929982" cy="977612"/>
          </a:xfrm>
        </p:spPr>
        <p:txBody>
          <a:bodyPr/>
          <a:lstStyle/>
          <a:p>
            <a:r>
              <a:rPr lang="en-US"/>
              <a:t>Click to edit Master title style</a:t>
            </a:r>
            <a:endParaRPr lang="sv-SE" dirty="0"/>
          </a:p>
        </p:txBody>
      </p:sp>
      <p:sp>
        <p:nvSpPr>
          <p:cNvPr id="11" name="Platshållare för innehåll 1">
            <a:extLst>
              <a:ext uri="{FF2B5EF4-FFF2-40B4-BE49-F238E27FC236}">
                <a16:creationId xmlns:a16="http://schemas.microsoft.com/office/drawing/2014/main" id="{86430320-1A4F-412F-300A-456151767E30}"/>
              </a:ext>
            </a:extLst>
          </p:cNvPr>
          <p:cNvSpPr>
            <a:spLocks noGrp="1"/>
          </p:cNvSpPr>
          <p:nvPr>
            <p:ph sz="half" idx="1"/>
          </p:nvPr>
        </p:nvSpPr>
        <p:spPr>
          <a:xfrm>
            <a:off x="600075" y="2281473"/>
            <a:ext cx="4929982" cy="404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8" name="Rubrik 2">
            <a:extLst>
              <a:ext uri="{FF2B5EF4-FFF2-40B4-BE49-F238E27FC236}">
                <a16:creationId xmlns:a16="http://schemas.microsoft.com/office/drawing/2014/main" id="{9B510906-94F4-6B14-FDC7-76CDBAF81A19}"/>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tx2"/>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a:t>Click to edit Master text styles</a:t>
            </a:r>
          </a:p>
        </p:txBody>
      </p:sp>
      <p:sp>
        <p:nvSpPr>
          <p:cNvPr id="10" name="Platshållare för innehåll 2">
            <a:extLst>
              <a:ext uri="{FF2B5EF4-FFF2-40B4-BE49-F238E27FC236}">
                <a16:creationId xmlns:a16="http://schemas.microsoft.com/office/drawing/2014/main" id="{334025BC-079F-EA86-F798-CAD6618E645E}"/>
              </a:ext>
            </a:extLst>
          </p:cNvPr>
          <p:cNvSpPr>
            <a:spLocks noGrp="1"/>
          </p:cNvSpPr>
          <p:nvPr>
            <p:ph sz="half" idx="13"/>
          </p:nvPr>
        </p:nvSpPr>
        <p:spPr>
          <a:xfrm>
            <a:off x="6661947" y="2281473"/>
            <a:ext cx="4928391" cy="404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8E503FC7-D8F6-4243-8CCB-9A739180F56A}" type="datetime1">
              <a:rPr lang="sv-SE" smtClean="0"/>
              <a:t>2024-12-11</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121250254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Comparison, teal">
    <p:bg>
      <p:bgPr>
        <a:solidFill>
          <a:srgbClr val="B2E0E0"/>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925A3E22-BA62-7F69-450C-20B52F594B73}"/>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E1E07B9C-02BD-AC56-ABC5-455CEBB24ACF}"/>
              </a:ext>
            </a:extLst>
          </p:cNvPr>
          <p:cNvSpPr>
            <a:spLocks noGrp="1"/>
          </p:cNvSpPr>
          <p:nvPr>
            <p:ph type="title"/>
          </p:nvPr>
        </p:nvSpPr>
        <p:spPr>
          <a:xfrm>
            <a:off x="600076" y="1095632"/>
            <a:ext cx="4929982" cy="977612"/>
          </a:xfrm>
        </p:spPr>
        <p:txBody>
          <a:bodyPr/>
          <a:lstStyle/>
          <a:p>
            <a:r>
              <a:rPr lang="en-US"/>
              <a:t>Click to edit Master title style</a:t>
            </a:r>
            <a:endParaRPr lang="sv-SE" dirty="0"/>
          </a:p>
        </p:txBody>
      </p:sp>
      <p:sp>
        <p:nvSpPr>
          <p:cNvPr id="11" name="Platshållare för innehåll 1">
            <a:extLst>
              <a:ext uri="{FF2B5EF4-FFF2-40B4-BE49-F238E27FC236}">
                <a16:creationId xmlns:a16="http://schemas.microsoft.com/office/drawing/2014/main" id="{22D67319-CD30-B99B-C636-4905BD0CE9D9}"/>
              </a:ext>
            </a:extLst>
          </p:cNvPr>
          <p:cNvSpPr>
            <a:spLocks noGrp="1"/>
          </p:cNvSpPr>
          <p:nvPr>
            <p:ph sz="half" idx="1"/>
          </p:nvPr>
        </p:nvSpPr>
        <p:spPr>
          <a:xfrm>
            <a:off x="600075" y="2281473"/>
            <a:ext cx="4929982" cy="404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8" name="Rubrik 2">
            <a:extLst>
              <a:ext uri="{FF2B5EF4-FFF2-40B4-BE49-F238E27FC236}">
                <a16:creationId xmlns:a16="http://schemas.microsoft.com/office/drawing/2014/main" id="{FE151B58-3B63-330E-7BE5-9A36F8D82000}"/>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tx2"/>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a:t>Click to edit Master text styles</a:t>
            </a:r>
          </a:p>
        </p:txBody>
      </p:sp>
      <p:sp>
        <p:nvSpPr>
          <p:cNvPr id="10" name="Platshållare för innehåll 2">
            <a:extLst>
              <a:ext uri="{FF2B5EF4-FFF2-40B4-BE49-F238E27FC236}">
                <a16:creationId xmlns:a16="http://schemas.microsoft.com/office/drawing/2014/main" id="{1BA7EFEF-D6C1-C9F7-8504-107188FC0566}"/>
              </a:ext>
            </a:extLst>
          </p:cNvPr>
          <p:cNvSpPr>
            <a:spLocks noGrp="1"/>
          </p:cNvSpPr>
          <p:nvPr>
            <p:ph sz="half" idx="13"/>
          </p:nvPr>
        </p:nvSpPr>
        <p:spPr>
          <a:xfrm>
            <a:off x="6661947" y="2281473"/>
            <a:ext cx="4928391" cy="404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9719EDF7-C24A-7E4C-9EBB-98C778ECC35A}" type="datetime1">
              <a:rPr lang="sv-SE" smtClean="0"/>
              <a:t>2024-12-11</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390621745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mparison, red">
    <p:bg>
      <p:bgPr>
        <a:solidFill>
          <a:srgbClr val="FFCCC4"/>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0A12FA56-217E-78A9-0201-C28109AB8E93}"/>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214F56B9-DEF6-409D-736C-E96172170452}"/>
              </a:ext>
            </a:extLst>
          </p:cNvPr>
          <p:cNvSpPr>
            <a:spLocks noGrp="1"/>
          </p:cNvSpPr>
          <p:nvPr>
            <p:ph type="title"/>
          </p:nvPr>
        </p:nvSpPr>
        <p:spPr>
          <a:xfrm>
            <a:off x="600076" y="1095632"/>
            <a:ext cx="4929982" cy="977612"/>
          </a:xfrm>
        </p:spPr>
        <p:txBody>
          <a:bodyPr/>
          <a:lstStyle/>
          <a:p>
            <a:r>
              <a:rPr lang="en-US"/>
              <a:t>Click to edit Master title style</a:t>
            </a:r>
            <a:endParaRPr lang="sv-SE" dirty="0"/>
          </a:p>
        </p:txBody>
      </p:sp>
      <p:sp>
        <p:nvSpPr>
          <p:cNvPr id="11" name="Platshållare för innehåll 1">
            <a:extLst>
              <a:ext uri="{FF2B5EF4-FFF2-40B4-BE49-F238E27FC236}">
                <a16:creationId xmlns:a16="http://schemas.microsoft.com/office/drawing/2014/main" id="{C0ECC4A3-C076-B625-7E77-9DE3F047B9BB}"/>
              </a:ext>
            </a:extLst>
          </p:cNvPr>
          <p:cNvSpPr>
            <a:spLocks noGrp="1"/>
          </p:cNvSpPr>
          <p:nvPr>
            <p:ph sz="half" idx="1"/>
          </p:nvPr>
        </p:nvSpPr>
        <p:spPr>
          <a:xfrm>
            <a:off x="600075" y="2281473"/>
            <a:ext cx="4929982" cy="404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8" name="Rubrik 2">
            <a:extLst>
              <a:ext uri="{FF2B5EF4-FFF2-40B4-BE49-F238E27FC236}">
                <a16:creationId xmlns:a16="http://schemas.microsoft.com/office/drawing/2014/main" id="{0A9AF8D0-B58B-0439-D162-96136F7DA0C7}"/>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tx2"/>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a:t>Click to edit Master text styles</a:t>
            </a:r>
          </a:p>
        </p:txBody>
      </p:sp>
      <p:sp>
        <p:nvSpPr>
          <p:cNvPr id="10" name="Platshållare för innehåll 2">
            <a:extLst>
              <a:ext uri="{FF2B5EF4-FFF2-40B4-BE49-F238E27FC236}">
                <a16:creationId xmlns:a16="http://schemas.microsoft.com/office/drawing/2014/main" id="{BC163C54-5959-5606-C36B-9E364C931E73}"/>
              </a:ext>
            </a:extLst>
          </p:cNvPr>
          <p:cNvSpPr>
            <a:spLocks noGrp="1"/>
          </p:cNvSpPr>
          <p:nvPr>
            <p:ph sz="half" idx="13"/>
          </p:nvPr>
        </p:nvSpPr>
        <p:spPr>
          <a:xfrm>
            <a:off x="6661947" y="2281473"/>
            <a:ext cx="4928391" cy="404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6DB96772-CADE-B345-804B-3DF93A11AE0A}" type="datetime1">
              <a:rPr lang="sv-SE" smtClean="0"/>
              <a:t>2024-12-11</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41784404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Comparison, yellow">
    <p:bg>
      <p:bgPr>
        <a:solidFill>
          <a:srgbClr val="FFF0B0"/>
        </a:solidFill>
        <a:effectLst/>
      </p:bgPr>
    </p:bg>
    <p:spTree>
      <p:nvGrpSpPr>
        <p:cNvPr id="1" name=""/>
        <p:cNvGrpSpPr/>
        <p:nvPr/>
      </p:nvGrpSpPr>
      <p:grpSpPr>
        <a:xfrm>
          <a:off x="0" y="0"/>
          <a:ext cx="0" cy="0"/>
          <a:chOff x="0" y="0"/>
          <a:chExt cx="0" cy="0"/>
        </a:xfrm>
      </p:grpSpPr>
      <p:sp>
        <p:nvSpPr>
          <p:cNvPr id="12" name="Rektangel 11">
            <a:extLst>
              <a:ext uri="{FF2B5EF4-FFF2-40B4-BE49-F238E27FC236}">
                <a16:creationId xmlns:a16="http://schemas.microsoft.com/office/drawing/2014/main" id="{D397E574-764C-83EF-BF38-E62B63590B09}"/>
              </a:ext>
            </a:extLst>
          </p:cNvPr>
          <p:cNvSpPr/>
          <p:nvPr userDrawn="1"/>
        </p:nvSpPr>
        <p:spPr>
          <a:xfrm>
            <a:off x="0" y="0"/>
            <a:ext cx="6096000" cy="68580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7" name="Bild 6">
            <a:extLst>
              <a:ext uri="{FF2B5EF4-FFF2-40B4-BE49-F238E27FC236}">
                <a16:creationId xmlns:a16="http://schemas.microsoft.com/office/drawing/2014/main" id="{A5D08FD5-CEDA-760E-6063-D0EA59B0D676}"/>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82681" y="164553"/>
            <a:ext cx="648592" cy="725806"/>
          </a:xfrm>
          <a:prstGeom prst="rect">
            <a:avLst/>
          </a:prstGeom>
        </p:spPr>
      </p:pic>
      <p:sp>
        <p:nvSpPr>
          <p:cNvPr id="14" name="Rubrik 1">
            <a:extLst>
              <a:ext uri="{FF2B5EF4-FFF2-40B4-BE49-F238E27FC236}">
                <a16:creationId xmlns:a16="http://schemas.microsoft.com/office/drawing/2014/main" id="{F9485CCE-1723-48F8-36F7-B271C8911C85}"/>
              </a:ext>
            </a:extLst>
          </p:cNvPr>
          <p:cNvSpPr>
            <a:spLocks noGrp="1"/>
          </p:cNvSpPr>
          <p:nvPr>
            <p:ph type="title"/>
          </p:nvPr>
        </p:nvSpPr>
        <p:spPr>
          <a:xfrm>
            <a:off x="600076" y="1095632"/>
            <a:ext cx="4929982" cy="977612"/>
          </a:xfrm>
        </p:spPr>
        <p:txBody>
          <a:bodyPr/>
          <a:lstStyle/>
          <a:p>
            <a:r>
              <a:rPr lang="en-US"/>
              <a:t>Click to edit Master title style</a:t>
            </a:r>
            <a:endParaRPr lang="sv-SE" dirty="0"/>
          </a:p>
        </p:txBody>
      </p:sp>
      <p:sp>
        <p:nvSpPr>
          <p:cNvPr id="11" name="Platshållare för innehåll 1">
            <a:extLst>
              <a:ext uri="{FF2B5EF4-FFF2-40B4-BE49-F238E27FC236}">
                <a16:creationId xmlns:a16="http://schemas.microsoft.com/office/drawing/2014/main" id="{020AD7BA-30E7-614D-F529-872AA9BB7A1A}"/>
              </a:ext>
            </a:extLst>
          </p:cNvPr>
          <p:cNvSpPr>
            <a:spLocks noGrp="1"/>
          </p:cNvSpPr>
          <p:nvPr>
            <p:ph sz="half" idx="1"/>
          </p:nvPr>
        </p:nvSpPr>
        <p:spPr>
          <a:xfrm>
            <a:off x="600075" y="2281473"/>
            <a:ext cx="4929982" cy="404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8" name="Rubrik 2">
            <a:extLst>
              <a:ext uri="{FF2B5EF4-FFF2-40B4-BE49-F238E27FC236}">
                <a16:creationId xmlns:a16="http://schemas.microsoft.com/office/drawing/2014/main" id="{976FF026-F97C-9444-5B6A-C4AF50690ADD}"/>
              </a:ext>
            </a:extLst>
          </p:cNvPr>
          <p:cNvSpPr>
            <a:spLocks noGrp="1"/>
          </p:cNvSpPr>
          <p:nvPr>
            <p:ph type="body" sz="quarter" idx="14"/>
          </p:nvPr>
        </p:nvSpPr>
        <p:spPr>
          <a:xfrm>
            <a:off x="6660356" y="1095632"/>
            <a:ext cx="4928392" cy="977612"/>
          </a:xfrm>
        </p:spPr>
        <p:txBody>
          <a:bodyPr tIns="108000" anchor="t">
            <a:noAutofit/>
          </a:bodyPr>
          <a:lstStyle>
            <a:lvl1pPr marL="0" indent="0">
              <a:lnSpc>
                <a:spcPct val="90000"/>
              </a:lnSpc>
              <a:buNone/>
              <a:defRPr sz="3600" b="1">
                <a:solidFill>
                  <a:schemeClr val="tx2"/>
                </a:solidFill>
                <a:latin typeface="+mj-lt"/>
              </a:defRPr>
            </a:lvl1pPr>
            <a:lvl2pPr marL="457200" indent="0">
              <a:buNone/>
              <a:defRPr>
                <a:solidFill>
                  <a:schemeClr val="tx2"/>
                </a:solidFill>
                <a:latin typeface="+mj-lt"/>
              </a:defRPr>
            </a:lvl2pPr>
            <a:lvl3pPr marL="914400" indent="0">
              <a:buNone/>
              <a:defRPr>
                <a:solidFill>
                  <a:schemeClr val="tx2"/>
                </a:solidFill>
                <a:latin typeface="+mj-lt"/>
              </a:defRPr>
            </a:lvl3pPr>
            <a:lvl4pPr marL="1371600" indent="0">
              <a:buNone/>
              <a:defRPr>
                <a:solidFill>
                  <a:schemeClr val="tx2"/>
                </a:solidFill>
                <a:latin typeface="+mj-lt"/>
              </a:defRPr>
            </a:lvl4pPr>
            <a:lvl5pPr marL="1828800" indent="0">
              <a:buNone/>
              <a:defRPr>
                <a:solidFill>
                  <a:schemeClr val="tx2"/>
                </a:solidFill>
                <a:latin typeface="+mj-lt"/>
              </a:defRPr>
            </a:lvl5pPr>
          </a:lstStyle>
          <a:p>
            <a:pPr lvl="0"/>
            <a:r>
              <a:rPr lang="en-US"/>
              <a:t>Click to edit Master text styles</a:t>
            </a:r>
          </a:p>
        </p:txBody>
      </p:sp>
      <p:sp>
        <p:nvSpPr>
          <p:cNvPr id="10" name="Platshållare för innehåll 2">
            <a:extLst>
              <a:ext uri="{FF2B5EF4-FFF2-40B4-BE49-F238E27FC236}">
                <a16:creationId xmlns:a16="http://schemas.microsoft.com/office/drawing/2014/main" id="{93803107-D46C-D12D-AAD7-E84641384E1F}"/>
              </a:ext>
            </a:extLst>
          </p:cNvPr>
          <p:cNvSpPr>
            <a:spLocks noGrp="1"/>
          </p:cNvSpPr>
          <p:nvPr>
            <p:ph sz="half" idx="13"/>
          </p:nvPr>
        </p:nvSpPr>
        <p:spPr>
          <a:xfrm>
            <a:off x="6661947" y="2281473"/>
            <a:ext cx="4928391" cy="40463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3" name="Platshållare för datum 2">
            <a:extLst>
              <a:ext uri="{FF2B5EF4-FFF2-40B4-BE49-F238E27FC236}">
                <a16:creationId xmlns:a16="http://schemas.microsoft.com/office/drawing/2014/main" id="{1A8EB3F3-676A-79F6-8987-44C3A32E046F}"/>
              </a:ext>
            </a:extLst>
          </p:cNvPr>
          <p:cNvSpPr>
            <a:spLocks noGrp="1"/>
          </p:cNvSpPr>
          <p:nvPr>
            <p:ph type="dt" sz="half" idx="10"/>
          </p:nvPr>
        </p:nvSpPr>
        <p:spPr/>
        <p:txBody>
          <a:bodyPr/>
          <a:lstStyle/>
          <a:p>
            <a:fld id="{669F8B43-28B6-0949-93DC-6B291391CFD4}" type="datetime1">
              <a:rPr lang="sv-SE" smtClean="0"/>
              <a:t>2024-12-11</a:t>
            </a:fld>
            <a:endParaRPr lang="sv-SE" dirty="0"/>
          </a:p>
        </p:txBody>
      </p:sp>
      <p:sp>
        <p:nvSpPr>
          <p:cNvPr id="4" name="Platshållare för sidfot 3">
            <a:extLst>
              <a:ext uri="{FF2B5EF4-FFF2-40B4-BE49-F238E27FC236}">
                <a16:creationId xmlns:a16="http://schemas.microsoft.com/office/drawing/2014/main" id="{A0C791DF-47D1-0444-64B4-28EE4F11BCF3}"/>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F9FF0802-1CA1-C7EA-0195-64C787BCB7FB}"/>
              </a:ext>
            </a:extLst>
          </p:cNvPr>
          <p:cNvSpPr>
            <a:spLocks noGrp="1"/>
          </p:cNvSpPr>
          <p:nvPr>
            <p:ph type="sldNum" sz="quarter" idx="12"/>
          </p:nvPr>
        </p:nvSpPr>
        <p:spPr/>
        <p:txBody>
          <a:bodyPr/>
          <a:lstStyle/>
          <a:p>
            <a:fld id="{B716C8F4-20CD-364A-8A8E-DE130115B178}" type="slidenum">
              <a:rPr lang="sv-SE" smtClean="0"/>
              <a:pPr/>
              <a:t>‹#›</a:t>
            </a:fld>
            <a:endParaRPr lang="sv-SE"/>
          </a:p>
        </p:txBody>
      </p:sp>
    </p:spTree>
    <p:extLst>
      <p:ext uri="{BB962C8B-B14F-4D97-AF65-F5344CB8AC3E}">
        <p14:creationId xmlns:p14="http://schemas.microsoft.com/office/powerpoint/2010/main" val="2650259269"/>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Headline and 1 image">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4" y="1919288"/>
            <a:ext cx="10990263"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3450A6BD-1EFB-BD42-9DC0-F0A6BEB4C27D}" type="datetime1">
              <a:rPr lang="sv-SE" smtClean="0"/>
              <a:t>2024-12-11</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45666912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eadline and 2 image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5" y="1919288"/>
            <a:ext cx="5314950"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7" name="Platshållare för bild 3">
            <a:extLst>
              <a:ext uri="{FF2B5EF4-FFF2-40B4-BE49-F238E27FC236}">
                <a16:creationId xmlns:a16="http://schemas.microsoft.com/office/drawing/2014/main" id="{10E5EDDF-D49C-48DD-C908-7043750473EF}"/>
              </a:ext>
            </a:extLst>
          </p:cNvPr>
          <p:cNvSpPr>
            <a:spLocks noGrp="1"/>
          </p:cNvSpPr>
          <p:nvPr>
            <p:ph type="pic" sz="quarter" idx="14" hasCustomPrompt="1"/>
          </p:nvPr>
        </p:nvSpPr>
        <p:spPr>
          <a:xfrm>
            <a:off x="6273800" y="1919288"/>
            <a:ext cx="5314950"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ADBDFCF2-2839-8D4F-B5E5-9B488CE2E4EE}" type="datetime1">
              <a:rPr lang="sv-SE" smtClean="0"/>
              <a:t>2024-12-11</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90698180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imag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Rektangel 6">
            <a:extLst>
              <a:ext uri="{FF2B5EF4-FFF2-40B4-BE49-F238E27FC236}">
                <a16:creationId xmlns:a16="http://schemas.microsoft.com/office/drawing/2014/main" id="{E4E20116-AB17-4A1A-F8AD-05FA68213302}"/>
              </a:ext>
            </a:extLst>
          </p:cNvPr>
          <p:cNvSpPr/>
          <p:nvPr userDrawn="1"/>
        </p:nvSpPr>
        <p:spPr>
          <a:xfrm>
            <a:off x="0" y="0"/>
            <a:ext cx="12192000" cy="6858000"/>
          </a:xfrm>
          <a:prstGeom prst="rect">
            <a:avLst/>
          </a:prstGeom>
          <a:solidFill>
            <a:schemeClr val="tx1">
              <a:alpha val="3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pic>
        <p:nvPicPr>
          <p:cNvPr id="9" name="Logotype">
            <a:extLst>
              <a:ext uri="{FF2B5EF4-FFF2-40B4-BE49-F238E27FC236}">
                <a16:creationId xmlns:a16="http://schemas.microsoft.com/office/drawing/2014/main" id="{5CB0B686-93A0-FA00-859F-3930A6FB741E}"/>
              </a:ext>
            </a:extLst>
          </p:cNvPr>
          <p:cNvPicPr>
            <a:picLocks noChangeAspect="1"/>
          </p:cNvPicPr>
          <p:nvPr userDrawn="1"/>
        </p:nvPicPr>
        <p:blipFill>
          <a:blip r:embed="rId3" cstate="print">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213011" y="998292"/>
            <a:ext cx="1764387" cy="1974432"/>
          </a:xfrm>
          <a:prstGeom prst="rect">
            <a:avLst/>
          </a:prstGeom>
        </p:spPr>
      </p:pic>
      <p:sp>
        <p:nvSpPr>
          <p:cNvPr id="2" name="Rubrik 1">
            <a:extLst>
              <a:ext uri="{FF2B5EF4-FFF2-40B4-BE49-F238E27FC236}">
                <a16:creationId xmlns:a16="http://schemas.microsoft.com/office/drawing/2014/main" id="{191A984F-EC06-FCDC-F274-D5275A60CDCA}"/>
              </a:ext>
            </a:extLst>
          </p:cNvPr>
          <p:cNvSpPr>
            <a:spLocks noGrp="1"/>
          </p:cNvSpPr>
          <p:nvPr>
            <p:ph type="ctrTitle" hasCustomPrompt="1"/>
          </p:nvPr>
        </p:nvSpPr>
        <p:spPr>
          <a:xfrm>
            <a:off x="1695853" y="3571875"/>
            <a:ext cx="8798701" cy="1654175"/>
          </a:xfrm>
        </p:spPr>
        <p:txBody>
          <a:bodyPr anchor="ctr">
            <a:noAutofit/>
          </a:bodyPr>
          <a:lstStyle>
            <a:lvl1pPr algn="ctr">
              <a:defRPr sz="4800">
                <a:solidFill>
                  <a:schemeClr val="bg1"/>
                </a:solidFill>
              </a:defRPr>
            </a:lvl1pPr>
          </a:lstStyle>
          <a:p>
            <a:r>
              <a:rPr lang="sv-SE" dirty="0"/>
              <a:t>Presentation </a:t>
            </a:r>
            <a:r>
              <a:rPr lang="sv-SE" dirty="0" err="1"/>
              <a:t>title</a:t>
            </a:r>
            <a:endParaRPr lang="sv-SE" dirty="0"/>
          </a:p>
        </p:txBody>
      </p:sp>
      <p:sp>
        <p:nvSpPr>
          <p:cNvPr id="3" name="Underrubrik 2">
            <a:extLst>
              <a:ext uri="{FF2B5EF4-FFF2-40B4-BE49-F238E27FC236}">
                <a16:creationId xmlns:a16="http://schemas.microsoft.com/office/drawing/2014/main" id="{7A3458D8-0B11-6CF5-7CF4-C5CA80850FBF}"/>
              </a:ext>
            </a:extLst>
          </p:cNvPr>
          <p:cNvSpPr>
            <a:spLocks noGrp="1"/>
          </p:cNvSpPr>
          <p:nvPr>
            <p:ph type="subTitle" idx="1" hasCustomPrompt="1"/>
          </p:nvPr>
        </p:nvSpPr>
        <p:spPr>
          <a:xfrm>
            <a:off x="2132013" y="5776913"/>
            <a:ext cx="7926387" cy="461962"/>
          </a:xfrm>
        </p:spPr>
        <p:txBody>
          <a:bodyPr>
            <a:normAutofit/>
          </a:bodyPr>
          <a:lstStyle>
            <a:lvl1pPr marL="0" indent="0" algn="ctr">
              <a:buNone/>
              <a:defRPr sz="2000">
                <a:solidFill>
                  <a:schemeClr val="bg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sv-SE" dirty="0" err="1"/>
              <a:t>Subtitle</a:t>
            </a:r>
            <a:r>
              <a:rPr lang="sv-SE" dirty="0"/>
              <a:t> </a:t>
            </a:r>
            <a:r>
              <a:rPr lang="sv-SE" dirty="0" err="1"/>
              <a:t>here</a:t>
            </a:r>
            <a:endParaRPr lang="sv-SE" dirty="0"/>
          </a:p>
        </p:txBody>
      </p:sp>
      <p:sp>
        <p:nvSpPr>
          <p:cNvPr id="4" name="Platshållare för datum 3">
            <a:extLst>
              <a:ext uri="{FF2B5EF4-FFF2-40B4-BE49-F238E27FC236}">
                <a16:creationId xmlns:a16="http://schemas.microsoft.com/office/drawing/2014/main" id="{43D49F56-9255-DA2A-05B7-92B1B041F711}"/>
              </a:ext>
            </a:extLst>
          </p:cNvPr>
          <p:cNvSpPr>
            <a:spLocks noGrp="1"/>
          </p:cNvSpPr>
          <p:nvPr>
            <p:ph type="dt" sz="half" idx="10"/>
          </p:nvPr>
        </p:nvSpPr>
        <p:spPr/>
        <p:txBody>
          <a:bodyPr/>
          <a:lstStyle>
            <a:lvl1pPr>
              <a:defRPr>
                <a:solidFill>
                  <a:schemeClr val="bg1"/>
                </a:solidFill>
              </a:defRPr>
            </a:lvl1pPr>
          </a:lstStyle>
          <a:p>
            <a:fld id="{A1A0D637-CC39-0F47-97F1-76AAE59A5700}" type="datetime1">
              <a:rPr lang="sv-SE" smtClean="0"/>
              <a:t>2024-12-11</a:t>
            </a:fld>
            <a:endParaRPr lang="sv-SE"/>
          </a:p>
        </p:txBody>
      </p:sp>
      <p:sp>
        <p:nvSpPr>
          <p:cNvPr id="5" name="Platshållare för sidfot 4">
            <a:extLst>
              <a:ext uri="{FF2B5EF4-FFF2-40B4-BE49-F238E27FC236}">
                <a16:creationId xmlns:a16="http://schemas.microsoft.com/office/drawing/2014/main" id="{5B69D7AE-6EEB-EE3E-0310-ED9C355673CA}"/>
              </a:ext>
            </a:extLst>
          </p:cNvPr>
          <p:cNvSpPr>
            <a:spLocks noGrp="1"/>
          </p:cNvSpPr>
          <p:nvPr>
            <p:ph type="ftr" sz="quarter" idx="11"/>
          </p:nvPr>
        </p:nvSpPr>
        <p:spPr/>
        <p:txBody>
          <a:bodyPr/>
          <a:lstStyle>
            <a:lvl1pPr>
              <a:defRPr>
                <a:solidFill>
                  <a:schemeClr val="bg1"/>
                </a:solidFill>
              </a:defRPr>
            </a:lvl1pPr>
          </a:lstStyle>
          <a:p>
            <a:r>
              <a:rPr lang="sv-SE"/>
              <a:t>Presentation footer</a:t>
            </a:r>
          </a:p>
        </p:txBody>
      </p:sp>
      <p:sp>
        <p:nvSpPr>
          <p:cNvPr id="6" name="Platshållare för bildnummer 5">
            <a:extLst>
              <a:ext uri="{FF2B5EF4-FFF2-40B4-BE49-F238E27FC236}">
                <a16:creationId xmlns:a16="http://schemas.microsoft.com/office/drawing/2014/main" id="{A79EDCB6-5D2D-0312-1EF1-C34529D8AD8D}"/>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a:p>
        </p:txBody>
      </p:sp>
      <p:sp>
        <p:nvSpPr>
          <p:cNvPr id="8" name="Rektangel 7">
            <a:extLst>
              <a:ext uri="{FF2B5EF4-FFF2-40B4-BE49-F238E27FC236}">
                <a16:creationId xmlns:a16="http://schemas.microsoft.com/office/drawing/2014/main" id="{599C849E-1E62-7E27-4099-2DEB2C85E99A}"/>
              </a:ext>
            </a:extLst>
          </p:cNvPr>
          <p:cNvSpPr/>
          <p:nvPr userDrawn="1"/>
        </p:nvSpPr>
        <p:spPr>
          <a:xfrm>
            <a:off x="12496799" y="0"/>
            <a:ext cx="2209799" cy="2405100"/>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wrap="square" lIns="180000" tIns="180000" rIns="180000" bIns="180000" rtlCol="0" anchor="t">
            <a:spAutoFit/>
          </a:bodyPr>
          <a:lstStyle/>
          <a:p>
            <a:pPr algn="l">
              <a:spcAft>
                <a:spcPts val="800"/>
              </a:spcAft>
            </a:pPr>
            <a:r>
              <a:rPr lang="en-US" sz="1100" noProof="0" dirty="0">
                <a:latin typeface="+mj-lt"/>
              </a:rPr>
              <a:t>Change background image</a:t>
            </a:r>
          </a:p>
          <a:p>
            <a:pPr marL="162900" indent="-162900" algn="l">
              <a:spcAft>
                <a:spcPts val="600"/>
              </a:spcAft>
              <a:buFont typeface="+mj-lt"/>
              <a:buAutoNum type="arabicPeriod"/>
            </a:pPr>
            <a:r>
              <a:rPr lang="en-US" sz="1000" noProof="0" dirty="0"/>
              <a:t>Select Design &gt; Format Background.</a:t>
            </a:r>
          </a:p>
          <a:p>
            <a:pPr marL="162900" indent="-162900" algn="l">
              <a:spcAft>
                <a:spcPts val="600"/>
              </a:spcAft>
              <a:buFont typeface="+mj-lt"/>
              <a:buAutoNum type="arabicPeriod"/>
            </a:pPr>
            <a:r>
              <a:rPr lang="en-US" sz="1000" noProof="0" dirty="0"/>
              <a:t>In the Format Background pane, select Picture or texture fill.</a:t>
            </a:r>
          </a:p>
          <a:p>
            <a:pPr marL="162900" indent="-162900" algn="l">
              <a:spcAft>
                <a:spcPts val="600"/>
              </a:spcAft>
              <a:buFont typeface="+mj-lt"/>
              <a:buAutoNum type="arabicPeriod"/>
            </a:pPr>
            <a:r>
              <a:rPr lang="en-US" sz="1000" noProof="0" dirty="0"/>
              <a:t>Select File.</a:t>
            </a:r>
          </a:p>
          <a:p>
            <a:pPr marL="162900" indent="-162900" algn="l">
              <a:spcAft>
                <a:spcPts val="600"/>
              </a:spcAft>
              <a:buFont typeface="+mj-lt"/>
              <a:buAutoNum type="arabicPeriod"/>
            </a:pPr>
            <a:r>
              <a:rPr lang="en-US" sz="1000" noProof="0" dirty="0"/>
              <a:t>In the Insert Picture dialog box, choose the picture you want to use and then select Insert.</a:t>
            </a:r>
          </a:p>
        </p:txBody>
      </p:sp>
      <p:pic>
        <p:nvPicPr>
          <p:cNvPr id="10" name="Bildobjekt 3" descr="A child looking up at a bird&#10;&#10;Description automatically generated">
            <a:extLst>
              <a:ext uri="{FF2B5EF4-FFF2-40B4-BE49-F238E27FC236}">
                <a16:creationId xmlns:a16="http://schemas.microsoft.com/office/drawing/2014/main" id="{C701BF97-1E55-8C18-FD1C-2496B0EF40AF}"/>
              </a:ext>
            </a:extLst>
          </p:cNvPr>
          <p:cNvPicPr>
            <a:picLocks noChangeAspect="1"/>
          </p:cNvPicPr>
          <p:nvPr userDrawn="1"/>
        </p:nvPicPr>
        <p:blipFill>
          <a:blip r:embed="rId5"/>
          <a:stretch>
            <a:fillRect/>
          </a:stretch>
        </p:blipFill>
        <p:spPr>
          <a:xfrm>
            <a:off x="10842171" y="130294"/>
            <a:ext cx="1156030" cy="1637900"/>
          </a:xfrm>
          <a:prstGeom prst="rect">
            <a:avLst/>
          </a:prstGeom>
          <a:noFill/>
        </p:spPr>
      </p:pic>
    </p:spTree>
    <p:extLst>
      <p:ext uri="{BB962C8B-B14F-4D97-AF65-F5344CB8AC3E}">
        <p14:creationId xmlns:p14="http://schemas.microsoft.com/office/powerpoint/2010/main" val="193995232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Headline and 2 images,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5" y="1919288"/>
            <a:ext cx="5314950"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9" name="Platshållare för text 2">
            <a:extLst>
              <a:ext uri="{FF2B5EF4-FFF2-40B4-BE49-F238E27FC236}">
                <a16:creationId xmlns:a16="http://schemas.microsoft.com/office/drawing/2014/main" id="{BC674729-23CB-CE55-418D-9B4DA58EC148}"/>
              </a:ext>
            </a:extLst>
          </p:cNvPr>
          <p:cNvSpPr>
            <a:spLocks noGrp="1"/>
          </p:cNvSpPr>
          <p:nvPr>
            <p:ph type="body" sz="quarter" idx="16"/>
          </p:nvPr>
        </p:nvSpPr>
        <p:spPr>
          <a:xfrm>
            <a:off x="600075" y="5226050"/>
            <a:ext cx="5314950"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7" name="Platshållare för bild 3">
            <a:extLst>
              <a:ext uri="{FF2B5EF4-FFF2-40B4-BE49-F238E27FC236}">
                <a16:creationId xmlns:a16="http://schemas.microsoft.com/office/drawing/2014/main" id="{10E5EDDF-D49C-48DD-C908-7043750473EF}"/>
              </a:ext>
            </a:extLst>
          </p:cNvPr>
          <p:cNvSpPr>
            <a:spLocks noGrp="1"/>
          </p:cNvSpPr>
          <p:nvPr>
            <p:ph type="pic" sz="quarter" idx="14" hasCustomPrompt="1"/>
          </p:nvPr>
        </p:nvSpPr>
        <p:spPr>
          <a:xfrm>
            <a:off x="6273800" y="1919288"/>
            <a:ext cx="5314950"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0" name="Platshållare för text 3">
            <a:extLst>
              <a:ext uri="{FF2B5EF4-FFF2-40B4-BE49-F238E27FC236}">
                <a16:creationId xmlns:a16="http://schemas.microsoft.com/office/drawing/2014/main" id="{4E2E81CD-B9BA-4D4B-D687-9453DEF10687}"/>
              </a:ext>
            </a:extLst>
          </p:cNvPr>
          <p:cNvSpPr>
            <a:spLocks noGrp="1"/>
          </p:cNvSpPr>
          <p:nvPr>
            <p:ph type="body" sz="quarter" idx="17"/>
          </p:nvPr>
        </p:nvSpPr>
        <p:spPr>
          <a:xfrm>
            <a:off x="6275388" y="5226050"/>
            <a:ext cx="5314950"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47A9746E-62D8-944D-99B0-D98695592DCF}" type="datetime1">
              <a:rPr lang="sv-SE" smtClean="0"/>
              <a:t>2024-12-11</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246972700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Headline and 3 image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5" y="1919288"/>
            <a:ext cx="3424238"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7" name="Platshållare för bild 3">
            <a:extLst>
              <a:ext uri="{FF2B5EF4-FFF2-40B4-BE49-F238E27FC236}">
                <a16:creationId xmlns:a16="http://schemas.microsoft.com/office/drawing/2014/main" id="{10E5EDDF-D49C-48DD-C908-7043750473EF}"/>
              </a:ext>
            </a:extLst>
          </p:cNvPr>
          <p:cNvSpPr>
            <a:spLocks noGrp="1"/>
          </p:cNvSpPr>
          <p:nvPr>
            <p:ph type="pic" sz="quarter" idx="14" hasCustomPrompt="1"/>
          </p:nvPr>
        </p:nvSpPr>
        <p:spPr>
          <a:xfrm>
            <a:off x="4383881" y="1919288"/>
            <a:ext cx="3424238"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8" name="Platshållare för bild 4">
            <a:extLst>
              <a:ext uri="{FF2B5EF4-FFF2-40B4-BE49-F238E27FC236}">
                <a16:creationId xmlns:a16="http://schemas.microsoft.com/office/drawing/2014/main" id="{D890193F-9CCD-2775-F25C-FAC1CA41A744}"/>
              </a:ext>
            </a:extLst>
          </p:cNvPr>
          <p:cNvSpPr>
            <a:spLocks noGrp="1"/>
          </p:cNvSpPr>
          <p:nvPr>
            <p:ph type="pic" sz="quarter" idx="15" hasCustomPrompt="1"/>
          </p:nvPr>
        </p:nvSpPr>
        <p:spPr>
          <a:xfrm>
            <a:off x="8167687" y="1919288"/>
            <a:ext cx="3424238"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EC42A3C6-0141-7544-8502-44E44E5AD51F}" type="datetime1">
              <a:rPr lang="sv-SE" smtClean="0"/>
              <a:t>2024-12-11</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21219712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Headline and 3 images,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5" y="1919288"/>
            <a:ext cx="3424238"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0" name="Platshållare för text 2">
            <a:extLst>
              <a:ext uri="{FF2B5EF4-FFF2-40B4-BE49-F238E27FC236}">
                <a16:creationId xmlns:a16="http://schemas.microsoft.com/office/drawing/2014/main" id="{E8F9620A-7B37-2787-0C61-0CB4A6519E3C}"/>
              </a:ext>
            </a:extLst>
          </p:cNvPr>
          <p:cNvSpPr>
            <a:spLocks noGrp="1"/>
          </p:cNvSpPr>
          <p:nvPr>
            <p:ph type="body" sz="quarter" idx="16"/>
          </p:nvPr>
        </p:nvSpPr>
        <p:spPr>
          <a:xfrm>
            <a:off x="600075" y="5226050"/>
            <a:ext cx="3424238"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7" name="Platshållare för bild 3">
            <a:extLst>
              <a:ext uri="{FF2B5EF4-FFF2-40B4-BE49-F238E27FC236}">
                <a16:creationId xmlns:a16="http://schemas.microsoft.com/office/drawing/2014/main" id="{10E5EDDF-D49C-48DD-C908-7043750473EF}"/>
              </a:ext>
            </a:extLst>
          </p:cNvPr>
          <p:cNvSpPr>
            <a:spLocks noGrp="1"/>
          </p:cNvSpPr>
          <p:nvPr>
            <p:ph type="pic" sz="quarter" idx="14" hasCustomPrompt="1"/>
          </p:nvPr>
        </p:nvSpPr>
        <p:spPr>
          <a:xfrm>
            <a:off x="4383881" y="1919288"/>
            <a:ext cx="3424238"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1" name="Platshållare för text 3">
            <a:extLst>
              <a:ext uri="{FF2B5EF4-FFF2-40B4-BE49-F238E27FC236}">
                <a16:creationId xmlns:a16="http://schemas.microsoft.com/office/drawing/2014/main" id="{81E59C72-4325-9697-1B8F-6876044359F2}"/>
              </a:ext>
            </a:extLst>
          </p:cNvPr>
          <p:cNvSpPr>
            <a:spLocks noGrp="1"/>
          </p:cNvSpPr>
          <p:nvPr>
            <p:ph type="body" sz="quarter" idx="17"/>
          </p:nvPr>
        </p:nvSpPr>
        <p:spPr>
          <a:xfrm>
            <a:off x="4383881" y="5226050"/>
            <a:ext cx="3424238"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8" name="Platshållare för bild 4">
            <a:extLst>
              <a:ext uri="{FF2B5EF4-FFF2-40B4-BE49-F238E27FC236}">
                <a16:creationId xmlns:a16="http://schemas.microsoft.com/office/drawing/2014/main" id="{D890193F-9CCD-2775-F25C-FAC1CA41A744}"/>
              </a:ext>
            </a:extLst>
          </p:cNvPr>
          <p:cNvSpPr>
            <a:spLocks noGrp="1"/>
          </p:cNvSpPr>
          <p:nvPr>
            <p:ph type="pic" sz="quarter" idx="15" hasCustomPrompt="1"/>
          </p:nvPr>
        </p:nvSpPr>
        <p:spPr>
          <a:xfrm>
            <a:off x="8167687" y="1919288"/>
            <a:ext cx="3424238"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2" name="Platshållare för text 4">
            <a:extLst>
              <a:ext uri="{FF2B5EF4-FFF2-40B4-BE49-F238E27FC236}">
                <a16:creationId xmlns:a16="http://schemas.microsoft.com/office/drawing/2014/main" id="{04B71E10-09CE-4F1F-5969-3DD959F0102C}"/>
              </a:ext>
            </a:extLst>
          </p:cNvPr>
          <p:cNvSpPr>
            <a:spLocks noGrp="1"/>
          </p:cNvSpPr>
          <p:nvPr>
            <p:ph type="body" sz="quarter" idx="18"/>
          </p:nvPr>
        </p:nvSpPr>
        <p:spPr>
          <a:xfrm>
            <a:off x="8167687" y="5226050"/>
            <a:ext cx="3424238"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5A8E03F6-2D99-9C4F-8DF5-D169CFDD1A0C}" type="datetime1">
              <a:rPr lang="sv-SE" smtClean="0"/>
              <a:t>2024-12-11</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70295718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Headline and 4 image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5" y="1919288"/>
            <a:ext cx="2450307"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7" name="Platshållare för bild 3">
            <a:extLst>
              <a:ext uri="{FF2B5EF4-FFF2-40B4-BE49-F238E27FC236}">
                <a16:creationId xmlns:a16="http://schemas.microsoft.com/office/drawing/2014/main" id="{10E5EDDF-D49C-48DD-C908-7043750473EF}"/>
              </a:ext>
            </a:extLst>
          </p:cNvPr>
          <p:cNvSpPr>
            <a:spLocks noGrp="1"/>
          </p:cNvSpPr>
          <p:nvPr>
            <p:ph type="pic" sz="quarter" idx="14" hasCustomPrompt="1"/>
          </p:nvPr>
        </p:nvSpPr>
        <p:spPr>
          <a:xfrm>
            <a:off x="3446727" y="1919288"/>
            <a:ext cx="2450307"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8" name="Platshållare för bild 4">
            <a:extLst>
              <a:ext uri="{FF2B5EF4-FFF2-40B4-BE49-F238E27FC236}">
                <a16:creationId xmlns:a16="http://schemas.microsoft.com/office/drawing/2014/main" id="{D890193F-9CCD-2775-F25C-FAC1CA41A744}"/>
              </a:ext>
            </a:extLst>
          </p:cNvPr>
          <p:cNvSpPr>
            <a:spLocks noGrp="1"/>
          </p:cNvSpPr>
          <p:nvPr>
            <p:ph type="pic" sz="quarter" idx="15" hasCustomPrompt="1"/>
          </p:nvPr>
        </p:nvSpPr>
        <p:spPr>
          <a:xfrm>
            <a:off x="6293379" y="1919288"/>
            <a:ext cx="2450307"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9" name="Platshållare för bild 5">
            <a:extLst>
              <a:ext uri="{FF2B5EF4-FFF2-40B4-BE49-F238E27FC236}">
                <a16:creationId xmlns:a16="http://schemas.microsoft.com/office/drawing/2014/main" id="{E4D25720-B2A9-9FB1-1BDD-4161DED099B2}"/>
              </a:ext>
            </a:extLst>
          </p:cNvPr>
          <p:cNvSpPr>
            <a:spLocks noGrp="1"/>
          </p:cNvSpPr>
          <p:nvPr>
            <p:ph type="pic" sz="quarter" idx="16" hasCustomPrompt="1"/>
          </p:nvPr>
        </p:nvSpPr>
        <p:spPr>
          <a:xfrm>
            <a:off x="9140031" y="1919288"/>
            <a:ext cx="2450307" cy="4408487"/>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8AF63115-71BE-3E46-BB5A-A4600F1506C7}" type="datetime1">
              <a:rPr lang="sv-SE" smtClean="0"/>
              <a:t>2024-12-11</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73571204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Headline and 4 images, text">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6EAA9509-04AF-A771-D4EB-D92258F2A7CB}"/>
              </a:ext>
            </a:extLst>
          </p:cNvPr>
          <p:cNvSpPr>
            <a:spLocks noGrp="1"/>
          </p:cNvSpPr>
          <p:nvPr>
            <p:ph type="title"/>
          </p:nvPr>
        </p:nvSpPr>
        <p:spPr/>
        <p:txBody>
          <a:bodyPr/>
          <a:lstStyle/>
          <a:p>
            <a:r>
              <a:rPr lang="en-US"/>
              <a:t>Click to edit Master title style</a:t>
            </a:r>
            <a:endParaRPr lang="sv-SE"/>
          </a:p>
        </p:txBody>
      </p:sp>
      <p:sp>
        <p:nvSpPr>
          <p:cNvPr id="6" name="Platshållare för bild 2">
            <a:extLst>
              <a:ext uri="{FF2B5EF4-FFF2-40B4-BE49-F238E27FC236}">
                <a16:creationId xmlns:a16="http://schemas.microsoft.com/office/drawing/2014/main" id="{419479CD-E7B7-E759-7ABC-5CD5CC7C7450}"/>
              </a:ext>
            </a:extLst>
          </p:cNvPr>
          <p:cNvSpPr>
            <a:spLocks noGrp="1"/>
          </p:cNvSpPr>
          <p:nvPr>
            <p:ph type="pic" sz="quarter" idx="13" hasCustomPrompt="1"/>
          </p:nvPr>
        </p:nvSpPr>
        <p:spPr>
          <a:xfrm>
            <a:off x="600075" y="1919288"/>
            <a:ext cx="2450307"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0" name="Platshållare för text 2">
            <a:extLst>
              <a:ext uri="{FF2B5EF4-FFF2-40B4-BE49-F238E27FC236}">
                <a16:creationId xmlns:a16="http://schemas.microsoft.com/office/drawing/2014/main" id="{D90C2B5D-CFFA-002C-8403-A5BA4FD6C513}"/>
              </a:ext>
            </a:extLst>
          </p:cNvPr>
          <p:cNvSpPr>
            <a:spLocks noGrp="1"/>
          </p:cNvSpPr>
          <p:nvPr>
            <p:ph type="body" sz="quarter" idx="17"/>
          </p:nvPr>
        </p:nvSpPr>
        <p:spPr>
          <a:xfrm>
            <a:off x="600075" y="5226050"/>
            <a:ext cx="2450307"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7" name="Platshållare för bild 3">
            <a:extLst>
              <a:ext uri="{FF2B5EF4-FFF2-40B4-BE49-F238E27FC236}">
                <a16:creationId xmlns:a16="http://schemas.microsoft.com/office/drawing/2014/main" id="{10E5EDDF-D49C-48DD-C908-7043750473EF}"/>
              </a:ext>
            </a:extLst>
          </p:cNvPr>
          <p:cNvSpPr>
            <a:spLocks noGrp="1"/>
          </p:cNvSpPr>
          <p:nvPr>
            <p:ph type="pic" sz="quarter" idx="14" hasCustomPrompt="1"/>
          </p:nvPr>
        </p:nvSpPr>
        <p:spPr>
          <a:xfrm>
            <a:off x="3446727" y="1919288"/>
            <a:ext cx="2450307"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4" name="Platshållare för text 3">
            <a:extLst>
              <a:ext uri="{FF2B5EF4-FFF2-40B4-BE49-F238E27FC236}">
                <a16:creationId xmlns:a16="http://schemas.microsoft.com/office/drawing/2014/main" id="{F4E32133-1B05-00E9-FC72-16105F20E5D8}"/>
              </a:ext>
            </a:extLst>
          </p:cNvPr>
          <p:cNvSpPr>
            <a:spLocks noGrp="1"/>
          </p:cNvSpPr>
          <p:nvPr>
            <p:ph type="body" sz="quarter" idx="18"/>
          </p:nvPr>
        </p:nvSpPr>
        <p:spPr>
          <a:xfrm>
            <a:off x="3446727" y="5226050"/>
            <a:ext cx="2450307"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8" name="Platshållare för bild 4">
            <a:extLst>
              <a:ext uri="{FF2B5EF4-FFF2-40B4-BE49-F238E27FC236}">
                <a16:creationId xmlns:a16="http://schemas.microsoft.com/office/drawing/2014/main" id="{D890193F-9CCD-2775-F25C-FAC1CA41A744}"/>
              </a:ext>
            </a:extLst>
          </p:cNvPr>
          <p:cNvSpPr>
            <a:spLocks noGrp="1"/>
          </p:cNvSpPr>
          <p:nvPr>
            <p:ph type="pic" sz="quarter" idx="15" hasCustomPrompt="1"/>
          </p:nvPr>
        </p:nvSpPr>
        <p:spPr>
          <a:xfrm>
            <a:off x="6293379" y="1919288"/>
            <a:ext cx="2450307"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5" name="Platshållare för text 4">
            <a:extLst>
              <a:ext uri="{FF2B5EF4-FFF2-40B4-BE49-F238E27FC236}">
                <a16:creationId xmlns:a16="http://schemas.microsoft.com/office/drawing/2014/main" id="{9FBEA034-4378-57AD-9BAA-D23952A616CE}"/>
              </a:ext>
            </a:extLst>
          </p:cNvPr>
          <p:cNvSpPr>
            <a:spLocks noGrp="1"/>
          </p:cNvSpPr>
          <p:nvPr>
            <p:ph type="body" sz="quarter" idx="19"/>
          </p:nvPr>
        </p:nvSpPr>
        <p:spPr>
          <a:xfrm>
            <a:off x="6293379" y="5226050"/>
            <a:ext cx="2450307"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9" name="Platshållare för bild 5">
            <a:extLst>
              <a:ext uri="{FF2B5EF4-FFF2-40B4-BE49-F238E27FC236}">
                <a16:creationId xmlns:a16="http://schemas.microsoft.com/office/drawing/2014/main" id="{E4D25720-B2A9-9FB1-1BDD-4161DED099B2}"/>
              </a:ext>
            </a:extLst>
          </p:cNvPr>
          <p:cNvSpPr>
            <a:spLocks noGrp="1"/>
          </p:cNvSpPr>
          <p:nvPr>
            <p:ph type="pic" sz="quarter" idx="16" hasCustomPrompt="1"/>
          </p:nvPr>
        </p:nvSpPr>
        <p:spPr>
          <a:xfrm>
            <a:off x="9140031" y="1919288"/>
            <a:ext cx="2450307" cy="3092979"/>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16" name="Platshållare för text 5">
            <a:extLst>
              <a:ext uri="{FF2B5EF4-FFF2-40B4-BE49-F238E27FC236}">
                <a16:creationId xmlns:a16="http://schemas.microsoft.com/office/drawing/2014/main" id="{06D592E5-8C13-50D1-1CCC-8F6917A28780}"/>
              </a:ext>
            </a:extLst>
          </p:cNvPr>
          <p:cNvSpPr>
            <a:spLocks noGrp="1"/>
          </p:cNvSpPr>
          <p:nvPr>
            <p:ph type="body" sz="quarter" idx="20"/>
          </p:nvPr>
        </p:nvSpPr>
        <p:spPr>
          <a:xfrm>
            <a:off x="9140030" y="5226050"/>
            <a:ext cx="2450307" cy="1101725"/>
          </a:xfrm>
        </p:spPr>
        <p:txBody>
          <a:bodyPr/>
          <a:lstStyle>
            <a:lvl1pPr marL="0" indent="0">
              <a:buNone/>
              <a:defRPr/>
            </a:lvl1pPr>
            <a:lvl2pPr marL="457200" indent="0">
              <a:buNone/>
              <a:defRPr/>
            </a:lvl2pPr>
            <a:lvl3pPr marL="914400" indent="0">
              <a:buNone/>
              <a:defRPr/>
            </a:lvl3pPr>
            <a:lvl4pPr marL="1371600" indent="0">
              <a:buNone/>
              <a:defRPr/>
            </a:lvl4pPr>
            <a:lvl5pPr marL="1828800" indent="0">
              <a:buNone/>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dirty="0"/>
          </a:p>
        </p:txBody>
      </p:sp>
      <p:sp>
        <p:nvSpPr>
          <p:cNvPr id="3" name="Platshållare för datum 2">
            <a:extLst>
              <a:ext uri="{FF2B5EF4-FFF2-40B4-BE49-F238E27FC236}">
                <a16:creationId xmlns:a16="http://schemas.microsoft.com/office/drawing/2014/main" id="{9E441D1D-F64B-D03C-6A3E-4332F53C5688}"/>
              </a:ext>
            </a:extLst>
          </p:cNvPr>
          <p:cNvSpPr>
            <a:spLocks noGrp="1"/>
          </p:cNvSpPr>
          <p:nvPr>
            <p:ph type="dt" sz="half" idx="10"/>
          </p:nvPr>
        </p:nvSpPr>
        <p:spPr/>
        <p:txBody>
          <a:bodyPr/>
          <a:lstStyle/>
          <a:p>
            <a:fld id="{309FED66-59CE-6445-BA05-B37954B8CE47}" type="datetime1">
              <a:rPr lang="sv-SE" smtClean="0"/>
              <a:t>2024-12-11</a:t>
            </a:fld>
            <a:endParaRPr lang="sv-SE"/>
          </a:p>
        </p:txBody>
      </p:sp>
      <p:sp>
        <p:nvSpPr>
          <p:cNvPr id="4" name="Platshållare för sidfot 3">
            <a:extLst>
              <a:ext uri="{FF2B5EF4-FFF2-40B4-BE49-F238E27FC236}">
                <a16:creationId xmlns:a16="http://schemas.microsoft.com/office/drawing/2014/main" id="{D6B063F1-EBFF-649E-5CFE-AC7479610585}"/>
              </a:ext>
            </a:extLst>
          </p:cNvPr>
          <p:cNvSpPr>
            <a:spLocks noGrp="1"/>
          </p:cNvSpPr>
          <p:nvPr>
            <p:ph type="ftr" sz="quarter" idx="11"/>
          </p:nvPr>
        </p:nvSpPr>
        <p:spPr/>
        <p:txBody>
          <a:bodyPr/>
          <a:lstStyle/>
          <a:p>
            <a:r>
              <a:rPr lang="sv-SE"/>
              <a:t>Presentation footer</a:t>
            </a:r>
          </a:p>
        </p:txBody>
      </p:sp>
      <p:sp>
        <p:nvSpPr>
          <p:cNvPr id="5" name="Platshållare för bildnummer 4">
            <a:extLst>
              <a:ext uri="{FF2B5EF4-FFF2-40B4-BE49-F238E27FC236}">
                <a16:creationId xmlns:a16="http://schemas.microsoft.com/office/drawing/2014/main" id="{BDA80FCC-5A03-2568-468F-2FC65324A4D7}"/>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44838669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Headline only">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B2E332-9225-25D1-EB2B-62418C5D494E}"/>
              </a:ext>
            </a:extLst>
          </p:cNvPr>
          <p:cNvSpPr>
            <a:spLocks noGrp="1"/>
          </p:cNvSpPr>
          <p:nvPr>
            <p:ph type="title"/>
          </p:nvPr>
        </p:nvSpPr>
        <p:spPr/>
        <p:txBody>
          <a:bodyPr/>
          <a:lstStyle/>
          <a:p>
            <a:r>
              <a:rPr lang="en-US"/>
              <a:t>Click to edit Master title style</a:t>
            </a:r>
            <a:endParaRPr lang="sv-SE"/>
          </a:p>
        </p:txBody>
      </p:sp>
      <p:sp>
        <p:nvSpPr>
          <p:cNvPr id="3" name="Platshållare för datum 2">
            <a:extLst>
              <a:ext uri="{FF2B5EF4-FFF2-40B4-BE49-F238E27FC236}">
                <a16:creationId xmlns:a16="http://schemas.microsoft.com/office/drawing/2014/main" id="{2EF1EFA3-3FDF-1336-ED61-2DEDAA6F6BD6}"/>
              </a:ext>
            </a:extLst>
          </p:cNvPr>
          <p:cNvSpPr>
            <a:spLocks noGrp="1"/>
          </p:cNvSpPr>
          <p:nvPr>
            <p:ph type="dt" sz="half" idx="10"/>
          </p:nvPr>
        </p:nvSpPr>
        <p:spPr/>
        <p:txBody>
          <a:bodyPr/>
          <a:lstStyle/>
          <a:p>
            <a:fld id="{8C332B6B-9A86-944B-B689-8453757791DF}" type="datetime1">
              <a:rPr lang="sv-SE" smtClean="0"/>
              <a:t>2024-12-11</a:t>
            </a:fld>
            <a:endParaRPr lang="sv-SE" dirty="0"/>
          </a:p>
        </p:txBody>
      </p:sp>
      <p:sp>
        <p:nvSpPr>
          <p:cNvPr id="4" name="Platshållare för sidfot 3">
            <a:extLst>
              <a:ext uri="{FF2B5EF4-FFF2-40B4-BE49-F238E27FC236}">
                <a16:creationId xmlns:a16="http://schemas.microsoft.com/office/drawing/2014/main" id="{580BEAC8-B518-E8B6-324C-4CC99EAFBFDA}"/>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0936D8FE-4DB7-B3B6-8840-02A9309F685D}"/>
              </a:ext>
            </a:extLst>
          </p:cNvPr>
          <p:cNvSpPr>
            <a:spLocks noGrp="1"/>
          </p:cNvSpPr>
          <p:nvPr>
            <p:ph type="sldNum" sz="quarter" idx="12"/>
          </p:nvPr>
        </p:nvSpPr>
        <p:spPr/>
        <p:txBody>
          <a:bodyPr/>
          <a:lstStyle/>
          <a:p>
            <a:fld id="{B716C8F4-20CD-364A-8A8E-DE130115B178}" type="slidenum">
              <a:rPr lang="sv-SE" smtClean="0"/>
              <a:pPr/>
              <a:t>‹#›</a:t>
            </a:fld>
            <a:endParaRPr lang="sv-SE" dirty="0"/>
          </a:p>
        </p:txBody>
      </p:sp>
    </p:spTree>
    <p:extLst>
      <p:ext uri="{BB962C8B-B14F-4D97-AF65-F5344CB8AC3E}">
        <p14:creationId xmlns:p14="http://schemas.microsoft.com/office/powerpoint/2010/main" val="40127707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Headline only, light blue line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B2E332-9225-25D1-EB2B-62418C5D494E}"/>
              </a:ext>
            </a:extLst>
          </p:cNvPr>
          <p:cNvSpPr>
            <a:spLocks noGrp="1"/>
          </p:cNvSpPr>
          <p:nvPr>
            <p:ph type="title"/>
          </p:nvPr>
        </p:nvSpPr>
        <p:spPr/>
        <p:txBody>
          <a:bodyPr/>
          <a:lstStyle/>
          <a:p>
            <a:r>
              <a:rPr lang="en-US"/>
              <a:t>Click to edit Master title style</a:t>
            </a:r>
            <a:endParaRPr lang="sv-SE"/>
          </a:p>
        </p:txBody>
      </p:sp>
      <p:sp>
        <p:nvSpPr>
          <p:cNvPr id="3" name="Platshållare för datum 2">
            <a:extLst>
              <a:ext uri="{FF2B5EF4-FFF2-40B4-BE49-F238E27FC236}">
                <a16:creationId xmlns:a16="http://schemas.microsoft.com/office/drawing/2014/main" id="{2EF1EFA3-3FDF-1336-ED61-2DEDAA6F6BD6}"/>
              </a:ext>
            </a:extLst>
          </p:cNvPr>
          <p:cNvSpPr>
            <a:spLocks noGrp="1"/>
          </p:cNvSpPr>
          <p:nvPr>
            <p:ph type="dt" sz="half" idx="10"/>
          </p:nvPr>
        </p:nvSpPr>
        <p:spPr/>
        <p:txBody>
          <a:bodyPr/>
          <a:lstStyle/>
          <a:p>
            <a:fld id="{1957E16A-1246-F744-BDA8-D5896FB385F8}" type="datetime1">
              <a:rPr lang="sv-SE" smtClean="0"/>
              <a:t>2024-12-11</a:t>
            </a:fld>
            <a:endParaRPr lang="sv-SE" dirty="0"/>
          </a:p>
        </p:txBody>
      </p:sp>
      <p:sp>
        <p:nvSpPr>
          <p:cNvPr id="4" name="Platshållare för sidfot 3">
            <a:extLst>
              <a:ext uri="{FF2B5EF4-FFF2-40B4-BE49-F238E27FC236}">
                <a16:creationId xmlns:a16="http://schemas.microsoft.com/office/drawing/2014/main" id="{580BEAC8-B518-E8B6-324C-4CC99EAFBFDA}"/>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0936D8FE-4DB7-B3B6-8840-02A9309F685D}"/>
              </a:ext>
            </a:extLst>
          </p:cNvPr>
          <p:cNvSpPr>
            <a:spLocks noGrp="1"/>
          </p:cNvSpPr>
          <p:nvPr>
            <p:ph type="sldNum" sz="quarter" idx="12"/>
          </p:nvPr>
        </p:nvSpPr>
        <p:spPr/>
        <p:txBody>
          <a:bodyPr/>
          <a:lstStyle/>
          <a:p>
            <a:fld id="{B716C8F4-20CD-364A-8A8E-DE130115B178}" type="slidenum">
              <a:rPr lang="sv-SE" smtClean="0"/>
              <a:pPr/>
              <a:t>‹#›</a:t>
            </a:fld>
            <a:endParaRPr lang="sv-SE" dirty="0"/>
          </a:p>
        </p:txBody>
      </p:sp>
      <p:pic>
        <p:nvPicPr>
          <p:cNvPr id="6" name="Bild 5">
            <a:extLst>
              <a:ext uri="{FF2B5EF4-FFF2-40B4-BE49-F238E27FC236}">
                <a16:creationId xmlns:a16="http://schemas.microsoft.com/office/drawing/2014/main" id="{2CD49F62-B17F-4256-87E8-B48CEC1AECFD}"/>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r="70668" b="27986"/>
          <a:stretch/>
        </p:blipFill>
        <p:spPr>
          <a:xfrm rot="10800000">
            <a:off x="8615880" y="1919288"/>
            <a:ext cx="3576120" cy="4938712"/>
          </a:xfrm>
          <a:prstGeom prst="rect">
            <a:avLst/>
          </a:prstGeom>
        </p:spPr>
      </p:pic>
    </p:spTree>
    <p:extLst>
      <p:ext uri="{BB962C8B-B14F-4D97-AF65-F5344CB8AC3E}">
        <p14:creationId xmlns:p14="http://schemas.microsoft.com/office/powerpoint/2010/main" val="4285149322"/>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Headline only, sand lines">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B2E332-9225-25D1-EB2B-62418C5D494E}"/>
              </a:ext>
            </a:extLst>
          </p:cNvPr>
          <p:cNvSpPr>
            <a:spLocks noGrp="1"/>
          </p:cNvSpPr>
          <p:nvPr>
            <p:ph type="title"/>
          </p:nvPr>
        </p:nvSpPr>
        <p:spPr/>
        <p:txBody>
          <a:bodyPr/>
          <a:lstStyle/>
          <a:p>
            <a:r>
              <a:rPr lang="en-US"/>
              <a:t>Click to edit Master title style</a:t>
            </a:r>
            <a:endParaRPr lang="sv-SE"/>
          </a:p>
        </p:txBody>
      </p:sp>
      <p:sp>
        <p:nvSpPr>
          <p:cNvPr id="3" name="Platshållare för datum 2">
            <a:extLst>
              <a:ext uri="{FF2B5EF4-FFF2-40B4-BE49-F238E27FC236}">
                <a16:creationId xmlns:a16="http://schemas.microsoft.com/office/drawing/2014/main" id="{2EF1EFA3-3FDF-1336-ED61-2DEDAA6F6BD6}"/>
              </a:ext>
            </a:extLst>
          </p:cNvPr>
          <p:cNvSpPr>
            <a:spLocks noGrp="1"/>
          </p:cNvSpPr>
          <p:nvPr>
            <p:ph type="dt" sz="half" idx="10"/>
          </p:nvPr>
        </p:nvSpPr>
        <p:spPr/>
        <p:txBody>
          <a:bodyPr/>
          <a:lstStyle/>
          <a:p>
            <a:fld id="{68888E78-A3E8-2E47-A37C-B0DACC4AC38C}" type="datetime1">
              <a:rPr lang="sv-SE" smtClean="0"/>
              <a:t>2024-12-11</a:t>
            </a:fld>
            <a:endParaRPr lang="sv-SE" dirty="0"/>
          </a:p>
        </p:txBody>
      </p:sp>
      <p:sp>
        <p:nvSpPr>
          <p:cNvPr id="4" name="Platshållare för sidfot 3">
            <a:extLst>
              <a:ext uri="{FF2B5EF4-FFF2-40B4-BE49-F238E27FC236}">
                <a16:creationId xmlns:a16="http://schemas.microsoft.com/office/drawing/2014/main" id="{580BEAC8-B518-E8B6-324C-4CC99EAFBFDA}"/>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0936D8FE-4DB7-B3B6-8840-02A9309F685D}"/>
              </a:ext>
            </a:extLst>
          </p:cNvPr>
          <p:cNvSpPr>
            <a:spLocks noGrp="1"/>
          </p:cNvSpPr>
          <p:nvPr>
            <p:ph type="sldNum" sz="quarter" idx="12"/>
          </p:nvPr>
        </p:nvSpPr>
        <p:spPr/>
        <p:txBody>
          <a:bodyPr/>
          <a:lstStyle/>
          <a:p>
            <a:fld id="{B716C8F4-20CD-364A-8A8E-DE130115B178}" type="slidenum">
              <a:rPr lang="sv-SE" smtClean="0"/>
              <a:pPr/>
              <a:t>‹#›</a:t>
            </a:fld>
            <a:endParaRPr lang="sv-SE" dirty="0"/>
          </a:p>
        </p:txBody>
      </p:sp>
      <p:pic>
        <p:nvPicPr>
          <p:cNvPr id="6" name="Bild 5">
            <a:extLst>
              <a:ext uri="{FF2B5EF4-FFF2-40B4-BE49-F238E27FC236}">
                <a16:creationId xmlns:a16="http://schemas.microsoft.com/office/drawing/2014/main" id="{70BC9548-E26C-77A2-1994-5B2D723366A9}"/>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r="70668" b="27986"/>
          <a:stretch/>
        </p:blipFill>
        <p:spPr>
          <a:xfrm rot="10800000">
            <a:off x="8615880" y="1919288"/>
            <a:ext cx="3576120" cy="4938712"/>
          </a:xfrm>
          <a:prstGeom prst="rect">
            <a:avLst/>
          </a:prstGeom>
        </p:spPr>
      </p:pic>
    </p:spTree>
    <p:extLst>
      <p:ext uri="{BB962C8B-B14F-4D97-AF65-F5344CB8AC3E}">
        <p14:creationId xmlns:p14="http://schemas.microsoft.com/office/powerpoint/2010/main" val="567527219"/>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Headline only, light blue">
    <p:bg>
      <p:bgPr>
        <a:solidFill>
          <a:schemeClr val="accent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B2E332-9225-25D1-EB2B-62418C5D494E}"/>
              </a:ext>
            </a:extLst>
          </p:cNvPr>
          <p:cNvSpPr>
            <a:spLocks noGrp="1"/>
          </p:cNvSpPr>
          <p:nvPr>
            <p:ph type="title"/>
          </p:nvPr>
        </p:nvSpPr>
        <p:spPr/>
        <p:txBody>
          <a:bodyPr/>
          <a:lstStyle/>
          <a:p>
            <a:r>
              <a:rPr lang="en-US"/>
              <a:t>Click to edit Master title style</a:t>
            </a:r>
            <a:endParaRPr lang="sv-SE"/>
          </a:p>
        </p:txBody>
      </p:sp>
      <p:sp>
        <p:nvSpPr>
          <p:cNvPr id="3" name="Platshållare för datum 2">
            <a:extLst>
              <a:ext uri="{FF2B5EF4-FFF2-40B4-BE49-F238E27FC236}">
                <a16:creationId xmlns:a16="http://schemas.microsoft.com/office/drawing/2014/main" id="{2EF1EFA3-3FDF-1336-ED61-2DEDAA6F6BD6}"/>
              </a:ext>
            </a:extLst>
          </p:cNvPr>
          <p:cNvSpPr>
            <a:spLocks noGrp="1"/>
          </p:cNvSpPr>
          <p:nvPr>
            <p:ph type="dt" sz="half" idx="10"/>
          </p:nvPr>
        </p:nvSpPr>
        <p:spPr/>
        <p:txBody>
          <a:bodyPr/>
          <a:lstStyle/>
          <a:p>
            <a:fld id="{AC1801B8-2ABD-E645-B0F3-2F4D3FFFF5AE}" type="datetime1">
              <a:rPr lang="sv-SE" smtClean="0"/>
              <a:t>2024-12-11</a:t>
            </a:fld>
            <a:endParaRPr lang="sv-SE" dirty="0"/>
          </a:p>
        </p:txBody>
      </p:sp>
      <p:sp>
        <p:nvSpPr>
          <p:cNvPr id="4" name="Platshållare för sidfot 3">
            <a:extLst>
              <a:ext uri="{FF2B5EF4-FFF2-40B4-BE49-F238E27FC236}">
                <a16:creationId xmlns:a16="http://schemas.microsoft.com/office/drawing/2014/main" id="{580BEAC8-B518-E8B6-324C-4CC99EAFBFDA}"/>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0936D8FE-4DB7-B3B6-8840-02A9309F685D}"/>
              </a:ext>
            </a:extLst>
          </p:cNvPr>
          <p:cNvSpPr>
            <a:spLocks noGrp="1"/>
          </p:cNvSpPr>
          <p:nvPr>
            <p:ph type="sldNum" sz="quarter" idx="12"/>
          </p:nvPr>
        </p:nvSpPr>
        <p:spPr/>
        <p:txBody>
          <a:bodyPr/>
          <a:lstStyle/>
          <a:p>
            <a:fld id="{B716C8F4-20CD-364A-8A8E-DE130115B178}" type="slidenum">
              <a:rPr lang="sv-SE" smtClean="0"/>
              <a:pPr/>
              <a:t>‹#›</a:t>
            </a:fld>
            <a:endParaRPr lang="sv-SE" dirty="0"/>
          </a:p>
        </p:txBody>
      </p:sp>
      <p:pic>
        <p:nvPicPr>
          <p:cNvPr id="6" name="Bild 5">
            <a:extLst>
              <a:ext uri="{FF2B5EF4-FFF2-40B4-BE49-F238E27FC236}">
                <a16:creationId xmlns:a16="http://schemas.microsoft.com/office/drawing/2014/main" id="{C21FC7DD-9D09-44CA-0597-9DEB74E2004D}"/>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r="70668" b="27986"/>
          <a:stretch/>
        </p:blipFill>
        <p:spPr>
          <a:xfrm rot="10800000">
            <a:off x="8615880" y="1919288"/>
            <a:ext cx="3576120" cy="4938712"/>
          </a:xfrm>
          <a:prstGeom prst="rect">
            <a:avLst/>
          </a:prstGeom>
        </p:spPr>
      </p:pic>
    </p:spTree>
    <p:extLst>
      <p:ext uri="{BB962C8B-B14F-4D97-AF65-F5344CB8AC3E}">
        <p14:creationId xmlns:p14="http://schemas.microsoft.com/office/powerpoint/2010/main" val="377687905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Headline only, sand">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D3B2E332-9225-25D1-EB2B-62418C5D494E}"/>
              </a:ext>
            </a:extLst>
          </p:cNvPr>
          <p:cNvSpPr>
            <a:spLocks noGrp="1"/>
          </p:cNvSpPr>
          <p:nvPr>
            <p:ph type="title"/>
          </p:nvPr>
        </p:nvSpPr>
        <p:spPr/>
        <p:txBody>
          <a:bodyPr/>
          <a:lstStyle/>
          <a:p>
            <a:r>
              <a:rPr lang="en-US"/>
              <a:t>Click to edit Master title style</a:t>
            </a:r>
            <a:endParaRPr lang="sv-SE"/>
          </a:p>
        </p:txBody>
      </p:sp>
      <p:sp>
        <p:nvSpPr>
          <p:cNvPr id="3" name="Platshållare för datum 2">
            <a:extLst>
              <a:ext uri="{FF2B5EF4-FFF2-40B4-BE49-F238E27FC236}">
                <a16:creationId xmlns:a16="http://schemas.microsoft.com/office/drawing/2014/main" id="{2EF1EFA3-3FDF-1336-ED61-2DEDAA6F6BD6}"/>
              </a:ext>
            </a:extLst>
          </p:cNvPr>
          <p:cNvSpPr>
            <a:spLocks noGrp="1"/>
          </p:cNvSpPr>
          <p:nvPr>
            <p:ph type="dt" sz="half" idx="10"/>
          </p:nvPr>
        </p:nvSpPr>
        <p:spPr/>
        <p:txBody>
          <a:bodyPr/>
          <a:lstStyle/>
          <a:p>
            <a:fld id="{164FA935-6078-184F-946C-D8B2130A7BC4}" type="datetime1">
              <a:rPr lang="sv-SE" smtClean="0"/>
              <a:t>2024-12-11</a:t>
            </a:fld>
            <a:endParaRPr lang="sv-SE" dirty="0"/>
          </a:p>
        </p:txBody>
      </p:sp>
      <p:sp>
        <p:nvSpPr>
          <p:cNvPr id="4" name="Platshållare för sidfot 3">
            <a:extLst>
              <a:ext uri="{FF2B5EF4-FFF2-40B4-BE49-F238E27FC236}">
                <a16:creationId xmlns:a16="http://schemas.microsoft.com/office/drawing/2014/main" id="{580BEAC8-B518-E8B6-324C-4CC99EAFBFDA}"/>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0936D8FE-4DB7-B3B6-8840-02A9309F685D}"/>
              </a:ext>
            </a:extLst>
          </p:cNvPr>
          <p:cNvSpPr>
            <a:spLocks noGrp="1"/>
          </p:cNvSpPr>
          <p:nvPr>
            <p:ph type="sldNum" sz="quarter" idx="12"/>
          </p:nvPr>
        </p:nvSpPr>
        <p:spPr/>
        <p:txBody>
          <a:bodyPr/>
          <a:lstStyle/>
          <a:p>
            <a:fld id="{B716C8F4-20CD-364A-8A8E-DE130115B178}" type="slidenum">
              <a:rPr lang="sv-SE" smtClean="0"/>
              <a:pPr/>
              <a:t>‹#›</a:t>
            </a:fld>
            <a:endParaRPr lang="sv-SE" dirty="0"/>
          </a:p>
        </p:txBody>
      </p:sp>
      <p:pic>
        <p:nvPicPr>
          <p:cNvPr id="6" name="Bild 5">
            <a:extLst>
              <a:ext uri="{FF2B5EF4-FFF2-40B4-BE49-F238E27FC236}">
                <a16:creationId xmlns:a16="http://schemas.microsoft.com/office/drawing/2014/main" id="{B0E08DE0-7713-2F89-9CAE-718563F453A7}"/>
              </a:ext>
            </a:extLst>
          </p:cNvPr>
          <p:cNvPicPr>
            <a:picLocks noChangeAspect="1"/>
          </p:cNvPicPr>
          <p:nvPr userDrawn="1"/>
        </p:nvPicPr>
        <p:blipFill rotWithShape="1">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rcRect r="70668" b="27986"/>
          <a:stretch/>
        </p:blipFill>
        <p:spPr>
          <a:xfrm rot="10800000">
            <a:off x="8615880" y="1919288"/>
            <a:ext cx="3576120" cy="4938712"/>
          </a:xfrm>
          <a:prstGeom prst="rect">
            <a:avLst/>
          </a:prstGeom>
        </p:spPr>
      </p:pic>
    </p:spTree>
    <p:extLst>
      <p:ext uri="{BB962C8B-B14F-4D97-AF65-F5344CB8AC3E}">
        <p14:creationId xmlns:p14="http://schemas.microsoft.com/office/powerpoint/2010/main" val="229315274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Title/chapter, light blue">
    <p:bg>
      <p:bgPr>
        <a:solidFill>
          <a:schemeClr val="accent4"/>
        </a:solidFill>
        <a:effectLst/>
      </p:bgPr>
    </p:bg>
    <p:spTree>
      <p:nvGrpSpPr>
        <p:cNvPr id="1" name=""/>
        <p:cNvGrpSpPr/>
        <p:nvPr/>
      </p:nvGrpSpPr>
      <p:grpSpPr>
        <a:xfrm>
          <a:off x="0" y="0"/>
          <a:ext cx="0" cy="0"/>
          <a:chOff x="0" y="0"/>
          <a:chExt cx="0" cy="0"/>
        </a:xfrm>
      </p:grpSpPr>
      <p:pic>
        <p:nvPicPr>
          <p:cNvPr id="13" name="Bild 12">
            <a:extLst>
              <a:ext uri="{FF2B5EF4-FFF2-40B4-BE49-F238E27FC236}">
                <a16:creationId xmlns:a16="http://schemas.microsoft.com/office/drawing/2014/main" id="{90C470E2-DC28-87C0-F617-C04E8F72383B}"/>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7218363" cy="2852737"/>
          </a:xfrm>
        </p:spPr>
        <p:txBody>
          <a:bodyPr anchor="b"/>
          <a:lstStyle>
            <a:lvl1pPr>
              <a:defRPr sz="6000"/>
            </a:lvl1pPr>
          </a:lstStyle>
          <a:p>
            <a:r>
              <a:rPr lang="en-US"/>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7218363" cy="863600"/>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p>
            <a:fld id="{FC84D86F-77A2-B649-9DAB-4D28280CD96F}" type="datetime1">
              <a:rPr lang="sv-SE" smtClean="0"/>
              <a:t>2024-12-11</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233083591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Empty">
    <p:spTree>
      <p:nvGrpSpPr>
        <p:cNvPr id="1" name=""/>
        <p:cNvGrpSpPr/>
        <p:nvPr/>
      </p:nvGrpSpPr>
      <p:grpSpPr>
        <a:xfrm>
          <a:off x="0" y="0"/>
          <a:ext cx="0" cy="0"/>
          <a:chOff x="0" y="0"/>
          <a:chExt cx="0" cy="0"/>
        </a:xfrm>
      </p:grpSpPr>
      <p:sp>
        <p:nvSpPr>
          <p:cNvPr id="2" name="Platshållare för datum 1">
            <a:extLst>
              <a:ext uri="{FF2B5EF4-FFF2-40B4-BE49-F238E27FC236}">
                <a16:creationId xmlns:a16="http://schemas.microsoft.com/office/drawing/2014/main" id="{CB35DBFB-5CDF-E32D-0562-6D92213809A1}"/>
              </a:ext>
            </a:extLst>
          </p:cNvPr>
          <p:cNvSpPr>
            <a:spLocks noGrp="1"/>
          </p:cNvSpPr>
          <p:nvPr>
            <p:ph type="dt" sz="half" idx="10"/>
          </p:nvPr>
        </p:nvSpPr>
        <p:spPr/>
        <p:txBody>
          <a:bodyPr/>
          <a:lstStyle/>
          <a:p>
            <a:fld id="{878DDE6C-6786-8C48-9317-AF0776715ACF}" type="datetime1">
              <a:rPr lang="sv-SE" smtClean="0"/>
              <a:t>2024-12-11</a:t>
            </a:fld>
            <a:endParaRPr lang="sv-SE"/>
          </a:p>
        </p:txBody>
      </p:sp>
      <p:sp>
        <p:nvSpPr>
          <p:cNvPr id="3" name="Platshållare för sidfot 2">
            <a:extLst>
              <a:ext uri="{FF2B5EF4-FFF2-40B4-BE49-F238E27FC236}">
                <a16:creationId xmlns:a16="http://schemas.microsoft.com/office/drawing/2014/main" id="{9757DD51-31A9-0B97-878B-DC725BEF456D}"/>
              </a:ext>
            </a:extLst>
          </p:cNvPr>
          <p:cNvSpPr>
            <a:spLocks noGrp="1"/>
          </p:cNvSpPr>
          <p:nvPr>
            <p:ph type="ftr" sz="quarter" idx="11"/>
          </p:nvPr>
        </p:nvSpPr>
        <p:spPr/>
        <p:txBody>
          <a:bodyPr/>
          <a:lstStyle/>
          <a:p>
            <a:r>
              <a:rPr lang="sv-SE"/>
              <a:t>Presentation footer</a:t>
            </a:r>
          </a:p>
        </p:txBody>
      </p:sp>
      <p:sp>
        <p:nvSpPr>
          <p:cNvPr id="4" name="Platshållare för bildnummer 3">
            <a:extLst>
              <a:ext uri="{FF2B5EF4-FFF2-40B4-BE49-F238E27FC236}">
                <a16:creationId xmlns:a16="http://schemas.microsoft.com/office/drawing/2014/main" id="{49810C51-F518-224E-FB91-8421FD7D6879}"/>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4134940099"/>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Headline and content, top">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a:xfrm>
            <a:off x="1006764" y="326841"/>
            <a:ext cx="10583574" cy="591127"/>
          </a:xfrm>
        </p:spPr>
        <p:txBody>
          <a:bodyPr anchor="ctr"/>
          <a:lstStyle>
            <a:lvl1pPr>
              <a:defRPr sz="3200"/>
            </a:lvl1pPr>
          </a:lstStyle>
          <a:p>
            <a:r>
              <a:rPr lang="en-US"/>
              <a:t>Click to edit Master title style</a:t>
            </a:r>
            <a:endParaRPr lang="sv-SE" dirty="0"/>
          </a:p>
        </p:txBody>
      </p:sp>
      <p:sp>
        <p:nvSpPr>
          <p:cNvPr id="3" name="Platshållare för innehåll 2">
            <a:extLst>
              <a:ext uri="{FF2B5EF4-FFF2-40B4-BE49-F238E27FC236}">
                <a16:creationId xmlns:a16="http://schemas.microsoft.com/office/drawing/2014/main" id="{25C9F0B7-F98C-CB91-2115-2967E7B1517C}"/>
              </a:ext>
            </a:extLst>
          </p:cNvPr>
          <p:cNvSpPr>
            <a:spLocks noGrp="1"/>
          </p:cNvSpPr>
          <p:nvPr>
            <p:ph idx="1"/>
          </p:nvPr>
        </p:nvSpPr>
        <p:spPr>
          <a:xfrm>
            <a:off x="600075" y="1366838"/>
            <a:ext cx="10990263" cy="495931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31CF0965-93C0-9548-8879-5851BCBC049F}" type="datetime1">
              <a:rPr lang="sv-SE" smtClean="0"/>
              <a:t>2024-12-11</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60580866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Headline only, top">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8798893C-4CC2-2B2F-4FC8-5E0C5AE0DA9D}"/>
              </a:ext>
            </a:extLst>
          </p:cNvPr>
          <p:cNvSpPr>
            <a:spLocks noGrp="1"/>
          </p:cNvSpPr>
          <p:nvPr>
            <p:ph type="title"/>
          </p:nvPr>
        </p:nvSpPr>
        <p:spPr>
          <a:xfrm>
            <a:off x="1006764" y="326841"/>
            <a:ext cx="10583574" cy="591127"/>
          </a:xfrm>
        </p:spPr>
        <p:txBody>
          <a:bodyPr anchor="ctr"/>
          <a:lstStyle>
            <a:lvl1pPr>
              <a:defRPr sz="3200"/>
            </a:lvl1pPr>
          </a:lstStyle>
          <a:p>
            <a:r>
              <a:rPr lang="en-US"/>
              <a:t>Click to edit Master title style</a:t>
            </a:r>
            <a:endParaRPr lang="sv-SE" dirty="0"/>
          </a:p>
        </p:txBody>
      </p:sp>
      <p:sp>
        <p:nvSpPr>
          <p:cNvPr id="4" name="Platshållare för datum 3">
            <a:extLst>
              <a:ext uri="{FF2B5EF4-FFF2-40B4-BE49-F238E27FC236}">
                <a16:creationId xmlns:a16="http://schemas.microsoft.com/office/drawing/2014/main" id="{1EDDDBB2-E3A5-184D-9122-109D1DA68713}"/>
              </a:ext>
            </a:extLst>
          </p:cNvPr>
          <p:cNvSpPr>
            <a:spLocks noGrp="1"/>
          </p:cNvSpPr>
          <p:nvPr>
            <p:ph type="dt" sz="half" idx="10"/>
          </p:nvPr>
        </p:nvSpPr>
        <p:spPr/>
        <p:txBody>
          <a:bodyPr/>
          <a:lstStyle/>
          <a:p>
            <a:fld id="{31CF0965-93C0-9548-8879-5851BCBC049F}" type="datetime1">
              <a:rPr lang="sv-SE" smtClean="0"/>
              <a:t>2024-12-11</a:t>
            </a:fld>
            <a:endParaRPr lang="sv-SE"/>
          </a:p>
        </p:txBody>
      </p:sp>
      <p:sp>
        <p:nvSpPr>
          <p:cNvPr id="5" name="Platshållare för sidfot 4">
            <a:extLst>
              <a:ext uri="{FF2B5EF4-FFF2-40B4-BE49-F238E27FC236}">
                <a16:creationId xmlns:a16="http://schemas.microsoft.com/office/drawing/2014/main" id="{8877E5B5-9B3B-1F13-E51F-88E6C87DC40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A8432B03-1FFF-FE82-834F-9C4FBE4D6A23}"/>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2833364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Logo">
    <p:bg>
      <p:bgPr>
        <a:solidFill>
          <a:schemeClr val="accent1"/>
        </a:solidFill>
        <a:effectLst/>
      </p:bgPr>
    </p:bg>
    <p:spTree>
      <p:nvGrpSpPr>
        <p:cNvPr id="1" name=""/>
        <p:cNvGrpSpPr/>
        <p:nvPr/>
      </p:nvGrpSpPr>
      <p:grpSpPr>
        <a:xfrm>
          <a:off x="0" y="0"/>
          <a:ext cx="0" cy="0"/>
          <a:chOff x="0" y="0"/>
          <a:chExt cx="0" cy="0"/>
        </a:xfrm>
      </p:grpSpPr>
      <p:pic>
        <p:nvPicPr>
          <p:cNvPr id="6" name="Bild 5">
            <a:extLst>
              <a:ext uri="{FF2B5EF4-FFF2-40B4-BE49-F238E27FC236}">
                <a16:creationId xmlns:a16="http://schemas.microsoft.com/office/drawing/2014/main" id="{1B17365A-01B8-2D8F-B418-972C1DD7281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804380" y="1703220"/>
            <a:ext cx="2583240" cy="2890766"/>
          </a:xfrm>
          <a:prstGeom prst="rect">
            <a:avLst/>
          </a:prstGeom>
        </p:spPr>
      </p:pic>
      <p:sp>
        <p:nvSpPr>
          <p:cNvPr id="7" name="Platshållare för datum 6">
            <a:extLst>
              <a:ext uri="{FF2B5EF4-FFF2-40B4-BE49-F238E27FC236}">
                <a16:creationId xmlns:a16="http://schemas.microsoft.com/office/drawing/2014/main" id="{E7822B93-C60B-84AC-BEA5-4B6CD8FBD648}"/>
              </a:ext>
            </a:extLst>
          </p:cNvPr>
          <p:cNvSpPr>
            <a:spLocks noGrp="1"/>
          </p:cNvSpPr>
          <p:nvPr>
            <p:ph type="dt" sz="half" idx="10"/>
          </p:nvPr>
        </p:nvSpPr>
        <p:spPr/>
        <p:txBody>
          <a:bodyPr/>
          <a:lstStyle>
            <a:lvl1pPr>
              <a:defRPr>
                <a:solidFill>
                  <a:schemeClr val="bg1"/>
                </a:solidFill>
              </a:defRPr>
            </a:lvl1pPr>
          </a:lstStyle>
          <a:p>
            <a:fld id="{3A3328FD-6257-AC43-9CE4-2903A4D2BB9D}" type="datetime1">
              <a:rPr lang="sv-SE" smtClean="0"/>
              <a:t>2024-12-11</a:t>
            </a:fld>
            <a:endParaRPr lang="sv-SE" dirty="0"/>
          </a:p>
        </p:txBody>
      </p:sp>
      <p:sp>
        <p:nvSpPr>
          <p:cNvPr id="8" name="Platshållare för sidfot 7">
            <a:extLst>
              <a:ext uri="{FF2B5EF4-FFF2-40B4-BE49-F238E27FC236}">
                <a16:creationId xmlns:a16="http://schemas.microsoft.com/office/drawing/2014/main" id="{86CD18D2-CF8B-E9B4-ECC2-C81820148A41}"/>
              </a:ext>
            </a:extLst>
          </p:cNvPr>
          <p:cNvSpPr>
            <a:spLocks noGrp="1"/>
          </p:cNvSpPr>
          <p:nvPr>
            <p:ph type="ftr" sz="quarter" idx="11"/>
          </p:nvPr>
        </p:nvSpPr>
        <p:spPr/>
        <p:txBody>
          <a:bodyPr/>
          <a:lstStyle>
            <a:lvl1pPr>
              <a:defRPr>
                <a:solidFill>
                  <a:schemeClr val="bg1"/>
                </a:solidFill>
              </a:defRPr>
            </a:lvl1pPr>
          </a:lstStyle>
          <a:p>
            <a:r>
              <a:rPr lang="sv-SE"/>
              <a:t>Presentation footer</a:t>
            </a:r>
            <a:endParaRPr lang="sv-SE" dirty="0"/>
          </a:p>
        </p:txBody>
      </p:sp>
      <p:sp>
        <p:nvSpPr>
          <p:cNvPr id="9" name="Platshållare för bildnummer 8">
            <a:extLst>
              <a:ext uri="{FF2B5EF4-FFF2-40B4-BE49-F238E27FC236}">
                <a16:creationId xmlns:a16="http://schemas.microsoft.com/office/drawing/2014/main" id="{652B8956-F2A5-52B7-8331-65942CA3C8C0}"/>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dirty="0"/>
          </a:p>
        </p:txBody>
      </p:sp>
      <p:pic>
        <p:nvPicPr>
          <p:cNvPr id="2" name="Bild 1">
            <a:extLst>
              <a:ext uri="{FF2B5EF4-FFF2-40B4-BE49-F238E27FC236}">
                <a16:creationId xmlns:a16="http://schemas.microsoft.com/office/drawing/2014/main" id="{B31C6E16-A8C5-A850-CB5B-D4A530D7DE27}"/>
              </a:ext>
            </a:extLst>
          </p:cNvPr>
          <p:cNvPicPr>
            <a:picLocks noChangeAspect="1"/>
          </p:cNvPicPr>
          <p:nvPr userDrawn="1"/>
        </p:nvPicPr>
        <p:blipFill rotWithShape="1">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rcRect r="73936" b="32409"/>
          <a:stretch/>
        </p:blipFill>
        <p:spPr>
          <a:xfrm>
            <a:off x="-1" y="1"/>
            <a:ext cx="3177767" cy="4635374"/>
          </a:xfrm>
          <a:prstGeom prst="rect">
            <a:avLst/>
          </a:prstGeom>
        </p:spPr>
      </p:pic>
      <p:pic>
        <p:nvPicPr>
          <p:cNvPr id="3" name="Bild 2">
            <a:extLst>
              <a:ext uri="{FF2B5EF4-FFF2-40B4-BE49-F238E27FC236}">
                <a16:creationId xmlns:a16="http://schemas.microsoft.com/office/drawing/2014/main" id="{4EDED1D2-CC81-27E6-259D-AC4805594BE1}"/>
              </a:ext>
            </a:extLst>
          </p:cNvPr>
          <p:cNvPicPr>
            <a:picLocks noChangeAspect="1"/>
          </p:cNvPicPr>
          <p:nvPr userDrawn="1"/>
        </p:nvPicPr>
        <p:blipFill rotWithShape="1">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rcRect t="72740" r="75198" b="-1"/>
          <a:stretch/>
        </p:blipFill>
        <p:spPr>
          <a:xfrm flipH="1">
            <a:off x="9166550" y="4988459"/>
            <a:ext cx="3023858" cy="1869540"/>
          </a:xfrm>
          <a:prstGeom prst="rect">
            <a:avLst/>
          </a:prstGeom>
        </p:spPr>
      </p:pic>
    </p:spTree>
    <p:extLst>
      <p:ext uri="{BB962C8B-B14F-4D97-AF65-F5344CB8AC3E}">
        <p14:creationId xmlns:p14="http://schemas.microsoft.com/office/powerpoint/2010/main" val="232605936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Logo, navy blue">
    <p:bg>
      <p:bgPr>
        <a:solidFill>
          <a:schemeClr val="tx2"/>
        </a:solidFill>
        <a:effectLst/>
      </p:bgPr>
    </p:bg>
    <p:spTree>
      <p:nvGrpSpPr>
        <p:cNvPr id="1" name=""/>
        <p:cNvGrpSpPr/>
        <p:nvPr/>
      </p:nvGrpSpPr>
      <p:grpSpPr>
        <a:xfrm>
          <a:off x="0" y="0"/>
          <a:ext cx="0" cy="0"/>
          <a:chOff x="0" y="0"/>
          <a:chExt cx="0" cy="0"/>
        </a:xfrm>
      </p:grpSpPr>
      <p:pic>
        <p:nvPicPr>
          <p:cNvPr id="6" name="Bild 5">
            <a:extLst>
              <a:ext uri="{FF2B5EF4-FFF2-40B4-BE49-F238E27FC236}">
                <a16:creationId xmlns:a16="http://schemas.microsoft.com/office/drawing/2014/main" id="{1B17365A-01B8-2D8F-B418-972C1DD72818}"/>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4804380" y="1703220"/>
            <a:ext cx="2583240" cy="2890766"/>
          </a:xfrm>
          <a:prstGeom prst="rect">
            <a:avLst/>
          </a:prstGeom>
        </p:spPr>
      </p:pic>
      <p:sp>
        <p:nvSpPr>
          <p:cNvPr id="7" name="Platshållare för datum 6">
            <a:extLst>
              <a:ext uri="{FF2B5EF4-FFF2-40B4-BE49-F238E27FC236}">
                <a16:creationId xmlns:a16="http://schemas.microsoft.com/office/drawing/2014/main" id="{E7822B93-C60B-84AC-BEA5-4B6CD8FBD648}"/>
              </a:ext>
            </a:extLst>
          </p:cNvPr>
          <p:cNvSpPr>
            <a:spLocks noGrp="1"/>
          </p:cNvSpPr>
          <p:nvPr>
            <p:ph type="dt" sz="half" idx="10"/>
          </p:nvPr>
        </p:nvSpPr>
        <p:spPr/>
        <p:txBody>
          <a:bodyPr/>
          <a:lstStyle>
            <a:lvl1pPr>
              <a:defRPr>
                <a:solidFill>
                  <a:schemeClr val="bg1"/>
                </a:solidFill>
              </a:defRPr>
            </a:lvl1pPr>
          </a:lstStyle>
          <a:p>
            <a:fld id="{32BABC24-2A82-014C-9256-A51302708EE4}" type="datetime1">
              <a:rPr lang="sv-SE" smtClean="0"/>
              <a:t>2024-12-11</a:t>
            </a:fld>
            <a:endParaRPr lang="sv-SE" dirty="0"/>
          </a:p>
        </p:txBody>
      </p:sp>
      <p:sp>
        <p:nvSpPr>
          <p:cNvPr id="8" name="Platshållare för sidfot 7">
            <a:extLst>
              <a:ext uri="{FF2B5EF4-FFF2-40B4-BE49-F238E27FC236}">
                <a16:creationId xmlns:a16="http://schemas.microsoft.com/office/drawing/2014/main" id="{86CD18D2-CF8B-E9B4-ECC2-C81820148A41}"/>
              </a:ext>
            </a:extLst>
          </p:cNvPr>
          <p:cNvSpPr>
            <a:spLocks noGrp="1"/>
          </p:cNvSpPr>
          <p:nvPr>
            <p:ph type="ftr" sz="quarter" idx="11"/>
          </p:nvPr>
        </p:nvSpPr>
        <p:spPr/>
        <p:txBody>
          <a:bodyPr/>
          <a:lstStyle>
            <a:lvl1pPr>
              <a:defRPr>
                <a:solidFill>
                  <a:schemeClr val="bg1"/>
                </a:solidFill>
              </a:defRPr>
            </a:lvl1pPr>
          </a:lstStyle>
          <a:p>
            <a:r>
              <a:rPr lang="sv-SE"/>
              <a:t>Presentation footer</a:t>
            </a:r>
            <a:endParaRPr lang="sv-SE" dirty="0"/>
          </a:p>
        </p:txBody>
      </p:sp>
      <p:sp>
        <p:nvSpPr>
          <p:cNvPr id="9" name="Platshållare för bildnummer 8">
            <a:extLst>
              <a:ext uri="{FF2B5EF4-FFF2-40B4-BE49-F238E27FC236}">
                <a16:creationId xmlns:a16="http://schemas.microsoft.com/office/drawing/2014/main" id="{652B8956-F2A5-52B7-8331-65942CA3C8C0}"/>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dirty="0"/>
          </a:p>
        </p:txBody>
      </p:sp>
      <p:pic>
        <p:nvPicPr>
          <p:cNvPr id="2" name="Bild 1">
            <a:extLst>
              <a:ext uri="{FF2B5EF4-FFF2-40B4-BE49-F238E27FC236}">
                <a16:creationId xmlns:a16="http://schemas.microsoft.com/office/drawing/2014/main" id="{0D27DED8-EA09-1EA2-8C8D-DCB1C9F0377C}"/>
              </a:ext>
            </a:extLst>
          </p:cNvPr>
          <p:cNvPicPr>
            <a:picLocks noChangeAspect="1"/>
          </p:cNvPicPr>
          <p:nvPr userDrawn="1"/>
        </p:nvPicPr>
        <p:blipFill rotWithShape="1">
          <a:blip r:embed="rId4" cstate="print">
            <a:extLst>
              <a:ext uri="{28A0092B-C50C-407E-A947-70E740481C1C}">
                <a14:useLocalDpi xmlns:a14="http://schemas.microsoft.com/office/drawing/2010/main"/>
              </a:ext>
              <a:ext uri="{96DAC541-7B7A-43D3-8B79-37D633B846F1}">
                <asvg:svgBlip xmlns:asvg="http://schemas.microsoft.com/office/drawing/2016/SVG/main" r:embed="rId5"/>
              </a:ext>
            </a:extLst>
          </a:blip>
          <a:srcRect r="73936" b="32409"/>
          <a:stretch/>
        </p:blipFill>
        <p:spPr>
          <a:xfrm>
            <a:off x="-1" y="1"/>
            <a:ext cx="3177767" cy="4635374"/>
          </a:xfrm>
          <a:prstGeom prst="rect">
            <a:avLst/>
          </a:prstGeom>
        </p:spPr>
      </p:pic>
      <p:pic>
        <p:nvPicPr>
          <p:cNvPr id="3" name="Bild 2">
            <a:extLst>
              <a:ext uri="{FF2B5EF4-FFF2-40B4-BE49-F238E27FC236}">
                <a16:creationId xmlns:a16="http://schemas.microsoft.com/office/drawing/2014/main" id="{004E1202-DA06-9B02-2B87-6713C953C357}"/>
              </a:ext>
            </a:extLst>
          </p:cNvPr>
          <p:cNvPicPr>
            <a:picLocks noChangeAspect="1"/>
          </p:cNvPicPr>
          <p:nvPr userDrawn="1"/>
        </p:nvPicPr>
        <p:blipFill rotWithShape="1">
          <a:blip r:embed="rId6" cstate="print">
            <a:extLst>
              <a:ext uri="{28A0092B-C50C-407E-A947-70E740481C1C}">
                <a14:useLocalDpi xmlns:a14="http://schemas.microsoft.com/office/drawing/2010/main"/>
              </a:ext>
              <a:ext uri="{96DAC541-7B7A-43D3-8B79-37D633B846F1}">
                <asvg:svgBlip xmlns:asvg="http://schemas.microsoft.com/office/drawing/2016/SVG/main" r:embed="rId7"/>
              </a:ext>
            </a:extLst>
          </a:blip>
          <a:srcRect t="72740" r="75198" b="-1"/>
          <a:stretch/>
        </p:blipFill>
        <p:spPr>
          <a:xfrm flipH="1">
            <a:off x="9166550" y="4988459"/>
            <a:ext cx="3023858" cy="1869540"/>
          </a:xfrm>
          <a:prstGeom prst="rect">
            <a:avLst/>
          </a:prstGeom>
        </p:spPr>
      </p:pic>
    </p:spTree>
    <p:extLst>
      <p:ext uri="{BB962C8B-B14F-4D97-AF65-F5344CB8AC3E}">
        <p14:creationId xmlns:p14="http://schemas.microsoft.com/office/powerpoint/2010/main" val="415031168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How to use template">
    <p:spTree>
      <p:nvGrpSpPr>
        <p:cNvPr id="1" name=""/>
        <p:cNvGrpSpPr/>
        <p:nvPr/>
      </p:nvGrpSpPr>
      <p:grpSpPr>
        <a:xfrm>
          <a:off x="0" y="0"/>
          <a:ext cx="0" cy="0"/>
          <a:chOff x="0" y="0"/>
          <a:chExt cx="0" cy="0"/>
        </a:xfrm>
      </p:grpSpPr>
      <p:grpSp>
        <p:nvGrpSpPr>
          <p:cNvPr id="16" name="Grupp 15">
            <a:extLst>
              <a:ext uri="{FF2B5EF4-FFF2-40B4-BE49-F238E27FC236}">
                <a16:creationId xmlns:a16="http://schemas.microsoft.com/office/drawing/2014/main" id="{CE19B76B-69BE-2CE8-2691-D7F57CA2A986}"/>
              </a:ext>
            </a:extLst>
          </p:cNvPr>
          <p:cNvGrpSpPr>
            <a:grpSpLocks noChangeAspect="1"/>
          </p:cNvGrpSpPr>
          <p:nvPr userDrawn="1"/>
        </p:nvGrpSpPr>
        <p:grpSpPr>
          <a:xfrm>
            <a:off x="2347236" y="2028884"/>
            <a:ext cx="1806522" cy="3150398"/>
            <a:chOff x="3971925" y="-1798194"/>
            <a:chExt cx="6248400" cy="10896600"/>
          </a:xfrm>
        </p:grpSpPr>
        <p:pic>
          <p:nvPicPr>
            <p:cNvPr id="13" name="Bildobjekt 12" descr="En bild som visar text, skärmbild, programvara, diagram&#10;&#10;Automatiskt genererad beskrivning">
              <a:extLst>
                <a:ext uri="{FF2B5EF4-FFF2-40B4-BE49-F238E27FC236}">
                  <a16:creationId xmlns:a16="http://schemas.microsoft.com/office/drawing/2014/main" id="{77182B8F-9D5B-E130-993A-698BFACD8216}"/>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3971925" y="3650106"/>
              <a:ext cx="6248400" cy="5448300"/>
            </a:xfrm>
            <a:prstGeom prst="rect">
              <a:avLst/>
            </a:prstGeom>
          </p:spPr>
        </p:pic>
        <p:pic>
          <p:nvPicPr>
            <p:cNvPr id="15" name="Bildobjekt 14" descr="En bild som visar text, skärmbild, programvara, Datorikon&#10;&#10;Automatiskt genererad beskrivning">
              <a:extLst>
                <a:ext uri="{FF2B5EF4-FFF2-40B4-BE49-F238E27FC236}">
                  <a16:creationId xmlns:a16="http://schemas.microsoft.com/office/drawing/2014/main" id="{7DA50AB1-F7A2-EBC7-FB82-E0BBB1473184}"/>
                </a:ext>
              </a:extLst>
            </p:cNvPr>
            <p:cNvPicPr>
              <a:picLocks noChangeAspect="1"/>
            </p:cNvPicPr>
            <p:nvPr userDrawn="1"/>
          </p:nvPicPr>
          <p:blipFill>
            <a:blip r:embed="rId3" cstate="print">
              <a:extLst>
                <a:ext uri="{28A0092B-C50C-407E-A947-70E740481C1C}">
                  <a14:useLocalDpi xmlns:a14="http://schemas.microsoft.com/office/drawing/2010/main"/>
                </a:ext>
              </a:extLst>
            </a:blip>
            <a:stretch>
              <a:fillRect/>
            </a:stretch>
          </p:blipFill>
          <p:spPr>
            <a:xfrm>
              <a:off x="3971925" y="-1798194"/>
              <a:ext cx="6248400" cy="5448300"/>
            </a:xfrm>
            <a:prstGeom prst="rect">
              <a:avLst/>
            </a:prstGeom>
          </p:spPr>
        </p:pic>
      </p:grpSp>
      <p:sp>
        <p:nvSpPr>
          <p:cNvPr id="3" name="Platshållare för datum 2">
            <a:extLst>
              <a:ext uri="{FF2B5EF4-FFF2-40B4-BE49-F238E27FC236}">
                <a16:creationId xmlns:a16="http://schemas.microsoft.com/office/drawing/2014/main" id="{3968F577-4190-D3A2-B5A8-E34ADF1ABC61}"/>
              </a:ext>
            </a:extLst>
          </p:cNvPr>
          <p:cNvSpPr>
            <a:spLocks noGrp="1"/>
          </p:cNvSpPr>
          <p:nvPr>
            <p:ph type="dt" sz="half" idx="10"/>
          </p:nvPr>
        </p:nvSpPr>
        <p:spPr/>
        <p:txBody>
          <a:bodyPr/>
          <a:lstStyle/>
          <a:p>
            <a:fld id="{77AA192B-9140-F746-B429-ACF197DC5439}" type="datetime1">
              <a:rPr lang="sv-SE" smtClean="0"/>
              <a:t>2024-12-11</a:t>
            </a:fld>
            <a:endParaRPr lang="sv-SE" dirty="0"/>
          </a:p>
        </p:txBody>
      </p:sp>
      <p:sp>
        <p:nvSpPr>
          <p:cNvPr id="4" name="Platshållare för sidfot 3">
            <a:extLst>
              <a:ext uri="{FF2B5EF4-FFF2-40B4-BE49-F238E27FC236}">
                <a16:creationId xmlns:a16="http://schemas.microsoft.com/office/drawing/2014/main" id="{2AD44966-3286-DD76-F24B-E5B897B19E36}"/>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618B16DD-2293-3CEC-1E7B-F472FFA64C04}"/>
              </a:ext>
            </a:extLst>
          </p:cNvPr>
          <p:cNvSpPr>
            <a:spLocks noGrp="1"/>
          </p:cNvSpPr>
          <p:nvPr>
            <p:ph type="sldNum" sz="quarter" idx="12"/>
          </p:nvPr>
        </p:nvSpPr>
        <p:spPr/>
        <p:txBody>
          <a:bodyPr/>
          <a:lstStyle/>
          <a:p>
            <a:fld id="{B716C8F4-20CD-364A-8A8E-DE130115B178}" type="slidenum">
              <a:rPr lang="sv-SE" smtClean="0"/>
              <a:pPr/>
              <a:t>‹#›</a:t>
            </a:fld>
            <a:endParaRPr lang="sv-SE"/>
          </a:p>
        </p:txBody>
      </p:sp>
      <p:sp>
        <p:nvSpPr>
          <p:cNvPr id="7" name="textruta 6">
            <a:extLst>
              <a:ext uri="{FF2B5EF4-FFF2-40B4-BE49-F238E27FC236}">
                <a16:creationId xmlns:a16="http://schemas.microsoft.com/office/drawing/2014/main" id="{90ED1EC6-276A-A06E-A517-156B8EACE0DE}"/>
              </a:ext>
            </a:extLst>
          </p:cNvPr>
          <p:cNvSpPr txBox="1"/>
          <p:nvPr userDrawn="1"/>
        </p:nvSpPr>
        <p:spPr>
          <a:xfrm>
            <a:off x="600076" y="1046036"/>
            <a:ext cx="10991850" cy="796252"/>
          </a:xfrm>
          <a:prstGeom prst="rect">
            <a:avLst/>
          </a:prstGeom>
          <a:noFill/>
        </p:spPr>
        <p:txBody>
          <a:bodyPr wrap="square" anchor="t">
            <a:noAutofit/>
          </a:bodyPr>
          <a:lstStyle/>
          <a:p>
            <a:r>
              <a:rPr lang="en-US" sz="3600" b="1" noProof="0" dirty="0">
                <a:solidFill>
                  <a:schemeClr val="tx2"/>
                </a:solidFill>
                <a:latin typeface="+mj-lt"/>
              </a:rPr>
              <a:t>How to use this template</a:t>
            </a:r>
          </a:p>
        </p:txBody>
      </p:sp>
      <p:sp>
        <p:nvSpPr>
          <p:cNvPr id="6" name="textruta 5">
            <a:extLst>
              <a:ext uri="{FF2B5EF4-FFF2-40B4-BE49-F238E27FC236}">
                <a16:creationId xmlns:a16="http://schemas.microsoft.com/office/drawing/2014/main" id="{A169F84A-F3A8-EFE5-7C9A-F2537DED6605}"/>
              </a:ext>
            </a:extLst>
          </p:cNvPr>
          <p:cNvSpPr txBox="1"/>
          <p:nvPr userDrawn="1"/>
        </p:nvSpPr>
        <p:spPr>
          <a:xfrm>
            <a:off x="716536" y="2472816"/>
            <a:ext cx="1469735" cy="723275"/>
          </a:xfrm>
          <a:prstGeom prst="rect">
            <a:avLst/>
          </a:prstGeom>
          <a:noFill/>
        </p:spPr>
        <p:txBody>
          <a:bodyPr wrap="square" lIns="0" tIns="0" rIns="0" bIns="0" rtlCol="0">
            <a:spAutoFit/>
          </a:bodyPr>
          <a:lstStyle/>
          <a:p>
            <a:pPr>
              <a:spcAft>
                <a:spcPts val="600"/>
              </a:spcAft>
            </a:pPr>
            <a:r>
              <a:rPr lang="en-US" sz="1000" b="1" noProof="0" dirty="0">
                <a:solidFill>
                  <a:schemeClr val="tx2"/>
                </a:solidFill>
              </a:rPr>
              <a:t>Slide templates</a:t>
            </a:r>
          </a:p>
          <a:p>
            <a:pPr>
              <a:spcAft>
                <a:spcPts val="600"/>
              </a:spcAft>
            </a:pPr>
            <a:r>
              <a:rPr lang="en-US" sz="800" noProof="0" dirty="0"/>
              <a:t>Click on </a:t>
            </a:r>
            <a:r>
              <a:rPr lang="en-US" sz="800" i="1" noProof="0" dirty="0"/>
              <a:t>New slide</a:t>
            </a:r>
            <a:r>
              <a:rPr lang="en-US" sz="800" noProof="0" dirty="0"/>
              <a:t> to see the templates various template slide. Choose one to suite </a:t>
            </a:r>
            <a:br>
              <a:rPr lang="en-US" sz="800" noProof="0" dirty="0"/>
            </a:br>
            <a:r>
              <a:rPr lang="en-US" sz="800" noProof="0" dirty="0"/>
              <a:t>your content.</a:t>
            </a:r>
          </a:p>
        </p:txBody>
      </p:sp>
      <p:sp>
        <p:nvSpPr>
          <p:cNvPr id="8" name="textruta 7">
            <a:extLst>
              <a:ext uri="{FF2B5EF4-FFF2-40B4-BE49-F238E27FC236}">
                <a16:creationId xmlns:a16="http://schemas.microsoft.com/office/drawing/2014/main" id="{768BCC39-F9DA-DF60-4025-17B6E0131556}"/>
              </a:ext>
            </a:extLst>
          </p:cNvPr>
          <p:cNvSpPr txBox="1"/>
          <p:nvPr userDrawn="1"/>
        </p:nvSpPr>
        <p:spPr>
          <a:xfrm>
            <a:off x="716537" y="3685917"/>
            <a:ext cx="1469735" cy="692497"/>
          </a:xfrm>
          <a:prstGeom prst="rect">
            <a:avLst/>
          </a:prstGeom>
          <a:noFill/>
        </p:spPr>
        <p:txBody>
          <a:bodyPr wrap="square" lIns="0" tIns="0" rIns="0" bIns="0" rtlCol="0">
            <a:spAutoFit/>
          </a:bodyPr>
          <a:lstStyle/>
          <a:p>
            <a:pPr>
              <a:spcAft>
                <a:spcPts val="600"/>
              </a:spcAft>
            </a:pPr>
            <a:r>
              <a:rPr lang="en-US" sz="800" b="1" noProof="0" dirty="0">
                <a:solidFill>
                  <a:schemeClr val="tx2"/>
                </a:solidFill>
              </a:rPr>
              <a:t>Layout</a:t>
            </a:r>
          </a:p>
          <a:p>
            <a:pPr>
              <a:spcAft>
                <a:spcPts val="600"/>
              </a:spcAft>
            </a:pPr>
            <a:r>
              <a:rPr lang="en-US" sz="800" noProof="0" dirty="0"/>
              <a:t>If you’d like to change slide template on an existing slide, click on </a:t>
            </a:r>
            <a:r>
              <a:rPr lang="en-US" sz="800" i="1" noProof="0" dirty="0"/>
              <a:t>Layout</a:t>
            </a:r>
            <a:r>
              <a:rPr lang="en-US" sz="800" noProof="0" dirty="0"/>
              <a:t> and select a new template. </a:t>
            </a:r>
          </a:p>
        </p:txBody>
      </p:sp>
      <p:sp>
        <p:nvSpPr>
          <p:cNvPr id="9" name="textruta 8">
            <a:extLst>
              <a:ext uri="{FF2B5EF4-FFF2-40B4-BE49-F238E27FC236}">
                <a16:creationId xmlns:a16="http://schemas.microsoft.com/office/drawing/2014/main" id="{F266C024-6842-2553-28D2-931168DE2970}"/>
              </a:ext>
            </a:extLst>
          </p:cNvPr>
          <p:cNvSpPr txBox="1"/>
          <p:nvPr userDrawn="1"/>
        </p:nvSpPr>
        <p:spPr>
          <a:xfrm>
            <a:off x="716536" y="4881301"/>
            <a:ext cx="1469735" cy="569387"/>
          </a:xfrm>
          <a:prstGeom prst="rect">
            <a:avLst/>
          </a:prstGeom>
          <a:noFill/>
        </p:spPr>
        <p:txBody>
          <a:bodyPr wrap="square" lIns="0" tIns="0" rIns="0" bIns="0" rtlCol="0">
            <a:spAutoFit/>
          </a:bodyPr>
          <a:lstStyle/>
          <a:p>
            <a:pPr>
              <a:spcAft>
                <a:spcPts val="600"/>
              </a:spcAft>
            </a:pPr>
            <a:r>
              <a:rPr lang="en-US" sz="800" b="1" noProof="0" dirty="0">
                <a:solidFill>
                  <a:schemeClr val="tx2"/>
                </a:solidFill>
              </a:rPr>
              <a:t>Reset</a:t>
            </a:r>
          </a:p>
          <a:p>
            <a:pPr>
              <a:spcAft>
                <a:spcPts val="600"/>
              </a:spcAft>
            </a:pPr>
            <a:r>
              <a:rPr lang="en-US" sz="800" noProof="0" dirty="0"/>
              <a:t>Reset a slide to the slide templates design by </a:t>
            </a:r>
            <a:br>
              <a:rPr lang="en-US" sz="800" noProof="0" dirty="0"/>
            </a:br>
            <a:r>
              <a:rPr lang="en-US" sz="800" noProof="0" dirty="0"/>
              <a:t>clicking on </a:t>
            </a:r>
            <a:r>
              <a:rPr lang="en-US" sz="800" i="1" noProof="0" dirty="0"/>
              <a:t>Reset</a:t>
            </a:r>
            <a:r>
              <a:rPr lang="en-US" sz="800" noProof="0" dirty="0"/>
              <a:t>. </a:t>
            </a:r>
          </a:p>
        </p:txBody>
      </p:sp>
      <p:sp>
        <p:nvSpPr>
          <p:cNvPr id="10" name="textruta 9">
            <a:extLst>
              <a:ext uri="{FF2B5EF4-FFF2-40B4-BE49-F238E27FC236}">
                <a16:creationId xmlns:a16="http://schemas.microsoft.com/office/drawing/2014/main" id="{C49C5967-B80A-E7A8-432B-804EA96184DA}"/>
              </a:ext>
            </a:extLst>
          </p:cNvPr>
          <p:cNvSpPr txBox="1"/>
          <p:nvPr userDrawn="1"/>
        </p:nvSpPr>
        <p:spPr>
          <a:xfrm>
            <a:off x="4586575" y="2066955"/>
            <a:ext cx="1361445" cy="1092607"/>
          </a:xfrm>
          <a:prstGeom prst="rect">
            <a:avLst/>
          </a:prstGeom>
          <a:noFill/>
        </p:spPr>
        <p:txBody>
          <a:bodyPr wrap="square" lIns="0" tIns="0" rIns="0" bIns="0" rtlCol="0">
            <a:spAutoFit/>
          </a:bodyPr>
          <a:lstStyle/>
          <a:p>
            <a:pPr>
              <a:spcAft>
                <a:spcPts val="600"/>
              </a:spcAft>
            </a:pPr>
            <a:r>
              <a:rPr lang="en-US" sz="1000" b="1" noProof="0" dirty="0">
                <a:solidFill>
                  <a:schemeClr val="tx2"/>
                </a:solidFill>
              </a:rPr>
              <a:t>Colors</a:t>
            </a:r>
          </a:p>
          <a:p>
            <a:pPr>
              <a:spcAft>
                <a:spcPts val="600"/>
              </a:spcAft>
            </a:pPr>
            <a:r>
              <a:rPr lang="en-US" sz="800" noProof="0" dirty="0"/>
              <a:t>This template is programmed with the KTH color palette. The correct colors are the in top row under </a:t>
            </a:r>
            <a:r>
              <a:rPr lang="en-US" sz="800" i="1" noProof="0" dirty="0"/>
              <a:t>Theme Colors</a:t>
            </a:r>
            <a:r>
              <a:rPr lang="en-US" sz="800" noProof="0" dirty="0"/>
              <a:t> and all colors under </a:t>
            </a:r>
            <a:r>
              <a:rPr lang="en-US" sz="800" i="1" noProof="0" dirty="0"/>
              <a:t>Custom Colors</a:t>
            </a:r>
            <a:r>
              <a:rPr lang="en-US" sz="800" noProof="0" dirty="0"/>
              <a:t>. Only use the correct colors.</a:t>
            </a:r>
          </a:p>
        </p:txBody>
      </p:sp>
      <p:sp>
        <p:nvSpPr>
          <p:cNvPr id="17" name="textruta 16">
            <a:extLst>
              <a:ext uri="{FF2B5EF4-FFF2-40B4-BE49-F238E27FC236}">
                <a16:creationId xmlns:a16="http://schemas.microsoft.com/office/drawing/2014/main" id="{5077E03A-6420-92EB-FBAB-1A11484F6E1E}"/>
              </a:ext>
            </a:extLst>
          </p:cNvPr>
          <p:cNvSpPr txBox="1"/>
          <p:nvPr userDrawn="1"/>
        </p:nvSpPr>
        <p:spPr>
          <a:xfrm>
            <a:off x="6938221" y="2303726"/>
            <a:ext cx="598588" cy="307777"/>
          </a:xfrm>
          <a:prstGeom prst="rect">
            <a:avLst/>
          </a:prstGeom>
          <a:noFill/>
        </p:spPr>
        <p:txBody>
          <a:bodyPr wrap="square" lIns="0" tIns="0" rIns="0" bIns="0" rtlCol="0">
            <a:spAutoFit/>
          </a:bodyPr>
          <a:lstStyle/>
          <a:p>
            <a:r>
              <a:rPr lang="en-US" sz="500" noProof="0" dirty="0">
                <a:solidFill>
                  <a:srgbClr val="F9535C"/>
                </a:solidFill>
              </a:rPr>
              <a:t>Do </a:t>
            </a:r>
            <a:r>
              <a:rPr lang="en-US" sz="500" u="sng" noProof="0" dirty="0">
                <a:solidFill>
                  <a:srgbClr val="F9535C"/>
                </a:solidFill>
              </a:rPr>
              <a:t>NOT</a:t>
            </a:r>
            <a:r>
              <a:rPr lang="en-US" sz="500" noProof="0" dirty="0">
                <a:solidFill>
                  <a:srgbClr val="F9535C"/>
                </a:solidFill>
              </a:rPr>
              <a:t> use the colors PowerPoint auto generates. They are not on brand. </a:t>
            </a:r>
          </a:p>
        </p:txBody>
      </p:sp>
      <p:sp>
        <p:nvSpPr>
          <p:cNvPr id="21" name="textruta 20">
            <a:extLst>
              <a:ext uri="{FF2B5EF4-FFF2-40B4-BE49-F238E27FC236}">
                <a16:creationId xmlns:a16="http://schemas.microsoft.com/office/drawing/2014/main" id="{8926CA3B-DA70-E9B7-6DA6-A695DCFB4726}"/>
              </a:ext>
            </a:extLst>
          </p:cNvPr>
          <p:cNvSpPr txBox="1"/>
          <p:nvPr userDrawn="1"/>
        </p:nvSpPr>
        <p:spPr>
          <a:xfrm>
            <a:off x="8095279" y="2061013"/>
            <a:ext cx="1588210" cy="2185214"/>
          </a:xfrm>
          <a:prstGeom prst="rect">
            <a:avLst/>
          </a:prstGeom>
          <a:noFill/>
        </p:spPr>
        <p:txBody>
          <a:bodyPr wrap="square" lIns="0" tIns="0" rIns="0" bIns="0" rtlCol="0">
            <a:spAutoFit/>
          </a:bodyPr>
          <a:lstStyle/>
          <a:p>
            <a:pPr>
              <a:spcAft>
                <a:spcPts val="600"/>
              </a:spcAft>
            </a:pPr>
            <a:r>
              <a:rPr lang="en-US" sz="1000" b="1" noProof="0" dirty="0">
                <a:solidFill>
                  <a:schemeClr val="tx2"/>
                </a:solidFill>
              </a:rPr>
              <a:t>Change the image crop</a:t>
            </a:r>
          </a:p>
          <a:p>
            <a:pPr>
              <a:spcAft>
                <a:spcPts val="600"/>
              </a:spcAft>
            </a:pPr>
            <a:r>
              <a:rPr lang="en-US" sz="800" noProof="0" dirty="0"/>
              <a:t>When an image is placed in an image place holder, PowerPoint automatically crops the image to fit the placeholder. To alter what part of the image is shown:</a:t>
            </a:r>
          </a:p>
          <a:p>
            <a:pPr marL="120600" indent="-120600">
              <a:spcAft>
                <a:spcPts val="600"/>
              </a:spcAft>
              <a:buClr>
                <a:schemeClr val="accent1"/>
              </a:buClr>
              <a:buFont typeface="+mj-lt"/>
              <a:buAutoNum type="arabicPeriod"/>
            </a:pPr>
            <a:r>
              <a:rPr lang="en-US" sz="800" noProof="0" dirty="0"/>
              <a:t>Select the image and go to </a:t>
            </a:r>
            <a:br>
              <a:rPr lang="en-US" sz="800" noProof="0" dirty="0"/>
            </a:br>
            <a:r>
              <a:rPr lang="en-US" sz="800" noProof="0" dirty="0"/>
              <a:t>the </a:t>
            </a:r>
            <a:r>
              <a:rPr lang="en-US" sz="800" i="1" noProof="0" dirty="0"/>
              <a:t>Picture Format </a:t>
            </a:r>
            <a:r>
              <a:rPr lang="en-US" sz="800" noProof="0" dirty="0"/>
              <a:t>tab. </a:t>
            </a:r>
          </a:p>
          <a:p>
            <a:pPr marL="120600" indent="-120600">
              <a:spcAft>
                <a:spcPts val="600"/>
              </a:spcAft>
              <a:buClr>
                <a:schemeClr val="accent1"/>
              </a:buClr>
              <a:buFont typeface="+mj-lt"/>
              <a:buAutoNum type="arabicPeriod"/>
            </a:pPr>
            <a:r>
              <a:rPr lang="en-US" sz="800" noProof="0" dirty="0"/>
              <a:t>Choose </a:t>
            </a:r>
            <a:r>
              <a:rPr lang="en-US" sz="800" i="1" noProof="0" dirty="0"/>
              <a:t>Crop</a:t>
            </a:r>
            <a:r>
              <a:rPr lang="en-US" sz="800" noProof="0" dirty="0"/>
              <a:t>. Now, the entire image is visible, the cropped out parts are darker. </a:t>
            </a:r>
          </a:p>
          <a:p>
            <a:pPr marL="120600" indent="-120600">
              <a:spcAft>
                <a:spcPts val="600"/>
              </a:spcAft>
              <a:buClr>
                <a:schemeClr val="accent1"/>
              </a:buClr>
              <a:buFont typeface="+mj-lt"/>
              <a:buAutoNum type="arabicPeriod"/>
            </a:pPr>
            <a:r>
              <a:rPr lang="en-US" sz="800" noProof="0" dirty="0"/>
              <a:t>Now you can move the image around within the placeholder and/or zoom in by pulling the corners of the image. </a:t>
            </a:r>
          </a:p>
        </p:txBody>
      </p:sp>
      <p:sp>
        <p:nvSpPr>
          <p:cNvPr id="23" name="textruta 22">
            <a:extLst>
              <a:ext uri="{FF2B5EF4-FFF2-40B4-BE49-F238E27FC236}">
                <a16:creationId xmlns:a16="http://schemas.microsoft.com/office/drawing/2014/main" id="{4FF18537-A6AC-E08C-1D06-F4EFDB0287B8}"/>
              </a:ext>
            </a:extLst>
          </p:cNvPr>
          <p:cNvSpPr txBox="1"/>
          <p:nvPr userDrawn="1"/>
        </p:nvSpPr>
        <p:spPr>
          <a:xfrm>
            <a:off x="10058400" y="2061013"/>
            <a:ext cx="1486590" cy="1692771"/>
          </a:xfrm>
          <a:prstGeom prst="rect">
            <a:avLst/>
          </a:prstGeom>
          <a:noFill/>
        </p:spPr>
        <p:txBody>
          <a:bodyPr wrap="square" lIns="0" tIns="0" rIns="0" bIns="0" rtlCol="0">
            <a:spAutoFit/>
          </a:bodyPr>
          <a:lstStyle/>
          <a:p>
            <a:pPr>
              <a:spcAft>
                <a:spcPts val="600"/>
              </a:spcAft>
            </a:pPr>
            <a:r>
              <a:rPr lang="en-US" sz="1000" b="1" noProof="0" dirty="0">
                <a:solidFill>
                  <a:schemeClr val="tx2"/>
                </a:solidFill>
              </a:rPr>
              <a:t>Edit image background</a:t>
            </a:r>
          </a:p>
          <a:p>
            <a:pPr marL="120600" indent="-120600">
              <a:spcAft>
                <a:spcPts val="600"/>
              </a:spcAft>
              <a:buClr>
                <a:schemeClr val="accent1"/>
              </a:buClr>
              <a:buAutoNum type="arabicPeriod"/>
            </a:pPr>
            <a:r>
              <a:rPr lang="en-US" sz="800" noProof="0" dirty="0"/>
              <a:t>Select </a:t>
            </a:r>
            <a:r>
              <a:rPr lang="en-US" sz="800" i="1" noProof="0" dirty="0"/>
              <a:t>Design</a:t>
            </a:r>
            <a:r>
              <a:rPr lang="en-US" sz="800" noProof="0" dirty="0"/>
              <a:t> &gt; </a:t>
            </a:r>
            <a:r>
              <a:rPr lang="en-US" sz="800" i="1" noProof="0" dirty="0"/>
              <a:t>Format Background</a:t>
            </a:r>
            <a:r>
              <a:rPr lang="en-US" sz="800" noProof="0" dirty="0"/>
              <a:t>.</a:t>
            </a:r>
          </a:p>
          <a:p>
            <a:pPr marL="120600" indent="-120600">
              <a:spcAft>
                <a:spcPts val="600"/>
              </a:spcAft>
              <a:buClr>
                <a:schemeClr val="accent1"/>
              </a:buClr>
              <a:buAutoNum type="arabicPeriod"/>
            </a:pPr>
            <a:r>
              <a:rPr lang="en-US" sz="800" noProof="0" dirty="0"/>
              <a:t>In the </a:t>
            </a:r>
            <a:r>
              <a:rPr lang="en-US" sz="800" i="1" noProof="0" dirty="0"/>
              <a:t>Format Background pane</a:t>
            </a:r>
            <a:r>
              <a:rPr lang="en-US" sz="800" noProof="0" dirty="0"/>
              <a:t>, select </a:t>
            </a:r>
            <a:r>
              <a:rPr lang="en-US" sz="800" i="1" noProof="0" dirty="0"/>
              <a:t>Picture or texture fill</a:t>
            </a:r>
            <a:r>
              <a:rPr lang="en-US" sz="800" noProof="0" dirty="0"/>
              <a:t>.</a:t>
            </a:r>
          </a:p>
          <a:p>
            <a:pPr marL="120600" indent="-120600">
              <a:spcAft>
                <a:spcPts val="600"/>
              </a:spcAft>
              <a:buClr>
                <a:schemeClr val="accent1"/>
              </a:buClr>
              <a:buAutoNum type="arabicPeriod"/>
            </a:pPr>
            <a:r>
              <a:rPr lang="en-US" sz="800" noProof="0" dirty="0"/>
              <a:t>Select </a:t>
            </a:r>
            <a:r>
              <a:rPr lang="en-US" sz="800" i="1" noProof="0" dirty="0"/>
              <a:t>File</a:t>
            </a:r>
            <a:r>
              <a:rPr lang="en-US" sz="800" noProof="0" dirty="0"/>
              <a:t>.</a:t>
            </a:r>
          </a:p>
          <a:p>
            <a:pPr marL="120600" indent="-120600">
              <a:spcAft>
                <a:spcPts val="600"/>
              </a:spcAft>
              <a:buClr>
                <a:schemeClr val="accent1"/>
              </a:buClr>
              <a:buAutoNum type="arabicPeriod"/>
            </a:pPr>
            <a:r>
              <a:rPr lang="en-US" sz="800" noProof="0" dirty="0"/>
              <a:t>In the </a:t>
            </a:r>
            <a:r>
              <a:rPr lang="en-US" sz="800" i="1" noProof="0" dirty="0"/>
              <a:t>Insert Picture</a:t>
            </a:r>
            <a:r>
              <a:rPr lang="en-US" sz="800" noProof="0" dirty="0"/>
              <a:t> dialog box, choose the picture </a:t>
            </a:r>
            <a:br>
              <a:rPr lang="en-US" sz="800" noProof="0" dirty="0"/>
            </a:br>
            <a:r>
              <a:rPr lang="en-US" sz="800" noProof="0" dirty="0"/>
              <a:t>you want to use and then select </a:t>
            </a:r>
            <a:r>
              <a:rPr lang="en-US" sz="800" i="1" noProof="0" dirty="0"/>
              <a:t>Insert</a:t>
            </a:r>
            <a:r>
              <a:rPr lang="en-US" sz="800" noProof="0" dirty="0"/>
              <a:t>.</a:t>
            </a:r>
          </a:p>
        </p:txBody>
      </p:sp>
      <p:sp>
        <p:nvSpPr>
          <p:cNvPr id="24" name="textruta 23">
            <a:extLst>
              <a:ext uri="{FF2B5EF4-FFF2-40B4-BE49-F238E27FC236}">
                <a16:creationId xmlns:a16="http://schemas.microsoft.com/office/drawing/2014/main" id="{49208D86-4998-5146-37DE-48F0F8DCB7BC}"/>
              </a:ext>
            </a:extLst>
          </p:cNvPr>
          <p:cNvSpPr txBox="1"/>
          <p:nvPr userDrawn="1"/>
        </p:nvSpPr>
        <p:spPr>
          <a:xfrm>
            <a:off x="4586575" y="4075714"/>
            <a:ext cx="1295401" cy="1569660"/>
          </a:xfrm>
          <a:prstGeom prst="rect">
            <a:avLst/>
          </a:prstGeom>
          <a:noFill/>
        </p:spPr>
        <p:txBody>
          <a:bodyPr wrap="square" lIns="0" tIns="0" rIns="0" bIns="0" rtlCol="0">
            <a:spAutoFit/>
          </a:bodyPr>
          <a:lstStyle/>
          <a:p>
            <a:pPr>
              <a:spcAft>
                <a:spcPts val="600"/>
              </a:spcAft>
            </a:pPr>
            <a:r>
              <a:rPr lang="en-US" sz="1000" b="1" noProof="0" dirty="0">
                <a:solidFill>
                  <a:schemeClr val="tx2"/>
                </a:solidFill>
              </a:rPr>
              <a:t>Header and footer</a:t>
            </a:r>
          </a:p>
          <a:p>
            <a:pPr>
              <a:spcAft>
                <a:spcPts val="600"/>
              </a:spcAft>
            </a:pPr>
            <a:r>
              <a:rPr lang="en-US" sz="800" noProof="0" dirty="0"/>
              <a:t>Insert header/footer, </a:t>
            </a:r>
            <a:br>
              <a:rPr lang="en-US" sz="800" noProof="0" dirty="0"/>
            </a:br>
            <a:r>
              <a:rPr lang="en-US" sz="800" noProof="0" dirty="0"/>
              <a:t>date and page numbers:</a:t>
            </a:r>
          </a:p>
          <a:p>
            <a:pPr marL="120600" indent="-120600">
              <a:spcAft>
                <a:spcPts val="600"/>
              </a:spcAft>
              <a:buClr>
                <a:schemeClr val="accent1"/>
              </a:buClr>
              <a:buFont typeface="+mj-lt"/>
              <a:buAutoNum type="arabicPeriod"/>
            </a:pPr>
            <a:r>
              <a:rPr lang="en-US" sz="800" noProof="0" dirty="0"/>
              <a:t>On the </a:t>
            </a:r>
            <a:r>
              <a:rPr lang="en-US" sz="800" i="1" noProof="0" dirty="0"/>
              <a:t>Insert</a:t>
            </a:r>
            <a:r>
              <a:rPr lang="en-US" sz="800" noProof="0" dirty="0"/>
              <a:t> tab, </a:t>
            </a:r>
            <a:br>
              <a:rPr lang="en-US" sz="800" noProof="0" dirty="0"/>
            </a:br>
            <a:r>
              <a:rPr lang="en-US" sz="800" noProof="0" dirty="0"/>
              <a:t>click </a:t>
            </a:r>
            <a:r>
              <a:rPr lang="en-US" sz="800" i="1" noProof="0" dirty="0"/>
              <a:t>Header &amp; Footer</a:t>
            </a:r>
            <a:r>
              <a:rPr lang="en-US" sz="800" noProof="0" dirty="0"/>
              <a:t>.</a:t>
            </a:r>
          </a:p>
          <a:p>
            <a:pPr marL="120600" indent="-120600">
              <a:spcAft>
                <a:spcPts val="600"/>
              </a:spcAft>
              <a:buClr>
                <a:schemeClr val="accent1"/>
              </a:buClr>
              <a:buFont typeface="+mj-lt"/>
              <a:buAutoNum type="arabicPeriod"/>
            </a:pPr>
            <a:r>
              <a:rPr lang="en-US" sz="800" noProof="0" dirty="0"/>
              <a:t>In the Header and Footer box, on the Slide tab, select the information you want.</a:t>
            </a:r>
          </a:p>
          <a:p>
            <a:pPr marL="120600" indent="-120600">
              <a:spcAft>
                <a:spcPts val="600"/>
              </a:spcAft>
              <a:buClr>
                <a:schemeClr val="accent1"/>
              </a:buClr>
              <a:buFont typeface="+mj-lt"/>
              <a:buAutoNum type="arabicPeriod"/>
            </a:pPr>
            <a:r>
              <a:rPr lang="en-US" sz="800" noProof="0" dirty="0"/>
              <a:t>Click </a:t>
            </a:r>
            <a:r>
              <a:rPr lang="en-US" sz="800" i="1" noProof="0" dirty="0"/>
              <a:t>Apply to All</a:t>
            </a:r>
            <a:r>
              <a:rPr lang="en-US" sz="800" noProof="0" dirty="0"/>
              <a:t>.</a:t>
            </a:r>
          </a:p>
        </p:txBody>
      </p:sp>
      <p:pic>
        <p:nvPicPr>
          <p:cNvPr id="32" name="Bildobjekt 31" descr="En bild som visar moln, utomhus, himmel, byggnad&#10;&#10;Automatiskt genererad beskrivning">
            <a:extLst>
              <a:ext uri="{FF2B5EF4-FFF2-40B4-BE49-F238E27FC236}">
                <a16:creationId xmlns:a16="http://schemas.microsoft.com/office/drawing/2014/main" id="{94D13EAB-F856-BC62-1623-0235CE917A48}"/>
              </a:ext>
            </a:extLst>
          </p:cNvPr>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8066200" y="4318565"/>
            <a:ext cx="1493231" cy="1981989"/>
          </a:xfrm>
          <a:prstGeom prst="rect">
            <a:avLst/>
          </a:prstGeom>
        </p:spPr>
      </p:pic>
      <p:pic>
        <p:nvPicPr>
          <p:cNvPr id="34" name="Picture 4" descr="Microsoft PowerPoint 365 Overview and Supported File Types">
            <a:extLst>
              <a:ext uri="{FF2B5EF4-FFF2-40B4-BE49-F238E27FC236}">
                <a16:creationId xmlns:a16="http://schemas.microsoft.com/office/drawing/2014/main" id="{6B95C2D0-3101-BE06-9875-AF2510CF817D}"/>
              </a:ext>
            </a:extLst>
          </p:cNvPr>
          <p:cNvPicPr>
            <a:picLocks noChangeAspect="1" noChangeArrowheads="1"/>
          </p:cNvPicPr>
          <p:nvPr userDrawn="1"/>
        </p:nvPicPr>
        <p:blipFill rotWithShape="1">
          <a:blip r:embed="rId5" cstate="print">
            <a:extLst>
              <a:ext uri="{28A0092B-C50C-407E-A947-70E740481C1C}">
                <a14:useLocalDpi xmlns:a14="http://schemas.microsoft.com/office/drawing/2010/main"/>
              </a:ext>
            </a:extLst>
          </a:blip>
          <a:srcRect/>
          <a:stretch/>
        </p:blipFill>
        <p:spPr bwMode="auto">
          <a:xfrm>
            <a:off x="721644" y="2028884"/>
            <a:ext cx="208587" cy="334335"/>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4" descr="Microsoft PowerPoint 365 Overview and Supported File Types">
            <a:extLst>
              <a:ext uri="{FF2B5EF4-FFF2-40B4-BE49-F238E27FC236}">
                <a16:creationId xmlns:a16="http://schemas.microsoft.com/office/drawing/2014/main" id="{D259F975-3B73-BC3A-B353-F3B57056CAFE}"/>
              </a:ext>
            </a:extLst>
          </p:cNvPr>
          <p:cNvPicPr>
            <a:picLocks noChangeAspect="1" noChangeArrowheads="1"/>
          </p:cNvPicPr>
          <p:nvPr userDrawn="1"/>
        </p:nvPicPr>
        <p:blipFill rotWithShape="1">
          <a:blip r:embed="rId6" cstate="print">
            <a:extLst>
              <a:ext uri="{28A0092B-C50C-407E-A947-70E740481C1C}">
                <a14:useLocalDpi xmlns:a14="http://schemas.microsoft.com/office/drawing/2010/main"/>
              </a:ext>
            </a:extLst>
          </a:blip>
          <a:srcRect/>
          <a:stretch/>
        </p:blipFill>
        <p:spPr bwMode="auto">
          <a:xfrm>
            <a:off x="716536" y="3527233"/>
            <a:ext cx="328130" cy="105310"/>
          </a:xfrm>
          <a:prstGeom prst="rect">
            <a:avLst/>
          </a:prstGeom>
          <a:noFill/>
          <a:extLst>
            <a:ext uri="{909E8E84-426E-40DD-AFC4-6F175D3DCCD1}">
              <a14:hiddenFill xmlns:a14="http://schemas.microsoft.com/office/drawing/2010/main">
                <a:solidFill>
                  <a:srgbClr val="FFFFFF"/>
                </a:solidFill>
              </a14:hiddenFill>
            </a:ext>
          </a:extLst>
        </p:spPr>
      </p:pic>
      <p:pic>
        <p:nvPicPr>
          <p:cNvPr id="36" name="Picture 4" descr="Microsoft PowerPoint 365 Overview and Supported File Types">
            <a:extLst>
              <a:ext uri="{FF2B5EF4-FFF2-40B4-BE49-F238E27FC236}">
                <a16:creationId xmlns:a16="http://schemas.microsoft.com/office/drawing/2014/main" id="{C0490137-5992-062D-6D6B-7856F08EDE8C}"/>
              </a:ext>
            </a:extLst>
          </p:cNvPr>
          <p:cNvPicPr>
            <a:picLocks noChangeAspect="1" noChangeArrowheads="1"/>
          </p:cNvPicPr>
          <p:nvPr userDrawn="1"/>
        </p:nvPicPr>
        <p:blipFill rotWithShape="1">
          <a:blip r:embed="rId7" cstate="print">
            <a:extLst>
              <a:ext uri="{28A0092B-C50C-407E-A947-70E740481C1C}">
                <a14:useLocalDpi xmlns:a14="http://schemas.microsoft.com/office/drawing/2010/main"/>
              </a:ext>
            </a:extLst>
          </a:blip>
          <a:srcRect/>
          <a:stretch/>
        </p:blipFill>
        <p:spPr bwMode="auto">
          <a:xfrm>
            <a:off x="716536" y="4708556"/>
            <a:ext cx="256300" cy="10531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Header and Footer on slides - Microsoft PowerPoint 365">
            <a:extLst>
              <a:ext uri="{FF2B5EF4-FFF2-40B4-BE49-F238E27FC236}">
                <a16:creationId xmlns:a16="http://schemas.microsoft.com/office/drawing/2014/main" id="{514F44FF-F14B-3D48-E9D1-E7E8BB20F671}"/>
              </a:ext>
            </a:extLst>
          </p:cNvPr>
          <p:cNvPicPr>
            <a:picLocks noChangeAspect="1" noChangeArrowheads="1"/>
          </p:cNvPicPr>
          <p:nvPr userDrawn="1"/>
        </p:nvPicPr>
        <p:blipFill>
          <a:blip r:embed="rId8" cstate="print">
            <a:extLst>
              <a:ext uri="{28A0092B-C50C-407E-A947-70E740481C1C}">
                <a14:useLocalDpi xmlns:a14="http://schemas.microsoft.com/office/drawing/2010/main"/>
              </a:ext>
            </a:extLst>
          </a:blip>
          <a:srcRect/>
          <a:stretch>
            <a:fillRect/>
          </a:stretch>
        </p:blipFill>
        <p:spPr bwMode="auto">
          <a:xfrm>
            <a:off x="6062042" y="4075714"/>
            <a:ext cx="1493231" cy="1103568"/>
          </a:xfrm>
          <a:prstGeom prst="rect">
            <a:avLst/>
          </a:prstGeom>
          <a:noFill/>
          <a:extLst>
            <a:ext uri="{909E8E84-426E-40DD-AFC4-6F175D3DCCD1}">
              <a14:hiddenFill xmlns:a14="http://schemas.microsoft.com/office/drawing/2010/main">
                <a:solidFill>
                  <a:srgbClr val="FFFFFF"/>
                </a:solidFill>
              </a14:hiddenFill>
            </a:ext>
          </a:extLst>
        </p:spPr>
      </p:pic>
      <p:grpSp>
        <p:nvGrpSpPr>
          <p:cNvPr id="1125" name="Grupp 1124">
            <a:extLst>
              <a:ext uri="{FF2B5EF4-FFF2-40B4-BE49-F238E27FC236}">
                <a16:creationId xmlns:a16="http://schemas.microsoft.com/office/drawing/2014/main" id="{918579BF-BDEF-7B25-9DCA-62CC6D39793B}"/>
              </a:ext>
            </a:extLst>
          </p:cNvPr>
          <p:cNvGrpSpPr/>
          <p:nvPr userDrawn="1"/>
        </p:nvGrpSpPr>
        <p:grpSpPr>
          <a:xfrm>
            <a:off x="6063783" y="2031850"/>
            <a:ext cx="800155" cy="1688467"/>
            <a:chOff x="6063783" y="2031850"/>
            <a:chExt cx="1800691" cy="3799773"/>
          </a:xfrm>
        </p:grpSpPr>
        <p:pic>
          <p:nvPicPr>
            <p:cNvPr id="1030" name="Picture 6" descr="Hacking PowerPoint to create custom colors | BrightCarbon">
              <a:extLst>
                <a:ext uri="{FF2B5EF4-FFF2-40B4-BE49-F238E27FC236}">
                  <a16:creationId xmlns:a16="http://schemas.microsoft.com/office/drawing/2014/main" id="{1E944A0E-9B5A-F599-847C-0737479E7BC1}"/>
                </a:ext>
              </a:extLst>
            </p:cNvPr>
            <p:cNvPicPr>
              <a:picLocks noChangeAspect="1" noChangeArrowheads="1"/>
            </p:cNvPicPr>
            <p:nvPr userDrawn="1"/>
          </p:nvPicPr>
          <p:blipFill rotWithShape="1">
            <a:blip r:embed="rId9" cstate="print">
              <a:extLst>
                <a:ext uri="{28A0092B-C50C-407E-A947-70E740481C1C}">
                  <a14:useLocalDpi xmlns:a14="http://schemas.microsoft.com/office/drawing/2010/main"/>
                </a:ext>
              </a:extLst>
            </a:blip>
            <a:srcRect l="36641" r="36664"/>
            <a:stretch/>
          </p:blipFill>
          <p:spPr bwMode="auto">
            <a:xfrm>
              <a:off x="6063783" y="2031850"/>
              <a:ext cx="1800691" cy="3799773"/>
            </a:xfrm>
            <a:prstGeom prst="rect">
              <a:avLst/>
            </a:prstGeom>
            <a:noFill/>
            <a:extLst>
              <a:ext uri="{909E8E84-426E-40DD-AFC4-6F175D3DCCD1}">
                <a14:hiddenFill xmlns:a14="http://schemas.microsoft.com/office/drawing/2010/main">
                  <a:solidFill>
                    <a:srgbClr val="FFFFFF"/>
                  </a:solidFill>
                </a14:hiddenFill>
              </a:ext>
            </a:extLst>
          </p:spPr>
        </p:pic>
        <p:sp>
          <p:nvSpPr>
            <p:cNvPr id="1123" name="Rektangel 1122">
              <a:extLst>
                <a:ext uri="{FF2B5EF4-FFF2-40B4-BE49-F238E27FC236}">
                  <a16:creationId xmlns:a16="http://schemas.microsoft.com/office/drawing/2014/main" id="{1ED61660-0DB3-CEA4-C27E-195D3290C063}"/>
                </a:ext>
              </a:extLst>
            </p:cNvPr>
            <p:cNvSpPr/>
            <p:nvPr userDrawn="1"/>
          </p:nvSpPr>
          <p:spPr>
            <a:xfrm>
              <a:off x="6095206" y="3789106"/>
              <a:ext cx="1743870" cy="737042"/>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24" name="Rektangel 1123">
              <a:extLst>
                <a:ext uri="{FF2B5EF4-FFF2-40B4-BE49-F238E27FC236}">
                  <a16:creationId xmlns:a16="http://schemas.microsoft.com/office/drawing/2014/main" id="{97E61731-FF1C-C73E-9B81-82B5C53D7931}"/>
                </a:ext>
              </a:extLst>
            </p:cNvPr>
            <p:cNvSpPr/>
            <p:nvPr userDrawn="1"/>
          </p:nvSpPr>
          <p:spPr>
            <a:xfrm>
              <a:off x="6451542" y="2363219"/>
              <a:ext cx="1378008" cy="983231"/>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9" name="Rektangel 18">
              <a:extLst>
                <a:ext uri="{FF2B5EF4-FFF2-40B4-BE49-F238E27FC236}">
                  <a16:creationId xmlns:a16="http://schemas.microsoft.com/office/drawing/2014/main" id="{71A7971D-8FD8-6FAF-FBCA-543DAC638849}"/>
                </a:ext>
              </a:extLst>
            </p:cNvPr>
            <p:cNvSpPr/>
            <p:nvPr userDrawn="1"/>
          </p:nvSpPr>
          <p:spPr>
            <a:xfrm>
              <a:off x="6637090" y="2388295"/>
              <a:ext cx="126305" cy="126305"/>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0" name="Rektangel 19">
              <a:extLst>
                <a:ext uri="{FF2B5EF4-FFF2-40B4-BE49-F238E27FC236}">
                  <a16:creationId xmlns:a16="http://schemas.microsoft.com/office/drawing/2014/main" id="{C9DDD11C-85E2-44BE-6A91-D72279994B26}"/>
                </a:ext>
              </a:extLst>
            </p:cNvPr>
            <p:cNvSpPr/>
            <p:nvPr userDrawn="1"/>
          </p:nvSpPr>
          <p:spPr>
            <a:xfrm>
              <a:off x="6812622" y="2388295"/>
              <a:ext cx="126305" cy="126305"/>
            </a:xfrm>
            <a:prstGeom prst="rect">
              <a:avLst/>
            </a:prstGeom>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2" name="Rektangel 21">
              <a:extLst>
                <a:ext uri="{FF2B5EF4-FFF2-40B4-BE49-F238E27FC236}">
                  <a16:creationId xmlns:a16="http://schemas.microsoft.com/office/drawing/2014/main" id="{A5F72BB2-8D37-F99C-624D-D6B83AEDB706}"/>
                </a:ext>
              </a:extLst>
            </p:cNvPr>
            <p:cNvSpPr/>
            <p:nvPr userDrawn="1"/>
          </p:nvSpPr>
          <p:spPr>
            <a:xfrm>
              <a:off x="6988154" y="2388295"/>
              <a:ext cx="126305" cy="12630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5" name="Rektangel 24">
              <a:extLst>
                <a:ext uri="{FF2B5EF4-FFF2-40B4-BE49-F238E27FC236}">
                  <a16:creationId xmlns:a16="http://schemas.microsoft.com/office/drawing/2014/main" id="{84DFF5F4-D1BE-880D-87D8-99BD8D5986B4}"/>
                </a:ext>
              </a:extLst>
            </p:cNvPr>
            <p:cNvSpPr/>
            <p:nvPr userDrawn="1"/>
          </p:nvSpPr>
          <p:spPr>
            <a:xfrm>
              <a:off x="7163686" y="2388295"/>
              <a:ext cx="126305" cy="126305"/>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6" name="Rektangel 25">
              <a:extLst>
                <a:ext uri="{FF2B5EF4-FFF2-40B4-BE49-F238E27FC236}">
                  <a16:creationId xmlns:a16="http://schemas.microsoft.com/office/drawing/2014/main" id="{57799422-9E37-147F-C5EF-BD69600A0259}"/>
                </a:ext>
              </a:extLst>
            </p:cNvPr>
            <p:cNvSpPr/>
            <p:nvPr userDrawn="1"/>
          </p:nvSpPr>
          <p:spPr>
            <a:xfrm>
              <a:off x="7339218" y="2388295"/>
              <a:ext cx="126305" cy="126305"/>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7" name="Rektangel 26">
              <a:extLst>
                <a:ext uri="{FF2B5EF4-FFF2-40B4-BE49-F238E27FC236}">
                  <a16:creationId xmlns:a16="http://schemas.microsoft.com/office/drawing/2014/main" id="{CF0BD3BD-CA59-5181-6A7D-85BA481CF469}"/>
                </a:ext>
              </a:extLst>
            </p:cNvPr>
            <p:cNvSpPr/>
            <p:nvPr userDrawn="1"/>
          </p:nvSpPr>
          <p:spPr>
            <a:xfrm>
              <a:off x="7514750" y="2388295"/>
              <a:ext cx="126305" cy="126305"/>
            </a:xfrm>
            <a:prstGeom prst="rect">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28" name="Rektangel 27">
              <a:extLst>
                <a:ext uri="{FF2B5EF4-FFF2-40B4-BE49-F238E27FC236}">
                  <a16:creationId xmlns:a16="http://schemas.microsoft.com/office/drawing/2014/main" id="{AD483FB7-DFED-6269-FDB3-DA99BF8F1738}"/>
                </a:ext>
              </a:extLst>
            </p:cNvPr>
            <p:cNvSpPr/>
            <p:nvPr userDrawn="1"/>
          </p:nvSpPr>
          <p:spPr>
            <a:xfrm>
              <a:off x="7690282" y="2388295"/>
              <a:ext cx="126305" cy="126305"/>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31" name="Rektangel 30">
              <a:extLst>
                <a:ext uri="{FF2B5EF4-FFF2-40B4-BE49-F238E27FC236}">
                  <a16:creationId xmlns:a16="http://schemas.microsoft.com/office/drawing/2014/main" id="{53C50CD2-78C6-259C-97BD-526C014CEC81}"/>
                </a:ext>
              </a:extLst>
            </p:cNvPr>
            <p:cNvSpPr/>
            <p:nvPr userDrawn="1"/>
          </p:nvSpPr>
          <p:spPr>
            <a:xfrm>
              <a:off x="6637090" y="2661345"/>
              <a:ext cx="126305" cy="132095"/>
            </a:xfrm>
            <a:prstGeom prst="rect">
              <a:avLst/>
            </a:prstGeom>
            <a:solidFill>
              <a:schemeClr val="tx2">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47" name="Rektangel 46">
              <a:extLst>
                <a:ext uri="{FF2B5EF4-FFF2-40B4-BE49-F238E27FC236}">
                  <a16:creationId xmlns:a16="http://schemas.microsoft.com/office/drawing/2014/main" id="{8C1EA23D-35AA-C628-1834-7EC9974FAFA4}"/>
                </a:ext>
              </a:extLst>
            </p:cNvPr>
            <p:cNvSpPr/>
            <p:nvPr userDrawn="1"/>
          </p:nvSpPr>
          <p:spPr>
            <a:xfrm>
              <a:off x="6637090" y="2794041"/>
              <a:ext cx="126305" cy="132095"/>
            </a:xfrm>
            <a:prstGeom prst="rect">
              <a:avLst/>
            </a:prstGeom>
            <a:solidFill>
              <a:schemeClr val="tx2">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55" name="Rektangel 54">
              <a:extLst>
                <a:ext uri="{FF2B5EF4-FFF2-40B4-BE49-F238E27FC236}">
                  <a16:creationId xmlns:a16="http://schemas.microsoft.com/office/drawing/2014/main" id="{583F96BE-E130-3FDD-576F-874BDC4A6C90}"/>
                </a:ext>
              </a:extLst>
            </p:cNvPr>
            <p:cNvSpPr/>
            <p:nvPr userDrawn="1"/>
          </p:nvSpPr>
          <p:spPr>
            <a:xfrm>
              <a:off x="6637090" y="2926737"/>
              <a:ext cx="126305" cy="132095"/>
            </a:xfrm>
            <a:prstGeom prst="rect">
              <a:avLst/>
            </a:prstGeom>
            <a:solidFill>
              <a:schemeClr val="tx2">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63" name="Rektangel 62">
              <a:extLst>
                <a:ext uri="{FF2B5EF4-FFF2-40B4-BE49-F238E27FC236}">
                  <a16:creationId xmlns:a16="http://schemas.microsoft.com/office/drawing/2014/main" id="{33F1335E-E254-7491-5F15-30754BBD151E}"/>
                </a:ext>
              </a:extLst>
            </p:cNvPr>
            <p:cNvSpPr/>
            <p:nvPr userDrawn="1"/>
          </p:nvSpPr>
          <p:spPr>
            <a:xfrm>
              <a:off x="6637090" y="3059433"/>
              <a:ext cx="126305" cy="132095"/>
            </a:xfrm>
            <a:prstGeom prst="rect">
              <a:avLst/>
            </a:prstGeom>
            <a:solidFill>
              <a:schemeClr val="tx2">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33" name="Rektangel 1032">
              <a:extLst>
                <a:ext uri="{FF2B5EF4-FFF2-40B4-BE49-F238E27FC236}">
                  <a16:creationId xmlns:a16="http://schemas.microsoft.com/office/drawing/2014/main" id="{B691ED7D-5446-C50C-8BC0-D7AB6D614765}"/>
                </a:ext>
              </a:extLst>
            </p:cNvPr>
            <p:cNvSpPr/>
            <p:nvPr userDrawn="1"/>
          </p:nvSpPr>
          <p:spPr>
            <a:xfrm>
              <a:off x="6637090" y="3192130"/>
              <a:ext cx="126305" cy="132095"/>
            </a:xfrm>
            <a:prstGeom prst="rect">
              <a:avLst/>
            </a:prstGeom>
            <a:solidFill>
              <a:schemeClr val="tx2">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2" name="Rektangel 1041">
              <a:extLst>
                <a:ext uri="{FF2B5EF4-FFF2-40B4-BE49-F238E27FC236}">
                  <a16:creationId xmlns:a16="http://schemas.microsoft.com/office/drawing/2014/main" id="{7F5FD652-25CD-24B4-271B-3CFC6E465C27}"/>
                </a:ext>
              </a:extLst>
            </p:cNvPr>
            <p:cNvSpPr/>
            <p:nvPr userDrawn="1"/>
          </p:nvSpPr>
          <p:spPr>
            <a:xfrm>
              <a:off x="6812622" y="2661345"/>
              <a:ext cx="126305" cy="132095"/>
            </a:xfrm>
            <a:prstGeom prst="rect">
              <a:avLst/>
            </a:prstGeom>
            <a:solidFill>
              <a:schemeClr val="accent1">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3" name="Rektangel 1042">
              <a:extLst>
                <a:ext uri="{FF2B5EF4-FFF2-40B4-BE49-F238E27FC236}">
                  <a16:creationId xmlns:a16="http://schemas.microsoft.com/office/drawing/2014/main" id="{46276B80-6A92-8513-3337-2E24980A3660}"/>
                </a:ext>
              </a:extLst>
            </p:cNvPr>
            <p:cNvSpPr/>
            <p:nvPr userDrawn="1"/>
          </p:nvSpPr>
          <p:spPr>
            <a:xfrm>
              <a:off x="6812622" y="2794041"/>
              <a:ext cx="126305" cy="132095"/>
            </a:xfrm>
            <a:prstGeom prst="rect">
              <a:avLst/>
            </a:prstGeom>
            <a:solidFill>
              <a:schemeClr val="accent1">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4" name="Rektangel 1043">
              <a:extLst>
                <a:ext uri="{FF2B5EF4-FFF2-40B4-BE49-F238E27FC236}">
                  <a16:creationId xmlns:a16="http://schemas.microsoft.com/office/drawing/2014/main" id="{DF08EB8B-05A1-5D1E-3453-E35F156EA44C}"/>
                </a:ext>
              </a:extLst>
            </p:cNvPr>
            <p:cNvSpPr/>
            <p:nvPr userDrawn="1"/>
          </p:nvSpPr>
          <p:spPr>
            <a:xfrm>
              <a:off x="6812622" y="2926737"/>
              <a:ext cx="126305" cy="132095"/>
            </a:xfrm>
            <a:prstGeom prst="rect">
              <a:avLst/>
            </a:prstGeom>
            <a:solidFill>
              <a:schemeClr val="accent1">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5" name="Rektangel 1044">
              <a:extLst>
                <a:ext uri="{FF2B5EF4-FFF2-40B4-BE49-F238E27FC236}">
                  <a16:creationId xmlns:a16="http://schemas.microsoft.com/office/drawing/2014/main" id="{73BCDEB0-F256-9D9A-1735-36C73E5A4254}"/>
                </a:ext>
              </a:extLst>
            </p:cNvPr>
            <p:cNvSpPr/>
            <p:nvPr userDrawn="1"/>
          </p:nvSpPr>
          <p:spPr>
            <a:xfrm>
              <a:off x="6812622" y="3059433"/>
              <a:ext cx="126305" cy="132095"/>
            </a:xfrm>
            <a:prstGeom prst="rect">
              <a:avLst/>
            </a:prstGeom>
            <a:solidFill>
              <a:schemeClr val="accent1">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6" name="Rektangel 1045">
              <a:extLst>
                <a:ext uri="{FF2B5EF4-FFF2-40B4-BE49-F238E27FC236}">
                  <a16:creationId xmlns:a16="http://schemas.microsoft.com/office/drawing/2014/main" id="{8FB9E9DD-EB3E-746C-2937-90EBE84B3B2A}"/>
                </a:ext>
              </a:extLst>
            </p:cNvPr>
            <p:cNvSpPr/>
            <p:nvPr userDrawn="1"/>
          </p:nvSpPr>
          <p:spPr>
            <a:xfrm>
              <a:off x="6812622" y="3192130"/>
              <a:ext cx="126305" cy="132095"/>
            </a:xfrm>
            <a:prstGeom prst="rect">
              <a:avLst/>
            </a:prstGeom>
            <a:solidFill>
              <a:schemeClr val="accent1">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7" name="Rektangel 1046">
              <a:extLst>
                <a:ext uri="{FF2B5EF4-FFF2-40B4-BE49-F238E27FC236}">
                  <a16:creationId xmlns:a16="http://schemas.microsoft.com/office/drawing/2014/main" id="{BF36CC62-D665-E681-0504-9607980B29D1}"/>
                </a:ext>
              </a:extLst>
            </p:cNvPr>
            <p:cNvSpPr/>
            <p:nvPr userDrawn="1"/>
          </p:nvSpPr>
          <p:spPr>
            <a:xfrm>
              <a:off x="6988154" y="2661345"/>
              <a:ext cx="126305" cy="132095"/>
            </a:xfrm>
            <a:prstGeom prst="rect">
              <a:avLst/>
            </a:prstGeom>
            <a:solidFill>
              <a:schemeClr val="accent2">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8" name="Rektangel 1047">
              <a:extLst>
                <a:ext uri="{FF2B5EF4-FFF2-40B4-BE49-F238E27FC236}">
                  <a16:creationId xmlns:a16="http://schemas.microsoft.com/office/drawing/2014/main" id="{2ED8E59C-4621-6900-D5FB-392B5F63EB15}"/>
                </a:ext>
              </a:extLst>
            </p:cNvPr>
            <p:cNvSpPr/>
            <p:nvPr userDrawn="1"/>
          </p:nvSpPr>
          <p:spPr>
            <a:xfrm>
              <a:off x="6988154" y="2794041"/>
              <a:ext cx="126305" cy="132095"/>
            </a:xfrm>
            <a:prstGeom prst="rect">
              <a:avLst/>
            </a:prstGeom>
            <a:solidFill>
              <a:schemeClr val="accent2">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49" name="Rektangel 1048">
              <a:extLst>
                <a:ext uri="{FF2B5EF4-FFF2-40B4-BE49-F238E27FC236}">
                  <a16:creationId xmlns:a16="http://schemas.microsoft.com/office/drawing/2014/main" id="{1D1DFB72-8F94-C092-AB42-28E3BBF12D65}"/>
                </a:ext>
              </a:extLst>
            </p:cNvPr>
            <p:cNvSpPr/>
            <p:nvPr userDrawn="1"/>
          </p:nvSpPr>
          <p:spPr>
            <a:xfrm>
              <a:off x="6988154" y="2926737"/>
              <a:ext cx="126305" cy="132095"/>
            </a:xfrm>
            <a:prstGeom prst="rect">
              <a:avLst/>
            </a:prstGeom>
            <a:solidFill>
              <a:schemeClr val="accent2">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0" name="Rektangel 1049">
              <a:extLst>
                <a:ext uri="{FF2B5EF4-FFF2-40B4-BE49-F238E27FC236}">
                  <a16:creationId xmlns:a16="http://schemas.microsoft.com/office/drawing/2014/main" id="{9B388C52-8786-0F82-B433-3A79F1A4541A}"/>
                </a:ext>
              </a:extLst>
            </p:cNvPr>
            <p:cNvSpPr/>
            <p:nvPr userDrawn="1"/>
          </p:nvSpPr>
          <p:spPr>
            <a:xfrm>
              <a:off x="6988154" y="3059433"/>
              <a:ext cx="126305" cy="132095"/>
            </a:xfrm>
            <a:prstGeom prst="rect">
              <a:avLst/>
            </a:prstGeom>
            <a:solidFill>
              <a:schemeClr val="accent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1" name="Rektangel 1050">
              <a:extLst>
                <a:ext uri="{FF2B5EF4-FFF2-40B4-BE49-F238E27FC236}">
                  <a16:creationId xmlns:a16="http://schemas.microsoft.com/office/drawing/2014/main" id="{D4A998FA-E595-5120-1049-A3CC1C33E72E}"/>
                </a:ext>
              </a:extLst>
            </p:cNvPr>
            <p:cNvSpPr/>
            <p:nvPr userDrawn="1"/>
          </p:nvSpPr>
          <p:spPr>
            <a:xfrm>
              <a:off x="6988154" y="3192130"/>
              <a:ext cx="126305" cy="132095"/>
            </a:xfrm>
            <a:prstGeom prst="rect">
              <a:avLst/>
            </a:prstGeom>
            <a:solidFill>
              <a:schemeClr val="accent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2" name="Rektangel 1051">
              <a:extLst>
                <a:ext uri="{FF2B5EF4-FFF2-40B4-BE49-F238E27FC236}">
                  <a16:creationId xmlns:a16="http://schemas.microsoft.com/office/drawing/2014/main" id="{C8E27C97-6977-891F-B3C0-4CDE580AF57D}"/>
                </a:ext>
              </a:extLst>
            </p:cNvPr>
            <p:cNvSpPr/>
            <p:nvPr userDrawn="1"/>
          </p:nvSpPr>
          <p:spPr>
            <a:xfrm>
              <a:off x="7163686" y="2661345"/>
              <a:ext cx="126305" cy="132095"/>
            </a:xfrm>
            <a:prstGeom prst="rect">
              <a:avLst/>
            </a:prstGeom>
            <a:solidFill>
              <a:schemeClr val="accent3">
                <a:lumMod val="10000"/>
                <a:lumOff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3" name="Rektangel 1052">
              <a:extLst>
                <a:ext uri="{FF2B5EF4-FFF2-40B4-BE49-F238E27FC236}">
                  <a16:creationId xmlns:a16="http://schemas.microsoft.com/office/drawing/2014/main" id="{19FB03B5-BA18-74B7-9DEB-889CA8566539}"/>
                </a:ext>
              </a:extLst>
            </p:cNvPr>
            <p:cNvSpPr/>
            <p:nvPr userDrawn="1"/>
          </p:nvSpPr>
          <p:spPr>
            <a:xfrm>
              <a:off x="7163686" y="2794041"/>
              <a:ext cx="126305" cy="132095"/>
            </a:xfrm>
            <a:prstGeom prst="rect">
              <a:avLst/>
            </a:prstGeom>
            <a:solidFill>
              <a:schemeClr val="accent3">
                <a:lumMod val="25000"/>
                <a:lumOff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4" name="Rektangel 1053">
              <a:extLst>
                <a:ext uri="{FF2B5EF4-FFF2-40B4-BE49-F238E27FC236}">
                  <a16:creationId xmlns:a16="http://schemas.microsoft.com/office/drawing/2014/main" id="{57CEB0A0-35F5-997A-61EB-3E655B67D34B}"/>
                </a:ext>
              </a:extLst>
            </p:cNvPr>
            <p:cNvSpPr/>
            <p:nvPr userDrawn="1"/>
          </p:nvSpPr>
          <p:spPr>
            <a:xfrm>
              <a:off x="7163686" y="2926737"/>
              <a:ext cx="126305" cy="132095"/>
            </a:xfrm>
            <a:prstGeom prst="rect">
              <a:avLst/>
            </a:prstGeom>
            <a:solidFill>
              <a:schemeClr val="accent3">
                <a:lumMod val="50000"/>
                <a:lumOff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5" name="Rektangel 1054">
              <a:extLst>
                <a:ext uri="{FF2B5EF4-FFF2-40B4-BE49-F238E27FC236}">
                  <a16:creationId xmlns:a16="http://schemas.microsoft.com/office/drawing/2014/main" id="{187C5504-CF38-10EF-6656-9D373F47022B}"/>
                </a:ext>
              </a:extLst>
            </p:cNvPr>
            <p:cNvSpPr/>
            <p:nvPr userDrawn="1"/>
          </p:nvSpPr>
          <p:spPr>
            <a:xfrm>
              <a:off x="7163686" y="3059433"/>
              <a:ext cx="126305" cy="132095"/>
            </a:xfrm>
            <a:prstGeom prst="rect">
              <a:avLst/>
            </a:prstGeom>
            <a:solidFill>
              <a:schemeClr val="accent3">
                <a:lumMod val="75000"/>
                <a:lumOff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6" name="Rektangel 1055">
              <a:extLst>
                <a:ext uri="{FF2B5EF4-FFF2-40B4-BE49-F238E27FC236}">
                  <a16:creationId xmlns:a16="http://schemas.microsoft.com/office/drawing/2014/main" id="{00ECB6FD-B078-6ED8-3BF0-E6FFFB4125FF}"/>
                </a:ext>
              </a:extLst>
            </p:cNvPr>
            <p:cNvSpPr/>
            <p:nvPr userDrawn="1"/>
          </p:nvSpPr>
          <p:spPr>
            <a:xfrm>
              <a:off x="7163686" y="3192130"/>
              <a:ext cx="126305" cy="132095"/>
            </a:xfrm>
            <a:prstGeom prst="rect">
              <a:avLst/>
            </a:prstGeom>
            <a:solidFill>
              <a:schemeClr val="accent3">
                <a:lumMod val="90000"/>
                <a:lumOff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7" name="Rektangel 1056">
              <a:extLst>
                <a:ext uri="{FF2B5EF4-FFF2-40B4-BE49-F238E27FC236}">
                  <a16:creationId xmlns:a16="http://schemas.microsoft.com/office/drawing/2014/main" id="{2A81D134-CDD5-3A11-68DD-9A7DA325C5E2}"/>
                </a:ext>
              </a:extLst>
            </p:cNvPr>
            <p:cNvSpPr/>
            <p:nvPr userDrawn="1"/>
          </p:nvSpPr>
          <p:spPr>
            <a:xfrm>
              <a:off x="7339331" y="2661345"/>
              <a:ext cx="126305" cy="132095"/>
            </a:xfrm>
            <a:prstGeom prst="rect">
              <a:avLst/>
            </a:prstGeom>
            <a:solidFill>
              <a:schemeClr val="accent4">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8" name="Rektangel 1057">
              <a:extLst>
                <a:ext uri="{FF2B5EF4-FFF2-40B4-BE49-F238E27FC236}">
                  <a16:creationId xmlns:a16="http://schemas.microsoft.com/office/drawing/2014/main" id="{A3E6B7BF-B8DF-4895-BFF7-E48F3EA56C3C}"/>
                </a:ext>
              </a:extLst>
            </p:cNvPr>
            <p:cNvSpPr/>
            <p:nvPr userDrawn="1"/>
          </p:nvSpPr>
          <p:spPr>
            <a:xfrm>
              <a:off x="7339331" y="2794041"/>
              <a:ext cx="126305" cy="132095"/>
            </a:xfrm>
            <a:prstGeom prst="rect">
              <a:avLst/>
            </a:prstGeom>
            <a:solidFill>
              <a:schemeClr val="accent4">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59" name="Rektangel 1058">
              <a:extLst>
                <a:ext uri="{FF2B5EF4-FFF2-40B4-BE49-F238E27FC236}">
                  <a16:creationId xmlns:a16="http://schemas.microsoft.com/office/drawing/2014/main" id="{C9880F48-FE6A-D652-5F55-4BD96B03F4E4}"/>
                </a:ext>
              </a:extLst>
            </p:cNvPr>
            <p:cNvSpPr/>
            <p:nvPr userDrawn="1"/>
          </p:nvSpPr>
          <p:spPr>
            <a:xfrm>
              <a:off x="7339331" y="2926737"/>
              <a:ext cx="126305" cy="132095"/>
            </a:xfrm>
            <a:prstGeom prst="rect">
              <a:avLst/>
            </a:prstGeom>
            <a:solidFill>
              <a:schemeClr val="accent4">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0" name="Rektangel 1059">
              <a:extLst>
                <a:ext uri="{FF2B5EF4-FFF2-40B4-BE49-F238E27FC236}">
                  <a16:creationId xmlns:a16="http://schemas.microsoft.com/office/drawing/2014/main" id="{3D6EF6E0-55EF-D427-7BD3-3F9C9599C746}"/>
                </a:ext>
              </a:extLst>
            </p:cNvPr>
            <p:cNvSpPr/>
            <p:nvPr userDrawn="1"/>
          </p:nvSpPr>
          <p:spPr>
            <a:xfrm>
              <a:off x="7339331" y="3059433"/>
              <a:ext cx="126305" cy="132095"/>
            </a:xfrm>
            <a:prstGeom prst="rect">
              <a:avLst/>
            </a:prstGeom>
            <a:solidFill>
              <a:schemeClr val="accent4">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1" name="Rektangel 1060">
              <a:extLst>
                <a:ext uri="{FF2B5EF4-FFF2-40B4-BE49-F238E27FC236}">
                  <a16:creationId xmlns:a16="http://schemas.microsoft.com/office/drawing/2014/main" id="{BB5DD28F-1631-1EC1-63A2-5C34A28B0C19}"/>
                </a:ext>
              </a:extLst>
            </p:cNvPr>
            <p:cNvSpPr/>
            <p:nvPr userDrawn="1"/>
          </p:nvSpPr>
          <p:spPr>
            <a:xfrm>
              <a:off x="7339331" y="3192130"/>
              <a:ext cx="126305" cy="132095"/>
            </a:xfrm>
            <a:prstGeom prst="rect">
              <a:avLst/>
            </a:prstGeom>
            <a:solidFill>
              <a:schemeClr val="accent4">
                <a:lumMod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2" name="Rektangel 1061">
              <a:extLst>
                <a:ext uri="{FF2B5EF4-FFF2-40B4-BE49-F238E27FC236}">
                  <a16:creationId xmlns:a16="http://schemas.microsoft.com/office/drawing/2014/main" id="{C2846DE4-F371-1BF5-4167-59B95320B756}"/>
                </a:ext>
              </a:extLst>
            </p:cNvPr>
            <p:cNvSpPr/>
            <p:nvPr userDrawn="1"/>
          </p:nvSpPr>
          <p:spPr>
            <a:xfrm>
              <a:off x="7513832" y="2661345"/>
              <a:ext cx="126305" cy="132095"/>
            </a:xfrm>
            <a:prstGeom prst="rect">
              <a:avLst/>
            </a:prstGeom>
            <a:solidFill>
              <a:schemeClr val="accent5">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3" name="Rektangel 1062">
              <a:extLst>
                <a:ext uri="{FF2B5EF4-FFF2-40B4-BE49-F238E27FC236}">
                  <a16:creationId xmlns:a16="http://schemas.microsoft.com/office/drawing/2014/main" id="{D1FCE270-22E9-6108-5292-0A2E890C7042}"/>
                </a:ext>
              </a:extLst>
            </p:cNvPr>
            <p:cNvSpPr/>
            <p:nvPr userDrawn="1"/>
          </p:nvSpPr>
          <p:spPr>
            <a:xfrm>
              <a:off x="7513832" y="2794041"/>
              <a:ext cx="126305" cy="132095"/>
            </a:xfrm>
            <a:prstGeom prst="rect">
              <a:avLst/>
            </a:prstGeom>
            <a:solidFill>
              <a:schemeClr val="accent5">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4" name="Rektangel 1063">
              <a:extLst>
                <a:ext uri="{FF2B5EF4-FFF2-40B4-BE49-F238E27FC236}">
                  <a16:creationId xmlns:a16="http://schemas.microsoft.com/office/drawing/2014/main" id="{E0AB0C3D-3E2C-BA8B-F8FF-D1BAE2FD78AB}"/>
                </a:ext>
              </a:extLst>
            </p:cNvPr>
            <p:cNvSpPr/>
            <p:nvPr userDrawn="1"/>
          </p:nvSpPr>
          <p:spPr>
            <a:xfrm>
              <a:off x="7513832" y="2926737"/>
              <a:ext cx="126305" cy="132095"/>
            </a:xfrm>
            <a:prstGeom prst="rect">
              <a:avLst/>
            </a:prstGeom>
            <a:solidFill>
              <a:schemeClr val="accent5">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5" name="Rektangel 1064">
              <a:extLst>
                <a:ext uri="{FF2B5EF4-FFF2-40B4-BE49-F238E27FC236}">
                  <a16:creationId xmlns:a16="http://schemas.microsoft.com/office/drawing/2014/main" id="{A5B9B835-C0B3-CE1F-0F4F-E77B314EE265}"/>
                </a:ext>
              </a:extLst>
            </p:cNvPr>
            <p:cNvSpPr/>
            <p:nvPr userDrawn="1"/>
          </p:nvSpPr>
          <p:spPr>
            <a:xfrm>
              <a:off x="7513832" y="3059433"/>
              <a:ext cx="126305" cy="132095"/>
            </a:xfrm>
            <a:prstGeom prst="rect">
              <a:avLst/>
            </a:prstGeom>
            <a:solidFill>
              <a:schemeClr val="accent5">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6" name="Rektangel 1065">
              <a:extLst>
                <a:ext uri="{FF2B5EF4-FFF2-40B4-BE49-F238E27FC236}">
                  <a16:creationId xmlns:a16="http://schemas.microsoft.com/office/drawing/2014/main" id="{B6F46CE6-CCAF-9D3F-1627-61487FF99D45}"/>
                </a:ext>
              </a:extLst>
            </p:cNvPr>
            <p:cNvSpPr/>
            <p:nvPr userDrawn="1"/>
          </p:nvSpPr>
          <p:spPr>
            <a:xfrm>
              <a:off x="7513832" y="3192130"/>
              <a:ext cx="126305" cy="132095"/>
            </a:xfrm>
            <a:prstGeom prst="rect">
              <a:avLst/>
            </a:prstGeom>
            <a:solidFill>
              <a:schemeClr val="accent5">
                <a:lumMod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7" name="Rektangel 1066">
              <a:extLst>
                <a:ext uri="{FF2B5EF4-FFF2-40B4-BE49-F238E27FC236}">
                  <a16:creationId xmlns:a16="http://schemas.microsoft.com/office/drawing/2014/main" id="{B0D96E62-E6D5-5382-108B-2D8B21B1C7C0}"/>
                </a:ext>
              </a:extLst>
            </p:cNvPr>
            <p:cNvSpPr/>
            <p:nvPr userDrawn="1"/>
          </p:nvSpPr>
          <p:spPr>
            <a:xfrm>
              <a:off x="7690674" y="2661345"/>
              <a:ext cx="126305" cy="132095"/>
            </a:xfrm>
            <a:prstGeom prst="rect">
              <a:avLst/>
            </a:prstGeom>
            <a:solidFill>
              <a:schemeClr val="accent6">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8" name="Rektangel 1067">
              <a:extLst>
                <a:ext uri="{FF2B5EF4-FFF2-40B4-BE49-F238E27FC236}">
                  <a16:creationId xmlns:a16="http://schemas.microsoft.com/office/drawing/2014/main" id="{589AC037-F773-58BF-FA0E-B29A0BAE94D6}"/>
                </a:ext>
              </a:extLst>
            </p:cNvPr>
            <p:cNvSpPr/>
            <p:nvPr userDrawn="1"/>
          </p:nvSpPr>
          <p:spPr>
            <a:xfrm>
              <a:off x="7690674" y="2794041"/>
              <a:ext cx="126305" cy="132095"/>
            </a:xfrm>
            <a:prstGeom prst="rect">
              <a:avLst/>
            </a:prstGeom>
            <a:solidFill>
              <a:schemeClr val="accent6">
                <a:lumMod val="40000"/>
                <a:lumOff val="6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69" name="Rektangel 1068">
              <a:extLst>
                <a:ext uri="{FF2B5EF4-FFF2-40B4-BE49-F238E27FC236}">
                  <a16:creationId xmlns:a16="http://schemas.microsoft.com/office/drawing/2014/main" id="{07045815-7B67-4A94-7C17-8D64E287040A}"/>
                </a:ext>
              </a:extLst>
            </p:cNvPr>
            <p:cNvSpPr/>
            <p:nvPr userDrawn="1"/>
          </p:nvSpPr>
          <p:spPr>
            <a:xfrm>
              <a:off x="7690674" y="2926737"/>
              <a:ext cx="126305" cy="132095"/>
            </a:xfrm>
            <a:prstGeom prst="rect">
              <a:avLst/>
            </a:prstGeom>
            <a:solidFill>
              <a:schemeClr val="accent6">
                <a:lumMod val="60000"/>
                <a:lumOff val="4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70" name="Rektangel 1069">
              <a:extLst>
                <a:ext uri="{FF2B5EF4-FFF2-40B4-BE49-F238E27FC236}">
                  <a16:creationId xmlns:a16="http://schemas.microsoft.com/office/drawing/2014/main" id="{D85D7A99-C5CD-38F6-939F-A3EF9E12781C}"/>
                </a:ext>
              </a:extLst>
            </p:cNvPr>
            <p:cNvSpPr/>
            <p:nvPr userDrawn="1"/>
          </p:nvSpPr>
          <p:spPr>
            <a:xfrm>
              <a:off x="7690674" y="3059433"/>
              <a:ext cx="126305" cy="132095"/>
            </a:xfrm>
            <a:prstGeom prst="rect">
              <a:avLst/>
            </a:prstGeom>
            <a:solidFill>
              <a:schemeClr val="accent6">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71" name="Rektangel 1070">
              <a:extLst>
                <a:ext uri="{FF2B5EF4-FFF2-40B4-BE49-F238E27FC236}">
                  <a16:creationId xmlns:a16="http://schemas.microsoft.com/office/drawing/2014/main" id="{32FB7A58-1D8F-5665-AC4F-BA2FE1869B27}"/>
                </a:ext>
              </a:extLst>
            </p:cNvPr>
            <p:cNvSpPr/>
            <p:nvPr userDrawn="1"/>
          </p:nvSpPr>
          <p:spPr>
            <a:xfrm>
              <a:off x="7690674" y="3192130"/>
              <a:ext cx="126305" cy="132095"/>
            </a:xfrm>
            <a:prstGeom prst="rect">
              <a:avLst/>
            </a:prstGeom>
            <a:solidFill>
              <a:schemeClr val="accent6">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77" name="Rektangel 1076">
              <a:extLst>
                <a:ext uri="{FF2B5EF4-FFF2-40B4-BE49-F238E27FC236}">
                  <a16:creationId xmlns:a16="http://schemas.microsoft.com/office/drawing/2014/main" id="{5F9AF638-6FAD-3C50-00FA-ADD872158CE5}"/>
                </a:ext>
              </a:extLst>
            </p:cNvPr>
            <p:cNvSpPr/>
            <p:nvPr userDrawn="1"/>
          </p:nvSpPr>
          <p:spPr>
            <a:xfrm>
              <a:off x="6464595" y="2388295"/>
              <a:ext cx="126305" cy="12630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78" name="Rektangel 1077">
              <a:extLst>
                <a:ext uri="{FF2B5EF4-FFF2-40B4-BE49-F238E27FC236}">
                  <a16:creationId xmlns:a16="http://schemas.microsoft.com/office/drawing/2014/main" id="{C4749DD0-3DD2-A386-7BED-084BA84DBBE6}"/>
                </a:ext>
              </a:extLst>
            </p:cNvPr>
            <p:cNvSpPr/>
            <p:nvPr userDrawn="1"/>
          </p:nvSpPr>
          <p:spPr>
            <a:xfrm>
              <a:off x="6464595" y="2661345"/>
              <a:ext cx="126305" cy="132095"/>
            </a:xfrm>
            <a:prstGeom prst="rect">
              <a:avLst/>
            </a:prstGeom>
            <a:solidFill>
              <a:schemeClr val="bg2">
                <a:lumMod val="9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79" name="Rektangel 1078">
              <a:extLst>
                <a:ext uri="{FF2B5EF4-FFF2-40B4-BE49-F238E27FC236}">
                  <a16:creationId xmlns:a16="http://schemas.microsoft.com/office/drawing/2014/main" id="{B4499066-323D-EE08-E5A2-F43B0807892C}"/>
                </a:ext>
              </a:extLst>
            </p:cNvPr>
            <p:cNvSpPr/>
            <p:nvPr userDrawn="1"/>
          </p:nvSpPr>
          <p:spPr>
            <a:xfrm>
              <a:off x="6464595" y="2794041"/>
              <a:ext cx="126305" cy="132095"/>
            </a:xfrm>
            <a:prstGeom prst="rect">
              <a:avLst/>
            </a:prstGeom>
            <a:solidFill>
              <a:schemeClr val="bg2">
                <a:lumMod val="7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0" name="Rektangel 1079">
              <a:extLst>
                <a:ext uri="{FF2B5EF4-FFF2-40B4-BE49-F238E27FC236}">
                  <a16:creationId xmlns:a16="http://schemas.microsoft.com/office/drawing/2014/main" id="{1BBF49EA-C637-CAB3-6569-11A2CFD31079}"/>
                </a:ext>
              </a:extLst>
            </p:cNvPr>
            <p:cNvSpPr/>
            <p:nvPr userDrawn="1"/>
          </p:nvSpPr>
          <p:spPr>
            <a:xfrm>
              <a:off x="6464595" y="2926737"/>
              <a:ext cx="126305" cy="132095"/>
            </a:xfrm>
            <a:prstGeom prst="rect">
              <a:avLst/>
            </a:prstGeom>
            <a:solidFill>
              <a:schemeClr val="bg2">
                <a:lumMod val="5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1" name="Rektangel 1080">
              <a:extLst>
                <a:ext uri="{FF2B5EF4-FFF2-40B4-BE49-F238E27FC236}">
                  <a16:creationId xmlns:a16="http://schemas.microsoft.com/office/drawing/2014/main" id="{1F27D949-C326-6486-1CD4-2B8AF35ADE78}"/>
                </a:ext>
              </a:extLst>
            </p:cNvPr>
            <p:cNvSpPr/>
            <p:nvPr userDrawn="1"/>
          </p:nvSpPr>
          <p:spPr>
            <a:xfrm>
              <a:off x="6464595" y="3059433"/>
              <a:ext cx="126305" cy="132095"/>
            </a:xfrm>
            <a:prstGeom prst="rect">
              <a:avLst/>
            </a:prstGeom>
            <a:solidFill>
              <a:schemeClr val="bg2">
                <a:lumMod val="25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2" name="Rektangel 1081">
              <a:extLst>
                <a:ext uri="{FF2B5EF4-FFF2-40B4-BE49-F238E27FC236}">
                  <a16:creationId xmlns:a16="http://schemas.microsoft.com/office/drawing/2014/main" id="{F216B4A1-3944-F8CE-8C9B-FA88B4D03E26}"/>
                </a:ext>
              </a:extLst>
            </p:cNvPr>
            <p:cNvSpPr/>
            <p:nvPr userDrawn="1"/>
          </p:nvSpPr>
          <p:spPr>
            <a:xfrm>
              <a:off x="6464595" y="3192130"/>
              <a:ext cx="126305" cy="132095"/>
            </a:xfrm>
            <a:prstGeom prst="rect">
              <a:avLst/>
            </a:prstGeom>
            <a:solidFill>
              <a:schemeClr val="bg2">
                <a:lumMod val="1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3" name="Rektangel 1082">
              <a:extLst>
                <a:ext uri="{FF2B5EF4-FFF2-40B4-BE49-F238E27FC236}">
                  <a16:creationId xmlns:a16="http://schemas.microsoft.com/office/drawing/2014/main" id="{5F4ADBA2-1A1B-A4CA-F30B-B0C82CEC3557}"/>
                </a:ext>
              </a:extLst>
            </p:cNvPr>
            <p:cNvSpPr/>
            <p:nvPr userDrawn="1"/>
          </p:nvSpPr>
          <p:spPr>
            <a:xfrm>
              <a:off x="6108995" y="3810695"/>
              <a:ext cx="126305" cy="126305"/>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4" name="Rektangel 1083">
              <a:extLst>
                <a:ext uri="{FF2B5EF4-FFF2-40B4-BE49-F238E27FC236}">
                  <a16:creationId xmlns:a16="http://schemas.microsoft.com/office/drawing/2014/main" id="{374BD5DA-8482-21B6-9413-9B1A45CF76C1}"/>
                </a:ext>
              </a:extLst>
            </p:cNvPr>
            <p:cNvSpPr/>
            <p:nvPr userDrawn="1"/>
          </p:nvSpPr>
          <p:spPr>
            <a:xfrm>
              <a:off x="6108995" y="3986378"/>
              <a:ext cx="126305" cy="126305"/>
            </a:xfrm>
            <a:prstGeom prst="rect">
              <a:avLst/>
            </a:prstGeom>
            <a:solidFill>
              <a:srgbClr val="0D4A2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5" name="Rektangel 1084">
              <a:extLst>
                <a:ext uri="{FF2B5EF4-FFF2-40B4-BE49-F238E27FC236}">
                  <a16:creationId xmlns:a16="http://schemas.microsoft.com/office/drawing/2014/main" id="{5F6020BD-6733-E876-2089-C3084AEA1A1C}"/>
                </a:ext>
              </a:extLst>
            </p:cNvPr>
            <p:cNvSpPr/>
            <p:nvPr userDrawn="1"/>
          </p:nvSpPr>
          <p:spPr>
            <a:xfrm>
              <a:off x="6108995" y="4162061"/>
              <a:ext cx="126305" cy="126305"/>
            </a:xfrm>
            <a:prstGeom prst="rect">
              <a:avLst/>
            </a:prstGeom>
            <a:solidFill>
              <a:srgbClr val="4DA06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6" name="Rektangel 1085">
              <a:extLst>
                <a:ext uri="{FF2B5EF4-FFF2-40B4-BE49-F238E27FC236}">
                  <a16:creationId xmlns:a16="http://schemas.microsoft.com/office/drawing/2014/main" id="{C4348C5F-5E10-920F-C2FB-889532E2F622}"/>
                </a:ext>
              </a:extLst>
            </p:cNvPr>
            <p:cNvSpPr/>
            <p:nvPr userDrawn="1"/>
          </p:nvSpPr>
          <p:spPr>
            <a:xfrm>
              <a:off x="6108995" y="4337745"/>
              <a:ext cx="126305" cy="126305"/>
            </a:xfrm>
            <a:prstGeom prst="rect">
              <a:avLst/>
            </a:prstGeom>
            <a:solidFill>
              <a:srgbClr val="C7EBB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7" name="Rektangel 1086">
              <a:extLst>
                <a:ext uri="{FF2B5EF4-FFF2-40B4-BE49-F238E27FC236}">
                  <a16:creationId xmlns:a16="http://schemas.microsoft.com/office/drawing/2014/main" id="{D2D321FD-AE36-8DCA-8744-C0F46B88F58C}"/>
                </a:ext>
              </a:extLst>
            </p:cNvPr>
            <p:cNvSpPr/>
            <p:nvPr userDrawn="1"/>
          </p:nvSpPr>
          <p:spPr>
            <a:xfrm>
              <a:off x="6285031" y="3810695"/>
              <a:ext cx="126305" cy="126305"/>
            </a:xfrm>
            <a:prstGeom prst="rect">
              <a:avLst/>
            </a:prstGeom>
            <a:solidFill>
              <a:schemeClr val="accent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8" name="Rektangel 1087">
              <a:extLst>
                <a:ext uri="{FF2B5EF4-FFF2-40B4-BE49-F238E27FC236}">
                  <a16:creationId xmlns:a16="http://schemas.microsoft.com/office/drawing/2014/main" id="{A93DF2FE-61D7-AA01-C339-B2ECCF6D103B}"/>
                </a:ext>
              </a:extLst>
            </p:cNvPr>
            <p:cNvSpPr/>
            <p:nvPr userDrawn="1"/>
          </p:nvSpPr>
          <p:spPr>
            <a:xfrm>
              <a:off x="6285031" y="3986378"/>
              <a:ext cx="126305" cy="126305"/>
            </a:xfrm>
            <a:prstGeom prst="rect">
              <a:avLst/>
            </a:prstGeom>
            <a:solidFill>
              <a:srgbClr val="1C434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89" name="Rektangel 1088">
              <a:extLst>
                <a:ext uri="{FF2B5EF4-FFF2-40B4-BE49-F238E27FC236}">
                  <a16:creationId xmlns:a16="http://schemas.microsoft.com/office/drawing/2014/main" id="{89244240-2B76-F8CB-21C9-2B1FA90DD280}"/>
                </a:ext>
              </a:extLst>
            </p:cNvPr>
            <p:cNvSpPr/>
            <p:nvPr userDrawn="1"/>
          </p:nvSpPr>
          <p:spPr>
            <a:xfrm>
              <a:off x="6285031" y="4162061"/>
              <a:ext cx="126305" cy="126305"/>
            </a:xfrm>
            <a:prstGeom prst="rect">
              <a:avLst/>
            </a:prstGeom>
            <a:solidFill>
              <a:srgbClr val="339C9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0" name="Rektangel 1089">
              <a:extLst>
                <a:ext uri="{FF2B5EF4-FFF2-40B4-BE49-F238E27FC236}">
                  <a16:creationId xmlns:a16="http://schemas.microsoft.com/office/drawing/2014/main" id="{33D9BE51-B8F2-F451-C1A3-3725C01F9D93}"/>
                </a:ext>
              </a:extLst>
            </p:cNvPr>
            <p:cNvSpPr/>
            <p:nvPr userDrawn="1"/>
          </p:nvSpPr>
          <p:spPr>
            <a:xfrm>
              <a:off x="6285031" y="4337745"/>
              <a:ext cx="126305" cy="126305"/>
            </a:xfrm>
            <a:prstGeom prst="rect">
              <a:avLst/>
            </a:prstGeom>
            <a:solidFill>
              <a:srgbClr val="B2E0E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1" name="Rektangel 1090">
              <a:extLst>
                <a:ext uri="{FF2B5EF4-FFF2-40B4-BE49-F238E27FC236}">
                  <a16:creationId xmlns:a16="http://schemas.microsoft.com/office/drawing/2014/main" id="{ACA30911-7D60-921E-C70A-F693BE675834}"/>
                </a:ext>
              </a:extLst>
            </p:cNvPr>
            <p:cNvSpPr/>
            <p:nvPr userDrawn="1"/>
          </p:nvSpPr>
          <p:spPr>
            <a:xfrm>
              <a:off x="6461067" y="3810695"/>
              <a:ext cx="126305" cy="126305"/>
            </a:xfrm>
            <a:prstGeom prst="rect">
              <a:avLst/>
            </a:prstGeom>
            <a:solidFill>
              <a:schemeClr val="accent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2" name="Rektangel 1091">
              <a:extLst>
                <a:ext uri="{FF2B5EF4-FFF2-40B4-BE49-F238E27FC236}">
                  <a16:creationId xmlns:a16="http://schemas.microsoft.com/office/drawing/2014/main" id="{7C3A2D5F-4466-B210-4CF0-4DBBC6BB3BA6}"/>
                </a:ext>
              </a:extLst>
            </p:cNvPr>
            <p:cNvSpPr/>
            <p:nvPr userDrawn="1"/>
          </p:nvSpPr>
          <p:spPr>
            <a:xfrm>
              <a:off x="6461067" y="3986378"/>
              <a:ext cx="126305" cy="126305"/>
            </a:xfrm>
            <a:prstGeom prst="rect">
              <a:avLst/>
            </a:prstGeom>
            <a:solidFill>
              <a:srgbClr val="78001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3" name="Rektangel 1092">
              <a:extLst>
                <a:ext uri="{FF2B5EF4-FFF2-40B4-BE49-F238E27FC236}">
                  <a16:creationId xmlns:a16="http://schemas.microsoft.com/office/drawing/2014/main" id="{3DB1223D-C353-676D-5093-C19368A843EA}"/>
                </a:ext>
              </a:extLst>
            </p:cNvPr>
            <p:cNvSpPr/>
            <p:nvPr userDrawn="1"/>
          </p:nvSpPr>
          <p:spPr>
            <a:xfrm>
              <a:off x="6461067" y="4162061"/>
              <a:ext cx="126305" cy="126305"/>
            </a:xfrm>
            <a:prstGeom prst="rect">
              <a:avLst/>
            </a:prstGeom>
            <a:solidFill>
              <a:srgbClr val="E86A58"/>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4" name="Rektangel 1093">
              <a:extLst>
                <a:ext uri="{FF2B5EF4-FFF2-40B4-BE49-F238E27FC236}">
                  <a16:creationId xmlns:a16="http://schemas.microsoft.com/office/drawing/2014/main" id="{ECBE00DC-9A99-ED4F-7AB0-E71447F5BE95}"/>
                </a:ext>
              </a:extLst>
            </p:cNvPr>
            <p:cNvSpPr/>
            <p:nvPr userDrawn="1"/>
          </p:nvSpPr>
          <p:spPr>
            <a:xfrm>
              <a:off x="6461067" y="4337745"/>
              <a:ext cx="126305" cy="126305"/>
            </a:xfrm>
            <a:prstGeom prst="rect">
              <a:avLst/>
            </a:prstGeom>
            <a:solidFill>
              <a:srgbClr val="FFCCC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5" name="Rektangel 1094">
              <a:extLst>
                <a:ext uri="{FF2B5EF4-FFF2-40B4-BE49-F238E27FC236}">
                  <a16:creationId xmlns:a16="http://schemas.microsoft.com/office/drawing/2014/main" id="{5BAC4B2F-5948-684F-53E5-17024EA24387}"/>
                </a:ext>
              </a:extLst>
            </p:cNvPr>
            <p:cNvSpPr/>
            <p:nvPr userDrawn="1"/>
          </p:nvSpPr>
          <p:spPr>
            <a:xfrm>
              <a:off x="6637103" y="3810695"/>
              <a:ext cx="126305" cy="126305"/>
            </a:xfrm>
            <a:prstGeom prst="rect">
              <a:avLst/>
            </a:prstGeom>
            <a:solidFill>
              <a:schemeClr val="accent3"/>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6" name="Rektangel 1095">
              <a:extLst>
                <a:ext uri="{FF2B5EF4-FFF2-40B4-BE49-F238E27FC236}">
                  <a16:creationId xmlns:a16="http://schemas.microsoft.com/office/drawing/2014/main" id="{9DED6478-BDF3-512F-58F3-E36C2B3C3BAA}"/>
                </a:ext>
              </a:extLst>
            </p:cNvPr>
            <p:cNvSpPr/>
            <p:nvPr userDrawn="1"/>
          </p:nvSpPr>
          <p:spPr>
            <a:xfrm>
              <a:off x="6637103" y="3986378"/>
              <a:ext cx="126305" cy="126305"/>
            </a:xfrm>
            <a:prstGeom prst="rect">
              <a:avLst/>
            </a:prstGeom>
            <a:solidFill>
              <a:srgbClr val="A659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7" name="Rektangel 1096">
              <a:extLst>
                <a:ext uri="{FF2B5EF4-FFF2-40B4-BE49-F238E27FC236}">
                  <a16:creationId xmlns:a16="http://schemas.microsoft.com/office/drawing/2014/main" id="{6D820422-D0D9-5ACE-DB5E-ACF44106A99E}"/>
                </a:ext>
              </a:extLst>
            </p:cNvPr>
            <p:cNvSpPr/>
            <p:nvPr userDrawn="1"/>
          </p:nvSpPr>
          <p:spPr>
            <a:xfrm>
              <a:off x="6637103" y="4162061"/>
              <a:ext cx="126305" cy="126305"/>
            </a:xfrm>
            <a:prstGeom prst="rect">
              <a:avLst/>
            </a:prstGeom>
            <a:solidFill>
              <a:srgbClr val="FFBE0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8" name="Rektangel 1097">
              <a:extLst>
                <a:ext uri="{FF2B5EF4-FFF2-40B4-BE49-F238E27FC236}">
                  <a16:creationId xmlns:a16="http://schemas.microsoft.com/office/drawing/2014/main" id="{8B60BAF5-04DE-84E4-664B-F75D369387BB}"/>
                </a:ext>
              </a:extLst>
            </p:cNvPr>
            <p:cNvSpPr/>
            <p:nvPr userDrawn="1"/>
          </p:nvSpPr>
          <p:spPr>
            <a:xfrm>
              <a:off x="6637103" y="4337745"/>
              <a:ext cx="126305" cy="126305"/>
            </a:xfrm>
            <a:prstGeom prst="rect">
              <a:avLst/>
            </a:prstGeom>
            <a:solidFill>
              <a:srgbClr val="FFF0B0"/>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099" name="Rektangel 1098">
              <a:extLst>
                <a:ext uri="{FF2B5EF4-FFF2-40B4-BE49-F238E27FC236}">
                  <a16:creationId xmlns:a16="http://schemas.microsoft.com/office/drawing/2014/main" id="{2E36144B-8356-508C-530F-E4563E893F8E}"/>
                </a:ext>
              </a:extLst>
            </p:cNvPr>
            <p:cNvSpPr/>
            <p:nvPr userDrawn="1"/>
          </p:nvSpPr>
          <p:spPr>
            <a:xfrm>
              <a:off x="6813139" y="3810695"/>
              <a:ext cx="126305" cy="126305"/>
            </a:xfrm>
            <a:prstGeom prst="rect">
              <a:avLst/>
            </a:prstGeom>
            <a:solidFill>
              <a:schemeClr val="accent4"/>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0" name="Rektangel 1099">
              <a:extLst>
                <a:ext uri="{FF2B5EF4-FFF2-40B4-BE49-F238E27FC236}">
                  <a16:creationId xmlns:a16="http://schemas.microsoft.com/office/drawing/2014/main" id="{4A6003A8-E644-C22A-594E-648C05A084B5}"/>
                </a:ext>
              </a:extLst>
            </p:cNvPr>
            <p:cNvSpPr/>
            <p:nvPr userDrawn="1"/>
          </p:nvSpPr>
          <p:spPr>
            <a:xfrm>
              <a:off x="6813139" y="3986378"/>
              <a:ext cx="126305" cy="126305"/>
            </a:xfrm>
            <a:prstGeom prst="rect">
              <a:avLst/>
            </a:prstGeom>
            <a:solidFill>
              <a:srgbClr val="32323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1" name="Rektangel 1100">
              <a:extLst>
                <a:ext uri="{FF2B5EF4-FFF2-40B4-BE49-F238E27FC236}">
                  <a16:creationId xmlns:a16="http://schemas.microsoft.com/office/drawing/2014/main" id="{71252218-348E-C0A3-6703-29BD88D5A17F}"/>
                </a:ext>
              </a:extLst>
            </p:cNvPr>
            <p:cNvSpPr/>
            <p:nvPr userDrawn="1"/>
          </p:nvSpPr>
          <p:spPr>
            <a:xfrm>
              <a:off x="6813139" y="4162061"/>
              <a:ext cx="126305" cy="126305"/>
            </a:xfrm>
            <a:prstGeom prst="rect">
              <a:avLst/>
            </a:prstGeom>
            <a:solidFill>
              <a:srgbClr val="A5A5A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2" name="Rektangel 1101">
              <a:extLst>
                <a:ext uri="{FF2B5EF4-FFF2-40B4-BE49-F238E27FC236}">
                  <a16:creationId xmlns:a16="http://schemas.microsoft.com/office/drawing/2014/main" id="{F40D39AB-38A0-8D9F-98CF-0849C6CB1A97}"/>
                </a:ext>
              </a:extLst>
            </p:cNvPr>
            <p:cNvSpPr/>
            <p:nvPr userDrawn="1"/>
          </p:nvSpPr>
          <p:spPr>
            <a:xfrm>
              <a:off x="6813139" y="4337745"/>
              <a:ext cx="126305" cy="126305"/>
            </a:xfrm>
            <a:prstGeom prst="rect">
              <a:avLst/>
            </a:prstGeom>
            <a:solidFill>
              <a:srgbClr val="E6E6E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3" name="Rektangel 1102">
              <a:extLst>
                <a:ext uri="{FF2B5EF4-FFF2-40B4-BE49-F238E27FC236}">
                  <a16:creationId xmlns:a16="http://schemas.microsoft.com/office/drawing/2014/main" id="{B0EEB85D-E1B5-BB7E-06F5-B7F663E237EA}"/>
                </a:ext>
              </a:extLst>
            </p:cNvPr>
            <p:cNvSpPr/>
            <p:nvPr userDrawn="1"/>
          </p:nvSpPr>
          <p:spPr>
            <a:xfrm>
              <a:off x="6989175" y="3810695"/>
              <a:ext cx="126305" cy="126305"/>
            </a:xfrm>
            <a:prstGeom prst="rect">
              <a:avLst/>
            </a:prstGeom>
            <a:solidFill>
              <a:schemeClr val="accent6"/>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4" name="Rektangel 1103">
              <a:extLst>
                <a:ext uri="{FF2B5EF4-FFF2-40B4-BE49-F238E27FC236}">
                  <a16:creationId xmlns:a16="http://schemas.microsoft.com/office/drawing/2014/main" id="{0C4BF3AC-6949-B173-1F6F-7ACF6CCCA68D}"/>
                </a:ext>
              </a:extLst>
            </p:cNvPr>
            <p:cNvSpPr/>
            <p:nvPr userDrawn="1"/>
          </p:nvSpPr>
          <p:spPr>
            <a:xfrm>
              <a:off x="6989175" y="3986378"/>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5" name="Rektangel 1104">
              <a:extLst>
                <a:ext uri="{FF2B5EF4-FFF2-40B4-BE49-F238E27FC236}">
                  <a16:creationId xmlns:a16="http://schemas.microsoft.com/office/drawing/2014/main" id="{5E724053-DDC1-BCE6-018B-3C13912CBCAA}"/>
                </a:ext>
              </a:extLst>
            </p:cNvPr>
            <p:cNvSpPr/>
            <p:nvPr userDrawn="1"/>
          </p:nvSpPr>
          <p:spPr>
            <a:xfrm>
              <a:off x="6989175" y="4162061"/>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7" name="Rektangel 1106">
              <a:extLst>
                <a:ext uri="{FF2B5EF4-FFF2-40B4-BE49-F238E27FC236}">
                  <a16:creationId xmlns:a16="http://schemas.microsoft.com/office/drawing/2014/main" id="{B89A7384-2EB1-E47E-4661-2C135E836BAB}"/>
                </a:ext>
              </a:extLst>
            </p:cNvPr>
            <p:cNvSpPr/>
            <p:nvPr userDrawn="1"/>
          </p:nvSpPr>
          <p:spPr>
            <a:xfrm>
              <a:off x="7165211" y="3810695"/>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8" name="Rektangel 1107">
              <a:extLst>
                <a:ext uri="{FF2B5EF4-FFF2-40B4-BE49-F238E27FC236}">
                  <a16:creationId xmlns:a16="http://schemas.microsoft.com/office/drawing/2014/main" id="{64053484-E065-730D-63D9-F3F09E971CEC}"/>
                </a:ext>
              </a:extLst>
            </p:cNvPr>
            <p:cNvSpPr/>
            <p:nvPr userDrawn="1"/>
          </p:nvSpPr>
          <p:spPr>
            <a:xfrm>
              <a:off x="7165211" y="3986378"/>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09" name="Rektangel 1108">
              <a:extLst>
                <a:ext uri="{FF2B5EF4-FFF2-40B4-BE49-F238E27FC236}">
                  <a16:creationId xmlns:a16="http://schemas.microsoft.com/office/drawing/2014/main" id="{E5345871-5F8B-2377-CAC8-6913E51EB927}"/>
                </a:ext>
              </a:extLst>
            </p:cNvPr>
            <p:cNvSpPr/>
            <p:nvPr userDrawn="1"/>
          </p:nvSpPr>
          <p:spPr>
            <a:xfrm>
              <a:off x="7165211" y="4162061"/>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11" name="Rektangel 1110">
              <a:extLst>
                <a:ext uri="{FF2B5EF4-FFF2-40B4-BE49-F238E27FC236}">
                  <a16:creationId xmlns:a16="http://schemas.microsoft.com/office/drawing/2014/main" id="{15038F50-63E9-76D9-070D-599071F6D0B1}"/>
                </a:ext>
              </a:extLst>
            </p:cNvPr>
            <p:cNvSpPr/>
            <p:nvPr userDrawn="1"/>
          </p:nvSpPr>
          <p:spPr>
            <a:xfrm>
              <a:off x="7341247" y="3810695"/>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12" name="Rektangel 1111">
              <a:extLst>
                <a:ext uri="{FF2B5EF4-FFF2-40B4-BE49-F238E27FC236}">
                  <a16:creationId xmlns:a16="http://schemas.microsoft.com/office/drawing/2014/main" id="{062851F2-FDB2-63C5-B741-C1CAD1FE3211}"/>
                </a:ext>
              </a:extLst>
            </p:cNvPr>
            <p:cNvSpPr/>
            <p:nvPr userDrawn="1"/>
          </p:nvSpPr>
          <p:spPr>
            <a:xfrm>
              <a:off x="7341247" y="3986378"/>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13" name="Rektangel 1112">
              <a:extLst>
                <a:ext uri="{FF2B5EF4-FFF2-40B4-BE49-F238E27FC236}">
                  <a16:creationId xmlns:a16="http://schemas.microsoft.com/office/drawing/2014/main" id="{DE4F3BAC-C90D-4B77-27FF-4CD535F909E2}"/>
                </a:ext>
              </a:extLst>
            </p:cNvPr>
            <p:cNvSpPr/>
            <p:nvPr userDrawn="1"/>
          </p:nvSpPr>
          <p:spPr>
            <a:xfrm>
              <a:off x="7341247" y="4162061"/>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15" name="Rektangel 1114">
              <a:extLst>
                <a:ext uri="{FF2B5EF4-FFF2-40B4-BE49-F238E27FC236}">
                  <a16:creationId xmlns:a16="http://schemas.microsoft.com/office/drawing/2014/main" id="{6625D88E-960F-4248-3CEB-C2E5020321B6}"/>
                </a:ext>
              </a:extLst>
            </p:cNvPr>
            <p:cNvSpPr/>
            <p:nvPr userDrawn="1"/>
          </p:nvSpPr>
          <p:spPr>
            <a:xfrm>
              <a:off x="7517283" y="3810695"/>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16" name="Rektangel 1115">
              <a:extLst>
                <a:ext uri="{FF2B5EF4-FFF2-40B4-BE49-F238E27FC236}">
                  <a16:creationId xmlns:a16="http://schemas.microsoft.com/office/drawing/2014/main" id="{C10CFB8F-8E16-B335-A926-3A4BAA2E78D5}"/>
                </a:ext>
              </a:extLst>
            </p:cNvPr>
            <p:cNvSpPr/>
            <p:nvPr userDrawn="1"/>
          </p:nvSpPr>
          <p:spPr>
            <a:xfrm>
              <a:off x="7517283" y="3986378"/>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17" name="Rektangel 1116">
              <a:extLst>
                <a:ext uri="{FF2B5EF4-FFF2-40B4-BE49-F238E27FC236}">
                  <a16:creationId xmlns:a16="http://schemas.microsoft.com/office/drawing/2014/main" id="{1BAFE015-800E-787E-0572-90F6C0823C14}"/>
                </a:ext>
              </a:extLst>
            </p:cNvPr>
            <p:cNvSpPr/>
            <p:nvPr userDrawn="1"/>
          </p:nvSpPr>
          <p:spPr>
            <a:xfrm>
              <a:off x="7517283" y="4162061"/>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19" name="Rektangel 1118">
              <a:extLst>
                <a:ext uri="{FF2B5EF4-FFF2-40B4-BE49-F238E27FC236}">
                  <a16:creationId xmlns:a16="http://schemas.microsoft.com/office/drawing/2014/main" id="{4A97B2EF-9E28-C94C-6879-E7C073C12C39}"/>
                </a:ext>
              </a:extLst>
            </p:cNvPr>
            <p:cNvSpPr/>
            <p:nvPr userDrawn="1"/>
          </p:nvSpPr>
          <p:spPr>
            <a:xfrm>
              <a:off x="7693320" y="3810695"/>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20" name="Rektangel 1119">
              <a:extLst>
                <a:ext uri="{FF2B5EF4-FFF2-40B4-BE49-F238E27FC236}">
                  <a16:creationId xmlns:a16="http://schemas.microsoft.com/office/drawing/2014/main" id="{0046F9B6-9CA1-5B09-D162-A1A23AA1E72E}"/>
                </a:ext>
              </a:extLst>
            </p:cNvPr>
            <p:cNvSpPr/>
            <p:nvPr userDrawn="1"/>
          </p:nvSpPr>
          <p:spPr>
            <a:xfrm>
              <a:off x="7693320" y="3986378"/>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sp>
          <p:nvSpPr>
            <p:cNvPr id="1121" name="Rektangel 1120">
              <a:extLst>
                <a:ext uri="{FF2B5EF4-FFF2-40B4-BE49-F238E27FC236}">
                  <a16:creationId xmlns:a16="http://schemas.microsoft.com/office/drawing/2014/main" id="{555E2503-2C99-3601-4234-B5374905D676}"/>
                </a:ext>
              </a:extLst>
            </p:cNvPr>
            <p:cNvSpPr/>
            <p:nvPr userDrawn="1"/>
          </p:nvSpPr>
          <p:spPr>
            <a:xfrm>
              <a:off x="7693320" y="4162061"/>
              <a:ext cx="126305" cy="126305"/>
            </a:xfrm>
            <a:prstGeom prst="rect">
              <a:avLst/>
            </a:prstGeom>
            <a:solidFill>
              <a:schemeClr val="bg1"/>
            </a:solidFill>
            <a:ln w="6350">
              <a:solidFill>
                <a:schemeClr val="bg1">
                  <a:lumMod val="9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sv-SE" dirty="0"/>
            </a:p>
          </p:txBody>
        </p:sp>
      </p:grpSp>
      <p:sp>
        <p:nvSpPr>
          <p:cNvPr id="11" name="Rektangel med rundade hörn 10">
            <a:extLst>
              <a:ext uri="{FF2B5EF4-FFF2-40B4-BE49-F238E27FC236}">
                <a16:creationId xmlns:a16="http://schemas.microsoft.com/office/drawing/2014/main" id="{636AEB1C-664E-B3BB-DB73-01E07A3BF846}"/>
              </a:ext>
            </a:extLst>
          </p:cNvPr>
          <p:cNvSpPr/>
          <p:nvPr userDrawn="1"/>
        </p:nvSpPr>
        <p:spPr>
          <a:xfrm>
            <a:off x="6062449" y="2168771"/>
            <a:ext cx="800154" cy="97738"/>
          </a:xfrm>
          <a:prstGeom prst="roundRect">
            <a:avLst>
              <a:gd name="adj" fmla="val 0"/>
            </a:avLst>
          </a:prstGeom>
          <a:noFill/>
          <a:ln w="15875">
            <a:solidFill>
              <a:srgbClr val="2FBA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sp>
        <p:nvSpPr>
          <p:cNvPr id="1126" name="Rektangel med rundade hörn 1125">
            <a:extLst>
              <a:ext uri="{FF2B5EF4-FFF2-40B4-BE49-F238E27FC236}">
                <a16:creationId xmlns:a16="http://schemas.microsoft.com/office/drawing/2014/main" id="{F5D2D686-1879-1B11-9682-DCB8A43C167A}"/>
              </a:ext>
            </a:extLst>
          </p:cNvPr>
          <p:cNvSpPr/>
          <p:nvPr userDrawn="1"/>
        </p:nvSpPr>
        <p:spPr>
          <a:xfrm>
            <a:off x="6062449" y="2800595"/>
            <a:ext cx="800154" cy="331200"/>
          </a:xfrm>
          <a:prstGeom prst="roundRect">
            <a:avLst>
              <a:gd name="adj" fmla="val 0"/>
            </a:avLst>
          </a:prstGeom>
          <a:noFill/>
          <a:ln w="15875">
            <a:solidFill>
              <a:srgbClr val="2FBA7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grpSp>
        <p:nvGrpSpPr>
          <p:cNvPr id="38" name="Grupp 37">
            <a:extLst>
              <a:ext uri="{FF2B5EF4-FFF2-40B4-BE49-F238E27FC236}">
                <a16:creationId xmlns:a16="http://schemas.microsoft.com/office/drawing/2014/main" id="{6F818A9C-F465-3CE9-20FA-7BDEA4C864A3}"/>
              </a:ext>
            </a:extLst>
          </p:cNvPr>
          <p:cNvGrpSpPr/>
          <p:nvPr userDrawn="1"/>
        </p:nvGrpSpPr>
        <p:grpSpPr>
          <a:xfrm>
            <a:off x="6074571" y="3306851"/>
            <a:ext cx="781200" cy="90681"/>
            <a:chOff x="6511014" y="2308965"/>
            <a:chExt cx="602272" cy="346936"/>
          </a:xfrm>
        </p:grpSpPr>
        <p:sp>
          <p:nvSpPr>
            <p:cNvPr id="39" name="Rektangel med rundade hörn 38">
              <a:extLst>
                <a:ext uri="{FF2B5EF4-FFF2-40B4-BE49-F238E27FC236}">
                  <a16:creationId xmlns:a16="http://schemas.microsoft.com/office/drawing/2014/main" id="{341D2BCA-FEB1-3F16-2075-DBBCEE121133}"/>
                </a:ext>
              </a:extLst>
            </p:cNvPr>
            <p:cNvSpPr/>
            <p:nvPr/>
          </p:nvSpPr>
          <p:spPr>
            <a:xfrm>
              <a:off x="6511014" y="2308965"/>
              <a:ext cx="602272" cy="346936"/>
            </a:xfrm>
            <a:prstGeom prst="roundRect">
              <a:avLst>
                <a:gd name="adj" fmla="val 2307"/>
              </a:avLst>
            </a:prstGeom>
            <a:solidFill>
              <a:srgbClr val="F9535C">
                <a:alpha val="4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40" name="Rak 39">
              <a:extLst>
                <a:ext uri="{FF2B5EF4-FFF2-40B4-BE49-F238E27FC236}">
                  <a16:creationId xmlns:a16="http://schemas.microsoft.com/office/drawing/2014/main" id="{245C22F3-BAE7-75A9-96B0-E39BB2EFEC22}"/>
                </a:ext>
              </a:extLst>
            </p:cNvPr>
            <p:cNvCxnSpPr>
              <a:cxnSpLocks/>
            </p:cNvCxnSpPr>
            <p:nvPr/>
          </p:nvCxnSpPr>
          <p:spPr>
            <a:xfrm>
              <a:off x="6511014" y="2312318"/>
              <a:ext cx="602272" cy="341211"/>
            </a:xfrm>
            <a:prstGeom prst="line">
              <a:avLst/>
            </a:prstGeom>
            <a:ln w="25400" cap="rnd">
              <a:solidFill>
                <a:srgbClr val="F9535C"/>
              </a:solidFill>
              <a:round/>
            </a:ln>
          </p:spPr>
          <p:style>
            <a:lnRef idx="1">
              <a:schemeClr val="accent1"/>
            </a:lnRef>
            <a:fillRef idx="0">
              <a:schemeClr val="accent1"/>
            </a:fillRef>
            <a:effectRef idx="0">
              <a:schemeClr val="accent1"/>
            </a:effectRef>
            <a:fontRef idx="minor">
              <a:schemeClr val="tx1"/>
            </a:fontRef>
          </p:style>
        </p:cxnSp>
        <p:cxnSp>
          <p:nvCxnSpPr>
            <p:cNvPr id="41" name="Rak 40">
              <a:extLst>
                <a:ext uri="{FF2B5EF4-FFF2-40B4-BE49-F238E27FC236}">
                  <a16:creationId xmlns:a16="http://schemas.microsoft.com/office/drawing/2014/main" id="{1947DE09-EBCF-E910-33E6-512123ADAAFA}"/>
                </a:ext>
              </a:extLst>
            </p:cNvPr>
            <p:cNvCxnSpPr>
              <a:cxnSpLocks/>
            </p:cNvCxnSpPr>
            <p:nvPr/>
          </p:nvCxnSpPr>
          <p:spPr>
            <a:xfrm flipH="1">
              <a:off x="6511014" y="2312318"/>
              <a:ext cx="602272" cy="341211"/>
            </a:xfrm>
            <a:prstGeom prst="line">
              <a:avLst/>
            </a:prstGeom>
            <a:ln w="25400" cap="rnd">
              <a:solidFill>
                <a:srgbClr val="F9535C"/>
              </a:solidFill>
              <a:round/>
            </a:ln>
          </p:spPr>
          <p:style>
            <a:lnRef idx="1">
              <a:schemeClr val="accent1"/>
            </a:lnRef>
            <a:fillRef idx="0">
              <a:schemeClr val="accent1"/>
            </a:fillRef>
            <a:effectRef idx="0">
              <a:schemeClr val="accent1"/>
            </a:effectRef>
            <a:fontRef idx="minor">
              <a:schemeClr val="tx1"/>
            </a:fontRef>
          </p:style>
        </p:cxnSp>
      </p:grpSp>
      <p:grpSp>
        <p:nvGrpSpPr>
          <p:cNvPr id="1127" name="Grupp 1126">
            <a:extLst>
              <a:ext uri="{FF2B5EF4-FFF2-40B4-BE49-F238E27FC236}">
                <a16:creationId xmlns:a16="http://schemas.microsoft.com/office/drawing/2014/main" id="{5E961FC3-B409-F6A8-2D6C-145379049C89}"/>
              </a:ext>
            </a:extLst>
          </p:cNvPr>
          <p:cNvGrpSpPr/>
          <p:nvPr userDrawn="1"/>
        </p:nvGrpSpPr>
        <p:grpSpPr>
          <a:xfrm>
            <a:off x="6074571" y="2295574"/>
            <a:ext cx="781200" cy="324083"/>
            <a:chOff x="6511014" y="2308965"/>
            <a:chExt cx="602272" cy="346936"/>
          </a:xfrm>
        </p:grpSpPr>
        <p:sp>
          <p:nvSpPr>
            <p:cNvPr id="1128" name="Rektangel med rundade hörn 1127">
              <a:extLst>
                <a:ext uri="{FF2B5EF4-FFF2-40B4-BE49-F238E27FC236}">
                  <a16:creationId xmlns:a16="http://schemas.microsoft.com/office/drawing/2014/main" id="{2B5BA7A3-F734-9E73-0F7B-B2A14C010F59}"/>
                </a:ext>
              </a:extLst>
            </p:cNvPr>
            <p:cNvSpPr/>
            <p:nvPr/>
          </p:nvSpPr>
          <p:spPr>
            <a:xfrm>
              <a:off x="6511014" y="2308965"/>
              <a:ext cx="602272" cy="346936"/>
            </a:xfrm>
            <a:prstGeom prst="roundRect">
              <a:avLst>
                <a:gd name="adj" fmla="val 2307"/>
              </a:avLst>
            </a:prstGeom>
            <a:solidFill>
              <a:srgbClr val="F9535C">
                <a:alpha val="40000"/>
              </a:srgbClr>
            </a:soli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sv-SE"/>
            </a:p>
          </p:txBody>
        </p:sp>
        <p:cxnSp>
          <p:nvCxnSpPr>
            <p:cNvPr id="1129" name="Rak 1128">
              <a:extLst>
                <a:ext uri="{FF2B5EF4-FFF2-40B4-BE49-F238E27FC236}">
                  <a16:creationId xmlns:a16="http://schemas.microsoft.com/office/drawing/2014/main" id="{23AB9D37-FDD0-9B73-576D-D72C040BD7D8}"/>
                </a:ext>
              </a:extLst>
            </p:cNvPr>
            <p:cNvCxnSpPr>
              <a:cxnSpLocks/>
            </p:cNvCxnSpPr>
            <p:nvPr/>
          </p:nvCxnSpPr>
          <p:spPr>
            <a:xfrm>
              <a:off x="6511014" y="2312318"/>
              <a:ext cx="602272" cy="341211"/>
            </a:xfrm>
            <a:prstGeom prst="line">
              <a:avLst/>
            </a:prstGeom>
            <a:ln w="25400" cap="rnd">
              <a:solidFill>
                <a:srgbClr val="F9535C"/>
              </a:solidFill>
              <a:round/>
            </a:ln>
          </p:spPr>
          <p:style>
            <a:lnRef idx="1">
              <a:schemeClr val="accent1"/>
            </a:lnRef>
            <a:fillRef idx="0">
              <a:schemeClr val="accent1"/>
            </a:fillRef>
            <a:effectRef idx="0">
              <a:schemeClr val="accent1"/>
            </a:effectRef>
            <a:fontRef idx="minor">
              <a:schemeClr val="tx1"/>
            </a:fontRef>
          </p:style>
        </p:cxnSp>
        <p:cxnSp>
          <p:nvCxnSpPr>
            <p:cNvPr id="1130" name="Rak 1129">
              <a:extLst>
                <a:ext uri="{FF2B5EF4-FFF2-40B4-BE49-F238E27FC236}">
                  <a16:creationId xmlns:a16="http://schemas.microsoft.com/office/drawing/2014/main" id="{3A5FBCF0-695B-2C2E-D769-6AEE9E5D9CA6}"/>
                </a:ext>
              </a:extLst>
            </p:cNvPr>
            <p:cNvCxnSpPr>
              <a:cxnSpLocks/>
            </p:cNvCxnSpPr>
            <p:nvPr/>
          </p:nvCxnSpPr>
          <p:spPr>
            <a:xfrm flipH="1">
              <a:off x="6511014" y="2312318"/>
              <a:ext cx="602272" cy="341211"/>
            </a:xfrm>
            <a:prstGeom prst="line">
              <a:avLst/>
            </a:prstGeom>
            <a:ln w="25400" cap="rnd">
              <a:solidFill>
                <a:srgbClr val="F9535C"/>
              </a:solidFill>
              <a:round/>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27227242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Accessibility Office 2013/2016">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3968F577-4190-D3A2-B5A8-E34ADF1ABC61}"/>
              </a:ext>
            </a:extLst>
          </p:cNvPr>
          <p:cNvSpPr>
            <a:spLocks noGrp="1"/>
          </p:cNvSpPr>
          <p:nvPr>
            <p:ph type="dt" sz="half" idx="10"/>
          </p:nvPr>
        </p:nvSpPr>
        <p:spPr/>
        <p:txBody>
          <a:bodyPr/>
          <a:lstStyle/>
          <a:p>
            <a:fld id="{120FD48D-1F42-B341-AF85-AE480DB64991}" type="datetime1">
              <a:rPr lang="sv-SE" smtClean="0"/>
              <a:t>2024-12-11</a:t>
            </a:fld>
            <a:endParaRPr lang="sv-SE" dirty="0"/>
          </a:p>
        </p:txBody>
      </p:sp>
      <p:sp>
        <p:nvSpPr>
          <p:cNvPr id="4" name="Platshållare för sidfot 3">
            <a:extLst>
              <a:ext uri="{FF2B5EF4-FFF2-40B4-BE49-F238E27FC236}">
                <a16:creationId xmlns:a16="http://schemas.microsoft.com/office/drawing/2014/main" id="{2AD44966-3286-DD76-F24B-E5B897B19E36}"/>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618B16DD-2293-3CEC-1E7B-F472FFA64C04}"/>
              </a:ext>
            </a:extLst>
          </p:cNvPr>
          <p:cNvSpPr>
            <a:spLocks noGrp="1"/>
          </p:cNvSpPr>
          <p:nvPr>
            <p:ph type="sldNum" sz="quarter" idx="12"/>
          </p:nvPr>
        </p:nvSpPr>
        <p:spPr/>
        <p:txBody>
          <a:bodyPr/>
          <a:lstStyle/>
          <a:p>
            <a:fld id="{B716C8F4-20CD-364A-8A8E-DE130115B178}" type="slidenum">
              <a:rPr lang="sv-SE" smtClean="0"/>
              <a:pPr/>
              <a:t>‹#›</a:t>
            </a:fld>
            <a:endParaRPr lang="sv-SE"/>
          </a:p>
        </p:txBody>
      </p:sp>
      <p:sp>
        <p:nvSpPr>
          <p:cNvPr id="7" name="textruta 6">
            <a:extLst>
              <a:ext uri="{FF2B5EF4-FFF2-40B4-BE49-F238E27FC236}">
                <a16:creationId xmlns:a16="http://schemas.microsoft.com/office/drawing/2014/main" id="{90ED1EC6-276A-A06E-A517-156B8EACE0DE}"/>
              </a:ext>
            </a:extLst>
          </p:cNvPr>
          <p:cNvSpPr txBox="1"/>
          <p:nvPr userDrawn="1"/>
        </p:nvSpPr>
        <p:spPr>
          <a:xfrm>
            <a:off x="600076" y="1008476"/>
            <a:ext cx="10991850" cy="1103312"/>
          </a:xfrm>
          <a:prstGeom prst="rect">
            <a:avLst/>
          </a:prstGeom>
          <a:noFill/>
        </p:spPr>
        <p:txBody>
          <a:bodyPr wrap="square" anchor="t">
            <a:noAutofit/>
          </a:bodyPr>
          <a:lstStyle/>
          <a:p>
            <a:r>
              <a:rPr lang="en-US" sz="4000" b="1" noProof="0" dirty="0">
                <a:solidFill>
                  <a:schemeClr val="tx2"/>
                </a:solidFill>
                <a:latin typeface="+mj-lt"/>
              </a:rPr>
              <a:t>Make your presentation accessible</a:t>
            </a:r>
          </a:p>
        </p:txBody>
      </p:sp>
      <p:sp>
        <p:nvSpPr>
          <p:cNvPr id="2" name="textruta 1">
            <a:extLst>
              <a:ext uri="{FF2B5EF4-FFF2-40B4-BE49-F238E27FC236}">
                <a16:creationId xmlns:a16="http://schemas.microsoft.com/office/drawing/2014/main" id="{1A0056A6-C8C3-8E39-A19D-E42D44FC04A1}"/>
              </a:ext>
            </a:extLst>
          </p:cNvPr>
          <p:cNvSpPr txBox="1"/>
          <p:nvPr userDrawn="1"/>
        </p:nvSpPr>
        <p:spPr>
          <a:xfrm>
            <a:off x="600075" y="1790514"/>
            <a:ext cx="1099026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noProof="0" dirty="0">
                <a:solidFill>
                  <a:schemeClr val="accent1"/>
                </a:solidFill>
                <a:latin typeface="+mn-lt"/>
              </a:rPr>
              <a:t>The template is set up to be as accessibility-friendly as possible, but there are two things you need to do yourself as you add content. </a:t>
            </a:r>
            <a:r>
              <a:rPr lang="en-US" sz="1600" b="1" noProof="0" dirty="0">
                <a:solidFill>
                  <a:schemeClr val="accent1"/>
                </a:solidFill>
                <a:latin typeface="+mn-lt"/>
              </a:rPr>
              <a:t>The instructions below are for Office 2013/2016.</a:t>
            </a:r>
          </a:p>
        </p:txBody>
      </p:sp>
      <p:sp>
        <p:nvSpPr>
          <p:cNvPr id="11" name="textruta 10">
            <a:extLst>
              <a:ext uri="{FF2B5EF4-FFF2-40B4-BE49-F238E27FC236}">
                <a16:creationId xmlns:a16="http://schemas.microsoft.com/office/drawing/2014/main" id="{D3950EA1-6BC3-FA92-A900-5D1873DA5B6D}"/>
              </a:ext>
            </a:extLst>
          </p:cNvPr>
          <p:cNvSpPr txBox="1"/>
          <p:nvPr userDrawn="1"/>
        </p:nvSpPr>
        <p:spPr>
          <a:xfrm>
            <a:off x="600076" y="2616199"/>
            <a:ext cx="531495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noProof="0" dirty="0">
                <a:solidFill>
                  <a:schemeClr val="tx2"/>
                </a:solidFill>
                <a:latin typeface="+mj-lt"/>
              </a:rPr>
              <a:t>Add alternative text for images/figures</a:t>
            </a:r>
          </a:p>
        </p:txBody>
      </p:sp>
      <p:sp>
        <p:nvSpPr>
          <p:cNvPr id="12" name="textruta 11">
            <a:extLst>
              <a:ext uri="{FF2B5EF4-FFF2-40B4-BE49-F238E27FC236}">
                <a16:creationId xmlns:a16="http://schemas.microsoft.com/office/drawing/2014/main" id="{F72A4E10-E85F-9067-684F-58257918714F}"/>
              </a:ext>
            </a:extLst>
          </p:cNvPr>
          <p:cNvSpPr txBox="1"/>
          <p:nvPr userDrawn="1"/>
        </p:nvSpPr>
        <p:spPr>
          <a:xfrm>
            <a:off x="600076" y="3031066"/>
            <a:ext cx="5314950" cy="1513235"/>
          </a:xfrm>
          <a:prstGeom prst="rect">
            <a:avLst/>
          </a:prstGeom>
          <a:noFill/>
        </p:spPr>
        <p:txBody>
          <a:bodyPr wrap="square" rtlCol="0">
            <a:spAutoFit/>
          </a:bodyPr>
          <a:lstStyle/>
          <a:p>
            <a:pPr marL="0" indent="0">
              <a:spcAft>
                <a:spcPts val="1000"/>
              </a:spcAft>
              <a:buNone/>
            </a:pPr>
            <a:r>
              <a:rPr lang="en-US" sz="1200" dirty="0"/>
              <a:t>Right-click on an image/figure and select the option "Format Picture." A tab will then open on the right side of the window. Choose the </a:t>
            </a:r>
            <a:r>
              <a:rPr lang="en-US" sz="1200" i="1" dirty="0"/>
              <a:t>Size and Properties</a:t>
            </a:r>
            <a:r>
              <a:rPr lang="en-US" sz="1200" dirty="0"/>
              <a:t> of the figure, then select </a:t>
            </a:r>
            <a:r>
              <a:rPr lang="en-US" sz="1200" i="1" dirty="0"/>
              <a:t>Alternative Text</a:t>
            </a:r>
            <a:r>
              <a:rPr lang="en-US" sz="1200" dirty="0"/>
              <a:t>. Describe your image/figure in 1-2 sentences that will be read aloud by screen readers for those with visual impairments.</a:t>
            </a:r>
          </a:p>
          <a:p>
            <a:pPr marL="0" indent="0">
              <a:spcAft>
                <a:spcPts val="1000"/>
              </a:spcAft>
              <a:buNone/>
            </a:pPr>
            <a:r>
              <a:rPr lang="en-US" sz="1200" dirty="0"/>
              <a:t>If the image/figure serves no informative purpose and you want to exclude it, you can simply leave the title and description empty.</a:t>
            </a:r>
          </a:p>
        </p:txBody>
      </p:sp>
      <p:sp>
        <p:nvSpPr>
          <p:cNvPr id="13" name="textruta 12">
            <a:extLst>
              <a:ext uri="{FF2B5EF4-FFF2-40B4-BE49-F238E27FC236}">
                <a16:creationId xmlns:a16="http://schemas.microsoft.com/office/drawing/2014/main" id="{EE3FC087-E3DB-F3EF-9BDB-AB9263D72EEF}"/>
              </a:ext>
            </a:extLst>
          </p:cNvPr>
          <p:cNvSpPr txBox="1"/>
          <p:nvPr userDrawn="1"/>
        </p:nvSpPr>
        <p:spPr>
          <a:xfrm>
            <a:off x="6276976" y="2616199"/>
            <a:ext cx="531495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noProof="0" dirty="0">
                <a:solidFill>
                  <a:schemeClr val="tx2"/>
                </a:solidFill>
                <a:latin typeface="+mj-lt"/>
              </a:rPr>
              <a:t>Set reading order</a:t>
            </a:r>
          </a:p>
        </p:txBody>
      </p:sp>
      <p:sp>
        <p:nvSpPr>
          <p:cNvPr id="14" name="textruta 13">
            <a:extLst>
              <a:ext uri="{FF2B5EF4-FFF2-40B4-BE49-F238E27FC236}">
                <a16:creationId xmlns:a16="http://schemas.microsoft.com/office/drawing/2014/main" id="{A12E57D3-1BFC-4BED-5424-48C6609FCB60}"/>
              </a:ext>
            </a:extLst>
          </p:cNvPr>
          <p:cNvSpPr txBox="1"/>
          <p:nvPr userDrawn="1"/>
        </p:nvSpPr>
        <p:spPr>
          <a:xfrm>
            <a:off x="6276976" y="3031066"/>
            <a:ext cx="5314950" cy="3216265"/>
          </a:xfrm>
          <a:prstGeom prst="rect">
            <a:avLst/>
          </a:prstGeom>
          <a:noFill/>
        </p:spPr>
        <p:txBody>
          <a:bodyPr wrap="square" rtlCol="0">
            <a:spAutoFit/>
          </a:bodyPr>
          <a:lstStyle/>
          <a:p>
            <a:pPr>
              <a:spcAft>
                <a:spcPts val="600"/>
              </a:spcAft>
            </a:pPr>
            <a:r>
              <a:rPr lang="en-US" sz="1200" dirty="0"/>
              <a:t>The predefined fields in the templates have a set reading order, but if you add additional/custom text boxes, images, SmartArt, or other content, you should check that the reading order is logical. Otherwise, the objects will be read in the order they were added to the page.</a:t>
            </a:r>
          </a:p>
          <a:p>
            <a:pPr marL="0" indent="0">
              <a:spcAft>
                <a:spcPts val="600"/>
              </a:spcAft>
              <a:buNone/>
            </a:pPr>
            <a:r>
              <a:rPr lang="en-US" sz="1200" b="1" dirty="0">
                <a:solidFill>
                  <a:schemeClr val="accent1"/>
                </a:solidFill>
                <a:latin typeface="+mj-lt"/>
              </a:rPr>
              <a:t>You can control the reading order by:</a:t>
            </a:r>
          </a:p>
          <a:p>
            <a:pPr marL="228600" indent="-228600">
              <a:spcAft>
                <a:spcPts val="600"/>
              </a:spcAft>
              <a:buClr>
                <a:schemeClr val="accent1"/>
              </a:buClr>
              <a:buFont typeface="+mj-lt"/>
              <a:buAutoNum type="arabicPeriod"/>
            </a:pPr>
            <a:r>
              <a:rPr lang="en-US" sz="1200" dirty="0"/>
              <a:t>Selecting an object in the file.</a:t>
            </a:r>
          </a:p>
          <a:p>
            <a:pPr marL="228600" indent="-228600">
              <a:spcAft>
                <a:spcPts val="600"/>
              </a:spcAft>
              <a:buClr>
                <a:schemeClr val="accent1"/>
              </a:buClr>
              <a:buFont typeface="+mj-lt"/>
              <a:buAutoNum type="arabicPeriod"/>
            </a:pPr>
            <a:r>
              <a:rPr lang="en-US" sz="1200" dirty="0"/>
              <a:t>Choosing the "Format" tab that appears on the right side of the ribbon.</a:t>
            </a:r>
          </a:p>
          <a:p>
            <a:pPr marL="228600" indent="-228600">
              <a:spcAft>
                <a:spcPts val="600"/>
              </a:spcAft>
              <a:buClr>
                <a:schemeClr val="accent1"/>
              </a:buClr>
              <a:buFont typeface="+mj-lt"/>
              <a:buAutoNum type="arabicPeriod"/>
            </a:pPr>
            <a:r>
              <a:rPr lang="en-US" sz="1200" dirty="0"/>
              <a:t>Selecting "Selection Pane" in the "Arrange" group.</a:t>
            </a:r>
          </a:p>
          <a:p>
            <a:pPr marL="228600" indent="-228600">
              <a:spcAft>
                <a:spcPts val="600"/>
              </a:spcAft>
              <a:buClr>
                <a:schemeClr val="accent1"/>
              </a:buClr>
              <a:buFont typeface="+mj-lt"/>
              <a:buAutoNum type="arabicPeriod"/>
            </a:pPr>
            <a:r>
              <a:rPr lang="en-US" sz="1200" dirty="0"/>
              <a:t>Selecting one or more objects in the list.</a:t>
            </a:r>
          </a:p>
          <a:p>
            <a:pPr marL="228600" indent="-228600">
              <a:spcAft>
                <a:spcPts val="600"/>
              </a:spcAft>
              <a:buClr>
                <a:schemeClr val="accent1"/>
              </a:buClr>
              <a:buFont typeface="+mj-lt"/>
              <a:buAutoNum type="arabicPeriod"/>
            </a:pPr>
            <a:r>
              <a:rPr lang="en-US" sz="1200" dirty="0"/>
              <a:t>Dragging the selection upward or downward, or clicking the "Up" button.</a:t>
            </a:r>
          </a:p>
          <a:p>
            <a:pPr marL="228600" indent="-228600">
              <a:spcAft>
                <a:spcPts val="600"/>
              </a:spcAft>
              <a:buClr>
                <a:schemeClr val="accent1"/>
              </a:buClr>
              <a:buFont typeface="+mj-lt"/>
              <a:buAutoNum type="arabicPeriod"/>
            </a:pPr>
            <a:r>
              <a:rPr lang="en-US" sz="1200" dirty="0"/>
              <a:t>Dragging the objects until they have the desired order. This will not affect the layout on the page, only the order in which they are read by screen readers.</a:t>
            </a:r>
          </a:p>
        </p:txBody>
      </p:sp>
    </p:spTree>
    <p:extLst>
      <p:ext uri="{BB962C8B-B14F-4D97-AF65-F5344CB8AC3E}">
        <p14:creationId xmlns:p14="http://schemas.microsoft.com/office/powerpoint/2010/main" val="46074038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Accessibility Office 365/2019">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3968F577-4190-D3A2-B5A8-E34ADF1ABC61}"/>
              </a:ext>
            </a:extLst>
          </p:cNvPr>
          <p:cNvSpPr>
            <a:spLocks noGrp="1"/>
          </p:cNvSpPr>
          <p:nvPr>
            <p:ph type="dt" sz="half" idx="10"/>
          </p:nvPr>
        </p:nvSpPr>
        <p:spPr/>
        <p:txBody>
          <a:bodyPr/>
          <a:lstStyle/>
          <a:p>
            <a:fld id="{45830D3C-297D-AF4B-BF84-42155CB091D6}" type="datetime1">
              <a:rPr lang="sv-SE" smtClean="0"/>
              <a:t>2024-12-11</a:t>
            </a:fld>
            <a:endParaRPr lang="sv-SE" dirty="0"/>
          </a:p>
        </p:txBody>
      </p:sp>
      <p:sp>
        <p:nvSpPr>
          <p:cNvPr id="4" name="Platshållare för sidfot 3">
            <a:extLst>
              <a:ext uri="{FF2B5EF4-FFF2-40B4-BE49-F238E27FC236}">
                <a16:creationId xmlns:a16="http://schemas.microsoft.com/office/drawing/2014/main" id="{2AD44966-3286-DD76-F24B-E5B897B19E36}"/>
              </a:ext>
            </a:extLst>
          </p:cNvPr>
          <p:cNvSpPr>
            <a:spLocks noGrp="1"/>
          </p:cNvSpPr>
          <p:nvPr>
            <p:ph type="ftr" sz="quarter" idx="11"/>
          </p:nvPr>
        </p:nvSpPr>
        <p:spPr/>
        <p:txBody>
          <a:bodyPr/>
          <a:lstStyle/>
          <a:p>
            <a:r>
              <a:rPr lang="sv-SE"/>
              <a:t>Presentation footer</a:t>
            </a:r>
            <a:endParaRPr lang="sv-SE" dirty="0"/>
          </a:p>
        </p:txBody>
      </p:sp>
      <p:sp>
        <p:nvSpPr>
          <p:cNvPr id="5" name="Platshållare för bildnummer 4">
            <a:extLst>
              <a:ext uri="{FF2B5EF4-FFF2-40B4-BE49-F238E27FC236}">
                <a16:creationId xmlns:a16="http://schemas.microsoft.com/office/drawing/2014/main" id="{618B16DD-2293-3CEC-1E7B-F472FFA64C04}"/>
              </a:ext>
            </a:extLst>
          </p:cNvPr>
          <p:cNvSpPr>
            <a:spLocks noGrp="1"/>
          </p:cNvSpPr>
          <p:nvPr>
            <p:ph type="sldNum" sz="quarter" idx="12"/>
          </p:nvPr>
        </p:nvSpPr>
        <p:spPr/>
        <p:txBody>
          <a:bodyPr/>
          <a:lstStyle/>
          <a:p>
            <a:fld id="{B716C8F4-20CD-364A-8A8E-DE130115B178}" type="slidenum">
              <a:rPr lang="sv-SE" smtClean="0"/>
              <a:pPr/>
              <a:t>‹#›</a:t>
            </a:fld>
            <a:endParaRPr lang="sv-SE"/>
          </a:p>
        </p:txBody>
      </p:sp>
      <p:sp>
        <p:nvSpPr>
          <p:cNvPr id="11" name="textruta 10">
            <a:extLst>
              <a:ext uri="{FF2B5EF4-FFF2-40B4-BE49-F238E27FC236}">
                <a16:creationId xmlns:a16="http://schemas.microsoft.com/office/drawing/2014/main" id="{D3950EA1-6BC3-FA92-A900-5D1873DA5B6D}"/>
              </a:ext>
            </a:extLst>
          </p:cNvPr>
          <p:cNvSpPr txBox="1"/>
          <p:nvPr userDrawn="1"/>
        </p:nvSpPr>
        <p:spPr>
          <a:xfrm>
            <a:off x="600076" y="2616199"/>
            <a:ext cx="531495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noProof="0" dirty="0">
                <a:solidFill>
                  <a:schemeClr val="tx2"/>
                </a:solidFill>
                <a:latin typeface="+mj-lt"/>
              </a:rPr>
              <a:t>Add alternative text for images/figures</a:t>
            </a:r>
          </a:p>
        </p:txBody>
      </p:sp>
      <p:sp>
        <p:nvSpPr>
          <p:cNvPr id="12" name="textruta 11">
            <a:extLst>
              <a:ext uri="{FF2B5EF4-FFF2-40B4-BE49-F238E27FC236}">
                <a16:creationId xmlns:a16="http://schemas.microsoft.com/office/drawing/2014/main" id="{F72A4E10-E85F-9067-684F-58257918714F}"/>
              </a:ext>
            </a:extLst>
          </p:cNvPr>
          <p:cNvSpPr txBox="1"/>
          <p:nvPr userDrawn="1"/>
        </p:nvSpPr>
        <p:spPr>
          <a:xfrm>
            <a:off x="600076" y="3031066"/>
            <a:ext cx="5314950" cy="1513235"/>
          </a:xfrm>
          <a:prstGeom prst="rect">
            <a:avLst/>
          </a:prstGeom>
          <a:noFill/>
        </p:spPr>
        <p:txBody>
          <a:bodyPr wrap="square" rtlCol="0">
            <a:spAutoFit/>
          </a:bodyPr>
          <a:lstStyle/>
          <a:p>
            <a:pPr marL="0" indent="0">
              <a:spcAft>
                <a:spcPts val="1000"/>
              </a:spcAft>
              <a:buNone/>
            </a:pPr>
            <a:r>
              <a:rPr lang="en-US" sz="1200" dirty="0"/>
              <a:t>Right-click on an image/figure and select the option "Format Picture." A tab will then open on the right side of the window. Choose the </a:t>
            </a:r>
            <a:r>
              <a:rPr lang="en-US" sz="1200" i="1" dirty="0"/>
              <a:t>Size and Properties</a:t>
            </a:r>
            <a:r>
              <a:rPr lang="en-US" sz="1200" dirty="0"/>
              <a:t> of the figure, then select </a:t>
            </a:r>
            <a:r>
              <a:rPr lang="en-US" sz="1200" i="1" dirty="0"/>
              <a:t>Alternative Text</a:t>
            </a:r>
            <a:r>
              <a:rPr lang="en-US" sz="1200" dirty="0"/>
              <a:t>. Describe your image/figure in 1-2 sentences that will be read aloud by screen readers for those with visual impairments.</a:t>
            </a:r>
          </a:p>
          <a:p>
            <a:pPr marL="0" indent="0">
              <a:spcAft>
                <a:spcPts val="1000"/>
              </a:spcAft>
              <a:buNone/>
            </a:pPr>
            <a:r>
              <a:rPr lang="en-US" sz="1200" dirty="0"/>
              <a:t>If the image/figure serves no informative purpose and you want to exclude it, you can simply leave the title and description empty.</a:t>
            </a:r>
          </a:p>
        </p:txBody>
      </p:sp>
      <p:sp>
        <p:nvSpPr>
          <p:cNvPr id="13" name="textruta 12">
            <a:extLst>
              <a:ext uri="{FF2B5EF4-FFF2-40B4-BE49-F238E27FC236}">
                <a16:creationId xmlns:a16="http://schemas.microsoft.com/office/drawing/2014/main" id="{EE3FC087-E3DB-F3EF-9BDB-AB9263D72EEF}"/>
              </a:ext>
            </a:extLst>
          </p:cNvPr>
          <p:cNvSpPr txBox="1"/>
          <p:nvPr userDrawn="1"/>
        </p:nvSpPr>
        <p:spPr>
          <a:xfrm>
            <a:off x="6276976" y="2616199"/>
            <a:ext cx="5314950" cy="33855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noProof="0" dirty="0">
                <a:solidFill>
                  <a:schemeClr val="tx2"/>
                </a:solidFill>
                <a:latin typeface="+mj-lt"/>
              </a:rPr>
              <a:t>Set reading order</a:t>
            </a:r>
          </a:p>
        </p:txBody>
      </p:sp>
      <p:sp>
        <p:nvSpPr>
          <p:cNvPr id="14" name="textruta 13">
            <a:extLst>
              <a:ext uri="{FF2B5EF4-FFF2-40B4-BE49-F238E27FC236}">
                <a16:creationId xmlns:a16="http://schemas.microsoft.com/office/drawing/2014/main" id="{A12E57D3-1BFC-4BED-5424-48C6609FCB60}"/>
              </a:ext>
            </a:extLst>
          </p:cNvPr>
          <p:cNvSpPr txBox="1"/>
          <p:nvPr userDrawn="1"/>
        </p:nvSpPr>
        <p:spPr>
          <a:xfrm>
            <a:off x="6276976" y="3031066"/>
            <a:ext cx="5314950" cy="2246769"/>
          </a:xfrm>
          <a:prstGeom prst="rect">
            <a:avLst/>
          </a:prstGeom>
          <a:noFill/>
        </p:spPr>
        <p:txBody>
          <a:bodyPr wrap="square" rtlCol="0">
            <a:spAutoFit/>
          </a:bodyPr>
          <a:lstStyle/>
          <a:p>
            <a:pPr marL="0" indent="0">
              <a:spcAft>
                <a:spcPts val="600"/>
              </a:spcAft>
              <a:buNone/>
            </a:pPr>
            <a:r>
              <a:rPr lang="en-US" sz="1200" dirty="0"/>
              <a:t>The predefined fields in the templates have a set reading order, but if you add additional/custom text boxes, images, SmartArt, or other content, you should check that the reading order is logical. Otherwise, the objects will be read in the order they were added to the page.</a:t>
            </a:r>
          </a:p>
          <a:p>
            <a:pPr marL="0" indent="0">
              <a:spcAft>
                <a:spcPts val="600"/>
              </a:spcAft>
              <a:buNone/>
            </a:pPr>
            <a:r>
              <a:rPr lang="en-US" sz="1200" b="1" dirty="0">
                <a:solidFill>
                  <a:schemeClr val="accent1"/>
                </a:solidFill>
              </a:rPr>
              <a:t>You can control the reading order by:</a:t>
            </a:r>
          </a:p>
          <a:p>
            <a:pPr marL="228600" indent="-228600">
              <a:spcAft>
                <a:spcPts val="600"/>
              </a:spcAft>
              <a:buClr>
                <a:schemeClr val="accent1"/>
              </a:buClr>
              <a:buFont typeface="+mj-lt"/>
              <a:buAutoNum type="arabicPeriod"/>
            </a:pPr>
            <a:r>
              <a:rPr lang="en-US" sz="1200" dirty="0"/>
              <a:t>On the </a:t>
            </a:r>
            <a:r>
              <a:rPr lang="en-US" sz="1200" i="1" dirty="0"/>
              <a:t>Home</a:t>
            </a:r>
            <a:r>
              <a:rPr lang="en-US" sz="1200" dirty="0"/>
              <a:t> tab, select </a:t>
            </a:r>
            <a:r>
              <a:rPr lang="en-US" sz="1200" i="1" dirty="0"/>
              <a:t>Arrange</a:t>
            </a:r>
          </a:p>
          <a:p>
            <a:pPr marL="228600" indent="-228600">
              <a:spcAft>
                <a:spcPts val="600"/>
              </a:spcAft>
              <a:buClr>
                <a:schemeClr val="accent1"/>
              </a:buClr>
              <a:buFont typeface="+mj-lt"/>
              <a:buAutoNum type="arabicPeriod"/>
            </a:pPr>
            <a:r>
              <a:rPr lang="en-US" sz="1200" dirty="0"/>
              <a:t>From the </a:t>
            </a:r>
            <a:r>
              <a:rPr lang="en-US" sz="1200" i="1" dirty="0"/>
              <a:t>Arrange </a:t>
            </a:r>
            <a:r>
              <a:rPr lang="en-US" sz="1200" dirty="0"/>
              <a:t>menu, choose "Selection Pane.“</a:t>
            </a:r>
          </a:p>
          <a:p>
            <a:pPr marL="228600" indent="-228600">
              <a:spcAft>
                <a:spcPts val="600"/>
              </a:spcAft>
              <a:buClr>
                <a:schemeClr val="accent1"/>
              </a:buClr>
              <a:buFont typeface="+mj-lt"/>
              <a:buAutoNum type="arabicPeriod"/>
            </a:pPr>
            <a:r>
              <a:rPr lang="en-US" sz="1200" dirty="0"/>
              <a:t>A tab will open on the right side of the window. Drag the objects until they have the desired order. This will not affect the layout on the page, only the order in which they are read by screen readers.</a:t>
            </a:r>
          </a:p>
        </p:txBody>
      </p:sp>
      <p:sp>
        <p:nvSpPr>
          <p:cNvPr id="6" name="textruta 5">
            <a:extLst>
              <a:ext uri="{FF2B5EF4-FFF2-40B4-BE49-F238E27FC236}">
                <a16:creationId xmlns:a16="http://schemas.microsoft.com/office/drawing/2014/main" id="{60BCB9D5-FB2E-F01B-B2C5-5BFB4C55D46E}"/>
              </a:ext>
            </a:extLst>
          </p:cNvPr>
          <p:cNvSpPr txBox="1"/>
          <p:nvPr userDrawn="1"/>
        </p:nvSpPr>
        <p:spPr>
          <a:xfrm>
            <a:off x="600076" y="1008476"/>
            <a:ext cx="10991850" cy="1103312"/>
          </a:xfrm>
          <a:prstGeom prst="rect">
            <a:avLst/>
          </a:prstGeom>
          <a:noFill/>
        </p:spPr>
        <p:txBody>
          <a:bodyPr wrap="square" anchor="t">
            <a:noAutofit/>
          </a:bodyPr>
          <a:lstStyle/>
          <a:p>
            <a:r>
              <a:rPr lang="en-US" sz="4000" b="1" noProof="0" dirty="0">
                <a:solidFill>
                  <a:schemeClr val="tx2"/>
                </a:solidFill>
                <a:latin typeface="+mj-lt"/>
              </a:rPr>
              <a:t>Make your presentation accessible</a:t>
            </a:r>
          </a:p>
        </p:txBody>
      </p:sp>
      <p:sp>
        <p:nvSpPr>
          <p:cNvPr id="8" name="textruta 7">
            <a:extLst>
              <a:ext uri="{FF2B5EF4-FFF2-40B4-BE49-F238E27FC236}">
                <a16:creationId xmlns:a16="http://schemas.microsoft.com/office/drawing/2014/main" id="{83F6329C-964B-2CDD-13A7-0D9A1FF8FB4F}"/>
              </a:ext>
            </a:extLst>
          </p:cNvPr>
          <p:cNvSpPr txBox="1"/>
          <p:nvPr userDrawn="1"/>
        </p:nvSpPr>
        <p:spPr>
          <a:xfrm>
            <a:off x="600075" y="1790514"/>
            <a:ext cx="10990263" cy="58477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noProof="0" dirty="0">
                <a:solidFill>
                  <a:schemeClr val="accent1"/>
                </a:solidFill>
                <a:latin typeface="+mn-lt"/>
              </a:rPr>
              <a:t>The template is set up to be as accessibility-friendly as possible, but there are two things you need to do yourself as you add content. </a:t>
            </a:r>
            <a:r>
              <a:rPr lang="en-US" sz="1600" b="1" noProof="0" dirty="0">
                <a:solidFill>
                  <a:schemeClr val="accent1"/>
                </a:solidFill>
                <a:latin typeface="+mn-lt"/>
              </a:rPr>
              <a:t>The instructions below are for Office 365 or Office 2019.</a:t>
            </a:r>
          </a:p>
        </p:txBody>
      </p:sp>
    </p:spTree>
    <p:extLst>
      <p:ext uri="{BB962C8B-B14F-4D97-AF65-F5344CB8AC3E}">
        <p14:creationId xmlns:p14="http://schemas.microsoft.com/office/powerpoint/2010/main" val="78837107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userDrawn="1">
  <p:cSld name="Rubrik och innehåll">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4EB0B6BB-AC5F-485A-85BA-F56E433C7DFA}"/>
              </a:ext>
            </a:extLst>
          </p:cNvPr>
          <p:cNvSpPr>
            <a:spLocks noGrp="1"/>
          </p:cNvSpPr>
          <p:nvPr>
            <p:ph type="title"/>
          </p:nvPr>
        </p:nvSpPr>
        <p:spPr/>
        <p:txBody>
          <a:bodyPr/>
          <a:lstStyle/>
          <a:p>
            <a:r>
              <a:rPr lang="en-US"/>
              <a:t>Click to edit Master title style</a:t>
            </a:r>
            <a:endParaRPr lang="sv-SE"/>
          </a:p>
        </p:txBody>
      </p:sp>
      <p:sp>
        <p:nvSpPr>
          <p:cNvPr id="3" name="Platshållare för datum 2">
            <a:extLst>
              <a:ext uri="{FF2B5EF4-FFF2-40B4-BE49-F238E27FC236}">
                <a16:creationId xmlns:a16="http://schemas.microsoft.com/office/drawing/2014/main" id="{69A48BD2-8B5B-44E1-8F6C-9B0D41A68E8D}"/>
              </a:ext>
            </a:extLst>
          </p:cNvPr>
          <p:cNvSpPr>
            <a:spLocks noGrp="1"/>
          </p:cNvSpPr>
          <p:nvPr>
            <p:ph type="dt" sz="half" idx="10"/>
          </p:nvPr>
        </p:nvSpPr>
        <p:spPr/>
        <p:txBody>
          <a:bodyPr/>
          <a:lstStyle/>
          <a:p>
            <a:fld id="{95D3F4D8-4BE6-D743-AE27-D14757A6F270}" type="datetime1">
              <a:rPr lang="sv-SE" smtClean="0"/>
              <a:t>2024-12-11</a:t>
            </a:fld>
            <a:endParaRPr lang="sv-SE"/>
          </a:p>
        </p:txBody>
      </p:sp>
      <p:sp>
        <p:nvSpPr>
          <p:cNvPr id="4" name="Platshållare för sidfot 3">
            <a:extLst>
              <a:ext uri="{FF2B5EF4-FFF2-40B4-BE49-F238E27FC236}">
                <a16:creationId xmlns:a16="http://schemas.microsoft.com/office/drawing/2014/main" id="{21B72178-9B2F-45A7-A31E-7710591B0F38}"/>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3155F99B-B767-4EF4-BDED-E7E361EB3F4F}"/>
              </a:ext>
            </a:extLst>
          </p:cNvPr>
          <p:cNvSpPr>
            <a:spLocks noGrp="1"/>
          </p:cNvSpPr>
          <p:nvPr>
            <p:ph type="sldNum" sz="quarter" idx="12"/>
          </p:nvPr>
        </p:nvSpPr>
        <p:spPr/>
        <p:txBody>
          <a:bodyPr/>
          <a:lstStyle/>
          <a:p>
            <a:fld id="{7422A9A3-8636-4A04-BD48-3153280FB086}" type="slidenum">
              <a:rPr lang="sv-SE" smtClean="0"/>
              <a:pPr/>
              <a:t>‹#›</a:t>
            </a:fld>
            <a:endParaRPr lang="sv-SE"/>
          </a:p>
        </p:txBody>
      </p:sp>
      <p:sp>
        <p:nvSpPr>
          <p:cNvPr id="7" name="Platshållare för innehåll 6">
            <a:extLst>
              <a:ext uri="{FF2B5EF4-FFF2-40B4-BE49-F238E27FC236}">
                <a16:creationId xmlns:a16="http://schemas.microsoft.com/office/drawing/2014/main" id="{FA474A84-82A6-4747-B64B-83217A0CB54B}"/>
              </a:ext>
            </a:extLst>
          </p:cNvPr>
          <p:cNvSpPr>
            <a:spLocks noGrp="1"/>
          </p:cNvSpPr>
          <p:nvPr>
            <p:ph sz="quarter" idx="13"/>
          </p:nvPr>
        </p:nvSpPr>
        <p:spPr>
          <a:xfrm>
            <a:off x="1509185" y="1592265"/>
            <a:ext cx="10354204" cy="4721225"/>
          </a:xfrm>
        </p:spPr>
        <p:txBody>
          <a:bodyPr>
            <a:normAutofit/>
          </a:bodyPr>
          <a:lstStyle>
            <a:lvl1pPr>
              <a:defRPr sz="2000"/>
            </a:lvl1pPr>
            <a:lvl2pPr marL="685783" indent="-228594">
              <a:buFont typeface="Arial" panose="020B0604020202020204" pitchFamily="34" charset="0"/>
              <a:buChar char="‒"/>
              <a:defRPr sz="1800"/>
            </a:lvl2pPr>
            <a:lvl3pPr marL="1142971" indent="-228594">
              <a:buFont typeface="Arial" panose="020B0604020202020204" pitchFamily="34" charset="0"/>
              <a:buChar char="˃"/>
              <a:defRPr sz="1600"/>
            </a:lvl3pPr>
            <a:lvl4pPr>
              <a:defRPr sz="1400"/>
            </a:lvl4pPr>
            <a:lvl5pPr marL="2057349" indent="-228594">
              <a:buFont typeface="Arial" panose="020B0604020202020204" pitchFamily="34" charset="0"/>
              <a:buChar cha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Tree>
    <p:extLst>
      <p:ext uri="{BB962C8B-B14F-4D97-AF65-F5344CB8AC3E}">
        <p14:creationId xmlns:p14="http://schemas.microsoft.com/office/powerpoint/2010/main" val="1280183126"/>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userDrawn="1">
  <p:cSld name="Rubrik och två innehåll">
    <p:spTree>
      <p:nvGrpSpPr>
        <p:cNvPr id="1" name=""/>
        <p:cNvGrpSpPr/>
        <p:nvPr/>
      </p:nvGrpSpPr>
      <p:grpSpPr>
        <a:xfrm>
          <a:off x="0" y="0"/>
          <a:ext cx="0" cy="0"/>
          <a:chOff x="0" y="0"/>
          <a:chExt cx="0" cy="0"/>
        </a:xfrm>
      </p:grpSpPr>
      <p:sp>
        <p:nvSpPr>
          <p:cNvPr id="3" name="Platshållare för datum 2">
            <a:extLst>
              <a:ext uri="{FF2B5EF4-FFF2-40B4-BE49-F238E27FC236}">
                <a16:creationId xmlns:a16="http://schemas.microsoft.com/office/drawing/2014/main" id="{8C966D54-57EE-458D-979F-B857F3483E34}"/>
              </a:ext>
            </a:extLst>
          </p:cNvPr>
          <p:cNvSpPr>
            <a:spLocks noGrp="1"/>
          </p:cNvSpPr>
          <p:nvPr>
            <p:ph type="dt" sz="half" idx="10"/>
          </p:nvPr>
        </p:nvSpPr>
        <p:spPr/>
        <p:txBody>
          <a:bodyPr/>
          <a:lstStyle/>
          <a:p>
            <a:fld id="{A9663559-229D-724F-BBD5-623E582CF5C1}" type="datetime1">
              <a:rPr lang="sv-SE" smtClean="0"/>
              <a:t>2024-12-11</a:t>
            </a:fld>
            <a:endParaRPr lang="sv-SE"/>
          </a:p>
        </p:txBody>
      </p:sp>
      <p:sp>
        <p:nvSpPr>
          <p:cNvPr id="4" name="Platshållare för sidfot 3">
            <a:extLst>
              <a:ext uri="{FF2B5EF4-FFF2-40B4-BE49-F238E27FC236}">
                <a16:creationId xmlns:a16="http://schemas.microsoft.com/office/drawing/2014/main" id="{5C0D5306-1C16-4D96-8016-0B45E724AEEC}"/>
              </a:ext>
            </a:extLst>
          </p:cNvPr>
          <p:cNvSpPr>
            <a:spLocks noGrp="1"/>
          </p:cNvSpPr>
          <p:nvPr>
            <p:ph type="ftr" sz="quarter" idx="11"/>
          </p:nvPr>
        </p:nvSpPr>
        <p:spPr/>
        <p:txBody>
          <a:bodyPr/>
          <a:lstStyle/>
          <a:p>
            <a:endParaRPr lang="sv-SE"/>
          </a:p>
        </p:txBody>
      </p:sp>
      <p:sp>
        <p:nvSpPr>
          <p:cNvPr id="5" name="Platshållare för bildnummer 4">
            <a:extLst>
              <a:ext uri="{FF2B5EF4-FFF2-40B4-BE49-F238E27FC236}">
                <a16:creationId xmlns:a16="http://schemas.microsoft.com/office/drawing/2014/main" id="{2579ABBA-285A-4BDD-A8DE-D7E232663AD4}"/>
              </a:ext>
            </a:extLst>
          </p:cNvPr>
          <p:cNvSpPr>
            <a:spLocks noGrp="1"/>
          </p:cNvSpPr>
          <p:nvPr>
            <p:ph type="sldNum" sz="quarter" idx="12"/>
          </p:nvPr>
        </p:nvSpPr>
        <p:spPr/>
        <p:txBody>
          <a:bodyPr/>
          <a:lstStyle/>
          <a:p>
            <a:fld id="{7422A9A3-8636-4A04-BD48-3153280FB086}" type="slidenum">
              <a:rPr lang="sv-SE" smtClean="0"/>
              <a:pPr/>
              <a:t>‹#›</a:t>
            </a:fld>
            <a:endParaRPr lang="sv-SE"/>
          </a:p>
        </p:txBody>
      </p:sp>
      <p:sp>
        <p:nvSpPr>
          <p:cNvPr id="11" name="Platshållare för innehåll 6">
            <a:extLst>
              <a:ext uri="{FF2B5EF4-FFF2-40B4-BE49-F238E27FC236}">
                <a16:creationId xmlns:a16="http://schemas.microsoft.com/office/drawing/2014/main" id="{C23E0C61-4086-4E9E-9765-C96613FBE58E}"/>
              </a:ext>
            </a:extLst>
          </p:cNvPr>
          <p:cNvSpPr>
            <a:spLocks noGrp="1"/>
          </p:cNvSpPr>
          <p:nvPr>
            <p:ph sz="quarter" idx="14"/>
          </p:nvPr>
        </p:nvSpPr>
        <p:spPr>
          <a:xfrm>
            <a:off x="6804325" y="1591734"/>
            <a:ext cx="5059592" cy="4721225"/>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12" name="Platshållare för innehåll 6">
            <a:extLst>
              <a:ext uri="{FF2B5EF4-FFF2-40B4-BE49-F238E27FC236}">
                <a16:creationId xmlns:a16="http://schemas.microsoft.com/office/drawing/2014/main" id="{F4B1B781-8A23-4309-9884-DD6E3CE0EF21}"/>
              </a:ext>
            </a:extLst>
          </p:cNvPr>
          <p:cNvSpPr>
            <a:spLocks noGrp="1"/>
          </p:cNvSpPr>
          <p:nvPr>
            <p:ph sz="quarter" idx="17"/>
          </p:nvPr>
        </p:nvSpPr>
        <p:spPr>
          <a:xfrm>
            <a:off x="1509184" y="1592793"/>
            <a:ext cx="5059592" cy="4721225"/>
          </a:xfrm>
        </p:spPr>
        <p:txBody>
          <a:bodyPr>
            <a:normAutofit/>
          </a:bodyPr>
          <a:lstStyle>
            <a:lvl1pPr>
              <a:defRPr sz="2000"/>
            </a:lvl1pPr>
            <a:lvl2pPr>
              <a:defRPr sz="1800"/>
            </a:lvl2pPr>
            <a:lvl3pPr>
              <a:defRPr sz="1600"/>
            </a:lvl3pPr>
            <a:lvl4pPr>
              <a:defRPr sz="1400"/>
            </a:lvl4pPr>
            <a:lvl5pPr>
              <a:defRPr sz="14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sv-SE"/>
          </a:p>
        </p:txBody>
      </p:sp>
      <p:sp>
        <p:nvSpPr>
          <p:cNvPr id="6" name="Rubrik 5">
            <a:extLst>
              <a:ext uri="{FF2B5EF4-FFF2-40B4-BE49-F238E27FC236}">
                <a16:creationId xmlns:a16="http://schemas.microsoft.com/office/drawing/2014/main" id="{41903042-6CE8-4286-847C-7E810AF58487}"/>
              </a:ext>
            </a:extLst>
          </p:cNvPr>
          <p:cNvSpPr>
            <a:spLocks noGrp="1"/>
          </p:cNvSpPr>
          <p:nvPr>
            <p:ph type="title"/>
          </p:nvPr>
        </p:nvSpPr>
        <p:spPr/>
        <p:txBody>
          <a:bodyPr/>
          <a:lstStyle/>
          <a:p>
            <a:r>
              <a:rPr lang="en-US"/>
              <a:t>Click to edit Master title style</a:t>
            </a:r>
            <a:endParaRPr lang="sv-SE"/>
          </a:p>
        </p:txBody>
      </p:sp>
    </p:spTree>
    <p:extLst>
      <p:ext uri="{BB962C8B-B14F-4D97-AF65-F5344CB8AC3E}">
        <p14:creationId xmlns:p14="http://schemas.microsoft.com/office/powerpoint/2010/main" val="83395142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chapter, image, light blue">
    <p:bg>
      <p:bgPr>
        <a:solidFill>
          <a:schemeClr val="accent4"/>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5314951" cy="2852737"/>
          </a:xfrm>
        </p:spPr>
        <p:txBody>
          <a:bodyPr anchor="b"/>
          <a:lstStyle>
            <a:lvl1pPr>
              <a:defRPr sz="5400"/>
            </a:lvl1pPr>
          </a:lstStyle>
          <a:p>
            <a:r>
              <a:rPr lang="en-US"/>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5314951" cy="863600"/>
          </a:xfrm>
        </p:spPr>
        <p:txBody>
          <a:bodyPr/>
          <a:lstStyle>
            <a:lvl1pPr marL="0" indent="0">
              <a:buNone/>
              <a:defRPr sz="20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Platshållare för bild 2">
            <a:extLst>
              <a:ext uri="{FF2B5EF4-FFF2-40B4-BE49-F238E27FC236}">
                <a16:creationId xmlns:a16="http://schemas.microsoft.com/office/drawing/2014/main" id="{34F955E2-AB95-AB55-6363-04426A618FC5}"/>
              </a:ext>
            </a:extLst>
          </p:cNvPr>
          <p:cNvSpPr>
            <a:spLocks noGrp="1"/>
          </p:cNvSpPr>
          <p:nvPr>
            <p:ph type="pic" sz="quarter" idx="13" hasCustomPrompt="1"/>
          </p:nvPr>
        </p:nvSpPr>
        <p:spPr>
          <a:xfrm>
            <a:off x="6096000" y="0"/>
            <a:ext cx="6096000" cy="6858000"/>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p>
            <a:fld id="{275DBF22-A5DA-3B43-92C3-F6BCD51A4216}" type="datetime1">
              <a:rPr lang="sv-SE" smtClean="0"/>
              <a:t>2024-12-11</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119509876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Title/chapter, sand">
    <p:bg>
      <p:bgPr>
        <a:solidFill>
          <a:schemeClr val="bg2"/>
        </a:solidFill>
        <a:effectLst/>
      </p:bgPr>
    </p:bg>
    <p:spTree>
      <p:nvGrpSpPr>
        <p:cNvPr id="1" name=""/>
        <p:cNvGrpSpPr/>
        <p:nvPr/>
      </p:nvGrpSpPr>
      <p:grpSpPr>
        <a:xfrm>
          <a:off x="0" y="0"/>
          <a:ext cx="0" cy="0"/>
          <a:chOff x="0" y="0"/>
          <a:chExt cx="0" cy="0"/>
        </a:xfrm>
      </p:grpSpPr>
      <p:pic>
        <p:nvPicPr>
          <p:cNvPr id="8" name="Bild 7">
            <a:extLst>
              <a:ext uri="{FF2B5EF4-FFF2-40B4-BE49-F238E27FC236}">
                <a16:creationId xmlns:a16="http://schemas.microsoft.com/office/drawing/2014/main" id="{3B3563A2-9CD9-4FFB-4072-1AE98552F239}"/>
              </a:ext>
            </a:extLst>
          </p:cNvPr>
          <p:cNvPicPr>
            <a:picLocks noChangeAspect="1"/>
          </p:cNvPicPr>
          <p:nvPr userDrawn="1"/>
        </p:nvPicPr>
        <p:blipFill>
          <a:blip r:embed="rId2">
            <a:extLst>
              <a:ext uri="{96DAC541-7B7A-43D3-8B79-37D633B846F1}">
                <asvg:svgBlip xmlns:asvg="http://schemas.microsoft.com/office/drawing/2016/SVG/main" r:embed="rId3"/>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7218363" cy="2852737"/>
          </a:xfrm>
        </p:spPr>
        <p:txBody>
          <a:bodyPr anchor="b"/>
          <a:lstStyle>
            <a:lvl1pPr>
              <a:defRPr sz="6000"/>
            </a:lvl1pPr>
          </a:lstStyle>
          <a:p>
            <a:r>
              <a:rPr lang="en-US"/>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7218363" cy="863600"/>
          </a:xfrm>
        </p:spPr>
        <p:txBody>
          <a:bodyPr/>
          <a:lstStyle>
            <a:lvl1pPr marL="0" indent="0">
              <a:buNone/>
              <a:defRPr sz="24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p>
            <a:fld id="{230F5ACA-7455-4642-BFE0-35A3360E2D3F}" type="datetime1">
              <a:rPr lang="sv-SE" smtClean="0"/>
              <a:t>2024-12-11</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p>
            <a:r>
              <a:rPr lang="sv-SE"/>
              <a:t>Presentation footer</a:t>
            </a:r>
          </a:p>
        </p:txBody>
      </p:sp>
      <p:sp>
        <p:nvSpPr>
          <p:cNvPr id="6" name="Platshållare för bildnummer 5">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p>
            <a:fld id="{B716C8F4-20CD-364A-8A8E-DE130115B178}" type="slidenum">
              <a:rPr lang="sv-SE" smtClean="0"/>
              <a:t>‹#›</a:t>
            </a:fld>
            <a:endParaRPr lang="sv-SE"/>
          </a:p>
        </p:txBody>
      </p:sp>
    </p:spTree>
    <p:extLst>
      <p:ext uri="{BB962C8B-B14F-4D97-AF65-F5344CB8AC3E}">
        <p14:creationId xmlns:p14="http://schemas.microsoft.com/office/powerpoint/2010/main" val="368993895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chapter, image, sand">
    <p:bg>
      <p:bgPr>
        <a:solidFill>
          <a:schemeClr val="bg2"/>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5314951" cy="2852737"/>
          </a:xfrm>
        </p:spPr>
        <p:txBody>
          <a:bodyPr anchor="b"/>
          <a:lstStyle>
            <a:lvl1pPr>
              <a:defRPr sz="5400"/>
            </a:lvl1pPr>
          </a:lstStyle>
          <a:p>
            <a:r>
              <a:rPr lang="en-US"/>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5314951" cy="863600"/>
          </a:xfrm>
        </p:spPr>
        <p:txBody>
          <a:bodyPr/>
          <a:lstStyle>
            <a:lvl1pPr marL="0" indent="0">
              <a:buNone/>
              <a:defRPr sz="2000">
                <a:solidFill>
                  <a:schemeClr val="accent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Platshållare för bild 2">
            <a:extLst>
              <a:ext uri="{FF2B5EF4-FFF2-40B4-BE49-F238E27FC236}">
                <a16:creationId xmlns:a16="http://schemas.microsoft.com/office/drawing/2014/main" id="{34F955E2-AB95-AB55-6363-04426A618FC5}"/>
              </a:ext>
            </a:extLst>
          </p:cNvPr>
          <p:cNvSpPr>
            <a:spLocks noGrp="1"/>
          </p:cNvSpPr>
          <p:nvPr>
            <p:ph type="pic" sz="quarter" idx="13" hasCustomPrompt="1"/>
          </p:nvPr>
        </p:nvSpPr>
        <p:spPr>
          <a:xfrm>
            <a:off x="6096000" y="0"/>
            <a:ext cx="6096000" cy="6858000"/>
          </a:xfrm>
        </p:spPr>
        <p:txBody>
          <a:bodyPr bIns="1044000" anchor="ctr"/>
          <a:lstStyle>
            <a:lvl1pPr marL="0" indent="0" algn="ctr">
              <a:buNone/>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6" name="Platshållare för bildnummer 2">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p>
            <a:fld id="{B716C8F4-20CD-364A-8A8E-DE130115B178}" type="slidenum">
              <a:rPr lang="sv-SE" smtClean="0"/>
              <a:t>‹#›</a:t>
            </a:fld>
            <a:endParaRPr lang="sv-SE"/>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p>
            <a:fld id="{237029E1-9B44-DE43-98B9-EBAFD8B9E3F1}" type="datetime1">
              <a:rPr lang="sv-SE" smtClean="0"/>
              <a:t>2024-12-11</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p>
            <a:r>
              <a:rPr lang="sv-SE"/>
              <a:t>Presentation footer</a:t>
            </a:r>
          </a:p>
        </p:txBody>
      </p:sp>
    </p:spTree>
    <p:extLst>
      <p:ext uri="{BB962C8B-B14F-4D97-AF65-F5344CB8AC3E}">
        <p14:creationId xmlns:p14="http://schemas.microsoft.com/office/powerpoint/2010/main" val="37349031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secHead" preserve="1">
  <p:cSld name="Title/chapter, KTH blue">
    <p:bg>
      <p:bgPr>
        <a:solidFill>
          <a:schemeClr val="accent1"/>
        </a:solidFill>
        <a:effectLst/>
      </p:bgPr>
    </p:bg>
    <p:spTree>
      <p:nvGrpSpPr>
        <p:cNvPr id="1" name=""/>
        <p:cNvGrpSpPr/>
        <p:nvPr/>
      </p:nvGrpSpPr>
      <p:grpSpPr>
        <a:xfrm>
          <a:off x="0" y="0"/>
          <a:ext cx="0" cy="0"/>
          <a:chOff x="0" y="0"/>
          <a:chExt cx="0" cy="0"/>
        </a:xfrm>
      </p:grpSpPr>
      <p:pic>
        <p:nvPicPr>
          <p:cNvPr id="9" name="Bild 8">
            <a:extLst>
              <a:ext uri="{FF2B5EF4-FFF2-40B4-BE49-F238E27FC236}">
                <a16:creationId xmlns:a16="http://schemas.microsoft.com/office/drawing/2014/main" id="{BD7C2495-EEC2-B0B4-E314-5E0AAC7DA05C}"/>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82681" y="164553"/>
            <a:ext cx="648592" cy="725806"/>
          </a:xfrm>
          <a:prstGeom prst="rect">
            <a:avLst/>
          </a:prstGeom>
        </p:spPr>
      </p:pic>
      <p:pic>
        <p:nvPicPr>
          <p:cNvPr id="8" name="Bild 7">
            <a:extLst>
              <a:ext uri="{FF2B5EF4-FFF2-40B4-BE49-F238E27FC236}">
                <a16:creationId xmlns:a16="http://schemas.microsoft.com/office/drawing/2014/main" id="{2A6CC77B-C027-6CAF-7D4C-2E3A15A51698}"/>
              </a:ext>
            </a:extLst>
          </p:cNvPr>
          <p:cNvPicPr>
            <a:picLocks noChangeAspect="1"/>
          </p:cNvPicPr>
          <p:nvPr userDrawn="1"/>
        </p:nvPicPr>
        <p:blipFill>
          <a:blip r:embed="rId4">
            <a:extLst>
              <a:ext uri="{96DAC541-7B7A-43D3-8B79-37D633B846F1}">
                <asvg:svgBlip xmlns:asvg="http://schemas.microsoft.com/office/drawing/2016/SVG/main" r:embed="rId5"/>
              </a:ext>
            </a:extLst>
          </a:blip>
          <a:stretch>
            <a:fillRect/>
          </a:stretch>
        </p:blipFill>
        <p:spPr>
          <a:xfrm>
            <a:off x="0" y="0"/>
            <a:ext cx="12192000" cy="6858000"/>
          </a:xfrm>
          <a:prstGeom prst="rect">
            <a:avLst/>
          </a:prstGeom>
        </p:spPr>
      </p:pic>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7218363" cy="2852737"/>
          </a:xfrm>
        </p:spPr>
        <p:txBody>
          <a:bodyPr anchor="b"/>
          <a:lstStyle>
            <a:lvl1pPr>
              <a:defRPr sz="6000">
                <a:solidFill>
                  <a:schemeClr val="bg1"/>
                </a:solidFill>
              </a:defRPr>
            </a:lvl1pPr>
          </a:lstStyle>
          <a:p>
            <a:r>
              <a:rPr lang="en-US"/>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7218363" cy="863600"/>
          </a:xfrm>
        </p:spPr>
        <p:txBody>
          <a:bodyPr/>
          <a:lstStyle>
            <a:lvl1pPr marL="0" indent="0">
              <a:buNone/>
              <a:defRPr sz="24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lvl1pPr>
              <a:defRPr>
                <a:solidFill>
                  <a:schemeClr val="bg1"/>
                </a:solidFill>
              </a:defRPr>
            </a:lvl1pPr>
          </a:lstStyle>
          <a:p>
            <a:fld id="{EECCBBAF-5C49-D145-9814-61A8103632A9}" type="datetime1">
              <a:rPr lang="sv-SE" smtClean="0"/>
              <a:t>2024-12-11</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lvl1pPr>
              <a:defRPr>
                <a:solidFill>
                  <a:schemeClr val="bg1"/>
                </a:solidFill>
              </a:defRPr>
            </a:lvl1pPr>
          </a:lstStyle>
          <a:p>
            <a:r>
              <a:rPr lang="sv-SE"/>
              <a:t>Presentation footer</a:t>
            </a:r>
          </a:p>
        </p:txBody>
      </p:sp>
      <p:sp>
        <p:nvSpPr>
          <p:cNvPr id="6" name="Platshållare för bildnummer 5">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a:p>
        </p:txBody>
      </p:sp>
    </p:spTree>
    <p:extLst>
      <p:ext uri="{BB962C8B-B14F-4D97-AF65-F5344CB8AC3E}">
        <p14:creationId xmlns:p14="http://schemas.microsoft.com/office/powerpoint/2010/main" val="109677965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Title/chapter, image, KTH blue">
    <p:bg>
      <p:bgPr>
        <a:solidFill>
          <a:schemeClr val="accent1"/>
        </a:solidFill>
        <a:effectLst/>
      </p:bgPr>
    </p:bg>
    <p:spTree>
      <p:nvGrpSpPr>
        <p:cNvPr id="1" name=""/>
        <p:cNvGrpSpPr/>
        <p:nvPr/>
      </p:nvGrpSpPr>
      <p:grpSpPr>
        <a:xfrm>
          <a:off x="0" y="0"/>
          <a:ext cx="0" cy="0"/>
          <a:chOff x="0" y="0"/>
          <a:chExt cx="0" cy="0"/>
        </a:xfrm>
      </p:grpSpPr>
      <p:sp>
        <p:nvSpPr>
          <p:cNvPr id="2" name="Rubrik 1">
            <a:extLst>
              <a:ext uri="{FF2B5EF4-FFF2-40B4-BE49-F238E27FC236}">
                <a16:creationId xmlns:a16="http://schemas.microsoft.com/office/drawing/2014/main" id="{08FF4B0F-EDDD-A22D-72B1-38F4939D3C89}"/>
              </a:ext>
            </a:extLst>
          </p:cNvPr>
          <p:cNvSpPr>
            <a:spLocks noGrp="1"/>
          </p:cNvSpPr>
          <p:nvPr>
            <p:ph type="title"/>
          </p:nvPr>
        </p:nvSpPr>
        <p:spPr>
          <a:xfrm>
            <a:off x="600074" y="2218797"/>
            <a:ext cx="5314951" cy="2852737"/>
          </a:xfrm>
        </p:spPr>
        <p:txBody>
          <a:bodyPr anchor="b"/>
          <a:lstStyle>
            <a:lvl1pPr>
              <a:defRPr sz="5400">
                <a:solidFill>
                  <a:schemeClr val="bg1"/>
                </a:solidFill>
              </a:defRPr>
            </a:lvl1pPr>
          </a:lstStyle>
          <a:p>
            <a:r>
              <a:rPr lang="en-US"/>
              <a:t>Click to edit Master title style</a:t>
            </a:r>
            <a:endParaRPr lang="sv-SE" dirty="0"/>
          </a:p>
        </p:txBody>
      </p:sp>
      <p:sp>
        <p:nvSpPr>
          <p:cNvPr id="3" name="Platshållare för text 2">
            <a:extLst>
              <a:ext uri="{FF2B5EF4-FFF2-40B4-BE49-F238E27FC236}">
                <a16:creationId xmlns:a16="http://schemas.microsoft.com/office/drawing/2014/main" id="{D2F2B0C3-2BAB-6502-DD24-88356B839479}"/>
              </a:ext>
            </a:extLst>
          </p:cNvPr>
          <p:cNvSpPr>
            <a:spLocks noGrp="1"/>
          </p:cNvSpPr>
          <p:nvPr>
            <p:ph type="body" idx="1"/>
          </p:nvPr>
        </p:nvSpPr>
        <p:spPr>
          <a:xfrm>
            <a:off x="600074" y="5226050"/>
            <a:ext cx="5314951" cy="863600"/>
          </a:xfrm>
        </p:spPr>
        <p:txBody>
          <a:bodyPr/>
          <a:lstStyle>
            <a:lvl1pPr marL="0" indent="0">
              <a:buNone/>
              <a:defRPr sz="20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8" name="Platshållare för bild 2">
            <a:extLst>
              <a:ext uri="{FF2B5EF4-FFF2-40B4-BE49-F238E27FC236}">
                <a16:creationId xmlns:a16="http://schemas.microsoft.com/office/drawing/2014/main" id="{34F955E2-AB95-AB55-6363-04426A618FC5}"/>
              </a:ext>
            </a:extLst>
          </p:cNvPr>
          <p:cNvSpPr>
            <a:spLocks noGrp="1"/>
          </p:cNvSpPr>
          <p:nvPr>
            <p:ph type="pic" sz="quarter" idx="13" hasCustomPrompt="1"/>
          </p:nvPr>
        </p:nvSpPr>
        <p:spPr>
          <a:xfrm>
            <a:off x="6096000" y="0"/>
            <a:ext cx="6096000" cy="6858000"/>
          </a:xfrm>
        </p:spPr>
        <p:txBody>
          <a:bodyPr bIns="1044000" anchor="ctr"/>
          <a:lstStyle>
            <a:lvl1pPr marL="0" indent="0" algn="ctr">
              <a:buNone/>
              <a:defRPr>
                <a:solidFill>
                  <a:schemeClr val="bg1"/>
                </a:solidFill>
              </a:defRPr>
            </a:lvl1pPr>
          </a:lstStyle>
          <a:p>
            <a:r>
              <a:rPr lang="sv-SE" dirty="0" err="1"/>
              <a:t>Click</a:t>
            </a:r>
            <a:r>
              <a:rPr lang="sv-SE" dirty="0"/>
              <a:t> on the </a:t>
            </a:r>
            <a:r>
              <a:rPr lang="sv-SE" dirty="0" err="1"/>
              <a:t>icon</a:t>
            </a:r>
            <a:r>
              <a:rPr lang="sv-SE" dirty="0"/>
              <a:t> or </a:t>
            </a:r>
            <a:br>
              <a:rPr lang="sv-SE" dirty="0"/>
            </a:br>
            <a:r>
              <a:rPr lang="sv-SE" dirty="0"/>
              <a:t>drag and </a:t>
            </a:r>
            <a:r>
              <a:rPr lang="sv-SE" dirty="0" err="1"/>
              <a:t>drop</a:t>
            </a:r>
            <a:r>
              <a:rPr lang="sv-SE" dirty="0"/>
              <a:t> to </a:t>
            </a:r>
            <a:r>
              <a:rPr lang="sv-SE" dirty="0" err="1"/>
              <a:t>insert</a:t>
            </a:r>
            <a:r>
              <a:rPr lang="sv-SE" dirty="0"/>
              <a:t> an image</a:t>
            </a:r>
          </a:p>
        </p:txBody>
      </p:sp>
      <p:sp>
        <p:nvSpPr>
          <p:cNvPr id="6" name="Platshållare för bildnummer 2">
            <a:extLst>
              <a:ext uri="{FF2B5EF4-FFF2-40B4-BE49-F238E27FC236}">
                <a16:creationId xmlns:a16="http://schemas.microsoft.com/office/drawing/2014/main" id="{D29BC8E8-F5C8-822E-801D-9D7D18708ADC}"/>
              </a:ext>
            </a:extLst>
          </p:cNvPr>
          <p:cNvSpPr>
            <a:spLocks noGrp="1"/>
          </p:cNvSpPr>
          <p:nvPr>
            <p:ph type="sldNum" sz="quarter" idx="12"/>
          </p:nvPr>
        </p:nvSpPr>
        <p:spPr/>
        <p:txBody>
          <a:bodyPr/>
          <a:lstStyle>
            <a:lvl1pPr>
              <a:defRPr>
                <a:solidFill>
                  <a:schemeClr val="bg1"/>
                </a:solidFill>
              </a:defRPr>
            </a:lvl1pPr>
          </a:lstStyle>
          <a:p>
            <a:fld id="{B716C8F4-20CD-364A-8A8E-DE130115B178}" type="slidenum">
              <a:rPr lang="sv-SE" smtClean="0"/>
              <a:pPr/>
              <a:t>‹#›</a:t>
            </a:fld>
            <a:endParaRPr lang="sv-SE"/>
          </a:p>
        </p:txBody>
      </p:sp>
      <p:sp>
        <p:nvSpPr>
          <p:cNvPr id="4" name="Platshållare för datum 3">
            <a:extLst>
              <a:ext uri="{FF2B5EF4-FFF2-40B4-BE49-F238E27FC236}">
                <a16:creationId xmlns:a16="http://schemas.microsoft.com/office/drawing/2014/main" id="{F851E848-251E-E2DA-7C4F-1D00914218D5}"/>
              </a:ext>
            </a:extLst>
          </p:cNvPr>
          <p:cNvSpPr>
            <a:spLocks noGrp="1"/>
          </p:cNvSpPr>
          <p:nvPr>
            <p:ph type="dt" sz="half" idx="10"/>
          </p:nvPr>
        </p:nvSpPr>
        <p:spPr/>
        <p:txBody>
          <a:bodyPr/>
          <a:lstStyle>
            <a:lvl1pPr>
              <a:defRPr>
                <a:solidFill>
                  <a:schemeClr val="bg1"/>
                </a:solidFill>
              </a:defRPr>
            </a:lvl1pPr>
          </a:lstStyle>
          <a:p>
            <a:fld id="{823D8581-A4D9-BE4A-AEA5-9282CF05EB42}" type="datetime1">
              <a:rPr lang="sv-SE" smtClean="0"/>
              <a:t>2024-12-11</a:t>
            </a:fld>
            <a:endParaRPr lang="sv-SE"/>
          </a:p>
        </p:txBody>
      </p:sp>
      <p:sp>
        <p:nvSpPr>
          <p:cNvPr id="5" name="Platshållare för sidfot 4">
            <a:extLst>
              <a:ext uri="{FF2B5EF4-FFF2-40B4-BE49-F238E27FC236}">
                <a16:creationId xmlns:a16="http://schemas.microsoft.com/office/drawing/2014/main" id="{7B17E8BE-A4A4-85C9-B892-43238732B056}"/>
              </a:ext>
            </a:extLst>
          </p:cNvPr>
          <p:cNvSpPr>
            <a:spLocks noGrp="1"/>
          </p:cNvSpPr>
          <p:nvPr>
            <p:ph type="ftr" sz="quarter" idx="11"/>
          </p:nvPr>
        </p:nvSpPr>
        <p:spPr/>
        <p:txBody>
          <a:bodyPr/>
          <a:lstStyle>
            <a:lvl1pPr>
              <a:defRPr>
                <a:solidFill>
                  <a:schemeClr val="bg1"/>
                </a:solidFill>
              </a:defRPr>
            </a:lvl1pPr>
          </a:lstStyle>
          <a:p>
            <a:r>
              <a:rPr lang="sv-SE"/>
              <a:t>Presentation footer</a:t>
            </a:r>
          </a:p>
        </p:txBody>
      </p:sp>
      <p:pic>
        <p:nvPicPr>
          <p:cNvPr id="9" name="Bild 8">
            <a:extLst>
              <a:ext uri="{FF2B5EF4-FFF2-40B4-BE49-F238E27FC236}">
                <a16:creationId xmlns:a16="http://schemas.microsoft.com/office/drawing/2014/main" id="{B9CCB106-B724-D4FC-9180-F2081684D467}"/>
              </a:ext>
            </a:extLst>
          </p:cNvPr>
          <p:cNvPicPr>
            <a:picLocks noChangeAspect="1"/>
          </p:cNvPicPr>
          <p:nvPr userDrawn="1"/>
        </p:nvPicPr>
        <p:blipFill>
          <a:blip r:embed="rId2" cstate="print">
            <a:extLst>
              <a:ext uri="{28A0092B-C50C-407E-A947-70E740481C1C}">
                <a14:useLocalDpi xmlns:a14="http://schemas.microsoft.com/office/drawing/2010/main"/>
              </a:ext>
              <a:ext uri="{96DAC541-7B7A-43D3-8B79-37D633B846F1}">
                <asvg:svgBlip xmlns:asvg="http://schemas.microsoft.com/office/drawing/2016/SVG/main" r:embed="rId3"/>
              </a:ext>
            </a:extLst>
          </a:blip>
          <a:stretch>
            <a:fillRect/>
          </a:stretch>
        </p:blipFill>
        <p:spPr>
          <a:xfrm>
            <a:off x="182681" y="164553"/>
            <a:ext cx="648592" cy="725806"/>
          </a:xfrm>
          <a:prstGeom prst="rect">
            <a:avLst/>
          </a:prstGeom>
        </p:spPr>
      </p:pic>
    </p:spTree>
    <p:extLst>
      <p:ext uri="{BB962C8B-B14F-4D97-AF65-F5344CB8AC3E}">
        <p14:creationId xmlns:p14="http://schemas.microsoft.com/office/powerpoint/2010/main" val="3070710501"/>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47" Type="http://schemas.openxmlformats.org/officeDocument/2006/relationships/slideLayout" Target="../slideLayouts/slideLayout47.xml"/><Relationship Id="rId50" Type="http://schemas.openxmlformats.org/officeDocument/2006/relationships/theme" Target="../theme/theme1.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slideLayout" Target="../slideLayouts/slideLayout45.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49" Type="http://schemas.openxmlformats.org/officeDocument/2006/relationships/slideLayout" Target="../slideLayouts/slideLayout49.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52" Type="http://schemas.openxmlformats.org/officeDocument/2006/relationships/image" Target="../media/image2.sv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48" Type="http://schemas.openxmlformats.org/officeDocument/2006/relationships/slideLayout" Target="../slideLayouts/slideLayout48.xml"/><Relationship Id="rId8" Type="http://schemas.openxmlformats.org/officeDocument/2006/relationships/slideLayout" Target="../slideLayouts/slideLayout8.xml"/><Relationship Id="rId51" Type="http://schemas.openxmlformats.org/officeDocument/2006/relationships/image" Target="../media/image1.png"/><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46" Type="http://schemas.openxmlformats.org/officeDocument/2006/relationships/slideLayout" Target="../slideLayouts/slideLayout46.xml"/><Relationship Id="rId20" Type="http://schemas.openxmlformats.org/officeDocument/2006/relationships/slideLayout" Target="../slideLayouts/slideLayout20.xml"/><Relationship Id="rId41" Type="http://schemas.openxmlformats.org/officeDocument/2006/relationships/slideLayout" Target="../slideLayouts/slideLayout41.xml"/><Relationship Id="rId1" Type="http://schemas.openxmlformats.org/officeDocument/2006/relationships/slideLayout" Target="../slideLayouts/slideLayout1.xml"/><Relationship Id="rId6" Type="http://schemas.openxmlformats.org/officeDocument/2006/relationships/slideLayout" Target="../slideLayouts/slideLayout6.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tshållare för rubrik 1">
            <a:extLst>
              <a:ext uri="{FF2B5EF4-FFF2-40B4-BE49-F238E27FC236}">
                <a16:creationId xmlns:a16="http://schemas.microsoft.com/office/drawing/2014/main" id="{220414E7-5508-776E-6BBC-4EE50480958F}"/>
              </a:ext>
            </a:extLst>
          </p:cNvPr>
          <p:cNvSpPr>
            <a:spLocks noGrp="1"/>
          </p:cNvSpPr>
          <p:nvPr>
            <p:ph type="title"/>
          </p:nvPr>
        </p:nvSpPr>
        <p:spPr>
          <a:xfrm>
            <a:off x="600075" y="1095632"/>
            <a:ext cx="10990263" cy="568412"/>
          </a:xfrm>
          <a:prstGeom prst="rect">
            <a:avLst/>
          </a:prstGeom>
        </p:spPr>
        <p:txBody>
          <a:bodyPr vert="horz" lIns="91440" tIns="108000" rIns="91440" bIns="45720" rtlCol="0" anchor="t">
            <a:noAutofit/>
          </a:bodyPr>
          <a:lstStyle/>
          <a:p>
            <a:r>
              <a:rPr lang="sv-SE" dirty="0"/>
              <a:t>Klicka här för att ändra mall för rubrikformat</a:t>
            </a:r>
          </a:p>
        </p:txBody>
      </p:sp>
      <p:sp>
        <p:nvSpPr>
          <p:cNvPr id="3" name="Platshållare för text 2">
            <a:extLst>
              <a:ext uri="{FF2B5EF4-FFF2-40B4-BE49-F238E27FC236}">
                <a16:creationId xmlns:a16="http://schemas.microsoft.com/office/drawing/2014/main" id="{2006EF76-9662-2CD9-346E-23511E804736}"/>
              </a:ext>
            </a:extLst>
          </p:cNvPr>
          <p:cNvSpPr>
            <a:spLocks noGrp="1"/>
          </p:cNvSpPr>
          <p:nvPr>
            <p:ph type="body" idx="1"/>
          </p:nvPr>
        </p:nvSpPr>
        <p:spPr>
          <a:xfrm>
            <a:off x="600075" y="1872344"/>
            <a:ext cx="10990263" cy="4453808"/>
          </a:xfrm>
          <a:prstGeom prst="rect">
            <a:avLst/>
          </a:prstGeom>
        </p:spPr>
        <p:txBody>
          <a:bodyPr vert="horz" lIns="91440" tIns="45720" rIns="91440" bIns="45720" rtlCol="0">
            <a:noAutofit/>
          </a:bodyPr>
          <a:lstStyle/>
          <a:p>
            <a:pPr lvl="0"/>
            <a:r>
              <a:rPr lang="sv-SE" dirty="0"/>
              <a:t>Klicka här för att ändra format på bakgrundstexten</a:t>
            </a:r>
          </a:p>
          <a:p>
            <a:pPr lvl="1"/>
            <a:r>
              <a:rPr lang="sv-SE" dirty="0"/>
              <a:t>Nivå två</a:t>
            </a:r>
          </a:p>
          <a:p>
            <a:pPr lvl="2"/>
            <a:r>
              <a:rPr lang="sv-SE" dirty="0"/>
              <a:t>Nivå tre</a:t>
            </a:r>
          </a:p>
          <a:p>
            <a:pPr lvl="3"/>
            <a:r>
              <a:rPr lang="sv-SE" dirty="0"/>
              <a:t>Nivå fyra</a:t>
            </a:r>
          </a:p>
          <a:p>
            <a:pPr lvl="4"/>
            <a:r>
              <a:rPr lang="sv-SE" dirty="0"/>
              <a:t>Nivå fem</a:t>
            </a:r>
          </a:p>
        </p:txBody>
      </p:sp>
      <p:sp>
        <p:nvSpPr>
          <p:cNvPr id="4" name="Platshållare för datum 3">
            <a:extLst>
              <a:ext uri="{FF2B5EF4-FFF2-40B4-BE49-F238E27FC236}">
                <a16:creationId xmlns:a16="http://schemas.microsoft.com/office/drawing/2014/main" id="{5E3A2378-EA0B-2CB0-A3C0-B0181DFC31CC}"/>
              </a:ext>
            </a:extLst>
          </p:cNvPr>
          <p:cNvSpPr>
            <a:spLocks noGrp="1"/>
          </p:cNvSpPr>
          <p:nvPr>
            <p:ph type="dt" sz="half" idx="2"/>
          </p:nvPr>
        </p:nvSpPr>
        <p:spPr>
          <a:xfrm>
            <a:off x="600075" y="6473327"/>
            <a:ext cx="2743200" cy="94775"/>
          </a:xfrm>
          <a:prstGeom prst="rect">
            <a:avLst/>
          </a:prstGeom>
        </p:spPr>
        <p:txBody>
          <a:bodyPr vert="horz" lIns="91440" tIns="45720" rIns="91440" bIns="45720" rtlCol="0" anchor="ctr"/>
          <a:lstStyle>
            <a:lvl1pPr algn="l">
              <a:defRPr sz="700">
                <a:solidFill>
                  <a:schemeClr val="accent2"/>
                </a:solidFill>
              </a:defRPr>
            </a:lvl1pPr>
          </a:lstStyle>
          <a:p>
            <a:fld id="{888E4D63-BE2C-4D4B-BBD2-256262659A9F}" type="datetime1">
              <a:rPr lang="sv-SE" smtClean="0"/>
              <a:t>2024-12-11</a:t>
            </a:fld>
            <a:endParaRPr lang="sv-SE" dirty="0"/>
          </a:p>
        </p:txBody>
      </p:sp>
      <p:sp>
        <p:nvSpPr>
          <p:cNvPr id="5" name="Platshållare för sidfot 4">
            <a:extLst>
              <a:ext uri="{FF2B5EF4-FFF2-40B4-BE49-F238E27FC236}">
                <a16:creationId xmlns:a16="http://schemas.microsoft.com/office/drawing/2014/main" id="{24CA2E8D-AD94-B894-C4F1-B88C763BA32D}"/>
              </a:ext>
            </a:extLst>
          </p:cNvPr>
          <p:cNvSpPr>
            <a:spLocks noGrp="1"/>
          </p:cNvSpPr>
          <p:nvPr>
            <p:ph type="ftr" sz="quarter" idx="3"/>
          </p:nvPr>
        </p:nvSpPr>
        <p:spPr>
          <a:xfrm>
            <a:off x="4037805" y="6470364"/>
            <a:ext cx="4114800" cy="97738"/>
          </a:xfrm>
          <a:prstGeom prst="rect">
            <a:avLst/>
          </a:prstGeom>
        </p:spPr>
        <p:txBody>
          <a:bodyPr vert="horz" lIns="91440" tIns="45720" rIns="91440" bIns="45720" rtlCol="0" anchor="ctr"/>
          <a:lstStyle>
            <a:lvl1pPr algn="ctr">
              <a:defRPr sz="700">
                <a:solidFill>
                  <a:schemeClr val="accent2"/>
                </a:solidFill>
              </a:defRPr>
            </a:lvl1pPr>
          </a:lstStyle>
          <a:p>
            <a:r>
              <a:rPr lang="sv-SE"/>
              <a:t>Presentation footer</a:t>
            </a:r>
            <a:endParaRPr lang="sv-SE" dirty="0"/>
          </a:p>
        </p:txBody>
      </p:sp>
      <p:sp>
        <p:nvSpPr>
          <p:cNvPr id="6" name="Platshållare för bildnummer 5">
            <a:extLst>
              <a:ext uri="{FF2B5EF4-FFF2-40B4-BE49-F238E27FC236}">
                <a16:creationId xmlns:a16="http://schemas.microsoft.com/office/drawing/2014/main" id="{045617BD-973D-B163-E4ED-D245FDF0BDFC}"/>
              </a:ext>
            </a:extLst>
          </p:cNvPr>
          <p:cNvSpPr>
            <a:spLocks noGrp="1"/>
          </p:cNvSpPr>
          <p:nvPr>
            <p:ph type="sldNum" sz="quarter" idx="4"/>
          </p:nvPr>
        </p:nvSpPr>
        <p:spPr>
          <a:xfrm>
            <a:off x="8848725" y="6473328"/>
            <a:ext cx="2743200" cy="94775"/>
          </a:xfrm>
          <a:prstGeom prst="rect">
            <a:avLst/>
          </a:prstGeom>
        </p:spPr>
        <p:txBody>
          <a:bodyPr vert="horz" lIns="91440" tIns="45720" rIns="91440" bIns="45720" rtlCol="0" anchor="ctr"/>
          <a:lstStyle>
            <a:lvl1pPr algn="r">
              <a:defRPr sz="700">
                <a:solidFill>
                  <a:schemeClr val="accent2"/>
                </a:solidFill>
              </a:defRPr>
            </a:lvl1pPr>
          </a:lstStyle>
          <a:p>
            <a:fld id="{B716C8F4-20CD-364A-8A8E-DE130115B178}" type="slidenum">
              <a:rPr lang="sv-SE" smtClean="0"/>
              <a:pPr/>
              <a:t>‹#›</a:t>
            </a:fld>
            <a:endParaRPr lang="sv-SE" dirty="0"/>
          </a:p>
        </p:txBody>
      </p:sp>
      <p:pic>
        <p:nvPicPr>
          <p:cNvPr id="11" name="Bild 10">
            <a:extLst>
              <a:ext uri="{FF2B5EF4-FFF2-40B4-BE49-F238E27FC236}">
                <a16:creationId xmlns:a16="http://schemas.microsoft.com/office/drawing/2014/main" id="{57E3D58E-4C99-E6D1-B925-E182668FA2E3}"/>
              </a:ext>
            </a:extLst>
          </p:cNvPr>
          <p:cNvPicPr>
            <a:picLocks noChangeAspect="1"/>
          </p:cNvPicPr>
          <p:nvPr userDrawn="1"/>
        </p:nvPicPr>
        <p:blipFill>
          <a:blip r:embed="rId51" cstate="print">
            <a:extLst>
              <a:ext uri="{28A0092B-C50C-407E-A947-70E740481C1C}">
                <a14:useLocalDpi xmlns:a14="http://schemas.microsoft.com/office/drawing/2010/main"/>
              </a:ext>
              <a:ext uri="{96DAC541-7B7A-43D3-8B79-37D633B846F1}">
                <asvg:svgBlip xmlns:asvg="http://schemas.microsoft.com/office/drawing/2016/SVG/main" r:embed="rId52"/>
              </a:ext>
            </a:extLst>
          </a:blip>
          <a:stretch>
            <a:fillRect/>
          </a:stretch>
        </p:blipFill>
        <p:spPr>
          <a:xfrm>
            <a:off x="193566" y="164552"/>
            <a:ext cx="714243" cy="799273"/>
          </a:xfrm>
          <a:prstGeom prst="rect">
            <a:avLst/>
          </a:prstGeom>
        </p:spPr>
      </p:pic>
    </p:spTree>
    <p:extLst>
      <p:ext uri="{BB962C8B-B14F-4D97-AF65-F5344CB8AC3E}">
        <p14:creationId xmlns:p14="http://schemas.microsoft.com/office/powerpoint/2010/main" val="118368451"/>
      </p:ext>
    </p:extLst>
  </p:cSld>
  <p:clrMap bg1="lt1" tx1="dk1" bg2="lt2" tx2="dk2" accent1="accent1" accent2="accent2" accent3="accent3" accent4="accent4" accent5="accent5" accent6="accent6" hlink="hlink" folHlink="folHlink"/>
  <p:sldLayoutIdLst>
    <p:sldLayoutId id="2147483649" r:id="rId1"/>
    <p:sldLayoutId id="2147483679" r:id="rId2"/>
    <p:sldLayoutId id="2147483659" r:id="rId3"/>
    <p:sldLayoutId id="2147483651" r:id="rId4"/>
    <p:sldLayoutId id="2147483670" r:id="rId5"/>
    <p:sldLayoutId id="2147483660" r:id="rId6"/>
    <p:sldLayoutId id="2147483671" r:id="rId7"/>
    <p:sldLayoutId id="2147483661" r:id="rId8"/>
    <p:sldLayoutId id="2147483672" r:id="rId9"/>
    <p:sldLayoutId id="2147483662" r:id="rId10"/>
    <p:sldLayoutId id="2147483673" r:id="rId11"/>
    <p:sldLayoutId id="2147483650" r:id="rId12"/>
    <p:sldLayoutId id="2147483685" r:id="rId13"/>
    <p:sldLayoutId id="2147483688" r:id="rId14"/>
    <p:sldLayoutId id="2147483686" r:id="rId15"/>
    <p:sldLayoutId id="2147483687" r:id="rId16"/>
    <p:sldLayoutId id="2147483652" r:id="rId17"/>
    <p:sldLayoutId id="2147483653" r:id="rId18"/>
    <p:sldLayoutId id="2147483656" r:id="rId19"/>
    <p:sldLayoutId id="2147483657" r:id="rId20"/>
    <p:sldLayoutId id="2147483663" r:id="rId21"/>
    <p:sldLayoutId id="2147483694" r:id="rId22"/>
    <p:sldLayoutId id="2147483693" r:id="rId23"/>
    <p:sldLayoutId id="2147483684" r:id="rId24"/>
    <p:sldLayoutId id="2147483683" r:id="rId25"/>
    <p:sldLayoutId id="2147483681" r:id="rId26"/>
    <p:sldLayoutId id="2147483682" r:id="rId27"/>
    <p:sldLayoutId id="2147483676" r:id="rId28"/>
    <p:sldLayoutId id="2147483677" r:id="rId29"/>
    <p:sldLayoutId id="2147483678" r:id="rId30"/>
    <p:sldLayoutId id="2147483654" r:id="rId31"/>
    <p:sldLayoutId id="2147483668" r:id="rId32"/>
    <p:sldLayoutId id="2147483667" r:id="rId33"/>
    <p:sldLayoutId id="2147483669" r:id="rId34"/>
    <p:sldLayoutId id="2147483666" r:id="rId35"/>
    <p:sldLayoutId id="2147483689" r:id="rId36"/>
    <p:sldLayoutId id="2147483690" r:id="rId37"/>
    <p:sldLayoutId id="2147483691" r:id="rId38"/>
    <p:sldLayoutId id="2147483692" r:id="rId39"/>
    <p:sldLayoutId id="2147483655" r:id="rId40"/>
    <p:sldLayoutId id="2147483696" r:id="rId41"/>
    <p:sldLayoutId id="2147483697" r:id="rId42"/>
    <p:sldLayoutId id="2147483664" r:id="rId43"/>
    <p:sldLayoutId id="2147483695" r:id="rId44"/>
    <p:sldLayoutId id="2147483658" r:id="rId45"/>
    <p:sldLayoutId id="2147483674" r:id="rId46"/>
    <p:sldLayoutId id="2147483675" r:id="rId47"/>
    <p:sldLayoutId id="2147483698" r:id="rId48"/>
    <p:sldLayoutId id="2147483699" r:id="rId49"/>
  </p:sldLayoutIdLst>
  <p:hf sldNum="0" hdr="0" ftr="0" dt="0"/>
  <p:txStyles>
    <p:titleStyle>
      <a:lvl1pPr algn="l" defTabSz="914400" rtl="0" eaLnBrk="1" latinLnBrk="0" hangingPunct="1">
        <a:lnSpc>
          <a:spcPct val="90000"/>
        </a:lnSpc>
        <a:spcBef>
          <a:spcPct val="0"/>
        </a:spcBef>
        <a:buNone/>
        <a:defRPr sz="3600" b="1"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Clr>
          <a:schemeClr val="accent1"/>
        </a:buClr>
        <a:buFont typeface="Arial" panose="020B0604020202020204" pitchFamily="34" charset="0"/>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1"/>
        </a:buClr>
        <a:buFont typeface="Arial" panose="020B0604020202020204" pitchFamily="34" charset="0"/>
        <a:buChar char="•"/>
        <a:defRPr sz="1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1"/>
        </a:buClr>
        <a:buFont typeface="Arial" panose="020B0604020202020204" pitchFamily="34" charset="0"/>
        <a:buChar char="•"/>
        <a:defRPr sz="16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1"/>
        </a:buClr>
        <a:buFont typeface="Arial" panose="020B0604020202020204" pitchFamily="34" charset="0"/>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1"/>
        </a:buClr>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sv-S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userDrawn="1">
          <p15:clr>
            <a:srgbClr val="F26B43"/>
          </p15:clr>
        </p15:guide>
        <p15:guide id="2" pos="7680" userDrawn="1">
          <p15:clr>
            <a:srgbClr val="F26B43"/>
          </p15:clr>
        </p15:guide>
        <p15:guide id="3" pos="378" userDrawn="1">
          <p15:clr>
            <a:srgbClr val="F26B43"/>
          </p15:clr>
        </p15:guide>
        <p15:guide id="4" pos="1343" userDrawn="1">
          <p15:clr>
            <a:srgbClr val="F26B43"/>
          </p15:clr>
        </p15:guide>
        <p15:guide id="5" pos="1570" userDrawn="1">
          <p15:clr>
            <a:srgbClr val="F26B43"/>
          </p15:clr>
        </p15:guide>
        <p15:guide id="6" pos="2535" userDrawn="1">
          <p15:clr>
            <a:srgbClr val="F26B43"/>
          </p15:clr>
        </p15:guide>
        <p15:guide id="7" pos="2761" userDrawn="1">
          <p15:clr>
            <a:srgbClr val="F26B43"/>
          </p15:clr>
        </p15:guide>
        <p15:guide id="8" pos="3726" userDrawn="1">
          <p15:clr>
            <a:srgbClr val="F26B43"/>
          </p15:clr>
        </p15:guide>
        <p15:guide id="9" pos="3953" userDrawn="1">
          <p15:clr>
            <a:srgbClr val="F26B43"/>
          </p15:clr>
        </p15:guide>
        <p15:guide id="10" pos="4918" userDrawn="1">
          <p15:clr>
            <a:srgbClr val="F26B43"/>
          </p15:clr>
        </p15:guide>
        <p15:guide id="11" pos="5144" userDrawn="1">
          <p15:clr>
            <a:srgbClr val="F26B43"/>
          </p15:clr>
        </p15:guide>
        <p15:guide id="12" pos="6109" userDrawn="1">
          <p15:clr>
            <a:srgbClr val="F26B43"/>
          </p15:clr>
        </p15:guide>
        <p15:guide id="13" pos="6336" userDrawn="1">
          <p15:clr>
            <a:srgbClr val="F26B43"/>
          </p15:clr>
        </p15:guide>
        <p15:guide id="14" pos="7301" userDrawn="1">
          <p15:clr>
            <a:srgbClr val="F26B43"/>
          </p15:clr>
        </p15:guide>
        <p15:guide id="15" orient="horz" userDrawn="1">
          <p15:clr>
            <a:srgbClr val="F26B43"/>
          </p15:clr>
        </p15:guide>
        <p15:guide id="16" orient="horz" pos="4320" userDrawn="1">
          <p15:clr>
            <a:srgbClr val="F26B43"/>
          </p15:clr>
        </p15:guide>
        <p15:guide id="17" orient="horz" pos="514" userDrawn="1">
          <p15:clr>
            <a:srgbClr val="F26B43"/>
          </p15:clr>
        </p15:guide>
        <p15:guide id="18" orient="horz" pos="861" userDrawn="1">
          <p15:clr>
            <a:srgbClr val="F26B43"/>
          </p15:clr>
        </p15:guide>
        <p15:guide id="19" orient="horz" pos="1209" userDrawn="1">
          <p15:clr>
            <a:srgbClr val="F26B43"/>
          </p15:clr>
        </p15:guide>
        <p15:guide id="20" orient="horz" pos="1570" userDrawn="1">
          <p15:clr>
            <a:srgbClr val="F26B43"/>
          </p15:clr>
        </p15:guide>
        <p15:guide id="21" orient="horz" pos="1903" userDrawn="1">
          <p15:clr>
            <a:srgbClr val="F26B43"/>
          </p15:clr>
        </p15:guide>
        <p15:guide id="22" orient="horz" pos="2250" userDrawn="1">
          <p15:clr>
            <a:srgbClr val="F26B43"/>
          </p15:clr>
        </p15:guide>
        <p15:guide id="23" orient="horz" pos="2597" userDrawn="1">
          <p15:clr>
            <a:srgbClr val="F26B43"/>
          </p15:clr>
        </p15:guide>
        <p15:guide id="24" orient="horz" pos="2945" userDrawn="1">
          <p15:clr>
            <a:srgbClr val="F26B43"/>
          </p15:clr>
        </p15:guide>
        <p15:guide id="25" orient="horz" pos="3292" userDrawn="1">
          <p15:clr>
            <a:srgbClr val="F26B43"/>
          </p15:clr>
        </p15:guide>
        <p15:guide id="26" orient="horz" pos="3639" userDrawn="1">
          <p15:clr>
            <a:srgbClr val="F26B43"/>
          </p15:clr>
        </p15:guide>
        <p15:guide id="27" orient="horz" pos="3986"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36.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3.xml.rels><?xml version="1.0" encoding="UTF-8" standalone="yes"?>
<Relationships xmlns="http://schemas.openxmlformats.org/package/2006/relationships"><Relationship Id="rId3" Type="http://schemas.openxmlformats.org/officeDocument/2006/relationships/image" Target="../media/image44.png"/><Relationship Id="rId7" Type="http://schemas.openxmlformats.org/officeDocument/2006/relationships/image" Target="../media/image48.png"/><Relationship Id="rId2" Type="http://schemas.openxmlformats.org/officeDocument/2006/relationships/image" Target="../media/image43.png"/><Relationship Id="rId1" Type="http://schemas.openxmlformats.org/officeDocument/2006/relationships/slideLayout" Target="../slideLayouts/slideLayout12.xml"/><Relationship Id="rId6" Type="http://schemas.openxmlformats.org/officeDocument/2006/relationships/image" Target="../media/image47.png"/><Relationship Id="rId5" Type="http://schemas.openxmlformats.org/officeDocument/2006/relationships/image" Target="../media/image46.png"/><Relationship Id="rId4" Type="http://schemas.openxmlformats.org/officeDocument/2006/relationships/image" Target="../media/image45.png"/></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hyperlink" Target="https://www.kth.se/profile/kbolin?l=sv" TargetMode="External"/><Relationship Id="rId1" Type="http://schemas.openxmlformats.org/officeDocument/2006/relationships/slideLayout" Target="../slideLayouts/slideLayout48.xml"/><Relationship Id="rId6" Type="http://schemas.openxmlformats.org/officeDocument/2006/relationships/image" Target="../media/image35.jpeg"/><Relationship Id="rId5" Type="http://schemas.openxmlformats.org/officeDocument/2006/relationships/image" Target="../media/image34.jpeg"/><Relationship Id="rId4" Type="http://schemas.openxmlformats.org/officeDocument/2006/relationships/hyperlink" Target="https://www.kth.se/profile/otero?l=sv"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48.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ubrik 3">
            <a:extLst>
              <a:ext uri="{FF2B5EF4-FFF2-40B4-BE49-F238E27FC236}">
                <a16:creationId xmlns:a16="http://schemas.microsoft.com/office/drawing/2014/main" id="{35B07F06-6EA7-7E2D-1EF1-26B024DA7650}"/>
              </a:ext>
            </a:extLst>
          </p:cNvPr>
          <p:cNvSpPr>
            <a:spLocks noGrp="1"/>
          </p:cNvSpPr>
          <p:nvPr>
            <p:ph type="ctrTitle"/>
          </p:nvPr>
        </p:nvSpPr>
        <p:spPr/>
        <p:txBody>
          <a:bodyPr/>
          <a:lstStyle/>
          <a:p>
            <a:r>
              <a:rPr lang="sv-SE" dirty="0"/>
              <a:t>KTH CSA WS 2024</a:t>
            </a:r>
          </a:p>
        </p:txBody>
      </p:sp>
      <p:sp>
        <p:nvSpPr>
          <p:cNvPr id="5" name="Underrubrik 4">
            <a:extLst>
              <a:ext uri="{FF2B5EF4-FFF2-40B4-BE49-F238E27FC236}">
                <a16:creationId xmlns:a16="http://schemas.microsoft.com/office/drawing/2014/main" id="{92A29924-00C9-C549-25FA-02CDD1D96ADA}"/>
              </a:ext>
            </a:extLst>
          </p:cNvPr>
          <p:cNvSpPr>
            <a:spLocks noGrp="1"/>
          </p:cNvSpPr>
          <p:nvPr>
            <p:ph type="subTitle" idx="1"/>
          </p:nvPr>
        </p:nvSpPr>
        <p:spPr/>
        <p:txBody>
          <a:bodyPr/>
          <a:lstStyle/>
          <a:p>
            <a:r>
              <a:rPr lang="sv-SE" dirty="0"/>
              <a:t>Pernilla Ulfvengren, Föreståndare KTH CSA</a:t>
            </a:r>
          </a:p>
        </p:txBody>
      </p:sp>
    </p:spTree>
    <p:extLst>
      <p:ext uri="{BB962C8B-B14F-4D97-AF65-F5344CB8AC3E}">
        <p14:creationId xmlns:p14="http://schemas.microsoft.com/office/powerpoint/2010/main" val="2081227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EB34AB6-D2DC-CA0F-51C7-4D80A4F7BD9F}"/>
              </a:ext>
            </a:extLst>
          </p:cNvPr>
          <p:cNvSpPr>
            <a:spLocks noGrp="1"/>
          </p:cNvSpPr>
          <p:nvPr>
            <p:ph type="title"/>
          </p:nvPr>
        </p:nvSpPr>
        <p:spPr>
          <a:xfrm>
            <a:off x="1201737" y="373737"/>
            <a:ext cx="10990263" cy="568412"/>
          </a:xfrm>
        </p:spPr>
        <p:txBody>
          <a:bodyPr/>
          <a:lstStyle/>
          <a:p>
            <a:r>
              <a:rPr lang="sv-SE" dirty="0"/>
              <a:t>Utvärdering </a:t>
            </a:r>
          </a:p>
        </p:txBody>
      </p:sp>
      <p:sp>
        <p:nvSpPr>
          <p:cNvPr id="6" name="Content Placeholder 5">
            <a:extLst>
              <a:ext uri="{FF2B5EF4-FFF2-40B4-BE49-F238E27FC236}">
                <a16:creationId xmlns:a16="http://schemas.microsoft.com/office/drawing/2014/main" id="{35FA5694-D840-CD9A-3251-D270C0A4BB7F}"/>
              </a:ext>
            </a:extLst>
          </p:cNvPr>
          <p:cNvSpPr>
            <a:spLocks noGrp="1"/>
          </p:cNvSpPr>
          <p:nvPr>
            <p:ph idx="1"/>
          </p:nvPr>
        </p:nvSpPr>
        <p:spPr>
          <a:xfrm>
            <a:off x="686703" y="1163849"/>
            <a:ext cx="8805181" cy="4530302"/>
          </a:xfrm>
        </p:spPr>
        <p:txBody>
          <a:bodyPr/>
          <a:lstStyle/>
          <a:p>
            <a:r>
              <a:rPr lang="sv-SE" dirty="0"/>
              <a:t>Ett rapportutkast finns. </a:t>
            </a:r>
          </a:p>
          <a:p>
            <a:r>
              <a:rPr lang="sv-SE" dirty="0"/>
              <a:t>Remiss till styrelse, programråd och forskare.</a:t>
            </a:r>
          </a:p>
          <a:p>
            <a:r>
              <a:rPr lang="sv-SE" dirty="0"/>
              <a:t>Sammanställning utvärderingar för etapp 1-3</a:t>
            </a:r>
          </a:p>
          <a:p>
            <a:r>
              <a:rPr lang="sv-SE" dirty="0"/>
              <a:t>Avtal etapp 1-3 – ändringar och skäl till detta</a:t>
            </a:r>
          </a:p>
          <a:p>
            <a:pPr lvl="1"/>
            <a:r>
              <a:rPr lang="sv-SE" dirty="0"/>
              <a:t>Syfte och målformuleringar</a:t>
            </a:r>
          </a:p>
          <a:p>
            <a:pPr lvl="1"/>
            <a:r>
              <a:rPr lang="sv-SE" dirty="0"/>
              <a:t>Forskningsområde, kärnområde och fokusområden</a:t>
            </a:r>
          </a:p>
          <a:p>
            <a:pPr lvl="1"/>
            <a:r>
              <a:rPr lang="sv-SE" dirty="0"/>
              <a:t>Samverkan för forskning och innovation</a:t>
            </a:r>
          </a:p>
          <a:p>
            <a:pPr lvl="1"/>
            <a:r>
              <a:rPr lang="sv-SE" dirty="0"/>
              <a:t>Samverkan för utbildning och kompetensutveckling</a:t>
            </a:r>
          </a:p>
          <a:p>
            <a:pPr lvl="1"/>
            <a:r>
              <a:rPr lang="sv-SE" dirty="0"/>
              <a:t>Parternas åtagande</a:t>
            </a:r>
          </a:p>
          <a:p>
            <a:pPr lvl="1"/>
            <a:r>
              <a:rPr lang="sv-SE" dirty="0"/>
              <a:t>Genomförande och finansiering</a:t>
            </a:r>
          </a:p>
          <a:p>
            <a:pPr lvl="1"/>
            <a:r>
              <a:rPr lang="sv-SE" dirty="0"/>
              <a:t>Organisation</a:t>
            </a:r>
          </a:p>
          <a:p>
            <a:r>
              <a:rPr lang="sv-SE" dirty="0"/>
              <a:t>Utlysningar och utfall</a:t>
            </a:r>
          </a:p>
          <a:p>
            <a:r>
              <a:rPr lang="sv-SE" dirty="0"/>
              <a:t>KTH CSA årliga WS</a:t>
            </a:r>
          </a:p>
          <a:p>
            <a:r>
              <a:rPr lang="sv-SE" dirty="0"/>
              <a:t>Projektsammanställning</a:t>
            </a:r>
          </a:p>
        </p:txBody>
      </p:sp>
    </p:spTree>
    <p:extLst>
      <p:ext uri="{BB962C8B-B14F-4D97-AF65-F5344CB8AC3E}">
        <p14:creationId xmlns:p14="http://schemas.microsoft.com/office/powerpoint/2010/main" val="23905385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B6DE25-F332-C7E0-E726-FB509B245869}"/>
              </a:ext>
            </a:extLst>
          </p:cNvPr>
          <p:cNvSpPr>
            <a:spLocks noGrp="1"/>
          </p:cNvSpPr>
          <p:nvPr>
            <p:ph type="title"/>
          </p:nvPr>
        </p:nvSpPr>
        <p:spPr/>
        <p:txBody>
          <a:bodyPr/>
          <a:lstStyle/>
          <a:p>
            <a:r>
              <a:rPr lang="sv-SE" dirty="0"/>
              <a:t>Förlikningen – statens (TRV) åtagande</a:t>
            </a:r>
          </a:p>
        </p:txBody>
      </p:sp>
      <p:pic>
        <p:nvPicPr>
          <p:cNvPr id="3" name="Picture 2" descr="A close-up of a text&#10;&#10;Description automatically generated">
            <a:extLst>
              <a:ext uri="{FF2B5EF4-FFF2-40B4-BE49-F238E27FC236}">
                <a16:creationId xmlns:a16="http://schemas.microsoft.com/office/drawing/2014/main" id="{EC155CD8-1071-B784-2D8A-E59411B5811C}"/>
              </a:ext>
            </a:extLst>
          </p:cNvPr>
          <p:cNvPicPr>
            <a:picLocks noChangeAspect="1"/>
          </p:cNvPicPr>
          <p:nvPr/>
        </p:nvPicPr>
        <p:blipFill>
          <a:blip r:embed="rId2"/>
          <a:stretch>
            <a:fillRect/>
          </a:stretch>
        </p:blipFill>
        <p:spPr>
          <a:xfrm>
            <a:off x="600075" y="2140916"/>
            <a:ext cx="9508816" cy="2997142"/>
          </a:xfrm>
          <a:prstGeom prst="rect">
            <a:avLst/>
          </a:prstGeom>
          <a:ln w="12700">
            <a:solidFill>
              <a:schemeClr val="accent1"/>
            </a:solidFill>
          </a:ln>
        </p:spPr>
      </p:pic>
      <p:sp>
        <p:nvSpPr>
          <p:cNvPr id="4" name="TextBox 3">
            <a:extLst>
              <a:ext uri="{FF2B5EF4-FFF2-40B4-BE49-F238E27FC236}">
                <a16:creationId xmlns:a16="http://schemas.microsoft.com/office/drawing/2014/main" id="{ECD19CBF-FB15-C98B-5E76-588247E1595D}"/>
              </a:ext>
            </a:extLst>
          </p:cNvPr>
          <p:cNvSpPr txBox="1"/>
          <p:nvPr/>
        </p:nvSpPr>
        <p:spPr>
          <a:xfrm>
            <a:off x="1328286" y="5534526"/>
            <a:ext cx="7603958" cy="646331"/>
          </a:xfrm>
          <a:prstGeom prst="rect">
            <a:avLst/>
          </a:prstGeom>
          <a:noFill/>
        </p:spPr>
        <p:txBody>
          <a:bodyPr wrap="square" rtlCol="0">
            <a:spAutoFit/>
          </a:bodyPr>
          <a:lstStyle/>
          <a:p>
            <a:r>
              <a:rPr lang="sv-SE" dirty="0"/>
              <a:t>Utvärderingsrapport KTH CSA 10 år – kommer inte utvärdera detta åtagande, utan måluppfyllelse enligt rådande avtal mellan TRV och KTH</a:t>
            </a:r>
          </a:p>
        </p:txBody>
      </p:sp>
    </p:spTree>
    <p:extLst>
      <p:ext uri="{BB962C8B-B14F-4D97-AF65-F5344CB8AC3E}">
        <p14:creationId xmlns:p14="http://schemas.microsoft.com/office/powerpoint/2010/main" val="39155554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B21EC83-0D8C-497C-5A7D-6F5D06880D19}"/>
              </a:ext>
            </a:extLst>
          </p:cNvPr>
          <p:cNvSpPr>
            <a:spLocks noGrp="1"/>
          </p:cNvSpPr>
          <p:nvPr>
            <p:ph type="title"/>
          </p:nvPr>
        </p:nvSpPr>
        <p:spPr>
          <a:xfrm>
            <a:off x="1071713" y="161982"/>
            <a:ext cx="10990263" cy="568412"/>
          </a:xfrm>
        </p:spPr>
        <p:txBody>
          <a:bodyPr/>
          <a:lstStyle/>
          <a:p>
            <a:r>
              <a:rPr lang="sv-SE" dirty="0"/>
              <a:t>Måluppfyllelse etapp 3: 2021-2024</a:t>
            </a:r>
            <a:br>
              <a:rPr lang="sv-SE" sz="3600" dirty="0">
                <a:effectLst/>
                <a:latin typeface="Arial" panose="020B0604020202020204" pitchFamily="34" charset="0"/>
                <a:ea typeface="Arial" panose="020B0604020202020204" pitchFamily="34" charset="0"/>
              </a:rPr>
            </a:br>
            <a:r>
              <a:rPr lang="sv-SE" sz="3600" dirty="0">
                <a:effectLst/>
                <a:latin typeface="Arial" panose="020B0604020202020204" pitchFamily="34" charset="0"/>
                <a:ea typeface="Arial" panose="020B0604020202020204" pitchFamily="34" charset="0"/>
              </a:rPr>
              <a:t>För att uppfylla syfte och strategi ska centret:</a:t>
            </a:r>
            <a:br>
              <a:rPr lang="sv-SE" sz="3600" dirty="0">
                <a:effectLst/>
                <a:latin typeface="Arial" panose="020B0604020202020204" pitchFamily="34" charset="0"/>
                <a:ea typeface="Arial" panose="020B0604020202020204" pitchFamily="34" charset="0"/>
              </a:rPr>
            </a:br>
            <a:endParaRPr lang="sv-SE" dirty="0"/>
          </a:p>
        </p:txBody>
      </p:sp>
      <p:sp>
        <p:nvSpPr>
          <p:cNvPr id="4" name="Content Placeholder 3">
            <a:extLst>
              <a:ext uri="{FF2B5EF4-FFF2-40B4-BE49-F238E27FC236}">
                <a16:creationId xmlns:a16="http://schemas.microsoft.com/office/drawing/2014/main" id="{2CFCFFE1-82A4-6206-48BA-D6332D0A8971}"/>
              </a:ext>
            </a:extLst>
          </p:cNvPr>
          <p:cNvSpPr>
            <a:spLocks noGrp="1"/>
          </p:cNvSpPr>
          <p:nvPr>
            <p:ph sz="half" idx="1"/>
          </p:nvPr>
        </p:nvSpPr>
        <p:spPr/>
        <p:txBody>
          <a:bodyPr/>
          <a:lstStyle/>
          <a:p>
            <a:pPr marL="0" indent="0">
              <a:buNone/>
            </a:pPr>
            <a:r>
              <a:rPr lang="sv-SE" sz="1800" b="1" dirty="0"/>
              <a:t>Skapa förutsättningar för minskad miljöb-elastning framförallt buller per start/landning omfattande hela problemet från flygtrafikledning, flygplanstyp och handhavande till bullerexponering på marken.</a:t>
            </a:r>
          </a:p>
          <a:p>
            <a:r>
              <a:rPr lang="sv-SE" sz="1800" dirty="0"/>
              <a:t>CSA har bidragit till att skapa totalt 14 projekt och tre förstudier med denna profil sedan starten 2016</a:t>
            </a:r>
          </a:p>
          <a:p>
            <a:endParaRPr lang="sv-SE" sz="1800" dirty="0"/>
          </a:p>
          <a:p>
            <a:pPr marL="0" indent="0">
              <a:lnSpc>
                <a:spcPts val="1300"/>
              </a:lnSpc>
              <a:spcAft>
                <a:spcPts val="1200"/>
              </a:spcAft>
              <a:buNone/>
            </a:pPr>
            <a:br>
              <a:rPr lang="sv-SE" sz="1800" b="1" dirty="0">
                <a:effectLst/>
                <a:latin typeface="Arial" panose="020B0604020202020204" pitchFamily="34" charset="0"/>
                <a:ea typeface="Arial" panose="020B0604020202020204" pitchFamily="34" charset="0"/>
              </a:rPr>
            </a:br>
            <a:r>
              <a:rPr lang="sv-SE" sz="1800" b="1" dirty="0">
                <a:effectLst/>
                <a:latin typeface="Arial" panose="020B0604020202020204" pitchFamily="34" charset="0"/>
                <a:ea typeface="Arial" panose="020B0604020202020204" pitchFamily="34" charset="0"/>
              </a:rPr>
              <a:t> </a:t>
            </a:r>
            <a:endParaRPr lang="sv-SE" sz="1800" dirty="0">
              <a:effectLst/>
              <a:latin typeface="Arial" panose="020B0604020202020204" pitchFamily="34" charset="0"/>
              <a:ea typeface="Arial" panose="020B0604020202020204" pitchFamily="34" charset="0"/>
            </a:endParaRPr>
          </a:p>
          <a:p>
            <a:endParaRPr lang="sv-SE" dirty="0"/>
          </a:p>
        </p:txBody>
      </p:sp>
      <p:sp>
        <p:nvSpPr>
          <p:cNvPr id="5" name="Content Placeholder 4">
            <a:extLst>
              <a:ext uri="{FF2B5EF4-FFF2-40B4-BE49-F238E27FC236}">
                <a16:creationId xmlns:a16="http://schemas.microsoft.com/office/drawing/2014/main" id="{5D2F764E-458F-8100-4E5F-0397FC21833B}"/>
              </a:ext>
            </a:extLst>
          </p:cNvPr>
          <p:cNvSpPr>
            <a:spLocks noGrp="1"/>
          </p:cNvSpPr>
          <p:nvPr>
            <p:ph sz="half" idx="2"/>
          </p:nvPr>
        </p:nvSpPr>
        <p:spPr/>
        <p:txBody>
          <a:bodyPr/>
          <a:lstStyle/>
          <a:p>
            <a:pPr marL="0" indent="0">
              <a:buNone/>
            </a:pPr>
            <a:r>
              <a:rPr lang="sv-SE" sz="2000" b="1" dirty="0"/>
              <a:t>Bidra till att utbildning och kompetensutveckling stärks samt att områdets status stärks och attraherar studenter för att säkra tillgång till framtida kompetens.</a:t>
            </a:r>
          </a:p>
          <a:p>
            <a:r>
              <a:rPr lang="sv-SE" sz="2000" dirty="0"/>
              <a:t>Forskarutbildning bedrivs genom doktorandprojekt och genom kurser. </a:t>
            </a:r>
          </a:p>
          <a:p>
            <a:r>
              <a:rPr lang="sv-SE" i="0" dirty="0">
                <a:effectLst/>
                <a:latin typeface="Lato Extended"/>
              </a:rPr>
              <a:t>Future sustainable aviation FSD3831 HT24, </a:t>
            </a:r>
            <a:r>
              <a:rPr lang="sv-SE" sz="2000" dirty="0"/>
              <a:t>Examinator E. Otero Sola – KTH/SCI</a:t>
            </a:r>
          </a:p>
          <a:p>
            <a:r>
              <a:rPr lang="sv-SE" sz="2000" dirty="0"/>
              <a:t>Byggnadsakustik o samhällsbuller (kurskod SD2166) </a:t>
            </a:r>
          </a:p>
          <a:p>
            <a:r>
              <a:rPr lang="sv-SE" sz="2000" dirty="0"/>
              <a:t>Flygprestanda o flygledning (kurskod SD2830) </a:t>
            </a:r>
          </a:p>
          <a:p>
            <a:pPr marL="0" indent="0">
              <a:lnSpc>
                <a:spcPts val="1300"/>
              </a:lnSpc>
              <a:spcAft>
                <a:spcPts val="1200"/>
              </a:spcAft>
              <a:buNone/>
            </a:pPr>
            <a:endParaRPr lang="sv-SE" dirty="0"/>
          </a:p>
        </p:txBody>
      </p:sp>
    </p:spTree>
    <p:extLst>
      <p:ext uri="{BB962C8B-B14F-4D97-AF65-F5344CB8AC3E}">
        <p14:creationId xmlns:p14="http://schemas.microsoft.com/office/powerpoint/2010/main" val="17681507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903DD2-2C4B-CB26-2A80-34CF95280FAF}"/>
              </a:ext>
            </a:extLst>
          </p:cNvPr>
          <p:cNvSpPr>
            <a:spLocks noGrp="1"/>
          </p:cNvSpPr>
          <p:nvPr>
            <p:ph type="title"/>
          </p:nvPr>
        </p:nvSpPr>
        <p:spPr/>
        <p:txBody>
          <a:bodyPr/>
          <a:lstStyle/>
          <a:p>
            <a:r>
              <a:rPr lang="sv-SE" dirty="0"/>
              <a:t>Nya inslag i kurser på avancerad nivå: </a:t>
            </a:r>
            <a:br>
              <a:rPr lang="sv-SE" dirty="0"/>
            </a:br>
            <a:endParaRPr lang="sv-SE" dirty="0"/>
          </a:p>
        </p:txBody>
      </p:sp>
      <p:sp>
        <p:nvSpPr>
          <p:cNvPr id="3" name="Content Placeholder 2">
            <a:extLst>
              <a:ext uri="{FF2B5EF4-FFF2-40B4-BE49-F238E27FC236}">
                <a16:creationId xmlns:a16="http://schemas.microsoft.com/office/drawing/2014/main" id="{8EFC66F7-EE5D-03E2-9F69-59993A71E00F}"/>
              </a:ext>
            </a:extLst>
          </p:cNvPr>
          <p:cNvSpPr>
            <a:spLocks noGrp="1"/>
          </p:cNvSpPr>
          <p:nvPr>
            <p:ph sz="half" idx="1"/>
          </p:nvPr>
        </p:nvSpPr>
        <p:spPr/>
        <p:txBody>
          <a:bodyPr/>
          <a:lstStyle/>
          <a:p>
            <a:r>
              <a:rPr lang="sv-SE" dirty="0"/>
              <a:t>Systemteknik, ekonomi och ledarskap (kurskod ME2314, examinator P. Ulfvengren)) </a:t>
            </a:r>
          </a:p>
          <a:p>
            <a:r>
              <a:rPr lang="sv-SE" dirty="0"/>
              <a:t>Flygbullerproblematiken kring Arlanda som ett case och på senare år har även UAM implementering varit ett case. Simulering, modellering, systemanalys och strategiskt beslutsfattande</a:t>
            </a:r>
          </a:p>
          <a:p>
            <a:endParaRPr lang="sv-SE" dirty="0"/>
          </a:p>
        </p:txBody>
      </p:sp>
      <p:sp>
        <p:nvSpPr>
          <p:cNvPr id="4" name="Content Placeholder 3">
            <a:extLst>
              <a:ext uri="{FF2B5EF4-FFF2-40B4-BE49-F238E27FC236}">
                <a16:creationId xmlns:a16="http://schemas.microsoft.com/office/drawing/2014/main" id="{2FB334A1-A062-5AC1-05DF-003D9D33AAB1}"/>
              </a:ext>
            </a:extLst>
          </p:cNvPr>
          <p:cNvSpPr>
            <a:spLocks noGrp="1"/>
          </p:cNvSpPr>
          <p:nvPr>
            <p:ph sz="half" idx="2"/>
          </p:nvPr>
        </p:nvSpPr>
        <p:spPr/>
        <p:txBody>
          <a:bodyPr/>
          <a:lstStyle/>
          <a:p>
            <a:r>
              <a:rPr lang="sv-SE" dirty="0"/>
              <a:t>Global challenges and engineering (kurskod ME2321, examinator P.Ulfvengren) </a:t>
            </a:r>
          </a:p>
          <a:p>
            <a:r>
              <a:rPr lang="sv-SE" dirty="0"/>
              <a:t>Flygbuller som exempel i kursen för att diskutera omedgörliga problem och metoder för problemformulering och systemanalys (projekt som BRANTARE, INFRA, SAFT och APIS ingår som bakgrund).</a:t>
            </a:r>
          </a:p>
          <a:p>
            <a:endParaRPr lang="sv-SE" dirty="0"/>
          </a:p>
        </p:txBody>
      </p:sp>
    </p:spTree>
    <p:extLst>
      <p:ext uri="{BB962C8B-B14F-4D97-AF65-F5344CB8AC3E}">
        <p14:creationId xmlns:p14="http://schemas.microsoft.com/office/powerpoint/2010/main" val="413230131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11C04BC-A5CC-EC1A-4327-8B2F045152FD}"/>
              </a:ext>
            </a:extLst>
          </p:cNvPr>
          <p:cNvSpPr>
            <a:spLocks noGrp="1"/>
          </p:cNvSpPr>
          <p:nvPr>
            <p:ph sz="half" idx="1"/>
          </p:nvPr>
        </p:nvSpPr>
        <p:spPr>
          <a:xfrm>
            <a:off x="590449" y="1163038"/>
            <a:ext cx="5314950" cy="4531923"/>
          </a:xfrm>
        </p:spPr>
        <p:txBody>
          <a:bodyPr/>
          <a:lstStyle/>
          <a:p>
            <a:pPr marL="0" indent="0">
              <a:buNone/>
            </a:pPr>
            <a:r>
              <a:rPr lang="sv-SE" b="1" dirty="0"/>
              <a:t>Arrangera minst en workshop per år inom området för att presentera forskning och aktuella trender.</a:t>
            </a:r>
          </a:p>
          <a:p>
            <a:r>
              <a:rPr lang="sv-SE" dirty="0"/>
              <a:t>Det har genomförts en årlig sammankomst sedan centrumstart. </a:t>
            </a:r>
          </a:p>
          <a:p>
            <a:pPr marL="0" indent="0">
              <a:buNone/>
            </a:pPr>
            <a:r>
              <a:rPr lang="sv-SE" b="1" dirty="0"/>
              <a:t>Verka för att bjudas in till att ingå i internationella samarbeten särskilt inom EU</a:t>
            </a:r>
          </a:p>
          <a:p>
            <a:r>
              <a:rPr lang="sv-SE" dirty="0"/>
              <a:t>KTH CSA är numera medlem i ECATS</a:t>
            </a:r>
          </a:p>
          <a:p>
            <a:r>
              <a:rPr lang="sv-SE" dirty="0"/>
              <a:t>En gästforskarvistelse genomfördes 2023 till ITA Brasilien vilket ledde till att en postdoc från ITA fick ett projektsamarbete mellan KTH CSA och SAAB inom deras Brasiliensamarbete. </a:t>
            </a:r>
          </a:p>
          <a:p>
            <a:r>
              <a:rPr lang="sv-SE" dirty="0"/>
              <a:t>Transportstyrelsen är aktiv att föreslå EU-samarbeten inom olika projekt, vilket kan leda till framtida samarbete. </a:t>
            </a:r>
          </a:p>
        </p:txBody>
      </p:sp>
      <p:sp>
        <p:nvSpPr>
          <p:cNvPr id="4" name="Content Placeholder 3">
            <a:extLst>
              <a:ext uri="{FF2B5EF4-FFF2-40B4-BE49-F238E27FC236}">
                <a16:creationId xmlns:a16="http://schemas.microsoft.com/office/drawing/2014/main" id="{0417BCA8-34FE-1CC3-77AC-BA803AEDFABC}"/>
              </a:ext>
            </a:extLst>
          </p:cNvPr>
          <p:cNvSpPr>
            <a:spLocks noGrp="1"/>
          </p:cNvSpPr>
          <p:nvPr>
            <p:ph sz="half" idx="2"/>
          </p:nvPr>
        </p:nvSpPr>
        <p:spPr>
          <a:xfrm>
            <a:off x="6265762" y="1163039"/>
            <a:ext cx="5314950" cy="4531924"/>
          </a:xfrm>
        </p:spPr>
        <p:txBody>
          <a:bodyPr/>
          <a:lstStyle/>
          <a:p>
            <a:pPr marL="0" indent="0">
              <a:buNone/>
            </a:pPr>
            <a:r>
              <a:rPr lang="sv-SE" b="1" dirty="0"/>
              <a:t>Föreslå utlysningar och rekommendera projekt som Trafikverket beslutar, och träffar separata projektavtal om, inom ramen för Trafikverkets åtagande.</a:t>
            </a:r>
          </a:p>
          <a:p>
            <a:r>
              <a:rPr lang="sv-SE" dirty="0"/>
              <a:t>En tredje utlysning har genomförts, motsvarande resterande öronmärkta medel i TRVs luftfartsportfölj för detta ändamål. </a:t>
            </a:r>
          </a:p>
          <a:p>
            <a:pPr marL="0" indent="0">
              <a:buNone/>
            </a:pPr>
            <a:r>
              <a:rPr lang="sv-SE" b="1" dirty="0"/>
              <a:t>I samarbete med Trafikverkets forsknings- och innovationsportfölj för luftfart sträva efter att genomföra en utlysning av sådant projekt per år.</a:t>
            </a:r>
          </a:p>
          <a:p>
            <a:r>
              <a:rPr lang="sv-SE" dirty="0"/>
              <a:t>I snitt har mer en ett projekt startat per år till följd av en utlysning var tredje år. </a:t>
            </a:r>
          </a:p>
          <a:p>
            <a:endParaRPr lang="sv-SE" dirty="0"/>
          </a:p>
        </p:txBody>
      </p:sp>
    </p:spTree>
    <p:extLst>
      <p:ext uri="{BB962C8B-B14F-4D97-AF65-F5344CB8AC3E}">
        <p14:creationId xmlns:p14="http://schemas.microsoft.com/office/powerpoint/2010/main" val="252421974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912F7FF-5F4B-4EF3-53FB-36644167704A}"/>
              </a:ext>
            </a:extLst>
          </p:cNvPr>
          <p:cNvSpPr>
            <a:spLocks noGrp="1"/>
          </p:cNvSpPr>
          <p:nvPr>
            <p:ph sz="half" idx="1"/>
          </p:nvPr>
        </p:nvSpPr>
        <p:spPr>
          <a:xfrm>
            <a:off x="590450" y="1093206"/>
            <a:ext cx="5314950" cy="4531923"/>
          </a:xfrm>
        </p:spPr>
        <p:txBody>
          <a:bodyPr/>
          <a:lstStyle/>
          <a:p>
            <a:pPr marL="0" indent="0">
              <a:buNone/>
            </a:pPr>
            <a:r>
              <a:rPr lang="sv-SE" b="1" dirty="0"/>
              <a:t>Etablera samverkan mellan olika aktörer för att identifiera och prioritera angelägna FoI-insatser inom området.</a:t>
            </a:r>
          </a:p>
          <a:p>
            <a:r>
              <a:rPr lang="sv-SE" dirty="0"/>
              <a:t>Detta sker dels via CSA´s programråd. CSA är också aktiva inom Innovair och har deltagit på deras arbetsmöten samt i arbetet för framtiagning av NRIA (National Research and Innovation Agenda) samt inom SARC där bland annat KTH CSA presenterades på SARC årskonferens 2024”. KTH CSA representant sitter även med i VINNOVAs kvalitetsbedömargrupper för såväl NFFP, Mobilitet och …(innovair SME…)  </a:t>
            </a:r>
          </a:p>
          <a:p>
            <a:endParaRPr lang="sv-SE" dirty="0"/>
          </a:p>
        </p:txBody>
      </p:sp>
      <p:sp>
        <p:nvSpPr>
          <p:cNvPr id="4" name="Content Placeholder 3">
            <a:extLst>
              <a:ext uri="{FF2B5EF4-FFF2-40B4-BE49-F238E27FC236}">
                <a16:creationId xmlns:a16="http://schemas.microsoft.com/office/drawing/2014/main" id="{9A25A951-B54A-D49C-E6BD-D1824BE18BEA}"/>
              </a:ext>
            </a:extLst>
          </p:cNvPr>
          <p:cNvSpPr>
            <a:spLocks noGrp="1"/>
          </p:cNvSpPr>
          <p:nvPr>
            <p:ph sz="half" idx="2"/>
          </p:nvPr>
        </p:nvSpPr>
        <p:spPr>
          <a:xfrm>
            <a:off x="6265763" y="1093207"/>
            <a:ext cx="5314950" cy="4531924"/>
          </a:xfrm>
        </p:spPr>
        <p:txBody>
          <a:bodyPr/>
          <a:lstStyle/>
          <a:p>
            <a:r>
              <a:rPr lang="sv-SE" dirty="0"/>
              <a:t> KTH CSA deltar årligen på TRVs FOI-dagar med presentation av forskning och centrumet. Genom projekt representeras även KTH CSA på t.ex LFV/TRV automationsdagar, Kista Science City Drönardagar. Inom varje projekt finns liknande spridningseffekter och diskussion med andra aktörer utanför centrumet. </a:t>
            </a:r>
          </a:p>
          <a:p>
            <a:r>
              <a:rPr lang="sv-SE" dirty="0"/>
              <a:t>Det finns också exempel på nya samarbeten genom ansökningar på gemensamma forskningsprojekt som en följd av genomförda projekt (t.ex: APIS – kombination av forskargrupper för SAFT och INFRA). Minst två nya samarbeten pågår och planeras med representanter från Nationell bullersamordning och KI – Centrum för arbetsmilömedicin. </a:t>
            </a:r>
          </a:p>
          <a:p>
            <a:endParaRPr lang="sv-SE" dirty="0"/>
          </a:p>
        </p:txBody>
      </p:sp>
    </p:spTree>
    <p:extLst>
      <p:ext uri="{BB962C8B-B14F-4D97-AF65-F5344CB8AC3E}">
        <p14:creationId xmlns:p14="http://schemas.microsoft.com/office/powerpoint/2010/main" val="3115744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DF94D7A0-9C01-60BE-DF81-92D42B39596D}"/>
              </a:ext>
            </a:extLst>
          </p:cNvPr>
          <p:cNvSpPr>
            <a:spLocks noGrp="1"/>
          </p:cNvSpPr>
          <p:nvPr>
            <p:ph type="title"/>
          </p:nvPr>
        </p:nvSpPr>
        <p:spPr/>
        <p:txBody>
          <a:bodyPr/>
          <a:lstStyle/>
          <a:p>
            <a:r>
              <a:rPr lang="en-GB" sz="3600" dirty="0" err="1"/>
              <a:t>Centrets</a:t>
            </a:r>
            <a:r>
              <a:rPr lang="en-GB" sz="3600" dirty="0"/>
              <a:t> </a:t>
            </a:r>
            <a:r>
              <a:rPr lang="en-GB" sz="3600" dirty="0" err="1"/>
              <a:t>kärnområde</a:t>
            </a:r>
            <a:r>
              <a:rPr lang="en-GB" sz="3600" dirty="0"/>
              <a:t> </a:t>
            </a:r>
            <a:r>
              <a:rPr lang="en-GB" sz="3600" dirty="0" err="1"/>
              <a:t>i</a:t>
            </a:r>
            <a:r>
              <a:rPr lang="en-GB" sz="3600" dirty="0"/>
              <a:t> </a:t>
            </a:r>
            <a:r>
              <a:rPr lang="en-GB" sz="3600" dirty="0" err="1"/>
              <a:t>avtal</a:t>
            </a:r>
            <a:r>
              <a:rPr lang="en-GB" sz="3600" dirty="0"/>
              <a:t> med TRV</a:t>
            </a:r>
            <a:endParaRPr lang="sv-SE" dirty="0"/>
          </a:p>
        </p:txBody>
      </p:sp>
      <p:sp>
        <p:nvSpPr>
          <p:cNvPr id="4" name="Content Placeholder 3">
            <a:extLst>
              <a:ext uri="{FF2B5EF4-FFF2-40B4-BE49-F238E27FC236}">
                <a16:creationId xmlns:a16="http://schemas.microsoft.com/office/drawing/2014/main" id="{36CCDBD9-A32D-DFE8-B975-32F9827B0F61}"/>
              </a:ext>
            </a:extLst>
          </p:cNvPr>
          <p:cNvSpPr>
            <a:spLocks noGrp="1"/>
          </p:cNvSpPr>
          <p:nvPr>
            <p:ph idx="1"/>
          </p:nvPr>
        </p:nvSpPr>
        <p:spPr/>
        <p:txBody>
          <a:bodyPr/>
          <a:lstStyle/>
          <a:p>
            <a:r>
              <a:rPr lang="sv-SE" dirty="0"/>
              <a:t>I första avtalet står att CSA verksamhet ska bedrivas inom ett antal Fokusområden som definieras och beslutas av CSA:s styrelse. </a:t>
            </a:r>
          </a:p>
          <a:p>
            <a:r>
              <a:rPr lang="sv-SE" dirty="0"/>
              <a:t>Initiala förslag till Fokusområden anges i Bilaga 2 ”Riktlinjer samverkansområde forskning och innovation”. </a:t>
            </a:r>
          </a:p>
          <a:p>
            <a:r>
              <a:rPr lang="sv-SE" dirty="0"/>
              <a:t>Bilagan är ett underlag för styrelsens beslut om initiala Fokusområden. </a:t>
            </a:r>
          </a:p>
          <a:p>
            <a:r>
              <a:rPr lang="sv-SE" dirty="0"/>
              <a:t>Dessa ska utvärderas vid behov och styrelsen kan därefter besluta om revidering av valda Fokusområden. </a:t>
            </a:r>
          </a:p>
          <a:p>
            <a:r>
              <a:rPr lang="sv-SE" dirty="0"/>
              <a:t>Styrelsen kan på eget initiativ, efter anmodan från Parterna (TRV och KTH), initiera utvärdering av Fokusområdena. </a:t>
            </a:r>
          </a:p>
          <a:p>
            <a:endParaRPr lang="sv-SE" dirty="0"/>
          </a:p>
        </p:txBody>
      </p:sp>
    </p:spTree>
    <p:extLst>
      <p:ext uri="{BB962C8B-B14F-4D97-AF65-F5344CB8AC3E}">
        <p14:creationId xmlns:p14="http://schemas.microsoft.com/office/powerpoint/2010/main" val="47311178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sz="3200" dirty="0"/>
              <a:t>CSAs avtal genom åren</a:t>
            </a:r>
          </a:p>
        </p:txBody>
      </p:sp>
      <p:sp>
        <p:nvSpPr>
          <p:cNvPr id="9" name="Content Placeholder 8"/>
          <p:cNvSpPr>
            <a:spLocks noGrp="1"/>
          </p:cNvSpPr>
          <p:nvPr>
            <p:ph idx="1"/>
          </p:nvPr>
        </p:nvSpPr>
        <p:spPr>
          <a:xfrm>
            <a:off x="600074" y="1800572"/>
            <a:ext cx="10095139" cy="4530302"/>
          </a:xfrm>
        </p:spPr>
        <p:txBody>
          <a:bodyPr>
            <a:normAutofit/>
          </a:bodyPr>
          <a:lstStyle/>
          <a:p>
            <a:r>
              <a:rPr lang="sv-SE" dirty="0"/>
              <a:t>Som centrumets namn indikerar har det funnits en ambition till en bredare ansats på begreppet hållbar luftfart än enbart buller.</a:t>
            </a:r>
          </a:p>
          <a:p>
            <a:r>
              <a:rPr lang="sv-SE" dirty="0"/>
              <a:t>Avtalet med TRV ändrades inte nämnvärt under åren och därför har det inte varit möjligt att genom KTH CSA verksamhet bredda forskningen.</a:t>
            </a:r>
          </a:p>
        </p:txBody>
      </p:sp>
      <p:sp>
        <p:nvSpPr>
          <p:cNvPr id="3" name="Date Placeholder 2"/>
          <p:cNvSpPr>
            <a:spLocks noGrp="1"/>
          </p:cNvSpPr>
          <p:nvPr>
            <p:ph type="dt" sz="half" idx="10"/>
          </p:nvPr>
        </p:nvSpPr>
        <p:spPr/>
        <p:txBody>
          <a:bodyPr/>
          <a:lstStyle/>
          <a:p>
            <a:fld id="{95D3F4D8-4BE6-D743-AE27-D14757A6F270}" type="datetime1">
              <a:rPr lang="sv-SE" smtClean="0"/>
              <a:t>2024-12-11</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7422A9A3-8636-4A04-BD48-3153280FB086}" type="slidenum">
              <a:rPr lang="sv-SE" smtClean="0"/>
              <a:pPr/>
              <a:t>17</a:t>
            </a:fld>
            <a:endParaRPr lang="sv-SE"/>
          </a:p>
        </p:txBody>
      </p:sp>
    </p:spTree>
    <p:extLst>
      <p:ext uri="{BB962C8B-B14F-4D97-AF65-F5344CB8AC3E}">
        <p14:creationId xmlns:p14="http://schemas.microsoft.com/office/powerpoint/2010/main" val="12355587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010C16-500F-991B-D239-9582653D3121}"/>
              </a:ext>
            </a:extLst>
          </p:cNvPr>
          <p:cNvSpPr>
            <a:spLocks noGrp="1"/>
          </p:cNvSpPr>
          <p:nvPr>
            <p:ph type="title"/>
          </p:nvPr>
        </p:nvSpPr>
        <p:spPr/>
        <p:txBody>
          <a:bodyPr/>
          <a:lstStyle/>
          <a:p>
            <a:r>
              <a:rPr lang="sv-SE" dirty="0"/>
              <a:t>Tre delvis olika utlysningar</a:t>
            </a:r>
          </a:p>
        </p:txBody>
      </p:sp>
      <p:sp>
        <p:nvSpPr>
          <p:cNvPr id="3" name="Content Placeholder 2">
            <a:extLst>
              <a:ext uri="{FF2B5EF4-FFF2-40B4-BE49-F238E27FC236}">
                <a16:creationId xmlns:a16="http://schemas.microsoft.com/office/drawing/2014/main" id="{01612421-9FC1-0BA7-BA15-237685333984}"/>
              </a:ext>
            </a:extLst>
          </p:cNvPr>
          <p:cNvSpPr>
            <a:spLocks noGrp="1"/>
          </p:cNvSpPr>
          <p:nvPr>
            <p:ph idx="1"/>
          </p:nvPr>
        </p:nvSpPr>
        <p:spPr/>
        <p:txBody>
          <a:bodyPr/>
          <a:lstStyle/>
          <a:p>
            <a:pPr marL="0" indent="0">
              <a:buNone/>
            </a:pPr>
            <a:r>
              <a:rPr lang="sv-SE" dirty="0"/>
              <a:t>Etapp 1: </a:t>
            </a:r>
          </a:p>
          <a:p>
            <a:pPr marL="0" indent="0">
              <a:buNone/>
            </a:pPr>
            <a:r>
              <a:rPr lang="sv-SE" dirty="0"/>
              <a:t>I beskrivning av utlysningen står att ansökningar ska utgå från en tydlig frågeställning och innehålla en beskrivning av projektets relevans för hållbar luftfart särskilt bullerreducering. Förslag på lösningar ska också beskrivas. Det ska framgå att projektet:</a:t>
            </a:r>
          </a:p>
          <a:p>
            <a:r>
              <a:rPr lang="sv-SE" dirty="0"/>
              <a:t>syftar till forskning eller innovation inom kärn‐ och komplementområden och att resultaten publiceras både vetenskapligt och på andra sätt.</a:t>
            </a:r>
          </a:p>
          <a:p>
            <a:r>
              <a:rPr lang="sv-SE" dirty="0"/>
              <a:t>beaktar alla intressentgruppers aspekter: medborgare, näringsliv, infrastrukturhållare särskilt flygtrafikledning, flygoperatörer och systemleverantörer.</a:t>
            </a:r>
          </a:p>
          <a:p>
            <a:r>
              <a:rPr lang="sv-SE" dirty="0"/>
              <a:t>verkar för att forskningsresultaten kan omsättas i tillämpbara processer och verktyg.</a:t>
            </a:r>
          </a:p>
          <a:p>
            <a:endParaRPr lang="sv-SE" dirty="0"/>
          </a:p>
          <a:p>
            <a:endParaRPr lang="sv-SE" dirty="0"/>
          </a:p>
        </p:txBody>
      </p:sp>
    </p:spTree>
    <p:extLst>
      <p:ext uri="{BB962C8B-B14F-4D97-AF65-F5344CB8AC3E}">
        <p14:creationId xmlns:p14="http://schemas.microsoft.com/office/powerpoint/2010/main" val="102595987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81DF856D-8F87-B861-96B4-526BFCDD5C70}"/>
              </a:ext>
            </a:extLst>
          </p:cNvPr>
          <p:cNvSpPr>
            <a:spLocks noGrp="1"/>
          </p:cNvSpPr>
          <p:nvPr>
            <p:ph idx="1"/>
          </p:nvPr>
        </p:nvSpPr>
        <p:spPr>
          <a:xfrm>
            <a:off x="1013962" y="929576"/>
            <a:ext cx="8805181" cy="4530302"/>
          </a:xfrm>
        </p:spPr>
        <p:txBody>
          <a:bodyPr/>
          <a:lstStyle/>
          <a:p>
            <a:pPr marL="0" indent="0">
              <a:buNone/>
            </a:pPr>
            <a:r>
              <a:rPr lang="sv-SE" dirty="0"/>
              <a:t>Till forskningens kärnområden räknas:</a:t>
            </a:r>
          </a:p>
          <a:p>
            <a:r>
              <a:rPr lang="sv-SE" dirty="0"/>
              <a:t>Flygtrafikledning och flygbanor</a:t>
            </a:r>
          </a:p>
          <a:p>
            <a:r>
              <a:rPr lang="sv-SE" dirty="0"/>
              <a:t>Ljudutbredning</a:t>
            </a:r>
          </a:p>
          <a:p>
            <a:r>
              <a:rPr lang="sv-SE" dirty="0"/>
              <a:t>Åtgärder i omgivning</a:t>
            </a:r>
          </a:p>
          <a:p>
            <a:endParaRPr lang="sv-SE" dirty="0"/>
          </a:p>
          <a:p>
            <a:pPr marL="0" indent="0">
              <a:buNone/>
            </a:pPr>
            <a:r>
              <a:rPr lang="sv-SE" dirty="0"/>
              <a:t>För att realisera dessa kärnområden i enlighet med centrumets mål har ett antal kompletterande forskningsområden identifierats.</a:t>
            </a:r>
          </a:p>
          <a:p>
            <a:r>
              <a:rPr lang="sv-SE" dirty="0"/>
              <a:t>Teknisk akustik</a:t>
            </a:r>
          </a:p>
          <a:p>
            <a:r>
              <a:rPr lang="sv-SE" dirty="0"/>
              <a:t>Meteorologi</a:t>
            </a:r>
          </a:p>
          <a:p>
            <a:r>
              <a:rPr lang="sv-SE" dirty="0"/>
              <a:t>Flygsystemsförändring (utveckling och implementering)</a:t>
            </a:r>
          </a:p>
          <a:p>
            <a:r>
              <a:rPr lang="sv-SE" dirty="0"/>
              <a:t>Psykoakustik</a:t>
            </a:r>
          </a:p>
          <a:p>
            <a:r>
              <a:rPr lang="sv-SE" dirty="0"/>
              <a:t>Medicin</a:t>
            </a:r>
          </a:p>
          <a:p>
            <a:r>
              <a:rPr lang="sv-SE" dirty="0"/>
              <a:t>Hållbarhetsaspekter som miljö och flygsäkerhet</a:t>
            </a:r>
          </a:p>
          <a:p>
            <a:endParaRPr lang="sv-SE" dirty="0"/>
          </a:p>
          <a:p>
            <a:endParaRPr lang="sv-SE" dirty="0"/>
          </a:p>
        </p:txBody>
      </p:sp>
    </p:spTree>
    <p:extLst>
      <p:ext uri="{BB962C8B-B14F-4D97-AF65-F5344CB8AC3E}">
        <p14:creationId xmlns:p14="http://schemas.microsoft.com/office/powerpoint/2010/main" val="55310336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PROGRAM</a:t>
            </a:r>
          </a:p>
        </p:txBody>
      </p:sp>
      <p:sp>
        <p:nvSpPr>
          <p:cNvPr id="3" name="Content Placeholder 2"/>
          <p:cNvSpPr>
            <a:spLocks noGrp="1"/>
          </p:cNvSpPr>
          <p:nvPr>
            <p:ph idx="1"/>
          </p:nvPr>
        </p:nvSpPr>
        <p:spPr>
          <a:xfrm>
            <a:off x="600075" y="1795850"/>
            <a:ext cx="11203998" cy="4530302"/>
          </a:xfrm>
        </p:spPr>
        <p:txBody>
          <a:bodyPr/>
          <a:lstStyle/>
          <a:p>
            <a:pPr marL="0" indent="0">
              <a:buNone/>
            </a:pPr>
            <a:r>
              <a:rPr lang="sv-SE" sz="2000" b="1" dirty="0"/>
              <a:t>Inledning</a:t>
            </a:r>
          </a:p>
          <a:p>
            <a:pPr algn="l">
              <a:spcAft>
                <a:spcPts val="1050"/>
              </a:spcAft>
            </a:pPr>
            <a:r>
              <a:rPr lang="sv-SE" b="1" i="0" dirty="0">
                <a:solidFill>
                  <a:srgbClr val="212121"/>
                </a:solidFill>
                <a:effectLst/>
                <a:latin typeface="Figtree" panose="020B0604020202020204" charset="0"/>
              </a:rPr>
              <a:t>10:00-10:15 Presentation av CSA samt dagens program </a:t>
            </a:r>
            <a:r>
              <a:rPr lang="sv-SE" b="0" i="0" dirty="0">
                <a:solidFill>
                  <a:srgbClr val="212121"/>
                </a:solidFill>
                <a:effectLst/>
                <a:latin typeface="Figtree" panose="020B0604020202020204" charset="0"/>
              </a:rPr>
              <a:t>– Pernilla Ulfvengren, KTH-Föreståndare CSA </a:t>
            </a:r>
          </a:p>
          <a:p>
            <a:pPr algn="l">
              <a:spcAft>
                <a:spcPts val="1050"/>
              </a:spcAft>
            </a:pPr>
            <a:r>
              <a:rPr lang="sv-SE" b="1" i="0" dirty="0">
                <a:solidFill>
                  <a:srgbClr val="212121"/>
                </a:solidFill>
                <a:effectLst/>
                <a:latin typeface="Figtree" panose="020B0604020202020204" charset="0"/>
              </a:rPr>
              <a:t>10</a:t>
            </a:r>
            <a:r>
              <a:rPr lang="sv-SE" b="0" i="0" dirty="0">
                <a:solidFill>
                  <a:srgbClr val="212121"/>
                </a:solidFill>
                <a:effectLst/>
                <a:latin typeface="Figtree" panose="020B0604020202020204" charset="0"/>
              </a:rPr>
              <a:t>:</a:t>
            </a:r>
            <a:r>
              <a:rPr lang="sv-SE" b="1" i="0" dirty="0">
                <a:solidFill>
                  <a:srgbClr val="212121"/>
                </a:solidFill>
                <a:effectLst/>
                <a:latin typeface="Figtree" panose="020B0604020202020204" charset="0"/>
              </a:rPr>
              <a:t>15-10:45 Utvärdering KTH CSA 10 år</a:t>
            </a:r>
            <a:r>
              <a:rPr lang="sv-SE" b="0" i="0" dirty="0">
                <a:solidFill>
                  <a:srgbClr val="212121"/>
                </a:solidFill>
                <a:effectLst/>
                <a:latin typeface="Figtree" panose="020B0604020202020204" charset="0"/>
              </a:rPr>
              <a:t>– Pernilla Ulfvengren, KTH-Föreståndare CSA </a:t>
            </a:r>
          </a:p>
          <a:p>
            <a:pPr algn="l">
              <a:spcAft>
                <a:spcPts val="1050"/>
              </a:spcAft>
            </a:pPr>
            <a:r>
              <a:rPr lang="sv-SE" b="1" i="0" dirty="0">
                <a:solidFill>
                  <a:srgbClr val="212121"/>
                </a:solidFill>
                <a:effectLst/>
                <a:latin typeface="Figtree" panose="020B0604020202020204" charset="0"/>
              </a:rPr>
              <a:t>10:45-11:00 Kaffe /Bensträckare</a:t>
            </a:r>
            <a:endParaRPr lang="sv-SE" dirty="0">
              <a:solidFill>
                <a:srgbClr val="212121"/>
              </a:solidFill>
              <a:latin typeface="Figtree" panose="020B0604020202020204" charset="0"/>
            </a:endParaRPr>
          </a:p>
          <a:p>
            <a:pPr marL="0" indent="0" algn="l">
              <a:spcAft>
                <a:spcPts val="1050"/>
              </a:spcAft>
              <a:buNone/>
            </a:pPr>
            <a:r>
              <a:rPr lang="sv-SE" b="1" i="0" dirty="0">
                <a:solidFill>
                  <a:srgbClr val="212121"/>
                </a:solidFill>
                <a:effectLst/>
                <a:latin typeface="Figtree" panose="020B0604020202020204" charset="0"/>
              </a:rPr>
              <a:t>CSA - projekt</a:t>
            </a:r>
            <a:endParaRPr lang="sv-SE" b="0" i="0" dirty="0">
              <a:solidFill>
                <a:srgbClr val="212121"/>
              </a:solidFill>
              <a:effectLst/>
              <a:latin typeface="Figtree" panose="020B0604020202020204" charset="0"/>
            </a:endParaRPr>
          </a:p>
          <a:p>
            <a:pPr algn="l">
              <a:spcAft>
                <a:spcPts val="1050"/>
              </a:spcAft>
            </a:pPr>
            <a:r>
              <a:rPr lang="sv-SE" b="1" i="0" dirty="0">
                <a:solidFill>
                  <a:srgbClr val="212121"/>
                </a:solidFill>
                <a:effectLst/>
                <a:latin typeface="Figtree" panose="020B0604020202020204" charset="0"/>
              </a:rPr>
              <a:t>11:00-11:30 NEFAT- Noise Exposure in Future Air Traffic, </a:t>
            </a:r>
            <a:r>
              <a:rPr lang="sv-SE" b="0" i="0" dirty="0">
                <a:solidFill>
                  <a:srgbClr val="212121"/>
                </a:solidFill>
                <a:effectLst/>
                <a:latin typeface="Figtree" panose="020B0604020202020204" charset="0"/>
              </a:rPr>
              <a:t>Xin Zhao,Applied Mechanic</a:t>
            </a:r>
            <a:r>
              <a:rPr lang="sv-SE" b="1" i="0" dirty="0">
                <a:solidFill>
                  <a:srgbClr val="212121"/>
                </a:solidFill>
                <a:effectLst/>
                <a:latin typeface="Figtree" panose="020B0604020202020204" charset="0"/>
              </a:rPr>
              <a:t>s</a:t>
            </a:r>
            <a:r>
              <a:rPr lang="sv-SE" b="0" i="0" dirty="0">
                <a:solidFill>
                  <a:srgbClr val="212121"/>
                </a:solidFill>
                <a:effectLst/>
                <a:latin typeface="Figtree" panose="020B0604020202020204" charset="0"/>
              </a:rPr>
              <a:t>, Chalmers </a:t>
            </a:r>
            <a:r>
              <a:rPr lang="sv-SE" b="1" i="0" dirty="0">
                <a:solidFill>
                  <a:srgbClr val="212121"/>
                </a:solidFill>
                <a:effectLst/>
                <a:latin typeface="Figtree" panose="020B0604020202020204" charset="0"/>
              </a:rPr>
              <a:t> (ZOOM)</a:t>
            </a:r>
            <a:endParaRPr lang="sv-SE" b="0" i="0" dirty="0">
              <a:solidFill>
                <a:srgbClr val="212121"/>
              </a:solidFill>
              <a:effectLst/>
              <a:latin typeface="Figtree" panose="020B0604020202020204" charset="0"/>
            </a:endParaRPr>
          </a:p>
          <a:p>
            <a:pPr algn="l">
              <a:spcAft>
                <a:spcPts val="1050"/>
              </a:spcAft>
            </a:pPr>
            <a:r>
              <a:rPr lang="sv-SE" b="1" i="0" dirty="0">
                <a:solidFill>
                  <a:srgbClr val="212121"/>
                </a:solidFill>
                <a:effectLst/>
                <a:latin typeface="Figtree" panose="020B0604020202020204" charset="0"/>
              </a:rPr>
              <a:t>11:30-11:45 Physiological response from Aircraft Noise,</a:t>
            </a:r>
            <a:r>
              <a:rPr lang="sv-SE" b="0" i="0" dirty="0">
                <a:solidFill>
                  <a:srgbClr val="212121"/>
                </a:solidFill>
                <a:effectLst/>
                <a:latin typeface="Figtree" panose="020B0604020202020204" charset="0"/>
              </a:rPr>
              <a:t>Karl Bolin, MWL, KTH</a:t>
            </a:r>
          </a:p>
          <a:p>
            <a:pPr algn="l">
              <a:spcAft>
                <a:spcPts val="1050"/>
              </a:spcAft>
            </a:pPr>
            <a:r>
              <a:rPr lang="sv-SE" b="1" i="0" dirty="0">
                <a:solidFill>
                  <a:srgbClr val="212121"/>
                </a:solidFill>
                <a:effectLst/>
                <a:latin typeface="Figtree" panose="020B0604020202020204" charset="0"/>
              </a:rPr>
              <a:t>11.45-13.00 Lunch</a:t>
            </a:r>
            <a:endParaRPr lang="sv-SE" b="0" i="0" dirty="0">
              <a:solidFill>
                <a:srgbClr val="212121"/>
              </a:solidFill>
              <a:effectLst/>
              <a:latin typeface="Figtree" panose="020B0604020202020204" charset="0"/>
            </a:endParaRPr>
          </a:p>
          <a:p>
            <a:endParaRPr lang="sv-SE" dirty="0"/>
          </a:p>
          <a:p>
            <a:pPr marL="0" indent="0">
              <a:buNone/>
            </a:pPr>
            <a:r>
              <a:rPr lang="sv-SE" sz="2000" b="1" dirty="0"/>
              <a:t>Pågående projekt anknytna till CSA</a:t>
            </a:r>
          </a:p>
          <a:p>
            <a:r>
              <a:rPr lang="sv-SE" sz="2000" dirty="0"/>
              <a:t>11:00-11:15 APIS - Acoustics and annoyance of future aviation, Pernilla Ulfvengren, INDEK, KTH</a:t>
            </a:r>
          </a:p>
          <a:p>
            <a:r>
              <a:rPr lang="sv-SE" sz="2000" dirty="0"/>
              <a:t>11:15-11:30 Physiological response from Aircraft Noise, Karl Bolin, MWL, KTH</a:t>
            </a:r>
          </a:p>
          <a:p>
            <a:r>
              <a:rPr lang="sv-SE" sz="2000" dirty="0"/>
              <a:t>11:30-11:45 ODESTA-PM, Henrik Hardell, ITN, LiU</a:t>
            </a:r>
          </a:p>
          <a:p>
            <a:r>
              <a:rPr lang="sv-SE" sz="2000" dirty="0"/>
              <a:t>11:45-12:00 NEFAT- Noise Exposure in Future Air Traffic, Xin Zhao, Applied Mech., Chalmers</a:t>
            </a:r>
          </a:p>
        </p:txBody>
      </p:sp>
      <p:pic>
        <p:nvPicPr>
          <p:cNvPr id="4" name="Bildobjekt 3">
            <a:extLst>
              <a:ext uri="{FF2B5EF4-FFF2-40B4-BE49-F238E27FC236}">
                <a16:creationId xmlns:a16="http://schemas.microsoft.com/office/drawing/2014/main" id="{CE7531DE-461D-61B2-0E41-2DA9321F2CF2}"/>
              </a:ext>
            </a:extLst>
          </p:cNvPr>
          <p:cNvPicPr>
            <a:picLocks noChangeAspect="1"/>
          </p:cNvPicPr>
          <p:nvPr/>
        </p:nvPicPr>
        <p:blipFill>
          <a:blip r:embed="rId2"/>
          <a:stretch>
            <a:fillRect/>
          </a:stretch>
        </p:blipFill>
        <p:spPr>
          <a:xfrm>
            <a:off x="11114314" y="1"/>
            <a:ext cx="1051132" cy="1489304"/>
          </a:xfrm>
          <a:prstGeom prst="rect">
            <a:avLst/>
          </a:prstGeom>
          <a:noFill/>
        </p:spPr>
      </p:pic>
    </p:spTree>
    <p:extLst>
      <p:ext uri="{BB962C8B-B14F-4D97-AF65-F5344CB8AC3E}">
        <p14:creationId xmlns:p14="http://schemas.microsoft.com/office/powerpoint/2010/main" val="57375018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1DBE6DC5-CAFF-E379-10A3-0381FAB14ED5}"/>
              </a:ext>
            </a:extLst>
          </p:cNvPr>
          <p:cNvSpPr>
            <a:spLocks noGrp="1"/>
          </p:cNvSpPr>
          <p:nvPr>
            <p:ph idx="1"/>
          </p:nvPr>
        </p:nvSpPr>
        <p:spPr>
          <a:xfrm>
            <a:off x="600075" y="1163849"/>
            <a:ext cx="8805181" cy="4530302"/>
          </a:xfrm>
        </p:spPr>
        <p:txBody>
          <a:bodyPr/>
          <a:lstStyle/>
          <a:p>
            <a:pPr marL="0" indent="0">
              <a:buNone/>
            </a:pPr>
            <a:r>
              <a:rPr lang="sv-SE" dirty="0"/>
              <a:t>Etapp 2:</a:t>
            </a:r>
          </a:p>
          <a:p>
            <a:pPr marL="0" indent="0">
              <a:buNone/>
            </a:pPr>
            <a:r>
              <a:rPr lang="en-US" dirty="0"/>
              <a:t>Proposals should be based on a clear question and include a description of the project relevance to sustainable aviation. For the current call, noise and aero-acoustic projects are prioritized but projects with a wider relation to sustainability are not excluded as long as they have a direct impact on sustainability of air transport. Projects for adapting new or existing technology can be considered. Solutions and expected results should also be </a:t>
            </a:r>
            <a:r>
              <a:rPr lang="en-US" dirty="0" err="1"/>
              <a:t>described.It</a:t>
            </a:r>
            <a:r>
              <a:rPr lang="en-US" dirty="0"/>
              <a:t> should be made clear that the project:</a:t>
            </a:r>
          </a:p>
          <a:p>
            <a:r>
              <a:rPr lang="en-US" dirty="0"/>
              <a:t> Aims at research and innovation in the areas defined below.</a:t>
            </a:r>
          </a:p>
          <a:p>
            <a:r>
              <a:rPr lang="en-US" dirty="0"/>
              <a:t>Considers relevant stakeholders and interdependencies.</a:t>
            </a:r>
          </a:p>
          <a:p>
            <a:r>
              <a:rPr lang="en-US" dirty="0"/>
              <a:t>Results can be translated into applicable processes, tools or policies.</a:t>
            </a:r>
          </a:p>
        </p:txBody>
      </p:sp>
    </p:spTree>
    <p:extLst>
      <p:ext uri="{BB962C8B-B14F-4D97-AF65-F5344CB8AC3E}">
        <p14:creationId xmlns:p14="http://schemas.microsoft.com/office/powerpoint/2010/main" val="166433162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07F4EF6-73C6-0AC5-A19F-618D7007E8A4}"/>
              </a:ext>
            </a:extLst>
          </p:cNvPr>
          <p:cNvSpPr>
            <a:spLocks noGrp="1"/>
          </p:cNvSpPr>
          <p:nvPr>
            <p:ph idx="1"/>
          </p:nvPr>
        </p:nvSpPr>
        <p:spPr>
          <a:xfrm>
            <a:off x="965835" y="814073"/>
            <a:ext cx="8805181" cy="4530302"/>
          </a:xfrm>
        </p:spPr>
        <p:txBody>
          <a:bodyPr/>
          <a:lstStyle/>
          <a:p>
            <a:pPr marL="0" indent="0">
              <a:buNone/>
            </a:pPr>
            <a:r>
              <a:rPr lang="en-US" dirty="0"/>
              <a:t>Proposals for this call will need to specify which area or areas below, and how, the research address a problem by specifying one or more contributions and applications in short and longer terms. The connection between an application and the reduction of noise, climate impact or air pollution should be made clear. Proposals based on earlier projects in the Centre, should explain the link to the previous work and motivate the need for further efforts.</a:t>
            </a:r>
          </a:p>
          <a:p>
            <a:r>
              <a:rPr lang="en-US" dirty="0"/>
              <a:t>Air traffic management and flight paths.</a:t>
            </a:r>
          </a:p>
          <a:p>
            <a:r>
              <a:rPr lang="en-US" dirty="0"/>
              <a:t>Noise exposure (simulated/measured) and disturbances (perceived) in proximity of airports.</a:t>
            </a:r>
          </a:p>
          <a:p>
            <a:r>
              <a:rPr lang="en-US" dirty="0"/>
              <a:t>Aviation in a system perspective. In a system of systems, like aviation, two essential system aspects are interdependence and interoperability.</a:t>
            </a:r>
          </a:p>
          <a:p>
            <a:endParaRPr lang="en-US" dirty="0"/>
          </a:p>
          <a:p>
            <a:pPr marL="0" indent="0">
              <a:buNone/>
            </a:pPr>
            <a:endParaRPr lang="en-US" dirty="0"/>
          </a:p>
          <a:p>
            <a:endParaRPr lang="sv-SE" dirty="0"/>
          </a:p>
        </p:txBody>
      </p:sp>
    </p:spTree>
    <p:extLst>
      <p:ext uri="{BB962C8B-B14F-4D97-AF65-F5344CB8AC3E}">
        <p14:creationId xmlns:p14="http://schemas.microsoft.com/office/powerpoint/2010/main" val="362184345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EA8CF68-0CCB-C2CC-89F5-3E47BA0D9C11}"/>
              </a:ext>
            </a:extLst>
          </p:cNvPr>
          <p:cNvSpPr>
            <a:spLocks noGrp="1"/>
          </p:cNvSpPr>
          <p:nvPr>
            <p:ph idx="1"/>
          </p:nvPr>
        </p:nvSpPr>
        <p:spPr>
          <a:xfrm>
            <a:off x="946584" y="1035454"/>
            <a:ext cx="8805181" cy="4530302"/>
          </a:xfrm>
        </p:spPr>
        <p:txBody>
          <a:bodyPr/>
          <a:lstStyle/>
          <a:p>
            <a:pPr marL="0" indent="0">
              <a:buNone/>
            </a:pPr>
            <a:r>
              <a:rPr lang="en-US" sz="1800" dirty="0" err="1">
                <a:effectLst/>
                <a:latin typeface="Arial" panose="020B0604020202020204" pitchFamily="34" charset="0"/>
                <a:ea typeface="Arial" panose="020B0604020202020204" pitchFamily="34" charset="0"/>
              </a:rPr>
              <a:t>Etapp</a:t>
            </a:r>
            <a:r>
              <a:rPr lang="en-US" sz="1800" dirty="0">
                <a:effectLst/>
                <a:latin typeface="Arial" panose="020B0604020202020204" pitchFamily="34" charset="0"/>
                <a:ea typeface="Arial" panose="020B0604020202020204" pitchFamily="34" charset="0"/>
              </a:rPr>
              <a:t> 3</a:t>
            </a:r>
          </a:p>
          <a:p>
            <a:pPr marL="0" indent="0">
              <a:buNone/>
            </a:pPr>
            <a:r>
              <a:rPr lang="en-US" sz="1800" dirty="0">
                <a:effectLst/>
                <a:latin typeface="Arial" panose="020B0604020202020204" pitchFamily="34" charset="0"/>
                <a:ea typeface="Arial" panose="020B0604020202020204" pitchFamily="34" charset="0"/>
              </a:rPr>
              <a:t>Proposals should be based on a clear question and include a description of the project relevance to sustainable aviation. For the current call, aspects of noise, annoyance or aeroacoustics are required but projects that in addition address a wider relation to sustainability in aviation are also considered.</a:t>
            </a:r>
            <a:endParaRPr lang="sv-SE" sz="1800" dirty="0">
              <a:effectLst/>
              <a:latin typeface="Arial" panose="020B0604020202020204" pitchFamily="34" charset="0"/>
              <a:ea typeface="Arial" panose="020B0604020202020204" pitchFamily="34" charset="0"/>
            </a:endParaRPr>
          </a:p>
          <a:p>
            <a:pPr marL="0" indent="0">
              <a:buNone/>
            </a:pPr>
            <a:endParaRPr lang="sv-SE" sz="1800" dirty="0">
              <a:effectLst/>
              <a:latin typeface="Arial" panose="020B0604020202020204" pitchFamily="34" charset="0"/>
              <a:ea typeface="Arial" panose="020B0604020202020204" pitchFamily="34" charset="0"/>
            </a:endParaRPr>
          </a:p>
          <a:p>
            <a:pPr marL="0" indent="0">
              <a:buNone/>
            </a:pPr>
            <a:r>
              <a:rPr lang="en-US" sz="1800" dirty="0">
                <a:effectLst/>
                <a:latin typeface="Arial" panose="020B0604020202020204" pitchFamily="34" charset="0"/>
                <a:ea typeface="Arial" panose="020B0604020202020204" pitchFamily="34" charset="0"/>
              </a:rPr>
              <a:t>The proposal should make clear how the project:</a:t>
            </a:r>
            <a:endParaRPr lang="sv-SE" sz="1800" dirty="0">
              <a:effectLst/>
              <a:latin typeface="Arial" panose="020B0604020202020204" pitchFamily="34" charset="0"/>
              <a:ea typeface="Arial" panose="020B0604020202020204" pitchFamily="34" charset="0"/>
            </a:endParaRPr>
          </a:p>
          <a:p>
            <a:pPr marL="342900" lvl="0" indent="-342900">
              <a:buFont typeface="Symbol" panose="05050102010706020507" pitchFamily="18" charset="2"/>
              <a:buChar char=""/>
            </a:pPr>
            <a:r>
              <a:rPr lang="en-US" sz="1800" dirty="0">
                <a:effectLst/>
                <a:latin typeface="Arial" panose="020B0604020202020204" pitchFamily="34" charset="0"/>
                <a:ea typeface="Arial" panose="020B0604020202020204" pitchFamily="34" charset="0"/>
              </a:rPr>
              <a:t>Aims at research and innovation in the areas defined below.</a:t>
            </a:r>
            <a:endParaRPr lang="sv-SE" sz="1800" dirty="0">
              <a:effectLst/>
              <a:latin typeface="Arial" panose="020B0604020202020204" pitchFamily="34" charset="0"/>
              <a:ea typeface="Arial" panose="020B0604020202020204" pitchFamily="34" charset="0"/>
            </a:endParaRPr>
          </a:p>
          <a:p>
            <a:pPr marL="342900" lvl="0" indent="-342900">
              <a:buFont typeface="Symbol" panose="05050102010706020507" pitchFamily="18" charset="2"/>
              <a:buChar char=""/>
            </a:pPr>
            <a:r>
              <a:rPr lang="en-US" sz="1800" dirty="0">
                <a:effectLst/>
                <a:latin typeface="Arial" panose="020B0604020202020204" pitchFamily="34" charset="0"/>
                <a:ea typeface="Arial" panose="020B0604020202020204" pitchFamily="34" charset="0"/>
              </a:rPr>
              <a:t>Considers relevant stakeholders and interdependencies.</a:t>
            </a:r>
            <a:endParaRPr lang="sv-SE" sz="1800" dirty="0">
              <a:effectLst/>
              <a:latin typeface="Arial" panose="020B0604020202020204" pitchFamily="34" charset="0"/>
              <a:ea typeface="Arial" panose="020B0604020202020204" pitchFamily="34" charset="0"/>
            </a:endParaRPr>
          </a:p>
          <a:p>
            <a:pPr marL="342900" lvl="0" indent="-342900">
              <a:buFont typeface="Symbol" panose="05050102010706020507" pitchFamily="18" charset="2"/>
              <a:buChar char=""/>
            </a:pPr>
            <a:r>
              <a:rPr lang="en-US" sz="1800" dirty="0">
                <a:effectLst/>
                <a:latin typeface="Arial" panose="020B0604020202020204" pitchFamily="34" charset="0"/>
                <a:ea typeface="Arial" panose="020B0604020202020204" pitchFamily="34" charset="0"/>
              </a:rPr>
              <a:t>Can translate results into applicable processes, tools or policies.</a:t>
            </a:r>
            <a:endParaRPr lang="sv-SE" sz="1800" dirty="0">
              <a:effectLst/>
              <a:latin typeface="Arial" panose="020B0604020202020204" pitchFamily="34" charset="0"/>
              <a:ea typeface="Arial" panose="020B0604020202020204" pitchFamily="34" charset="0"/>
            </a:endParaRPr>
          </a:p>
          <a:p>
            <a:pPr marL="0" indent="0">
              <a:buNone/>
            </a:pPr>
            <a:endParaRPr lang="sv-SE" sz="1800" dirty="0">
              <a:effectLst/>
              <a:latin typeface="Arial" panose="020B0604020202020204" pitchFamily="34" charset="0"/>
              <a:ea typeface="Arial" panose="020B0604020202020204" pitchFamily="34" charset="0"/>
            </a:endParaRPr>
          </a:p>
          <a:p>
            <a:pPr marL="0" indent="0">
              <a:buNone/>
            </a:pPr>
            <a:endParaRPr lang="sv-SE" dirty="0"/>
          </a:p>
        </p:txBody>
      </p:sp>
    </p:spTree>
    <p:extLst>
      <p:ext uri="{BB962C8B-B14F-4D97-AF65-F5344CB8AC3E}">
        <p14:creationId xmlns:p14="http://schemas.microsoft.com/office/powerpoint/2010/main" val="17047177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E4DB7E2-B86A-BDCA-8E7A-A1A844160FCD}"/>
              </a:ext>
            </a:extLst>
          </p:cNvPr>
          <p:cNvSpPr>
            <a:spLocks noGrp="1"/>
          </p:cNvSpPr>
          <p:nvPr>
            <p:ph idx="1"/>
          </p:nvPr>
        </p:nvSpPr>
        <p:spPr>
          <a:xfrm>
            <a:off x="946584" y="778838"/>
            <a:ext cx="8805181" cy="4530302"/>
          </a:xfrm>
        </p:spPr>
        <p:txBody>
          <a:bodyPr/>
          <a:lstStyle/>
          <a:p>
            <a:pPr marL="0" indent="0">
              <a:buNone/>
            </a:pPr>
            <a:r>
              <a:rPr lang="en-US" sz="2000" dirty="0">
                <a:effectLst/>
                <a:latin typeface="Arial" panose="020B0604020202020204" pitchFamily="34" charset="0"/>
                <a:ea typeface="Arial" panose="020B0604020202020204" pitchFamily="34" charset="0"/>
              </a:rPr>
              <a:t>Proposals for this call will have to specify which area or combination of areas below will be covered, and how the research addresses a problem by specifying one or more contributions and applications in short and in long terms. Proposals based on earlier projects in KTH CSA, should explain the link to the previous work and motivate the benefits of continued research.</a:t>
            </a:r>
            <a:endParaRPr lang="sv-SE" sz="2000" dirty="0">
              <a:effectLst/>
              <a:latin typeface="Arial" panose="020B0604020202020204" pitchFamily="34" charset="0"/>
              <a:ea typeface="Arial" panose="020B0604020202020204" pitchFamily="34" charset="0"/>
            </a:endParaRPr>
          </a:p>
          <a:p>
            <a:pPr marL="0" indent="0">
              <a:buNone/>
            </a:pPr>
            <a:endParaRPr lang="sv-SE" sz="2000" dirty="0">
              <a:effectLst/>
              <a:latin typeface="Arial" panose="020B0604020202020204" pitchFamily="34" charset="0"/>
              <a:ea typeface="Arial" panose="020B0604020202020204" pitchFamily="34" charset="0"/>
            </a:endParaRPr>
          </a:p>
          <a:p>
            <a:pPr marL="342900" lvl="0" indent="-342900">
              <a:buFont typeface="+mj-lt"/>
              <a:buAutoNum type="arabicPeriod"/>
            </a:pPr>
            <a:r>
              <a:rPr lang="en-US" sz="2000" dirty="0">
                <a:effectLst/>
                <a:latin typeface="Arial" panose="020B0604020202020204" pitchFamily="34" charset="0"/>
                <a:ea typeface="Arial" panose="020B0604020202020204" pitchFamily="34" charset="0"/>
              </a:rPr>
              <a:t>Air traffic management improvements (e.g. airspace, flight paths) aiming to reduce noise in the vicinity of airports while also considering other environmental stressors.</a:t>
            </a:r>
            <a:endParaRPr lang="sv-SE" sz="2000" dirty="0">
              <a:effectLst/>
              <a:latin typeface="Arial" panose="020B0604020202020204" pitchFamily="34" charset="0"/>
              <a:ea typeface="Arial" panose="020B0604020202020204" pitchFamily="34" charset="0"/>
            </a:endParaRPr>
          </a:p>
          <a:p>
            <a:pPr marL="342900" lvl="0" indent="-342900">
              <a:buFont typeface="+mj-lt"/>
              <a:buAutoNum type="arabicPeriod"/>
            </a:pPr>
            <a:r>
              <a:rPr lang="en-US" sz="2000" dirty="0">
                <a:effectLst/>
                <a:latin typeface="Arial" panose="020B0604020202020204" pitchFamily="34" charset="0"/>
                <a:ea typeface="Arial" panose="020B0604020202020204" pitchFamily="34" charset="0"/>
              </a:rPr>
              <a:t>Aircraft noise exposure and effects on health (e.g. acoustics, psycho-acoustics, </a:t>
            </a:r>
            <a:r>
              <a:rPr lang="en-US" sz="2000" dirty="0" err="1">
                <a:effectLst/>
                <a:latin typeface="Arial" panose="020B0604020202020204" pitchFamily="34" charset="0"/>
                <a:ea typeface="Arial" panose="020B0604020202020204" pitchFamily="34" charset="0"/>
              </a:rPr>
              <a:t>behavioural</a:t>
            </a:r>
            <a:r>
              <a:rPr lang="en-US" sz="2000" dirty="0">
                <a:effectLst/>
                <a:latin typeface="Arial" panose="020B0604020202020204" pitchFamily="34" charset="0"/>
                <a:ea typeface="Arial" panose="020B0604020202020204" pitchFamily="34" charset="0"/>
              </a:rPr>
              <a:t> science and medicine).</a:t>
            </a:r>
            <a:endParaRPr lang="sv-SE" dirty="0">
              <a:latin typeface="Arial" panose="020B0604020202020204" pitchFamily="34" charset="0"/>
              <a:ea typeface="Arial" panose="020B0604020202020204" pitchFamily="34" charset="0"/>
            </a:endParaRPr>
          </a:p>
          <a:p>
            <a:pPr marL="342900" lvl="0" indent="-342900">
              <a:buFont typeface="+mj-lt"/>
              <a:buAutoNum type="arabicPeriod"/>
            </a:pPr>
            <a:r>
              <a:rPr lang="en-US" sz="2000" dirty="0">
                <a:effectLst/>
                <a:latin typeface="Arial" panose="020B0604020202020204" pitchFamily="34" charset="0"/>
                <a:ea typeface="Arial" panose="020B0604020202020204" pitchFamily="34" charset="0"/>
              </a:rPr>
              <a:t>Research on systemic challenges with impact on aircraft noise and annoyance (e.g. innovation, community collaboration, regulation and policy).</a:t>
            </a:r>
            <a:endParaRPr lang="sv-SE" sz="2000" dirty="0">
              <a:effectLst/>
              <a:latin typeface="Arial" panose="020B0604020202020204" pitchFamily="34" charset="0"/>
              <a:ea typeface="Arial" panose="020B0604020202020204" pitchFamily="34" charset="0"/>
            </a:endParaRPr>
          </a:p>
          <a:p>
            <a:endParaRPr lang="sv-SE" dirty="0"/>
          </a:p>
        </p:txBody>
      </p:sp>
    </p:spTree>
    <p:extLst>
      <p:ext uri="{BB962C8B-B14F-4D97-AF65-F5344CB8AC3E}">
        <p14:creationId xmlns:p14="http://schemas.microsoft.com/office/powerpoint/2010/main" val="28477902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01737" y="289897"/>
            <a:ext cx="10990263" cy="568412"/>
          </a:xfrm>
        </p:spPr>
        <p:txBody>
          <a:bodyPr/>
          <a:lstStyle/>
          <a:p>
            <a:r>
              <a:rPr lang="sv-SE" dirty="0"/>
              <a:t>14 Projekt sen start 2016</a:t>
            </a:r>
            <a:endParaRPr lang="en-GB" dirty="0"/>
          </a:p>
        </p:txBody>
      </p:sp>
      <p:sp>
        <p:nvSpPr>
          <p:cNvPr id="6" name="Content Placeholder 5"/>
          <p:cNvSpPr>
            <a:spLocks noGrp="1"/>
          </p:cNvSpPr>
          <p:nvPr>
            <p:ph idx="1"/>
          </p:nvPr>
        </p:nvSpPr>
        <p:spPr>
          <a:xfrm>
            <a:off x="600075" y="1134836"/>
            <a:ext cx="10990263" cy="5191316"/>
          </a:xfrm>
        </p:spPr>
        <p:txBody>
          <a:bodyPr>
            <a:normAutofit fontScale="85000" lnSpcReduction="10000"/>
          </a:bodyPr>
          <a:lstStyle/>
          <a:p>
            <a:pPr marL="457189" indent="-457189">
              <a:buFont typeface="+mj-lt"/>
              <a:buAutoNum type="arabicPeriod"/>
            </a:pPr>
            <a:r>
              <a:rPr lang="sv-SE" dirty="0"/>
              <a:t>BRANTARE 	Flygoperativa konsekvenser vid brantare inflygningsvinklar och buller (KTH-INDEK)</a:t>
            </a:r>
          </a:p>
          <a:p>
            <a:pPr marL="457189" indent="-457189">
              <a:buFont typeface="+mj-lt"/>
              <a:buAutoNum type="arabicPeriod"/>
            </a:pPr>
            <a:r>
              <a:rPr lang="sv-SE" dirty="0"/>
              <a:t>INFRA 	Flyget studerat som ett infrastrukturellt system – ”bullersystemet” (KTH-INDEK)</a:t>
            </a:r>
          </a:p>
          <a:p>
            <a:pPr marL="457189" indent="-457189">
              <a:buFont typeface="+mj-lt"/>
              <a:buAutoNum type="arabicPeriod"/>
            </a:pPr>
            <a:r>
              <a:rPr lang="sv-SE" dirty="0"/>
              <a:t>SAFT 	</a:t>
            </a:r>
            <a:r>
              <a:rPr lang="en-GB" dirty="0"/>
              <a:t>Simulation of atmosphere and Air traffic For a quieter </a:t>
            </a:r>
            <a:r>
              <a:rPr lang="en-GB" dirty="0" err="1"/>
              <a:t>environmenT</a:t>
            </a:r>
            <a:r>
              <a:rPr lang="en-GB" dirty="0"/>
              <a:t> (KTH-</a:t>
            </a:r>
            <a:r>
              <a:rPr lang="en-GB" dirty="0" err="1"/>
              <a:t>TeknMek</a:t>
            </a:r>
            <a:r>
              <a:rPr lang="en-GB" dirty="0"/>
              <a:t>)</a:t>
            </a:r>
          </a:p>
          <a:p>
            <a:pPr marL="457189" indent="-457189">
              <a:buFont typeface="+mj-lt"/>
              <a:buAutoNum type="arabicPeriod"/>
            </a:pPr>
            <a:r>
              <a:rPr lang="sv-SE" dirty="0"/>
              <a:t>ANT 	Approach Noise Trials (KTH TeknMek)</a:t>
            </a:r>
          </a:p>
          <a:p>
            <a:pPr marL="457189" indent="-457189">
              <a:buFont typeface="+mj-lt"/>
              <a:buAutoNum type="arabicPeriod"/>
            </a:pPr>
            <a:r>
              <a:rPr lang="sv-SE" dirty="0"/>
              <a:t>ULLA 	Undersökningar medelst Ljudmätningar vid Landningar på Arlanda (KTH-TeknMek)</a:t>
            </a:r>
          </a:p>
          <a:p>
            <a:pPr marL="457189" indent="-457189">
              <a:buFont typeface="+mj-lt"/>
              <a:buAutoNum type="arabicPeriod"/>
            </a:pPr>
            <a:r>
              <a:rPr lang="sv-SE" dirty="0"/>
              <a:t>OPNOP 	Operational Noise Operation (Vernamack – forts. på  ULLA och SAFT)</a:t>
            </a:r>
          </a:p>
          <a:p>
            <a:pPr marL="457189" indent="-457189">
              <a:buFont typeface="+mj-lt"/>
              <a:buAutoNum type="arabicPeriod"/>
            </a:pPr>
            <a:r>
              <a:rPr lang="sv-SE" dirty="0"/>
              <a:t>CIDER 	</a:t>
            </a:r>
            <a:r>
              <a:rPr lang="en-GB" dirty="0"/>
              <a:t>Correlation- and physics based prediction of noise scenarios (Chalmers)</a:t>
            </a:r>
            <a:endParaRPr lang="sv-SE" dirty="0"/>
          </a:p>
          <a:p>
            <a:pPr marL="457189" indent="-457189">
              <a:buFont typeface="+mj-lt"/>
              <a:buAutoNum type="arabicPeriod"/>
            </a:pPr>
            <a:r>
              <a:rPr lang="sv-SE" dirty="0"/>
              <a:t>ERAS 	Evaluation of Realistic Approach Scenarios (Vernamack – forts. på BRANTARE)</a:t>
            </a:r>
          </a:p>
          <a:p>
            <a:pPr marL="457189" indent="-457189">
              <a:buFont typeface="+mj-lt"/>
              <a:buAutoNum type="arabicPeriod"/>
            </a:pPr>
            <a:r>
              <a:rPr lang="sv-SE" dirty="0"/>
              <a:t>TREVOL 	</a:t>
            </a:r>
            <a:r>
              <a:rPr lang="en-GB" dirty="0"/>
              <a:t>Aircraft trajectory analysis for reduced environmental impact (KTH-</a:t>
            </a:r>
            <a:r>
              <a:rPr lang="en-GB" dirty="0" err="1"/>
              <a:t>TeknMek</a:t>
            </a:r>
            <a:r>
              <a:rPr lang="en-GB" dirty="0"/>
              <a:t>)</a:t>
            </a:r>
            <a:endParaRPr lang="sv-SE" dirty="0"/>
          </a:p>
          <a:p>
            <a:pPr marL="457189" indent="-457189">
              <a:buFont typeface="+mj-lt"/>
              <a:buAutoNum type="arabicPeriod"/>
            </a:pPr>
            <a:r>
              <a:rPr lang="sv-SE" dirty="0"/>
              <a:t>ODESTA 	</a:t>
            </a:r>
            <a:r>
              <a:rPr lang="en-GB" dirty="0"/>
              <a:t>Optimizing Aircraft Descent for Environmentally Sustainable Aviation (</a:t>
            </a:r>
            <a:r>
              <a:rPr lang="en-GB" dirty="0" err="1"/>
              <a:t>LiU</a:t>
            </a:r>
            <a:r>
              <a:rPr lang="en-GB" dirty="0"/>
              <a:t>)</a:t>
            </a:r>
            <a:endParaRPr lang="sv-SE" dirty="0"/>
          </a:p>
          <a:p>
            <a:pPr marL="457189" indent="-457189">
              <a:lnSpc>
                <a:spcPct val="110000"/>
              </a:lnSpc>
              <a:buFont typeface="+mj-lt"/>
              <a:buAutoNum type="arabicPeriod"/>
            </a:pPr>
            <a:r>
              <a:rPr lang="en-GB" dirty="0"/>
              <a:t>ODESTA-PM 	Optimizing Aircraft Decent for Environmentally Sustainable Aviation with Point Merge (</a:t>
            </a:r>
            <a:r>
              <a:rPr lang="en-GB" dirty="0" err="1"/>
              <a:t>LiU</a:t>
            </a:r>
            <a:r>
              <a:rPr lang="en-GB" dirty="0"/>
              <a:t>) </a:t>
            </a:r>
          </a:p>
          <a:p>
            <a:pPr marL="457189" indent="-457189">
              <a:lnSpc>
                <a:spcPct val="110000"/>
              </a:lnSpc>
              <a:buFont typeface="+mj-lt"/>
              <a:buAutoNum type="arabicPeriod"/>
            </a:pPr>
            <a:r>
              <a:rPr lang="en-GB" dirty="0"/>
              <a:t>NEFAT	Noise Exposure in Future Air Traffic (Chalmers)</a:t>
            </a:r>
          </a:p>
          <a:p>
            <a:pPr marL="457189" indent="-457189">
              <a:lnSpc>
                <a:spcPct val="110000"/>
              </a:lnSpc>
              <a:buFont typeface="+mj-lt"/>
              <a:buAutoNum type="arabicPeriod"/>
            </a:pPr>
            <a:r>
              <a:rPr lang="en-GB" dirty="0"/>
              <a:t>APIS  	Acoustics and annoyance of future aviation- platform and implementation system) (KTH)</a:t>
            </a:r>
          </a:p>
          <a:p>
            <a:pPr marL="457189" indent="-457189">
              <a:lnSpc>
                <a:spcPct val="110000"/>
              </a:lnSpc>
              <a:buFont typeface="+mj-lt"/>
              <a:buAutoNum type="arabicPeriod"/>
            </a:pPr>
            <a:r>
              <a:rPr lang="en-GB" dirty="0"/>
              <a:t>FRFFB	</a:t>
            </a:r>
            <a:r>
              <a:rPr lang="en-GB" dirty="0" err="1"/>
              <a:t>Fysiologisk</a:t>
            </a:r>
            <a:r>
              <a:rPr lang="en-GB" dirty="0"/>
              <a:t> </a:t>
            </a:r>
            <a:r>
              <a:rPr lang="en-GB" dirty="0" err="1"/>
              <a:t>respons</a:t>
            </a:r>
            <a:r>
              <a:rPr lang="en-GB" dirty="0"/>
              <a:t> </a:t>
            </a:r>
            <a:r>
              <a:rPr lang="en-GB" dirty="0" err="1"/>
              <a:t>från</a:t>
            </a:r>
            <a:r>
              <a:rPr lang="en-GB" dirty="0"/>
              <a:t> Flygbuller (KTH – </a:t>
            </a:r>
            <a:r>
              <a:rPr lang="en-GB" dirty="0" err="1"/>
              <a:t>TeknMek</a:t>
            </a:r>
            <a:r>
              <a:rPr lang="en-GB" dirty="0"/>
              <a:t>)</a:t>
            </a:r>
          </a:p>
          <a:p>
            <a:pPr marL="0" indent="0">
              <a:buNone/>
            </a:pPr>
            <a:endParaRPr lang="sv-SE" dirty="0"/>
          </a:p>
          <a:p>
            <a:pPr marL="0" indent="0">
              <a:buNone/>
            </a:pPr>
            <a:endParaRPr lang="en-GB" dirty="0"/>
          </a:p>
          <a:p>
            <a:pPr marL="457189" lvl="1" indent="0">
              <a:buNone/>
            </a:pPr>
            <a:endParaRPr lang="en-GB" dirty="0"/>
          </a:p>
          <a:p>
            <a:pPr lvl="1"/>
            <a:endParaRPr lang="sv-SE" dirty="0"/>
          </a:p>
          <a:p>
            <a:pPr lvl="1"/>
            <a:endParaRPr lang="sv-SE" dirty="0"/>
          </a:p>
          <a:p>
            <a:pPr lvl="1"/>
            <a:endParaRPr lang="sv-SE" dirty="0"/>
          </a:p>
          <a:p>
            <a:pPr marL="457189" lvl="1" indent="0">
              <a:buNone/>
            </a:pPr>
            <a:endParaRPr lang="sv-SE" dirty="0"/>
          </a:p>
        </p:txBody>
      </p:sp>
      <p:sp>
        <p:nvSpPr>
          <p:cNvPr id="3" name="Date Placeholder 2"/>
          <p:cNvSpPr>
            <a:spLocks noGrp="1"/>
          </p:cNvSpPr>
          <p:nvPr>
            <p:ph type="dt" sz="half" idx="10"/>
          </p:nvPr>
        </p:nvSpPr>
        <p:spPr/>
        <p:txBody>
          <a:bodyPr/>
          <a:lstStyle/>
          <a:p>
            <a:fld id="{95D3F4D8-4BE6-D743-AE27-D14757A6F270}" type="datetime1">
              <a:rPr lang="sv-SE" smtClean="0"/>
              <a:t>2024-12-11</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7422A9A3-8636-4A04-BD48-3153280FB086}" type="slidenum">
              <a:rPr lang="sv-SE" smtClean="0"/>
              <a:pPr/>
              <a:t>24</a:t>
            </a:fld>
            <a:endParaRPr lang="sv-SE"/>
          </a:p>
        </p:txBody>
      </p:sp>
    </p:spTree>
    <p:extLst>
      <p:ext uri="{BB962C8B-B14F-4D97-AF65-F5344CB8AC3E}">
        <p14:creationId xmlns:p14="http://schemas.microsoft.com/office/powerpoint/2010/main" val="73032865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F6F76-F1D4-4349-0BF3-CF33D627123A}"/>
              </a:ext>
            </a:extLst>
          </p:cNvPr>
          <p:cNvSpPr>
            <a:spLocks noGrp="1"/>
          </p:cNvSpPr>
          <p:nvPr>
            <p:ph type="title"/>
          </p:nvPr>
        </p:nvSpPr>
        <p:spPr/>
        <p:txBody>
          <a:bodyPr/>
          <a:lstStyle/>
          <a:p>
            <a:r>
              <a:rPr lang="sv-SE" dirty="0"/>
              <a:t>Flygoperativa data – unik serie av data!</a:t>
            </a:r>
          </a:p>
        </p:txBody>
      </p:sp>
      <p:sp>
        <p:nvSpPr>
          <p:cNvPr id="3" name="Content Placeholder 2">
            <a:extLst>
              <a:ext uri="{FF2B5EF4-FFF2-40B4-BE49-F238E27FC236}">
                <a16:creationId xmlns:a16="http://schemas.microsoft.com/office/drawing/2014/main" id="{90C0B6B3-9E74-109A-00D7-E791BC585D8C}"/>
              </a:ext>
            </a:extLst>
          </p:cNvPr>
          <p:cNvSpPr>
            <a:spLocks noGrp="1"/>
          </p:cNvSpPr>
          <p:nvPr>
            <p:ph idx="1"/>
          </p:nvPr>
        </p:nvSpPr>
        <p:spPr/>
        <p:txBody>
          <a:bodyPr/>
          <a:lstStyle/>
          <a:p>
            <a:r>
              <a:rPr lang="sv-SE" dirty="0"/>
              <a:t>OPNOP</a:t>
            </a:r>
            <a:r>
              <a:rPr lang="sv-SE" dirty="0">
                <a:sym typeface="Wingdings" panose="05000000000000000000" pitchFamily="2" charset="2"/>
              </a:rPr>
              <a:t> ULLA</a:t>
            </a:r>
          </a:p>
          <a:p>
            <a:r>
              <a:rPr lang="sv-SE" dirty="0">
                <a:sym typeface="Wingdings" panose="05000000000000000000" pitchFamily="2" charset="2"/>
              </a:rPr>
              <a:t>ANT ULLA, CIDER, OPNOP, TREVOL och ERAS</a:t>
            </a:r>
            <a:endParaRPr lang="sv-SE" dirty="0"/>
          </a:p>
        </p:txBody>
      </p:sp>
    </p:spTree>
    <p:extLst>
      <p:ext uri="{BB962C8B-B14F-4D97-AF65-F5344CB8AC3E}">
        <p14:creationId xmlns:p14="http://schemas.microsoft.com/office/powerpoint/2010/main" val="31252640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4A680-7170-9B29-A8A8-661C6D71A952}"/>
              </a:ext>
            </a:extLst>
          </p:cNvPr>
          <p:cNvSpPr>
            <a:spLocks noGrp="1"/>
          </p:cNvSpPr>
          <p:nvPr>
            <p:ph type="title"/>
          </p:nvPr>
        </p:nvSpPr>
        <p:spPr/>
        <p:txBody>
          <a:bodyPr/>
          <a:lstStyle/>
          <a:p>
            <a:r>
              <a:rPr lang="sv-SE" dirty="0"/>
              <a:t>Mätning på marken av flybuller – unik serie data</a:t>
            </a:r>
          </a:p>
        </p:txBody>
      </p:sp>
      <p:sp>
        <p:nvSpPr>
          <p:cNvPr id="3" name="Content Placeholder 2">
            <a:extLst>
              <a:ext uri="{FF2B5EF4-FFF2-40B4-BE49-F238E27FC236}">
                <a16:creationId xmlns:a16="http://schemas.microsoft.com/office/drawing/2014/main" id="{ACB56786-5152-B1B8-086E-65AF4A979B31}"/>
              </a:ext>
            </a:extLst>
          </p:cNvPr>
          <p:cNvSpPr>
            <a:spLocks noGrp="1"/>
          </p:cNvSpPr>
          <p:nvPr>
            <p:ph idx="1"/>
          </p:nvPr>
        </p:nvSpPr>
        <p:spPr/>
        <p:txBody>
          <a:bodyPr/>
          <a:lstStyle/>
          <a:p>
            <a:r>
              <a:rPr lang="sv-SE" dirty="0"/>
              <a:t>ULLA </a:t>
            </a:r>
            <a:r>
              <a:rPr lang="sv-SE" dirty="0">
                <a:sym typeface="Wingdings" panose="05000000000000000000" pitchFamily="2" charset="2"/>
              </a:rPr>
              <a:t>ANT</a:t>
            </a:r>
          </a:p>
          <a:p>
            <a:r>
              <a:rPr lang="sv-SE" dirty="0">
                <a:sym typeface="Wingdings" panose="05000000000000000000" pitchFamily="2" charset="2"/>
              </a:rPr>
              <a:t>ULLA  OPNOP</a:t>
            </a:r>
            <a:endParaRPr lang="sv-SE" dirty="0"/>
          </a:p>
        </p:txBody>
      </p:sp>
    </p:spTree>
    <p:extLst>
      <p:ext uri="{BB962C8B-B14F-4D97-AF65-F5344CB8AC3E}">
        <p14:creationId xmlns:p14="http://schemas.microsoft.com/office/powerpoint/2010/main" val="25338948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C391F0-0F4D-8C90-E918-5FFD6DE4B61F}"/>
              </a:ext>
            </a:extLst>
          </p:cNvPr>
          <p:cNvSpPr>
            <a:spLocks noGrp="1"/>
          </p:cNvSpPr>
          <p:nvPr>
            <p:ph type="title"/>
          </p:nvPr>
        </p:nvSpPr>
        <p:spPr/>
        <p:txBody>
          <a:bodyPr/>
          <a:lstStyle/>
          <a:p>
            <a:r>
              <a:rPr lang="sv-SE" dirty="0"/>
              <a:t>Brantare och tystare inflygning</a:t>
            </a:r>
          </a:p>
        </p:txBody>
      </p:sp>
      <p:sp>
        <p:nvSpPr>
          <p:cNvPr id="3" name="Content Placeholder 2">
            <a:extLst>
              <a:ext uri="{FF2B5EF4-FFF2-40B4-BE49-F238E27FC236}">
                <a16:creationId xmlns:a16="http://schemas.microsoft.com/office/drawing/2014/main" id="{B3D3B030-3124-15B2-5142-3CBFE0F0C3BF}"/>
              </a:ext>
            </a:extLst>
          </p:cNvPr>
          <p:cNvSpPr>
            <a:spLocks noGrp="1"/>
          </p:cNvSpPr>
          <p:nvPr>
            <p:ph idx="1"/>
          </p:nvPr>
        </p:nvSpPr>
        <p:spPr/>
        <p:txBody>
          <a:bodyPr/>
          <a:lstStyle/>
          <a:p>
            <a:r>
              <a:rPr lang="sv-SE" dirty="0"/>
              <a:t>BRANTARE - inflygning</a:t>
            </a:r>
          </a:p>
          <a:p>
            <a:r>
              <a:rPr lang="sv-SE" dirty="0"/>
              <a:t>OPNOP – flygoperativa data för varierande handhavande av flygplanet</a:t>
            </a:r>
          </a:p>
          <a:p>
            <a:r>
              <a:rPr lang="sv-SE" dirty="0"/>
              <a:t>ULLA – bullermätning längs inflygning på marken</a:t>
            </a:r>
          </a:p>
          <a:p>
            <a:r>
              <a:rPr lang="sv-SE" dirty="0"/>
              <a:t>SAFT – simulera effekter av alternativ design/teknik och operativ flygprocedur/konfiguration</a:t>
            </a:r>
          </a:p>
          <a:p>
            <a:r>
              <a:rPr lang="sv-SE" dirty="0"/>
              <a:t>ERAS – olika flygsätt, handhavande, testade i flygsimulator</a:t>
            </a:r>
          </a:p>
          <a:p>
            <a:r>
              <a:rPr lang="sv-SE" dirty="0"/>
              <a:t>CIDER – prediktion av buller för design av teknik, procedurer och miljöpåverkan</a:t>
            </a:r>
          </a:p>
          <a:p>
            <a:endParaRPr lang="sv-SE" dirty="0"/>
          </a:p>
        </p:txBody>
      </p:sp>
    </p:spTree>
    <p:extLst>
      <p:ext uri="{BB962C8B-B14F-4D97-AF65-F5344CB8AC3E}">
        <p14:creationId xmlns:p14="http://schemas.microsoft.com/office/powerpoint/2010/main" val="283376851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8A700D-1E50-578E-AD7D-AA62683712BE}"/>
              </a:ext>
            </a:extLst>
          </p:cNvPr>
          <p:cNvSpPr>
            <a:spLocks noGrp="1"/>
          </p:cNvSpPr>
          <p:nvPr>
            <p:ph type="title"/>
          </p:nvPr>
        </p:nvSpPr>
        <p:spPr/>
        <p:txBody>
          <a:bodyPr/>
          <a:lstStyle/>
          <a:p>
            <a:r>
              <a:rPr lang="sv-SE" dirty="0"/>
              <a:t>Korta flygväg och buller</a:t>
            </a:r>
          </a:p>
        </p:txBody>
      </p:sp>
      <p:sp>
        <p:nvSpPr>
          <p:cNvPr id="3" name="Content Placeholder 2">
            <a:extLst>
              <a:ext uri="{FF2B5EF4-FFF2-40B4-BE49-F238E27FC236}">
                <a16:creationId xmlns:a16="http://schemas.microsoft.com/office/drawing/2014/main" id="{1765353E-8E95-ADA3-696D-5FA00C8E6BB2}"/>
              </a:ext>
            </a:extLst>
          </p:cNvPr>
          <p:cNvSpPr>
            <a:spLocks noGrp="1"/>
          </p:cNvSpPr>
          <p:nvPr>
            <p:ph idx="1"/>
          </p:nvPr>
        </p:nvSpPr>
        <p:spPr/>
        <p:txBody>
          <a:bodyPr/>
          <a:lstStyle/>
          <a:p>
            <a:r>
              <a:rPr lang="sv-SE" dirty="0"/>
              <a:t>ODESTA – matematiska modeller för att optimera bränsle och buller – beslutsstöd för flygtrafikledare</a:t>
            </a:r>
          </a:p>
          <a:p>
            <a:r>
              <a:rPr lang="sv-SE" dirty="0"/>
              <a:t>ODESTA PM - Point merge – ett sätt att samla flygplan högt och långt ifrån flygplatsen och sen genom continuous descent landa tystare och med lägre bränsleförbrukning (mindre emissioner och mer pengar) – beslutsstöd för flygtrafikledare</a:t>
            </a:r>
          </a:p>
          <a:p>
            <a:endParaRPr lang="sv-SE" dirty="0"/>
          </a:p>
        </p:txBody>
      </p:sp>
    </p:spTree>
    <p:extLst>
      <p:ext uri="{BB962C8B-B14F-4D97-AF65-F5344CB8AC3E}">
        <p14:creationId xmlns:p14="http://schemas.microsoft.com/office/powerpoint/2010/main" val="35604402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ECD964-C6E0-9462-B7EE-5919A83324DA}"/>
              </a:ext>
            </a:extLst>
          </p:cNvPr>
          <p:cNvSpPr>
            <a:spLocks noGrp="1"/>
          </p:cNvSpPr>
          <p:nvPr>
            <p:ph type="title"/>
          </p:nvPr>
        </p:nvSpPr>
        <p:spPr/>
        <p:txBody>
          <a:bodyPr/>
          <a:lstStyle/>
          <a:p>
            <a:r>
              <a:rPr lang="sv-SE" dirty="0"/>
              <a:t>Renare och tystare inflygning?</a:t>
            </a:r>
          </a:p>
        </p:txBody>
      </p:sp>
      <p:sp>
        <p:nvSpPr>
          <p:cNvPr id="3" name="Content Placeholder 2">
            <a:extLst>
              <a:ext uri="{FF2B5EF4-FFF2-40B4-BE49-F238E27FC236}">
                <a16:creationId xmlns:a16="http://schemas.microsoft.com/office/drawing/2014/main" id="{1C85BC8F-5379-227C-DFE6-30F9B9A71372}"/>
              </a:ext>
            </a:extLst>
          </p:cNvPr>
          <p:cNvSpPr>
            <a:spLocks noGrp="1"/>
          </p:cNvSpPr>
          <p:nvPr>
            <p:ph idx="1"/>
          </p:nvPr>
        </p:nvSpPr>
        <p:spPr/>
        <p:txBody>
          <a:bodyPr/>
          <a:lstStyle/>
          <a:p>
            <a:r>
              <a:rPr lang="sv-SE" dirty="0"/>
              <a:t>INFRA – förutsättningar för bullerreducerande åtgärder, vilja och förmåga, målprioritet</a:t>
            </a:r>
          </a:p>
          <a:p>
            <a:r>
              <a:rPr lang="sv-SE" dirty="0"/>
              <a:t>TREVOL – med tystare inflygning kan även CO2 minskas, MEN andra icke-CO2 utsläpp ökar</a:t>
            </a:r>
          </a:p>
          <a:p>
            <a:r>
              <a:rPr lang="sv-SE" dirty="0"/>
              <a:t>CIDER – liknande resultat som i TREVOL</a:t>
            </a:r>
          </a:p>
          <a:p>
            <a:r>
              <a:rPr lang="sv-SE" dirty="0"/>
              <a:t>ERAS – Att flyga länge utan landningsställ och med motor på tomgång sänker ljud och CO2</a:t>
            </a:r>
          </a:p>
          <a:p>
            <a:endParaRPr lang="sv-SE" dirty="0"/>
          </a:p>
        </p:txBody>
      </p:sp>
    </p:spTree>
    <p:extLst>
      <p:ext uri="{BB962C8B-B14F-4D97-AF65-F5344CB8AC3E}">
        <p14:creationId xmlns:p14="http://schemas.microsoft.com/office/powerpoint/2010/main" val="37728712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6936D97-295A-9559-E222-AEDF5A6B3428}"/>
              </a:ext>
            </a:extLst>
          </p:cNvPr>
          <p:cNvSpPr>
            <a:spLocks noGrp="1"/>
          </p:cNvSpPr>
          <p:nvPr>
            <p:ph type="title"/>
          </p:nvPr>
        </p:nvSpPr>
        <p:spPr/>
        <p:txBody>
          <a:bodyPr/>
          <a:lstStyle/>
          <a:p>
            <a:r>
              <a:rPr lang="sv-SE" dirty="0"/>
              <a:t>PROGRAM eftermiddag</a:t>
            </a:r>
          </a:p>
        </p:txBody>
      </p:sp>
      <p:sp>
        <p:nvSpPr>
          <p:cNvPr id="3" name="Content Placeholder 2">
            <a:extLst>
              <a:ext uri="{FF2B5EF4-FFF2-40B4-BE49-F238E27FC236}">
                <a16:creationId xmlns:a16="http://schemas.microsoft.com/office/drawing/2014/main" id="{D7DDF648-9479-9538-B3B1-D8E3055BA100}"/>
              </a:ext>
            </a:extLst>
          </p:cNvPr>
          <p:cNvSpPr>
            <a:spLocks noGrp="1"/>
          </p:cNvSpPr>
          <p:nvPr>
            <p:ph idx="1"/>
          </p:nvPr>
        </p:nvSpPr>
        <p:spPr/>
        <p:txBody>
          <a:bodyPr/>
          <a:lstStyle/>
          <a:p>
            <a:pPr>
              <a:spcAft>
                <a:spcPts val="1050"/>
              </a:spcAft>
            </a:pPr>
            <a:r>
              <a:rPr lang="sv-SE" b="1" i="0" dirty="0">
                <a:solidFill>
                  <a:srgbClr val="212121"/>
                </a:solidFill>
                <a:effectLst/>
                <a:latin typeface="Figtree" panose="020B0604020202020204" charset="0"/>
              </a:rPr>
              <a:t>13:00-13:30 </a:t>
            </a:r>
            <a:r>
              <a:rPr lang="sv-SE" b="0" i="0" dirty="0">
                <a:solidFill>
                  <a:srgbClr val="212121"/>
                </a:solidFill>
                <a:effectLst/>
                <a:latin typeface="Figtree" panose="020B0604020202020204" charset="0"/>
              </a:rPr>
              <a:t>  </a:t>
            </a:r>
            <a:r>
              <a:rPr lang="sv-SE" b="1" i="0" dirty="0">
                <a:solidFill>
                  <a:srgbClr val="212121"/>
                </a:solidFill>
                <a:effectLst/>
                <a:latin typeface="Figtree" panose="020B0604020202020204" charset="0"/>
              </a:rPr>
              <a:t>APIS – Noise simulations and implementation of UAM - </a:t>
            </a:r>
            <a:r>
              <a:rPr lang="sv-SE" b="0" i="0" dirty="0">
                <a:solidFill>
                  <a:srgbClr val="212121"/>
                </a:solidFill>
                <a:effectLst/>
                <a:latin typeface="Figtree" panose="020B0604020202020204" charset="0"/>
              </a:rPr>
              <a:t>Pernilla Ulfvengren</a:t>
            </a:r>
            <a:endParaRPr lang="sv-SE" b="1" i="0" dirty="0">
              <a:solidFill>
                <a:srgbClr val="212121"/>
              </a:solidFill>
              <a:effectLst/>
              <a:latin typeface="Figtree" panose="020B0604020202020204" charset="0"/>
            </a:endParaRPr>
          </a:p>
          <a:p>
            <a:pPr marL="0" indent="0">
              <a:spcAft>
                <a:spcPts val="1050"/>
              </a:spcAft>
              <a:buNone/>
            </a:pPr>
            <a:r>
              <a:rPr lang="sv-SE" b="1" i="0" dirty="0">
                <a:solidFill>
                  <a:srgbClr val="212121"/>
                </a:solidFill>
                <a:effectLst/>
                <a:latin typeface="Figtree" panose="020B0604020202020204" charset="0"/>
              </a:rPr>
              <a:t>Gästföreläsningar</a:t>
            </a:r>
            <a:endParaRPr lang="sv-SE" b="0" i="0" dirty="0">
              <a:solidFill>
                <a:srgbClr val="212121"/>
              </a:solidFill>
              <a:effectLst/>
              <a:latin typeface="Figtree" panose="020B0604020202020204" charset="0"/>
            </a:endParaRPr>
          </a:p>
          <a:p>
            <a:pPr algn="l">
              <a:spcAft>
                <a:spcPts val="1050"/>
              </a:spcAft>
            </a:pPr>
            <a:r>
              <a:rPr lang="sv-SE" b="1" i="0" dirty="0">
                <a:solidFill>
                  <a:srgbClr val="212121"/>
                </a:solidFill>
                <a:effectLst/>
                <a:latin typeface="Figtree" panose="020B0604020202020204" charset="0"/>
              </a:rPr>
              <a:t>13:30-13:55 Trafikverket</a:t>
            </a:r>
            <a:r>
              <a:rPr lang="sv-SE" b="0" i="0" dirty="0">
                <a:solidFill>
                  <a:srgbClr val="212121"/>
                </a:solidFill>
                <a:effectLst/>
                <a:latin typeface="Figtree" panose="020B0604020202020204" charset="0"/>
              </a:rPr>
              <a:t>, Anna Modin</a:t>
            </a:r>
          </a:p>
          <a:p>
            <a:pPr algn="l">
              <a:spcAft>
                <a:spcPts val="1050"/>
              </a:spcAft>
            </a:pPr>
            <a:r>
              <a:rPr lang="sv-SE" b="1" i="0" dirty="0">
                <a:solidFill>
                  <a:srgbClr val="212121"/>
                </a:solidFill>
                <a:effectLst/>
                <a:latin typeface="Figtree" panose="020B0604020202020204" charset="0"/>
              </a:rPr>
              <a:t>13:55-14:20 Transportstyrelsen</a:t>
            </a:r>
            <a:r>
              <a:rPr lang="sv-SE" b="0" i="0" dirty="0">
                <a:solidFill>
                  <a:srgbClr val="212121"/>
                </a:solidFill>
                <a:effectLst/>
                <a:latin typeface="Figtree" panose="020B0604020202020204" charset="0"/>
              </a:rPr>
              <a:t>, Marie Hankanen</a:t>
            </a:r>
          </a:p>
          <a:p>
            <a:pPr algn="l">
              <a:spcAft>
                <a:spcPts val="1050"/>
              </a:spcAft>
            </a:pPr>
            <a:r>
              <a:rPr lang="sv-SE" b="1" i="0" dirty="0">
                <a:solidFill>
                  <a:srgbClr val="212121"/>
                </a:solidFill>
                <a:effectLst/>
                <a:latin typeface="Figtree" panose="020B0604020202020204" charset="0"/>
              </a:rPr>
              <a:t>14:20 Kaffe /Bensträckare</a:t>
            </a:r>
            <a:endParaRPr lang="sv-SE" b="0" i="0" dirty="0">
              <a:solidFill>
                <a:srgbClr val="212121"/>
              </a:solidFill>
              <a:effectLst/>
              <a:latin typeface="Figtree" panose="020B0604020202020204" charset="0"/>
            </a:endParaRPr>
          </a:p>
          <a:p>
            <a:pPr algn="l">
              <a:spcAft>
                <a:spcPts val="1050"/>
              </a:spcAft>
            </a:pPr>
            <a:r>
              <a:rPr lang="sv-SE" b="1" i="0" dirty="0">
                <a:solidFill>
                  <a:srgbClr val="212121"/>
                </a:solidFill>
                <a:effectLst/>
                <a:latin typeface="Figtree" panose="020B0604020202020204" charset="0"/>
              </a:rPr>
              <a:t>14:30-15:00 Diskussion – flygbuller, forskning och framtid</a:t>
            </a:r>
            <a:endParaRPr lang="sv-SE" b="0" i="0" dirty="0">
              <a:solidFill>
                <a:srgbClr val="212121"/>
              </a:solidFill>
              <a:effectLst/>
              <a:latin typeface="Figtree" panose="020B0604020202020204" charset="0"/>
            </a:endParaRPr>
          </a:p>
          <a:p>
            <a:pPr algn="l">
              <a:spcAft>
                <a:spcPts val="1050"/>
              </a:spcAft>
            </a:pPr>
            <a:r>
              <a:rPr lang="sv-SE" b="1" i="0" dirty="0">
                <a:solidFill>
                  <a:srgbClr val="212121"/>
                </a:solidFill>
                <a:effectLst/>
                <a:latin typeface="Figtree" panose="020B0604020202020204" charset="0"/>
              </a:rPr>
              <a:t>15:00-15:15 Summering och avslutning </a:t>
            </a:r>
            <a:r>
              <a:rPr lang="sv-SE" b="0" i="0" dirty="0">
                <a:solidFill>
                  <a:srgbClr val="212121"/>
                </a:solidFill>
                <a:effectLst/>
                <a:latin typeface="Figtree" panose="020B0604020202020204" charset="0"/>
              </a:rPr>
              <a:t>- Evelyn Otero/Karl Bolin, KTH</a:t>
            </a:r>
          </a:p>
          <a:p>
            <a:endParaRPr lang="sv-SE" dirty="0"/>
          </a:p>
        </p:txBody>
      </p:sp>
    </p:spTree>
    <p:extLst>
      <p:ext uri="{BB962C8B-B14F-4D97-AF65-F5344CB8AC3E}">
        <p14:creationId xmlns:p14="http://schemas.microsoft.com/office/powerpoint/2010/main" val="34701526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89D17CC-249D-D7D5-1487-4710E907459B}"/>
              </a:ext>
            </a:extLst>
          </p:cNvPr>
          <p:cNvSpPr>
            <a:spLocks noGrp="1"/>
          </p:cNvSpPr>
          <p:nvPr>
            <p:ph type="title"/>
          </p:nvPr>
        </p:nvSpPr>
        <p:spPr/>
        <p:txBody>
          <a:bodyPr/>
          <a:lstStyle/>
          <a:p>
            <a:r>
              <a:rPr lang="sv-SE" dirty="0"/>
              <a:t>Bullermodeller, ljudmätning, tillstånd</a:t>
            </a:r>
          </a:p>
        </p:txBody>
      </p:sp>
      <p:sp>
        <p:nvSpPr>
          <p:cNvPr id="3" name="Content Placeholder 2">
            <a:extLst>
              <a:ext uri="{FF2B5EF4-FFF2-40B4-BE49-F238E27FC236}">
                <a16:creationId xmlns:a16="http://schemas.microsoft.com/office/drawing/2014/main" id="{D1552458-891A-084B-5EB8-6A5A7119A49C}"/>
              </a:ext>
            </a:extLst>
          </p:cNvPr>
          <p:cNvSpPr>
            <a:spLocks noGrp="1"/>
          </p:cNvSpPr>
          <p:nvPr>
            <p:ph idx="1"/>
          </p:nvPr>
        </p:nvSpPr>
        <p:spPr/>
        <p:txBody>
          <a:bodyPr/>
          <a:lstStyle/>
          <a:p>
            <a:r>
              <a:rPr lang="sv-SE" dirty="0"/>
              <a:t>SAFT – ljudsimulering av noggrannare flygplansmodeller samt metrologiska data</a:t>
            </a:r>
          </a:p>
          <a:p>
            <a:pPr lvl="1"/>
            <a:r>
              <a:rPr lang="sv-SE" dirty="0"/>
              <a:t>Stämmer hyffsat med modeller som används, men lättare att vara noggrann med SAFT</a:t>
            </a:r>
          </a:p>
          <a:p>
            <a:r>
              <a:rPr lang="sv-SE" dirty="0"/>
              <a:t>INFRA – ljudmodeller kopplade till tillsyn enligt miljötillståndet missförstås ofta</a:t>
            </a:r>
          </a:p>
          <a:p>
            <a:pPr lvl="1"/>
            <a:r>
              <a:rPr lang="sv-SE" dirty="0"/>
              <a:t>Bullermätningar anses vara mer sant och stämmer bättre med boendes upplevelse</a:t>
            </a:r>
          </a:p>
          <a:p>
            <a:pPr lvl="1"/>
            <a:endParaRPr lang="sv-SE" dirty="0"/>
          </a:p>
        </p:txBody>
      </p:sp>
    </p:spTree>
    <p:extLst>
      <p:ext uri="{BB962C8B-B14F-4D97-AF65-F5344CB8AC3E}">
        <p14:creationId xmlns:p14="http://schemas.microsoft.com/office/powerpoint/2010/main" val="24935417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B81A58-C32B-35D8-214B-F19E716DA444}"/>
              </a:ext>
            </a:extLst>
          </p:cNvPr>
          <p:cNvSpPr>
            <a:spLocks noGrp="1"/>
          </p:cNvSpPr>
          <p:nvPr>
            <p:ph type="title"/>
          </p:nvPr>
        </p:nvSpPr>
        <p:spPr/>
        <p:txBody>
          <a:bodyPr/>
          <a:lstStyle/>
          <a:p>
            <a:r>
              <a:rPr lang="sv-SE" dirty="0"/>
              <a:t>Påverkan på människan</a:t>
            </a:r>
          </a:p>
        </p:txBody>
      </p:sp>
      <p:sp>
        <p:nvSpPr>
          <p:cNvPr id="3" name="Content Placeholder 2">
            <a:extLst>
              <a:ext uri="{FF2B5EF4-FFF2-40B4-BE49-F238E27FC236}">
                <a16:creationId xmlns:a16="http://schemas.microsoft.com/office/drawing/2014/main" id="{0C55B124-A044-9217-3B4A-B1E4C24E392E}"/>
              </a:ext>
            </a:extLst>
          </p:cNvPr>
          <p:cNvSpPr>
            <a:spLocks noGrp="1"/>
          </p:cNvSpPr>
          <p:nvPr>
            <p:ph idx="1"/>
          </p:nvPr>
        </p:nvSpPr>
        <p:spPr/>
        <p:txBody>
          <a:bodyPr/>
          <a:lstStyle/>
          <a:p>
            <a:r>
              <a:rPr lang="sv-SE" dirty="0"/>
              <a:t>INFRA – ickeakustiska aspekter, motstånd är ett mänskligt sätt att förbättra sin situation</a:t>
            </a:r>
          </a:p>
          <a:p>
            <a:r>
              <a:rPr lang="sv-SE" dirty="0"/>
              <a:t>CIDER – auralization – från simulering till lyssnartester</a:t>
            </a:r>
          </a:p>
          <a:p>
            <a:r>
              <a:rPr lang="sv-SE" dirty="0"/>
              <a:t>APIS – samhällsacceptans, showstopper?</a:t>
            </a:r>
          </a:p>
          <a:p>
            <a:r>
              <a:rPr lang="sv-SE" dirty="0"/>
              <a:t>NEFAT</a:t>
            </a:r>
          </a:p>
          <a:p>
            <a:r>
              <a:rPr lang="sv-SE" dirty="0"/>
              <a:t>Fysiologi</a:t>
            </a:r>
          </a:p>
          <a:p>
            <a:endParaRPr lang="sv-SE" dirty="0"/>
          </a:p>
        </p:txBody>
      </p:sp>
    </p:spTree>
    <p:extLst>
      <p:ext uri="{BB962C8B-B14F-4D97-AF65-F5344CB8AC3E}">
        <p14:creationId xmlns:p14="http://schemas.microsoft.com/office/powerpoint/2010/main" val="60608982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48E7CB-F0C8-85B1-ACCE-F131A56E57D1}"/>
              </a:ext>
            </a:extLst>
          </p:cNvPr>
          <p:cNvSpPr>
            <a:spLocks noGrp="1"/>
          </p:cNvSpPr>
          <p:nvPr>
            <p:ph type="title"/>
          </p:nvPr>
        </p:nvSpPr>
        <p:spPr/>
        <p:txBody>
          <a:bodyPr/>
          <a:lstStyle/>
          <a:p>
            <a:r>
              <a:rPr lang="sv-SE" dirty="0"/>
              <a:t>Framtidens luftfart</a:t>
            </a:r>
          </a:p>
        </p:txBody>
      </p:sp>
      <p:sp>
        <p:nvSpPr>
          <p:cNvPr id="3" name="Content Placeholder 2">
            <a:extLst>
              <a:ext uri="{FF2B5EF4-FFF2-40B4-BE49-F238E27FC236}">
                <a16:creationId xmlns:a16="http://schemas.microsoft.com/office/drawing/2014/main" id="{D4342826-64F0-F4F6-6983-79DD0AC819A7}"/>
              </a:ext>
            </a:extLst>
          </p:cNvPr>
          <p:cNvSpPr>
            <a:spLocks noGrp="1"/>
          </p:cNvSpPr>
          <p:nvPr>
            <p:ph idx="1"/>
          </p:nvPr>
        </p:nvSpPr>
        <p:spPr/>
        <p:txBody>
          <a:bodyPr/>
          <a:lstStyle/>
          <a:p>
            <a:r>
              <a:rPr lang="sv-SE" dirty="0"/>
              <a:t>APIS – INFRA, SAFT </a:t>
            </a:r>
            <a:r>
              <a:rPr lang="sv-SE" dirty="0">
                <a:sym typeface="Wingdings" panose="05000000000000000000" pitchFamily="2" charset="2"/>
              </a:rPr>
              <a:t> SAFTu och förväntad bullerproblematik i Stockholm</a:t>
            </a:r>
          </a:p>
          <a:p>
            <a:pPr lvl="1"/>
            <a:r>
              <a:rPr lang="sv-SE" dirty="0">
                <a:sym typeface="Wingdings" panose="05000000000000000000" pitchFamily="2" charset="2"/>
              </a:rPr>
              <a:t>Bör tillsyn ske med hjälp av modeller eller simulerat bulleravtryck på marken?</a:t>
            </a:r>
          </a:p>
          <a:p>
            <a:pPr lvl="1"/>
            <a:r>
              <a:rPr lang="sv-SE" dirty="0">
                <a:sym typeface="Wingdings" panose="05000000000000000000" pitchFamily="2" charset="2"/>
              </a:rPr>
              <a:t>Ska vi tänka nytt när vi har chansen?</a:t>
            </a:r>
          </a:p>
          <a:p>
            <a:pPr lvl="1"/>
            <a:r>
              <a:rPr lang="sv-SE" dirty="0">
                <a:sym typeface="Wingdings" panose="05000000000000000000" pitchFamily="2" charset="2"/>
              </a:rPr>
              <a:t>Kommer UAM öka press på bulleråtgärder på flygplatser? (Stockholmare som gnäller över drönare)</a:t>
            </a:r>
            <a:endParaRPr lang="sv-SE" dirty="0"/>
          </a:p>
          <a:p>
            <a:r>
              <a:rPr lang="sv-SE" dirty="0"/>
              <a:t>NEFAT</a:t>
            </a:r>
          </a:p>
          <a:p>
            <a:endParaRPr lang="sv-SE" dirty="0"/>
          </a:p>
          <a:p>
            <a:endParaRPr lang="sv-SE" dirty="0"/>
          </a:p>
          <a:p>
            <a:r>
              <a:rPr lang="sv-SE" dirty="0"/>
              <a:t>Ex. på nya anöskningar: TYSTARE och BUS mfl?</a:t>
            </a:r>
          </a:p>
          <a:p>
            <a:endParaRPr lang="sv-SE" dirty="0"/>
          </a:p>
        </p:txBody>
      </p:sp>
    </p:spTree>
    <p:extLst>
      <p:ext uri="{BB962C8B-B14F-4D97-AF65-F5344CB8AC3E}">
        <p14:creationId xmlns:p14="http://schemas.microsoft.com/office/powerpoint/2010/main" val="268027744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B65E97-B7EE-EABF-B7E0-17C3C54C23F6}"/>
              </a:ext>
            </a:extLst>
          </p:cNvPr>
          <p:cNvSpPr>
            <a:spLocks noGrp="1"/>
          </p:cNvSpPr>
          <p:nvPr>
            <p:ph type="title"/>
          </p:nvPr>
        </p:nvSpPr>
        <p:spPr>
          <a:xfrm>
            <a:off x="991961" y="247642"/>
            <a:ext cx="10990263" cy="568412"/>
          </a:xfrm>
        </p:spPr>
        <p:txBody>
          <a:bodyPr/>
          <a:lstStyle/>
          <a:p>
            <a:r>
              <a:rPr lang="sv-SE" dirty="0"/>
              <a:t>Icke raka inflygningar för minskat buller</a:t>
            </a:r>
          </a:p>
        </p:txBody>
      </p:sp>
      <p:sp>
        <p:nvSpPr>
          <p:cNvPr id="3" name="Content Placeholder 2">
            <a:extLst>
              <a:ext uri="{FF2B5EF4-FFF2-40B4-BE49-F238E27FC236}">
                <a16:creationId xmlns:a16="http://schemas.microsoft.com/office/drawing/2014/main" id="{705E4EA8-B743-1B0C-3605-1935F7D62F0A}"/>
              </a:ext>
            </a:extLst>
          </p:cNvPr>
          <p:cNvSpPr>
            <a:spLocks noGrp="1"/>
          </p:cNvSpPr>
          <p:nvPr>
            <p:ph idx="1"/>
          </p:nvPr>
        </p:nvSpPr>
        <p:spPr>
          <a:xfrm>
            <a:off x="600076" y="1254034"/>
            <a:ext cx="10699296" cy="5072118"/>
          </a:xfrm>
        </p:spPr>
        <p:txBody>
          <a:bodyPr/>
          <a:lstStyle/>
          <a:p>
            <a:pPr marL="0" indent="0">
              <a:buNone/>
            </a:pPr>
            <a:r>
              <a:rPr lang="sv-SE" dirty="0"/>
              <a:t>Parallellt med KTH CSA pågår projekt för att undvika att flyga över Upplands Väsby och andra närliggande orter till flygplatser. </a:t>
            </a:r>
          </a:p>
          <a:p>
            <a:pPr marL="0" indent="0">
              <a:buNone/>
            </a:pPr>
            <a:r>
              <a:rPr lang="sv-SE" dirty="0"/>
              <a:t>I Villkor 10 i andra stycket i gällande miljötillstånd för Arlanda står det: </a:t>
            </a:r>
          </a:p>
          <a:p>
            <a:r>
              <a:rPr lang="sv-SE" dirty="0"/>
              <a:t>”När så är möjligt utan att det påverkar flygplatsens kapacitet och med hänsyn tagen till regelverk för flygtrafiktjänsten, flygsäkerhetsskäl och väderleksförhållanden ska inflygningsprocedurer genomföras som undviker Upplands Väsby tätort.” </a:t>
            </a:r>
          </a:p>
          <a:p>
            <a:r>
              <a:rPr lang="sv-SE" dirty="0"/>
              <a:t>2016 startade Swedavia ett program: ”IRIS – Icke-raka inflygningar till Stockholm Arlanda Airport” (Swedavia, 2022)</a:t>
            </a:r>
          </a:p>
          <a:p>
            <a:r>
              <a:rPr lang="sv-SE" dirty="0"/>
              <a:t>Kurvade inflygningar beskrivs ha potential för att korta flygvägar, erbjuda större flexibilitet för flygbolag och minska klimatpåverkan. Syftet är att öka antal kurvade inflygningar. </a:t>
            </a:r>
          </a:p>
          <a:p>
            <a:r>
              <a:rPr lang="sv-SE" dirty="0"/>
              <a:t>IRIS bredare betydelse med åren: Icke Raka Inflygningar till Swedavias flygplatser (Swedavia, 2022). </a:t>
            </a:r>
          </a:p>
          <a:p>
            <a:r>
              <a:rPr lang="sv-SE" dirty="0"/>
              <a:t>Syftet beskrivs inte uttryckligen vara att minska bullerexponering. Swedavia vill prioritera klimatfrågan när bullervärden ligger under 70 dBA. Detta innebär att den kortare vägen kan innebära mer bullerexponering, men dock under riktvärdet. </a:t>
            </a:r>
          </a:p>
        </p:txBody>
      </p:sp>
    </p:spTree>
    <p:extLst>
      <p:ext uri="{BB962C8B-B14F-4D97-AF65-F5344CB8AC3E}">
        <p14:creationId xmlns:p14="http://schemas.microsoft.com/office/powerpoint/2010/main" val="63696628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38606F-D6E0-9E1B-B1A9-21A254C84ADD}"/>
              </a:ext>
            </a:extLst>
          </p:cNvPr>
          <p:cNvSpPr>
            <a:spLocks noGrp="1"/>
          </p:cNvSpPr>
          <p:nvPr>
            <p:ph type="title"/>
          </p:nvPr>
        </p:nvSpPr>
        <p:spPr>
          <a:xfrm>
            <a:off x="547823" y="1879404"/>
            <a:ext cx="10990263" cy="568412"/>
          </a:xfrm>
        </p:spPr>
        <p:txBody>
          <a:bodyPr/>
          <a:lstStyle/>
          <a:p>
            <a:r>
              <a:rPr lang="sv-SE" sz="3600" b="1" dirty="0">
                <a:effectLst/>
                <a:latin typeface="Arial" panose="020B0604020202020204" pitchFamily="34" charset="0"/>
                <a:ea typeface="Times New Roman" panose="02020603050405020304" pitchFamily="18" charset="0"/>
                <a:cs typeface="Times New Roman" panose="02020603050405020304" pitchFamily="18" charset="0"/>
              </a:rPr>
              <a:t>KTH CSAs årliga workshop (publikt seminarium)</a:t>
            </a:r>
            <a:endParaRPr lang="sv-SE" dirty="0"/>
          </a:p>
        </p:txBody>
      </p:sp>
      <p:sp>
        <p:nvSpPr>
          <p:cNvPr id="3" name="Content Placeholder 2">
            <a:extLst>
              <a:ext uri="{FF2B5EF4-FFF2-40B4-BE49-F238E27FC236}">
                <a16:creationId xmlns:a16="http://schemas.microsoft.com/office/drawing/2014/main" id="{450E316A-3102-BB5D-EBF3-6A5F1A9F45B7}"/>
              </a:ext>
            </a:extLst>
          </p:cNvPr>
          <p:cNvSpPr>
            <a:spLocks noGrp="1"/>
          </p:cNvSpPr>
          <p:nvPr>
            <p:ph idx="1"/>
          </p:nvPr>
        </p:nvSpPr>
        <p:spPr>
          <a:xfrm>
            <a:off x="547823" y="2656116"/>
            <a:ext cx="10990263" cy="4453808"/>
          </a:xfrm>
        </p:spPr>
        <p:txBody>
          <a:bodyPr/>
          <a:lstStyle/>
          <a:p>
            <a:r>
              <a:rPr lang="sv-SE" dirty="0"/>
              <a:t>Internationella talare från UK, Frankrike, Schweiz, USA, Brasilien</a:t>
            </a:r>
          </a:p>
          <a:p>
            <a:r>
              <a:rPr lang="sv-SE" dirty="0"/>
              <a:t>Intressenter – Swedavia, LFV, Transportstyrelsen, Trafikverket, flygbolag</a:t>
            </a:r>
          </a:p>
          <a:p>
            <a:r>
              <a:rPr lang="sv-SE" dirty="0"/>
              <a:t>Svenska experter </a:t>
            </a:r>
          </a:p>
          <a:p>
            <a:r>
              <a:rPr lang="sv-SE" dirty="0"/>
              <a:t>Drönare, UAM/AAM</a:t>
            </a:r>
          </a:p>
        </p:txBody>
      </p:sp>
    </p:spTree>
    <p:extLst>
      <p:ext uri="{BB962C8B-B14F-4D97-AF65-F5344CB8AC3E}">
        <p14:creationId xmlns:p14="http://schemas.microsoft.com/office/powerpoint/2010/main" val="421604798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C02502-08FE-A375-32CE-B0D71697880E}"/>
              </a:ext>
            </a:extLst>
          </p:cNvPr>
          <p:cNvSpPr>
            <a:spLocks noGrp="1"/>
          </p:cNvSpPr>
          <p:nvPr>
            <p:ph type="title"/>
          </p:nvPr>
        </p:nvSpPr>
        <p:spPr/>
        <p:txBody>
          <a:bodyPr/>
          <a:lstStyle/>
          <a:p>
            <a:r>
              <a:rPr lang="sv-SE" dirty="0"/>
              <a:t>Internationella gäster</a:t>
            </a:r>
          </a:p>
        </p:txBody>
      </p:sp>
      <p:sp>
        <p:nvSpPr>
          <p:cNvPr id="3" name="Content Placeholder 2">
            <a:extLst>
              <a:ext uri="{FF2B5EF4-FFF2-40B4-BE49-F238E27FC236}">
                <a16:creationId xmlns:a16="http://schemas.microsoft.com/office/drawing/2014/main" id="{3E92C202-3C2F-5A1F-A91D-A76A0EF661E9}"/>
              </a:ext>
            </a:extLst>
          </p:cNvPr>
          <p:cNvSpPr>
            <a:spLocks noGrp="1"/>
          </p:cNvSpPr>
          <p:nvPr>
            <p:ph idx="1"/>
          </p:nvPr>
        </p:nvSpPr>
        <p:spPr/>
        <p:txBody>
          <a:bodyPr/>
          <a:lstStyle/>
          <a:p>
            <a:r>
              <a:rPr lang="sv-SE" dirty="0"/>
              <a:t>Reducing Aviation Noise - Technology and Beyond"- Dr. Dominique Collin, Safran Aircraft Engines, Frankrike</a:t>
            </a:r>
          </a:p>
          <a:p>
            <a:r>
              <a:rPr lang="sv-SE" dirty="0"/>
              <a:t>Community engagement and airport operations: Heathrow case-Zoltan Bazso: Noise Performance Manager – Heathrow</a:t>
            </a:r>
          </a:p>
          <a:p>
            <a:r>
              <a:rPr lang="sv-SE" dirty="0"/>
              <a:t>"Advanced Aircraft noise predictions"- Dr. Christoph Zellmann, EMPA, Schweiz</a:t>
            </a:r>
          </a:p>
          <a:p>
            <a:r>
              <a:rPr lang="sv-SE" dirty="0"/>
              <a:t>The significance of the Sustainable Development Goals in aviation sector_ from the airport interdependencies to UAM "- Dr Delia Dimitru, Metropolitan University Manchester</a:t>
            </a:r>
          </a:p>
          <a:p>
            <a:r>
              <a:rPr lang="sv-SE" dirty="0"/>
              <a:t>Modeling and Development of Low Noise Arrival and Departure Procedures” – Prof. R. John Hansman, AeroAstro- Massachusetts Institute of Technology</a:t>
            </a:r>
          </a:p>
          <a:p>
            <a:r>
              <a:rPr lang="sv-SE" dirty="0"/>
              <a:t>Air transport innovation, Mauro Caetano, ITA Brasilien</a:t>
            </a:r>
          </a:p>
          <a:p>
            <a:r>
              <a:rPr lang="sv-SE" dirty="0"/>
              <a:t>Sustainable Aviation Fuels, Simon Blakey, University of Birmingham</a:t>
            </a:r>
          </a:p>
          <a:p>
            <a:pPr marL="0" indent="0">
              <a:buNone/>
            </a:pPr>
            <a:endParaRPr lang="sv-SE" dirty="0"/>
          </a:p>
        </p:txBody>
      </p:sp>
    </p:spTree>
    <p:extLst>
      <p:ext uri="{BB962C8B-B14F-4D97-AF65-F5344CB8AC3E}">
        <p14:creationId xmlns:p14="http://schemas.microsoft.com/office/powerpoint/2010/main" val="271006297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682261-94E6-1128-6CC0-583473995604}"/>
              </a:ext>
            </a:extLst>
          </p:cNvPr>
          <p:cNvSpPr>
            <a:spLocks noGrp="1"/>
          </p:cNvSpPr>
          <p:nvPr>
            <p:ph type="title"/>
          </p:nvPr>
        </p:nvSpPr>
        <p:spPr/>
        <p:txBody>
          <a:bodyPr/>
          <a:lstStyle/>
          <a:p>
            <a:r>
              <a:rPr lang="sv-SE" dirty="0"/>
              <a:t>Intressenter</a:t>
            </a:r>
          </a:p>
        </p:txBody>
      </p:sp>
      <p:sp>
        <p:nvSpPr>
          <p:cNvPr id="3" name="Content Placeholder 2">
            <a:extLst>
              <a:ext uri="{FF2B5EF4-FFF2-40B4-BE49-F238E27FC236}">
                <a16:creationId xmlns:a16="http://schemas.microsoft.com/office/drawing/2014/main" id="{2417BDFC-FBF3-0850-0C35-9FE221953E04}"/>
              </a:ext>
            </a:extLst>
          </p:cNvPr>
          <p:cNvSpPr>
            <a:spLocks noGrp="1"/>
          </p:cNvSpPr>
          <p:nvPr>
            <p:ph idx="1"/>
          </p:nvPr>
        </p:nvSpPr>
        <p:spPr/>
        <p:txBody>
          <a:bodyPr/>
          <a:lstStyle/>
          <a:p>
            <a:r>
              <a:rPr lang="sv-SE" dirty="0"/>
              <a:t>Rami Yones,Trafikverket; </a:t>
            </a:r>
          </a:p>
          <a:p>
            <a:r>
              <a:rPr lang="sv-SE" dirty="0"/>
              <a:t>Torborg Chetkovich, Swedavia</a:t>
            </a:r>
          </a:p>
          <a:p>
            <a:r>
              <a:rPr lang="sv-SE" dirty="0"/>
              <a:t>Antonia Ax:son-Johnson, familjeföretagare Axel Johnson Group</a:t>
            </a:r>
          </a:p>
          <a:p>
            <a:r>
              <a:rPr lang="sv-SE" dirty="0"/>
              <a:t>Hållbar flygtrafikledning – Niclas Wiklander, miljöchef Luftfartsverket</a:t>
            </a:r>
          </a:p>
          <a:p>
            <a:r>
              <a:rPr lang="sv-SE" dirty="0"/>
              <a:t>Aircraft Noise - What is going on in ICAO/Europe and how will that have an effect in Sweden-Marie Hankanen: Transportsyrelsen</a:t>
            </a:r>
          </a:p>
          <a:p>
            <a:r>
              <a:rPr lang="sv-SE" dirty="0"/>
              <a:t>Swedavia och hållbarhet - CO2 mål, fossilfritt bränsle och buller” – Lena Wennberg, Miljöchef Swedavia</a:t>
            </a:r>
          </a:p>
          <a:p>
            <a:r>
              <a:rPr lang="sv-SE" dirty="0"/>
              <a:t>BRA:s miljöutmaningar” – Anna Soltorp, Hållbarhetschef, BRA</a:t>
            </a:r>
          </a:p>
          <a:p>
            <a:r>
              <a:rPr lang="sv-SE" dirty="0"/>
              <a:t>Automation - Aktuella forskningsutmaningar inom flygtrafiktjänsten, Billy Josefsson, LFV</a:t>
            </a:r>
          </a:p>
          <a:p>
            <a:r>
              <a:rPr lang="sv-SE" dirty="0"/>
              <a:t>Elflyg &amp; vätgasflyg, John Nilsson, Swedavia</a:t>
            </a:r>
          </a:p>
          <a:p>
            <a:pPr marL="0" indent="0">
              <a:buNone/>
            </a:pPr>
            <a:endParaRPr lang="sv-SE" dirty="0"/>
          </a:p>
        </p:txBody>
      </p:sp>
    </p:spTree>
    <p:extLst>
      <p:ext uri="{BB962C8B-B14F-4D97-AF65-F5344CB8AC3E}">
        <p14:creationId xmlns:p14="http://schemas.microsoft.com/office/powerpoint/2010/main" val="101531560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21F1E-241F-92AF-EB46-FEA31F46F680}"/>
              </a:ext>
            </a:extLst>
          </p:cNvPr>
          <p:cNvSpPr>
            <a:spLocks noGrp="1"/>
          </p:cNvSpPr>
          <p:nvPr>
            <p:ph type="title"/>
          </p:nvPr>
        </p:nvSpPr>
        <p:spPr/>
        <p:txBody>
          <a:bodyPr/>
          <a:lstStyle/>
          <a:p>
            <a:r>
              <a:rPr lang="sv-SE" sz="3600" b="1" dirty="0">
                <a:effectLst/>
                <a:latin typeface="Arial" panose="020B0604020202020204" pitchFamily="34" charset="0"/>
                <a:ea typeface="Arial" panose="020B0604020202020204" pitchFamily="34" charset="0"/>
              </a:rPr>
              <a:t>Svenska experter</a:t>
            </a:r>
            <a:endParaRPr lang="sv-SE" dirty="0"/>
          </a:p>
        </p:txBody>
      </p:sp>
      <p:sp>
        <p:nvSpPr>
          <p:cNvPr id="3" name="Content Placeholder 2">
            <a:extLst>
              <a:ext uri="{FF2B5EF4-FFF2-40B4-BE49-F238E27FC236}">
                <a16:creationId xmlns:a16="http://schemas.microsoft.com/office/drawing/2014/main" id="{BEFB8A59-3866-937B-EF3A-2439ED63B05C}"/>
              </a:ext>
            </a:extLst>
          </p:cNvPr>
          <p:cNvSpPr>
            <a:spLocks noGrp="1"/>
          </p:cNvSpPr>
          <p:nvPr>
            <p:ph idx="1"/>
          </p:nvPr>
        </p:nvSpPr>
        <p:spPr/>
        <p:txBody>
          <a:bodyPr/>
          <a:lstStyle/>
          <a:p>
            <a:r>
              <a:rPr lang="sv-SE" dirty="0"/>
              <a:t>SESAR – Professor emerita Lena Mårtensson, KTH</a:t>
            </a:r>
          </a:p>
          <a:p>
            <a:r>
              <a:rPr lang="sv-SE" dirty="0"/>
              <a:t>Ljudutbredning utomhus med flygperspektiv - fil dr Conny Larsson, Uppsala universitet</a:t>
            </a:r>
          </a:p>
          <a:p>
            <a:r>
              <a:rPr lang="sv-SE" dirty="0"/>
              <a:t>Flygbuller - från flygplanet till örat - tekn dr Karl Bolin, KTH</a:t>
            </a:r>
          </a:p>
          <a:p>
            <a:r>
              <a:rPr lang="sv-SE" dirty="0"/>
              <a:t>Kardiovaskuära effekter av buller, särskilt från flygtrafik - professor Göran Pershagen, Karolinska Institutet</a:t>
            </a:r>
          </a:p>
          <a:p>
            <a:r>
              <a:rPr lang="sv-SE" dirty="0"/>
              <a:t>Mauritz Andersson: Uppsala Universitet - Elektricitetslära</a:t>
            </a:r>
          </a:p>
          <a:p>
            <a:r>
              <a:rPr lang="sv-SE" dirty="0"/>
              <a:t>Two algorithmic approaches to design of curved approaches-Valentin Polishchuk: Linköping Universitet</a:t>
            </a:r>
          </a:p>
          <a:p>
            <a:r>
              <a:rPr lang="sv-SE" dirty="0"/>
              <a:t>“The Open Rotor and GKN’s Boxprop - Noise and fuel efficiency”- Dr. Anders Lundbladh, GKN Aerospace Engine Systems Sweden</a:t>
            </a:r>
          </a:p>
          <a:p>
            <a:r>
              <a:rPr lang="sv-SE" dirty="0"/>
              <a:t>Hur kan flygsektorn bidra till att klimatmålen nås?”- Dr. Jonas Åkerman</a:t>
            </a:r>
          </a:p>
        </p:txBody>
      </p:sp>
    </p:spTree>
    <p:extLst>
      <p:ext uri="{BB962C8B-B14F-4D97-AF65-F5344CB8AC3E}">
        <p14:creationId xmlns:p14="http://schemas.microsoft.com/office/powerpoint/2010/main" val="289079732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D5D5A873-EC1C-7F93-1B3D-1FC526D32894}"/>
              </a:ext>
            </a:extLst>
          </p:cNvPr>
          <p:cNvSpPr>
            <a:spLocks noGrp="1"/>
          </p:cNvSpPr>
          <p:nvPr>
            <p:ph idx="1"/>
          </p:nvPr>
        </p:nvSpPr>
        <p:spPr>
          <a:xfrm>
            <a:off x="600868" y="1096736"/>
            <a:ext cx="10990263" cy="5540828"/>
          </a:xfrm>
        </p:spPr>
        <p:txBody>
          <a:bodyPr/>
          <a:lstStyle/>
          <a:p>
            <a:r>
              <a:rPr lang="sv-SE" dirty="0"/>
              <a:t>Strategiska Hållbarhetsstudier, KTH”Elektrisk Lufttransport i Sverige (ELISE)”– Mauritz Andersson, Uppsala universitet Institutionen för Teknikvetenskaper, elektricitetslära</a:t>
            </a:r>
          </a:p>
          <a:p>
            <a:r>
              <a:rPr lang="sv-SE" dirty="0"/>
              <a:t>“Partikelemission vid flygplatser”- Ulf Olofsson, KTH Maskinkonstruktion</a:t>
            </a:r>
          </a:p>
          <a:p>
            <a:r>
              <a:rPr lang="sv-SE" dirty="0"/>
              <a:t>Automated Separation for CDO-enabled arrivals within TMA”- Tatiana Polishchuk, Linköpings universitet</a:t>
            </a:r>
          </a:p>
          <a:p>
            <a:r>
              <a:rPr lang="sv-SE" dirty="0"/>
              <a:t>”Flygbuller och sömnstörningar”, Charlotte Eriksson, Karolinska Institutet</a:t>
            </a:r>
          </a:p>
          <a:p>
            <a:r>
              <a:rPr lang="sv-SE" dirty="0"/>
              <a:t>Environmentally Compatible Air Transport System (ECATS)”- Tomas Grönstedt, Chalmers</a:t>
            </a:r>
          </a:p>
          <a:p>
            <a:r>
              <a:rPr lang="sv-SE" dirty="0"/>
              <a:t>Evaluating the climate impact of aviation emission scenarios towards the Paris agreement including COVID-19 effects”- Tomas Grönstedt, Chalmers</a:t>
            </a:r>
          </a:p>
          <a:p>
            <a:r>
              <a:rPr lang="sv-SE" dirty="0"/>
              <a:t>Sustainable Energy Transformations in Aviation (SETA) – a systems perspective” – Frauke Urban, KTH</a:t>
            </a:r>
          </a:p>
          <a:p>
            <a:r>
              <a:rPr lang="sv-SE" dirty="0"/>
              <a:t>Low-carbon scenarios for long-distance travel 2060"- Jonas Åkerman, KTH</a:t>
            </a:r>
          </a:p>
          <a:p>
            <a:r>
              <a:rPr lang="sv-SE" dirty="0"/>
              <a:t>Metoder för hantering av svårlösta lokala och regionala samhällskonflikter Thomas Jordan, docent och universitetslektor i arbetsvetenskap, Göteborgs universitet</a:t>
            </a:r>
          </a:p>
          <a:p>
            <a:endParaRPr lang="sv-SE" dirty="0"/>
          </a:p>
        </p:txBody>
      </p:sp>
    </p:spTree>
    <p:extLst>
      <p:ext uri="{BB962C8B-B14F-4D97-AF65-F5344CB8AC3E}">
        <p14:creationId xmlns:p14="http://schemas.microsoft.com/office/powerpoint/2010/main" val="78010730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482C09-1A5E-AF72-4620-6323F7F02D16}"/>
              </a:ext>
            </a:extLst>
          </p:cNvPr>
          <p:cNvSpPr>
            <a:spLocks noGrp="1"/>
          </p:cNvSpPr>
          <p:nvPr>
            <p:ph type="title"/>
          </p:nvPr>
        </p:nvSpPr>
        <p:spPr/>
        <p:txBody>
          <a:bodyPr/>
          <a:lstStyle/>
          <a:p>
            <a:r>
              <a:rPr lang="sv-SE" dirty="0"/>
              <a:t>Drönare mm</a:t>
            </a:r>
          </a:p>
        </p:txBody>
      </p:sp>
      <p:sp>
        <p:nvSpPr>
          <p:cNvPr id="3" name="Content Placeholder 2">
            <a:extLst>
              <a:ext uri="{FF2B5EF4-FFF2-40B4-BE49-F238E27FC236}">
                <a16:creationId xmlns:a16="http://schemas.microsoft.com/office/drawing/2014/main" id="{0102BD5B-B1E5-FA16-73A3-6B43D48033F4}"/>
              </a:ext>
            </a:extLst>
          </p:cNvPr>
          <p:cNvSpPr>
            <a:spLocks noGrp="1"/>
          </p:cNvSpPr>
          <p:nvPr>
            <p:ph idx="1"/>
          </p:nvPr>
        </p:nvSpPr>
        <p:spPr/>
        <p:txBody>
          <a:bodyPr/>
          <a:lstStyle/>
          <a:p>
            <a:r>
              <a:rPr lang="sv-SE" dirty="0"/>
              <a:t>Framtidens fossilfria transportekonomi med drönare, Hans Siljebäck forskningschef IBG och Jan-Olof Ehk Flygsäkerhetsansvarig IBG </a:t>
            </a:r>
          </a:p>
          <a:p>
            <a:r>
              <a:rPr lang="sv-SE" dirty="0"/>
              <a:t>Viltsäkring med drönare. Nytt projekt Mattias Wiggberg, INDEK, KTH forskare och rådgivare i projektet som drivs avFlox Robotics AB och Swedavia. </a:t>
            </a:r>
          </a:p>
          <a:p>
            <a:r>
              <a:rPr lang="sv-SE" dirty="0"/>
              <a:t>CityAM, Karolina Pamp, Kista Science City</a:t>
            </a:r>
          </a:p>
          <a:p>
            <a:endParaRPr lang="sv-SE" dirty="0"/>
          </a:p>
        </p:txBody>
      </p:sp>
    </p:spTree>
    <p:extLst>
      <p:ext uri="{BB962C8B-B14F-4D97-AF65-F5344CB8AC3E}">
        <p14:creationId xmlns:p14="http://schemas.microsoft.com/office/powerpoint/2010/main" val="24418725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C04B746A-7A7A-0ED7-4AF9-CAC762DA1CD5}"/>
              </a:ext>
            </a:extLst>
          </p:cNvPr>
          <p:cNvSpPr>
            <a:spLocks noGrp="1"/>
          </p:cNvSpPr>
          <p:nvPr>
            <p:ph type="ctrTitle"/>
          </p:nvPr>
        </p:nvSpPr>
        <p:spPr/>
        <p:txBody>
          <a:bodyPr/>
          <a:lstStyle/>
          <a:p>
            <a:r>
              <a:rPr lang="sv-SE" dirty="0"/>
              <a:t>KTH CSA 10 år!</a:t>
            </a:r>
          </a:p>
        </p:txBody>
      </p:sp>
      <p:sp>
        <p:nvSpPr>
          <p:cNvPr id="5" name="Subtitle 4">
            <a:extLst>
              <a:ext uri="{FF2B5EF4-FFF2-40B4-BE49-F238E27FC236}">
                <a16:creationId xmlns:a16="http://schemas.microsoft.com/office/drawing/2014/main" id="{5EA45721-2468-4002-C67E-5C19FFBA8390}"/>
              </a:ext>
            </a:extLst>
          </p:cNvPr>
          <p:cNvSpPr>
            <a:spLocks noGrp="1"/>
          </p:cNvSpPr>
          <p:nvPr>
            <p:ph type="subTitle" idx="1"/>
          </p:nvPr>
        </p:nvSpPr>
        <p:spPr/>
        <p:txBody>
          <a:bodyPr/>
          <a:lstStyle/>
          <a:p>
            <a:r>
              <a:rPr lang="sv-SE"/>
              <a:t>Pernilla Ulfvengren, INDEK, KTH</a:t>
            </a:r>
          </a:p>
        </p:txBody>
      </p:sp>
      <p:pic>
        <p:nvPicPr>
          <p:cNvPr id="6" name="Bildobjekt 3">
            <a:extLst>
              <a:ext uri="{FF2B5EF4-FFF2-40B4-BE49-F238E27FC236}">
                <a16:creationId xmlns:a16="http://schemas.microsoft.com/office/drawing/2014/main" id="{214EEF23-0DCC-E7CA-5870-8B0CC6E40795}"/>
              </a:ext>
            </a:extLst>
          </p:cNvPr>
          <p:cNvPicPr>
            <a:picLocks noChangeAspect="1"/>
          </p:cNvPicPr>
          <p:nvPr/>
        </p:nvPicPr>
        <p:blipFill>
          <a:blip r:embed="rId2"/>
          <a:stretch>
            <a:fillRect/>
          </a:stretch>
        </p:blipFill>
        <p:spPr>
          <a:xfrm>
            <a:off x="10221711" y="0"/>
            <a:ext cx="1943735" cy="2753995"/>
          </a:xfrm>
          <a:prstGeom prst="rect">
            <a:avLst/>
          </a:prstGeom>
          <a:solidFill>
            <a:schemeClr val="accent2">
              <a:lumMod val="20000"/>
              <a:lumOff val="80000"/>
            </a:schemeClr>
          </a:solidFill>
        </p:spPr>
      </p:pic>
    </p:spTree>
    <p:extLst>
      <p:ext uri="{BB962C8B-B14F-4D97-AF65-F5344CB8AC3E}">
        <p14:creationId xmlns:p14="http://schemas.microsoft.com/office/powerpoint/2010/main" val="25778791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B75E34-B47F-814B-7CD4-C78C0651A009}"/>
              </a:ext>
            </a:extLst>
          </p:cNvPr>
          <p:cNvSpPr>
            <a:spLocks noGrp="1"/>
          </p:cNvSpPr>
          <p:nvPr>
            <p:ph type="title"/>
          </p:nvPr>
        </p:nvSpPr>
        <p:spPr/>
        <p:txBody>
          <a:bodyPr/>
          <a:lstStyle/>
          <a:p>
            <a:r>
              <a:rPr lang="sv-SE" dirty="0"/>
              <a:t>Allt detta tack vare KTH CSA</a:t>
            </a:r>
          </a:p>
        </p:txBody>
      </p:sp>
      <p:sp>
        <p:nvSpPr>
          <p:cNvPr id="3" name="Content Placeholder 2">
            <a:extLst>
              <a:ext uri="{FF2B5EF4-FFF2-40B4-BE49-F238E27FC236}">
                <a16:creationId xmlns:a16="http://schemas.microsoft.com/office/drawing/2014/main" id="{39EDDC9E-D225-F1CA-0B3B-1E7E1F4A1042}"/>
              </a:ext>
            </a:extLst>
          </p:cNvPr>
          <p:cNvSpPr>
            <a:spLocks noGrp="1"/>
          </p:cNvSpPr>
          <p:nvPr>
            <p:ph idx="1"/>
          </p:nvPr>
        </p:nvSpPr>
        <p:spPr/>
        <p:txBody>
          <a:bodyPr/>
          <a:lstStyle/>
          <a:p>
            <a:r>
              <a:rPr lang="sv-SE" dirty="0"/>
              <a:t>Utan KTH CSA hade kanske INGEN av denna forskning blivit genomförd</a:t>
            </a:r>
          </a:p>
          <a:p>
            <a:r>
              <a:rPr lang="sv-SE" dirty="0"/>
              <a:t>KTH CSA har i en mängd sammanhang och och kontakter spridits internationellt</a:t>
            </a:r>
          </a:p>
          <a:p>
            <a:r>
              <a:rPr lang="sv-SE" dirty="0"/>
              <a:t>KTHCSA har lett till lika många nya samarbeten och nätverk som forskare</a:t>
            </a:r>
          </a:p>
          <a:p>
            <a:r>
              <a:rPr lang="sv-SE" dirty="0"/>
              <a:t>Samarbeten har skapats mellan KTH, LiU och CTH</a:t>
            </a:r>
          </a:p>
          <a:p>
            <a:endParaRPr lang="sv-SE" dirty="0"/>
          </a:p>
        </p:txBody>
      </p:sp>
    </p:spTree>
    <p:extLst>
      <p:ext uri="{BB962C8B-B14F-4D97-AF65-F5344CB8AC3E}">
        <p14:creationId xmlns:p14="http://schemas.microsoft.com/office/powerpoint/2010/main" val="266569307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BCE2F85-3B0F-431B-DA94-190744E0E0FB}"/>
              </a:ext>
            </a:extLst>
          </p:cNvPr>
          <p:cNvSpPr>
            <a:spLocks noGrp="1"/>
          </p:cNvSpPr>
          <p:nvPr>
            <p:ph type="title"/>
          </p:nvPr>
        </p:nvSpPr>
        <p:spPr/>
        <p:txBody>
          <a:bodyPr/>
          <a:lstStyle/>
          <a:p>
            <a:r>
              <a:rPr lang="sv-SE" dirty="0"/>
              <a:t>Reflektion</a:t>
            </a:r>
          </a:p>
        </p:txBody>
      </p:sp>
      <p:sp>
        <p:nvSpPr>
          <p:cNvPr id="3" name="Content Placeholder 2">
            <a:extLst>
              <a:ext uri="{FF2B5EF4-FFF2-40B4-BE49-F238E27FC236}">
                <a16:creationId xmlns:a16="http://schemas.microsoft.com/office/drawing/2014/main" id="{436715DF-C7E4-A245-750F-3CC647F6CCEB}"/>
              </a:ext>
            </a:extLst>
          </p:cNvPr>
          <p:cNvSpPr>
            <a:spLocks noGrp="1"/>
          </p:cNvSpPr>
          <p:nvPr>
            <p:ph idx="1"/>
          </p:nvPr>
        </p:nvSpPr>
        <p:spPr/>
        <p:txBody>
          <a:bodyPr/>
          <a:lstStyle/>
          <a:p>
            <a:pPr marL="0" indent="0">
              <a:buNone/>
            </a:pPr>
            <a:endParaRPr lang="sv-SE" sz="1800" dirty="0">
              <a:effectLst/>
              <a:latin typeface="Aptos" panose="020B0004020202020204" pitchFamily="34" charset="0"/>
              <a:ea typeface="Aptos" panose="020B0004020202020204" pitchFamily="34" charset="0"/>
              <a:cs typeface="Aptos" panose="020B0004020202020204" pitchFamily="34" charset="0"/>
            </a:endParaRPr>
          </a:p>
          <a:p>
            <a:r>
              <a:rPr lang="sv-SE" sz="1800" dirty="0">
                <a:effectLst/>
                <a:latin typeface="Aptos" panose="020B0004020202020204" pitchFamily="34" charset="0"/>
                <a:ea typeface="Aptos" panose="020B0004020202020204" pitchFamily="34" charset="0"/>
                <a:cs typeface="Aptos" panose="020B0004020202020204" pitchFamily="34" charset="0"/>
              </a:rPr>
              <a:t>Flygforskare som inte tidigare forskat om flygbuller har integrerat bulleraspekter i sin forskning. </a:t>
            </a:r>
          </a:p>
          <a:p>
            <a:r>
              <a:rPr lang="sv-SE" sz="1800" dirty="0">
                <a:effectLst/>
                <a:latin typeface="Aptos" panose="020B0004020202020204" pitchFamily="34" charset="0"/>
                <a:ea typeface="Aptos" panose="020B0004020202020204" pitchFamily="34" charset="0"/>
                <a:cs typeface="Aptos" panose="020B0004020202020204" pitchFamily="34" charset="0"/>
              </a:rPr>
              <a:t>Akustiker som aldrig tidigare arbetat med flyg har integrerat flygbulleraspekter i sin forskning. </a:t>
            </a:r>
          </a:p>
          <a:p>
            <a:r>
              <a:rPr lang="sv-SE" sz="1800" dirty="0">
                <a:effectLst/>
                <a:latin typeface="Aptos" panose="020B0004020202020204" pitchFamily="34" charset="0"/>
                <a:ea typeface="Aptos" panose="020B0004020202020204" pitchFamily="34" charset="0"/>
                <a:cs typeface="Aptos" panose="020B0004020202020204" pitchFamily="34" charset="0"/>
              </a:rPr>
              <a:t>Denna integration och realisering av tvärvetenskaplig forskning på flygbuller är ett resultat av etableringen av KTH CSA</a:t>
            </a:r>
          </a:p>
          <a:p>
            <a:endParaRPr lang="sv-SE" sz="1800" dirty="0">
              <a:effectLst/>
              <a:latin typeface="Aptos" panose="020B0004020202020204" pitchFamily="34" charset="0"/>
              <a:ea typeface="Aptos" panose="020B0004020202020204" pitchFamily="34" charset="0"/>
              <a:cs typeface="Aptos" panose="020B0004020202020204" pitchFamily="34" charset="0"/>
            </a:endParaRPr>
          </a:p>
          <a:p>
            <a:endParaRPr lang="sv-SE" dirty="0"/>
          </a:p>
        </p:txBody>
      </p:sp>
    </p:spTree>
    <p:extLst>
      <p:ext uri="{BB962C8B-B14F-4D97-AF65-F5344CB8AC3E}">
        <p14:creationId xmlns:p14="http://schemas.microsoft.com/office/powerpoint/2010/main" val="4423964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B22153-9867-D707-7478-E36105EB7747}"/>
              </a:ext>
            </a:extLst>
          </p:cNvPr>
          <p:cNvSpPr>
            <a:spLocks noGrp="1"/>
          </p:cNvSpPr>
          <p:nvPr>
            <p:ph type="title"/>
          </p:nvPr>
        </p:nvSpPr>
        <p:spPr/>
        <p:txBody>
          <a:bodyPr/>
          <a:lstStyle/>
          <a:p>
            <a:r>
              <a:rPr lang="sv-SE" dirty="0"/>
              <a:t>TRVs utvärdering pågår</a:t>
            </a:r>
          </a:p>
        </p:txBody>
      </p:sp>
      <p:sp>
        <p:nvSpPr>
          <p:cNvPr id="3" name="Content Placeholder 2">
            <a:extLst>
              <a:ext uri="{FF2B5EF4-FFF2-40B4-BE49-F238E27FC236}">
                <a16:creationId xmlns:a16="http://schemas.microsoft.com/office/drawing/2014/main" id="{C0B51C6C-F70E-A97A-6C64-5595414D9EFA}"/>
              </a:ext>
            </a:extLst>
          </p:cNvPr>
          <p:cNvSpPr>
            <a:spLocks noGrp="1"/>
          </p:cNvSpPr>
          <p:nvPr>
            <p:ph idx="1"/>
          </p:nvPr>
        </p:nvSpPr>
        <p:spPr/>
        <p:txBody>
          <a:bodyPr/>
          <a:lstStyle/>
          <a:p>
            <a:pPr>
              <a:lnSpc>
                <a:spcPct val="107000"/>
              </a:lnSpc>
              <a:spcBef>
                <a:spcPts val="200"/>
              </a:spcBef>
            </a:pPr>
            <a:r>
              <a:rPr lang="sv-SE" dirty="0">
                <a:effectLst/>
                <a:latin typeface="Calibri" panose="020F0502020204030204" pitchFamily="34" charset="0"/>
                <a:ea typeface="Calibri" panose="020F0502020204030204" pitchFamily="34" charset="0"/>
                <a:cs typeface="Times New Roman" panose="02020603050405020304" pitchFamily="18" charset="0"/>
              </a:rPr>
              <a:t>Allmänna intryck och synpunkter på verksamheten?</a:t>
            </a:r>
          </a:p>
          <a:p>
            <a:pPr>
              <a:lnSpc>
                <a:spcPct val="107000"/>
              </a:lnSpc>
              <a:spcBef>
                <a:spcPts val="200"/>
              </a:spcBef>
            </a:pPr>
            <a:r>
              <a:rPr lang="sv-SE" sz="20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t>Relevans</a:t>
            </a:r>
          </a:p>
          <a:p>
            <a:pPr>
              <a:lnSpc>
                <a:spcPct val="107000"/>
              </a:lnSpc>
              <a:spcBef>
                <a:spcPts val="200"/>
              </a:spcBef>
            </a:pPr>
            <a:r>
              <a:rPr lang="sv-SE" sz="20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t>Projekten </a:t>
            </a:r>
          </a:p>
          <a:p>
            <a:pPr>
              <a:lnSpc>
                <a:spcPct val="107000"/>
              </a:lnSpc>
              <a:spcBef>
                <a:spcPts val="200"/>
              </a:spcBef>
            </a:pPr>
            <a:r>
              <a:rPr lang="sv-SE" sz="20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t>Nyttiggörande</a:t>
            </a:r>
          </a:p>
          <a:p>
            <a:pPr>
              <a:lnSpc>
                <a:spcPct val="107000"/>
              </a:lnSpc>
              <a:spcBef>
                <a:spcPts val="200"/>
              </a:spcBef>
            </a:pPr>
            <a:r>
              <a:rPr lang="sv-SE" sz="20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rPr>
              <a:t>Effektivitet</a:t>
            </a:r>
          </a:p>
          <a:p>
            <a:pPr>
              <a:lnSpc>
                <a:spcPct val="107000"/>
              </a:lnSpc>
              <a:spcBef>
                <a:spcPts val="200"/>
              </a:spcBef>
            </a:pPr>
            <a:r>
              <a:rPr lang="sv-SE" b="1" dirty="0">
                <a:solidFill>
                  <a:srgbClr val="1F3763"/>
                </a:solidFill>
                <a:latin typeface="Calibri Light" panose="020F0302020204030204" pitchFamily="34" charset="0"/>
                <a:ea typeface="Times New Roman" panose="02020603050405020304" pitchFamily="18" charset="0"/>
                <a:cs typeface="Times New Roman" panose="02020603050405020304" pitchFamily="18" charset="0"/>
              </a:rPr>
              <a:t>Resultat</a:t>
            </a:r>
            <a:endParaRPr lang="sv-SE" sz="20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a:lnSpc>
                <a:spcPct val="107000"/>
              </a:lnSpc>
              <a:spcBef>
                <a:spcPts val="200"/>
              </a:spcBef>
            </a:pPr>
            <a:endParaRPr lang="sv-SE" sz="2000" b="1" dirty="0">
              <a:solidFill>
                <a:srgbClr val="1F3763"/>
              </a:solidFill>
              <a:effectLst/>
              <a:latin typeface="Calibri Light" panose="020F0302020204030204" pitchFamily="34" charset="0"/>
              <a:ea typeface="Times New Roman" panose="02020603050405020304" pitchFamily="18" charset="0"/>
              <a:cs typeface="Times New Roman" panose="02020603050405020304" pitchFamily="18" charset="0"/>
            </a:endParaRPr>
          </a:p>
          <a:p>
            <a:pPr marL="457200" lvl="1" indent="0">
              <a:lnSpc>
                <a:spcPct val="107000"/>
              </a:lnSpc>
              <a:spcBef>
                <a:spcPts val="200"/>
              </a:spcBef>
              <a:buNone/>
            </a:pPr>
            <a:endParaRPr lang="sv-SE"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sv-SE" dirty="0"/>
          </a:p>
        </p:txBody>
      </p:sp>
    </p:spTree>
    <p:extLst>
      <p:ext uri="{BB962C8B-B14F-4D97-AF65-F5344CB8AC3E}">
        <p14:creationId xmlns:p14="http://schemas.microsoft.com/office/powerpoint/2010/main" val="2215837693"/>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9B8DCB-A1F1-A255-D2D2-D3BC72F67873}"/>
              </a:ext>
            </a:extLst>
          </p:cNvPr>
          <p:cNvSpPr>
            <a:spLocks noGrp="1"/>
          </p:cNvSpPr>
          <p:nvPr>
            <p:ph type="title"/>
          </p:nvPr>
        </p:nvSpPr>
        <p:spPr/>
        <p:txBody>
          <a:bodyPr/>
          <a:lstStyle/>
          <a:p>
            <a:r>
              <a:rPr lang="sv-SE" dirty="0"/>
              <a:t>Avsluta där vi började…</a:t>
            </a:r>
          </a:p>
        </p:txBody>
      </p:sp>
      <p:sp>
        <p:nvSpPr>
          <p:cNvPr id="3" name="Content Placeholder 2">
            <a:extLst>
              <a:ext uri="{FF2B5EF4-FFF2-40B4-BE49-F238E27FC236}">
                <a16:creationId xmlns:a16="http://schemas.microsoft.com/office/drawing/2014/main" id="{51A2F378-F479-AAF3-4248-193BEC2873EE}"/>
              </a:ext>
            </a:extLst>
          </p:cNvPr>
          <p:cNvSpPr>
            <a:spLocks noGrp="1"/>
          </p:cNvSpPr>
          <p:nvPr>
            <p:ph idx="1"/>
          </p:nvPr>
        </p:nvSpPr>
        <p:spPr/>
        <p:txBody>
          <a:bodyPr/>
          <a:lstStyle/>
          <a:p>
            <a:endParaRPr lang="sv-SE"/>
          </a:p>
        </p:txBody>
      </p:sp>
      <p:pic>
        <p:nvPicPr>
          <p:cNvPr id="5" name="Picture 4">
            <a:extLst>
              <a:ext uri="{FF2B5EF4-FFF2-40B4-BE49-F238E27FC236}">
                <a16:creationId xmlns:a16="http://schemas.microsoft.com/office/drawing/2014/main" id="{8C51E6B2-1829-7BAC-9532-5D5B94B8F548}"/>
              </a:ext>
            </a:extLst>
          </p:cNvPr>
          <p:cNvPicPr>
            <a:picLocks noChangeAspect="1"/>
          </p:cNvPicPr>
          <p:nvPr/>
        </p:nvPicPr>
        <p:blipFill>
          <a:blip r:embed="rId2"/>
          <a:stretch>
            <a:fillRect/>
          </a:stretch>
        </p:blipFill>
        <p:spPr>
          <a:xfrm rot="21127655">
            <a:off x="504289" y="1862517"/>
            <a:ext cx="3080836" cy="3132965"/>
          </a:xfrm>
          <a:prstGeom prst="rect">
            <a:avLst/>
          </a:prstGeom>
        </p:spPr>
      </p:pic>
      <p:pic>
        <p:nvPicPr>
          <p:cNvPr id="7" name="Picture 6">
            <a:extLst>
              <a:ext uri="{FF2B5EF4-FFF2-40B4-BE49-F238E27FC236}">
                <a16:creationId xmlns:a16="http://schemas.microsoft.com/office/drawing/2014/main" id="{54F1AE1F-C501-52FF-337A-491D475FE64F}"/>
              </a:ext>
            </a:extLst>
          </p:cNvPr>
          <p:cNvPicPr>
            <a:picLocks noChangeAspect="1"/>
          </p:cNvPicPr>
          <p:nvPr/>
        </p:nvPicPr>
        <p:blipFill>
          <a:blip r:embed="rId3"/>
          <a:stretch>
            <a:fillRect/>
          </a:stretch>
        </p:blipFill>
        <p:spPr>
          <a:xfrm>
            <a:off x="3741351" y="1778285"/>
            <a:ext cx="2588686" cy="1761988"/>
          </a:xfrm>
          <a:prstGeom prst="rect">
            <a:avLst/>
          </a:prstGeom>
        </p:spPr>
      </p:pic>
      <p:pic>
        <p:nvPicPr>
          <p:cNvPr id="9" name="Picture 8">
            <a:extLst>
              <a:ext uri="{FF2B5EF4-FFF2-40B4-BE49-F238E27FC236}">
                <a16:creationId xmlns:a16="http://schemas.microsoft.com/office/drawing/2014/main" id="{13278011-3632-8057-E071-3F3EFFB4EA2E}"/>
              </a:ext>
            </a:extLst>
          </p:cNvPr>
          <p:cNvPicPr>
            <a:picLocks noChangeAspect="1"/>
          </p:cNvPicPr>
          <p:nvPr/>
        </p:nvPicPr>
        <p:blipFill>
          <a:blip r:embed="rId4"/>
          <a:stretch>
            <a:fillRect/>
          </a:stretch>
        </p:blipFill>
        <p:spPr>
          <a:xfrm rot="718878">
            <a:off x="6574354" y="1472316"/>
            <a:ext cx="2524124" cy="2386012"/>
          </a:xfrm>
          <a:prstGeom prst="rect">
            <a:avLst/>
          </a:prstGeom>
        </p:spPr>
      </p:pic>
      <p:pic>
        <p:nvPicPr>
          <p:cNvPr id="11" name="Picture 10">
            <a:extLst>
              <a:ext uri="{FF2B5EF4-FFF2-40B4-BE49-F238E27FC236}">
                <a16:creationId xmlns:a16="http://schemas.microsoft.com/office/drawing/2014/main" id="{C0438802-6EF0-40DC-BD08-BA7E13261B0C}"/>
              </a:ext>
            </a:extLst>
          </p:cNvPr>
          <p:cNvPicPr>
            <a:picLocks noChangeAspect="1"/>
          </p:cNvPicPr>
          <p:nvPr/>
        </p:nvPicPr>
        <p:blipFill>
          <a:blip r:embed="rId5"/>
          <a:stretch>
            <a:fillRect/>
          </a:stretch>
        </p:blipFill>
        <p:spPr>
          <a:xfrm rot="546588">
            <a:off x="8757268" y="2872370"/>
            <a:ext cx="2876549" cy="2319337"/>
          </a:xfrm>
          <a:prstGeom prst="rect">
            <a:avLst/>
          </a:prstGeom>
        </p:spPr>
      </p:pic>
      <p:pic>
        <p:nvPicPr>
          <p:cNvPr id="13" name="Picture 12">
            <a:extLst>
              <a:ext uri="{FF2B5EF4-FFF2-40B4-BE49-F238E27FC236}">
                <a16:creationId xmlns:a16="http://schemas.microsoft.com/office/drawing/2014/main" id="{26562D35-EFA5-C424-FD77-6B9CFA61332E}"/>
              </a:ext>
            </a:extLst>
          </p:cNvPr>
          <p:cNvPicPr>
            <a:picLocks noChangeAspect="1"/>
          </p:cNvPicPr>
          <p:nvPr/>
        </p:nvPicPr>
        <p:blipFill>
          <a:blip r:embed="rId6"/>
          <a:stretch>
            <a:fillRect/>
          </a:stretch>
        </p:blipFill>
        <p:spPr>
          <a:xfrm rot="717590">
            <a:off x="5811047" y="3926306"/>
            <a:ext cx="2290480" cy="2098766"/>
          </a:xfrm>
          <a:prstGeom prst="rect">
            <a:avLst/>
          </a:prstGeom>
        </p:spPr>
      </p:pic>
      <p:pic>
        <p:nvPicPr>
          <p:cNvPr id="15" name="Picture 14">
            <a:extLst>
              <a:ext uri="{FF2B5EF4-FFF2-40B4-BE49-F238E27FC236}">
                <a16:creationId xmlns:a16="http://schemas.microsoft.com/office/drawing/2014/main" id="{FE47067D-641C-69AB-4D2D-A1981048C0AD}"/>
              </a:ext>
            </a:extLst>
          </p:cNvPr>
          <p:cNvPicPr>
            <a:picLocks noChangeAspect="1"/>
          </p:cNvPicPr>
          <p:nvPr/>
        </p:nvPicPr>
        <p:blipFill>
          <a:blip r:embed="rId7"/>
          <a:stretch>
            <a:fillRect/>
          </a:stretch>
        </p:blipFill>
        <p:spPr>
          <a:xfrm rot="21152774">
            <a:off x="3295838" y="3494194"/>
            <a:ext cx="2022769" cy="2458049"/>
          </a:xfrm>
          <a:prstGeom prst="rect">
            <a:avLst/>
          </a:prstGeom>
        </p:spPr>
      </p:pic>
    </p:spTree>
    <p:extLst>
      <p:ext uri="{BB962C8B-B14F-4D97-AF65-F5344CB8AC3E}">
        <p14:creationId xmlns:p14="http://schemas.microsoft.com/office/powerpoint/2010/main" val="3137155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6C84ECB7-D4F1-48D8-8497-C64DE9B87CB3}"/>
              </a:ext>
            </a:extLst>
          </p:cNvPr>
          <p:cNvSpPr>
            <a:spLocks noGrp="1"/>
          </p:cNvSpPr>
          <p:nvPr>
            <p:ph type="ctrTitle"/>
          </p:nvPr>
        </p:nvSpPr>
        <p:spPr/>
        <p:txBody>
          <a:bodyPr/>
          <a:lstStyle/>
          <a:p>
            <a:r>
              <a:rPr lang="sv-SE" dirty="0"/>
              <a:t>TACK ALLA SOM BIDRAGIT OCH STÖTTAT KTH CSA!</a:t>
            </a:r>
          </a:p>
        </p:txBody>
      </p:sp>
      <p:sp>
        <p:nvSpPr>
          <p:cNvPr id="5" name="Subtitle 4">
            <a:extLst>
              <a:ext uri="{FF2B5EF4-FFF2-40B4-BE49-F238E27FC236}">
                <a16:creationId xmlns:a16="http://schemas.microsoft.com/office/drawing/2014/main" id="{46716660-17FF-A518-5D49-251227973C20}"/>
              </a:ext>
            </a:extLst>
          </p:cNvPr>
          <p:cNvSpPr>
            <a:spLocks noGrp="1"/>
          </p:cNvSpPr>
          <p:nvPr>
            <p:ph type="subTitle" idx="1"/>
          </p:nvPr>
        </p:nvSpPr>
        <p:spPr/>
        <p:txBody>
          <a:bodyPr/>
          <a:lstStyle/>
          <a:p>
            <a:endParaRPr lang="sv-SE"/>
          </a:p>
        </p:txBody>
      </p:sp>
    </p:spTree>
    <p:extLst>
      <p:ext uri="{BB962C8B-B14F-4D97-AF65-F5344CB8AC3E}">
        <p14:creationId xmlns:p14="http://schemas.microsoft.com/office/powerpoint/2010/main" val="414518185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5F2C6F9-2B5A-4F9A-3031-3BB52B181568}"/>
              </a:ext>
            </a:extLst>
          </p:cNvPr>
          <p:cNvSpPr>
            <a:spLocks noGrp="1"/>
          </p:cNvSpPr>
          <p:nvPr>
            <p:ph type="title"/>
          </p:nvPr>
        </p:nvSpPr>
        <p:spPr>
          <a:xfrm>
            <a:off x="904875" y="531848"/>
            <a:ext cx="10990263" cy="568412"/>
          </a:xfrm>
        </p:spPr>
        <p:txBody>
          <a:bodyPr/>
          <a:lstStyle/>
          <a:p>
            <a:r>
              <a:rPr lang="sv-SE"/>
              <a:t>Olika perspektiv, problem och mål</a:t>
            </a:r>
            <a:br>
              <a:rPr lang="sv-SE"/>
            </a:br>
            <a:endParaRPr lang="sv-SE"/>
          </a:p>
        </p:txBody>
      </p:sp>
      <p:sp>
        <p:nvSpPr>
          <p:cNvPr id="3" name="Content Placeholder 2">
            <a:extLst>
              <a:ext uri="{FF2B5EF4-FFF2-40B4-BE49-F238E27FC236}">
                <a16:creationId xmlns:a16="http://schemas.microsoft.com/office/drawing/2014/main" id="{5C3BA3EA-0733-D070-1AF6-060DFF8C1090}"/>
              </a:ext>
            </a:extLst>
          </p:cNvPr>
          <p:cNvSpPr>
            <a:spLocks noGrp="1"/>
          </p:cNvSpPr>
          <p:nvPr>
            <p:ph idx="1"/>
          </p:nvPr>
        </p:nvSpPr>
        <p:spPr>
          <a:xfrm>
            <a:off x="600868" y="2079170"/>
            <a:ext cx="10990263" cy="3697253"/>
          </a:xfrm>
        </p:spPr>
        <p:txBody>
          <a:bodyPr/>
          <a:lstStyle/>
          <a:p>
            <a:r>
              <a:rPr lang="sv-SE"/>
              <a:t>Centrumet kan ses som ett komplement till mer renodlad flygteknisk forskning och hållbar utveckling av flygteknik.</a:t>
            </a:r>
          </a:p>
          <a:p>
            <a:r>
              <a:rPr lang="sv-SE"/>
              <a:t>En slående skillnad har framkommit i deltagande inom Innovair och det är den mellan </a:t>
            </a:r>
            <a:r>
              <a:rPr lang="sv-SE" b="1"/>
              <a:t>industri, försvar </a:t>
            </a:r>
            <a:r>
              <a:rPr lang="sv-SE"/>
              <a:t>och</a:t>
            </a:r>
            <a:r>
              <a:rPr lang="sv-SE" b="1"/>
              <a:t> samhälle</a:t>
            </a:r>
            <a:r>
              <a:rPr lang="sv-SE"/>
              <a:t>.</a:t>
            </a:r>
          </a:p>
          <a:p>
            <a:r>
              <a:rPr lang="sv-SE"/>
              <a:t>Olika perspektiv</a:t>
            </a:r>
          </a:p>
          <a:p>
            <a:r>
              <a:rPr lang="sv-SE"/>
              <a:t>Olika problem och utmaningar</a:t>
            </a:r>
          </a:p>
          <a:p>
            <a:r>
              <a:rPr lang="sv-SE"/>
              <a:t>Olika mål</a:t>
            </a:r>
          </a:p>
          <a:p>
            <a:endParaRPr lang="sv-SE"/>
          </a:p>
          <a:p>
            <a:r>
              <a:rPr lang="sv-SE"/>
              <a:t>Livscykelperspektiven varierar</a:t>
            </a:r>
          </a:p>
          <a:p>
            <a:r>
              <a:rPr lang="sv-SE"/>
              <a:t>För flera perspektiv är ökat flyg en förutsättning för ökad industriell tillväxt, finansiering mm?</a:t>
            </a:r>
          </a:p>
          <a:p>
            <a:endParaRPr lang="sv-SE"/>
          </a:p>
          <a:p>
            <a:endParaRPr lang="sv-SE"/>
          </a:p>
          <a:p>
            <a:pPr marL="0" indent="0">
              <a:buNone/>
            </a:pPr>
            <a:endParaRPr lang="sv-SE"/>
          </a:p>
          <a:p>
            <a:endParaRPr lang="en-GB"/>
          </a:p>
          <a:p>
            <a:endParaRPr lang="sv-SE"/>
          </a:p>
        </p:txBody>
      </p:sp>
    </p:spTree>
    <p:extLst>
      <p:ext uri="{BB962C8B-B14F-4D97-AF65-F5344CB8AC3E}">
        <p14:creationId xmlns:p14="http://schemas.microsoft.com/office/powerpoint/2010/main" val="72036865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714E82-EA00-D417-BB33-D4580594D192}"/>
              </a:ext>
            </a:extLst>
          </p:cNvPr>
          <p:cNvSpPr>
            <a:spLocks noGrp="1"/>
          </p:cNvSpPr>
          <p:nvPr>
            <p:ph type="title"/>
          </p:nvPr>
        </p:nvSpPr>
        <p:spPr/>
        <p:txBody>
          <a:bodyPr/>
          <a:lstStyle/>
          <a:p>
            <a:r>
              <a:rPr lang="sv-SE"/>
              <a:t>Perspektiv: Svensk flygindustrin</a:t>
            </a:r>
            <a:br>
              <a:rPr lang="sv-SE"/>
            </a:br>
            <a:endParaRPr lang="sv-SE"/>
          </a:p>
        </p:txBody>
      </p:sp>
      <p:sp>
        <p:nvSpPr>
          <p:cNvPr id="3" name="Content Placeholder 2">
            <a:extLst>
              <a:ext uri="{FF2B5EF4-FFF2-40B4-BE49-F238E27FC236}">
                <a16:creationId xmlns:a16="http://schemas.microsoft.com/office/drawing/2014/main" id="{2B5FF695-D837-8D07-B6CD-E854141B5024}"/>
              </a:ext>
            </a:extLst>
          </p:cNvPr>
          <p:cNvSpPr>
            <a:spLocks noGrp="1"/>
          </p:cNvSpPr>
          <p:nvPr>
            <p:ph idx="1"/>
          </p:nvPr>
        </p:nvSpPr>
        <p:spPr/>
        <p:txBody>
          <a:bodyPr/>
          <a:lstStyle/>
          <a:p>
            <a:r>
              <a:rPr lang="sv-SE"/>
              <a:t>Mål: teknisk innovation, marknadsandelar, handel och export</a:t>
            </a:r>
          </a:p>
          <a:p>
            <a:r>
              <a:rPr lang="sv-SE"/>
              <a:t>Problem: kompetens, behov av nya och fler kunder och ökad försäljning</a:t>
            </a:r>
          </a:p>
          <a:p>
            <a:r>
              <a:rPr lang="sv-SE"/>
              <a:t>Utmaning: klimatomställning- materialval, framdrivning (emissioner), hållbar produktion etc. </a:t>
            </a:r>
          </a:p>
          <a:p>
            <a:endParaRPr lang="sv-SE"/>
          </a:p>
          <a:p>
            <a:r>
              <a:rPr lang="sv-SE"/>
              <a:t>Forskning och utveckling för industriella produkter och lösningar</a:t>
            </a:r>
          </a:p>
          <a:p>
            <a:pPr lvl="1"/>
            <a:r>
              <a:rPr lang="sv-SE"/>
              <a:t>Kompetens, export och handelsavtal, nationell självförsörjning, försvar, tech-överföring andra industrier</a:t>
            </a:r>
          </a:p>
          <a:p>
            <a:pPr lvl="1"/>
            <a:r>
              <a:rPr lang="sv-SE"/>
              <a:t>Leverantörer: Biobränsle, vätgas, batterier osv.</a:t>
            </a:r>
          </a:p>
          <a:p>
            <a:pPr marL="457200" lvl="1" indent="0">
              <a:buNone/>
            </a:pPr>
            <a:endParaRPr lang="sv-SE"/>
          </a:p>
          <a:p>
            <a:r>
              <a:rPr lang="sv-SE"/>
              <a:t>Civilt: Komponenter, flygplan, drönare, flygtrafikledningsteknik, material, cirkulär och hållbar produktion</a:t>
            </a:r>
          </a:p>
          <a:p>
            <a:r>
              <a:rPr lang="sv-SE"/>
              <a:t>Militärt: Nya plattformar, flygplan, flygtekniksystem, militär förmåga</a:t>
            </a:r>
          </a:p>
          <a:p>
            <a:endParaRPr lang="sv-SE"/>
          </a:p>
          <a:p>
            <a:endParaRPr lang="sv-SE"/>
          </a:p>
        </p:txBody>
      </p:sp>
    </p:spTree>
    <p:extLst>
      <p:ext uri="{BB962C8B-B14F-4D97-AF65-F5344CB8AC3E}">
        <p14:creationId xmlns:p14="http://schemas.microsoft.com/office/powerpoint/2010/main" val="147146986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26EE0E-F3ED-E9CF-270C-64E2B1EC55AA}"/>
              </a:ext>
            </a:extLst>
          </p:cNvPr>
          <p:cNvSpPr>
            <a:spLocks noGrp="1"/>
          </p:cNvSpPr>
          <p:nvPr>
            <p:ph type="title"/>
          </p:nvPr>
        </p:nvSpPr>
        <p:spPr/>
        <p:txBody>
          <a:bodyPr/>
          <a:lstStyle/>
          <a:p>
            <a:r>
              <a:rPr lang="sv-SE"/>
              <a:t>Perspektiv: Svenska flygbranschen</a:t>
            </a:r>
          </a:p>
        </p:txBody>
      </p:sp>
      <p:sp>
        <p:nvSpPr>
          <p:cNvPr id="3" name="Content Placeholder 2">
            <a:extLst>
              <a:ext uri="{FF2B5EF4-FFF2-40B4-BE49-F238E27FC236}">
                <a16:creationId xmlns:a16="http://schemas.microsoft.com/office/drawing/2014/main" id="{5500ECAB-18BB-AB09-F18A-C841B20A93F7}"/>
              </a:ext>
            </a:extLst>
          </p:cNvPr>
          <p:cNvSpPr>
            <a:spLocks noGrp="1"/>
          </p:cNvSpPr>
          <p:nvPr>
            <p:ph idx="1"/>
          </p:nvPr>
        </p:nvSpPr>
        <p:spPr/>
        <p:txBody>
          <a:bodyPr/>
          <a:lstStyle/>
          <a:p>
            <a:r>
              <a:rPr lang="sv-SE"/>
              <a:t>Flygbolag, flygplatser, flygtrafiktjänsteleverantörer</a:t>
            </a:r>
          </a:p>
          <a:p>
            <a:r>
              <a:rPr lang="sv-SE"/>
              <a:t>Mål: Ökat antal rörelser och sålda tjänster (överflygningar, landningar, passagerare, gods)</a:t>
            </a:r>
          </a:p>
          <a:p>
            <a:r>
              <a:rPr lang="sv-SE"/>
              <a:t>Problem: återhämtning från Covid, flygskam, resepolicies, klimatomställning, implementering och omställning av nya drivmedel, elflyg, kostnader (skatter, prissättning, ej ”konkurrens på lika villkor”)</a:t>
            </a:r>
          </a:p>
          <a:p>
            <a:pPr lvl="1"/>
            <a:r>
              <a:rPr lang="sv-SE"/>
              <a:t>Angränsande system och leverantörer: Biobränsle, vätgas, batterier osv., energisystem, elförsörjning, lagring, infrastruktur…</a:t>
            </a:r>
          </a:p>
          <a:p>
            <a:endParaRPr lang="sv-SE"/>
          </a:p>
          <a:p>
            <a:endParaRPr lang="sv-SE"/>
          </a:p>
          <a:p>
            <a:endParaRPr lang="sv-SE"/>
          </a:p>
        </p:txBody>
      </p:sp>
    </p:spTree>
    <p:extLst>
      <p:ext uri="{BB962C8B-B14F-4D97-AF65-F5344CB8AC3E}">
        <p14:creationId xmlns:p14="http://schemas.microsoft.com/office/powerpoint/2010/main" val="48846509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CB3F77-B298-BA75-25B5-DF37E3278BE0}"/>
              </a:ext>
            </a:extLst>
          </p:cNvPr>
          <p:cNvSpPr>
            <a:spLocks noGrp="1"/>
          </p:cNvSpPr>
          <p:nvPr>
            <p:ph type="title"/>
          </p:nvPr>
        </p:nvSpPr>
        <p:spPr/>
        <p:txBody>
          <a:bodyPr/>
          <a:lstStyle/>
          <a:p>
            <a:r>
              <a:rPr lang="sv-SE"/>
              <a:t>Perspektiv Svenska transportmyndigheter</a:t>
            </a:r>
          </a:p>
        </p:txBody>
      </p:sp>
      <p:sp>
        <p:nvSpPr>
          <p:cNvPr id="3" name="Content Placeholder 2">
            <a:extLst>
              <a:ext uri="{FF2B5EF4-FFF2-40B4-BE49-F238E27FC236}">
                <a16:creationId xmlns:a16="http://schemas.microsoft.com/office/drawing/2014/main" id="{88AAD2A8-F461-25B7-22D4-6C6068C6AF71}"/>
              </a:ext>
            </a:extLst>
          </p:cNvPr>
          <p:cNvSpPr>
            <a:spLocks noGrp="1"/>
          </p:cNvSpPr>
          <p:nvPr>
            <p:ph idx="1"/>
          </p:nvPr>
        </p:nvSpPr>
        <p:spPr/>
        <p:txBody>
          <a:bodyPr/>
          <a:lstStyle/>
          <a:p>
            <a:r>
              <a:rPr lang="sv-SE" dirty="0"/>
              <a:t>Transportstyrelsen, TRV, Luftfartsverket (och Energimyndigheten?)</a:t>
            </a:r>
          </a:p>
          <a:p>
            <a:pPr algn="l"/>
            <a:r>
              <a:rPr lang="sv-SE" b="1" i="0" dirty="0">
                <a:effectLst/>
              </a:rPr>
              <a:t>Transportpolitiska mål:</a:t>
            </a:r>
          </a:p>
          <a:p>
            <a:pPr algn="l"/>
            <a:r>
              <a:rPr lang="sv-SE" b="1" i="0" dirty="0">
                <a:effectLst/>
              </a:rPr>
              <a:t>Det övergripande målet</a:t>
            </a:r>
            <a:r>
              <a:rPr lang="sv-SE" b="0" i="0" dirty="0">
                <a:effectLst/>
              </a:rPr>
              <a:t> för svensk transportpolitik är att säkerställa en samhällsekonomiskt effektiv och långsiktigt hållbar </a:t>
            </a:r>
            <a:r>
              <a:rPr lang="sv-SE" b="1" i="0" dirty="0">
                <a:effectLst/>
              </a:rPr>
              <a:t>transportförsörjning för medborgare och näringsliv </a:t>
            </a:r>
            <a:r>
              <a:rPr lang="sv-SE" b="0" i="0" dirty="0">
                <a:effectLst/>
              </a:rPr>
              <a:t>i hela landet. </a:t>
            </a:r>
          </a:p>
          <a:p>
            <a:pPr algn="l"/>
            <a:r>
              <a:rPr lang="sv-SE" b="0" i="0" dirty="0">
                <a:effectLst/>
              </a:rPr>
              <a:t>Under det övergripande målet finns funktionsmål och hänsynsmål.</a:t>
            </a:r>
          </a:p>
          <a:p>
            <a:pPr algn="l"/>
            <a:r>
              <a:rPr lang="sv-SE" b="1" i="0" dirty="0">
                <a:effectLst/>
              </a:rPr>
              <a:t>Funktionsmålet</a:t>
            </a:r>
            <a:r>
              <a:rPr lang="sv-SE" b="0" i="0" dirty="0">
                <a:effectLst/>
              </a:rPr>
              <a:t> handlar om att skapa </a:t>
            </a:r>
            <a:r>
              <a:rPr lang="sv-SE" b="1" i="0" dirty="0">
                <a:effectLst/>
              </a:rPr>
              <a:t>tillgänglighet för människor och gods</a:t>
            </a:r>
            <a:r>
              <a:rPr lang="sv-SE" b="0" i="0" dirty="0">
                <a:effectLst/>
              </a:rPr>
              <a:t>…</a:t>
            </a:r>
          </a:p>
          <a:p>
            <a:pPr algn="l"/>
            <a:r>
              <a:rPr lang="sv-SE" b="1" i="0" dirty="0">
                <a:effectLst/>
              </a:rPr>
              <a:t>Hänsynsmålet</a:t>
            </a:r>
            <a:r>
              <a:rPr lang="sv-SE" b="0" i="0" dirty="0">
                <a:effectLst/>
              </a:rPr>
              <a:t> handlar om säkerhet, miljö och hälsa som är viktiga aspekter av ett hållbart transportsystem. Transportsystemets utformning, funktion och användning ska anpassas till att ingen ska dödas eller skadas allvarligt. Det ska också bidra till det övergripande generationsmålet för miljö och att miljökvalitetsmålen uppnås, samt bidra till ökad hälsa. </a:t>
            </a:r>
          </a:p>
          <a:p>
            <a:pPr algn="l"/>
            <a:r>
              <a:rPr lang="sv-SE" b="0" i="0" dirty="0">
                <a:effectLst/>
              </a:rPr>
              <a:t>(här ingår allmänt minska klimatpåverkan och växthusgaser från transport)</a:t>
            </a:r>
          </a:p>
          <a:p>
            <a:endParaRPr lang="sv-SE" dirty="0"/>
          </a:p>
          <a:p>
            <a:endParaRPr lang="sv-SE" dirty="0"/>
          </a:p>
          <a:p>
            <a:endParaRPr lang="sv-SE" dirty="0"/>
          </a:p>
        </p:txBody>
      </p:sp>
    </p:spTree>
    <p:extLst>
      <p:ext uri="{BB962C8B-B14F-4D97-AF65-F5344CB8AC3E}">
        <p14:creationId xmlns:p14="http://schemas.microsoft.com/office/powerpoint/2010/main" val="3683508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632EBB-BBF3-1297-ABEC-B5F8A2E23981}"/>
              </a:ext>
            </a:extLst>
          </p:cNvPr>
          <p:cNvSpPr>
            <a:spLocks noGrp="1"/>
          </p:cNvSpPr>
          <p:nvPr>
            <p:ph type="title"/>
          </p:nvPr>
        </p:nvSpPr>
        <p:spPr/>
        <p:txBody>
          <a:bodyPr/>
          <a:lstStyle/>
          <a:p>
            <a:r>
              <a:rPr lang="sv-SE"/>
              <a:t>Perspektiv Svenska samhället - konsekvenser</a:t>
            </a:r>
          </a:p>
        </p:txBody>
      </p:sp>
      <p:sp>
        <p:nvSpPr>
          <p:cNvPr id="3" name="Content Placeholder 2">
            <a:extLst>
              <a:ext uri="{FF2B5EF4-FFF2-40B4-BE49-F238E27FC236}">
                <a16:creationId xmlns:a16="http://schemas.microsoft.com/office/drawing/2014/main" id="{729EE71D-2128-C185-78C3-EBAF653E640D}"/>
              </a:ext>
            </a:extLst>
          </p:cNvPr>
          <p:cNvSpPr>
            <a:spLocks noGrp="1"/>
          </p:cNvSpPr>
          <p:nvPr>
            <p:ph idx="1"/>
          </p:nvPr>
        </p:nvSpPr>
        <p:spPr/>
        <p:txBody>
          <a:bodyPr/>
          <a:lstStyle/>
          <a:p>
            <a:r>
              <a:rPr lang="sv-SE"/>
              <a:t>Samhället: Lokalt för- och nackdelar, Globalt för- och nackdelar</a:t>
            </a:r>
          </a:p>
          <a:p>
            <a:pPr lvl="1"/>
            <a:r>
              <a:rPr lang="sv-SE"/>
              <a:t>Lokalt/nationellt: Flyget som arbetsgivare, tillgänglighet av transporter, näringsliv, byggande, kommuners tillväxt</a:t>
            </a:r>
          </a:p>
          <a:p>
            <a:pPr lvl="1"/>
            <a:r>
              <a:rPr lang="sv-SE"/>
              <a:t>Lokalt: Buller, miljöpåverkan, hälsoeffekter, störning</a:t>
            </a:r>
          </a:p>
          <a:p>
            <a:r>
              <a:rPr lang="sv-SE"/>
              <a:t>Globalt: Klimatpåverkan – emissioner, CO2, CO etc, höghöjdseffekter i stratosfären osv.</a:t>
            </a:r>
          </a:p>
          <a:p>
            <a:endParaRPr lang="sv-SE"/>
          </a:p>
        </p:txBody>
      </p:sp>
    </p:spTree>
    <p:extLst>
      <p:ext uri="{BB962C8B-B14F-4D97-AF65-F5344CB8AC3E}">
        <p14:creationId xmlns:p14="http://schemas.microsoft.com/office/powerpoint/2010/main" val="5624879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sv-SE"/>
              <a:t>Bakgrund och verksamhet</a:t>
            </a:r>
            <a:endParaRPr lang="en-GB"/>
          </a:p>
        </p:txBody>
      </p:sp>
      <p:sp>
        <p:nvSpPr>
          <p:cNvPr id="8" name="Content Placeholder 7"/>
          <p:cNvSpPr>
            <a:spLocks noGrp="1"/>
          </p:cNvSpPr>
          <p:nvPr>
            <p:ph idx="1"/>
          </p:nvPr>
        </p:nvSpPr>
        <p:spPr/>
        <p:txBody>
          <a:bodyPr>
            <a:normAutofit/>
          </a:bodyPr>
          <a:lstStyle/>
          <a:p>
            <a:pPr marL="0" indent="0">
              <a:buNone/>
            </a:pPr>
            <a:r>
              <a:rPr lang="sv-SE"/>
              <a:t>CSA är grundat av Trafikverket och KTH tillsammans 2015 ( </a:t>
            </a:r>
            <a:r>
              <a:rPr lang="sv-SE" err="1"/>
              <a:t>Swedavia</a:t>
            </a:r>
            <a:r>
              <a:rPr lang="sv-SE"/>
              <a:t>, LFV, TS)</a:t>
            </a:r>
          </a:p>
          <a:p>
            <a:r>
              <a:rPr lang="en-GB"/>
              <a:t>Forskning med </a:t>
            </a:r>
            <a:r>
              <a:rPr lang="en-GB" err="1"/>
              <a:t>inriktning</a:t>
            </a:r>
            <a:r>
              <a:rPr lang="en-GB"/>
              <a:t> mot </a:t>
            </a:r>
            <a:r>
              <a:rPr lang="en-GB" err="1"/>
              <a:t>att</a:t>
            </a:r>
            <a:r>
              <a:rPr lang="en-GB"/>
              <a:t> </a:t>
            </a:r>
            <a:r>
              <a:rPr lang="en-GB" err="1"/>
              <a:t>minska</a:t>
            </a:r>
            <a:r>
              <a:rPr lang="en-GB"/>
              <a:t> </a:t>
            </a:r>
            <a:r>
              <a:rPr lang="en-GB" err="1"/>
              <a:t>bullerproblematik</a:t>
            </a:r>
            <a:r>
              <a:rPr lang="en-GB"/>
              <a:t> </a:t>
            </a:r>
            <a:r>
              <a:rPr lang="en-GB" err="1"/>
              <a:t>från</a:t>
            </a:r>
            <a:r>
              <a:rPr lang="en-GB"/>
              <a:t> </a:t>
            </a:r>
            <a:r>
              <a:rPr lang="en-GB" err="1"/>
              <a:t>flyg</a:t>
            </a:r>
            <a:r>
              <a:rPr lang="en-GB"/>
              <a:t> </a:t>
            </a:r>
          </a:p>
          <a:p>
            <a:r>
              <a:rPr lang="sv-SE"/>
              <a:t>50 Mkr under 10 år</a:t>
            </a:r>
            <a:r>
              <a:rPr lang="en-GB"/>
              <a:t> </a:t>
            </a:r>
            <a:r>
              <a:rPr lang="sv-SE"/>
              <a:t>(5M/år i 10 år). </a:t>
            </a:r>
          </a:p>
          <a:p>
            <a:endParaRPr lang="sv-SE"/>
          </a:p>
          <a:p>
            <a:r>
              <a:rPr lang="sv-SE"/>
              <a:t>CSAs verksamhet: Hantera utlysningar och ansökningar samt att kvalitetsbedöma projekt med avseende på objektivitet och vetenskaplighet och därefter rekommendera projekt till TRVs Luftfartsportfölj. </a:t>
            </a:r>
          </a:p>
          <a:p>
            <a:r>
              <a:rPr lang="sv-SE"/>
              <a:t>TRVs Luftfartsportfölj beviljar projektansökningar och finansierar projekten. </a:t>
            </a:r>
          </a:p>
          <a:p>
            <a:r>
              <a:rPr lang="sv-SE"/>
              <a:t>Medlen betalas ut av TRV och regleras med avtal mellan TRV och huvudsökande.</a:t>
            </a:r>
          </a:p>
          <a:p>
            <a:pPr marL="0" indent="0">
              <a:buNone/>
            </a:pPr>
            <a:endParaRPr lang="sv-SE"/>
          </a:p>
          <a:p>
            <a:endParaRPr lang="sv-SE"/>
          </a:p>
          <a:p>
            <a:endParaRPr lang="en-GB"/>
          </a:p>
        </p:txBody>
      </p:sp>
      <p:sp>
        <p:nvSpPr>
          <p:cNvPr id="4" name="Date Placeholder 3"/>
          <p:cNvSpPr>
            <a:spLocks noGrp="1"/>
          </p:cNvSpPr>
          <p:nvPr>
            <p:ph type="dt" sz="half" idx="10"/>
          </p:nvPr>
        </p:nvSpPr>
        <p:spPr/>
        <p:txBody>
          <a:bodyPr/>
          <a:lstStyle/>
          <a:p>
            <a:fld id="{79CEF508-B04A-E34A-80DD-59A12C5D1039}" type="datetime1">
              <a:rPr lang="sv-SE" smtClean="0"/>
              <a:t>2024-12-11</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7422A9A3-8636-4A04-BD48-3153280FB086}" type="slidenum">
              <a:rPr lang="sv-SE" smtClean="0"/>
              <a:t>5</a:t>
            </a:fld>
            <a:endParaRPr lang="sv-SE"/>
          </a:p>
        </p:txBody>
      </p:sp>
    </p:spTree>
    <p:extLst>
      <p:ext uri="{BB962C8B-B14F-4D97-AF65-F5344CB8AC3E}">
        <p14:creationId xmlns:p14="http://schemas.microsoft.com/office/powerpoint/2010/main" val="282409438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35339A-8779-61B0-C6D9-5119C33A8B5F}"/>
              </a:ext>
            </a:extLst>
          </p:cNvPr>
          <p:cNvSpPr>
            <a:spLocks noGrp="1"/>
          </p:cNvSpPr>
          <p:nvPr>
            <p:ph type="title"/>
          </p:nvPr>
        </p:nvSpPr>
        <p:spPr/>
        <p:txBody>
          <a:bodyPr/>
          <a:lstStyle/>
          <a:p>
            <a:r>
              <a:rPr lang="sv-SE" dirty="0"/>
              <a:t>Finansiärer flyg - nationellt</a:t>
            </a:r>
            <a:br>
              <a:rPr lang="sv-SE" b="0" i="0" dirty="0">
                <a:solidFill>
                  <a:srgbClr val="4E4E4E"/>
                </a:solidFill>
                <a:effectLst/>
                <a:latin typeface="Roboto" panose="02000000000000000000" pitchFamily="2" charset="0"/>
              </a:rPr>
            </a:br>
            <a:endParaRPr lang="sv-SE" dirty="0"/>
          </a:p>
        </p:txBody>
      </p:sp>
      <p:sp>
        <p:nvSpPr>
          <p:cNvPr id="3" name="Content Placeholder 2">
            <a:extLst>
              <a:ext uri="{FF2B5EF4-FFF2-40B4-BE49-F238E27FC236}">
                <a16:creationId xmlns:a16="http://schemas.microsoft.com/office/drawing/2014/main" id="{1FBE34F8-B935-C33F-66B7-C95AD413888C}"/>
              </a:ext>
            </a:extLst>
          </p:cNvPr>
          <p:cNvSpPr>
            <a:spLocks noGrp="1"/>
          </p:cNvSpPr>
          <p:nvPr>
            <p:ph idx="1"/>
          </p:nvPr>
        </p:nvSpPr>
        <p:spPr/>
        <p:txBody>
          <a:bodyPr/>
          <a:lstStyle/>
          <a:p>
            <a:r>
              <a:rPr lang="sv-SE" dirty="0"/>
              <a:t>Fokus svenskt näringsliv, transportpolitiska mål, klimatmål</a:t>
            </a:r>
          </a:p>
          <a:p>
            <a:r>
              <a:rPr lang="sv-SE" dirty="0"/>
              <a:t>TRVs ”luftfartsportfölj” - Portfölj 9: FoI luftfartsområdet</a:t>
            </a:r>
          </a:p>
          <a:p>
            <a:pPr lvl="1"/>
            <a:r>
              <a:rPr lang="sv-SE" dirty="0"/>
              <a:t>En fossilfri och miljövänlig luftfart </a:t>
            </a:r>
          </a:p>
          <a:p>
            <a:pPr lvl="2"/>
            <a:r>
              <a:rPr lang="sv-SE" dirty="0"/>
              <a:t>(Området ”fossilfri och miljövänlig luftfart” syftar främst till att bidra till en </a:t>
            </a:r>
            <a:r>
              <a:rPr lang="sv-SE" b="1" dirty="0"/>
              <a:t>minskning av koldioxidutsläpp</a:t>
            </a:r>
            <a:r>
              <a:rPr lang="sv-SE" dirty="0"/>
              <a:t>, </a:t>
            </a:r>
            <a:r>
              <a:rPr lang="sv-SE" b="1" dirty="0"/>
              <a:t>höghöjdseffekter</a:t>
            </a:r>
            <a:r>
              <a:rPr lang="sv-SE" dirty="0"/>
              <a:t> och </a:t>
            </a:r>
            <a:r>
              <a:rPr lang="sv-SE" b="1" dirty="0"/>
              <a:t>buller</a:t>
            </a:r>
            <a:r>
              <a:rPr lang="sv-SE" dirty="0"/>
              <a:t>)</a:t>
            </a:r>
          </a:p>
          <a:p>
            <a:pPr lvl="1"/>
            <a:r>
              <a:rPr lang="sv-SE" dirty="0"/>
              <a:t>En säker, robust och effektiv luftfart </a:t>
            </a:r>
          </a:p>
          <a:p>
            <a:pPr lvl="2"/>
            <a:r>
              <a:rPr lang="sv-SE" dirty="0"/>
              <a:t>(flygsäkerhet (safety) och luftfartsskydd (security), effektivisering (automatisering, digitalisering, datadelning, autonoma system)</a:t>
            </a:r>
          </a:p>
          <a:p>
            <a:pPr lvl="1"/>
            <a:r>
              <a:rPr lang="sv-SE" dirty="0"/>
              <a:t>En tillgänglig luftfart för framtida behov</a:t>
            </a:r>
          </a:p>
          <a:p>
            <a:pPr lvl="2"/>
            <a:r>
              <a:rPr lang="sv-SE" dirty="0"/>
              <a:t>Nytt transportslag, ökad kunskap om kostnader och intäkter inom luftfarten, såväl ur ett företagsekonomiskt som ur ett samhällsekonomiskt perspektiv, tjänster och produkter.</a:t>
            </a:r>
          </a:p>
          <a:p>
            <a:endParaRPr lang="sv-SE" dirty="0"/>
          </a:p>
          <a:p>
            <a:pPr lvl="1"/>
            <a:endParaRPr lang="sv-SE" dirty="0"/>
          </a:p>
        </p:txBody>
      </p:sp>
    </p:spTree>
    <p:extLst>
      <p:ext uri="{BB962C8B-B14F-4D97-AF65-F5344CB8AC3E}">
        <p14:creationId xmlns:p14="http://schemas.microsoft.com/office/powerpoint/2010/main" val="382659201"/>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CF392C-3E37-6FFA-D8ED-3C00FC5B95D6}"/>
              </a:ext>
            </a:extLst>
          </p:cNvPr>
          <p:cNvSpPr>
            <a:spLocks noGrp="1"/>
          </p:cNvSpPr>
          <p:nvPr>
            <p:ph type="title"/>
          </p:nvPr>
        </p:nvSpPr>
        <p:spPr/>
        <p:txBody>
          <a:bodyPr/>
          <a:lstStyle/>
          <a:p>
            <a:r>
              <a:rPr lang="sv-SE" dirty="0"/>
              <a:t>Finansiärer forts. </a:t>
            </a:r>
          </a:p>
        </p:txBody>
      </p:sp>
      <p:sp>
        <p:nvSpPr>
          <p:cNvPr id="3" name="Content Placeholder 2">
            <a:extLst>
              <a:ext uri="{FF2B5EF4-FFF2-40B4-BE49-F238E27FC236}">
                <a16:creationId xmlns:a16="http://schemas.microsoft.com/office/drawing/2014/main" id="{4C4DAF54-068B-7383-04CD-A8E910842922}"/>
              </a:ext>
            </a:extLst>
          </p:cNvPr>
          <p:cNvSpPr>
            <a:spLocks noGrp="1"/>
          </p:cNvSpPr>
          <p:nvPr>
            <p:ph idx="1"/>
          </p:nvPr>
        </p:nvSpPr>
        <p:spPr/>
        <p:txBody>
          <a:bodyPr/>
          <a:lstStyle/>
          <a:p>
            <a:r>
              <a:rPr lang="sv-SE" dirty="0"/>
              <a:t>VINNOVA</a:t>
            </a:r>
          </a:p>
          <a:p>
            <a:pPr lvl="1"/>
            <a:r>
              <a:rPr lang="sv-SE" dirty="0"/>
              <a:t>Innovair</a:t>
            </a:r>
          </a:p>
          <a:p>
            <a:pPr lvl="2"/>
            <a:r>
              <a:rPr lang="sv-SE" dirty="0"/>
              <a:t>Modellering och simulering – digitala tvillingar, Flygteknik och farkostdelsystem, Flygsystemteknik. Produktionsteknik, Material och hållfasthetsteknik, Framdrivning, kraftgenerering och integration, Tekniktrender (samhällssäkerhet (security), Digitalisering, AI, big data, Additiv tillverkning)</a:t>
            </a:r>
          </a:p>
          <a:p>
            <a:pPr lvl="1"/>
            <a:r>
              <a:rPr lang="sv-SE" dirty="0"/>
              <a:t>NFFP – Nationella Flygtekniska Forskningsprogrammet</a:t>
            </a:r>
          </a:p>
          <a:p>
            <a:pPr lvl="1"/>
            <a:r>
              <a:rPr lang="sv-SE" dirty="0"/>
              <a:t>SARC – Nationellt centrum, bl.a. med forskarskola för doktorander med projekt inom både Innovair och NFFP</a:t>
            </a:r>
          </a:p>
          <a:p>
            <a:r>
              <a:rPr lang="sv-SE" dirty="0"/>
              <a:t>Energimyndigheten</a:t>
            </a:r>
          </a:p>
          <a:p>
            <a:pPr lvl="1"/>
            <a:r>
              <a:rPr lang="sv-SE" dirty="0"/>
              <a:t>Programmet Hållbara transportsystem ska bidra med ny kunskap och innovativa lösningar som skyndar på omställningen till ett hållbart transportsystem. Målet är ett fossilfritt, transporteffektivt och resurseffektivt transportsystem som kännetecknas av försörjningstrygghet, konkurrenskraft samt ekologisk och social hållbarhet.</a:t>
            </a:r>
          </a:p>
          <a:p>
            <a:endParaRPr lang="sv-SE" dirty="0"/>
          </a:p>
        </p:txBody>
      </p:sp>
    </p:spTree>
    <p:extLst>
      <p:ext uri="{BB962C8B-B14F-4D97-AF65-F5344CB8AC3E}">
        <p14:creationId xmlns:p14="http://schemas.microsoft.com/office/powerpoint/2010/main" val="2859040661"/>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DAE4D-3096-FC92-AEA6-2319F06FF0E8}"/>
              </a:ext>
            </a:extLst>
          </p:cNvPr>
          <p:cNvSpPr>
            <a:spLocks noGrp="1"/>
          </p:cNvSpPr>
          <p:nvPr>
            <p:ph type="title"/>
          </p:nvPr>
        </p:nvSpPr>
        <p:spPr/>
        <p:txBody>
          <a:bodyPr/>
          <a:lstStyle/>
          <a:p>
            <a:r>
              <a:rPr lang="sv-SE" dirty="0"/>
              <a:t>Flygbuller beaktas inte som ett problem…</a:t>
            </a:r>
          </a:p>
        </p:txBody>
      </p:sp>
      <p:sp>
        <p:nvSpPr>
          <p:cNvPr id="3" name="Content Placeholder 2">
            <a:extLst>
              <a:ext uri="{FF2B5EF4-FFF2-40B4-BE49-F238E27FC236}">
                <a16:creationId xmlns:a16="http://schemas.microsoft.com/office/drawing/2014/main" id="{174E37D0-A08E-D101-B978-340C9CDD1DE9}"/>
              </a:ext>
            </a:extLst>
          </p:cNvPr>
          <p:cNvSpPr>
            <a:spLocks noGrp="1"/>
          </p:cNvSpPr>
          <p:nvPr>
            <p:ph idx="1"/>
          </p:nvPr>
        </p:nvSpPr>
        <p:spPr/>
        <p:txBody>
          <a:bodyPr/>
          <a:lstStyle/>
          <a:p>
            <a:r>
              <a:rPr lang="sv-SE" dirty="0"/>
              <a:t>Enligt nationella strategier, Arlandautredning mm så nämns i alla rapporter buller 2-3 gånger och diskuteras inte då direkt som något problem. </a:t>
            </a:r>
          </a:p>
          <a:p>
            <a:r>
              <a:rPr lang="sv-SE" dirty="0"/>
              <a:t>Klimatmål och transportmål – skapar politiska och ekonomiska förutsättningar för, och styr, vilka åtgärder som kan bli relevanta</a:t>
            </a:r>
          </a:p>
          <a:p>
            <a:endParaRPr lang="sv-SE" dirty="0"/>
          </a:p>
          <a:p>
            <a:r>
              <a:rPr lang="sv-SE" dirty="0"/>
              <a:t>Buller från flyg kommer öka (ökad inflyttning och tillväxt i kommuner och ökad trafik)</a:t>
            </a:r>
          </a:p>
          <a:p>
            <a:r>
              <a:rPr lang="sv-SE" dirty="0"/>
              <a:t>Buller från flyg – hur ska vi hantera detta i relation till annat buller? (liknar klimatjämförelse flyg och annat)</a:t>
            </a:r>
          </a:p>
          <a:p>
            <a:r>
              <a:rPr lang="sv-SE" dirty="0"/>
              <a:t>Flygets bidrag?</a:t>
            </a:r>
          </a:p>
          <a:p>
            <a:pPr lvl="1"/>
            <a:r>
              <a:rPr lang="sv-SE" dirty="0"/>
              <a:t>Folkhälsoproblem – buller</a:t>
            </a:r>
          </a:p>
          <a:p>
            <a:pPr lvl="1"/>
            <a:r>
              <a:rPr lang="sv-SE" dirty="0"/>
              <a:t>Samhällsekonomiskt bidrag som är positivt för välstånd</a:t>
            </a:r>
          </a:p>
          <a:p>
            <a:pPr lvl="1"/>
            <a:r>
              <a:rPr lang="sv-SE" dirty="0"/>
              <a:t>Ojämnt fördelat, mellan de som gagnas och de som störs av flygbuller</a:t>
            </a:r>
          </a:p>
        </p:txBody>
      </p:sp>
    </p:spTree>
    <p:extLst>
      <p:ext uri="{BB962C8B-B14F-4D97-AF65-F5344CB8AC3E}">
        <p14:creationId xmlns:p14="http://schemas.microsoft.com/office/powerpoint/2010/main" val="73681061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sv-SE" dirty="0"/>
              <a:t>KTH CSA 10 år</a:t>
            </a:r>
            <a:endParaRPr lang="en-GB" dirty="0"/>
          </a:p>
        </p:txBody>
      </p:sp>
      <p:sp>
        <p:nvSpPr>
          <p:cNvPr id="6" name="Content Placeholder 5"/>
          <p:cNvSpPr>
            <a:spLocks noGrp="1"/>
          </p:cNvSpPr>
          <p:nvPr>
            <p:ph idx="1"/>
          </p:nvPr>
        </p:nvSpPr>
        <p:spPr>
          <a:xfrm>
            <a:off x="600076" y="1795850"/>
            <a:ext cx="6034768" cy="4530302"/>
          </a:xfrm>
        </p:spPr>
        <p:txBody>
          <a:bodyPr/>
          <a:lstStyle/>
          <a:p>
            <a:r>
              <a:rPr lang="sv-SE" dirty="0"/>
              <a:t>Syftet med etableringen var att skapa svensk ledande forskning kring styrning och drift av luftfart med hänsyn till miljön, särskilt buller. </a:t>
            </a:r>
          </a:p>
          <a:p>
            <a:endParaRPr lang="sv-SE" dirty="0"/>
          </a:p>
          <a:p>
            <a:r>
              <a:rPr lang="sv-SE" dirty="0"/>
              <a:t>Etapp 1 – år 1-3 (2015-2017)</a:t>
            </a:r>
          </a:p>
          <a:p>
            <a:r>
              <a:rPr lang="sv-SE" dirty="0"/>
              <a:t>Etapp 2 – år 4-6 (2018-2020)</a:t>
            </a:r>
          </a:p>
          <a:p>
            <a:r>
              <a:rPr lang="sv-SE" dirty="0"/>
              <a:t>Etapp 3 – år 7-10 (2021-2024)</a:t>
            </a:r>
          </a:p>
          <a:p>
            <a:pPr marL="0" indent="0">
              <a:buNone/>
            </a:pPr>
            <a:endParaRPr lang="sv-SE" dirty="0"/>
          </a:p>
          <a:p>
            <a:r>
              <a:rPr lang="sv-SE" dirty="0"/>
              <a:t>I och med etapp 3 upphör avtalet mellan KTH och TRV och inget nytt avtal är aktuellt idag.</a:t>
            </a:r>
          </a:p>
          <a:p>
            <a:pPr marL="0" indent="0">
              <a:buNone/>
            </a:pPr>
            <a:endParaRPr lang="sv-SE" dirty="0"/>
          </a:p>
          <a:p>
            <a:endParaRPr lang="en-GB" dirty="0"/>
          </a:p>
        </p:txBody>
      </p:sp>
      <p:sp>
        <p:nvSpPr>
          <p:cNvPr id="2" name="Date Placeholder 1"/>
          <p:cNvSpPr>
            <a:spLocks noGrp="1"/>
          </p:cNvSpPr>
          <p:nvPr>
            <p:ph type="dt" sz="half" idx="10"/>
          </p:nvPr>
        </p:nvSpPr>
        <p:spPr/>
        <p:txBody>
          <a:bodyPr/>
          <a:lstStyle/>
          <a:p>
            <a:fld id="{A9663559-229D-724F-BBD5-623E582CF5C1}" type="datetime1">
              <a:rPr lang="sv-SE" smtClean="0"/>
              <a:t>2024-12-11</a:t>
            </a:fld>
            <a:endParaRPr lang="sv-SE"/>
          </a:p>
        </p:txBody>
      </p:sp>
      <p:sp>
        <p:nvSpPr>
          <p:cNvPr id="3" name="Footer Placeholder 2"/>
          <p:cNvSpPr>
            <a:spLocks noGrp="1"/>
          </p:cNvSpPr>
          <p:nvPr>
            <p:ph type="ftr" sz="quarter" idx="11"/>
          </p:nvPr>
        </p:nvSpPr>
        <p:spPr/>
        <p:txBody>
          <a:bodyPr/>
          <a:lstStyle/>
          <a:p>
            <a:endParaRPr lang="sv-SE"/>
          </a:p>
        </p:txBody>
      </p:sp>
      <p:sp>
        <p:nvSpPr>
          <p:cNvPr id="4" name="Slide Number Placeholder 3"/>
          <p:cNvSpPr>
            <a:spLocks noGrp="1"/>
          </p:cNvSpPr>
          <p:nvPr>
            <p:ph type="sldNum" sz="quarter" idx="12"/>
          </p:nvPr>
        </p:nvSpPr>
        <p:spPr/>
        <p:txBody>
          <a:bodyPr/>
          <a:lstStyle/>
          <a:p>
            <a:fld id="{7422A9A3-8636-4A04-BD48-3153280FB086}" type="slidenum">
              <a:rPr lang="sv-SE" smtClean="0"/>
              <a:pPr/>
              <a:t>6</a:t>
            </a:fld>
            <a:endParaRPr lang="sv-SE"/>
          </a:p>
        </p:txBody>
      </p:sp>
    </p:spTree>
    <p:extLst>
      <p:ext uri="{BB962C8B-B14F-4D97-AF65-F5344CB8AC3E}">
        <p14:creationId xmlns:p14="http://schemas.microsoft.com/office/powerpoint/2010/main" val="1647716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sv-SE"/>
              <a:t>Ledningsgruppen KTH-CSA</a:t>
            </a:r>
            <a:endParaRPr lang="en-GB"/>
          </a:p>
        </p:txBody>
      </p:sp>
      <p:sp>
        <p:nvSpPr>
          <p:cNvPr id="4" name="Date Placeholder 3"/>
          <p:cNvSpPr>
            <a:spLocks noGrp="1"/>
          </p:cNvSpPr>
          <p:nvPr>
            <p:ph type="dt" sz="half" idx="10"/>
          </p:nvPr>
        </p:nvSpPr>
        <p:spPr/>
        <p:txBody>
          <a:bodyPr/>
          <a:lstStyle/>
          <a:p>
            <a:fld id="{79CEF508-B04A-E34A-80DD-59A12C5D1039}" type="datetime1">
              <a:rPr lang="sv-SE" smtClean="0"/>
              <a:t>2024-12-11</a:t>
            </a:fld>
            <a:endParaRPr lang="sv-SE"/>
          </a:p>
        </p:txBody>
      </p:sp>
      <p:sp>
        <p:nvSpPr>
          <p:cNvPr id="5" name="Footer Placeholder 4"/>
          <p:cNvSpPr>
            <a:spLocks noGrp="1"/>
          </p:cNvSpPr>
          <p:nvPr>
            <p:ph type="ftr" sz="quarter" idx="11"/>
          </p:nvPr>
        </p:nvSpPr>
        <p:spPr/>
        <p:txBody>
          <a:bodyPr/>
          <a:lstStyle/>
          <a:p>
            <a:endParaRPr lang="sv-SE"/>
          </a:p>
        </p:txBody>
      </p:sp>
      <p:sp>
        <p:nvSpPr>
          <p:cNvPr id="6" name="Slide Number Placeholder 5"/>
          <p:cNvSpPr>
            <a:spLocks noGrp="1"/>
          </p:cNvSpPr>
          <p:nvPr>
            <p:ph type="sldNum" sz="quarter" idx="12"/>
          </p:nvPr>
        </p:nvSpPr>
        <p:spPr/>
        <p:txBody>
          <a:bodyPr/>
          <a:lstStyle/>
          <a:p>
            <a:fld id="{7422A9A3-8636-4A04-BD48-3153280FB086}" type="slidenum">
              <a:rPr lang="sv-SE" smtClean="0"/>
              <a:t>7</a:t>
            </a:fld>
            <a:endParaRPr lang="sv-SE"/>
          </a:p>
        </p:txBody>
      </p:sp>
      <p:sp>
        <p:nvSpPr>
          <p:cNvPr id="9" name="Rectangle 1"/>
          <p:cNvSpPr>
            <a:spLocks noChangeArrowheads="1"/>
          </p:cNvSpPr>
          <p:nvPr/>
        </p:nvSpPr>
        <p:spPr bwMode="auto">
          <a:xfrm>
            <a:off x="7552498" y="2516246"/>
            <a:ext cx="246286" cy="369332"/>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121920" tIns="60960" rIns="121920" bIns="6096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marL="457200" eaLnBrk="0" fontAlgn="base" hangingPunct="0">
              <a:spcBef>
                <a:spcPct val="0"/>
              </a:spcBef>
              <a:spcAft>
                <a:spcPct val="0"/>
              </a:spcAft>
              <a:defRPr>
                <a:solidFill>
                  <a:schemeClr val="tx1"/>
                </a:solidFill>
                <a:latin typeface="Arial" panose="020B0604020202020204" pitchFamily="34" charset="0"/>
              </a:defRPr>
            </a:lvl2pPr>
            <a:lvl3pPr marL="914400" eaLnBrk="0" fontAlgn="base" hangingPunct="0">
              <a:spcBef>
                <a:spcPct val="0"/>
              </a:spcBef>
              <a:spcAft>
                <a:spcPct val="0"/>
              </a:spcAft>
              <a:defRPr>
                <a:solidFill>
                  <a:schemeClr val="tx1"/>
                </a:solidFill>
                <a:latin typeface="Arial" panose="020B0604020202020204" pitchFamily="34" charset="0"/>
              </a:defRPr>
            </a:lvl3pPr>
            <a:lvl4pPr marL="1371600" eaLnBrk="0" fontAlgn="base" hangingPunct="0">
              <a:spcBef>
                <a:spcPct val="0"/>
              </a:spcBef>
              <a:spcAft>
                <a:spcPct val="0"/>
              </a:spcAft>
              <a:defRPr>
                <a:solidFill>
                  <a:schemeClr val="tx1"/>
                </a:solidFill>
                <a:latin typeface="Arial" panose="020B0604020202020204" pitchFamily="34" charset="0"/>
              </a:defRPr>
            </a:lvl4pPr>
            <a:lvl5pPr marL="1828800" eaLnBrk="0" fontAlgn="base" hangingPunct="0">
              <a:spcBef>
                <a:spcPct val="0"/>
              </a:spcBef>
              <a:spcAft>
                <a:spcPct val="0"/>
              </a:spcAft>
              <a:defRPr>
                <a:solidFill>
                  <a:schemeClr val="tx1"/>
                </a:solidFill>
                <a:latin typeface="Arial" panose="020B0604020202020204" pitchFamily="34" charset="0"/>
              </a:defRPr>
            </a:lvl5pPr>
            <a:lvl6pPr marL="2286000" eaLnBrk="0" fontAlgn="base" hangingPunct="0">
              <a:spcBef>
                <a:spcPct val="0"/>
              </a:spcBef>
              <a:spcAft>
                <a:spcPct val="0"/>
              </a:spcAft>
              <a:defRPr>
                <a:solidFill>
                  <a:schemeClr val="tx1"/>
                </a:solidFill>
                <a:latin typeface="Arial" panose="020B0604020202020204" pitchFamily="34" charset="0"/>
              </a:defRPr>
            </a:lvl6pPr>
            <a:lvl7pPr marL="2743200" eaLnBrk="0" fontAlgn="base" hangingPunct="0">
              <a:spcBef>
                <a:spcPct val="0"/>
              </a:spcBef>
              <a:spcAft>
                <a:spcPct val="0"/>
              </a:spcAft>
              <a:defRPr>
                <a:solidFill>
                  <a:schemeClr val="tx1"/>
                </a:solidFill>
                <a:latin typeface="Arial" panose="020B0604020202020204" pitchFamily="34" charset="0"/>
              </a:defRPr>
            </a:lvl7pPr>
            <a:lvl8pPr marL="3200400" eaLnBrk="0" fontAlgn="base" hangingPunct="0">
              <a:spcBef>
                <a:spcPct val="0"/>
              </a:spcBef>
              <a:spcAft>
                <a:spcPct val="0"/>
              </a:spcAft>
              <a:defRPr>
                <a:solidFill>
                  <a:schemeClr val="tx1"/>
                </a:solidFill>
                <a:latin typeface="Arial" panose="020B0604020202020204" pitchFamily="34" charset="0"/>
              </a:defRPr>
            </a:lvl8pPr>
            <a:lvl9pPr marL="3657600" eaLnBrk="0" fontAlgn="base" hangingPunct="0">
              <a:spcBef>
                <a:spcPct val="0"/>
              </a:spcBef>
              <a:spcAft>
                <a:spcPct val="0"/>
              </a:spcAft>
              <a:defRPr>
                <a:solidFill>
                  <a:schemeClr val="tx1"/>
                </a:solidFill>
                <a:latin typeface="Arial" panose="020B0604020202020204" pitchFamily="34" charset="0"/>
              </a:defRPr>
            </a:lvl9pPr>
          </a:lstStyle>
          <a:p>
            <a:pPr defTabSz="1219170"/>
            <a:endParaRPr lang="en-US" altLang="en-US" sz="1600">
              <a:solidFill>
                <a:srgbClr val="006CB7"/>
              </a:solidFill>
              <a:latin typeface="Open Sans" panose="020B0606030504020204" pitchFamily="34" charset="0"/>
              <a:cs typeface="Open Sans" panose="020B0606030504020204" pitchFamily="34" charset="0"/>
            </a:endParaRPr>
          </a:p>
        </p:txBody>
      </p:sp>
      <p:pic>
        <p:nvPicPr>
          <p:cNvPr id="1028" name="Picture 4" descr="Karl Bolin">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70824" y="2836000"/>
            <a:ext cx="2540000" cy="2540000"/>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Evelyn Otero Sola">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721493" y="2836000"/>
            <a:ext cx="2540000" cy="2540000"/>
          </a:xfrm>
          <a:prstGeom prst="rect">
            <a:avLst/>
          </a:prstGeom>
          <a:noFill/>
          <a:extLst>
            <a:ext uri="{909E8E84-426E-40DD-AFC4-6F175D3DCCD1}">
              <a14:hiddenFill xmlns:a14="http://schemas.microsoft.com/office/drawing/2010/main">
                <a:solidFill>
                  <a:srgbClr val="FFFFFF"/>
                </a:solidFill>
              </a14:hiddenFill>
            </a:ext>
          </a:extLst>
        </p:spPr>
      </p:pic>
      <p:sp>
        <p:nvSpPr>
          <p:cNvPr id="11" name="TextBox 10"/>
          <p:cNvSpPr txBox="1"/>
          <p:nvPr/>
        </p:nvSpPr>
        <p:spPr>
          <a:xfrm>
            <a:off x="1574084" y="2269287"/>
            <a:ext cx="2496277" cy="410241"/>
          </a:xfrm>
          <a:prstGeom prst="rect">
            <a:avLst/>
          </a:prstGeom>
          <a:noFill/>
        </p:spPr>
        <p:txBody>
          <a:bodyPr wrap="square" lIns="0" tIns="0" rIns="0" bIns="0" rtlCol="0">
            <a:spAutoFit/>
          </a:bodyPr>
          <a:lstStyle/>
          <a:p>
            <a:pPr defTabSz="1219170" eaLnBrk="0" fontAlgn="base" hangingPunct="0">
              <a:spcBef>
                <a:spcPct val="0"/>
              </a:spcBef>
              <a:spcAft>
                <a:spcPct val="0"/>
              </a:spcAft>
            </a:pPr>
            <a:r>
              <a:rPr lang="en-US" altLang="en-US" sz="1333" b="1">
                <a:solidFill>
                  <a:srgbClr val="000000"/>
                </a:solidFill>
                <a:latin typeface="Open Sans" panose="020B0606030504020204" pitchFamily="34" charset="0"/>
                <a:cs typeface="Open Sans" panose="020B0606030504020204" pitchFamily="34" charset="0"/>
              </a:rPr>
              <a:t>Pernilla Ulfvengren</a:t>
            </a:r>
            <a:br>
              <a:rPr lang="en-US" altLang="en-US" sz="1333">
                <a:solidFill>
                  <a:srgbClr val="000000"/>
                </a:solidFill>
                <a:latin typeface="Open Sans" panose="020B0606030504020204" pitchFamily="34" charset="0"/>
                <a:cs typeface="Open Sans" panose="020B0606030504020204" pitchFamily="34" charset="0"/>
              </a:rPr>
            </a:br>
            <a:r>
              <a:rPr lang="en-US" altLang="en-US" sz="1333" err="1">
                <a:solidFill>
                  <a:srgbClr val="000000"/>
                </a:solidFill>
                <a:latin typeface="Open Sans" panose="020B0606030504020204" pitchFamily="34" charset="0"/>
                <a:cs typeface="Open Sans" panose="020B0606030504020204" pitchFamily="34" charset="0"/>
              </a:rPr>
              <a:t>Föreståndare</a:t>
            </a:r>
            <a:endParaRPr lang="en-GB" sz="1333" err="1"/>
          </a:p>
        </p:txBody>
      </p:sp>
      <p:sp>
        <p:nvSpPr>
          <p:cNvPr id="16" name="TextBox 15"/>
          <p:cNvSpPr txBox="1"/>
          <p:nvPr/>
        </p:nvSpPr>
        <p:spPr>
          <a:xfrm>
            <a:off x="6841134" y="2290687"/>
            <a:ext cx="2496277" cy="410241"/>
          </a:xfrm>
          <a:prstGeom prst="rect">
            <a:avLst/>
          </a:prstGeom>
          <a:noFill/>
        </p:spPr>
        <p:txBody>
          <a:bodyPr wrap="square" lIns="0" tIns="0" rIns="0" bIns="0" rtlCol="0">
            <a:spAutoFit/>
          </a:bodyPr>
          <a:lstStyle/>
          <a:p>
            <a:pPr defTabSz="1219170" eaLnBrk="0" fontAlgn="base" hangingPunct="0">
              <a:spcBef>
                <a:spcPct val="0"/>
              </a:spcBef>
              <a:spcAft>
                <a:spcPct val="0"/>
              </a:spcAft>
            </a:pPr>
            <a:r>
              <a:rPr lang="en-US" altLang="en-US" sz="1333" b="1">
                <a:solidFill>
                  <a:srgbClr val="000000"/>
                </a:solidFill>
                <a:latin typeface="Open Sans" panose="020B0606030504020204" pitchFamily="34" charset="0"/>
                <a:cs typeface="Open Sans" panose="020B0606030504020204" pitchFamily="34" charset="0"/>
              </a:rPr>
              <a:t>Evelyn Otero Sola</a:t>
            </a:r>
            <a:br>
              <a:rPr lang="en-US" altLang="en-US" sz="1333">
                <a:solidFill>
                  <a:srgbClr val="000000"/>
                </a:solidFill>
                <a:latin typeface="Open Sans" panose="020B0606030504020204" pitchFamily="34" charset="0"/>
                <a:cs typeface="Open Sans" panose="020B0606030504020204" pitchFamily="34" charset="0"/>
              </a:rPr>
            </a:br>
            <a:r>
              <a:rPr lang="en-US" altLang="en-US" sz="1333">
                <a:solidFill>
                  <a:srgbClr val="000000"/>
                </a:solidFill>
                <a:latin typeface="Open Sans" panose="020B0606030504020204" pitchFamily="34" charset="0"/>
                <a:cs typeface="Open Sans" panose="020B0606030504020204" pitchFamily="34" charset="0"/>
              </a:rPr>
              <a:t>Vice </a:t>
            </a:r>
            <a:r>
              <a:rPr lang="en-US" altLang="en-US" sz="1333" err="1">
                <a:solidFill>
                  <a:srgbClr val="000000"/>
                </a:solidFill>
                <a:latin typeface="Open Sans" panose="020B0606030504020204" pitchFamily="34" charset="0"/>
                <a:cs typeface="Open Sans" panose="020B0606030504020204" pitchFamily="34" charset="0"/>
              </a:rPr>
              <a:t>föreståndare</a:t>
            </a:r>
            <a:endParaRPr lang="en-GB" sz="1333" err="1"/>
          </a:p>
        </p:txBody>
      </p:sp>
      <p:sp>
        <p:nvSpPr>
          <p:cNvPr id="17" name="TextBox 16"/>
          <p:cNvSpPr txBox="1"/>
          <p:nvPr/>
        </p:nvSpPr>
        <p:spPr>
          <a:xfrm>
            <a:off x="4209247" y="2270391"/>
            <a:ext cx="2496277" cy="410241"/>
          </a:xfrm>
          <a:prstGeom prst="rect">
            <a:avLst/>
          </a:prstGeom>
          <a:noFill/>
        </p:spPr>
        <p:txBody>
          <a:bodyPr wrap="square" lIns="0" tIns="0" rIns="0" bIns="0" rtlCol="0">
            <a:spAutoFit/>
          </a:bodyPr>
          <a:lstStyle/>
          <a:p>
            <a:pPr defTabSz="1219170" eaLnBrk="0" fontAlgn="base" hangingPunct="0">
              <a:spcBef>
                <a:spcPct val="0"/>
              </a:spcBef>
              <a:spcAft>
                <a:spcPct val="0"/>
              </a:spcAft>
            </a:pPr>
            <a:r>
              <a:rPr lang="en-US" altLang="en-US" sz="1333" b="1">
                <a:solidFill>
                  <a:srgbClr val="000000"/>
                </a:solidFill>
                <a:latin typeface="Open Sans" panose="020B0606030504020204" pitchFamily="34" charset="0"/>
                <a:cs typeface="Open Sans" panose="020B0606030504020204" pitchFamily="34" charset="0"/>
              </a:rPr>
              <a:t>Karl Bolin</a:t>
            </a:r>
            <a:br>
              <a:rPr lang="en-US" altLang="en-US" sz="1333">
                <a:solidFill>
                  <a:srgbClr val="000000"/>
                </a:solidFill>
                <a:latin typeface="Open Sans" panose="020B0606030504020204" pitchFamily="34" charset="0"/>
                <a:cs typeface="Open Sans" panose="020B0606030504020204" pitchFamily="34" charset="0"/>
              </a:rPr>
            </a:br>
            <a:r>
              <a:rPr lang="en-US" altLang="en-US" sz="1333">
                <a:solidFill>
                  <a:srgbClr val="000000"/>
                </a:solidFill>
                <a:latin typeface="Open Sans" panose="020B0606030504020204" pitchFamily="34" charset="0"/>
                <a:cs typeface="Open Sans" panose="020B0606030504020204" pitchFamily="34" charset="0"/>
              </a:rPr>
              <a:t>Vice </a:t>
            </a:r>
            <a:r>
              <a:rPr lang="en-US" altLang="en-US" sz="1333" err="1">
                <a:solidFill>
                  <a:srgbClr val="000000"/>
                </a:solidFill>
                <a:latin typeface="Open Sans" panose="020B0606030504020204" pitchFamily="34" charset="0"/>
                <a:cs typeface="Open Sans" panose="020B0606030504020204" pitchFamily="34" charset="0"/>
              </a:rPr>
              <a:t>föreståndare</a:t>
            </a:r>
            <a:endParaRPr lang="en-GB" sz="1333" err="1"/>
          </a:p>
        </p:txBody>
      </p:sp>
      <p:pic>
        <p:nvPicPr>
          <p:cNvPr id="3" name="Picture 2" descr="A person wearing glasses and a necklace&#10;&#10;Description automatically generated">
            <a:extLst>
              <a:ext uri="{FF2B5EF4-FFF2-40B4-BE49-F238E27FC236}">
                <a16:creationId xmlns:a16="http://schemas.microsoft.com/office/drawing/2014/main" id="{4DE83918-2D14-CC45-045F-1987EE1C32F4}"/>
              </a:ext>
            </a:extLst>
          </p:cNvPr>
          <p:cNvPicPr>
            <a:picLocks noChangeAspect="1"/>
          </p:cNvPicPr>
          <p:nvPr/>
        </p:nvPicPr>
        <p:blipFill>
          <a:blip r:embed="rId6"/>
          <a:stretch>
            <a:fillRect/>
          </a:stretch>
        </p:blipFill>
        <p:spPr>
          <a:xfrm>
            <a:off x="1574084" y="2836000"/>
            <a:ext cx="2584322" cy="2540000"/>
          </a:xfrm>
          <a:prstGeom prst="rect">
            <a:avLst/>
          </a:prstGeom>
        </p:spPr>
      </p:pic>
    </p:spTree>
    <p:extLst>
      <p:ext uri="{BB962C8B-B14F-4D97-AF65-F5344CB8AC3E}">
        <p14:creationId xmlns:p14="http://schemas.microsoft.com/office/powerpoint/2010/main" val="51560064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sv-SE"/>
              <a:t>CSA styrelse</a:t>
            </a:r>
            <a:endParaRPr lang="en-GB"/>
          </a:p>
        </p:txBody>
      </p:sp>
      <p:sp>
        <p:nvSpPr>
          <p:cNvPr id="3" name="Date Placeholder 2"/>
          <p:cNvSpPr>
            <a:spLocks noGrp="1"/>
          </p:cNvSpPr>
          <p:nvPr>
            <p:ph type="dt" sz="half" idx="10"/>
          </p:nvPr>
        </p:nvSpPr>
        <p:spPr/>
        <p:txBody>
          <a:bodyPr/>
          <a:lstStyle/>
          <a:p>
            <a:fld id="{95D3F4D8-4BE6-D743-AE27-D14757A6F270}" type="datetime1">
              <a:rPr lang="sv-SE" smtClean="0"/>
              <a:t>2024-12-11</a:t>
            </a:fld>
            <a:endParaRPr lang="sv-SE"/>
          </a:p>
        </p:txBody>
      </p:sp>
      <p:sp>
        <p:nvSpPr>
          <p:cNvPr id="4" name="Footer Placeholder 3"/>
          <p:cNvSpPr>
            <a:spLocks noGrp="1"/>
          </p:cNvSpPr>
          <p:nvPr>
            <p:ph type="ftr" sz="quarter" idx="11"/>
          </p:nvPr>
        </p:nvSpPr>
        <p:spPr/>
        <p:txBody>
          <a:bodyPr/>
          <a:lstStyle/>
          <a:p>
            <a:r>
              <a:rPr lang="sv-SE"/>
              <a:t>Bilderna snodda på nätet, delar de inte vidare…</a:t>
            </a:r>
          </a:p>
        </p:txBody>
      </p:sp>
      <p:sp>
        <p:nvSpPr>
          <p:cNvPr id="5" name="Slide Number Placeholder 4"/>
          <p:cNvSpPr>
            <a:spLocks noGrp="1"/>
          </p:cNvSpPr>
          <p:nvPr>
            <p:ph type="sldNum" sz="quarter" idx="12"/>
          </p:nvPr>
        </p:nvSpPr>
        <p:spPr/>
        <p:txBody>
          <a:bodyPr/>
          <a:lstStyle/>
          <a:p>
            <a:fld id="{7422A9A3-8636-4A04-BD48-3153280FB086}" type="slidenum">
              <a:rPr lang="sv-SE" smtClean="0"/>
              <a:pPr/>
              <a:t>8</a:t>
            </a:fld>
            <a:endParaRPr lang="sv-SE"/>
          </a:p>
        </p:txBody>
      </p:sp>
      <p:sp>
        <p:nvSpPr>
          <p:cNvPr id="9" name="Rectangle 8"/>
          <p:cNvSpPr/>
          <p:nvPr/>
        </p:nvSpPr>
        <p:spPr>
          <a:xfrm>
            <a:off x="2181289" y="3909055"/>
            <a:ext cx="1440337" cy="1570238"/>
          </a:xfrm>
          <a:prstGeom prst="rect">
            <a:avLst/>
          </a:prstGeom>
        </p:spPr>
        <p:txBody>
          <a:bodyPr wrap="square">
            <a:spAutoFit/>
          </a:bodyPr>
          <a:lstStyle/>
          <a:p>
            <a:r>
              <a:rPr lang="fr-FR" sz="1067" b="1">
                <a:solidFill>
                  <a:srgbClr val="333333"/>
                </a:solidFill>
                <a:latin typeface="Source Sans Pro" panose="020B0503030403020204" pitchFamily="34" charset="0"/>
              </a:rPr>
              <a:t>Marie Hankanen</a:t>
            </a:r>
          </a:p>
          <a:p>
            <a:r>
              <a:rPr lang="fr-FR" sz="1067" err="1">
                <a:solidFill>
                  <a:srgbClr val="333333"/>
                </a:solidFill>
                <a:latin typeface="Source Sans Pro" panose="020B0503030403020204" pitchFamily="34" charset="0"/>
              </a:rPr>
              <a:t>Transportstyrelsen</a:t>
            </a:r>
            <a:endParaRPr lang="fr-FR" sz="1067">
              <a:solidFill>
                <a:srgbClr val="333333"/>
              </a:solidFill>
              <a:latin typeface="Source Sans Pro" panose="020B0503030403020204" pitchFamily="34" charset="0"/>
            </a:endParaRPr>
          </a:p>
          <a:p>
            <a:endParaRPr lang="fr-FR" sz="1067">
              <a:solidFill>
                <a:srgbClr val="333333"/>
              </a:solidFill>
              <a:latin typeface="Source Sans Pro" panose="020B0503030403020204" pitchFamily="34" charset="0"/>
            </a:endParaRPr>
          </a:p>
          <a:p>
            <a:r>
              <a:rPr lang="fr-FR" sz="1067" err="1">
                <a:solidFill>
                  <a:srgbClr val="333333"/>
                </a:solidFill>
                <a:latin typeface="Source Sans Pro" panose="020B0503030403020204" pitchFamily="34" charset="0"/>
              </a:rPr>
              <a:t>Miljöexpert</a:t>
            </a:r>
            <a:r>
              <a:rPr lang="fr-FR" sz="1067">
                <a:solidFill>
                  <a:srgbClr val="333333"/>
                </a:solidFill>
                <a:latin typeface="Source Sans Pro" panose="020B0503030403020204" pitchFamily="34" charset="0"/>
              </a:rPr>
              <a:t>, buller</a:t>
            </a:r>
          </a:p>
          <a:p>
            <a:r>
              <a:rPr lang="fr-FR" sz="1067" err="1">
                <a:solidFill>
                  <a:srgbClr val="333333"/>
                </a:solidFill>
                <a:latin typeface="Source Sans Pro" panose="020B0503030403020204" pitchFamily="34" charset="0"/>
              </a:rPr>
              <a:t>ICAOs</a:t>
            </a:r>
            <a:r>
              <a:rPr lang="fr-FR" sz="1067">
                <a:solidFill>
                  <a:srgbClr val="333333"/>
                </a:solidFill>
                <a:latin typeface="Source Sans Pro" panose="020B0503030403020204" pitchFamily="34" charset="0"/>
              </a:rPr>
              <a:t> CAEP </a:t>
            </a:r>
            <a:r>
              <a:rPr lang="fr-FR" sz="1067" err="1">
                <a:solidFill>
                  <a:srgbClr val="333333"/>
                </a:solidFill>
                <a:latin typeface="Source Sans Pro" panose="020B0503030403020204" pitchFamily="34" charset="0"/>
              </a:rPr>
              <a:t>Committee</a:t>
            </a:r>
            <a:r>
              <a:rPr lang="fr-FR" sz="1067">
                <a:solidFill>
                  <a:srgbClr val="333333"/>
                </a:solidFill>
                <a:latin typeface="Source Sans Pro" panose="020B0503030403020204" pitchFamily="34" charset="0"/>
              </a:rPr>
              <a:t> on Aviation </a:t>
            </a:r>
            <a:r>
              <a:rPr lang="fr-FR" sz="1067" err="1">
                <a:solidFill>
                  <a:srgbClr val="333333"/>
                </a:solidFill>
                <a:latin typeface="Source Sans Pro" panose="020B0503030403020204" pitchFamily="34" charset="0"/>
              </a:rPr>
              <a:t>Environmental</a:t>
            </a:r>
            <a:r>
              <a:rPr lang="fr-FR" sz="1067">
                <a:solidFill>
                  <a:srgbClr val="333333"/>
                </a:solidFill>
                <a:latin typeface="Source Sans Pro" panose="020B0503030403020204" pitchFamily="34" charset="0"/>
              </a:rPr>
              <a:t> Protection</a:t>
            </a:r>
            <a:endParaRPr lang="en-GB" sz="1067"/>
          </a:p>
        </p:txBody>
      </p:sp>
      <p:sp>
        <p:nvSpPr>
          <p:cNvPr id="10" name="Rectangle 9"/>
          <p:cNvSpPr/>
          <p:nvPr/>
        </p:nvSpPr>
        <p:spPr>
          <a:xfrm>
            <a:off x="641272" y="3909055"/>
            <a:ext cx="1500883" cy="913392"/>
          </a:xfrm>
          <a:prstGeom prst="rect">
            <a:avLst/>
          </a:prstGeom>
        </p:spPr>
        <p:txBody>
          <a:bodyPr wrap="square">
            <a:spAutoFit/>
          </a:bodyPr>
          <a:lstStyle/>
          <a:p>
            <a:r>
              <a:rPr lang="fr-FR" sz="1067" b="1" err="1">
                <a:solidFill>
                  <a:srgbClr val="333333"/>
                </a:solidFill>
                <a:latin typeface="Source Sans Pro" panose="020B0503030403020204" pitchFamily="34" charset="0"/>
              </a:rPr>
              <a:t>Ordförande</a:t>
            </a:r>
            <a:endParaRPr lang="fr-FR" sz="1067" b="1">
              <a:solidFill>
                <a:srgbClr val="333333"/>
              </a:solidFill>
              <a:latin typeface="Source Sans Pro" panose="020B0503030403020204" pitchFamily="34" charset="0"/>
            </a:endParaRPr>
          </a:p>
          <a:p>
            <a:r>
              <a:rPr lang="fr-FR" sz="1067" b="1">
                <a:solidFill>
                  <a:srgbClr val="333333"/>
                </a:solidFill>
                <a:latin typeface="Source Sans Pro" panose="020B0503030403020204" pitchFamily="34" charset="0"/>
              </a:rPr>
              <a:t>Sven </a:t>
            </a:r>
            <a:r>
              <a:rPr lang="fr-FR" sz="1067" b="1" err="1">
                <a:solidFill>
                  <a:srgbClr val="333333"/>
                </a:solidFill>
                <a:latin typeface="Source Sans Pro" panose="020B0503030403020204" pitchFamily="34" charset="0"/>
              </a:rPr>
              <a:t>Hunhammar</a:t>
            </a:r>
            <a:r>
              <a:rPr lang="fr-FR" sz="1067" b="1">
                <a:solidFill>
                  <a:srgbClr val="333333"/>
                </a:solidFill>
                <a:latin typeface="Source Sans Pro" panose="020B0503030403020204" pitchFamily="34" charset="0"/>
              </a:rPr>
              <a:t> </a:t>
            </a:r>
          </a:p>
          <a:p>
            <a:r>
              <a:rPr lang="fr-FR" sz="1067" err="1">
                <a:solidFill>
                  <a:srgbClr val="333333"/>
                </a:solidFill>
                <a:latin typeface="Source Sans Pro" panose="020B0503030403020204" pitchFamily="34" charset="0"/>
              </a:rPr>
              <a:t>Trafikverket</a:t>
            </a:r>
            <a:endParaRPr lang="fr-FR" sz="1067">
              <a:solidFill>
                <a:srgbClr val="333333"/>
              </a:solidFill>
              <a:latin typeface="Source Sans Pro" panose="020B0503030403020204" pitchFamily="34" charset="0"/>
            </a:endParaRPr>
          </a:p>
          <a:p>
            <a:endParaRPr lang="fr-FR" sz="1067">
              <a:solidFill>
                <a:srgbClr val="333333"/>
              </a:solidFill>
              <a:latin typeface="Source Sans Pro" panose="020B0503030403020204" pitchFamily="34" charset="0"/>
            </a:endParaRPr>
          </a:p>
          <a:p>
            <a:r>
              <a:rPr lang="fr-FR" sz="1067" err="1">
                <a:solidFill>
                  <a:srgbClr val="333333"/>
                </a:solidFill>
                <a:latin typeface="Source Sans Pro" panose="020B0503030403020204" pitchFamily="34" charset="0"/>
              </a:rPr>
              <a:t>Måldirektör</a:t>
            </a:r>
            <a:endParaRPr lang="en-GB" sz="1067"/>
          </a:p>
        </p:txBody>
      </p:sp>
      <p:sp>
        <p:nvSpPr>
          <p:cNvPr id="11" name="Rectangle 10"/>
          <p:cNvSpPr/>
          <p:nvPr/>
        </p:nvSpPr>
        <p:spPr>
          <a:xfrm>
            <a:off x="3694357" y="3937015"/>
            <a:ext cx="1509013" cy="1406026"/>
          </a:xfrm>
          <a:prstGeom prst="rect">
            <a:avLst/>
          </a:prstGeom>
        </p:spPr>
        <p:txBody>
          <a:bodyPr wrap="square">
            <a:spAutoFit/>
          </a:bodyPr>
          <a:lstStyle/>
          <a:p>
            <a:r>
              <a:rPr lang="fr-FR" sz="1067" b="1">
                <a:solidFill>
                  <a:srgbClr val="333333"/>
                </a:solidFill>
                <a:latin typeface="Source Sans Pro" panose="020B0503030403020204" pitchFamily="34" charset="0"/>
              </a:rPr>
              <a:t>Johan </a:t>
            </a:r>
            <a:r>
              <a:rPr lang="fr-FR" sz="1067" b="1" err="1">
                <a:solidFill>
                  <a:srgbClr val="333333"/>
                </a:solidFill>
                <a:latin typeface="Source Sans Pro" panose="020B0503030403020204" pitchFamily="34" charset="0"/>
              </a:rPr>
              <a:t>Holmér</a:t>
            </a:r>
            <a:endParaRPr lang="fr-FR" sz="1067" b="1">
              <a:solidFill>
                <a:srgbClr val="333333"/>
              </a:solidFill>
              <a:latin typeface="Source Sans Pro" panose="020B0503030403020204" pitchFamily="34" charset="0"/>
            </a:endParaRPr>
          </a:p>
          <a:p>
            <a:r>
              <a:rPr lang="fr-FR" sz="1067" err="1">
                <a:solidFill>
                  <a:srgbClr val="333333"/>
                </a:solidFill>
                <a:latin typeface="Source Sans Pro" panose="020B0503030403020204" pitchFamily="34" charset="0"/>
              </a:rPr>
              <a:t>Trafikverket</a:t>
            </a:r>
            <a:endParaRPr lang="fr-FR" sz="1067">
              <a:solidFill>
                <a:srgbClr val="333333"/>
              </a:solidFill>
              <a:latin typeface="Source Sans Pro" panose="020B0503030403020204" pitchFamily="34" charset="0"/>
            </a:endParaRPr>
          </a:p>
          <a:p>
            <a:endParaRPr lang="fr-FR" sz="1067">
              <a:solidFill>
                <a:srgbClr val="333333"/>
              </a:solidFill>
              <a:latin typeface="Source Sans Pro" panose="020B0503030403020204" pitchFamily="34" charset="0"/>
            </a:endParaRPr>
          </a:p>
          <a:p>
            <a:r>
              <a:rPr lang="fr-FR" sz="1067">
                <a:solidFill>
                  <a:srgbClr val="333333"/>
                </a:solidFill>
                <a:latin typeface="Source Sans Pro" panose="020B0503030403020204" pitchFamily="34" charset="0"/>
              </a:rPr>
              <a:t>Head of Unit, </a:t>
            </a:r>
            <a:r>
              <a:rPr lang="fr-FR" sz="1067" err="1">
                <a:solidFill>
                  <a:srgbClr val="333333"/>
                </a:solidFill>
                <a:latin typeface="Source Sans Pro" panose="020B0503030403020204" pitchFamily="34" charset="0"/>
              </a:rPr>
              <a:t>Financing</a:t>
            </a:r>
            <a:r>
              <a:rPr lang="fr-FR" sz="1067">
                <a:solidFill>
                  <a:srgbClr val="333333"/>
                </a:solidFill>
                <a:latin typeface="Source Sans Pro" panose="020B0503030403020204" pitchFamily="34" charset="0"/>
              </a:rPr>
              <a:t> (state </a:t>
            </a:r>
            <a:r>
              <a:rPr lang="fr-FR" sz="1067" err="1">
                <a:solidFill>
                  <a:srgbClr val="333333"/>
                </a:solidFill>
                <a:latin typeface="Source Sans Pro" panose="020B0503030403020204" pitchFamily="34" charset="0"/>
              </a:rPr>
              <a:t>aid</a:t>
            </a:r>
            <a:r>
              <a:rPr lang="fr-FR" sz="1067">
                <a:solidFill>
                  <a:srgbClr val="333333"/>
                </a:solidFill>
                <a:latin typeface="Source Sans Pro" panose="020B0503030403020204" pitchFamily="34" charset="0"/>
              </a:rPr>
              <a:t>), CEF and public transport </a:t>
            </a:r>
            <a:r>
              <a:rPr lang="fr-FR" sz="1067" err="1">
                <a:solidFill>
                  <a:srgbClr val="333333"/>
                </a:solidFill>
                <a:latin typeface="Source Sans Pro" panose="020B0503030403020204" pitchFamily="34" charset="0"/>
              </a:rPr>
              <a:t>procurement</a:t>
            </a:r>
            <a:endParaRPr lang="fr-FR" sz="1067">
              <a:solidFill>
                <a:srgbClr val="333333"/>
              </a:solidFill>
              <a:latin typeface="Source Sans Pro" panose="020B0503030403020204" pitchFamily="34" charset="0"/>
            </a:endParaRPr>
          </a:p>
          <a:p>
            <a:r>
              <a:rPr lang="fr-FR" sz="1067" err="1">
                <a:solidFill>
                  <a:srgbClr val="333333"/>
                </a:solidFill>
                <a:latin typeface="Source Sans Pro" panose="020B0503030403020204" pitchFamily="34" charset="0"/>
              </a:rPr>
              <a:t>Tidigare</a:t>
            </a:r>
            <a:r>
              <a:rPr lang="fr-FR" sz="1067">
                <a:solidFill>
                  <a:srgbClr val="333333"/>
                </a:solidFill>
                <a:latin typeface="Source Sans Pro" panose="020B0503030403020204" pitchFamily="34" charset="0"/>
              </a:rPr>
              <a:t> </a:t>
            </a:r>
            <a:r>
              <a:rPr lang="fr-FR" sz="1067" err="1">
                <a:solidFill>
                  <a:srgbClr val="333333"/>
                </a:solidFill>
                <a:latin typeface="Source Sans Pro" panose="020B0503030403020204" pitchFamily="34" charset="0"/>
              </a:rPr>
              <a:t>Ordf</a:t>
            </a:r>
            <a:r>
              <a:rPr lang="fr-FR" sz="1067">
                <a:solidFill>
                  <a:srgbClr val="333333"/>
                </a:solidFill>
                <a:latin typeface="Source Sans Pro" panose="020B0503030403020204" pitchFamily="34" charset="0"/>
              </a:rPr>
              <a:t>. i CSA</a:t>
            </a:r>
          </a:p>
        </p:txBody>
      </p:sp>
      <p:sp>
        <p:nvSpPr>
          <p:cNvPr id="12" name="Rectangle 11"/>
          <p:cNvSpPr/>
          <p:nvPr/>
        </p:nvSpPr>
        <p:spPr>
          <a:xfrm>
            <a:off x="6767121" y="3909055"/>
            <a:ext cx="1242289" cy="1077603"/>
          </a:xfrm>
          <a:prstGeom prst="rect">
            <a:avLst/>
          </a:prstGeom>
        </p:spPr>
        <p:txBody>
          <a:bodyPr wrap="square">
            <a:spAutoFit/>
          </a:bodyPr>
          <a:lstStyle/>
          <a:p>
            <a:r>
              <a:rPr lang="fr-FR" sz="1067" b="1">
                <a:solidFill>
                  <a:srgbClr val="333333"/>
                </a:solidFill>
                <a:latin typeface="Source Sans Pro" panose="020B0503030403020204" pitchFamily="34" charset="0"/>
              </a:rPr>
              <a:t>Anna Björklund </a:t>
            </a:r>
          </a:p>
          <a:p>
            <a:r>
              <a:rPr lang="fr-FR" sz="1067">
                <a:solidFill>
                  <a:srgbClr val="333333"/>
                </a:solidFill>
                <a:latin typeface="Source Sans Pro" panose="020B0503030403020204" pitchFamily="34" charset="0"/>
              </a:rPr>
              <a:t>KTH, ABE-</a:t>
            </a:r>
            <a:r>
              <a:rPr lang="fr-FR" sz="1067" err="1">
                <a:solidFill>
                  <a:srgbClr val="333333"/>
                </a:solidFill>
                <a:latin typeface="Source Sans Pro" panose="020B0503030403020204" pitchFamily="34" charset="0"/>
              </a:rPr>
              <a:t>skolan</a:t>
            </a:r>
            <a:endParaRPr lang="en-GB" sz="1067"/>
          </a:p>
          <a:p>
            <a:endParaRPr lang="fr-FR" sz="1067">
              <a:solidFill>
                <a:srgbClr val="333333"/>
              </a:solidFill>
              <a:latin typeface="Source Sans Pro" panose="020B0503030403020204" pitchFamily="34" charset="0"/>
            </a:endParaRPr>
          </a:p>
          <a:p>
            <a:r>
              <a:rPr lang="fr-FR" sz="1067">
                <a:solidFill>
                  <a:srgbClr val="333333"/>
                </a:solidFill>
                <a:latin typeface="Source Sans Pro" panose="020B0503030403020204" pitchFamily="34" charset="0"/>
              </a:rPr>
              <a:t>Professor</a:t>
            </a:r>
          </a:p>
          <a:p>
            <a:r>
              <a:rPr lang="fr-FR" sz="1067" err="1">
                <a:solidFill>
                  <a:srgbClr val="333333"/>
                </a:solidFill>
                <a:latin typeface="Source Sans Pro" panose="020B0503030403020204" pitchFamily="34" charset="0"/>
              </a:rPr>
              <a:t>Miljöstrategisk</a:t>
            </a:r>
            <a:r>
              <a:rPr lang="fr-FR" sz="1067">
                <a:solidFill>
                  <a:srgbClr val="333333"/>
                </a:solidFill>
                <a:latin typeface="Source Sans Pro" panose="020B0503030403020204" pitchFamily="34" charset="0"/>
              </a:rPr>
              <a:t> </a:t>
            </a:r>
            <a:r>
              <a:rPr lang="fr-FR" sz="1067" err="1">
                <a:solidFill>
                  <a:srgbClr val="333333"/>
                </a:solidFill>
                <a:latin typeface="Source Sans Pro" panose="020B0503030403020204" pitchFamily="34" charset="0"/>
              </a:rPr>
              <a:t>forskning</a:t>
            </a:r>
            <a:endParaRPr lang="fr-FR" sz="1067">
              <a:solidFill>
                <a:srgbClr val="333333"/>
              </a:solidFill>
              <a:latin typeface="Source Sans Pro" panose="020B0503030403020204" pitchFamily="34" charset="0"/>
            </a:endParaRPr>
          </a:p>
        </p:txBody>
      </p:sp>
      <p:sp>
        <p:nvSpPr>
          <p:cNvPr id="13" name="Rectangle 12"/>
          <p:cNvSpPr/>
          <p:nvPr/>
        </p:nvSpPr>
        <p:spPr>
          <a:xfrm>
            <a:off x="5251137" y="3937015"/>
            <a:ext cx="1215413" cy="913392"/>
          </a:xfrm>
          <a:prstGeom prst="rect">
            <a:avLst/>
          </a:prstGeom>
        </p:spPr>
        <p:txBody>
          <a:bodyPr wrap="square">
            <a:spAutoFit/>
          </a:bodyPr>
          <a:lstStyle/>
          <a:p>
            <a:r>
              <a:rPr lang="fr-FR" sz="1067" b="1">
                <a:solidFill>
                  <a:srgbClr val="333333"/>
                </a:solidFill>
                <a:latin typeface="Source Sans Pro" panose="020B0503030403020204" pitchFamily="34" charset="0"/>
              </a:rPr>
              <a:t>Lars </a:t>
            </a:r>
            <a:r>
              <a:rPr lang="fr-FR" sz="1067" b="1" err="1">
                <a:solidFill>
                  <a:srgbClr val="333333"/>
                </a:solidFill>
                <a:latin typeface="Source Sans Pro" panose="020B0503030403020204" pitchFamily="34" charset="0"/>
              </a:rPr>
              <a:t>Davidsson</a:t>
            </a:r>
            <a:r>
              <a:rPr lang="fr-FR" sz="1067" b="1">
                <a:solidFill>
                  <a:srgbClr val="333333"/>
                </a:solidFill>
                <a:latin typeface="Source Sans Pro" panose="020B0503030403020204" pitchFamily="34" charset="0"/>
              </a:rPr>
              <a:t> </a:t>
            </a:r>
            <a:r>
              <a:rPr lang="fr-FR" sz="1067" err="1">
                <a:solidFill>
                  <a:srgbClr val="333333"/>
                </a:solidFill>
                <a:latin typeface="Source Sans Pro" panose="020B0503030403020204" pitchFamily="34" charset="0"/>
              </a:rPr>
              <a:t>Chalmers</a:t>
            </a:r>
            <a:endParaRPr lang="en-GB" sz="1067"/>
          </a:p>
          <a:p>
            <a:endParaRPr lang="fr-FR" sz="1067">
              <a:solidFill>
                <a:srgbClr val="333333"/>
              </a:solidFill>
              <a:latin typeface="Source Sans Pro" panose="020B0503030403020204" pitchFamily="34" charset="0"/>
            </a:endParaRPr>
          </a:p>
          <a:p>
            <a:r>
              <a:rPr lang="fr-FR" sz="1067">
                <a:solidFill>
                  <a:srgbClr val="333333"/>
                </a:solidFill>
                <a:latin typeface="Source Sans Pro" panose="020B0503030403020204" pitchFamily="34" charset="0"/>
              </a:rPr>
              <a:t>Professor </a:t>
            </a:r>
          </a:p>
          <a:p>
            <a:r>
              <a:rPr lang="fr-FR" sz="1067" err="1">
                <a:solidFill>
                  <a:srgbClr val="333333"/>
                </a:solidFill>
                <a:latin typeface="Source Sans Pro" panose="020B0503030403020204" pitchFamily="34" charset="0"/>
              </a:rPr>
              <a:t>Fluid</a:t>
            </a:r>
            <a:r>
              <a:rPr lang="fr-FR" sz="1067">
                <a:solidFill>
                  <a:srgbClr val="333333"/>
                </a:solidFill>
                <a:latin typeface="Source Sans Pro" panose="020B0503030403020204" pitchFamily="34" charset="0"/>
              </a:rPr>
              <a:t> Dynamics</a:t>
            </a:r>
          </a:p>
        </p:txBody>
      </p:sp>
      <p:sp>
        <p:nvSpPr>
          <p:cNvPr id="15" name="Rectangle 14"/>
          <p:cNvSpPr/>
          <p:nvPr/>
        </p:nvSpPr>
        <p:spPr>
          <a:xfrm>
            <a:off x="8316148" y="3909055"/>
            <a:ext cx="1694563" cy="913392"/>
          </a:xfrm>
          <a:prstGeom prst="rect">
            <a:avLst/>
          </a:prstGeom>
        </p:spPr>
        <p:txBody>
          <a:bodyPr wrap="square">
            <a:spAutoFit/>
          </a:bodyPr>
          <a:lstStyle/>
          <a:p>
            <a:r>
              <a:rPr lang="fr-FR" sz="1067" b="1">
                <a:solidFill>
                  <a:srgbClr val="333333"/>
                </a:solidFill>
                <a:latin typeface="Source Sans Pro" panose="020B0503030403020204" pitchFamily="34" charset="0"/>
              </a:rPr>
              <a:t>Gunnar Olsson </a:t>
            </a:r>
          </a:p>
          <a:p>
            <a:r>
              <a:rPr lang="fr-FR" sz="1067">
                <a:solidFill>
                  <a:srgbClr val="333333"/>
                </a:solidFill>
                <a:latin typeface="Source Sans Pro" panose="020B0503030403020204" pitchFamily="34" charset="0"/>
              </a:rPr>
              <a:t>LFV</a:t>
            </a:r>
          </a:p>
          <a:p>
            <a:endParaRPr lang="fr-FR" sz="1067">
              <a:solidFill>
                <a:srgbClr val="333333"/>
              </a:solidFill>
              <a:latin typeface="Source Sans Pro" panose="020B0503030403020204" pitchFamily="34" charset="0"/>
            </a:endParaRPr>
          </a:p>
          <a:p>
            <a:r>
              <a:rPr lang="fr-FR" sz="1067">
                <a:solidFill>
                  <a:srgbClr val="333333"/>
                </a:solidFill>
                <a:latin typeface="Source Sans Pro" panose="020B0503030403020204" pitchFamily="34" charset="0"/>
              </a:rPr>
              <a:t>Head of innovation</a:t>
            </a:r>
          </a:p>
          <a:p>
            <a:r>
              <a:rPr lang="fr-FR" sz="1067">
                <a:solidFill>
                  <a:srgbClr val="333333"/>
                </a:solidFill>
                <a:latin typeface="Source Sans Pro" panose="020B0503030403020204" pitchFamily="34" charset="0"/>
              </a:rPr>
              <a:t>Forskning </a:t>
            </a:r>
            <a:r>
              <a:rPr lang="fr-FR" sz="1067" err="1">
                <a:solidFill>
                  <a:srgbClr val="333333"/>
                </a:solidFill>
                <a:latin typeface="Source Sans Pro" panose="020B0503030403020204" pitchFamily="34" charset="0"/>
              </a:rPr>
              <a:t>och</a:t>
            </a:r>
            <a:r>
              <a:rPr lang="fr-FR" sz="1067">
                <a:solidFill>
                  <a:srgbClr val="333333"/>
                </a:solidFill>
                <a:latin typeface="Source Sans Pro" panose="020B0503030403020204" pitchFamily="34" charset="0"/>
              </a:rPr>
              <a:t> innovation</a:t>
            </a:r>
            <a:endParaRPr lang="en-GB" sz="1067"/>
          </a:p>
        </p:txBody>
      </p:sp>
      <p:pic>
        <p:nvPicPr>
          <p:cNvPr id="18" name="Picture 17"/>
          <p:cNvPicPr>
            <a:picLocks noChangeAspect="1"/>
          </p:cNvPicPr>
          <p:nvPr/>
        </p:nvPicPr>
        <p:blipFill>
          <a:blip r:embed="rId2"/>
          <a:stretch>
            <a:fillRect/>
          </a:stretch>
        </p:blipFill>
        <p:spPr>
          <a:xfrm>
            <a:off x="645117" y="1993150"/>
            <a:ext cx="1404872" cy="1684375"/>
          </a:xfrm>
          <a:prstGeom prst="rect">
            <a:avLst/>
          </a:prstGeom>
        </p:spPr>
      </p:pic>
      <p:pic>
        <p:nvPicPr>
          <p:cNvPr id="25" name="Picture 24"/>
          <p:cNvPicPr>
            <a:picLocks noChangeAspect="1"/>
          </p:cNvPicPr>
          <p:nvPr/>
        </p:nvPicPr>
        <p:blipFill>
          <a:blip r:embed="rId3"/>
          <a:stretch>
            <a:fillRect/>
          </a:stretch>
        </p:blipFill>
        <p:spPr>
          <a:xfrm>
            <a:off x="5245963" y="2005265"/>
            <a:ext cx="1347077" cy="1731957"/>
          </a:xfrm>
          <a:prstGeom prst="rect">
            <a:avLst/>
          </a:prstGeom>
        </p:spPr>
      </p:pic>
      <p:pic>
        <p:nvPicPr>
          <p:cNvPr id="26" name="Picture 25"/>
          <p:cNvPicPr>
            <a:picLocks noChangeAspect="1"/>
          </p:cNvPicPr>
          <p:nvPr/>
        </p:nvPicPr>
        <p:blipFill>
          <a:blip r:embed="rId4"/>
          <a:stretch>
            <a:fillRect/>
          </a:stretch>
        </p:blipFill>
        <p:spPr>
          <a:xfrm>
            <a:off x="2181289" y="1993150"/>
            <a:ext cx="1300988" cy="1681052"/>
          </a:xfrm>
          <a:prstGeom prst="rect">
            <a:avLst/>
          </a:prstGeom>
        </p:spPr>
      </p:pic>
      <p:pic>
        <p:nvPicPr>
          <p:cNvPr id="27" name="Picture 26"/>
          <p:cNvPicPr>
            <a:picLocks noChangeAspect="1"/>
          </p:cNvPicPr>
          <p:nvPr/>
        </p:nvPicPr>
        <p:blipFill>
          <a:blip r:embed="rId5"/>
          <a:stretch>
            <a:fillRect/>
          </a:stretch>
        </p:blipFill>
        <p:spPr>
          <a:xfrm>
            <a:off x="8310974" y="2030072"/>
            <a:ext cx="1417164" cy="1670228"/>
          </a:xfrm>
          <a:prstGeom prst="rect">
            <a:avLst/>
          </a:prstGeom>
        </p:spPr>
      </p:pic>
      <p:pic>
        <p:nvPicPr>
          <p:cNvPr id="28" name="Picture 27"/>
          <p:cNvPicPr>
            <a:picLocks noChangeAspect="1"/>
          </p:cNvPicPr>
          <p:nvPr/>
        </p:nvPicPr>
        <p:blipFill>
          <a:blip r:embed="rId6"/>
          <a:stretch>
            <a:fillRect/>
          </a:stretch>
        </p:blipFill>
        <p:spPr>
          <a:xfrm>
            <a:off x="3691724" y="2005266"/>
            <a:ext cx="1464215" cy="1731957"/>
          </a:xfrm>
          <a:prstGeom prst="rect">
            <a:avLst/>
          </a:prstGeom>
        </p:spPr>
      </p:pic>
      <p:pic>
        <p:nvPicPr>
          <p:cNvPr id="29" name="Picture 28"/>
          <p:cNvPicPr>
            <a:picLocks noChangeAspect="1"/>
          </p:cNvPicPr>
          <p:nvPr/>
        </p:nvPicPr>
        <p:blipFill>
          <a:blip r:embed="rId7"/>
          <a:stretch>
            <a:fillRect/>
          </a:stretch>
        </p:blipFill>
        <p:spPr>
          <a:xfrm>
            <a:off x="6686839" y="1993150"/>
            <a:ext cx="1530337" cy="1744072"/>
          </a:xfrm>
          <a:prstGeom prst="rect">
            <a:avLst/>
          </a:prstGeom>
        </p:spPr>
      </p:pic>
    </p:spTree>
    <p:extLst>
      <p:ext uri="{BB962C8B-B14F-4D97-AF65-F5344CB8AC3E}">
        <p14:creationId xmlns:p14="http://schemas.microsoft.com/office/powerpoint/2010/main" val="195646254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95D3F4D8-4BE6-D743-AE27-D14757A6F270}" type="datetime1">
              <a:rPr lang="sv-SE" smtClean="0"/>
              <a:t>2024-12-11</a:t>
            </a:fld>
            <a:endParaRPr lang="sv-SE"/>
          </a:p>
        </p:txBody>
      </p:sp>
      <p:sp>
        <p:nvSpPr>
          <p:cNvPr id="4" name="Footer Placeholder 3"/>
          <p:cNvSpPr>
            <a:spLocks noGrp="1"/>
          </p:cNvSpPr>
          <p:nvPr>
            <p:ph type="ftr" sz="quarter" idx="11"/>
          </p:nvPr>
        </p:nvSpPr>
        <p:spPr/>
        <p:txBody>
          <a:bodyPr/>
          <a:lstStyle/>
          <a:p>
            <a:endParaRPr lang="sv-SE"/>
          </a:p>
        </p:txBody>
      </p:sp>
      <p:sp>
        <p:nvSpPr>
          <p:cNvPr id="5" name="Slide Number Placeholder 4"/>
          <p:cNvSpPr>
            <a:spLocks noGrp="1"/>
          </p:cNvSpPr>
          <p:nvPr>
            <p:ph type="sldNum" sz="quarter" idx="12"/>
          </p:nvPr>
        </p:nvSpPr>
        <p:spPr/>
        <p:txBody>
          <a:bodyPr/>
          <a:lstStyle/>
          <a:p>
            <a:fld id="{7422A9A3-8636-4A04-BD48-3153280FB086}" type="slidenum">
              <a:rPr lang="sv-SE" smtClean="0"/>
              <a:pPr/>
              <a:t>9</a:t>
            </a:fld>
            <a:endParaRPr lang="sv-SE"/>
          </a:p>
        </p:txBody>
      </p:sp>
      <p:sp>
        <p:nvSpPr>
          <p:cNvPr id="7" name="Content Placeholder 6"/>
          <p:cNvSpPr>
            <a:spLocks noGrp="1"/>
          </p:cNvSpPr>
          <p:nvPr>
            <p:ph sz="quarter" idx="14"/>
          </p:nvPr>
        </p:nvSpPr>
        <p:spPr/>
        <p:txBody>
          <a:bodyPr/>
          <a:lstStyle/>
          <a:p>
            <a:pPr marL="0" indent="0">
              <a:buNone/>
            </a:pPr>
            <a:r>
              <a:rPr lang="sv-SE"/>
              <a:t>Programråd:</a:t>
            </a:r>
          </a:p>
          <a:p>
            <a:r>
              <a:rPr lang="sv-SE"/>
              <a:t>CSAs programråd består av intressenter inom flygforskning med inriktning mot hållbar luftfart och representerar ett brett svenskt nätverk av forskare och praktiker. </a:t>
            </a:r>
          </a:p>
          <a:p>
            <a:r>
              <a:rPr lang="sv-SE"/>
              <a:t>Här diskuteras inriktning på utlysningar och centrumets utveckling som kan vara ett underlag till centrumstyrelsens diskussioner och beslut.</a:t>
            </a:r>
          </a:p>
          <a:p>
            <a:r>
              <a:rPr lang="sv-SE"/>
              <a:t>Programrådet bistår även centrumets ledning med att välja sakkunniga inom olika forskningsområden.</a:t>
            </a:r>
          </a:p>
        </p:txBody>
      </p:sp>
      <p:sp>
        <p:nvSpPr>
          <p:cNvPr id="8" name="Content Placeholder 7"/>
          <p:cNvSpPr>
            <a:spLocks noGrp="1"/>
          </p:cNvSpPr>
          <p:nvPr>
            <p:ph sz="quarter" idx="17"/>
          </p:nvPr>
        </p:nvSpPr>
        <p:spPr>
          <a:xfrm>
            <a:off x="1351342" y="1664044"/>
            <a:ext cx="5059592" cy="4721225"/>
          </a:xfrm>
        </p:spPr>
        <p:txBody>
          <a:bodyPr>
            <a:normAutofit/>
          </a:bodyPr>
          <a:lstStyle/>
          <a:p>
            <a:r>
              <a:rPr lang="en-GB"/>
              <a:t>Johan Arnqvist, Uppsala </a:t>
            </a:r>
            <a:r>
              <a:rPr lang="en-GB" err="1"/>
              <a:t>universitet</a:t>
            </a:r>
            <a:endParaRPr lang="en-GB"/>
          </a:p>
          <a:p>
            <a:r>
              <a:rPr lang="en-GB"/>
              <a:t>Henrik Ekstrand, Chalmers</a:t>
            </a:r>
          </a:p>
          <a:p>
            <a:r>
              <a:rPr lang="en-GB"/>
              <a:t>Jens </a:t>
            </a:r>
            <a:r>
              <a:rPr lang="en-GB" err="1"/>
              <a:t>Forssén</a:t>
            </a:r>
            <a:r>
              <a:rPr lang="en-GB"/>
              <a:t>, Chalmers</a:t>
            </a:r>
          </a:p>
          <a:p>
            <a:r>
              <a:rPr lang="en-GB"/>
              <a:t>Tomas Grönstedt, Chalmers</a:t>
            </a:r>
          </a:p>
          <a:p>
            <a:r>
              <a:rPr lang="en-GB"/>
              <a:t>Lisa Johansson, </a:t>
            </a:r>
            <a:r>
              <a:rPr lang="en-GB" err="1"/>
              <a:t>Naturvårdsverket</a:t>
            </a:r>
            <a:endParaRPr lang="en-GB"/>
          </a:p>
          <a:p>
            <a:r>
              <a:rPr lang="en-GB"/>
              <a:t>Lena Mårtensson, KTH</a:t>
            </a:r>
          </a:p>
          <a:p>
            <a:r>
              <a:rPr lang="en-GB"/>
              <a:t>Tatiana Polishchuk, </a:t>
            </a:r>
            <a:r>
              <a:rPr lang="en-GB" err="1"/>
              <a:t>Linköpings</a:t>
            </a:r>
            <a:r>
              <a:rPr lang="en-GB"/>
              <a:t> </a:t>
            </a:r>
            <a:r>
              <a:rPr lang="en-GB" err="1"/>
              <a:t>universitet</a:t>
            </a:r>
            <a:endParaRPr lang="en-GB"/>
          </a:p>
          <a:p>
            <a:r>
              <a:rPr lang="en-GB"/>
              <a:t>Jonas Åkerman, KTH</a:t>
            </a:r>
          </a:p>
          <a:p>
            <a:r>
              <a:rPr lang="en-GB"/>
              <a:t>Ulf Olofsson, KTH</a:t>
            </a:r>
          </a:p>
          <a:p>
            <a:r>
              <a:rPr lang="en-GB"/>
              <a:t>Charlotte Eriksson</a:t>
            </a:r>
            <a:r>
              <a:rPr lang="sv-SE"/>
              <a:t>, KI</a:t>
            </a:r>
            <a:endParaRPr lang="en-GB"/>
          </a:p>
          <a:p>
            <a:endParaRPr lang="en-GB"/>
          </a:p>
        </p:txBody>
      </p:sp>
      <p:sp>
        <p:nvSpPr>
          <p:cNvPr id="2" name="Title 1"/>
          <p:cNvSpPr>
            <a:spLocks noGrp="1"/>
          </p:cNvSpPr>
          <p:nvPr>
            <p:ph type="title"/>
          </p:nvPr>
        </p:nvSpPr>
        <p:spPr>
          <a:xfrm>
            <a:off x="703489" y="862953"/>
            <a:ext cx="10990263" cy="568412"/>
          </a:xfrm>
        </p:spPr>
        <p:txBody>
          <a:bodyPr/>
          <a:lstStyle/>
          <a:p>
            <a:r>
              <a:rPr lang="sv-SE"/>
              <a:t>Programrådet 2023</a:t>
            </a:r>
            <a:endParaRPr lang="en-GB"/>
          </a:p>
        </p:txBody>
      </p:sp>
    </p:spTree>
    <p:extLst>
      <p:ext uri="{BB962C8B-B14F-4D97-AF65-F5344CB8AC3E}">
        <p14:creationId xmlns:p14="http://schemas.microsoft.com/office/powerpoint/2010/main" val="4231847646"/>
      </p:ext>
    </p:extLst>
  </p:cSld>
  <p:clrMapOvr>
    <a:masterClrMapping/>
  </p:clrMapOvr>
</p:sld>
</file>

<file path=ppt/theme/theme1.xml><?xml version="1.0" encoding="utf-8"?>
<a:theme xmlns:a="http://schemas.openxmlformats.org/drawingml/2006/main" name="Office-tema">
  <a:themeElements>
    <a:clrScheme name="KTH">
      <a:dk1>
        <a:srgbClr val="000000"/>
      </a:dk1>
      <a:lt1>
        <a:srgbClr val="FFFFFF"/>
      </a:lt1>
      <a:dk2>
        <a:srgbClr val="000061"/>
      </a:dk2>
      <a:lt2>
        <a:srgbClr val="EBE5E0"/>
      </a:lt2>
      <a:accent1>
        <a:srgbClr val="004791"/>
      </a:accent1>
      <a:accent2>
        <a:srgbClr val="6198D2"/>
      </a:accent2>
      <a:accent3>
        <a:srgbClr val="000061"/>
      </a:accent3>
      <a:accent4>
        <a:srgbClr val="DEF0FF"/>
      </a:accent4>
      <a:accent5>
        <a:srgbClr val="EBE5DF"/>
      </a:accent5>
      <a:accent6>
        <a:srgbClr val="0028ED"/>
      </a:accent6>
      <a:hlink>
        <a:srgbClr val="3878C2"/>
      </a:hlink>
      <a:folHlink>
        <a:srgbClr val="004691"/>
      </a:folHlink>
    </a:clrScheme>
    <a:fontScheme name="Office">
      <a:majorFont>
        <a:latin typeface="Figtree"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Figtree"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a:defPPr>
      </a:lstStyle>
      <a:style>
        <a:lnRef idx="2">
          <a:schemeClr val="accent1">
            <a:shade val="15000"/>
          </a:schemeClr>
        </a:lnRef>
        <a:fillRef idx="1">
          <a:schemeClr val="accent1"/>
        </a:fillRef>
        <a:effectRef idx="0">
          <a:schemeClr val="accent1"/>
        </a:effectRef>
        <a:fontRef idx="minor">
          <a:schemeClr val="lt1"/>
        </a:fontRef>
      </a:style>
    </a:spDef>
  </a:objectDefaults>
  <a:extraClrSchemeLst/>
  <a:custClrLst>
    <a:custClr name="Sand">
      <a:srgbClr val="EBE5E0"/>
    </a:custClr>
    <a:custClr name="KTH blue">
      <a:srgbClr val="004791"/>
    </a:custClr>
    <a:custClr name="Sky blue">
      <a:srgbClr val="6298D2"/>
    </a:custClr>
    <a:custClr name="Navy blue">
      <a:srgbClr val="000061"/>
    </a:custClr>
    <a:custClr name="Light blue">
      <a:srgbClr val="DEF0FF"/>
    </a:custClr>
    <a:custClr name="Digital blue">
      <a:srgbClr val="0029ED"/>
    </a:custClr>
    <a:custClr name="Blank">
      <a:srgbClr val="FFFFFF"/>
    </a:custClr>
    <a:custClr name="Blank">
      <a:srgbClr val="FFFFFF"/>
    </a:custClr>
    <a:custClr name="Blank">
      <a:srgbClr val="FFFFFF"/>
    </a:custClr>
    <a:custClr name="Blank">
      <a:srgbClr val="FFFFFF"/>
    </a:custClr>
    <a:custClr name="Dark green">
      <a:srgbClr val="0D4A21"/>
    </a:custClr>
    <a:custClr name="Dark turquoise">
      <a:srgbClr val="1C434C"/>
    </a:custClr>
    <a:custClr name="Dark brick">
      <a:srgbClr val="78001A"/>
    </a:custClr>
    <a:custClr name="Dark yellow">
      <a:srgbClr val="A65900"/>
    </a:custClr>
    <a:custClr name="Dark grey">
      <a:srgbClr val="323232"/>
    </a:custClr>
    <a:custClr name="Blank">
      <a:srgbClr val="FFFFFF"/>
    </a:custClr>
    <a:custClr name="Blank">
      <a:srgbClr val="FFFFFF"/>
    </a:custClr>
    <a:custClr name="Blank">
      <a:srgbClr val="FFFFFF"/>
    </a:custClr>
    <a:custClr name="Blank">
      <a:srgbClr val="FFFFFF"/>
    </a:custClr>
    <a:custClr name="Blank">
      <a:srgbClr val="FFFFFF"/>
    </a:custClr>
    <a:custClr name="Green">
      <a:srgbClr val="4DA060"/>
    </a:custClr>
    <a:custClr name="Turquoise">
      <a:srgbClr val="339C9C"/>
    </a:custClr>
    <a:custClr name="Brick">
      <a:srgbClr val="E86A58"/>
    </a:custClr>
    <a:custClr name="Yellow">
      <a:srgbClr val="FFBE00"/>
    </a:custClr>
    <a:custClr name="Grey">
      <a:srgbClr val="A5A5A5"/>
    </a:custClr>
    <a:custClr name="Blank">
      <a:srgbClr val="FFFFFF"/>
    </a:custClr>
    <a:custClr name="Blank">
      <a:srgbClr val="FFFFFF"/>
    </a:custClr>
    <a:custClr name="Blank">
      <a:srgbClr val="FFFFFF"/>
    </a:custClr>
    <a:custClr name="Blank">
      <a:srgbClr val="FFFFFF"/>
    </a:custClr>
    <a:custClr name="Blank">
      <a:srgbClr val="FFFFFF"/>
    </a:custClr>
    <a:custClr name="Light green">
      <a:srgbClr val="C7EBBA"/>
    </a:custClr>
    <a:custClr name="Light turquoise">
      <a:srgbClr val="B2E0E0"/>
    </a:custClr>
    <a:custClr name="Light brick">
      <a:srgbClr val="FFCCC4"/>
    </a:custClr>
    <a:custClr name="Light yellow">
      <a:srgbClr val="FFF0B0"/>
    </a:custClr>
    <a:custClr name="Light grey">
      <a:srgbClr val="E6E6E6"/>
    </a:custClr>
  </a:custClrLst>
  <a:extLst>
    <a:ext uri="{05A4C25C-085E-4340-85A3-A5531E510DB2}">
      <thm15:themeFamily xmlns:thm15="http://schemas.microsoft.com/office/thememl/2012/main" name="PPT figtree 240110.pptx" id="{726D191D-1F41-4900-984B-7C96B01E2C19}" vid="{8D379FE5-4B72-4EDF-9880-68D6B465F573}"/>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KTH</Template>
  <TotalTime>413</TotalTime>
  <Words>4177</Words>
  <Application>Microsoft Office PowerPoint</Application>
  <PresentationFormat>Widescreen</PresentationFormat>
  <Paragraphs>409</Paragraphs>
  <Slides>52</Slides>
  <Notes>1</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52</vt:i4>
      </vt:variant>
    </vt:vector>
  </HeadingPairs>
  <TitlesOfParts>
    <vt:vector size="64" baseType="lpstr">
      <vt:lpstr>Aptos</vt:lpstr>
      <vt:lpstr>Lato Extended</vt:lpstr>
      <vt:lpstr>Roboto</vt:lpstr>
      <vt:lpstr>Arial</vt:lpstr>
      <vt:lpstr>Wingdings</vt:lpstr>
      <vt:lpstr>Symbol</vt:lpstr>
      <vt:lpstr>Open Sans</vt:lpstr>
      <vt:lpstr>Figtree</vt:lpstr>
      <vt:lpstr>Calibri</vt:lpstr>
      <vt:lpstr>Calibri Light</vt:lpstr>
      <vt:lpstr>Source Sans Pro</vt:lpstr>
      <vt:lpstr>Office-tema</vt:lpstr>
      <vt:lpstr>KTH CSA WS 2024</vt:lpstr>
      <vt:lpstr>PROGRAM</vt:lpstr>
      <vt:lpstr>PROGRAM eftermiddag</vt:lpstr>
      <vt:lpstr>KTH CSA 10 år!</vt:lpstr>
      <vt:lpstr>Bakgrund och verksamhet</vt:lpstr>
      <vt:lpstr>KTH CSA 10 år</vt:lpstr>
      <vt:lpstr>Ledningsgruppen KTH-CSA</vt:lpstr>
      <vt:lpstr>CSA styrelse</vt:lpstr>
      <vt:lpstr>Programrådet 2023</vt:lpstr>
      <vt:lpstr>Utvärdering </vt:lpstr>
      <vt:lpstr>Förlikningen – statens (TRV) åtagande</vt:lpstr>
      <vt:lpstr>Måluppfyllelse etapp 3: 2021-2024 För att uppfylla syfte och strategi ska centret: </vt:lpstr>
      <vt:lpstr>Nya inslag i kurser på avancerad nivå:  </vt:lpstr>
      <vt:lpstr>PowerPoint Presentation</vt:lpstr>
      <vt:lpstr>PowerPoint Presentation</vt:lpstr>
      <vt:lpstr>Centrets kärnområde i avtal med TRV</vt:lpstr>
      <vt:lpstr>CSAs avtal genom åren</vt:lpstr>
      <vt:lpstr>Tre delvis olika utlysningar</vt:lpstr>
      <vt:lpstr>PowerPoint Presentation</vt:lpstr>
      <vt:lpstr>PowerPoint Presentation</vt:lpstr>
      <vt:lpstr>PowerPoint Presentation</vt:lpstr>
      <vt:lpstr>PowerPoint Presentation</vt:lpstr>
      <vt:lpstr>PowerPoint Presentation</vt:lpstr>
      <vt:lpstr>14 Projekt sen start 2016</vt:lpstr>
      <vt:lpstr>Flygoperativa data – unik serie av data!</vt:lpstr>
      <vt:lpstr>Mätning på marken av flybuller – unik serie data</vt:lpstr>
      <vt:lpstr>Brantare och tystare inflygning</vt:lpstr>
      <vt:lpstr>Korta flygväg och buller</vt:lpstr>
      <vt:lpstr>Renare och tystare inflygning?</vt:lpstr>
      <vt:lpstr>Bullermodeller, ljudmätning, tillstånd</vt:lpstr>
      <vt:lpstr>Påverkan på människan</vt:lpstr>
      <vt:lpstr>Framtidens luftfart</vt:lpstr>
      <vt:lpstr>Icke raka inflygningar för minskat buller</vt:lpstr>
      <vt:lpstr>KTH CSAs årliga workshop (publikt seminarium)</vt:lpstr>
      <vt:lpstr>Internationella gäster</vt:lpstr>
      <vt:lpstr>Intressenter</vt:lpstr>
      <vt:lpstr>Svenska experter</vt:lpstr>
      <vt:lpstr>PowerPoint Presentation</vt:lpstr>
      <vt:lpstr>Drönare mm</vt:lpstr>
      <vt:lpstr>Allt detta tack vare KTH CSA</vt:lpstr>
      <vt:lpstr>Reflektion</vt:lpstr>
      <vt:lpstr>TRVs utvärdering pågår</vt:lpstr>
      <vt:lpstr>Avsluta där vi började…</vt:lpstr>
      <vt:lpstr>TACK ALLA SOM BIDRAGIT OCH STÖTTAT KTH CSA!</vt:lpstr>
      <vt:lpstr>Olika perspektiv, problem och mål </vt:lpstr>
      <vt:lpstr>Perspektiv: Svensk flygindustrin </vt:lpstr>
      <vt:lpstr>Perspektiv: Svenska flygbranschen</vt:lpstr>
      <vt:lpstr>Perspektiv Svenska transportmyndigheter</vt:lpstr>
      <vt:lpstr>Perspektiv Svenska samhället - konsekvenser</vt:lpstr>
      <vt:lpstr>Finansiärer flyg - nationellt </vt:lpstr>
      <vt:lpstr>Finansiärer forts. </vt:lpstr>
      <vt:lpstr>Flygbuller beaktas inte som ett problem…</vt:lpstr>
    </vt:vector>
  </TitlesOfParts>
  <Company>KTH</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Pernilla Ulfvengren</dc:creator>
  <cp:lastModifiedBy>Pernilla Ulfvengren</cp:lastModifiedBy>
  <cp:revision>2</cp:revision>
  <dcterms:created xsi:type="dcterms:W3CDTF">2024-12-09T17:55:20Z</dcterms:created>
  <dcterms:modified xsi:type="dcterms:W3CDTF">2024-12-11T15:56:21Z</dcterms:modified>
</cp:coreProperties>
</file>