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2.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9" r:id="rId2"/>
  </p:sldMasterIdLst>
  <p:notesMasterIdLst>
    <p:notesMasterId r:id="rId21"/>
  </p:notesMasterIdLst>
  <p:sldIdLst>
    <p:sldId id="282" r:id="rId3"/>
    <p:sldId id="293" r:id="rId4"/>
    <p:sldId id="284" r:id="rId5"/>
    <p:sldId id="283" r:id="rId6"/>
    <p:sldId id="291" r:id="rId7"/>
    <p:sldId id="285" r:id="rId8"/>
    <p:sldId id="267" r:id="rId9"/>
    <p:sldId id="287" r:id="rId10"/>
    <p:sldId id="286" r:id="rId11"/>
    <p:sldId id="301" r:id="rId12"/>
    <p:sldId id="297" r:id="rId13"/>
    <p:sldId id="280" r:id="rId14"/>
    <p:sldId id="268" r:id="rId15"/>
    <p:sldId id="281" r:id="rId16"/>
    <p:sldId id="299" r:id="rId17"/>
    <p:sldId id="296" r:id="rId18"/>
    <p:sldId id="300" r:id="rId19"/>
    <p:sldId id="298" r:id="rId20"/>
  </p:sldIdLst>
  <p:sldSz cx="9144000" cy="6858000" type="screen4x3"/>
  <p:notesSz cx="6858000" cy="9144000"/>
  <p:defaultTextStyle>
    <a:defPPr>
      <a:defRPr lang="en-A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AB8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7" autoAdjust="0"/>
    <p:restoredTop sz="94757" autoAdjust="0"/>
  </p:normalViewPr>
  <p:slideViewPr>
    <p:cSldViewPr>
      <p:cViewPr varScale="1">
        <p:scale>
          <a:sx n="87" d="100"/>
          <a:sy n="87" d="100"/>
        </p:scale>
        <p:origin x="-540" y="-7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ebarclay\Desktop\cerf%20analysis\envfigure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Documents%20and%20Settings\ebarclay\Desktop\cerf%20analysis\envfigure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Documents%20and%20Settings\ebarclay\Desktop\cerf%20analysis\envfigure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Documents%20and%20Settings\ebarclay\Desktop\cerf%20analysis\envfigur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manualLayout>
          <c:layoutTarget val="inner"/>
          <c:xMode val="edge"/>
          <c:yMode val="edge"/>
          <c:x val="0.61648427952449725"/>
          <c:y val="2.3280423280423412E-2"/>
          <c:w val="0.34931418731252084"/>
          <c:h val="0.91160759720893314"/>
        </c:manualLayout>
      </c:layout>
      <c:barChart>
        <c:barDir val="bar"/>
        <c:grouping val="clustered"/>
        <c:varyColors val="0"/>
        <c:ser>
          <c:idx val="0"/>
          <c:order val="0"/>
          <c:spPr>
            <a:solidFill>
              <a:srgbClr val="7AB800"/>
            </a:solidFill>
          </c:spPr>
          <c:invertIfNegative val="0"/>
          <c:dLbls>
            <c:txPr>
              <a:bodyPr/>
              <a:lstStyle/>
              <a:p>
                <a:pPr>
                  <a:defRPr sz="1400"/>
                </a:pPr>
                <a:endParaRPr lang="en-US"/>
              </a:p>
            </c:txPr>
            <c:showLegendKey val="0"/>
            <c:showVal val="1"/>
            <c:showCatName val="0"/>
            <c:showSerName val="0"/>
            <c:showPercent val="0"/>
            <c:showBubbleSize val="0"/>
            <c:showLeaderLines val="0"/>
          </c:dLbls>
          <c:cat>
            <c:strRef>
              <c:f>Sheet1!$A$894:$A$908</c:f>
              <c:strCache>
                <c:ptCount val="15"/>
                <c:pt idx="0">
                  <c:v>Water theft</c:v>
                </c:pt>
                <c:pt idx="1">
                  <c:v>Unauthorised growing of Cannabis or other drug production on farm land</c:v>
                </c:pt>
                <c:pt idx="2">
                  <c:v>Mismanagement on neighbouring farms</c:v>
                </c:pt>
                <c:pt idx="3">
                  <c:v>The altering of water courses upstream causing flooding and/or increased salinity on the farm</c:v>
                </c:pt>
                <c:pt idx="4">
                  <c:v>Theft of timber</c:v>
                </c:pt>
                <c:pt idx="5">
                  <c:v>Weed infestation from  neighbouring farms</c:v>
                </c:pt>
                <c:pt idx="6">
                  <c:v>Other</c:v>
                </c:pt>
                <c:pt idx="7">
                  <c:v>Unauthorised fishing</c:v>
                </c:pt>
                <c:pt idx="8">
                  <c:v>The altering of water courses, sinking of bores or dam construction upstream causing loss of water to the farm</c:v>
                </c:pt>
                <c:pt idx="9">
                  <c:v>Pollution of streams or wetlands</c:v>
                </c:pt>
                <c:pt idx="10">
                  <c:v>Bushfire due to inadequate prevention on neighbouring land</c:v>
                </c:pt>
                <c:pt idx="11">
                  <c:v>Chemical Spray drift</c:v>
                </c:pt>
                <c:pt idx="12">
                  <c:v>Dumping of rubbish or waste on farm land</c:v>
                </c:pt>
                <c:pt idx="13">
                  <c:v>Unauthorised hunters</c:v>
                </c:pt>
                <c:pt idx="14">
                  <c:v>Trespassers</c:v>
                </c:pt>
              </c:strCache>
            </c:strRef>
          </c:cat>
          <c:val>
            <c:numRef>
              <c:f>Sheet1!$B$894:$B$908</c:f>
              <c:numCache>
                <c:formatCode>0.00</c:formatCode>
                <c:ptCount val="15"/>
                <c:pt idx="0">
                  <c:v>1.4537902388369335</c:v>
                </c:pt>
                <c:pt idx="1">
                  <c:v>1.5057113187953917</c:v>
                </c:pt>
                <c:pt idx="2">
                  <c:v>1.5057113187953917</c:v>
                </c:pt>
                <c:pt idx="3">
                  <c:v>2.4402907580478597</c:v>
                </c:pt>
                <c:pt idx="4">
                  <c:v>3.167185877466355</c:v>
                </c:pt>
                <c:pt idx="5">
                  <c:v>3.5825545171339592</c:v>
                </c:pt>
                <c:pt idx="6">
                  <c:v>3.9460020768431967</c:v>
                </c:pt>
                <c:pt idx="7">
                  <c:v>4.6728971962616823</c:v>
                </c:pt>
                <c:pt idx="8">
                  <c:v>4.9325025960539985</c:v>
                </c:pt>
                <c:pt idx="9">
                  <c:v>5.0882658359293904</c:v>
                </c:pt>
                <c:pt idx="10">
                  <c:v>5.7113187954309534</c:v>
                </c:pt>
                <c:pt idx="11">
                  <c:v>8.5150571131880248</c:v>
                </c:pt>
                <c:pt idx="12">
                  <c:v>12.720664589823469</c:v>
                </c:pt>
                <c:pt idx="13">
                  <c:v>13.187954309449674</c:v>
                </c:pt>
                <c:pt idx="14">
                  <c:v>21.339563862928326</c:v>
                </c:pt>
              </c:numCache>
            </c:numRef>
          </c:val>
        </c:ser>
        <c:dLbls>
          <c:showLegendKey val="0"/>
          <c:showVal val="1"/>
          <c:showCatName val="0"/>
          <c:showSerName val="0"/>
          <c:showPercent val="0"/>
          <c:showBubbleSize val="0"/>
        </c:dLbls>
        <c:gapWidth val="150"/>
        <c:axId val="102227328"/>
        <c:axId val="117098752"/>
      </c:barChart>
      <c:catAx>
        <c:axId val="102227328"/>
        <c:scaling>
          <c:orientation val="minMax"/>
        </c:scaling>
        <c:delete val="0"/>
        <c:axPos val="l"/>
        <c:majorTickMark val="out"/>
        <c:minorTickMark val="none"/>
        <c:tickLblPos val="nextTo"/>
        <c:txPr>
          <a:bodyPr/>
          <a:lstStyle/>
          <a:p>
            <a:pPr>
              <a:defRPr sz="1600"/>
            </a:pPr>
            <a:endParaRPr lang="en-US"/>
          </a:p>
        </c:txPr>
        <c:crossAx val="117098752"/>
        <c:crosses val="autoZero"/>
        <c:auto val="1"/>
        <c:lblAlgn val="ctr"/>
        <c:lblOffset val="100"/>
        <c:noMultiLvlLbl val="0"/>
      </c:catAx>
      <c:valAx>
        <c:axId val="117098752"/>
        <c:scaling>
          <c:orientation val="minMax"/>
        </c:scaling>
        <c:delete val="0"/>
        <c:axPos val="b"/>
        <c:majorGridlines/>
        <c:title>
          <c:tx>
            <c:rich>
              <a:bodyPr/>
              <a:lstStyle/>
              <a:p>
                <a:pPr>
                  <a:defRPr/>
                </a:pPr>
                <a:r>
                  <a:rPr lang="en-US" dirty="0"/>
                  <a:t>Percent</a:t>
                </a:r>
              </a:p>
            </c:rich>
          </c:tx>
          <c:layout>
            <c:manualLayout>
              <c:xMode val="edge"/>
              <c:yMode val="edge"/>
              <c:x val="0.36054944024854035"/>
              <c:y val="0.9410338799133936"/>
            </c:manualLayout>
          </c:layout>
          <c:overlay val="0"/>
        </c:title>
        <c:numFmt formatCode="0.00" sourceLinked="1"/>
        <c:majorTickMark val="out"/>
        <c:minorTickMark val="none"/>
        <c:tickLblPos val="nextTo"/>
        <c:crossAx val="102227328"/>
        <c:crosses val="autoZero"/>
        <c:crossBetween val="between"/>
      </c:valAx>
    </c:plotArea>
    <c:plotVisOnly val="1"/>
    <c:dispBlanksAs val="gap"/>
    <c:showDLblsOverMax val="0"/>
  </c:chart>
  <c:txPr>
    <a:bodyPr/>
    <a:lstStyle/>
    <a:p>
      <a:pPr>
        <a:defRPr sz="1600">
          <a:latin typeface="Calibri"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manualLayout>
          <c:layoutTarget val="inner"/>
          <c:xMode val="edge"/>
          <c:yMode val="edge"/>
          <c:x val="1.11111111111112E-2"/>
          <c:y val="0.124293785310736"/>
          <c:w val="0.95833333333333404"/>
          <c:h val="0.53003516069925205"/>
        </c:manualLayout>
      </c:layout>
      <c:barChart>
        <c:barDir val="col"/>
        <c:grouping val="clustered"/>
        <c:varyColors val="0"/>
        <c:ser>
          <c:idx val="0"/>
          <c:order val="0"/>
          <c:spPr>
            <a:solidFill>
              <a:srgbClr val="7AB800"/>
            </a:solidFill>
          </c:spPr>
          <c:invertIfNegative val="0"/>
          <c:cat>
            <c:strRef>
              <c:f>Sheet1!$A$69:$E$69</c:f>
              <c:strCache>
                <c:ptCount val="5"/>
                <c:pt idx="0">
                  <c:v>Strongly Agee</c:v>
                </c:pt>
                <c:pt idx="1">
                  <c:v>Agree</c:v>
                </c:pt>
                <c:pt idx="2">
                  <c:v>Neutral or Unsure</c:v>
                </c:pt>
                <c:pt idx="3">
                  <c:v>Disagree</c:v>
                </c:pt>
                <c:pt idx="4">
                  <c:v>Strongly Disagree</c:v>
                </c:pt>
              </c:strCache>
            </c:strRef>
          </c:cat>
          <c:val>
            <c:numRef>
              <c:f>Sheet1!$A$70:$E$70</c:f>
              <c:numCache>
                <c:formatCode>0.0%</c:formatCode>
                <c:ptCount val="5"/>
                <c:pt idx="0">
                  <c:v>0.33400000000000102</c:v>
                </c:pt>
                <c:pt idx="1">
                  <c:v>0.49099999999999999</c:v>
                </c:pt>
                <c:pt idx="2">
                  <c:v>0.112</c:v>
                </c:pt>
                <c:pt idx="3">
                  <c:v>4.4999999999999998E-2</c:v>
                </c:pt>
                <c:pt idx="4">
                  <c:v>1.7999999999999999E-2</c:v>
                </c:pt>
              </c:numCache>
            </c:numRef>
          </c:val>
        </c:ser>
        <c:dLbls>
          <c:showLegendKey val="0"/>
          <c:showVal val="1"/>
          <c:showCatName val="0"/>
          <c:showSerName val="0"/>
          <c:showPercent val="0"/>
          <c:showBubbleSize val="0"/>
        </c:dLbls>
        <c:gapWidth val="150"/>
        <c:axId val="117108096"/>
        <c:axId val="121320576"/>
      </c:barChart>
      <c:catAx>
        <c:axId val="117108096"/>
        <c:scaling>
          <c:orientation val="minMax"/>
        </c:scaling>
        <c:delete val="0"/>
        <c:axPos val="b"/>
        <c:majorTickMark val="out"/>
        <c:minorTickMark val="none"/>
        <c:tickLblPos val="nextTo"/>
        <c:crossAx val="121320576"/>
        <c:crosses val="autoZero"/>
        <c:auto val="1"/>
        <c:lblAlgn val="ctr"/>
        <c:lblOffset val="100"/>
        <c:noMultiLvlLbl val="0"/>
      </c:catAx>
      <c:valAx>
        <c:axId val="121320576"/>
        <c:scaling>
          <c:orientation val="minMax"/>
        </c:scaling>
        <c:delete val="1"/>
        <c:axPos val="l"/>
        <c:numFmt formatCode="0.0%" sourceLinked="1"/>
        <c:majorTickMark val="out"/>
        <c:minorTickMark val="none"/>
        <c:tickLblPos val="nextTo"/>
        <c:crossAx val="117108096"/>
        <c:crosses val="autoZero"/>
        <c:crossBetween val="between"/>
      </c:valAx>
    </c:plotArea>
    <c:plotVisOnly val="1"/>
    <c:dispBlanksAs val="gap"/>
    <c:showDLblsOverMax val="0"/>
  </c:chart>
  <c:txPr>
    <a:bodyPr/>
    <a:lstStyle/>
    <a:p>
      <a:pPr>
        <a:defRPr sz="2000">
          <a:latin typeface="Tw Cen MT" panose="020B0602020104020603"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27"/>
    </mc:Choice>
    <mc:Fallback>
      <c:style val="27"/>
    </mc:Fallback>
  </mc:AlternateContent>
  <c:chart>
    <c:autoTitleDeleted val="0"/>
    <c:plotArea>
      <c:layout>
        <c:manualLayout>
          <c:layoutTarget val="inner"/>
          <c:xMode val="edge"/>
          <c:yMode val="edge"/>
          <c:x val="1.1111111111111125E-2"/>
          <c:y val="7.0092823762883311E-2"/>
          <c:w val="0.9583333333333337"/>
          <c:h val="0.63201160830505965"/>
        </c:manualLayout>
      </c:layout>
      <c:barChart>
        <c:barDir val="col"/>
        <c:grouping val="clustered"/>
        <c:varyColors val="0"/>
        <c:ser>
          <c:idx val="0"/>
          <c:order val="0"/>
          <c:spPr>
            <a:solidFill>
              <a:srgbClr val="7AB800"/>
            </a:solidFill>
          </c:spPr>
          <c:invertIfNegative val="0"/>
          <c:cat>
            <c:strRef>
              <c:f>Sheet1!$A$144:$E$144</c:f>
              <c:strCache>
                <c:ptCount val="5"/>
                <c:pt idx="0">
                  <c:v>Strongly Agee</c:v>
                </c:pt>
                <c:pt idx="1">
                  <c:v>Agree</c:v>
                </c:pt>
                <c:pt idx="2">
                  <c:v>Neutral or Unsure</c:v>
                </c:pt>
                <c:pt idx="3">
                  <c:v>Disagree</c:v>
                </c:pt>
                <c:pt idx="4">
                  <c:v>Strongly Disagree</c:v>
                </c:pt>
              </c:strCache>
            </c:strRef>
          </c:cat>
          <c:val>
            <c:numRef>
              <c:f>Sheet1!$A$145:$E$145</c:f>
              <c:numCache>
                <c:formatCode>0.0%</c:formatCode>
                <c:ptCount val="5"/>
                <c:pt idx="0">
                  <c:v>5.3999999999999999E-2</c:v>
                </c:pt>
                <c:pt idx="1">
                  <c:v>5.9000000000000434E-2</c:v>
                </c:pt>
                <c:pt idx="2">
                  <c:v>0.12400000000000012</c:v>
                </c:pt>
                <c:pt idx="3">
                  <c:v>0.42400000000000032</c:v>
                </c:pt>
                <c:pt idx="4">
                  <c:v>0.33900000000000802</c:v>
                </c:pt>
              </c:numCache>
            </c:numRef>
          </c:val>
        </c:ser>
        <c:dLbls>
          <c:showLegendKey val="0"/>
          <c:showVal val="1"/>
          <c:showCatName val="0"/>
          <c:showSerName val="0"/>
          <c:showPercent val="0"/>
          <c:showBubbleSize val="0"/>
        </c:dLbls>
        <c:gapWidth val="150"/>
        <c:axId val="121354496"/>
        <c:axId val="121360384"/>
      </c:barChart>
      <c:catAx>
        <c:axId val="121354496"/>
        <c:scaling>
          <c:orientation val="minMax"/>
        </c:scaling>
        <c:delete val="0"/>
        <c:axPos val="b"/>
        <c:majorTickMark val="out"/>
        <c:minorTickMark val="none"/>
        <c:tickLblPos val="nextTo"/>
        <c:crossAx val="121360384"/>
        <c:crosses val="autoZero"/>
        <c:auto val="1"/>
        <c:lblAlgn val="ctr"/>
        <c:lblOffset val="100"/>
        <c:noMultiLvlLbl val="0"/>
      </c:catAx>
      <c:valAx>
        <c:axId val="121360384"/>
        <c:scaling>
          <c:orientation val="minMax"/>
        </c:scaling>
        <c:delete val="1"/>
        <c:axPos val="l"/>
        <c:numFmt formatCode="0.0%" sourceLinked="1"/>
        <c:majorTickMark val="out"/>
        <c:minorTickMark val="none"/>
        <c:tickLblPos val="none"/>
        <c:crossAx val="121354496"/>
        <c:crosses val="autoZero"/>
        <c:crossBetween val="between"/>
      </c:valAx>
    </c:plotArea>
    <c:plotVisOnly val="1"/>
    <c:dispBlanksAs val="gap"/>
    <c:showDLblsOverMax val="0"/>
  </c:chart>
  <c:txPr>
    <a:bodyPr/>
    <a:lstStyle/>
    <a:p>
      <a:pPr>
        <a:defRPr sz="1800">
          <a:latin typeface="Tw Cen MT" panose="020B0602020104020603" pitchFamily="34"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manualLayout>
          <c:layoutTarget val="inner"/>
          <c:xMode val="edge"/>
          <c:yMode val="edge"/>
          <c:x val="1.1111111111111099E-2"/>
          <c:y val="0.124293785310737"/>
          <c:w val="0.95833333333333404"/>
          <c:h val="0.56247904495809098"/>
        </c:manualLayout>
      </c:layout>
      <c:barChart>
        <c:barDir val="col"/>
        <c:grouping val="clustered"/>
        <c:varyColors val="0"/>
        <c:ser>
          <c:idx val="0"/>
          <c:order val="0"/>
          <c:spPr>
            <a:solidFill>
              <a:srgbClr val="7AB800"/>
            </a:solidFill>
          </c:spPr>
          <c:invertIfNegative val="0"/>
          <c:cat>
            <c:strRef>
              <c:f>Sheet1!$A$157:$E$157</c:f>
              <c:strCache>
                <c:ptCount val="5"/>
                <c:pt idx="0">
                  <c:v>Strongly Agee</c:v>
                </c:pt>
                <c:pt idx="1">
                  <c:v>Agree</c:v>
                </c:pt>
                <c:pt idx="2">
                  <c:v>Neutral or Unsure</c:v>
                </c:pt>
                <c:pt idx="3">
                  <c:v>Disagree</c:v>
                </c:pt>
                <c:pt idx="4">
                  <c:v>Strongly Disagree</c:v>
                </c:pt>
              </c:strCache>
            </c:strRef>
          </c:cat>
          <c:val>
            <c:numRef>
              <c:f>Sheet1!$A$158:$E$158</c:f>
              <c:numCache>
                <c:formatCode>0.0%</c:formatCode>
                <c:ptCount val="5"/>
                <c:pt idx="0">
                  <c:v>0.182</c:v>
                </c:pt>
                <c:pt idx="1">
                  <c:v>0.380000000000004</c:v>
                </c:pt>
                <c:pt idx="2">
                  <c:v>0.247</c:v>
                </c:pt>
                <c:pt idx="3">
                  <c:v>0.14199999999999999</c:v>
                </c:pt>
                <c:pt idx="4">
                  <c:v>0.05</c:v>
                </c:pt>
              </c:numCache>
            </c:numRef>
          </c:val>
        </c:ser>
        <c:dLbls>
          <c:showLegendKey val="0"/>
          <c:showVal val="1"/>
          <c:showCatName val="0"/>
          <c:showSerName val="0"/>
          <c:showPercent val="0"/>
          <c:showBubbleSize val="0"/>
        </c:dLbls>
        <c:gapWidth val="150"/>
        <c:axId val="121415936"/>
        <c:axId val="121421824"/>
      </c:barChart>
      <c:catAx>
        <c:axId val="121415936"/>
        <c:scaling>
          <c:orientation val="minMax"/>
        </c:scaling>
        <c:delete val="0"/>
        <c:axPos val="b"/>
        <c:majorTickMark val="out"/>
        <c:minorTickMark val="none"/>
        <c:tickLblPos val="nextTo"/>
        <c:crossAx val="121421824"/>
        <c:crosses val="autoZero"/>
        <c:auto val="1"/>
        <c:lblAlgn val="ctr"/>
        <c:lblOffset val="100"/>
        <c:noMultiLvlLbl val="0"/>
      </c:catAx>
      <c:valAx>
        <c:axId val="121421824"/>
        <c:scaling>
          <c:orientation val="minMax"/>
        </c:scaling>
        <c:delete val="1"/>
        <c:axPos val="l"/>
        <c:numFmt formatCode="0.0%" sourceLinked="1"/>
        <c:majorTickMark val="out"/>
        <c:minorTickMark val="none"/>
        <c:tickLblPos val="nextTo"/>
        <c:crossAx val="121415936"/>
        <c:crosses val="autoZero"/>
        <c:crossBetween val="between"/>
      </c:valAx>
    </c:plotArea>
    <c:plotVisOnly val="1"/>
    <c:dispBlanksAs val="gap"/>
    <c:showDLblsOverMax val="0"/>
  </c:chart>
  <c:txPr>
    <a:bodyPr/>
    <a:lstStyle/>
    <a:p>
      <a:pPr>
        <a:defRPr sz="1800">
          <a:latin typeface="Tw Cen MT" panose="020B0602020104020603" pitchFamily="34" charset="0"/>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BA5F2B-D00D-4AC1-B981-D74D030F6636}" type="datetimeFigureOut">
              <a:rPr lang="en-AU" smtClean="0"/>
              <a:t>12/09/2014</a:t>
            </a:fld>
            <a:endParaRPr lang="en-AU"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59B2A7-736D-4D2F-A6B1-8D6283EB30A5}" type="slidenum">
              <a:rPr lang="en-AU" smtClean="0"/>
              <a:t>‹#›</a:t>
            </a:fld>
            <a:endParaRPr lang="en-AU" dirty="0"/>
          </a:p>
        </p:txBody>
      </p:sp>
    </p:spTree>
    <p:extLst>
      <p:ext uri="{BB962C8B-B14F-4D97-AF65-F5344CB8AC3E}">
        <p14:creationId xmlns:p14="http://schemas.microsoft.com/office/powerpoint/2010/main" val="2050769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27EC77A-D52F-4B1D-A5D7-94E97F24EB61}" type="slidenum">
              <a:rPr lang="en-US" smtClean="0"/>
              <a:pPr/>
              <a:t>4</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27EC77A-D52F-4B1D-A5D7-94E97F24EB61}" type="slidenum">
              <a:rPr lang="en-US" smtClean="0"/>
              <a:pPr/>
              <a:t>8</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5" descr="UNE_Spot_2_Colour_RGBmatch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0"/>
            <a:ext cx="1439862"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p:nvSpPr>
        <p:spPr bwMode="auto">
          <a:xfrm>
            <a:off x="0" y="6165850"/>
            <a:ext cx="9144000" cy="692150"/>
          </a:xfrm>
          <a:prstGeom prst="rect">
            <a:avLst/>
          </a:prstGeom>
          <a:solidFill>
            <a:srgbClr val="7AB800"/>
          </a:solidFill>
          <a:ln w="9525">
            <a:noFill/>
            <a:miter lim="800000"/>
            <a:headEnd/>
            <a:tailEnd/>
          </a:ln>
          <a:effectLst/>
        </p:spPr>
        <p:txBody>
          <a:bodyPr wrap="none" anchor="ctr"/>
          <a:lstStyle/>
          <a:p>
            <a:pPr>
              <a:defRPr/>
            </a:pPr>
            <a:endParaRPr lang="en-AU" dirty="0"/>
          </a:p>
        </p:txBody>
      </p:sp>
      <p:sp>
        <p:nvSpPr>
          <p:cNvPr id="2" name="Title 1"/>
          <p:cNvSpPr>
            <a:spLocks noGrp="1"/>
          </p:cNvSpPr>
          <p:nvPr>
            <p:ph type="ctrTitle"/>
          </p:nvPr>
        </p:nvSpPr>
        <p:spPr>
          <a:xfrm>
            <a:off x="685800" y="2130425"/>
            <a:ext cx="7772400" cy="1470025"/>
          </a:xfrm>
        </p:spPr>
        <p:txBody>
          <a:bodyPr/>
          <a:lstStyle>
            <a:lvl1pPr>
              <a:defRPr sz="3600"/>
            </a:lvl1p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sz="20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AU" dirty="0"/>
          </a:p>
        </p:txBody>
      </p:sp>
      <p:sp>
        <p:nvSpPr>
          <p:cNvPr id="6" name="Date Placeholder 3"/>
          <p:cNvSpPr>
            <a:spLocks noGrp="1"/>
          </p:cNvSpPr>
          <p:nvPr>
            <p:ph type="dt" sz="half" idx="10"/>
          </p:nvPr>
        </p:nvSpPr>
        <p:spPr/>
        <p:txBody>
          <a:bodyPr/>
          <a:lstStyle>
            <a:lvl1pPr>
              <a:defRPr sz="1200" dirty="0">
                <a:latin typeface="Lucida Sans Unicode" pitchFamily="34" charset="0"/>
                <a:cs typeface="Lucida Sans Unicode" pitchFamily="34" charset="0"/>
              </a:defRPr>
            </a:lvl1pPr>
          </a:lstStyle>
          <a:p>
            <a:pPr>
              <a:defRPr/>
            </a:pPr>
            <a:endParaRPr lang="en-US" dirty="0"/>
          </a:p>
        </p:txBody>
      </p:sp>
      <p:sp>
        <p:nvSpPr>
          <p:cNvPr id="7" name="Footer Placeholder 4"/>
          <p:cNvSpPr>
            <a:spLocks noGrp="1"/>
          </p:cNvSpPr>
          <p:nvPr>
            <p:ph type="ftr" sz="quarter" idx="11"/>
          </p:nvPr>
        </p:nvSpPr>
        <p:spPr/>
        <p:txBody>
          <a:bodyPr/>
          <a:lstStyle>
            <a:lvl1pPr>
              <a:defRPr sz="1200" dirty="0">
                <a:latin typeface="Lucida Sans Unicode" pitchFamily="34" charset="0"/>
                <a:cs typeface="Lucida Sans Unicode" pitchFamily="34" charset="0"/>
              </a:defRPr>
            </a:lvl1pPr>
          </a:lstStyle>
          <a:p>
            <a:pPr>
              <a:defRPr/>
            </a:pPr>
            <a:endParaRPr lang="en-US" dirty="0"/>
          </a:p>
        </p:txBody>
      </p:sp>
      <p:sp>
        <p:nvSpPr>
          <p:cNvPr id="8" name="Slide Number Placeholder 5"/>
          <p:cNvSpPr>
            <a:spLocks noGrp="1"/>
          </p:cNvSpPr>
          <p:nvPr>
            <p:ph type="sldNum" sz="quarter" idx="12"/>
          </p:nvPr>
        </p:nvSpPr>
        <p:spPr/>
        <p:txBody>
          <a:bodyPr/>
          <a:lstStyle>
            <a:lvl1pPr>
              <a:defRPr sz="1200" smtClean="0">
                <a:latin typeface="Lucida Sans Unicode" pitchFamily="34" charset="0"/>
                <a:cs typeface="Lucida Sans Unicode" pitchFamily="34" charset="0"/>
              </a:defRPr>
            </a:lvl1pPr>
          </a:lstStyle>
          <a:p>
            <a:pPr>
              <a:defRPr/>
            </a:pPr>
            <a:fld id="{6A4C9477-406A-4C66-914F-40E4F8EB70F3}" type="slidenum">
              <a:rPr lang="en-US"/>
              <a:pPr>
                <a:defRPr/>
              </a:pPr>
              <a:t>‹#›</a:t>
            </a:fld>
            <a:endParaRPr lang="en-US" dirty="0"/>
          </a:p>
        </p:txBody>
      </p:sp>
    </p:spTree>
    <p:extLst>
      <p:ext uri="{BB962C8B-B14F-4D97-AF65-F5344CB8AC3E}">
        <p14:creationId xmlns:p14="http://schemas.microsoft.com/office/powerpoint/2010/main" val="3286863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79953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Rectangle 7"/>
          <p:cNvSpPr>
            <a:spLocks noChangeArrowheads="1"/>
          </p:cNvSpPr>
          <p:nvPr/>
        </p:nvSpPr>
        <p:spPr bwMode="auto">
          <a:xfrm>
            <a:off x="0" y="0"/>
            <a:ext cx="9144000" cy="6858000"/>
          </a:xfrm>
          <a:prstGeom prst="rect">
            <a:avLst/>
          </a:prstGeom>
          <a:solidFill>
            <a:srgbClr val="7AB800"/>
          </a:solidFill>
          <a:ln w="9525">
            <a:solidFill>
              <a:schemeClr val="tx1"/>
            </a:solidFill>
            <a:miter lim="800000"/>
            <a:headEnd/>
            <a:tailEnd/>
          </a:ln>
          <a:effectLst/>
        </p:spPr>
        <p:txBody>
          <a:bodyPr wrap="none" anchor="ctr"/>
          <a:lstStyle/>
          <a:p>
            <a:pPr>
              <a:defRPr/>
            </a:pPr>
            <a:endParaRPr lang="en-AU" dirty="0"/>
          </a:p>
        </p:txBody>
      </p:sp>
      <p:sp>
        <p:nvSpPr>
          <p:cNvPr id="7" name="Rectangle 8"/>
          <p:cNvSpPr>
            <a:spLocks noChangeArrowheads="1"/>
          </p:cNvSpPr>
          <p:nvPr/>
        </p:nvSpPr>
        <p:spPr bwMode="auto">
          <a:xfrm>
            <a:off x="0" y="6308725"/>
            <a:ext cx="9144000" cy="549275"/>
          </a:xfrm>
          <a:prstGeom prst="rect">
            <a:avLst/>
          </a:prstGeom>
          <a:solidFill>
            <a:schemeClr val="tx1"/>
          </a:solidFill>
          <a:ln w="9525">
            <a:solidFill>
              <a:schemeClr val="tx1"/>
            </a:solidFill>
            <a:miter lim="800000"/>
            <a:headEnd/>
            <a:tailEnd/>
          </a:ln>
          <a:effectLst/>
        </p:spPr>
        <p:txBody>
          <a:bodyPr wrap="none" anchor="ctr"/>
          <a:lstStyle/>
          <a:p>
            <a:pPr>
              <a:defRPr/>
            </a:pPr>
            <a:endParaRPr lang="en-AU" dirty="0"/>
          </a:p>
        </p:txBody>
      </p:sp>
      <p:pic>
        <p:nvPicPr>
          <p:cNvPr id="8" name="Picture 13" descr="UNE_Graphic_Gre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6913" y="6453188"/>
            <a:ext cx="6477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428596" y="274638"/>
            <a:ext cx="8258204" cy="1143000"/>
          </a:xfrm>
        </p:spPr>
        <p:txBody>
          <a:bodyPr/>
          <a:lstStyle/>
          <a:p>
            <a:r>
              <a:rPr lang="en-US" smtClean="0"/>
              <a:t>Click to edit Master title style</a:t>
            </a:r>
            <a:endParaRPr lang="en-AU" dirty="0"/>
          </a:p>
        </p:txBody>
      </p:sp>
      <p:sp>
        <p:nvSpPr>
          <p:cNvPr id="6" name="Content Placeholder 2"/>
          <p:cNvSpPr>
            <a:spLocks noGrp="1"/>
          </p:cNvSpPr>
          <p:nvPr>
            <p:ph idx="1"/>
          </p:nvPr>
        </p:nvSpPr>
        <p:spPr>
          <a:xfrm>
            <a:off x="457200" y="1600200"/>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38072278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8"/>
          <p:cNvSpPr>
            <a:spLocks noChangeArrowheads="1"/>
          </p:cNvSpPr>
          <p:nvPr/>
        </p:nvSpPr>
        <p:spPr bwMode="auto">
          <a:xfrm>
            <a:off x="0" y="6165850"/>
            <a:ext cx="9144000" cy="692150"/>
          </a:xfrm>
          <a:prstGeom prst="rect">
            <a:avLst/>
          </a:prstGeom>
          <a:solidFill>
            <a:srgbClr val="7AB800"/>
          </a:solidFill>
          <a:ln w="9525">
            <a:noFill/>
            <a:miter lim="800000"/>
            <a:headEnd/>
            <a:tailEnd/>
          </a:ln>
          <a:effectLst/>
        </p:spPr>
        <p:txBody>
          <a:bodyPr wrap="none" anchor="ctr"/>
          <a:lstStyle/>
          <a:p>
            <a:pPr>
              <a:defRPr/>
            </a:pPr>
            <a:endParaRPr lang="en-AU" dirty="0"/>
          </a:p>
        </p:txBody>
      </p:sp>
      <p:sp>
        <p:nvSpPr>
          <p:cNvPr id="2" name="Title 1"/>
          <p:cNvSpPr>
            <a:spLocks noGrp="1"/>
          </p:cNvSpPr>
          <p:nvPr>
            <p:ph type="title"/>
          </p:nvPr>
        </p:nvSpPr>
        <p:spPr>
          <a:xfrm>
            <a:off x="428596" y="1571612"/>
            <a:ext cx="3008313" cy="1162050"/>
          </a:xfrm>
        </p:spPr>
        <p:txBody>
          <a:bodyPr anchor="b"/>
          <a:lstStyle>
            <a:lvl1pPr algn="l">
              <a:defRPr sz="2000" b="1"/>
            </a:lvl1pPr>
          </a:lstStyle>
          <a:p>
            <a:r>
              <a:rPr lang="en-US" smtClean="0"/>
              <a:t>Click to edit Master title style</a:t>
            </a:r>
            <a:endParaRPr lang="en-AU" dirty="0"/>
          </a:p>
        </p:txBody>
      </p:sp>
      <p:sp>
        <p:nvSpPr>
          <p:cNvPr id="3" name="Content Placeholder 2"/>
          <p:cNvSpPr>
            <a:spLocks noGrp="1"/>
          </p:cNvSpPr>
          <p:nvPr>
            <p:ph idx="1"/>
          </p:nvPr>
        </p:nvSpPr>
        <p:spPr>
          <a:xfrm>
            <a:off x="3575050" y="1571612"/>
            <a:ext cx="5111750" cy="45545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Text Placeholder 3"/>
          <p:cNvSpPr>
            <a:spLocks noGrp="1"/>
          </p:cNvSpPr>
          <p:nvPr>
            <p:ph type="body" sz="half" idx="2"/>
          </p:nvPr>
        </p:nvSpPr>
        <p:spPr>
          <a:xfrm>
            <a:off x="428596" y="2786058"/>
            <a:ext cx="3008313" cy="334010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sz="1200" dirty="0">
                <a:latin typeface="Lucida Sans Unicode" pitchFamily="34" charset="0"/>
                <a:cs typeface="Lucida Sans Unicode" pitchFamily="34" charset="0"/>
              </a:defRPr>
            </a:lvl1pPr>
          </a:lstStyle>
          <a:p>
            <a:pPr>
              <a:defRPr/>
            </a:pPr>
            <a:endParaRPr lang="en-US" dirty="0"/>
          </a:p>
        </p:txBody>
      </p:sp>
      <p:sp>
        <p:nvSpPr>
          <p:cNvPr id="7" name="Footer Placeholder 4"/>
          <p:cNvSpPr>
            <a:spLocks noGrp="1"/>
          </p:cNvSpPr>
          <p:nvPr>
            <p:ph type="ftr" sz="quarter" idx="11"/>
          </p:nvPr>
        </p:nvSpPr>
        <p:spPr/>
        <p:txBody>
          <a:bodyPr/>
          <a:lstStyle>
            <a:lvl1pPr>
              <a:defRPr sz="1200" dirty="0">
                <a:latin typeface="Lucida Sans Unicode" pitchFamily="34" charset="0"/>
                <a:cs typeface="Lucida Sans Unicode" pitchFamily="34" charset="0"/>
              </a:defRPr>
            </a:lvl1pPr>
          </a:lstStyle>
          <a:p>
            <a:pPr>
              <a:defRPr/>
            </a:pPr>
            <a:endParaRPr lang="en-US" dirty="0"/>
          </a:p>
        </p:txBody>
      </p:sp>
      <p:sp>
        <p:nvSpPr>
          <p:cNvPr id="8" name="Slide Number Placeholder 5"/>
          <p:cNvSpPr>
            <a:spLocks noGrp="1"/>
          </p:cNvSpPr>
          <p:nvPr>
            <p:ph type="sldNum" sz="quarter" idx="12"/>
          </p:nvPr>
        </p:nvSpPr>
        <p:spPr/>
        <p:txBody>
          <a:bodyPr/>
          <a:lstStyle>
            <a:lvl1pPr>
              <a:defRPr sz="1200" smtClean="0">
                <a:latin typeface="Lucida Sans Unicode" pitchFamily="34" charset="0"/>
                <a:cs typeface="Lucida Sans Unicode" pitchFamily="34" charset="0"/>
              </a:defRPr>
            </a:lvl1pPr>
          </a:lstStyle>
          <a:p>
            <a:pPr>
              <a:defRPr/>
            </a:pPr>
            <a:fld id="{B13E2F49-B31E-41A8-BE95-FDC21AE90D07}" type="slidenum">
              <a:rPr lang="en-US"/>
              <a:pPr>
                <a:defRPr/>
              </a:pPr>
              <a:t>‹#›</a:t>
            </a:fld>
            <a:endParaRPr lang="en-US" dirty="0"/>
          </a:p>
        </p:txBody>
      </p:sp>
    </p:spTree>
    <p:extLst>
      <p:ext uri="{BB962C8B-B14F-4D97-AF65-F5344CB8AC3E}">
        <p14:creationId xmlns:p14="http://schemas.microsoft.com/office/powerpoint/2010/main" val="19971249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8"/>
          <p:cNvSpPr>
            <a:spLocks noChangeArrowheads="1"/>
          </p:cNvSpPr>
          <p:nvPr/>
        </p:nvSpPr>
        <p:spPr bwMode="auto">
          <a:xfrm>
            <a:off x="0" y="6165850"/>
            <a:ext cx="9144000" cy="692150"/>
          </a:xfrm>
          <a:prstGeom prst="rect">
            <a:avLst/>
          </a:prstGeom>
          <a:solidFill>
            <a:srgbClr val="7AB800"/>
          </a:solidFill>
          <a:ln w="9525">
            <a:noFill/>
            <a:miter lim="800000"/>
            <a:headEnd/>
            <a:tailEnd/>
          </a:ln>
          <a:effectLst/>
        </p:spPr>
        <p:txBody>
          <a:bodyPr wrap="none" anchor="ctr"/>
          <a:lstStyle/>
          <a:p>
            <a:pPr>
              <a:defRPr/>
            </a:pPr>
            <a:endParaRPr lang="en-AU" dirty="0"/>
          </a:p>
        </p:txBody>
      </p:sp>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dirty="0"/>
          </a:p>
        </p:txBody>
      </p:sp>
      <p:sp>
        <p:nvSpPr>
          <p:cNvPr id="3" name="Picture Placeholder 2"/>
          <p:cNvSpPr>
            <a:spLocks noGrp="1"/>
          </p:cNvSpPr>
          <p:nvPr>
            <p:ph type="pic" idx="1"/>
          </p:nvPr>
        </p:nvSpPr>
        <p:spPr>
          <a:xfrm>
            <a:off x="1792288" y="1500173"/>
            <a:ext cx="5486400" cy="322740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AU"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sz="1200" dirty="0">
                <a:latin typeface="Lucida Sans Unicode" pitchFamily="34" charset="0"/>
                <a:cs typeface="Lucida Sans Unicode" pitchFamily="34" charset="0"/>
              </a:defRPr>
            </a:lvl1pPr>
          </a:lstStyle>
          <a:p>
            <a:pPr>
              <a:defRPr/>
            </a:pPr>
            <a:endParaRPr lang="en-US" dirty="0"/>
          </a:p>
        </p:txBody>
      </p:sp>
      <p:sp>
        <p:nvSpPr>
          <p:cNvPr id="7" name="Footer Placeholder 4"/>
          <p:cNvSpPr>
            <a:spLocks noGrp="1"/>
          </p:cNvSpPr>
          <p:nvPr>
            <p:ph type="ftr" sz="quarter" idx="11"/>
          </p:nvPr>
        </p:nvSpPr>
        <p:spPr/>
        <p:txBody>
          <a:bodyPr/>
          <a:lstStyle>
            <a:lvl1pPr>
              <a:defRPr sz="1200" dirty="0">
                <a:latin typeface="Lucida Sans Unicode" pitchFamily="34" charset="0"/>
                <a:cs typeface="Lucida Sans Unicode" pitchFamily="34" charset="0"/>
              </a:defRPr>
            </a:lvl1pPr>
          </a:lstStyle>
          <a:p>
            <a:pPr>
              <a:defRPr/>
            </a:pPr>
            <a:endParaRPr lang="en-US" dirty="0"/>
          </a:p>
        </p:txBody>
      </p:sp>
      <p:sp>
        <p:nvSpPr>
          <p:cNvPr id="8" name="Slide Number Placeholder 5"/>
          <p:cNvSpPr>
            <a:spLocks noGrp="1"/>
          </p:cNvSpPr>
          <p:nvPr>
            <p:ph type="sldNum" sz="quarter" idx="12"/>
          </p:nvPr>
        </p:nvSpPr>
        <p:spPr/>
        <p:txBody>
          <a:bodyPr/>
          <a:lstStyle>
            <a:lvl1pPr>
              <a:defRPr sz="1200" smtClean="0">
                <a:latin typeface="Lucida Sans Unicode" pitchFamily="34" charset="0"/>
                <a:cs typeface="Lucida Sans Unicode" pitchFamily="34" charset="0"/>
              </a:defRPr>
            </a:lvl1pPr>
          </a:lstStyle>
          <a:p>
            <a:pPr>
              <a:defRPr/>
            </a:pPr>
            <a:fld id="{BA614BA5-ABE1-42DC-996F-25C32141FDF5}" type="slidenum">
              <a:rPr lang="en-US"/>
              <a:pPr>
                <a:defRPr/>
              </a:pPr>
              <a:t>‹#›</a:t>
            </a:fld>
            <a:endParaRPr lang="en-US" dirty="0"/>
          </a:p>
        </p:txBody>
      </p:sp>
    </p:spTree>
    <p:extLst>
      <p:ext uri="{BB962C8B-B14F-4D97-AF65-F5344CB8AC3E}">
        <p14:creationId xmlns:p14="http://schemas.microsoft.com/office/powerpoint/2010/main" val="10054015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274B4C-4550-4B9D-A0F6-B8FF57FBDDA4}" type="datetimeFigureOut">
              <a:rPr lang="en-US" smtClean="0"/>
              <a:pPr/>
              <a:t>9/12/2014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DEF425A-BB25-49F1-BB0A-21E017D57A99}" type="slidenum">
              <a:rPr lang="en-US" smtClean="0"/>
              <a:pPr/>
              <a:t>‹#›</a:t>
            </a:fld>
            <a:endParaRPr lang="en-US" dirty="0"/>
          </a:p>
        </p:txBody>
      </p:sp>
    </p:spTree>
    <p:extLst>
      <p:ext uri="{BB962C8B-B14F-4D97-AF65-F5344CB8AC3E}">
        <p14:creationId xmlns:p14="http://schemas.microsoft.com/office/powerpoint/2010/main" val="11476879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57158" y="428605"/>
            <a:ext cx="5072098" cy="3171846"/>
          </a:xfrm>
          <a:prstGeom prst="rect">
            <a:avLst/>
          </a:prstGeom>
        </p:spPr>
        <p:txBody>
          <a:bodyPr/>
          <a:lstStyle>
            <a:lvl1pPr>
              <a:defRPr>
                <a:latin typeface="Lucida Sans Unicode" pitchFamily="34" charset="0"/>
                <a:cs typeface="Lucida Sans Unicode" pitchFamily="34" charset="0"/>
              </a:defRPr>
            </a:lvl1pPr>
          </a:lstStyle>
          <a:p>
            <a:r>
              <a:rPr lang="en-US" dirty="0" smtClean="0"/>
              <a:t>Click to edit Master title style</a:t>
            </a:r>
            <a:endParaRPr lang="en-AU" dirty="0"/>
          </a:p>
        </p:txBody>
      </p:sp>
      <p:sp>
        <p:nvSpPr>
          <p:cNvPr id="3" name="Subtitle 2"/>
          <p:cNvSpPr>
            <a:spLocks noGrp="1"/>
          </p:cNvSpPr>
          <p:nvPr>
            <p:ph type="subTitle" idx="1"/>
          </p:nvPr>
        </p:nvSpPr>
        <p:spPr>
          <a:xfrm>
            <a:off x="357158" y="3886200"/>
            <a:ext cx="5072098" cy="1752600"/>
          </a:xfrm>
          <a:prstGeom prst="rect">
            <a:avLst/>
          </a:prstGeom>
        </p:spPr>
        <p:txBody>
          <a:bodyPr/>
          <a:lstStyle>
            <a:lvl1pPr marL="0" indent="0" algn="ctr">
              <a:buNone/>
              <a:defRPr sz="2400">
                <a:solidFill>
                  <a:schemeClr val="tx1">
                    <a:lumMod val="65000"/>
                    <a:lumOff val="35000"/>
                  </a:schemeClr>
                </a:solidFill>
                <a:latin typeface="Lucida Sans Unicode" pitchFamily="34" charset="0"/>
                <a:cs typeface="Lucida Sans Unicode"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AU" dirty="0"/>
          </a:p>
        </p:txBody>
      </p:sp>
      <p:sp>
        <p:nvSpPr>
          <p:cNvPr id="4" name="Date Placeholder 3"/>
          <p:cNvSpPr>
            <a:spLocks noGrp="1"/>
          </p:cNvSpPr>
          <p:nvPr>
            <p:ph type="dt" sz="half" idx="10"/>
          </p:nvPr>
        </p:nvSpPr>
        <p:spPr>
          <a:xfrm>
            <a:off x="242888" y="6356350"/>
            <a:ext cx="1257300" cy="365125"/>
          </a:xfrm>
          <a:prstGeom prst="rect">
            <a:avLst/>
          </a:prstGeom>
        </p:spPr>
        <p:txBody>
          <a:bodyPr/>
          <a:lstStyle>
            <a:lvl1pPr>
              <a:defRPr sz="1400" dirty="0">
                <a:latin typeface="Lucida Sans Unicode" pitchFamily="34" charset="0"/>
                <a:cs typeface="Lucida Sans Unicode" pitchFamily="34" charset="0"/>
              </a:defRPr>
            </a:lvl1pPr>
          </a:lstStyle>
          <a:p>
            <a:pPr>
              <a:defRPr/>
            </a:pPr>
            <a:endParaRPr lang="en-AU" dirty="0"/>
          </a:p>
        </p:txBody>
      </p:sp>
      <p:sp>
        <p:nvSpPr>
          <p:cNvPr id="5" name="Footer Placeholder 4"/>
          <p:cNvSpPr>
            <a:spLocks noGrp="1"/>
          </p:cNvSpPr>
          <p:nvPr>
            <p:ph type="ftr" sz="quarter" idx="11"/>
          </p:nvPr>
        </p:nvSpPr>
        <p:spPr>
          <a:xfrm>
            <a:off x="1571625" y="6357938"/>
            <a:ext cx="2895600" cy="365125"/>
          </a:xfrm>
          <a:prstGeom prst="rect">
            <a:avLst/>
          </a:prstGeom>
        </p:spPr>
        <p:txBody>
          <a:bodyPr/>
          <a:lstStyle>
            <a:lvl1pPr>
              <a:defRPr sz="1400" dirty="0">
                <a:latin typeface="Lucida Sans Unicode" pitchFamily="34" charset="0"/>
                <a:cs typeface="Lucida Sans Unicode" pitchFamily="34" charset="0"/>
              </a:defRPr>
            </a:lvl1pPr>
          </a:lstStyle>
          <a:p>
            <a:pPr>
              <a:defRPr/>
            </a:pPr>
            <a:endParaRPr lang="en-AU" dirty="0"/>
          </a:p>
        </p:txBody>
      </p:sp>
      <p:sp>
        <p:nvSpPr>
          <p:cNvPr id="6" name="Slide Number Placeholder 5"/>
          <p:cNvSpPr>
            <a:spLocks noGrp="1"/>
          </p:cNvSpPr>
          <p:nvPr>
            <p:ph type="sldNum" sz="quarter" idx="12"/>
          </p:nvPr>
        </p:nvSpPr>
        <p:spPr>
          <a:xfrm>
            <a:off x="4572000" y="6357938"/>
            <a:ext cx="785813" cy="365125"/>
          </a:xfrm>
          <a:prstGeom prst="rect">
            <a:avLst/>
          </a:prstGeom>
        </p:spPr>
        <p:txBody>
          <a:bodyPr/>
          <a:lstStyle>
            <a:lvl1pPr>
              <a:defRPr sz="1400" smtClean="0">
                <a:latin typeface="Lucida Sans Unicode" pitchFamily="34" charset="0"/>
                <a:cs typeface="Lucida Sans Unicode" pitchFamily="34" charset="0"/>
              </a:defRPr>
            </a:lvl1pPr>
          </a:lstStyle>
          <a:p>
            <a:pPr>
              <a:defRPr/>
            </a:pPr>
            <a:fld id="{5C903641-F1F0-4E4B-A7CD-BAD7B1388233}" type="slidenum">
              <a:rPr lang="en-AU"/>
              <a:pPr>
                <a:defRPr/>
              </a:pPr>
              <a:t>‹#›</a:t>
            </a:fld>
            <a:endParaRPr lang="en-AU" dirty="0"/>
          </a:p>
        </p:txBody>
      </p:sp>
    </p:spTree>
    <p:extLst>
      <p:ext uri="{BB962C8B-B14F-4D97-AF65-F5344CB8AC3E}">
        <p14:creationId xmlns:p14="http://schemas.microsoft.com/office/powerpoint/2010/main" val="18880335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4324" y="274638"/>
            <a:ext cx="5043494" cy="1143000"/>
          </a:xfrm>
          <a:prstGeom prst="rect">
            <a:avLst/>
          </a:prstGeom>
        </p:spPr>
        <p:txBody>
          <a:bodyPr/>
          <a:lstStyle/>
          <a:p>
            <a:r>
              <a:rPr lang="en-US" dirty="0" smtClean="0"/>
              <a:t>Click to edit Master title style</a:t>
            </a:r>
            <a:endParaRPr lang="en-AU" dirty="0"/>
          </a:p>
        </p:txBody>
      </p:sp>
      <p:sp>
        <p:nvSpPr>
          <p:cNvPr id="3" name="Content Placeholder 2"/>
          <p:cNvSpPr>
            <a:spLocks noGrp="1"/>
          </p:cNvSpPr>
          <p:nvPr>
            <p:ph idx="1"/>
          </p:nvPr>
        </p:nvSpPr>
        <p:spPr>
          <a:xfrm>
            <a:off x="314324" y="1600200"/>
            <a:ext cx="5043494"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a:xfrm>
            <a:off x="242888" y="6356350"/>
            <a:ext cx="1257300" cy="365125"/>
          </a:xfrm>
          <a:prstGeom prst="rect">
            <a:avLst/>
          </a:prstGeom>
        </p:spPr>
        <p:txBody>
          <a:bodyPr/>
          <a:lstStyle>
            <a:lvl1pPr>
              <a:defRPr sz="1400" dirty="0">
                <a:latin typeface="Lucida Sans Unicode" pitchFamily="34" charset="0"/>
                <a:cs typeface="Lucida Sans Unicode" pitchFamily="34" charset="0"/>
              </a:defRPr>
            </a:lvl1pPr>
          </a:lstStyle>
          <a:p>
            <a:pPr>
              <a:defRPr/>
            </a:pPr>
            <a:endParaRPr lang="en-AU" dirty="0"/>
          </a:p>
        </p:txBody>
      </p:sp>
      <p:sp>
        <p:nvSpPr>
          <p:cNvPr id="5" name="Footer Placeholder 4"/>
          <p:cNvSpPr>
            <a:spLocks noGrp="1"/>
          </p:cNvSpPr>
          <p:nvPr>
            <p:ph type="ftr" sz="quarter" idx="11"/>
          </p:nvPr>
        </p:nvSpPr>
        <p:spPr>
          <a:xfrm>
            <a:off x="1571625" y="6357938"/>
            <a:ext cx="2895600" cy="365125"/>
          </a:xfrm>
          <a:prstGeom prst="rect">
            <a:avLst/>
          </a:prstGeom>
        </p:spPr>
        <p:txBody>
          <a:bodyPr/>
          <a:lstStyle>
            <a:lvl1pPr>
              <a:defRPr sz="1400" dirty="0">
                <a:latin typeface="Lucida Sans Unicode" pitchFamily="34" charset="0"/>
                <a:cs typeface="Lucida Sans Unicode" pitchFamily="34" charset="0"/>
              </a:defRPr>
            </a:lvl1pPr>
          </a:lstStyle>
          <a:p>
            <a:pPr>
              <a:defRPr/>
            </a:pPr>
            <a:endParaRPr lang="en-AU" dirty="0"/>
          </a:p>
        </p:txBody>
      </p:sp>
      <p:sp>
        <p:nvSpPr>
          <p:cNvPr id="6" name="Slide Number Placeholder 5"/>
          <p:cNvSpPr>
            <a:spLocks noGrp="1"/>
          </p:cNvSpPr>
          <p:nvPr>
            <p:ph type="sldNum" sz="quarter" idx="12"/>
          </p:nvPr>
        </p:nvSpPr>
        <p:spPr>
          <a:xfrm>
            <a:off x="4572000" y="6357938"/>
            <a:ext cx="785813" cy="365125"/>
          </a:xfrm>
          <a:prstGeom prst="rect">
            <a:avLst/>
          </a:prstGeom>
        </p:spPr>
        <p:txBody>
          <a:bodyPr/>
          <a:lstStyle>
            <a:lvl1pPr>
              <a:defRPr sz="1400" smtClean="0">
                <a:latin typeface="Lucida Sans Unicode" pitchFamily="34" charset="0"/>
                <a:cs typeface="Lucida Sans Unicode" pitchFamily="34" charset="0"/>
              </a:defRPr>
            </a:lvl1pPr>
          </a:lstStyle>
          <a:p>
            <a:pPr>
              <a:defRPr/>
            </a:pPr>
            <a:fld id="{3CD686CC-6A87-48D7-A443-28D4142D1152}" type="slidenum">
              <a:rPr lang="en-AU"/>
              <a:pPr>
                <a:defRPr/>
              </a:pPr>
              <a:t>‹#›</a:t>
            </a:fld>
            <a:endParaRPr lang="en-AU" dirty="0"/>
          </a:p>
        </p:txBody>
      </p:sp>
    </p:spTree>
    <p:extLst>
      <p:ext uri="{BB962C8B-B14F-4D97-AF65-F5344CB8AC3E}">
        <p14:creationId xmlns:p14="http://schemas.microsoft.com/office/powerpoint/2010/main" val="20369738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Rectangle 7"/>
          <p:cNvSpPr>
            <a:spLocks noChangeArrowheads="1"/>
          </p:cNvSpPr>
          <p:nvPr/>
        </p:nvSpPr>
        <p:spPr bwMode="auto">
          <a:xfrm>
            <a:off x="0" y="0"/>
            <a:ext cx="9144000" cy="6858000"/>
          </a:xfrm>
          <a:prstGeom prst="rect">
            <a:avLst/>
          </a:prstGeom>
          <a:solidFill>
            <a:srgbClr val="7AB800"/>
          </a:solidFill>
          <a:ln w="9525">
            <a:solidFill>
              <a:schemeClr val="tx1"/>
            </a:solidFill>
            <a:miter lim="800000"/>
            <a:headEnd/>
            <a:tailEnd/>
          </a:ln>
          <a:effectLst/>
        </p:spPr>
        <p:txBody>
          <a:bodyPr wrap="none" anchor="ctr"/>
          <a:lstStyle/>
          <a:p>
            <a:pPr>
              <a:defRPr/>
            </a:pPr>
            <a:endParaRPr lang="en-AU" dirty="0"/>
          </a:p>
        </p:txBody>
      </p:sp>
      <p:sp>
        <p:nvSpPr>
          <p:cNvPr id="5" name="Rectangle 8"/>
          <p:cNvSpPr>
            <a:spLocks noChangeArrowheads="1"/>
          </p:cNvSpPr>
          <p:nvPr/>
        </p:nvSpPr>
        <p:spPr bwMode="auto">
          <a:xfrm>
            <a:off x="0" y="6308725"/>
            <a:ext cx="9144000" cy="549275"/>
          </a:xfrm>
          <a:prstGeom prst="rect">
            <a:avLst/>
          </a:prstGeom>
          <a:solidFill>
            <a:schemeClr val="tx1"/>
          </a:solidFill>
          <a:ln w="9525">
            <a:solidFill>
              <a:schemeClr val="tx1"/>
            </a:solidFill>
            <a:miter lim="800000"/>
            <a:headEnd/>
            <a:tailEnd/>
          </a:ln>
          <a:effectLst/>
        </p:spPr>
        <p:txBody>
          <a:bodyPr wrap="none" anchor="ctr"/>
          <a:lstStyle/>
          <a:p>
            <a:pPr>
              <a:defRPr/>
            </a:pPr>
            <a:endParaRPr lang="en-AU" dirty="0"/>
          </a:p>
        </p:txBody>
      </p:sp>
      <p:pic>
        <p:nvPicPr>
          <p:cNvPr id="8" name="Picture 13" descr="UNE_Graphic_Gre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6913" y="6453188"/>
            <a:ext cx="6477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428596" y="274638"/>
            <a:ext cx="8258204" cy="1143000"/>
          </a:xfrm>
          <a:prstGeom prst="rect">
            <a:avLst/>
          </a:prstGeom>
        </p:spPr>
        <p:txBody>
          <a:bodyPr/>
          <a:lstStyle/>
          <a:p>
            <a:r>
              <a:rPr lang="en-US" dirty="0" smtClean="0"/>
              <a:t>Click to edit Master title style</a:t>
            </a:r>
            <a:endParaRPr lang="en-AU" dirty="0"/>
          </a:p>
        </p:txBody>
      </p:sp>
      <p:sp>
        <p:nvSpPr>
          <p:cNvPr id="7"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26698369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114932" cy="1143000"/>
          </a:xfrm>
          <a:prstGeom prst="rect">
            <a:avLst/>
          </a:prstGeom>
        </p:spPr>
        <p:txBody>
          <a:bodyPr/>
          <a:lstStyle/>
          <a:p>
            <a:r>
              <a:rPr lang="en-US" dirty="0" smtClean="0"/>
              <a:t>Click to edit Master title style</a:t>
            </a:r>
            <a:endParaRPr lang="en-AU" dirty="0"/>
          </a:p>
        </p:txBody>
      </p:sp>
      <p:sp>
        <p:nvSpPr>
          <p:cNvPr id="3" name="Date Placeholder 3"/>
          <p:cNvSpPr>
            <a:spLocks noGrp="1"/>
          </p:cNvSpPr>
          <p:nvPr>
            <p:ph type="dt" sz="half" idx="10"/>
          </p:nvPr>
        </p:nvSpPr>
        <p:spPr>
          <a:xfrm>
            <a:off x="242888" y="6356350"/>
            <a:ext cx="1257300" cy="365125"/>
          </a:xfrm>
          <a:prstGeom prst="rect">
            <a:avLst/>
          </a:prstGeom>
        </p:spPr>
        <p:txBody>
          <a:bodyPr/>
          <a:lstStyle>
            <a:lvl1pPr>
              <a:defRPr sz="1400" dirty="0">
                <a:latin typeface="Lucida Sans Unicode" pitchFamily="34" charset="0"/>
                <a:cs typeface="Lucida Sans Unicode" pitchFamily="34" charset="0"/>
              </a:defRPr>
            </a:lvl1pPr>
          </a:lstStyle>
          <a:p>
            <a:pPr>
              <a:defRPr/>
            </a:pPr>
            <a:endParaRPr lang="en-AU" dirty="0"/>
          </a:p>
        </p:txBody>
      </p:sp>
      <p:sp>
        <p:nvSpPr>
          <p:cNvPr id="4" name="Footer Placeholder 4"/>
          <p:cNvSpPr>
            <a:spLocks noGrp="1"/>
          </p:cNvSpPr>
          <p:nvPr>
            <p:ph type="ftr" sz="quarter" idx="11"/>
          </p:nvPr>
        </p:nvSpPr>
        <p:spPr>
          <a:xfrm>
            <a:off x="1571625" y="6357938"/>
            <a:ext cx="2895600" cy="365125"/>
          </a:xfrm>
          <a:prstGeom prst="rect">
            <a:avLst/>
          </a:prstGeom>
        </p:spPr>
        <p:txBody>
          <a:bodyPr/>
          <a:lstStyle>
            <a:lvl1pPr>
              <a:defRPr sz="1400" dirty="0">
                <a:latin typeface="Lucida Sans Unicode" pitchFamily="34" charset="0"/>
                <a:cs typeface="Lucida Sans Unicode" pitchFamily="34" charset="0"/>
              </a:defRPr>
            </a:lvl1pPr>
          </a:lstStyle>
          <a:p>
            <a:pPr>
              <a:defRPr/>
            </a:pPr>
            <a:endParaRPr lang="en-AU" dirty="0"/>
          </a:p>
        </p:txBody>
      </p:sp>
      <p:sp>
        <p:nvSpPr>
          <p:cNvPr id="5" name="Slide Number Placeholder 5"/>
          <p:cNvSpPr>
            <a:spLocks noGrp="1"/>
          </p:cNvSpPr>
          <p:nvPr>
            <p:ph type="sldNum" sz="quarter" idx="12"/>
          </p:nvPr>
        </p:nvSpPr>
        <p:spPr>
          <a:xfrm>
            <a:off x="4572000" y="6357938"/>
            <a:ext cx="785813" cy="365125"/>
          </a:xfrm>
          <a:prstGeom prst="rect">
            <a:avLst/>
          </a:prstGeom>
        </p:spPr>
        <p:txBody>
          <a:bodyPr/>
          <a:lstStyle>
            <a:lvl1pPr>
              <a:defRPr sz="1400" smtClean="0">
                <a:latin typeface="Lucida Sans Unicode" pitchFamily="34" charset="0"/>
                <a:cs typeface="Lucida Sans Unicode" pitchFamily="34" charset="0"/>
              </a:defRPr>
            </a:lvl1pPr>
          </a:lstStyle>
          <a:p>
            <a:pPr>
              <a:defRPr/>
            </a:pPr>
            <a:fld id="{BD168B1A-4CD5-4A5D-A836-0E53A5D64E94}" type="slidenum">
              <a:rPr lang="en-AU"/>
              <a:pPr>
                <a:defRPr/>
              </a:pPr>
              <a:t>‹#›</a:t>
            </a:fld>
            <a:endParaRPr lang="en-AU" dirty="0"/>
          </a:p>
        </p:txBody>
      </p:sp>
    </p:spTree>
    <p:extLst>
      <p:ext uri="{BB962C8B-B14F-4D97-AF65-F5344CB8AC3E}">
        <p14:creationId xmlns:p14="http://schemas.microsoft.com/office/powerpoint/2010/main" val="388883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09630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8"/>
          <p:cNvSpPr>
            <a:spLocks noChangeArrowheads="1"/>
          </p:cNvSpPr>
          <p:nvPr/>
        </p:nvSpPr>
        <p:spPr bwMode="auto">
          <a:xfrm>
            <a:off x="0" y="6165850"/>
            <a:ext cx="9144000" cy="692150"/>
          </a:xfrm>
          <a:prstGeom prst="rect">
            <a:avLst/>
          </a:prstGeom>
          <a:solidFill>
            <a:srgbClr val="7AB800"/>
          </a:solidFill>
          <a:ln w="9525">
            <a:noFill/>
            <a:miter lim="800000"/>
            <a:headEnd/>
            <a:tailEnd/>
          </a:ln>
          <a:effectLst/>
        </p:spPr>
        <p:txBody>
          <a:bodyPr wrap="none" anchor="ctr"/>
          <a:lstStyle/>
          <a:p>
            <a:pPr>
              <a:defRPr/>
            </a:pPr>
            <a:endParaRPr lang="en-AU" dirty="0"/>
          </a:p>
        </p:txBody>
      </p:sp>
      <p:sp>
        <p:nvSpPr>
          <p:cNvPr id="2" name="Title 1"/>
          <p:cNvSpPr>
            <a:spLocks noGrp="1"/>
          </p:cNvSpPr>
          <p:nvPr>
            <p:ph type="title"/>
          </p:nvPr>
        </p:nvSpPr>
        <p:spPr/>
        <p:txBody>
          <a:bodyPr/>
          <a:lstStyle/>
          <a:p>
            <a:r>
              <a:rPr lang="en-US" smtClean="0"/>
              <a:t>Click to edit Master title style</a:t>
            </a:r>
            <a:endParaRPr lang="en-AU"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3"/>
          <p:cNvSpPr>
            <a:spLocks noGrp="1"/>
          </p:cNvSpPr>
          <p:nvPr>
            <p:ph type="dt" sz="half" idx="10"/>
          </p:nvPr>
        </p:nvSpPr>
        <p:spPr/>
        <p:txBody>
          <a:bodyPr/>
          <a:lstStyle>
            <a:lvl1pPr>
              <a:defRPr sz="1200" dirty="0">
                <a:latin typeface="Lucida Sans Unicode" pitchFamily="34" charset="0"/>
                <a:cs typeface="Lucida Sans Unicode" pitchFamily="34" charset="0"/>
              </a:defRPr>
            </a:lvl1pPr>
          </a:lstStyle>
          <a:p>
            <a:pPr>
              <a:defRPr/>
            </a:pPr>
            <a:endParaRPr lang="en-US" dirty="0"/>
          </a:p>
        </p:txBody>
      </p:sp>
      <p:sp>
        <p:nvSpPr>
          <p:cNvPr id="6" name="Footer Placeholder 4"/>
          <p:cNvSpPr>
            <a:spLocks noGrp="1"/>
          </p:cNvSpPr>
          <p:nvPr>
            <p:ph type="ftr" sz="quarter" idx="11"/>
          </p:nvPr>
        </p:nvSpPr>
        <p:spPr/>
        <p:txBody>
          <a:bodyPr/>
          <a:lstStyle>
            <a:lvl1pPr>
              <a:defRPr sz="1200" dirty="0">
                <a:latin typeface="Lucida Sans Unicode" pitchFamily="34" charset="0"/>
                <a:cs typeface="Lucida Sans Unicode" pitchFamily="34" charset="0"/>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sz="1200" smtClean="0">
                <a:latin typeface="Lucida Sans Unicode" pitchFamily="34" charset="0"/>
                <a:cs typeface="Lucida Sans Unicode" pitchFamily="34" charset="0"/>
              </a:defRPr>
            </a:lvl1pPr>
          </a:lstStyle>
          <a:p>
            <a:pPr>
              <a:defRPr/>
            </a:pPr>
            <a:fld id="{60987F0D-45A4-4A72-9CE2-E3841B00D76A}" type="slidenum">
              <a:rPr lang="en-US"/>
              <a:pPr>
                <a:defRPr/>
              </a:pPr>
              <a:t>‹#›</a:t>
            </a:fld>
            <a:endParaRPr lang="en-US" dirty="0"/>
          </a:p>
        </p:txBody>
      </p:sp>
    </p:spTree>
    <p:extLst>
      <p:ext uri="{BB962C8B-B14F-4D97-AF65-F5344CB8AC3E}">
        <p14:creationId xmlns:p14="http://schemas.microsoft.com/office/powerpoint/2010/main" val="6208411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2" name="Picture 5" descr="UNE_Spot_2_Colour_RGBmatch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0"/>
            <a:ext cx="1439862"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8"/>
          <p:cNvSpPr>
            <a:spLocks noChangeArrowheads="1"/>
          </p:cNvSpPr>
          <p:nvPr/>
        </p:nvSpPr>
        <p:spPr bwMode="auto">
          <a:xfrm>
            <a:off x="0" y="6165850"/>
            <a:ext cx="9144000" cy="692150"/>
          </a:xfrm>
          <a:prstGeom prst="rect">
            <a:avLst/>
          </a:prstGeom>
          <a:solidFill>
            <a:srgbClr val="7AB800"/>
          </a:solidFill>
          <a:ln w="9525">
            <a:noFill/>
            <a:miter lim="800000"/>
            <a:headEnd/>
            <a:tailEnd/>
          </a:ln>
          <a:effectLst/>
        </p:spPr>
        <p:txBody>
          <a:bodyPr wrap="none" anchor="ctr"/>
          <a:lstStyle/>
          <a:p>
            <a:pPr>
              <a:defRPr/>
            </a:pPr>
            <a:endParaRPr lang="en-AU" dirty="0"/>
          </a:p>
        </p:txBody>
      </p:sp>
      <p:pic>
        <p:nvPicPr>
          <p:cNvPr id="4" name="Picture 9" descr="1706779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063" y="0"/>
            <a:ext cx="35639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2"/>
          <p:cNvSpPr>
            <a:spLocks noChangeArrowheads="1"/>
          </p:cNvSpPr>
          <p:nvPr/>
        </p:nvSpPr>
        <p:spPr bwMode="auto">
          <a:xfrm>
            <a:off x="0" y="0"/>
            <a:ext cx="5651500" cy="6858000"/>
          </a:xfrm>
          <a:prstGeom prst="rect">
            <a:avLst/>
          </a:prstGeom>
          <a:solidFill>
            <a:srgbClr val="7AB800"/>
          </a:solidFill>
          <a:ln w="9525">
            <a:noFill/>
            <a:miter lim="800000"/>
            <a:headEnd/>
            <a:tailEnd/>
          </a:ln>
          <a:effectLst/>
        </p:spPr>
        <p:txBody>
          <a:bodyPr wrap="none" anchor="ctr"/>
          <a:lstStyle/>
          <a:p>
            <a:pPr>
              <a:defRPr/>
            </a:pPr>
            <a:endParaRPr lang="en-AU" dirty="0"/>
          </a:p>
        </p:txBody>
      </p:sp>
      <p:pic>
        <p:nvPicPr>
          <p:cNvPr id="6" name="Picture 6" descr="UNE_Spot_2_Colour_RGBmatch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0"/>
            <a:ext cx="1439862"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3"/>
          <p:cNvSpPr>
            <a:spLocks noGrp="1"/>
          </p:cNvSpPr>
          <p:nvPr>
            <p:ph type="dt" sz="half" idx="10"/>
          </p:nvPr>
        </p:nvSpPr>
        <p:spPr>
          <a:xfrm>
            <a:off x="457200" y="6245225"/>
            <a:ext cx="1185863" cy="476250"/>
          </a:xfrm>
          <a:prstGeom prst="rect">
            <a:avLst/>
          </a:prstGeom>
        </p:spPr>
        <p:txBody>
          <a:bodyPr/>
          <a:lstStyle>
            <a:lvl1pPr>
              <a:defRPr sz="1200" dirty="0">
                <a:latin typeface="Lucida Sans Unicode" pitchFamily="34" charset="0"/>
                <a:cs typeface="Lucida Sans Unicode" pitchFamily="34" charset="0"/>
              </a:defRPr>
            </a:lvl1pPr>
          </a:lstStyle>
          <a:p>
            <a:pPr>
              <a:defRPr/>
            </a:pPr>
            <a:endParaRPr lang="en-US" dirty="0"/>
          </a:p>
        </p:txBody>
      </p:sp>
      <p:sp>
        <p:nvSpPr>
          <p:cNvPr id="8" name="Footer Placeholder 4"/>
          <p:cNvSpPr>
            <a:spLocks noGrp="1"/>
          </p:cNvSpPr>
          <p:nvPr>
            <p:ph type="ftr" sz="quarter" idx="11"/>
          </p:nvPr>
        </p:nvSpPr>
        <p:spPr>
          <a:xfrm>
            <a:off x="1714500" y="6245225"/>
            <a:ext cx="6429375" cy="476250"/>
          </a:xfrm>
          <a:prstGeom prst="rect">
            <a:avLst/>
          </a:prstGeom>
        </p:spPr>
        <p:txBody>
          <a:bodyPr/>
          <a:lstStyle>
            <a:lvl1pPr>
              <a:defRPr sz="1200" dirty="0">
                <a:latin typeface="Lucida Sans Unicode" pitchFamily="34" charset="0"/>
                <a:cs typeface="Lucida Sans Unicode" pitchFamily="34" charset="0"/>
              </a:defRPr>
            </a:lvl1pPr>
          </a:lstStyle>
          <a:p>
            <a:pPr>
              <a:defRPr/>
            </a:pPr>
            <a:endParaRPr lang="en-US" dirty="0"/>
          </a:p>
        </p:txBody>
      </p:sp>
      <p:sp>
        <p:nvSpPr>
          <p:cNvPr id="9" name="Slide Number Placeholder 5"/>
          <p:cNvSpPr>
            <a:spLocks noGrp="1"/>
          </p:cNvSpPr>
          <p:nvPr>
            <p:ph type="sldNum" sz="quarter" idx="12"/>
          </p:nvPr>
        </p:nvSpPr>
        <p:spPr>
          <a:xfrm>
            <a:off x="8224838" y="6245225"/>
            <a:ext cx="490537" cy="476250"/>
          </a:xfrm>
          <a:prstGeom prst="rect">
            <a:avLst/>
          </a:prstGeom>
        </p:spPr>
        <p:txBody>
          <a:bodyPr/>
          <a:lstStyle>
            <a:lvl1pPr>
              <a:defRPr sz="1200" smtClean="0">
                <a:latin typeface="Lucida Sans Unicode" pitchFamily="34" charset="0"/>
                <a:cs typeface="Lucida Sans Unicode" pitchFamily="34" charset="0"/>
              </a:defRPr>
            </a:lvl1pPr>
          </a:lstStyle>
          <a:p>
            <a:pPr>
              <a:defRPr/>
            </a:pPr>
            <a:fld id="{9CCF5E0C-0BA1-45AE-ABE7-08D036912B92}" type="slidenum">
              <a:rPr lang="en-US"/>
              <a:pPr>
                <a:defRPr/>
              </a:pPr>
              <a:t>‹#›</a:t>
            </a:fld>
            <a:endParaRPr lang="en-US" dirty="0"/>
          </a:p>
        </p:txBody>
      </p:sp>
    </p:spTree>
    <p:extLst>
      <p:ext uri="{BB962C8B-B14F-4D97-AF65-F5344CB8AC3E}">
        <p14:creationId xmlns:p14="http://schemas.microsoft.com/office/powerpoint/2010/main" val="11775706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4282" y="4616429"/>
            <a:ext cx="5272086" cy="566738"/>
          </a:xfrm>
          <a:prstGeom prst="rect">
            <a:avLst/>
          </a:prstGeo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214282" y="428604"/>
            <a:ext cx="5272086"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dirty="0"/>
          </a:p>
        </p:txBody>
      </p:sp>
      <p:sp>
        <p:nvSpPr>
          <p:cNvPr id="4" name="Text Placeholder 3"/>
          <p:cNvSpPr>
            <a:spLocks noGrp="1"/>
          </p:cNvSpPr>
          <p:nvPr>
            <p:ph type="body" sz="half" idx="2"/>
          </p:nvPr>
        </p:nvSpPr>
        <p:spPr>
          <a:xfrm>
            <a:off x="214282" y="5183167"/>
            <a:ext cx="5272086"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242888" y="6356350"/>
            <a:ext cx="1257300" cy="365125"/>
          </a:xfrm>
          <a:prstGeom prst="rect">
            <a:avLst/>
          </a:prstGeom>
        </p:spPr>
        <p:txBody>
          <a:bodyPr/>
          <a:lstStyle>
            <a:lvl1pPr>
              <a:defRPr sz="1400" dirty="0">
                <a:latin typeface="Lucida Sans Unicode" pitchFamily="34" charset="0"/>
                <a:cs typeface="Lucida Sans Unicode" pitchFamily="34" charset="0"/>
              </a:defRPr>
            </a:lvl1pPr>
          </a:lstStyle>
          <a:p>
            <a:pPr>
              <a:defRPr/>
            </a:pPr>
            <a:endParaRPr lang="en-AU" dirty="0"/>
          </a:p>
        </p:txBody>
      </p:sp>
      <p:sp>
        <p:nvSpPr>
          <p:cNvPr id="6" name="Footer Placeholder 4"/>
          <p:cNvSpPr>
            <a:spLocks noGrp="1"/>
          </p:cNvSpPr>
          <p:nvPr>
            <p:ph type="ftr" sz="quarter" idx="11"/>
          </p:nvPr>
        </p:nvSpPr>
        <p:spPr>
          <a:xfrm>
            <a:off x="1571625" y="6357938"/>
            <a:ext cx="2895600" cy="365125"/>
          </a:xfrm>
          <a:prstGeom prst="rect">
            <a:avLst/>
          </a:prstGeom>
        </p:spPr>
        <p:txBody>
          <a:bodyPr/>
          <a:lstStyle>
            <a:lvl1pPr>
              <a:defRPr sz="1400" dirty="0">
                <a:latin typeface="Lucida Sans Unicode" pitchFamily="34" charset="0"/>
                <a:cs typeface="Lucida Sans Unicode" pitchFamily="34" charset="0"/>
              </a:defRPr>
            </a:lvl1pPr>
          </a:lstStyle>
          <a:p>
            <a:pPr>
              <a:defRPr/>
            </a:pPr>
            <a:endParaRPr lang="en-AU" dirty="0"/>
          </a:p>
        </p:txBody>
      </p:sp>
      <p:sp>
        <p:nvSpPr>
          <p:cNvPr id="7" name="Slide Number Placeholder 5"/>
          <p:cNvSpPr>
            <a:spLocks noGrp="1"/>
          </p:cNvSpPr>
          <p:nvPr>
            <p:ph type="sldNum" sz="quarter" idx="12"/>
          </p:nvPr>
        </p:nvSpPr>
        <p:spPr>
          <a:xfrm>
            <a:off x="4572000" y="6357938"/>
            <a:ext cx="785813" cy="365125"/>
          </a:xfrm>
          <a:prstGeom prst="rect">
            <a:avLst/>
          </a:prstGeom>
        </p:spPr>
        <p:txBody>
          <a:bodyPr/>
          <a:lstStyle>
            <a:lvl1pPr>
              <a:defRPr sz="1400" smtClean="0">
                <a:latin typeface="Lucida Sans Unicode" pitchFamily="34" charset="0"/>
                <a:cs typeface="Lucida Sans Unicode" pitchFamily="34" charset="0"/>
              </a:defRPr>
            </a:lvl1pPr>
          </a:lstStyle>
          <a:p>
            <a:pPr>
              <a:defRPr/>
            </a:pPr>
            <a:fld id="{28D4D656-362D-4980-A22D-549CB797C3DB}" type="slidenum">
              <a:rPr lang="en-AU"/>
              <a:pPr>
                <a:defRPr/>
              </a:pPr>
              <a:t>‹#›</a:t>
            </a:fld>
            <a:endParaRPr lang="en-AU" dirty="0"/>
          </a:p>
        </p:txBody>
      </p:sp>
    </p:spTree>
    <p:extLst>
      <p:ext uri="{BB962C8B-B14F-4D97-AF65-F5344CB8AC3E}">
        <p14:creationId xmlns:p14="http://schemas.microsoft.com/office/powerpoint/2010/main" val="700507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8"/>
          <p:cNvSpPr>
            <a:spLocks noChangeArrowheads="1"/>
          </p:cNvSpPr>
          <p:nvPr/>
        </p:nvSpPr>
        <p:spPr bwMode="auto">
          <a:xfrm>
            <a:off x="0" y="6165850"/>
            <a:ext cx="9144000" cy="692150"/>
          </a:xfrm>
          <a:prstGeom prst="rect">
            <a:avLst/>
          </a:prstGeom>
          <a:solidFill>
            <a:srgbClr val="7AB800"/>
          </a:solidFill>
          <a:ln w="9525">
            <a:noFill/>
            <a:miter lim="800000"/>
            <a:headEnd/>
            <a:tailEnd/>
          </a:ln>
          <a:effectLst/>
        </p:spPr>
        <p:txBody>
          <a:bodyPr wrap="none" anchor="ctr"/>
          <a:lstStyle/>
          <a:p>
            <a:pPr>
              <a:defRPr/>
            </a:pPr>
            <a:endParaRPr lang="en-AU" dirty="0"/>
          </a:p>
        </p:txBody>
      </p:sp>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sz="1200" dirty="0">
                <a:latin typeface="Lucida Sans Unicode" pitchFamily="34" charset="0"/>
                <a:cs typeface="Lucida Sans Unicode" pitchFamily="34" charset="0"/>
              </a:defRPr>
            </a:lvl1pPr>
          </a:lstStyle>
          <a:p>
            <a:pPr>
              <a:defRPr/>
            </a:pPr>
            <a:endParaRPr lang="en-US" dirty="0"/>
          </a:p>
        </p:txBody>
      </p:sp>
      <p:sp>
        <p:nvSpPr>
          <p:cNvPr id="6" name="Footer Placeholder 4"/>
          <p:cNvSpPr>
            <a:spLocks noGrp="1"/>
          </p:cNvSpPr>
          <p:nvPr>
            <p:ph type="ftr" sz="quarter" idx="11"/>
          </p:nvPr>
        </p:nvSpPr>
        <p:spPr/>
        <p:txBody>
          <a:bodyPr/>
          <a:lstStyle>
            <a:lvl1pPr>
              <a:defRPr sz="1200" dirty="0">
                <a:latin typeface="Lucida Sans Unicode" pitchFamily="34" charset="0"/>
                <a:cs typeface="Lucida Sans Unicode" pitchFamily="34" charset="0"/>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sz="1200" smtClean="0">
                <a:latin typeface="Lucida Sans Unicode" pitchFamily="34" charset="0"/>
                <a:cs typeface="Lucida Sans Unicode" pitchFamily="34" charset="0"/>
              </a:defRPr>
            </a:lvl1pPr>
          </a:lstStyle>
          <a:p>
            <a:pPr>
              <a:defRPr/>
            </a:pPr>
            <a:fld id="{B8A90896-3163-42D7-8AB5-23618ED5C976}" type="slidenum">
              <a:rPr lang="en-US"/>
              <a:pPr>
                <a:defRPr/>
              </a:pPr>
              <a:t>‹#›</a:t>
            </a:fld>
            <a:endParaRPr lang="en-US" dirty="0"/>
          </a:p>
        </p:txBody>
      </p:sp>
    </p:spTree>
    <p:extLst>
      <p:ext uri="{BB962C8B-B14F-4D97-AF65-F5344CB8AC3E}">
        <p14:creationId xmlns:p14="http://schemas.microsoft.com/office/powerpoint/2010/main" val="427407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8"/>
          <p:cNvSpPr>
            <a:spLocks noChangeArrowheads="1"/>
          </p:cNvSpPr>
          <p:nvPr/>
        </p:nvSpPr>
        <p:spPr bwMode="auto">
          <a:xfrm>
            <a:off x="0" y="6165850"/>
            <a:ext cx="9144000" cy="692150"/>
          </a:xfrm>
          <a:prstGeom prst="rect">
            <a:avLst/>
          </a:prstGeom>
          <a:solidFill>
            <a:srgbClr val="7AB800"/>
          </a:solidFill>
          <a:ln w="9525">
            <a:noFill/>
            <a:miter lim="800000"/>
            <a:headEnd/>
            <a:tailEnd/>
          </a:ln>
          <a:effectLst/>
        </p:spPr>
        <p:txBody>
          <a:bodyPr wrap="none" anchor="ctr"/>
          <a:lstStyle/>
          <a:p>
            <a:pPr>
              <a:defRPr/>
            </a:pPr>
            <a:endParaRPr lang="en-AU" dirty="0"/>
          </a:p>
        </p:txBody>
      </p:sp>
      <p:sp>
        <p:nvSpPr>
          <p:cNvPr id="2" name="Title 1"/>
          <p:cNvSpPr>
            <a:spLocks noGrp="1"/>
          </p:cNvSpPr>
          <p:nvPr>
            <p:ph type="title"/>
          </p:nvPr>
        </p:nvSpPr>
        <p:spPr/>
        <p:txBody>
          <a:bodyPr/>
          <a:lstStyle/>
          <a:p>
            <a:r>
              <a:rPr lang="en-US" smtClean="0"/>
              <a:t>Click to edit Master title style</a:t>
            </a:r>
            <a:endParaRPr lang="en-AU"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Date Placeholder 3"/>
          <p:cNvSpPr>
            <a:spLocks noGrp="1"/>
          </p:cNvSpPr>
          <p:nvPr>
            <p:ph type="dt" sz="half" idx="10"/>
          </p:nvPr>
        </p:nvSpPr>
        <p:spPr/>
        <p:txBody>
          <a:bodyPr/>
          <a:lstStyle>
            <a:lvl1pPr>
              <a:defRPr sz="1200" dirty="0">
                <a:latin typeface="Lucida Sans Unicode" pitchFamily="34" charset="0"/>
                <a:cs typeface="Lucida Sans Unicode" pitchFamily="34" charset="0"/>
              </a:defRPr>
            </a:lvl1pPr>
          </a:lstStyle>
          <a:p>
            <a:pPr>
              <a:defRPr/>
            </a:pPr>
            <a:endParaRPr lang="en-US" dirty="0"/>
          </a:p>
        </p:txBody>
      </p:sp>
      <p:sp>
        <p:nvSpPr>
          <p:cNvPr id="7" name="Footer Placeholder 4"/>
          <p:cNvSpPr>
            <a:spLocks noGrp="1"/>
          </p:cNvSpPr>
          <p:nvPr>
            <p:ph type="ftr" sz="quarter" idx="11"/>
          </p:nvPr>
        </p:nvSpPr>
        <p:spPr/>
        <p:txBody>
          <a:bodyPr/>
          <a:lstStyle>
            <a:lvl1pPr>
              <a:defRPr sz="1200" dirty="0">
                <a:latin typeface="Lucida Sans Unicode" pitchFamily="34" charset="0"/>
                <a:cs typeface="Lucida Sans Unicode" pitchFamily="34" charset="0"/>
              </a:defRPr>
            </a:lvl1pPr>
          </a:lstStyle>
          <a:p>
            <a:pPr>
              <a:defRPr/>
            </a:pPr>
            <a:endParaRPr lang="en-US" dirty="0"/>
          </a:p>
        </p:txBody>
      </p:sp>
      <p:sp>
        <p:nvSpPr>
          <p:cNvPr id="8" name="Slide Number Placeholder 5"/>
          <p:cNvSpPr>
            <a:spLocks noGrp="1"/>
          </p:cNvSpPr>
          <p:nvPr>
            <p:ph type="sldNum" sz="quarter" idx="12"/>
          </p:nvPr>
        </p:nvSpPr>
        <p:spPr/>
        <p:txBody>
          <a:bodyPr/>
          <a:lstStyle>
            <a:lvl1pPr>
              <a:defRPr sz="1200" smtClean="0">
                <a:latin typeface="Lucida Sans Unicode" pitchFamily="34" charset="0"/>
                <a:cs typeface="Lucida Sans Unicode" pitchFamily="34" charset="0"/>
              </a:defRPr>
            </a:lvl1pPr>
          </a:lstStyle>
          <a:p>
            <a:pPr>
              <a:defRPr/>
            </a:pPr>
            <a:fld id="{CC16714E-CBE1-49F7-B793-AE4D2D93EA01}" type="slidenum">
              <a:rPr lang="en-US"/>
              <a:pPr>
                <a:defRPr/>
              </a:pPr>
              <a:t>‹#›</a:t>
            </a:fld>
            <a:endParaRPr lang="en-US" dirty="0"/>
          </a:p>
        </p:txBody>
      </p:sp>
    </p:spTree>
    <p:extLst>
      <p:ext uri="{BB962C8B-B14F-4D97-AF65-F5344CB8AC3E}">
        <p14:creationId xmlns:p14="http://schemas.microsoft.com/office/powerpoint/2010/main" val="2885722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8"/>
          <p:cNvSpPr>
            <a:spLocks noChangeArrowheads="1"/>
          </p:cNvSpPr>
          <p:nvPr/>
        </p:nvSpPr>
        <p:spPr bwMode="auto">
          <a:xfrm>
            <a:off x="0" y="6165850"/>
            <a:ext cx="9144000" cy="692150"/>
          </a:xfrm>
          <a:prstGeom prst="rect">
            <a:avLst/>
          </a:prstGeom>
          <a:solidFill>
            <a:srgbClr val="7AB800"/>
          </a:solidFill>
          <a:ln w="9525">
            <a:noFill/>
            <a:miter lim="800000"/>
            <a:headEnd/>
            <a:tailEnd/>
          </a:ln>
          <a:effectLst/>
        </p:spPr>
        <p:txBody>
          <a:bodyPr wrap="none" anchor="ctr"/>
          <a:lstStyle/>
          <a:p>
            <a:pPr>
              <a:defRPr/>
            </a:pPr>
            <a:endParaRPr lang="en-AU"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8" name="Date Placeholder 3"/>
          <p:cNvSpPr>
            <a:spLocks noGrp="1"/>
          </p:cNvSpPr>
          <p:nvPr>
            <p:ph type="dt" sz="half" idx="10"/>
          </p:nvPr>
        </p:nvSpPr>
        <p:spPr/>
        <p:txBody>
          <a:bodyPr/>
          <a:lstStyle>
            <a:lvl1pPr>
              <a:defRPr sz="1200" dirty="0">
                <a:latin typeface="Lucida Sans Unicode" pitchFamily="34" charset="0"/>
                <a:cs typeface="Lucida Sans Unicode" pitchFamily="34" charset="0"/>
              </a:defRPr>
            </a:lvl1pPr>
          </a:lstStyle>
          <a:p>
            <a:pPr>
              <a:defRPr/>
            </a:pPr>
            <a:endParaRPr lang="en-US" dirty="0"/>
          </a:p>
        </p:txBody>
      </p:sp>
      <p:sp>
        <p:nvSpPr>
          <p:cNvPr id="9" name="Footer Placeholder 4"/>
          <p:cNvSpPr>
            <a:spLocks noGrp="1"/>
          </p:cNvSpPr>
          <p:nvPr>
            <p:ph type="ftr" sz="quarter" idx="11"/>
          </p:nvPr>
        </p:nvSpPr>
        <p:spPr/>
        <p:txBody>
          <a:bodyPr/>
          <a:lstStyle>
            <a:lvl1pPr>
              <a:defRPr sz="1200" dirty="0">
                <a:latin typeface="Lucida Sans Unicode" pitchFamily="34" charset="0"/>
                <a:cs typeface="Lucida Sans Unicode" pitchFamily="34" charset="0"/>
              </a:defRPr>
            </a:lvl1pPr>
          </a:lstStyle>
          <a:p>
            <a:pPr>
              <a:defRPr/>
            </a:pPr>
            <a:endParaRPr lang="en-US" dirty="0"/>
          </a:p>
        </p:txBody>
      </p:sp>
      <p:sp>
        <p:nvSpPr>
          <p:cNvPr id="10" name="Slide Number Placeholder 5"/>
          <p:cNvSpPr>
            <a:spLocks noGrp="1"/>
          </p:cNvSpPr>
          <p:nvPr>
            <p:ph type="sldNum" sz="quarter" idx="12"/>
          </p:nvPr>
        </p:nvSpPr>
        <p:spPr/>
        <p:txBody>
          <a:bodyPr/>
          <a:lstStyle>
            <a:lvl1pPr>
              <a:defRPr sz="1200" smtClean="0">
                <a:latin typeface="Lucida Sans Unicode" pitchFamily="34" charset="0"/>
                <a:cs typeface="Lucida Sans Unicode" pitchFamily="34" charset="0"/>
              </a:defRPr>
            </a:lvl1pPr>
          </a:lstStyle>
          <a:p>
            <a:pPr>
              <a:defRPr/>
            </a:pPr>
            <a:fld id="{79821E01-9D08-4DEC-860A-F3AE8F40F47D}" type="slidenum">
              <a:rPr lang="en-US"/>
              <a:pPr>
                <a:defRPr/>
              </a:pPr>
              <a:t>‹#›</a:t>
            </a:fld>
            <a:endParaRPr lang="en-US" dirty="0"/>
          </a:p>
        </p:txBody>
      </p:sp>
    </p:spTree>
    <p:extLst>
      <p:ext uri="{BB962C8B-B14F-4D97-AF65-F5344CB8AC3E}">
        <p14:creationId xmlns:p14="http://schemas.microsoft.com/office/powerpoint/2010/main" val="2553585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8"/>
          <p:cNvSpPr>
            <a:spLocks noChangeArrowheads="1"/>
          </p:cNvSpPr>
          <p:nvPr/>
        </p:nvSpPr>
        <p:spPr bwMode="auto">
          <a:xfrm>
            <a:off x="0" y="6165850"/>
            <a:ext cx="9144000" cy="692150"/>
          </a:xfrm>
          <a:prstGeom prst="rect">
            <a:avLst/>
          </a:prstGeom>
          <a:solidFill>
            <a:srgbClr val="7AB800"/>
          </a:solidFill>
          <a:ln w="9525">
            <a:noFill/>
            <a:miter lim="800000"/>
            <a:headEnd/>
            <a:tailEnd/>
          </a:ln>
          <a:effectLst/>
        </p:spPr>
        <p:txBody>
          <a:bodyPr wrap="none" anchor="ctr"/>
          <a:lstStyle/>
          <a:p>
            <a:pPr>
              <a:defRPr/>
            </a:pPr>
            <a:endParaRPr lang="en-AU" dirty="0"/>
          </a:p>
        </p:txBody>
      </p:sp>
      <p:sp>
        <p:nvSpPr>
          <p:cNvPr id="2" name="Title 1"/>
          <p:cNvSpPr>
            <a:spLocks noGrp="1"/>
          </p:cNvSpPr>
          <p:nvPr>
            <p:ph type="title"/>
          </p:nvPr>
        </p:nvSpPr>
        <p:spPr/>
        <p:txBody>
          <a:bodyPr/>
          <a:lstStyle/>
          <a:p>
            <a:r>
              <a:rPr lang="en-US" smtClean="0"/>
              <a:t>Click to edit Master title style</a:t>
            </a:r>
            <a:endParaRPr lang="en-AU"/>
          </a:p>
        </p:txBody>
      </p:sp>
      <p:sp>
        <p:nvSpPr>
          <p:cNvPr id="4" name="Date Placeholder 3"/>
          <p:cNvSpPr>
            <a:spLocks noGrp="1"/>
          </p:cNvSpPr>
          <p:nvPr>
            <p:ph type="dt" sz="half" idx="10"/>
          </p:nvPr>
        </p:nvSpPr>
        <p:spPr/>
        <p:txBody>
          <a:bodyPr/>
          <a:lstStyle>
            <a:lvl1pPr>
              <a:defRPr sz="1200" dirty="0">
                <a:latin typeface="Lucida Sans Unicode" pitchFamily="34" charset="0"/>
                <a:cs typeface="Lucida Sans Unicode" pitchFamily="34" charset="0"/>
              </a:defRPr>
            </a:lvl1pPr>
          </a:lstStyle>
          <a:p>
            <a:pPr>
              <a:defRPr/>
            </a:pPr>
            <a:endParaRPr lang="en-US" dirty="0"/>
          </a:p>
        </p:txBody>
      </p:sp>
      <p:sp>
        <p:nvSpPr>
          <p:cNvPr id="5" name="Footer Placeholder 4"/>
          <p:cNvSpPr>
            <a:spLocks noGrp="1"/>
          </p:cNvSpPr>
          <p:nvPr>
            <p:ph type="ftr" sz="quarter" idx="11"/>
          </p:nvPr>
        </p:nvSpPr>
        <p:spPr/>
        <p:txBody>
          <a:bodyPr/>
          <a:lstStyle>
            <a:lvl1pPr>
              <a:defRPr sz="1200" dirty="0">
                <a:latin typeface="Lucida Sans Unicode" pitchFamily="34" charset="0"/>
                <a:cs typeface="Lucida Sans Unicode"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sz="1200" smtClean="0">
                <a:latin typeface="Lucida Sans Unicode" pitchFamily="34" charset="0"/>
                <a:cs typeface="Lucida Sans Unicode" pitchFamily="34" charset="0"/>
              </a:defRPr>
            </a:lvl1pPr>
          </a:lstStyle>
          <a:p>
            <a:pPr>
              <a:defRPr/>
            </a:pPr>
            <a:fld id="{C722E8B3-296F-4F0D-8882-892CDEB954F8}" type="slidenum">
              <a:rPr lang="en-US"/>
              <a:pPr>
                <a:defRPr/>
              </a:pPr>
              <a:t>‹#›</a:t>
            </a:fld>
            <a:endParaRPr lang="en-US" dirty="0"/>
          </a:p>
        </p:txBody>
      </p:sp>
    </p:spTree>
    <p:extLst>
      <p:ext uri="{BB962C8B-B14F-4D97-AF65-F5344CB8AC3E}">
        <p14:creationId xmlns:p14="http://schemas.microsoft.com/office/powerpoint/2010/main" val="2710628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Rectangle 12"/>
          <p:cNvSpPr>
            <a:spLocks noChangeArrowheads="1"/>
          </p:cNvSpPr>
          <p:nvPr/>
        </p:nvSpPr>
        <p:spPr bwMode="auto">
          <a:xfrm>
            <a:off x="0" y="0"/>
            <a:ext cx="5651500" cy="6858000"/>
          </a:xfrm>
          <a:prstGeom prst="rect">
            <a:avLst/>
          </a:prstGeom>
          <a:solidFill>
            <a:srgbClr val="7AB800"/>
          </a:solidFill>
          <a:ln w="9525">
            <a:noFill/>
            <a:miter lim="800000"/>
            <a:headEnd/>
            <a:tailEnd/>
          </a:ln>
          <a:effectLst/>
        </p:spPr>
        <p:txBody>
          <a:bodyPr wrap="none" anchor="ctr"/>
          <a:lstStyle/>
          <a:p>
            <a:pPr>
              <a:defRPr/>
            </a:pPr>
            <a:endParaRPr lang="en-AU" dirty="0"/>
          </a:p>
        </p:txBody>
      </p:sp>
      <p:pic>
        <p:nvPicPr>
          <p:cNvPr id="5" name="Picture 5" descr="UNE_Spot_2_Colour_RGBmatch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0"/>
            <a:ext cx="1439862"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8"/>
          <p:cNvSpPr>
            <a:spLocks noChangeArrowheads="1"/>
          </p:cNvSpPr>
          <p:nvPr/>
        </p:nvSpPr>
        <p:spPr bwMode="auto">
          <a:xfrm>
            <a:off x="0" y="6165850"/>
            <a:ext cx="9144000" cy="692150"/>
          </a:xfrm>
          <a:prstGeom prst="rect">
            <a:avLst/>
          </a:prstGeom>
          <a:solidFill>
            <a:srgbClr val="7AB800"/>
          </a:solidFill>
          <a:ln w="9525">
            <a:noFill/>
            <a:miter lim="800000"/>
            <a:headEnd/>
            <a:tailEnd/>
          </a:ln>
          <a:effectLst/>
        </p:spPr>
        <p:txBody>
          <a:bodyPr wrap="none" anchor="ctr"/>
          <a:lstStyle/>
          <a:p>
            <a:pPr>
              <a:defRPr/>
            </a:pPr>
            <a:endParaRPr lang="en-AU" dirty="0"/>
          </a:p>
        </p:txBody>
      </p:sp>
      <p:pic>
        <p:nvPicPr>
          <p:cNvPr id="7" name="Picture 9" descr="1706779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063" y="0"/>
            <a:ext cx="35639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UNE_Spot_2_Colour_RGBmatch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0"/>
            <a:ext cx="1439862"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5"/>
          <p:cNvSpPr txBox="1">
            <a:spLocks/>
          </p:cNvSpPr>
          <p:nvPr/>
        </p:nvSpPr>
        <p:spPr>
          <a:xfrm>
            <a:off x="5000625" y="6286500"/>
            <a:ext cx="490538" cy="476250"/>
          </a:xfrm>
          <a:prstGeom prst="rect">
            <a:avLst/>
          </a:prstGeom>
        </p:spPr>
        <p:txBody>
          <a:bodyPr/>
          <a:lstStyle>
            <a:lvl1pPr>
              <a:defRPr sz="1200">
                <a:latin typeface="Lucida Sans Unicode" pitchFamily="34" charset="0"/>
                <a:cs typeface="Lucida Sans Unicode" pitchFamily="34" charset="0"/>
              </a:defRPr>
            </a:lvl1pPr>
          </a:lstStyle>
          <a:p>
            <a:pPr>
              <a:defRPr/>
            </a:pPr>
            <a:fld id="{B8260DCC-0A5D-4D82-8790-9E3F3C5CB10C}" type="slidenum">
              <a:rPr lang="en-US" smtClean="0"/>
              <a:pPr>
                <a:defRPr/>
              </a:pPr>
              <a:t>‹#›</a:t>
            </a:fld>
            <a:endParaRPr lang="en-US" dirty="0"/>
          </a:p>
        </p:txBody>
      </p:sp>
      <p:sp>
        <p:nvSpPr>
          <p:cNvPr id="14" name="Text Placeholder 2"/>
          <p:cNvSpPr>
            <a:spLocks noGrp="1"/>
          </p:cNvSpPr>
          <p:nvPr>
            <p:ph type="body" idx="1"/>
          </p:nvPr>
        </p:nvSpPr>
        <p:spPr>
          <a:xfrm>
            <a:off x="214282" y="1535113"/>
            <a:ext cx="5143536"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5" name="Content Placeholder 3"/>
          <p:cNvSpPr>
            <a:spLocks noGrp="1"/>
          </p:cNvSpPr>
          <p:nvPr>
            <p:ph sz="half" idx="10"/>
          </p:nvPr>
        </p:nvSpPr>
        <p:spPr>
          <a:xfrm>
            <a:off x="214282" y="2174875"/>
            <a:ext cx="514353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10" name="Slide Number Placeholder 5"/>
          <p:cNvSpPr>
            <a:spLocks noGrp="1"/>
          </p:cNvSpPr>
          <p:nvPr>
            <p:ph type="sldNum" sz="quarter" idx="11"/>
          </p:nvPr>
        </p:nvSpPr>
        <p:spPr/>
        <p:txBody>
          <a:bodyPr/>
          <a:lstStyle>
            <a:lvl1pPr>
              <a:defRPr sz="1200" smtClean="0">
                <a:latin typeface="Lucida Sans Unicode" pitchFamily="34" charset="0"/>
                <a:cs typeface="Lucida Sans Unicode" pitchFamily="34" charset="0"/>
              </a:defRPr>
            </a:lvl1pPr>
          </a:lstStyle>
          <a:p>
            <a:pPr>
              <a:defRPr/>
            </a:pPr>
            <a:fld id="{67A908DB-8D6F-4985-85F1-2275070B9368}" type="slidenum">
              <a:rPr lang="en-US"/>
              <a:pPr>
                <a:defRPr/>
              </a:pPr>
              <a:t>‹#›</a:t>
            </a:fld>
            <a:endParaRPr lang="en-US" dirty="0"/>
          </a:p>
        </p:txBody>
      </p:sp>
      <p:sp>
        <p:nvSpPr>
          <p:cNvPr id="11" name="Date Placeholder 3"/>
          <p:cNvSpPr>
            <a:spLocks noGrp="1"/>
          </p:cNvSpPr>
          <p:nvPr>
            <p:ph type="dt" sz="half" idx="12"/>
          </p:nvPr>
        </p:nvSpPr>
        <p:spPr>
          <a:xfrm>
            <a:off x="214313" y="6286500"/>
            <a:ext cx="1185862" cy="476250"/>
          </a:xfrm>
        </p:spPr>
        <p:txBody>
          <a:bodyPr/>
          <a:lstStyle>
            <a:lvl1pPr>
              <a:defRPr sz="1200" dirty="0">
                <a:latin typeface="Lucida Sans Unicode" pitchFamily="34" charset="0"/>
                <a:cs typeface="Lucida Sans Unicode" pitchFamily="34" charset="0"/>
              </a:defRPr>
            </a:lvl1pPr>
          </a:lstStyle>
          <a:p>
            <a:pPr>
              <a:defRPr/>
            </a:pPr>
            <a:endParaRPr lang="en-US" dirty="0"/>
          </a:p>
        </p:txBody>
      </p:sp>
      <p:sp>
        <p:nvSpPr>
          <p:cNvPr id="12" name="Footer Placeholder 4"/>
          <p:cNvSpPr>
            <a:spLocks noGrp="1"/>
          </p:cNvSpPr>
          <p:nvPr>
            <p:ph type="ftr" sz="quarter" idx="13"/>
          </p:nvPr>
        </p:nvSpPr>
        <p:spPr>
          <a:xfrm>
            <a:off x="1471613" y="6286500"/>
            <a:ext cx="3457575" cy="476250"/>
          </a:xfrm>
        </p:spPr>
        <p:txBody>
          <a:bodyPr/>
          <a:lstStyle>
            <a:lvl1pPr>
              <a:defRPr sz="1200" dirty="0">
                <a:latin typeface="Lucida Sans Unicode" pitchFamily="34" charset="0"/>
                <a:cs typeface="Lucida Sans Unicode" pitchFamily="34" charset="0"/>
              </a:defRPr>
            </a:lvl1pPr>
          </a:lstStyle>
          <a:p>
            <a:pPr>
              <a:defRPr/>
            </a:pPr>
            <a:endParaRPr lang="en-US" dirty="0"/>
          </a:p>
        </p:txBody>
      </p:sp>
    </p:spTree>
    <p:extLst>
      <p:ext uri="{BB962C8B-B14F-4D97-AF65-F5344CB8AC3E}">
        <p14:creationId xmlns:p14="http://schemas.microsoft.com/office/powerpoint/2010/main" val="2570237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3" name="Picture 9" descr="1706779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063" y="0"/>
            <a:ext cx="35639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a:spLocks noChangeArrowheads="1"/>
          </p:cNvSpPr>
          <p:nvPr/>
        </p:nvSpPr>
        <p:spPr bwMode="auto">
          <a:xfrm>
            <a:off x="0" y="0"/>
            <a:ext cx="5651500" cy="6858000"/>
          </a:xfrm>
          <a:prstGeom prst="rect">
            <a:avLst/>
          </a:prstGeom>
          <a:solidFill>
            <a:srgbClr val="7AB800"/>
          </a:solidFill>
          <a:ln w="9525">
            <a:noFill/>
            <a:miter lim="800000"/>
            <a:headEnd/>
            <a:tailEnd/>
          </a:ln>
          <a:effectLst/>
        </p:spPr>
        <p:txBody>
          <a:bodyPr wrap="none" anchor="ctr"/>
          <a:lstStyle/>
          <a:p>
            <a:pPr>
              <a:defRPr/>
            </a:pPr>
            <a:endParaRPr lang="en-AU" dirty="0"/>
          </a:p>
        </p:txBody>
      </p:sp>
      <p:pic>
        <p:nvPicPr>
          <p:cNvPr id="5" name="Picture 5" descr="UNE_Spot_2_Colour_RGBmatch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0"/>
            <a:ext cx="1439862"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UNE_Spot_2_Colour_RGBmatch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0"/>
            <a:ext cx="1439862"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Content Placeholder 2"/>
          <p:cNvSpPr>
            <a:spLocks noGrp="1"/>
          </p:cNvSpPr>
          <p:nvPr>
            <p:ph idx="1"/>
          </p:nvPr>
        </p:nvSpPr>
        <p:spPr>
          <a:xfrm>
            <a:off x="285720" y="1752601"/>
            <a:ext cx="5214974" cy="446248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3"/>
          <p:cNvSpPr>
            <a:spLocks noGrp="1"/>
          </p:cNvSpPr>
          <p:nvPr>
            <p:ph type="dt" sz="half" idx="10"/>
          </p:nvPr>
        </p:nvSpPr>
        <p:spPr>
          <a:xfrm>
            <a:off x="285750" y="6286500"/>
            <a:ext cx="1185863" cy="476250"/>
          </a:xfrm>
        </p:spPr>
        <p:txBody>
          <a:bodyPr/>
          <a:lstStyle>
            <a:lvl1pPr>
              <a:defRPr sz="1200" dirty="0">
                <a:latin typeface="Lucida Sans Unicode" pitchFamily="34" charset="0"/>
                <a:cs typeface="Lucida Sans Unicode" pitchFamily="34" charset="0"/>
              </a:defRPr>
            </a:lvl1pPr>
          </a:lstStyle>
          <a:p>
            <a:pPr>
              <a:defRPr/>
            </a:pPr>
            <a:endParaRPr lang="en-US" dirty="0"/>
          </a:p>
        </p:txBody>
      </p:sp>
      <p:sp>
        <p:nvSpPr>
          <p:cNvPr id="8" name="Footer Placeholder 4"/>
          <p:cNvSpPr>
            <a:spLocks noGrp="1"/>
          </p:cNvSpPr>
          <p:nvPr>
            <p:ph type="ftr" sz="quarter" idx="11"/>
          </p:nvPr>
        </p:nvSpPr>
        <p:spPr>
          <a:xfrm>
            <a:off x="1543050" y="6286500"/>
            <a:ext cx="3457575" cy="476250"/>
          </a:xfrm>
        </p:spPr>
        <p:txBody>
          <a:bodyPr/>
          <a:lstStyle>
            <a:lvl1pPr>
              <a:defRPr sz="1200" dirty="0">
                <a:latin typeface="Lucida Sans Unicode" pitchFamily="34" charset="0"/>
                <a:cs typeface="Lucida Sans Unicode" pitchFamily="34" charset="0"/>
              </a:defRPr>
            </a:lvl1pPr>
          </a:lstStyle>
          <a:p>
            <a:pPr>
              <a:defRPr/>
            </a:pPr>
            <a:endParaRPr lang="en-US" dirty="0"/>
          </a:p>
        </p:txBody>
      </p:sp>
      <p:sp>
        <p:nvSpPr>
          <p:cNvPr id="9" name="Slide Number Placeholder 5"/>
          <p:cNvSpPr>
            <a:spLocks noGrp="1"/>
          </p:cNvSpPr>
          <p:nvPr>
            <p:ph type="sldNum" sz="quarter" idx="12"/>
          </p:nvPr>
        </p:nvSpPr>
        <p:spPr>
          <a:xfrm>
            <a:off x="5072063" y="6286500"/>
            <a:ext cx="490537" cy="476250"/>
          </a:xfrm>
        </p:spPr>
        <p:txBody>
          <a:bodyPr/>
          <a:lstStyle>
            <a:lvl1pPr>
              <a:defRPr sz="1200" smtClean="0">
                <a:latin typeface="Lucida Sans Unicode" pitchFamily="34" charset="0"/>
                <a:cs typeface="Lucida Sans Unicode" pitchFamily="34" charset="0"/>
              </a:defRPr>
            </a:lvl1pPr>
          </a:lstStyle>
          <a:p>
            <a:pPr>
              <a:defRPr/>
            </a:pPr>
            <a:fld id="{6E8FE7AD-94FF-486A-8026-01EE0F8C6F8B}" type="slidenum">
              <a:rPr lang="en-US"/>
              <a:pPr>
                <a:defRPr/>
              </a:pPr>
              <a:t>‹#›</a:t>
            </a:fld>
            <a:endParaRPr lang="en-US" dirty="0"/>
          </a:p>
        </p:txBody>
      </p:sp>
    </p:spTree>
    <p:extLst>
      <p:ext uri="{BB962C8B-B14F-4D97-AF65-F5344CB8AC3E}">
        <p14:creationId xmlns:p14="http://schemas.microsoft.com/office/powerpoint/2010/main" val="10333223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9" descr="fancy-00018412-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5138" y="0"/>
            <a:ext cx="359886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UNE_Spot_2_Colour_RGBmatch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04138" y="5418138"/>
            <a:ext cx="1439862"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0"/>
          <p:cNvSpPr>
            <a:spLocks noChangeArrowheads="1"/>
          </p:cNvSpPr>
          <p:nvPr/>
        </p:nvSpPr>
        <p:spPr bwMode="auto">
          <a:xfrm>
            <a:off x="0" y="0"/>
            <a:ext cx="5651500" cy="6858000"/>
          </a:xfrm>
          <a:prstGeom prst="rect">
            <a:avLst/>
          </a:prstGeom>
          <a:solidFill>
            <a:srgbClr val="7AB800"/>
          </a:solidFill>
          <a:ln w="9525">
            <a:noFill/>
            <a:miter lim="800000"/>
            <a:headEnd/>
            <a:tailEnd/>
          </a:ln>
          <a:effectLst/>
        </p:spPr>
        <p:txBody>
          <a:bodyPr wrap="none" anchor="ctr"/>
          <a:lstStyle/>
          <a:p>
            <a:pPr>
              <a:defRPr/>
            </a:pPr>
            <a:endParaRPr lang="en-AU" dirty="0"/>
          </a:p>
        </p:txBody>
      </p:sp>
      <p:sp>
        <p:nvSpPr>
          <p:cNvPr id="11" name="Content Placeholder 2"/>
          <p:cNvSpPr>
            <a:spLocks noGrp="1"/>
          </p:cNvSpPr>
          <p:nvPr>
            <p:ph idx="1"/>
          </p:nvPr>
        </p:nvSpPr>
        <p:spPr>
          <a:xfrm>
            <a:off x="285720" y="1752601"/>
            <a:ext cx="5214974" cy="446248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12" name="Title 1"/>
          <p:cNvSpPr>
            <a:spLocks noGrp="1"/>
          </p:cNvSpPr>
          <p:nvPr>
            <p:ph type="title"/>
          </p:nvPr>
        </p:nvSpPr>
        <p:spPr>
          <a:xfrm>
            <a:off x="285720" y="274638"/>
            <a:ext cx="5214974" cy="1143000"/>
          </a:xfrm>
        </p:spPr>
        <p:txBody>
          <a:bodyPr/>
          <a:lstStyle/>
          <a:p>
            <a:r>
              <a:rPr lang="en-US" smtClean="0"/>
              <a:t>Click to edit Master title style</a:t>
            </a:r>
            <a:endParaRPr lang="en-AU" dirty="0"/>
          </a:p>
        </p:txBody>
      </p:sp>
      <p:sp>
        <p:nvSpPr>
          <p:cNvPr id="7" name="Date Placeholder 3"/>
          <p:cNvSpPr>
            <a:spLocks noGrp="1"/>
          </p:cNvSpPr>
          <p:nvPr>
            <p:ph type="dt" sz="half" idx="10"/>
          </p:nvPr>
        </p:nvSpPr>
        <p:spPr>
          <a:xfrm>
            <a:off x="285750" y="6286500"/>
            <a:ext cx="1185863" cy="476250"/>
          </a:xfrm>
        </p:spPr>
        <p:txBody>
          <a:bodyPr/>
          <a:lstStyle>
            <a:lvl1pPr>
              <a:defRPr sz="1200" dirty="0">
                <a:latin typeface="Lucida Sans Unicode" pitchFamily="34" charset="0"/>
                <a:cs typeface="Lucida Sans Unicode" pitchFamily="34" charset="0"/>
              </a:defRPr>
            </a:lvl1pPr>
          </a:lstStyle>
          <a:p>
            <a:pPr>
              <a:defRPr/>
            </a:pPr>
            <a:endParaRPr lang="en-US" dirty="0"/>
          </a:p>
        </p:txBody>
      </p:sp>
      <p:sp>
        <p:nvSpPr>
          <p:cNvPr id="8" name="Footer Placeholder 4"/>
          <p:cNvSpPr>
            <a:spLocks noGrp="1"/>
          </p:cNvSpPr>
          <p:nvPr>
            <p:ph type="ftr" sz="quarter" idx="11"/>
          </p:nvPr>
        </p:nvSpPr>
        <p:spPr>
          <a:xfrm>
            <a:off x="1543050" y="6286500"/>
            <a:ext cx="3457575" cy="476250"/>
          </a:xfrm>
        </p:spPr>
        <p:txBody>
          <a:bodyPr/>
          <a:lstStyle>
            <a:lvl1pPr>
              <a:defRPr sz="1200" dirty="0">
                <a:latin typeface="Lucida Sans Unicode" pitchFamily="34" charset="0"/>
                <a:cs typeface="Lucida Sans Unicode" pitchFamily="34" charset="0"/>
              </a:defRPr>
            </a:lvl1pPr>
          </a:lstStyle>
          <a:p>
            <a:pPr>
              <a:defRPr/>
            </a:pPr>
            <a:endParaRPr lang="en-US" dirty="0"/>
          </a:p>
        </p:txBody>
      </p:sp>
      <p:sp>
        <p:nvSpPr>
          <p:cNvPr id="9" name="Slide Number Placeholder 5"/>
          <p:cNvSpPr>
            <a:spLocks noGrp="1"/>
          </p:cNvSpPr>
          <p:nvPr>
            <p:ph type="sldNum" sz="quarter" idx="12"/>
          </p:nvPr>
        </p:nvSpPr>
        <p:spPr>
          <a:xfrm>
            <a:off x="5072063" y="6286500"/>
            <a:ext cx="490537" cy="476250"/>
          </a:xfrm>
        </p:spPr>
        <p:txBody>
          <a:bodyPr/>
          <a:lstStyle>
            <a:lvl1pPr>
              <a:defRPr sz="1200" smtClean="0">
                <a:latin typeface="Lucida Sans Unicode" pitchFamily="34" charset="0"/>
                <a:cs typeface="Lucida Sans Unicode" pitchFamily="34" charset="0"/>
              </a:defRPr>
            </a:lvl1pPr>
          </a:lstStyle>
          <a:p>
            <a:pPr>
              <a:defRPr/>
            </a:pPr>
            <a:fld id="{036E76EA-79E1-4A28-B0AA-641C81C10DD7}" type="slidenum">
              <a:rPr lang="en-US"/>
              <a:pPr>
                <a:defRPr/>
              </a:pPr>
              <a:t>‹#›</a:t>
            </a:fld>
            <a:endParaRPr lang="en-US" dirty="0"/>
          </a:p>
        </p:txBody>
      </p:sp>
    </p:spTree>
    <p:extLst>
      <p:ext uri="{BB962C8B-B14F-4D97-AF65-F5344CB8AC3E}">
        <p14:creationId xmlns:p14="http://schemas.microsoft.com/office/powerpoint/2010/main" val="4077510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10" Type="http://schemas.openxmlformats.org/officeDocument/2006/relationships/image" Target="../media/image1.jpeg"/><Relationship Id="rId4" Type="http://schemas.openxmlformats.org/officeDocument/2006/relationships/slideLayout" Target="../slideLayouts/slideLayout18.xml"/><Relationship Id="rId9"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14563" y="274638"/>
            <a:ext cx="647223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AU" smtClean="0"/>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smtClean="0"/>
          </a:p>
        </p:txBody>
      </p:sp>
      <p:sp>
        <p:nvSpPr>
          <p:cNvPr id="7" name="Rectangle 8"/>
          <p:cNvSpPr>
            <a:spLocks noChangeArrowheads="1"/>
          </p:cNvSpPr>
          <p:nvPr/>
        </p:nvSpPr>
        <p:spPr bwMode="auto">
          <a:xfrm>
            <a:off x="0" y="6165850"/>
            <a:ext cx="9144000" cy="692150"/>
          </a:xfrm>
          <a:prstGeom prst="rect">
            <a:avLst/>
          </a:prstGeom>
          <a:solidFill>
            <a:srgbClr val="7AB800"/>
          </a:solidFill>
          <a:ln w="9525">
            <a:noFill/>
            <a:miter lim="800000"/>
            <a:headEnd/>
            <a:tailEnd/>
          </a:ln>
          <a:effectLst/>
        </p:spPr>
        <p:txBody>
          <a:bodyPr wrap="none" anchor="ctr"/>
          <a:lstStyle/>
          <a:p>
            <a:pPr>
              <a:defRPr/>
            </a:pPr>
            <a:endParaRPr lang="en-AU" dirty="0"/>
          </a:p>
        </p:txBody>
      </p:sp>
      <p:sp>
        <p:nvSpPr>
          <p:cNvPr id="8" name="Date Placeholder 3"/>
          <p:cNvSpPr>
            <a:spLocks noGrp="1"/>
          </p:cNvSpPr>
          <p:nvPr>
            <p:ph type="dt" sz="half" idx="2"/>
          </p:nvPr>
        </p:nvSpPr>
        <p:spPr>
          <a:xfrm>
            <a:off x="457200" y="6245225"/>
            <a:ext cx="1185863" cy="476250"/>
          </a:xfrm>
          <a:prstGeom prst="rect">
            <a:avLst/>
          </a:prstGeom>
        </p:spPr>
        <p:txBody>
          <a:bodyPr/>
          <a:lstStyle>
            <a:lvl1pPr>
              <a:defRPr sz="1200" dirty="0">
                <a:latin typeface="Lucida Sans Unicode" pitchFamily="34" charset="0"/>
                <a:cs typeface="Lucida Sans Unicode" pitchFamily="34" charset="0"/>
              </a:defRPr>
            </a:lvl1pPr>
          </a:lstStyle>
          <a:p>
            <a:pPr>
              <a:defRPr/>
            </a:pPr>
            <a:endParaRPr lang="en-US" dirty="0"/>
          </a:p>
        </p:txBody>
      </p:sp>
      <p:sp>
        <p:nvSpPr>
          <p:cNvPr id="9" name="Footer Placeholder 4"/>
          <p:cNvSpPr>
            <a:spLocks noGrp="1"/>
          </p:cNvSpPr>
          <p:nvPr>
            <p:ph type="ftr" sz="quarter" idx="3"/>
          </p:nvPr>
        </p:nvSpPr>
        <p:spPr>
          <a:xfrm>
            <a:off x="1714500" y="6245225"/>
            <a:ext cx="6429375" cy="476250"/>
          </a:xfrm>
          <a:prstGeom prst="rect">
            <a:avLst/>
          </a:prstGeom>
        </p:spPr>
        <p:txBody>
          <a:bodyPr/>
          <a:lstStyle>
            <a:lvl1pPr>
              <a:defRPr sz="1200" dirty="0">
                <a:latin typeface="Lucida Sans Unicode" pitchFamily="34" charset="0"/>
                <a:cs typeface="Lucida Sans Unicode" pitchFamily="34" charset="0"/>
              </a:defRPr>
            </a:lvl1pPr>
          </a:lstStyle>
          <a:p>
            <a:pPr>
              <a:defRPr/>
            </a:pPr>
            <a:endParaRPr lang="en-US" dirty="0"/>
          </a:p>
        </p:txBody>
      </p:sp>
      <p:sp>
        <p:nvSpPr>
          <p:cNvPr id="10" name="Slide Number Placeholder 5"/>
          <p:cNvSpPr>
            <a:spLocks noGrp="1"/>
          </p:cNvSpPr>
          <p:nvPr>
            <p:ph type="sldNum" sz="quarter" idx="4"/>
          </p:nvPr>
        </p:nvSpPr>
        <p:spPr>
          <a:xfrm>
            <a:off x="8224838" y="6245225"/>
            <a:ext cx="490537" cy="476250"/>
          </a:xfrm>
          <a:prstGeom prst="rect">
            <a:avLst/>
          </a:prstGeom>
        </p:spPr>
        <p:txBody>
          <a:bodyPr/>
          <a:lstStyle>
            <a:lvl1pPr>
              <a:defRPr sz="1200" smtClean="0">
                <a:latin typeface="Lucida Sans Unicode" pitchFamily="34" charset="0"/>
                <a:cs typeface="Lucida Sans Unicode" pitchFamily="34" charset="0"/>
              </a:defRPr>
            </a:lvl1pPr>
          </a:lstStyle>
          <a:p>
            <a:pPr>
              <a:defRPr/>
            </a:pPr>
            <a:fld id="{708EDF2F-F283-4C22-B99E-90494826B4C2}" type="slidenum">
              <a:rPr lang="en-US"/>
              <a:pPr>
                <a:defRPr/>
              </a:pPr>
              <a:t>‹#›</a:t>
            </a:fld>
            <a:endParaRPr lang="en-US" dirty="0"/>
          </a:p>
        </p:txBody>
      </p:sp>
      <p:pic>
        <p:nvPicPr>
          <p:cNvPr id="1032" name="Picture 5" descr="UNE_Spot_2_Colour_RGBmatched"/>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84213" y="0"/>
            <a:ext cx="1439862"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14" r:id="rId14"/>
  </p:sldLayoutIdLst>
  <p:txStyles>
    <p:titleStyle>
      <a:lvl1pPr algn="ctr" rtl="0" eaLnBrk="1" fontAlgn="base" hangingPunct="1">
        <a:spcBef>
          <a:spcPct val="0"/>
        </a:spcBef>
        <a:spcAft>
          <a:spcPct val="0"/>
        </a:spcAft>
        <a:defRPr sz="3600">
          <a:solidFill>
            <a:schemeClr val="tx2"/>
          </a:solidFill>
          <a:latin typeface="Lucida Sans Unicode" pitchFamily="34" charset="0"/>
          <a:ea typeface="Lucida Sans Unicode" pitchFamily="34" charset="0"/>
          <a:cs typeface="Lucida Sans Unicode" pitchFamily="34" charset="0"/>
        </a:defRPr>
      </a:lvl1pPr>
      <a:lvl2pPr algn="ctr" rtl="0" eaLnBrk="1" fontAlgn="base" hangingPunct="1">
        <a:spcBef>
          <a:spcPct val="0"/>
        </a:spcBef>
        <a:spcAft>
          <a:spcPct val="0"/>
        </a:spcAft>
        <a:defRPr sz="3600">
          <a:solidFill>
            <a:schemeClr val="tx2"/>
          </a:solidFill>
          <a:latin typeface="Lucida Sans Unicode" pitchFamily="34" charset="0"/>
          <a:ea typeface="Lucida Sans Unicode" pitchFamily="34" charset="0"/>
          <a:cs typeface="Lucida Sans Unicode" pitchFamily="34" charset="0"/>
        </a:defRPr>
      </a:lvl2pPr>
      <a:lvl3pPr algn="ctr" rtl="0" eaLnBrk="1" fontAlgn="base" hangingPunct="1">
        <a:spcBef>
          <a:spcPct val="0"/>
        </a:spcBef>
        <a:spcAft>
          <a:spcPct val="0"/>
        </a:spcAft>
        <a:defRPr sz="3600">
          <a:solidFill>
            <a:schemeClr val="tx2"/>
          </a:solidFill>
          <a:latin typeface="Lucida Sans Unicode" pitchFamily="34" charset="0"/>
          <a:ea typeface="Lucida Sans Unicode" pitchFamily="34" charset="0"/>
          <a:cs typeface="Lucida Sans Unicode" pitchFamily="34" charset="0"/>
        </a:defRPr>
      </a:lvl3pPr>
      <a:lvl4pPr algn="ctr" rtl="0" eaLnBrk="1" fontAlgn="base" hangingPunct="1">
        <a:spcBef>
          <a:spcPct val="0"/>
        </a:spcBef>
        <a:spcAft>
          <a:spcPct val="0"/>
        </a:spcAft>
        <a:defRPr sz="3600">
          <a:solidFill>
            <a:schemeClr val="tx2"/>
          </a:solidFill>
          <a:latin typeface="Lucida Sans Unicode" pitchFamily="34" charset="0"/>
          <a:ea typeface="Lucida Sans Unicode" pitchFamily="34" charset="0"/>
          <a:cs typeface="Lucida Sans Unicode" pitchFamily="34" charset="0"/>
        </a:defRPr>
      </a:lvl4pPr>
      <a:lvl5pPr algn="ctr" rtl="0" eaLnBrk="1" fontAlgn="base" hangingPunct="1">
        <a:spcBef>
          <a:spcPct val="0"/>
        </a:spcBef>
        <a:spcAft>
          <a:spcPct val="0"/>
        </a:spcAft>
        <a:defRPr sz="3600">
          <a:solidFill>
            <a:schemeClr val="tx2"/>
          </a:solidFill>
          <a:latin typeface="Lucida Sans Unicode" pitchFamily="34" charset="0"/>
          <a:ea typeface="Lucida Sans Unicode" pitchFamily="34" charset="0"/>
          <a:cs typeface="Lucida Sans Unicode"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2400">
          <a:solidFill>
            <a:schemeClr val="tx1"/>
          </a:solidFill>
          <a:latin typeface="Lucida Sans Unicode" pitchFamily="34" charset="0"/>
          <a:ea typeface="Lucida Sans Unicode" pitchFamily="34" charset="0"/>
          <a:cs typeface="Lucida Sans Unicode" pitchFamily="34" charset="0"/>
        </a:defRPr>
      </a:lvl1pPr>
      <a:lvl2pPr marL="742950" indent="-285750" algn="l" rtl="0" eaLnBrk="1" fontAlgn="base" hangingPunct="1">
        <a:spcBef>
          <a:spcPct val="20000"/>
        </a:spcBef>
        <a:spcAft>
          <a:spcPct val="0"/>
        </a:spcAft>
        <a:buChar char="–"/>
        <a:defRPr sz="2000">
          <a:solidFill>
            <a:schemeClr val="tx1"/>
          </a:solidFill>
          <a:latin typeface="Lucida Sans Unicode" pitchFamily="34" charset="0"/>
          <a:ea typeface="Lucida Sans Unicode" pitchFamily="34" charset="0"/>
          <a:cs typeface="Lucida Sans Unicode" pitchFamily="34" charset="0"/>
        </a:defRPr>
      </a:lvl2pPr>
      <a:lvl3pPr marL="1143000" indent="-228600" algn="l" rtl="0" eaLnBrk="1" fontAlgn="base" hangingPunct="1">
        <a:spcBef>
          <a:spcPct val="20000"/>
        </a:spcBef>
        <a:spcAft>
          <a:spcPct val="0"/>
        </a:spcAft>
        <a:buChar char="•"/>
        <a:defRPr>
          <a:solidFill>
            <a:schemeClr val="tx1"/>
          </a:solidFill>
          <a:latin typeface="Lucida Sans Unicode" pitchFamily="34" charset="0"/>
          <a:ea typeface="Lucida Sans Unicode" pitchFamily="34" charset="0"/>
          <a:cs typeface="Lucida Sans Unicode" pitchFamily="34" charset="0"/>
        </a:defRPr>
      </a:lvl3pPr>
      <a:lvl4pPr marL="1600200" indent="-228600" algn="l" rtl="0" eaLnBrk="1" fontAlgn="base" hangingPunct="1">
        <a:spcBef>
          <a:spcPct val="20000"/>
        </a:spcBef>
        <a:spcAft>
          <a:spcPct val="0"/>
        </a:spcAft>
        <a:buChar char="–"/>
        <a:defRPr sz="1600">
          <a:solidFill>
            <a:schemeClr val="tx1"/>
          </a:solidFill>
          <a:latin typeface="Lucida Sans Unicode" pitchFamily="34" charset="0"/>
          <a:ea typeface="Lucida Sans Unicode" pitchFamily="34" charset="0"/>
          <a:cs typeface="Lucida Sans Unicode" pitchFamily="34" charset="0"/>
        </a:defRPr>
      </a:lvl4pPr>
      <a:lvl5pPr marL="2057400" indent="-228600" algn="l" rtl="0" eaLnBrk="1" fontAlgn="base" hangingPunct="1">
        <a:spcBef>
          <a:spcPct val="20000"/>
        </a:spcBef>
        <a:spcAft>
          <a:spcPct val="0"/>
        </a:spcAft>
        <a:buChar char="»"/>
        <a:defRPr sz="1600">
          <a:solidFill>
            <a:schemeClr val="tx1"/>
          </a:solidFill>
          <a:latin typeface="Lucida Sans Unicode" pitchFamily="34" charset="0"/>
          <a:ea typeface="Lucida Sans Unicode" pitchFamily="34" charset="0"/>
          <a:cs typeface="Lucida Sans Unicode"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9" descr="fancy-00018412-00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45138" y="0"/>
            <a:ext cx="359886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4" descr="UNE_Spot_2_Colour_RGBmatched"/>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704138" y="5418138"/>
            <a:ext cx="1439862"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0"/>
          <p:cNvSpPr>
            <a:spLocks noChangeArrowheads="1"/>
          </p:cNvSpPr>
          <p:nvPr/>
        </p:nvSpPr>
        <p:spPr bwMode="auto">
          <a:xfrm>
            <a:off x="0" y="0"/>
            <a:ext cx="5651500" cy="6858000"/>
          </a:xfrm>
          <a:prstGeom prst="rect">
            <a:avLst/>
          </a:prstGeom>
          <a:solidFill>
            <a:srgbClr val="7AB800"/>
          </a:solidFill>
          <a:ln w="9525">
            <a:noFill/>
            <a:miter lim="800000"/>
            <a:headEnd/>
            <a:tailEnd/>
          </a:ln>
          <a:effectLst/>
        </p:spPr>
        <p:txBody>
          <a:bodyPr wrap="none" anchor="ctr"/>
          <a:lstStyle/>
          <a:p>
            <a:pPr>
              <a:defRPr/>
            </a:pPr>
            <a:endParaRPr lang="en-AU" dirty="0"/>
          </a:p>
        </p:txBody>
      </p:sp>
    </p:spTree>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694" r:id="rId5"/>
    <p:sldLayoutId id="2147483712" r:id="rId6"/>
    <p:sldLayoutId id="2147483713" r:id="rId7"/>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4.xml"/><Relationship Id="rId5" Type="http://schemas.openxmlformats.org/officeDocument/2006/relationships/image" Target="../media/image8.jpeg"/><Relationship Id="rId4" Type="http://schemas.openxmlformats.org/officeDocument/2006/relationships/hyperlink" Target="http://lh3.ggpht.com/-DWYfUrWth1A/TjrH9XoTDzI/AAAAAAAAEXM/i9NbwsPWnpM/s1600-h/Booloominbah%5b4%5d.jp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4.xml"/><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00282" y="0"/>
            <a:ext cx="6643718" cy="1318298"/>
          </a:xfrm>
        </p:spPr>
        <p:txBody>
          <a:bodyPr>
            <a:normAutofit/>
          </a:bodyPr>
          <a:lstStyle/>
          <a:p>
            <a:r>
              <a:rPr lang="en-AU" sz="3600" b="1" dirty="0" smtClean="0">
                <a:solidFill>
                  <a:schemeClr val="tx1"/>
                </a:solidFill>
                <a:latin typeface="Tw Cen MT" panose="020B0602020104020603" pitchFamily="34" charset="0"/>
              </a:rPr>
              <a:t>Defining Crime: </a:t>
            </a:r>
            <a:br>
              <a:rPr lang="en-AU" sz="3600" b="1" dirty="0" smtClean="0">
                <a:solidFill>
                  <a:schemeClr val="tx1"/>
                </a:solidFill>
                <a:latin typeface="Tw Cen MT" panose="020B0602020104020603" pitchFamily="34" charset="0"/>
              </a:rPr>
            </a:br>
            <a:r>
              <a:rPr lang="en-AU" sz="3600" b="1" dirty="0" smtClean="0">
                <a:solidFill>
                  <a:schemeClr val="tx1"/>
                </a:solidFill>
                <a:latin typeface="Tw Cen MT" panose="020B0602020104020603" pitchFamily="34" charset="0"/>
              </a:rPr>
              <a:t>The perspective of farmers</a:t>
            </a:r>
            <a:endParaRPr lang="en-US" sz="3600" b="1" dirty="0">
              <a:solidFill>
                <a:schemeClr val="tx1"/>
              </a:solidFill>
              <a:latin typeface="Tw Cen MT" panose="020B0602020104020603" pitchFamily="34" charset="0"/>
            </a:endParaRPr>
          </a:p>
        </p:txBody>
      </p:sp>
      <p:sp>
        <p:nvSpPr>
          <p:cNvPr id="3" name="Subtitle 2"/>
          <p:cNvSpPr>
            <a:spLocks noGrp="1"/>
          </p:cNvSpPr>
          <p:nvPr>
            <p:ph type="subTitle" idx="1"/>
          </p:nvPr>
        </p:nvSpPr>
        <p:spPr>
          <a:xfrm>
            <a:off x="1403648" y="6165304"/>
            <a:ext cx="6400800" cy="504056"/>
          </a:xfrm>
        </p:spPr>
        <p:txBody>
          <a:bodyPr>
            <a:noAutofit/>
          </a:bodyPr>
          <a:lstStyle/>
          <a:p>
            <a:r>
              <a:rPr lang="en-AU" b="1" dirty="0" smtClean="0">
                <a:solidFill>
                  <a:schemeClr val="tx1"/>
                </a:solidFill>
                <a:latin typeface="Tw Cen MT" panose="020B0602020104020603" pitchFamily="34" charset="0"/>
              </a:rPr>
              <a:t>Elaine Barclay and Robyn Bartel</a:t>
            </a:r>
          </a:p>
          <a:p>
            <a:r>
              <a:rPr lang="en-AU" b="1" dirty="0" smtClean="0">
                <a:latin typeface="Tw Cen MT" panose="020B0602020104020603" pitchFamily="34" charset="0"/>
              </a:rPr>
              <a:t>University of New England, Armidale, NSW, Australia</a:t>
            </a:r>
            <a:endParaRPr lang="en-US" b="1" dirty="0">
              <a:solidFill>
                <a:schemeClr val="tx1"/>
              </a:solidFill>
              <a:latin typeface="Tw Cen MT" panose="020B0602020104020603" pitchFamily="34" charset="0"/>
            </a:endParaRPr>
          </a:p>
        </p:txBody>
      </p:sp>
      <p:pic>
        <p:nvPicPr>
          <p:cNvPr id="6" name="Picture 2" descr="bidders"/>
          <p:cNvPicPr>
            <a:picLocks noChangeAspect="1" noChangeArrowheads="1"/>
          </p:cNvPicPr>
          <p:nvPr/>
        </p:nvPicPr>
        <p:blipFill>
          <a:blip r:embed="rId2" cstate="print"/>
          <a:srcRect/>
          <a:stretch>
            <a:fillRect/>
          </a:stretch>
        </p:blipFill>
        <p:spPr bwMode="auto">
          <a:xfrm>
            <a:off x="1403648" y="1439398"/>
            <a:ext cx="6696744" cy="4752528"/>
          </a:xfrm>
          <a:prstGeom prst="rect">
            <a:avLst/>
          </a:prstGeom>
          <a:noFill/>
          <a:ln w="9525">
            <a:noFill/>
            <a:miter lim="800000"/>
            <a:headEnd/>
            <a:tailEnd/>
          </a:ln>
        </p:spPr>
      </p:pic>
    </p:spTree>
    <p:extLst>
      <p:ext uri="{BB962C8B-B14F-4D97-AF65-F5344CB8AC3E}">
        <p14:creationId xmlns:p14="http://schemas.microsoft.com/office/powerpoint/2010/main" val="10569656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4000" dirty="0" smtClean="0">
                <a:latin typeface="Tw Cen MT" panose="020B0602020104020603" pitchFamily="34" charset="0"/>
              </a:rPr>
              <a:t>Defining crime</a:t>
            </a:r>
            <a:endParaRPr lang="en-AU" sz="4000" dirty="0">
              <a:latin typeface="Tw Cen MT" panose="020B0602020104020603" pitchFamily="34" charset="0"/>
            </a:endParaRPr>
          </a:p>
        </p:txBody>
      </p:sp>
      <p:sp>
        <p:nvSpPr>
          <p:cNvPr id="3" name="Content Placeholder 2"/>
          <p:cNvSpPr>
            <a:spLocks noGrp="1"/>
          </p:cNvSpPr>
          <p:nvPr>
            <p:ph idx="1"/>
          </p:nvPr>
        </p:nvSpPr>
        <p:spPr>
          <a:xfrm>
            <a:off x="107504" y="1628800"/>
            <a:ext cx="8928992" cy="4525963"/>
          </a:xfrm>
        </p:spPr>
        <p:txBody>
          <a:bodyPr/>
          <a:lstStyle/>
          <a:p>
            <a:r>
              <a:rPr lang="en-AU" dirty="0">
                <a:latin typeface="Tw Cen MT" panose="020B0602020104020603" pitchFamily="34" charset="0"/>
              </a:rPr>
              <a:t>Acts which were accidental were generally not </a:t>
            </a:r>
            <a:r>
              <a:rPr lang="en-AU" dirty="0" smtClean="0">
                <a:latin typeface="Tw Cen MT" panose="020B0602020104020603" pitchFamily="34" charset="0"/>
              </a:rPr>
              <a:t>criminal</a:t>
            </a:r>
            <a:r>
              <a:rPr lang="en-AU" dirty="0">
                <a:latin typeface="Tw Cen MT" panose="020B0602020104020603" pitchFamily="34" charset="0"/>
              </a:rPr>
              <a:t>, but wilful or negligent acts </a:t>
            </a:r>
            <a:r>
              <a:rPr lang="en-AU" dirty="0" smtClean="0">
                <a:latin typeface="Tw Cen MT" panose="020B0602020104020603" pitchFamily="34" charset="0"/>
              </a:rPr>
              <a:t>were. </a:t>
            </a:r>
          </a:p>
          <a:p>
            <a:r>
              <a:rPr lang="en-AU" dirty="0" smtClean="0">
                <a:latin typeface="Tw Cen MT" panose="020B0602020104020603" pitchFamily="34" charset="0"/>
              </a:rPr>
              <a:t>Negligence was a </a:t>
            </a:r>
            <a:r>
              <a:rPr lang="en-AU" dirty="0">
                <a:latin typeface="Tw Cen MT" panose="020B0602020104020603" pitchFamily="34" charset="0"/>
              </a:rPr>
              <a:t>factor in defining the mismanagement of weeds and pest animals </a:t>
            </a:r>
            <a:r>
              <a:rPr lang="en-AU" dirty="0" smtClean="0">
                <a:latin typeface="Tw Cen MT" panose="020B0602020104020603" pitchFamily="34" charset="0"/>
              </a:rPr>
              <a:t>as </a:t>
            </a:r>
            <a:r>
              <a:rPr lang="en-AU" dirty="0">
                <a:latin typeface="Tw Cen MT" panose="020B0602020104020603" pitchFamily="34" charset="0"/>
              </a:rPr>
              <a:t>a ‘crime</a:t>
            </a:r>
            <a:r>
              <a:rPr lang="en-AU" dirty="0" smtClean="0">
                <a:latin typeface="Tw Cen MT" panose="020B0602020104020603" pitchFamily="34" charset="0"/>
              </a:rPr>
              <a:t>’. </a:t>
            </a:r>
            <a:endParaRPr lang="en-AU" dirty="0">
              <a:latin typeface="Tw Cen MT" panose="020B0602020104020603" pitchFamily="34" charset="0"/>
            </a:endParaRPr>
          </a:p>
          <a:p>
            <a:r>
              <a:rPr lang="en-AU" dirty="0">
                <a:latin typeface="Tw Cen MT" panose="020B0602020104020603" pitchFamily="34" charset="0"/>
              </a:rPr>
              <a:t>Too many grey areas - each case should be judged according to the particular nuances of the event.  </a:t>
            </a:r>
          </a:p>
          <a:p>
            <a:endParaRPr lang="en-AU" dirty="0">
              <a:latin typeface="Tw Cen MT" panose="020B0602020104020603" pitchFamily="34" charset="0"/>
            </a:endParaRPr>
          </a:p>
        </p:txBody>
      </p:sp>
    </p:spTree>
    <p:extLst>
      <p:ext uri="{BB962C8B-B14F-4D97-AF65-F5344CB8AC3E}">
        <p14:creationId xmlns:p14="http://schemas.microsoft.com/office/powerpoint/2010/main" val="28213948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latin typeface="Tw Cen MT" panose="020B0602020104020603" pitchFamily="34" charset="0"/>
              </a:rPr>
              <a:t>What about chemical spray drift?</a:t>
            </a:r>
            <a:endParaRPr lang="en-AU" dirty="0">
              <a:latin typeface="Tw Cen MT" panose="020B0602020104020603" pitchFamily="34" charset="0"/>
            </a:endParaRPr>
          </a:p>
        </p:txBody>
      </p:sp>
      <p:sp>
        <p:nvSpPr>
          <p:cNvPr id="3" name="Content Placeholder 2"/>
          <p:cNvSpPr>
            <a:spLocks noGrp="1"/>
          </p:cNvSpPr>
          <p:nvPr>
            <p:ph idx="1"/>
          </p:nvPr>
        </p:nvSpPr>
        <p:spPr>
          <a:xfrm>
            <a:off x="179512" y="1484784"/>
            <a:ext cx="8856984" cy="4525963"/>
          </a:xfrm>
        </p:spPr>
        <p:txBody>
          <a:bodyPr/>
          <a:lstStyle/>
          <a:p>
            <a:pPr marL="0" indent="0">
              <a:buNone/>
            </a:pPr>
            <a:r>
              <a:rPr lang="en-AU" dirty="0">
                <a:latin typeface="Tw Cen MT" panose="020B0602020104020603" pitchFamily="34" charset="0"/>
              </a:rPr>
              <a:t>Agricultural </a:t>
            </a:r>
            <a:r>
              <a:rPr lang="en-AU" dirty="0" smtClean="0">
                <a:latin typeface="Tw Cen MT" panose="020B0602020104020603" pitchFamily="34" charset="0"/>
              </a:rPr>
              <a:t>chemical </a:t>
            </a:r>
            <a:r>
              <a:rPr lang="en-AU" dirty="0">
                <a:latin typeface="Tw Cen MT" panose="020B0602020104020603" pitchFamily="34" charset="0"/>
              </a:rPr>
              <a:t>spray drift from aerial or ground spray rigs, or contaminated run-off from </a:t>
            </a:r>
            <a:r>
              <a:rPr lang="en-AU" dirty="0" smtClean="0">
                <a:latin typeface="Tw Cen MT" panose="020B0602020104020603" pitchFamily="34" charset="0"/>
              </a:rPr>
              <a:t>farmland causes </a:t>
            </a:r>
            <a:r>
              <a:rPr lang="en-AU" dirty="0">
                <a:latin typeface="Tw Cen MT" panose="020B0602020104020603" pitchFamily="34" charset="0"/>
              </a:rPr>
              <a:t>contamination of land, animals or plants and waterways</a:t>
            </a:r>
            <a:r>
              <a:rPr lang="en-AU" dirty="0" smtClean="0">
                <a:latin typeface="Tw Cen MT" panose="020B0602020104020603" pitchFamily="34" charset="0"/>
              </a:rPr>
              <a:t>.</a:t>
            </a:r>
            <a:endParaRPr lang="en-AU" dirty="0">
              <a:latin typeface="Tw Cen MT" panose="020B0602020104020603" pitchFamily="34" charset="0"/>
            </a:endParaRPr>
          </a:p>
        </p:txBody>
      </p:sp>
      <p:pic>
        <p:nvPicPr>
          <p:cNvPr id="2050" name="Picture 2" descr="C:\Users\ebarclay\Desktop\cro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3826815"/>
            <a:ext cx="5400600" cy="304095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39552" y="2636912"/>
            <a:ext cx="8136904" cy="830997"/>
          </a:xfrm>
          <a:prstGeom prst="rect">
            <a:avLst/>
          </a:prstGeom>
        </p:spPr>
        <p:txBody>
          <a:bodyPr wrap="square">
            <a:spAutoFit/>
          </a:bodyPr>
          <a:lstStyle/>
          <a:p>
            <a:r>
              <a:rPr lang="en-AU" sz="2400" i="1" dirty="0">
                <a:latin typeface="Tw Cen MT" panose="020B0602020104020603" pitchFamily="34" charset="0"/>
              </a:rPr>
              <a:t>I don’t know whether spray drift is an environmental crime –it is more of a malpractice or unprofessionalism</a:t>
            </a:r>
          </a:p>
        </p:txBody>
      </p:sp>
    </p:spTree>
    <p:extLst>
      <p:ext uri="{BB962C8B-B14F-4D97-AF65-F5344CB8AC3E}">
        <p14:creationId xmlns:p14="http://schemas.microsoft.com/office/powerpoint/2010/main" val="29865108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5294" y="1412776"/>
            <a:ext cx="4948913" cy="4525963"/>
          </a:xfrm>
        </p:spPr>
        <p:txBody>
          <a:bodyPr/>
          <a:lstStyle/>
          <a:p>
            <a:pPr marL="0" indent="0">
              <a:buNone/>
            </a:pPr>
            <a:r>
              <a:rPr lang="en-AU" sz="2200" i="1" dirty="0" smtClean="0">
                <a:latin typeface="Tw Cen MT" panose="020B0602020104020603" pitchFamily="34" charset="0"/>
              </a:rPr>
              <a:t>People spreading weeds onto </a:t>
            </a:r>
            <a:r>
              <a:rPr lang="en-AU" sz="2200" i="1" dirty="0">
                <a:latin typeface="Tw Cen MT" panose="020B0602020104020603" pitchFamily="34" charset="0"/>
              </a:rPr>
              <a:t>your property I would say would be an environmental crime. Knowingly; definitely. Well, the onus is on you to keep your property clean. So the cost becomes yours and the control </a:t>
            </a:r>
            <a:r>
              <a:rPr lang="en-AU" sz="2200" i="1" dirty="0" smtClean="0">
                <a:latin typeface="Tw Cen MT" panose="020B0602020104020603" pitchFamily="34" charset="0"/>
              </a:rPr>
              <a:t>is </a:t>
            </a:r>
            <a:r>
              <a:rPr lang="en-AU" sz="2200" i="1" dirty="0">
                <a:latin typeface="Tw Cen MT" panose="020B0602020104020603" pitchFamily="34" charset="0"/>
              </a:rPr>
              <a:t>your expense. </a:t>
            </a:r>
            <a:endParaRPr lang="en-AU" sz="2200" i="1" dirty="0" smtClean="0">
              <a:latin typeface="Tw Cen MT" panose="020B0602020104020603" pitchFamily="34" charset="0"/>
            </a:endParaRPr>
          </a:p>
          <a:p>
            <a:pPr marL="0" indent="0">
              <a:buNone/>
            </a:pPr>
            <a:endParaRPr lang="en-AU" sz="2200" i="1" dirty="0" smtClean="0">
              <a:latin typeface="Tw Cen MT" panose="020B0602020104020603" pitchFamily="34" charset="0"/>
            </a:endParaRPr>
          </a:p>
          <a:p>
            <a:pPr marL="0" indent="0">
              <a:buNone/>
            </a:pPr>
            <a:endParaRPr lang="en-AU" sz="2200" i="1" dirty="0">
              <a:latin typeface="Tw Cen MT" panose="020B0602020104020603" pitchFamily="34" charset="0"/>
            </a:endParaRPr>
          </a:p>
          <a:p>
            <a:pPr marL="0" indent="0">
              <a:buNone/>
            </a:pPr>
            <a:r>
              <a:rPr lang="en-AU" sz="2200" i="1" dirty="0" smtClean="0">
                <a:latin typeface="Tw Cen MT" panose="020B0602020104020603" pitchFamily="34" charset="0"/>
              </a:rPr>
              <a:t>The dumping of rubbish </a:t>
            </a:r>
            <a:r>
              <a:rPr lang="en-AU" sz="2200" i="1" dirty="0">
                <a:latin typeface="Tw Cen MT" panose="020B0602020104020603" pitchFamily="34" charset="0"/>
              </a:rPr>
              <a:t>causes me problems because it blows out in my paddock and for some reason cattle eat plastic. This area is notorious for heavy winds. We continually pick up rubbish. </a:t>
            </a:r>
            <a:endParaRPr lang="en-AU" sz="2200" dirty="0">
              <a:latin typeface="Tw Cen MT" panose="020B0602020104020603" pitchFamily="34" charset="0"/>
            </a:endParaRPr>
          </a:p>
        </p:txBody>
      </p:sp>
      <p:sp>
        <p:nvSpPr>
          <p:cNvPr id="4" name="TextBox 3"/>
          <p:cNvSpPr txBox="1"/>
          <p:nvPr/>
        </p:nvSpPr>
        <p:spPr>
          <a:xfrm>
            <a:off x="2195736" y="313192"/>
            <a:ext cx="6264696" cy="584775"/>
          </a:xfrm>
          <a:prstGeom prst="rect">
            <a:avLst/>
          </a:prstGeom>
          <a:noFill/>
        </p:spPr>
        <p:txBody>
          <a:bodyPr wrap="square" rtlCol="0">
            <a:spAutoFit/>
          </a:bodyPr>
          <a:lstStyle/>
          <a:p>
            <a:pPr algn="ctr"/>
            <a:r>
              <a:rPr lang="en-AU" sz="3200" dirty="0" smtClean="0">
                <a:latin typeface="Tw Cen MT" panose="020B0602020104020603" pitchFamily="34" charset="0"/>
              </a:rPr>
              <a:t>Land mismanagement</a:t>
            </a:r>
            <a:endParaRPr lang="en-AU" sz="3200" dirty="0">
              <a:latin typeface="Tw Cen MT" panose="020B0602020104020603" pitchFamily="34" charset="0"/>
            </a:endParaRPr>
          </a:p>
        </p:txBody>
      </p:sp>
      <p:pic>
        <p:nvPicPr>
          <p:cNvPr id="1026" name="Picture 2" descr="C:\Users\ebarclay\Desktop\gillsck-weed-infestatio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6417" y="4268669"/>
            <a:ext cx="4126675" cy="2592288"/>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ebarclay\Desktop\Pigs.jpg"/>
          <p:cNvPicPr>
            <a:picLocks noChangeAspect="1" noChangeArrowheads="1"/>
          </p:cNvPicPr>
          <p:nvPr/>
        </p:nvPicPr>
        <p:blipFill rotWithShape="1">
          <a:blip r:embed="rId3">
            <a:extLst>
              <a:ext uri="{28A0092B-C50C-407E-A947-70E740481C1C}">
                <a14:useLocalDpi xmlns:a14="http://schemas.microsoft.com/office/drawing/2010/main" val="0"/>
              </a:ext>
            </a:extLst>
          </a:blip>
          <a:srcRect l="7264"/>
          <a:stretch/>
        </p:blipFill>
        <p:spPr bwMode="auto">
          <a:xfrm>
            <a:off x="5022612" y="1556792"/>
            <a:ext cx="4121388" cy="2503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30232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412776"/>
            <a:ext cx="8964488" cy="4381947"/>
          </a:xfrm>
        </p:spPr>
        <p:txBody>
          <a:bodyPr/>
          <a:lstStyle/>
          <a:p>
            <a:pPr marL="0" indent="0">
              <a:buNone/>
            </a:pPr>
            <a:r>
              <a:rPr lang="en-AU" sz="2200" dirty="0" smtClean="0">
                <a:latin typeface="Tw Cen MT" panose="020B0602020104020603" pitchFamily="34" charset="0"/>
              </a:rPr>
              <a:t>Includes </a:t>
            </a:r>
            <a:r>
              <a:rPr lang="en-AU" sz="2200" dirty="0">
                <a:latin typeface="Tw Cen MT" panose="020B0602020104020603" pitchFamily="34" charset="0"/>
              </a:rPr>
              <a:t>the pumping, impoundment or diversion of water from irrigation channels, river systems, dams or </a:t>
            </a:r>
            <a:r>
              <a:rPr lang="en-AU" sz="2200" dirty="0" smtClean="0">
                <a:latin typeface="Tw Cen MT" panose="020B0602020104020603" pitchFamily="34" charset="0"/>
              </a:rPr>
              <a:t>ground-water </a:t>
            </a:r>
            <a:r>
              <a:rPr lang="en-AU" sz="2200" dirty="0">
                <a:latin typeface="Tw Cen MT" panose="020B0602020104020603" pitchFamily="34" charset="0"/>
              </a:rPr>
              <a:t>bores without a licence </a:t>
            </a:r>
            <a:r>
              <a:rPr lang="en-AU" sz="2200" dirty="0" smtClean="0">
                <a:latin typeface="Tw Cen MT" panose="020B0602020104020603" pitchFamily="34" charset="0"/>
              </a:rPr>
              <a:t>that </a:t>
            </a:r>
            <a:r>
              <a:rPr lang="en-AU" sz="2200" dirty="0">
                <a:latin typeface="Tw Cen MT" panose="020B0602020104020603" pitchFamily="34" charset="0"/>
              </a:rPr>
              <a:t>cause changes to flows and reduces water access to neighbouring farms, livestock and riparian </a:t>
            </a:r>
            <a:r>
              <a:rPr lang="en-AU" sz="2200" dirty="0" smtClean="0">
                <a:latin typeface="Tw Cen MT" panose="020B0602020104020603" pitchFamily="34" charset="0"/>
              </a:rPr>
              <a:t>zones.</a:t>
            </a:r>
          </a:p>
          <a:p>
            <a:pPr marL="0" indent="0">
              <a:buNone/>
            </a:pPr>
            <a:r>
              <a:rPr lang="en-AU" sz="2000" i="1" dirty="0">
                <a:latin typeface="Tw Cen MT" panose="020B0602020104020603" pitchFamily="34" charset="0"/>
              </a:rPr>
              <a:t>Water becomes like gold when it gets dry and people get a bit cut throat to get water to fill their dams. I don’t say that in a bad way, but if you haven’t got water you can’t have stock  - even if you’ve got a bit of feed, well if you’ve got no water, your feed is no good to you. Stock is their livelihood and that’s driving them to do what they have to do.</a:t>
            </a:r>
          </a:p>
        </p:txBody>
      </p:sp>
      <p:sp>
        <p:nvSpPr>
          <p:cNvPr id="5" name="Title 4"/>
          <p:cNvSpPr>
            <a:spLocks noGrp="1"/>
          </p:cNvSpPr>
          <p:nvPr>
            <p:ph type="title"/>
          </p:nvPr>
        </p:nvSpPr>
        <p:spPr/>
        <p:txBody>
          <a:bodyPr/>
          <a:lstStyle/>
          <a:p>
            <a:r>
              <a:rPr lang="en-AU" dirty="0" smtClean="0">
                <a:latin typeface="Tw Cen MT" panose="020B0602020104020603" pitchFamily="34" charset="0"/>
              </a:rPr>
              <a:t>What about water theft?</a:t>
            </a:r>
            <a:endParaRPr lang="en-AU" dirty="0">
              <a:latin typeface="Tw Cen MT" panose="020B0602020104020603" pitchFamily="34" charset="0"/>
            </a:endParaRPr>
          </a:p>
        </p:txBody>
      </p:sp>
      <p:pic>
        <p:nvPicPr>
          <p:cNvPr id="4" name="Picture 2" descr="C:\Documents and Settings\ebarclay\My Documents\Projects\water trading\Final Report\Source-Goulburn Murray Water.jpg"/>
          <p:cNvPicPr>
            <a:picLocks noChangeAspect="1" noChangeArrowheads="1"/>
          </p:cNvPicPr>
          <p:nvPr/>
        </p:nvPicPr>
        <p:blipFill rotWithShape="1">
          <a:blip r:embed="rId2" cstate="print"/>
          <a:srcRect b="25444"/>
          <a:stretch/>
        </p:blipFill>
        <p:spPr bwMode="auto">
          <a:xfrm>
            <a:off x="1805050" y="4203050"/>
            <a:ext cx="5184576" cy="2654950"/>
          </a:xfrm>
          <a:prstGeom prst="rect">
            <a:avLst/>
          </a:prstGeom>
          <a:noFill/>
        </p:spPr>
      </p:pic>
    </p:spTree>
    <p:extLst>
      <p:ext uri="{BB962C8B-B14F-4D97-AF65-F5344CB8AC3E}">
        <p14:creationId xmlns:p14="http://schemas.microsoft.com/office/powerpoint/2010/main" val="13243304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latin typeface="Tw Cen MT" panose="020B0602020104020603" pitchFamily="34" charset="0"/>
              </a:rPr>
              <a:t>What about land clearing?</a:t>
            </a:r>
            <a:endParaRPr lang="en-AU" dirty="0">
              <a:latin typeface="Tw Cen MT" panose="020B0602020104020603" pitchFamily="34" charset="0"/>
            </a:endParaRPr>
          </a:p>
        </p:txBody>
      </p:sp>
      <p:pic>
        <p:nvPicPr>
          <p:cNvPr id="4" name="Picture 3" descr="C:\Documents and Settings\ebarclay\Desktop\clearing.jpg"/>
          <p:cNvPicPr>
            <a:picLocks noChangeAspect="1" noChangeArrowheads="1"/>
          </p:cNvPicPr>
          <p:nvPr/>
        </p:nvPicPr>
        <p:blipFill rotWithShape="1">
          <a:blip r:embed="rId2" cstate="print"/>
          <a:srcRect b="16560"/>
          <a:stretch/>
        </p:blipFill>
        <p:spPr bwMode="auto">
          <a:xfrm>
            <a:off x="2451317" y="4170549"/>
            <a:ext cx="4536504" cy="2710065"/>
          </a:xfrm>
          <a:prstGeom prst="rect">
            <a:avLst/>
          </a:prstGeom>
          <a:noFill/>
        </p:spPr>
      </p:pic>
      <p:sp>
        <p:nvSpPr>
          <p:cNvPr id="5" name="Content Placeholder 4"/>
          <p:cNvSpPr>
            <a:spLocks noGrp="1"/>
          </p:cNvSpPr>
          <p:nvPr>
            <p:ph idx="1"/>
          </p:nvPr>
        </p:nvSpPr>
        <p:spPr>
          <a:xfrm>
            <a:off x="251520" y="1340768"/>
            <a:ext cx="8784976" cy="3108543"/>
          </a:xfrm>
          <a:prstGeom prst="rect">
            <a:avLst/>
          </a:prstGeom>
        </p:spPr>
        <p:txBody>
          <a:bodyPr wrap="square">
            <a:spAutoFit/>
          </a:bodyPr>
          <a:lstStyle/>
          <a:p>
            <a:pPr marL="0" indent="0">
              <a:buNone/>
            </a:pPr>
            <a:r>
              <a:rPr lang="en-GB" sz="2200" dirty="0">
                <a:latin typeface="Tw Cen MT" panose="020B0602020104020603" pitchFamily="34" charset="0"/>
              </a:rPr>
              <a:t>Any act that harms native vegetation without permission is an offence. With concerns about high rates of land clearance, regulations limit vegetation clearance for agricultural expansion. </a:t>
            </a:r>
            <a:endParaRPr lang="en-GB" sz="2200" dirty="0" smtClean="0">
              <a:latin typeface="Tw Cen MT" panose="020B0602020104020603" pitchFamily="34" charset="0"/>
            </a:endParaRPr>
          </a:p>
          <a:p>
            <a:pPr marL="0" indent="0">
              <a:buNone/>
            </a:pPr>
            <a:r>
              <a:rPr lang="en-AU" sz="2000" i="1" dirty="0" smtClean="0">
                <a:latin typeface="Tw Cen MT" panose="020B0602020104020603" pitchFamily="34" charset="0"/>
              </a:rPr>
              <a:t>Some </a:t>
            </a:r>
            <a:r>
              <a:rPr lang="en-AU" sz="2000" i="1" dirty="0">
                <a:latin typeface="Tw Cen MT" panose="020B0602020104020603" pitchFamily="34" charset="0"/>
              </a:rPr>
              <a:t>of the clearing would be crime, certainly. But in terms of farming in this area, I think it’s absurd to think it’s a crime when you look at real crime like burglary and all the other crimes that we experience. They go on and nothing happens. I think it’s a funny world we live in when we are starting to look at environmental crimes as such - when cutting down a tree is a bigger crime than abusing a woman or breaking into someone’s house. </a:t>
            </a:r>
          </a:p>
        </p:txBody>
      </p:sp>
    </p:spTree>
    <p:extLst>
      <p:ext uri="{BB962C8B-B14F-4D97-AF65-F5344CB8AC3E}">
        <p14:creationId xmlns:p14="http://schemas.microsoft.com/office/powerpoint/2010/main" val="4852145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Informal ‘crimes’</a:t>
            </a:r>
            <a:endParaRPr lang="en-AU" dirty="0"/>
          </a:p>
        </p:txBody>
      </p:sp>
      <p:sp>
        <p:nvSpPr>
          <p:cNvPr id="3" name="Content Placeholder 2"/>
          <p:cNvSpPr>
            <a:spLocks noGrp="1"/>
          </p:cNvSpPr>
          <p:nvPr>
            <p:ph idx="1"/>
          </p:nvPr>
        </p:nvSpPr>
        <p:spPr>
          <a:xfrm>
            <a:off x="3203848" y="2852936"/>
            <a:ext cx="5940152" cy="3312368"/>
          </a:xfrm>
        </p:spPr>
        <p:txBody>
          <a:bodyPr/>
          <a:lstStyle/>
          <a:p>
            <a:pPr marL="0" indent="0">
              <a:buNone/>
            </a:pPr>
            <a:r>
              <a:rPr lang="en-AU" i="1" dirty="0" smtClean="0">
                <a:latin typeface="Tw Cen MT" panose="020B0602020104020603" pitchFamily="34" charset="0"/>
              </a:rPr>
              <a:t>Overstocking </a:t>
            </a:r>
            <a:r>
              <a:rPr lang="en-AU" i="1" dirty="0">
                <a:latin typeface="Tw Cen MT" panose="020B0602020104020603" pitchFamily="34" charset="0"/>
              </a:rPr>
              <a:t>is </a:t>
            </a:r>
            <a:r>
              <a:rPr lang="en-AU" i="1" dirty="0" smtClean="0">
                <a:latin typeface="Tw Cen MT" panose="020B0602020104020603" pitchFamily="34" charset="0"/>
              </a:rPr>
              <a:t>an environmental </a:t>
            </a:r>
            <a:r>
              <a:rPr lang="en-AU" i="1" dirty="0">
                <a:latin typeface="Tw Cen MT" panose="020B0602020104020603" pitchFamily="34" charset="0"/>
              </a:rPr>
              <a:t>crime because pasture goes back to bare dirt and never gets a chance to recover - even if you get a lot of </a:t>
            </a:r>
            <a:r>
              <a:rPr lang="en-AU" i="1" dirty="0" smtClean="0">
                <a:latin typeface="Tw Cen MT" panose="020B0602020104020603" pitchFamily="34" charset="0"/>
              </a:rPr>
              <a:t>rain, </a:t>
            </a:r>
            <a:r>
              <a:rPr lang="en-AU" i="1" dirty="0">
                <a:latin typeface="Tw Cen MT" panose="020B0602020104020603" pitchFamily="34" charset="0"/>
              </a:rPr>
              <a:t>you don’t get a full array of grasses. We are very aware that we can’t overstock our property. Because we have had so many droughts you have to </a:t>
            </a:r>
            <a:r>
              <a:rPr lang="en-AU" i="1" dirty="0" smtClean="0">
                <a:latin typeface="Tw Cen MT" panose="020B0602020104020603" pitchFamily="34" charset="0"/>
              </a:rPr>
              <a:t>buy </a:t>
            </a:r>
            <a:r>
              <a:rPr lang="en-AU" i="1" dirty="0">
                <a:latin typeface="Tw Cen MT" panose="020B0602020104020603" pitchFamily="34" charset="0"/>
              </a:rPr>
              <a:t>feed for stock or lease grazing land or sell. It’s also an issue of animal welfare with huge fines and </a:t>
            </a:r>
            <a:r>
              <a:rPr lang="en-AU" i="1" dirty="0" smtClean="0">
                <a:latin typeface="Tw Cen MT" panose="020B0602020104020603" pitchFamily="34" charset="0"/>
              </a:rPr>
              <a:t>consequences</a:t>
            </a:r>
            <a:r>
              <a:rPr lang="en-AU" i="1" dirty="0">
                <a:latin typeface="Tw Cen MT" panose="020B0602020104020603" pitchFamily="34" charset="0"/>
              </a:rPr>
              <a:t>. </a:t>
            </a:r>
          </a:p>
          <a:p>
            <a:endParaRPr lang="en-AU" dirty="0"/>
          </a:p>
        </p:txBody>
      </p:sp>
      <p:pic>
        <p:nvPicPr>
          <p:cNvPr id="1027" name="Picture 3" descr="C:\Users\ebarclay\Documents\Criminology TEACHING\CRIM390 RURAL CRIME\images\-stock\cattle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982436"/>
            <a:ext cx="3203848" cy="278107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23528" y="1412776"/>
            <a:ext cx="8820472" cy="1569660"/>
          </a:xfrm>
          <a:prstGeom prst="rect">
            <a:avLst/>
          </a:prstGeom>
          <a:noFill/>
        </p:spPr>
        <p:txBody>
          <a:bodyPr wrap="square" rtlCol="0">
            <a:spAutoFit/>
          </a:bodyPr>
          <a:lstStyle/>
          <a:p>
            <a:r>
              <a:rPr lang="en-AU" sz="2400" dirty="0">
                <a:latin typeface="Tw Cen MT" panose="020B0602020104020603" pitchFamily="34" charset="0"/>
              </a:rPr>
              <a:t>There was divergence as well as convergence between farmers’ appreciation of environmental crime and those actions legally recognised as criminal. </a:t>
            </a:r>
            <a:r>
              <a:rPr lang="en-AU" sz="2400" dirty="0" smtClean="0">
                <a:latin typeface="Tw Cen MT" panose="020B0602020104020603" pitchFamily="34" charset="0"/>
              </a:rPr>
              <a:t>Sometimes </a:t>
            </a:r>
            <a:r>
              <a:rPr lang="en-AU" sz="2400" dirty="0">
                <a:latin typeface="Tw Cen MT" panose="020B0602020104020603" pitchFamily="34" charset="0"/>
              </a:rPr>
              <a:t>farmers’ appreciations were leading </a:t>
            </a:r>
            <a:r>
              <a:rPr lang="en-AU" sz="2400" dirty="0" smtClean="0">
                <a:latin typeface="Tw Cen MT" panose="020B0602020104020603" pitchFamily="34" charset="0"/>
              </a:rPr>
              <a:t>formal law.</a:t>
            </a:r>
            <a:endParaRPr lang="en-AU" sz="2400" dirty="0">
              <a:latin typeface="Tw Cen MT" panose="020B0602020104020603" pitchFamily="34" charset="0"/>
            </a:endParaRPr>
          </a:p>
        </p:txBody>
      </p:sp>
    </p:spTree>
    <p:extLst>
      <p:ext uri="{BB962C8B-B14F-4D97-AF65-F5344CB8AC3E}">
        <p14:creationId xmlns:p14="http://schemas.microsoft.com/office/powerpoint/2010/main" val="36653892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latin typeface="Tw Cen MT" panose="020B0602020104020603" pitchFamily="34" charset="0"/>
              </a:rPr>
              <a:t>Victimisation</a:t>
            </a:r>
            <a:endParaRPr lang="en-AU" dirty="0">
              <a:latin typeface="Tw Cen MT" panose="020B0602020104020603" pitchFamily="34" charset="0"/>
            </a:endParaRPr>
          </a:p>
        </p:txBody>
      </p:sp>
      <p:sp>
        <p:nvSpPr>
          <p:cNvPr id="3" name="Content Placeholder 2"/>
          <p:cNvSpPr>
            <a:spLocks noGrp="1"/>
          </p:cNvSpPr>
          <p:nvPr>
            <p:ph idx="1"/>
          </p:nvPr>
        </p:nvSpPr>
        <p:spPr>
          <a:xfrm>
            <a:off x="395536" y="1412776"/>
            <a:ext cx="8640960" cy="4525963"/>
          </a:xfrm>
        </p:spPr>
        <p:txBody>
          <a:bodyPr/>
          <a:lstStyle/>
          <a:p>
            <a:r>
              <a:rPr lang="en-AU" dirty="0" smtClean="0">
                <a:latin typeface="Tw Cen MT" panose="020B0602020104020603" pitchFamily="34" charset="0"/>
              </a:rPr>
              <a:t>47% of respondents to the mail survey were </a:t>
            </a:r>
            <a:r>
              <a:rPr lang="en-AU" dirty="0">
                <a:latin typeface="Tw Cen MT" panose="020B0602020104020603" pitchFamily="34" charset="0"/>
              </a:rPr>
              <a:t>victims of some type of environmental crime. </a:t>
            </a:r>
            <a:endParaRPr lang="en-AU" dirty="0" smtClean="0">
              <a:latin typeface="Tw Cen MT" panose="020B0602020104020603" pitchFamily="34" charset="0"/>
            </a:endParaRPr>
          </a:p>
          <a:p>
            <a:r>
              <a:rPr lang="en-AU" dirty="0" smtClean="0">
                <a:latin typeface="Tw Cen MT" panose="020B0602020104020603" pitchFamily="34" charset="0"/>
              </a:rPr>
              <a:t>In the case studies: - Farmers</a:t>
            </a:r>
            <a:r>
              <a:rPr lang="en-AU" dirty="0">
                <a:latin typeface="Tw Cen MT" panose="020B0602020104020603" pitchFamily="34" charset="0"/>
              </a:rPr>
              <a:t>, their land and enterprises, as well as the environment, were acknowledged to be the victims of environmental </a:t>
            </a:r>
            <a:r>
              <a:rPr lang="en-AU" dirty="0" smtClean="0">
                <a:latin typeface="Tw Cen MT" panose="020B0602020104020603" pitchFamily="34" charset="0"/>
              </a:rPr>
              <a:t>crime</a:t>
            </a:r>
          </a:p>
          <a:p>
            <a:r>
              <a:rPr lang="en-AU" dirty="0" smtClean="0">
                <a:latin typeface="Tw Cen MT" panose="020B0602020104020603" pitchFamily="34" charset="0"/>
              </a:rPr>
              <a:t>Participants hesitant </a:t>
            </a:r>
            <a:r>
              <a:rPr lang="en-AU" dirty="0">
                <a:latin typeface="Tw Cen MT" panose="020B0602020104020603" pitchFamily="34" charset="0"/>
              </a:rPr>
              <a:t>to label farmers as ‘</a:t>
            </a:r>
            <a:r>
              <a:rPr lang="en-AU" dirty="0" smtClean="0">
                <a:latin typeface="Tw Cen MT" panose="020B0602020104020603" pitchFamily="34" charset="0"/>
              </a:rPr>
              <a:t>victims’ - </a:t>
            </a:r>
            <a:r>
              <a:rPr lang="en-AU" b="1" dirty="0" smtClean="0">
                <a:latin typeface="Tw Cen MT" panose="020B0602020104020603" pitchFamily="34" charset="0"/>
              </a:rPr>
              <a:t>implies powerlessness…… </a:t>
            </a:r>
          </a:p>
          <a:p>
            <a:r>
              <a:rPr lang="en-AU" dirty="0" smtClean="0">
                <a:latin typeface="Tw Cen MT" panose="020B0602020104020603" pitchFamily="34" charset="0"/>
              </a:rPr>
              <a:t>Participants more </a:t>
            </a:r>
            <a:r>
              <a:rPr lang="en-AU" dirty="0">
                <a:latin typeface="Tw Cen MT" panose="020B0602020104020603" pitchFamily="34" charset="0"/>
              </a:rPr>
              <a:t>likely to describe farmers who might offend as victims of </a:t>
            </a:r>
            <a:r>
              <a:rPr lang="en-AU" dirty="0" smtClean="0">
                <a:latin typeface="Tw Cen MT" panose="020B0602020104020603" pitchFamily="34" charset="0"/>
              </a:rPr>
              <a:t>ongoing </a:t>
            </a:r>
            <a:r>
              <a:rPr lang="en-AU" dirty="0">
                <a:latin typeface="Tw Cen MT" panose="020B0602020104020603" pitchFamily="34" charset="0"/>
              </a:rPr>
              <a:t>drought or </a:t>
            </a:r>
            <a:r>
              <a:rPr lang="en-AU" dirty="0" smtClean="0">
                <a:latin typeface="Tw Cen MT" panose="020B0602020104020603" pitchFamily="34" charset="0"/>
              </a:rPr>
              <a:t>financial </a:t>
            </a:r>
            <a:r>
              <a:rPr lang="en-AU" dirty="0">
                <a:latin typeface="Tw Cen MT" panose="020B0602020104020603" pitchFamily="34" charset="0"/>
              </a:rPr>
              <a:t>stress. </a:t>
            </a:r>
            <a:endParaRPr lang="en-AU" dirty="0" smtClean="0">
              <a:latin typeface="Tw Cen MT" panose="020B0602020104020603" pitchFamily="34" charset="0"/>
            </a:endParaRPr>
          </a:p>
          <a:p>
            <a:r>
              <a:rPr lang="en-AU" b="1" dirty="0">
                <a:latin typeface="Tw Cen MT" panose="020B0602020104020603" pitchFamily="34" charset="0"/>
              </a:rPr>
              <a:t>Problems are ‘managed’ </a:t>
            </a:r>
            <a:r>
              <a:rPr lang="en-AU" dirty="0">
                <a:latin typeface="Tw Cen MT" panose="020B0602020104020603" pitchFamily="34" charset="0"/>
              </a:rPr>
              <a:t>within the community by subtle means of persuasion and shaming; including appealing to extension agents to encourage deviant landholders to poor land management.</a:t>
            </a:r>
          </a:p>
          <a:p>
            <a:endParaRPr lang="en-AU" dirty="0">
              <a:latin typeface="Tw Cen MT" panose="020B0602020104020603" pitchFamily="34" charset="0"/>
            </a:endParaRPr>
          </a:p>
          <a:p>
            <a:endParaRPr lang="en-AU" dirty="0">
              <a:latin typeface="Tw Cen MT" panose="020B0602020104020603" pitchFamily="34" charset="0"/>
            </a:endParaRPr>
          </a:p>
        </p:txBody>
      </p:sp>
    </p:spTree>
    <p:extLst>
      <p:ext uri="{BB962C8B-B14F-4D97-AF65-F5344CB8AC3E}">
        <p14:creationId xmlns:p14="http://schemas.microsoft.com/office/powerpoint/2010/main" val="17537055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4000" dirty="0" smtClean="0">
                <a:latin typeface="Tw Cen MT" panose="020B0602020104020603" pitchFamily="34" charset="0"/>
              </a:rPr>
              <a:t>Key Findings</a:t>
            </a:r>
            <a:endParaRPr lang="en-AU" sz="4000" dirty="0">
              <a:latin typeface="Tw Cen MT" panose="020B0602020104020603" pitchFamily="34" charset="0"/>
            </a:endParaRPr>
          </a:p>
        </p:txBody>
      </p:sp>
      <p:sp>
        <p:nvSpPr>
          <p:cNvPr id="3" name="Content Placeholder 2"/>
          <p:cNvSpPr>
            <a:spLocks noGrp="1"/>
          </p:cNvSpPr>
          <p:nvPr>
            <p:ph idx="1"/>
          </p:nvPr>
        </p:nvSpPr>
        <p:spPr>
          <a:xfrm>
            <a:off x="107504" y="1412776"/>
            <a:ext cx="8856984" cy="4525963"/>
          </a:xfrm>
        </p:spPr>
        <p:txBody>
          <a:bodyPr/>
          <a:lstStyle/>
          <a:p>
            <a:r>
              <a:rPr lang="en-AU" sz="2200" dirty="0" smtClean="0">
                <a:latin typeface="Tw Cen MT" panose="020B0602020104020603" pitchFamily="34" charset="0"/>
              </a:rPr>
              <a:t>Research needs to include the </a:t>
            </a:r>
            <a:r>
              <a:rPr lang="en-AU" sz="2200" dirty="0">
                <a:latin typeface="Tw Cen MT" panose="020B0602020104020603" pitchFamily="34" charset="0"/>
              </a:rPr>
              <a:t>perspectives of rural communities in studies of environmental </a:t>
            </a:r>
            <a:r>
              <a:rPr lang="en-AU" sz="2200" dirty="0" smtClean="0">
                <a:latin typeface="Tw Cen MT" panose="020B0602020104020603" pitchFamily="34" charset="0"/>
              </a:rPr>
              <a:t>crime.  </a:t>
            </a:r>
          </a:p>
          <a:p>
            <a:r>
              <a:rPr lang="en-AU" sz="2200" dirty="0" smtClean="0">
                <a:latin typeface="Tw Cen MT" panose="020B0602020104020603" pitchFamily="34" charset="0"/>
              </a:rPr>
              <a:t>Further </a:t>
            </a:r>
            <a:r>
              <a:rPr lang="en-AU" sz="2200" dirty="0">
                <a:latin typeface="Tw Cen MT" panose="020B0602020104020603" pitchFamily="34" charset="0"/>
              </a:rPr>
              <a:t>research on environmental victimisation within the social structure of small rural communities is needed to better understand how</a:t>
            </a:r>
            <a:r>
              <a:rPr lang="en-US" sz="2200" dirty="0">
                <a:latin typeface="Tw Cen MT" panose="020B0602020104020603" pitchFamily="34" charset="0"/>
              </a:rPr>
              <a:t> victimisation is perceived, reported and managed. </a:t>
            </a:r>
            <a:endParaRPr lang="en-AU" sz="2200" dirty="0" smtClean="0">
              <a:latin typeface="Tw Cen MT" panose="020B0602020104020603" pitchFamily="34" charset="0"/>
            </a:endParaRPr>
          </a:p>
          <a:p>
            <a:r>
              <a:rPr lang="en-AU" sz="2200" dirty="0" smtClean="0">
                <a:latin typeface="Tw Cen MT" panose="020B0602020104020603" pitchFamily="34" charset="0"/>
              </a:rPr>
              <a:t>As farmers </a:t>
            </a:r>
            <a:r>
              <a:rPr lang="en-AU" sz="2200" dirty="0">
                <a:latin typeface="Tw Cen MT" panose="020B0602020104020603" pitchFamily="34" charset="0"/>
              </a:rPr>
              <a:t>are </a:t>
            </a:r>
            <a:r>
              <a:rPr lang="en-AU" sz="2200" dirty="0" smtClean="0">
                <a:latin typeface="Tw Cen MT" panose="020B0602020104020603" pitchFamily="34" charset="0"/>
              </a:rPr>
              <a:t>necessarily managing large areas of the environment, </a:t>
            </a:r>
            <a:r>
              <a:rPr lang="en-AU" sz="2200" dirty="0">
                <a:latin typeface="Tw Cen MT" panose="020B0602020104020603" pitchFamily="34" charset="0"/>
              </a:rPr>
              <a:t>their perspectives are </a:t>
            </a:r>
            <a:r>
              <a:rPr lang="en-AU" sz="2200" dirty="0" smtClean="0">
                <a:latin typeface="Tw Cen MT" panose="020B0602020104020603" pitchFamily="34" charset="0"/>
              </a:rPr>
              <a:t>important.  </a:t>
            </a:r>
            <a:r>
              <a:rPr lang="en-AU" sz="2200" b="1" dirty="0">
                <a:latin typeface="Tw Cen MT" panose="020B0602020104020603" pitchFamily="34" charset="0"/>
              </a:rPr>
              <a:t>We need to listen to them</a:t>
            </a:r>
            <a:r>
              <a:rPr lang="en-AU" sz="2200" dirty="0">
                <a:latin typeface="Tw Cen MT" panose="020B0602020104020603" pitchFamily="34" charset="0"/>
              </a:rPr>
              <a:t>, to </a:t>
            </a:r>
            <a:r>
              <a:rPr lang="en-AU" sz="2200" dirty="0" smtClean="0">
                <a:latin typeface="Tw Cen MT" panose="020B0602020104020603" pitchFamily="34" charset="0"/>
              </a:rPr>
              <a:t>find a balance; understand </a:t>
            </a:r>
            <a:r>
              <a:rPr lang="en-AU" sz="2200" dirty="0">
                <a:latin typeface="Tw Cen MT" panose="020B0602020104020603" pitchFamily="34" charset="0"/>
              </a:rPr>
              <a:t>and learn from their working knowledge and develop better ways of working with them toward better environmental </a:t>
            </a:r>
            <a:r>
              <a:rPr lang="en-AU" sz="2200" dirty="0" smtClean="0">
                <a:latin typeface="Tw Cen MT" panose="020B0602020104020603" pitchFamily="34" charset="0"/>
              </a:rPr>
              <a:t>management. </a:t>
            </a:r>
            <a:endParaRPr lang="en-AU" sz="2200" dirty="0" smtClean="0">
              <a:latin typeface="Tw Cen MT" panose="020B0602020104020603" pitchFamily="34" charset="0"/>
            </a:endParaRPr>
          </a:p>
          <a:p>
            <a:r>
              <a:rPr lang="en-AU" sz="2200" dirty="0">
                <a:latin typeface="Tw Cen MT" panose="020B0602020104020603" pitchFamily="34" charset="0"/>
              </a:rPr>
              <a:t>Farmers’ perspectives are also important to include in any future determinations future law and policy responses designed to prevent environmental </a:t>
            </a:r>
            <a:r>
              <a:rPr lang="en-AU" sz="2200" dirty="0" smtClean="0">
                <a:latin typeface="Tw Cen MT" panose="020B0602020104020603" pitchFamily="34" charset="0"/>
              </a:rPr>
              <a:t>crime. En</a:t>
            </a:r>
            <a:r>
              <a:rPr lang="en-US" sz="2200" dirty="0" smtClean="0">
                <a:latin typeface="Tw Cen MT" panose="020B0602020104020603" pitchFamily="34" charset="0"/>
              </a:rPr>
              <a:t>vironmental </a:t>
            </a:r>
            <a:r>
              <a:rPr lang="en-US" sz="2200" dirty="0">
                <a:latin typeface="Tw Cen MT" panose="020B0602020104020603" pitchFamily="34" charset="0"/>
              </a:rPr>
              <a:t>crimes are a relatively new concept and definitions </a:t>
            </a:r>
            <a:r>
              <a:rPr lang="en-US" sz="2200" dirty="0" smtClean="0">
                <a:latin typeface="Tw Cen MT" panose="020B0602020104020603" pitchFamily="34" charset="0"/>
              </a:rPr>
              <a:t>are unclear</a:t>
            </a:r>
            <a:r>
              <a:rPr lang="en-US" sz="2200" dirty="0">
                <a:latin typeface="Tw Cen MT" panose="020B0602020104020603" pitchFamily="34" charset="0"/>
              </a:rPr>
              <a:t>. </a:t>
            </a:r>
            <a:r>
              <a:rPr lang="en-US" sz="2200" dirty="0" smtClean="0">
                <a:latin typeface="Tw Cen MT" panose="020B0602020104020603" pitchFamily="34" charset="0"/>
              </a:rPr>
              <a:t>We need more clarity.</a:t>
            </a:r>
            <a:endParaRPr lang="en-AU" sz="2200" dirty="0">
              <a:latin typeface="Tw Cen MT" panose="020B0602020104020603" pitchFamily="34" charset="0"/>
            </a:endParaRPr>
          </a:p>
        </p:txBody>
      </p:sp>
    </p:spTree>
    <p:extLst>
      <p:ext uri="{BB962C8B-B14F-4D97-AF65-F5344CB8AC3E}">
        <p14:creationId xmlns:p14="http://schemas.microsoft.com/office/powerpoint/2010/main" val="34471948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F:\cerfinal\logos\41.gif"/>
          <p:cNvPicPr>
            <a:picLocks noChangeAspect="1" noChangeArrowheads="1"/>
          </p:cNvPicPr>
          <p:nvPr/>
        </p:nvPicPr>
        <p:blipFill>
          <a:blip r:embed="rId2" cstate="print"/>
          <a:srcRect/>
          <a:stretch>
            <a:fillRect/>
          </a:stretch>
        </p:blipFill>
        <p:spPr bwMode="auto">
          <a:xfrm>
            <a:off x="4139952" y="6093296"/>
            <a:ext cx="4536504" cy="713607"/>
          </a:xfrm>
          <a:prstGeom prst="rect">
            <a:avLst/>
          </a:prstGeom>
          <a:noFill/>
        </p:spPr>
      </p:pic>
      <p:sp>
        <p:nvSpPr>
          <p:cNvPr id="6" name="Rectangle 5"/>
          <p:cNvSpPr/>
          <p:nvPr/>
        </p:nvSpPr>
        <p:spPr>
          <a:xfrm>
            <a:off x="3131840" y="5182652"/>
            <a:ext cx="2331857" cy="523220"/>
          </a:xfrm>
          <a:prstGeom prst="rect">
            <a:avLst/>
          </a:prstGeom>
        </p:spPr>
        <p:txBody>
          <a:bodyPr wrap="none">
            <a:spAutoFit/>
          </a:bodyPr>
          <a:lstStyle/>
          <a:p>
            <a:pPr lvl="0">
              <a:spcBef>
                <a:spcPts val="600"/>
              </a:spcBef>
              <a:buClr>
                <a:schemeClr val="accent1"/>
              </a:buClr>
              <a:buSzPct val="70000"/>
              <a:defRPr/>
            </a:pPr>
            <a:r>
              <a:rPr lang="en-AU" sz="2800" b="1" dirty="0" smtClean="0">
                <a:latin typeface="Calibri" pitchFamily="34" charset="0"/>
              </a:rPr>
              <a:t>Questions?.....</a:t>
            </a:r>
          </a:p>
        </p:txBody>
      </p:sp>
      <p:pic>
        <p:nvPicPr>
          <p:cNvPr id="9" name="Picture 2" descr="SheepPaddoc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520" y="0"/>
            <a:ext cx="9261156" cy="616530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8636" y="6093296"/>
            <a:ext cx="6840760" cy="784830"/>
          </a:xfrm>
          <a:prstGeom prst="rect">
            <a:avLst/>
          </a:prstGeom>
        </p:spPr>
        <p:txBody>
          <a:bodyPr wrap="square">
            <a:spAutoFit/>
          </a:bodyPr>
          <a:lstStyle/>
          <a:p>
            <a:pPr marL="274320" indent="-274320">
              <a:spcBef>
                <a:spcPts val="600"/>
              </a:spcBef>
              <a:buClr>
                <a:schemeClr val="accent1"/>
              </a:buClr>
              <a:buSzPct val="70000"/>
              <a:defRPr/>
            </a:pPr>
            <a:r>
              <a:rPr lang="en-AU" sz="2000" b="1" dirty="0" smtClean="0">
                <a:latin typeface="Tw Cen MT" panose="020B0602020104020603" pitchFamily="34" charset="0"/>
              </a:rPr>
              <a:t>Acknowledgments:</a:t>
            </a:r>
            <a:endParaRPr lang="en-US" sz="2000" b="1" dirty="0">
              <a:latin typeface="Tw Cen MT" panose="020B0602020104020603" pitchFamily="34" charset="0"/>
            </a:endParaRPr>
          </a:p>
          <a:p>
            <a:pPr marL="274320" lvl="0" indent="-274320">
              <a:spcBef>
                <a:spcPts val="600"/>
              </a:spcBef>
              <a:buClr>
                <a:schemeClr val="accent1"/>
              </a:buClr>
              <a:buSzPct val="70000"/>
              <a:defRPr/>
            </a:pPr>
            <a:r>
              <a:rPr lang="en-AU" sz="2000" b="1" dirty="0" smtClean="0">
                <a:latin typeface="Tw Cen MT" panose="020B0602020104020603" pitchFamily="34" charset="0"/>
              </a:rPr>
              <a:t>A CERF significant project funded by</a:t>
            </a:r>
            <a:endParaRPr lang="en-US" sz="2000" b="1" dirty="0">
              <a:latin typeface="Tw Cen MT" panose="020B0602020104020603" pitchFamily="34" charset="0"/>
            </a:endParaRPr>
          </a:p>
        </p:txBody>
      </p:sp>
      <p:sp>
        <p:nvSpPr>
          <p:cNvPr id="2" name="TextBox 1"/>
          <p:cNvSpPr txBox="1"/>
          <p:nvPr/>
        </p:nvSpPr>
        <p:spPr>
          <a:xfrm>
            <a:off x="3456955" y="3573016"/>
            <a:ext cx="2517036" cy="523220"/>
          </a:xfrm>
          <a:prstGeom prst="rect">
            <a:avLst/>
          </a:prstGeom>
          <a:noFill/>
        </p:spPr>
        <p:txBody>
          <a:bodyPr wrap="none" rtlCol="0">
            <a:spAutoFit/>
          </a:bodyPr>
          <a:lstStyle/>
          <a:p>
            <a:r>
              <a:rPr lang="en-AU" sz="2800" b="1" dirty="0" smtClean="0">
                <a:solidFill>
                  <a:schemeClr val="bg1"/>
                </a:solidFill>
              </a:rPr>
              <a:t>QUESTIONS?</a:t>
            </a:r>
            <a:endParaRPr lang="en-AU" sz="2800" b="1" dirty="0">
              <a:solidFill>
                <a:schemeClr val="bg1"/>
              </a:solidFill>
            </a:endParaRPr>
          </a:p>
        </p:txBody>
      </p:sp>
    </p:spTree>
    <p:extLst>
      <p:ext uri="{BB962C8B-B14F-4D97-AF65-F5344CB8AC3E}">
        <p14:creationId xmlns:p14="http://schemas.microsoft.com/office/powerpoint/2010/main" val="4736027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ebarclay\Desktop\sweden\map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10622"/>
            <a:ext cx="3466437" cy="696801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encrypted-tbn1.gstatic.com/images?q=tbn:ANd9GcTuf-6DDMvByEnFjJnc-J7txPujYMnAan9JqO5v3hrypkkJ4noj"/>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24" y="2852936"/>
            <a:ext cx="3351264" cy="223011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Booloominbah">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03542" y="0"/>
            <a:ext cx="3890390" cy="2564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07784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484784"/>
            <a:ext cx="8784976" cy="4031873"/>
          </a:xfrm>
          <a:prstGeom prst="rect">
            <a:avLst/>
          </a:prstGeom>
        </p:spPr>
        <p:txBody>
          <a:bodyPr wrap="square">
            <a:spAutoFit/>
          </a:bodyPr>
          <a:lstStyle/>
          <a:p>
            <a:pPr marL="514350" indent="-514350">
              <a:buFont typeface="+mj-lt"/>
              <a:buAutoNum type="arabicPeriod"/>
            </a:pPr>
            <a:r>
              <a:rPr lang="en-AU" sz="3200" dirty="0" smtClean="0">
                <a:latin typeface="Tw Cen MT" panose="020B0602020104020603" pitchFamily="34" charset="0"/>
              </a:rPr>
              <a:t>What is the rate </a:t>
            </a:r>
            <a:r>
              <a:rPr lang="en-AU" sz="3200" dirty="0">
                <a:latin typeface="Tw Cen MT" panose="020B0602020104020603" pitchFamily="34" charset="0"/>
              </a:rPr>
              <a:t>of environmental crime on </a:t>
            </a:r>
            <a:r>
              <a:rPr lang="en-AU" sz="3200" dirty="0" smtClean="0">
                <a:latin typeface="Tw Cen MT" panose="020B0602020104020603" pitchFamily="34" charset="0"/>
              </a:rPr>
              <a:t>Australian farms? </a:t>
            </a:r>
          </a:p>
          <a:p>
            <a:pPr marL="514350" indent="-514350">
              <a:buFont typeface="+mj-lt"/>
              <a:buAutoNum type="arabicPeriod"/>
            </a:pPr>
            <a:r>
              <a:rPr lang="en-AU" sz="3200" dirty="0" smtClean="0">
                <a:latin typeface="Tw Cen MT" panose="020B0602020104020603" pitchFamily="34" charset="0"/>
              </a:rPr>
              <a:t>Do </a:t>
            </a:r>
            <a:r>
              <a:rPr lang="en-AU" sz="3200" dirty="0">
                <a:latin typeface="Tw Cen MT" panose="020B0602020104020603" pitchFamily="34" charset="0"/>
              </a:rPr>
              <a:t>farmers consider incidents that cause environmental harm on farms as ‘crimes</a:t>
            </a:r>
            <a:r>
              <a:rPr lang="en-AU" sz="3200" dirty="0" smtClean="0">
                <a:latin typeface="Tw Cen MT" panose="020B0602020104020603" pitchFamily="34" charset="0"/>
              </a:rPr>
              <a:t>’ </a:t>
            </a:r>
            <a:r>
              <a:rPr lang="en-AU" sz="3200" dirty="0">
                <a:latin typeface="Tw Cen MT" panose="020B0602020104020603" pitchFamily="34" charset="0"/>
              </a:rPr>
              <a:t>or do they qualify such acts in other ways? </a:t>
            </a:r>
            <a:endParaRPr lang="en-AU" sz="3200" dirty="0" smtClean="0">
              <a:latin typeface="Tw Cen MT" panose="020B0602020104020603" pitchFamily="34" charset="0"/>
            </a:endParaRPr>
          </a:p>
          <a:p>
            <a:pPr marL="514350" indent="-514350">
              <a:buFont typeface="+mj-lt"/>
              <a:buAutoNum type="arabicPeriod"/>
            </a:pPr>
            <a:r>
              <a:rPr lang="en-AU" sz="3200" dirty="0" smtClean="0">
                <a:latin typeface="Tw Cen MT" panose="020B0602020104020603" pitchFamily="34" charset="0"/>
              </a:rPr>
              <a:t>Do </a:t>
            </a:r>
            <a:r>
              <a:rPr lang="en-AU" sz="3200" dirty="0">
                <a:latin typeface="Tw Cen MT" panose="020B0602020104020603" pitchFamily="34" charset="0"/>
              </a:rPr>
              <a:t>they see themselves as ‘victims</a:t>
            </a:r>
            <a:r>
              <a:rPr lang="en-AU" sz="3200" dirty="0" smtClean="0">
                <a:latin typeface="Tw Cen MT" panose="020B0602020104020603" pitchFamily="34" charset="0"/>
              </a:rPr>
              <a:t>’?</a:t>
            </a:r>
          </a:p>
          <a:p>
            <a:endParaRPr lang="en-AU" sz="3200" dirty="0">
              <a:latin typeface="Tw Cen MT" panose="020B0602020104020603" pitchFamily="34" charset="0"/>
            </a:endParaRPr>
          </a:p>
          <a:p>
            <a:r>
              <a:rPr lang="en-AU" sz="3200" b="1" dirty="0" smtClean="0">
                <a:latin typeface="Tw Cen MT" panose="020B0602020104020603" pitchFamily="34" charset="0"/>
              </a:rPr>
              <a:t>“Rural” </a:t>
            </a:r>
            <a:r>
              <a:rPr lang="en-AU" sz="3200" dirty="0" smtClean="0">
                <a:latin typeface="Tw Cen MT" panose="020B0602020104020603" pitchFamily="34" charset="0"/>
              </a:rPr>
              <a:t>refers </a:t>
            </a:r>
            <a:r>
              <a:rPr lang="en-AU" sz="3200" dirty="0">
                <a:latin typeface="Tw Cen MT" panose="020B0602020104020603" pitchFamily="34" charset="0"/>
              </a:rPr>
              <a:t>to areas under agricultural production</a:t>
            </a:r>
          </a:p>
        </p:txBody>
      </p:sp>
      <p:sp>
        <p:nvSpPr>
          <p:cNvPr id="3" name="Title 1"/>
          <p:cNvSpPr txBox="1">
            <a:spLocks/>
          </p:cNvSpPr>
          <p:nvPr/>
        </p:nvSpPr>
        <p:spPr>
          <a:xfrm>
            <a:off x="2267744" y="274638"/>
            <a:ext cx="5657056" cy="654032"/>
          </a:xfrm>
          <a:prstGeom prst="rect">
            <a:avLst/>
          </a:prstGeom>
        </p:spPr>
        <p:txBody>
          <a:bodyPr>
            <a:noAutofit/>
          </a:bodyPr>
          <a:lstStyle>
            <a:lvl1pPr algn="ctr" rtl="0" eaLnBrk="1" fontAlgn="base" hangingPunct="1">
              <a:spcBef>
                <a:spcPct val="0"/>
              </a:spcBef>
              <a:spcAft>
                <a:spcPct val="0"/>
              </a:spcAft>
              <a:defRPr sz="3600">
                <a:solidFill>
                  <a:schemeClr val="tx2"/>
                </a:solidFill>
                <a:latin typeface="Lucida Sans Unicode" pitchFamily="34" charset="0"/>
                <a:ea typeface="Lucida Sans Unicode" pitchFamily="34" charset="0"/>
                <a:cs typeface="Lucida Sans Unicode" pitchFamily="34" charset="0"/>
              </a:defRPr>
            </a:lvl1pPr>
            <a:lvl2pPr algn="ctr" rtl="0" eaLnBrk="1" fontAlgn="base" hangingPunct="1">
              <a:spcBef>
                <a:spcPct val="0"/>
              </a:spcBef>
              <a:spcAft>
                <a:spcPct val="0"/>
              </a:spcAft>
              <a:defRPr sz="3600">
                <a:solidFill>
                  <a:schemeClr val="tx2"/>
                </a:solidFill>
                <a:latin typeface="Lucida Sans Unicode" pitchFamily="34" charset="0"/>
                <a:ea typeface="Lucida Sans Unicode" pitchFamily="34" charset="0"/>
                <a:cs typeface="Lucida Sans Unicode" pitchFamily="34" charset="0"/>
              </a:defRPr>
            </a:lvl2pPr>
            <a:lvl3pPr algn="ctr" rtl="0" eaLnBrk="1" fontAlgn="base" hangingPunct="1">
              <a:spcBef>
                <a:spcPct val="0"/>
              </a:spcBef>
              <a:spcAft>
                <a:spcPct val="0"/>
              </a:spcAft>
              <a:defRPr sz="3600">
                <a:solidFill>
                  <a:schemeClr val="tx2"/>
                </a:solidFill>
                <a:latin typeface="Lucida Sans Unicode" pitchFamily="34" charset="0"/>
                <a:ea typeface="Lucida Sans Unicode" pitchFamily="34" charset="0"/>
                <a:cs typeface="Lucida Sans Unicode" pitchFamily="34" charset="0"/>
              </a:defRPr>
            </a:lvl3pPr>
            <a:lvl4pPr algn="ctr" rtl="0" eaLnBrk="1" fontAlgn="base" hangingPunct="1">
              <a:spcBef>
                <a:spcPct val="0"/>
              </a:spcBef>
              <a:spcAft>
                <a:spcPct val="0"/>
              </a:spcAft>
              <a:defRPr sz="3600">
                <a:solidFill>
                  <a:schemeClr val="tx2"/>
                </a:solidFill>
                <a:latin typeface="Lucida Sans Unicode" pitchFamily="34" charset="0"/>
                <a:ea typeface="Lucida Sans Unicode" pitchFamily="34" charset="0"/>
                <a:cs typeface="Lucida Sans Unicode" pitchFamily="34" charset="0"/>
              </a:defRPr>
            </a:lvl4pPr>
            <a:lvl5pPr algn="ctr" rtl="0" eaLnBrk="1" fontAlgn="base" hangingPunct="1">
              <a:spcBef>
                <a:spcPct val="0"/>
              </a:spcBef>
              <a:spcAft>
                <a:spcPct val="0"/>
              </a:spcAft>
              <a:defRPr sz="3600">
                <a:solidFill>
                  <a:schemeClr val="tx2"/>
                </a:solidFill>
                <a:latin typeface="Lucida Sans Unicode" pitchFamily="34" charset="0"/>
                <a:ea typeface="Lucida Sans Unicode" pitchFamily="34" charset="0"/>
                <a:cs typeface="Lucida Sans Unicode"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r>
              <a:rPr lang="en-AU" sz="4000" kern="0" dirty="0" smtClean="0">
                <a:solidFill>
                  <a:schemeClr val="tx1"/>
                </a:solidFill>
                <a:latin typeface="Tw Cen MT" panose="020B0602020104020603" pitchFamily="34" charset="0"/>
                <a:cs typeface="Arial" pitchFamily="34" charset="0"/>
              </a:rPr>
              <a:t>Research Questions:</a:t>
            </a:r>
            <a:endParaRPr lang="en-US" sz="4000" kern="0" dirty="0">
              <a:solidFill>
                <a:schemeClr val="tx1"/>
              </a:solidFill>
              <a:latin typeface="Tw Cen MT" panose="020B0602020104020603" pitchFamily="34" charset="0"/>
              <a:cs typeface="Arial" pitchFamily="34" charset="0"/>
            </a:endParaRPr>
          </a:p>
        </p:txBody>
      </p:sp>
    </p:spTree>
    <p:extLst>
      <p:ext uri="{BB962C8B-B14F-4D97-AF65-F5344CB8AC3E}">
        <p14:creationId xmlns:p14="http://schemas.microsoft.com/office/powerpoint/2010/main" val="6968912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7744" y="274638"/>
            <a:ext cx="5657056" cy="654032"/>
          </a:xfrm>
        </p:spPr>
        <p:txBody>
          <a:bodyPr>
            <a:noAutofit/>
          </a:bodyPr>
          <a:lstStyle/>
          <a:p>
            <a:r>
              <a:rPr lang="en-AU" sz="4000" dirty="0" smtClean="0">
                <a:solidFill>
                  <a:schemeClr val="tx1"/>
                </a:solidFill>
                <a:latin typeface="Tw Cen MT" panose="020B0602020104020603" pitchFamily="34" charset="0"/>
                <a:cs typeface="Arial" pitchFamily="34" charset="0"/>
              </a:rPr>
              <a:t>Method:</a:t>
            </a:r>
            <a:endParaRPr lang="en-US" sz="4000" dirty="0">
              <a:solidFill>
                <a:schemeClr val="tx1"/>
              </a:solidFill>
              <a:latin typeface="Tw Cen MT" panose="020B0602020104020603" pitchFamily="34" charset="0"/>
              <a:cs typeface="Arial" pitchFamily="34" charset="0"/>
            </a:endParaRPr>
          </a:p>
        </p:txBody>
      </p:sp>
      <p:sp>
        <p:nvSpPr>
          <p:cNvPr id="3" name="Content Placeholder 2"/>
          <p:cNvSpPr>
            <a:spLocks noGrp="1"/>
          </p:cNvSpPr>
          <p:nvPr>
            <p:ph sz="quarter" idx="1"/>
          </p:nvPr>
        </p:nvSpPr>
        <p:spPr>
          <a:xfrm>
            <a:off x="539552" y="1340768"/>
            <a:ext cx="8424936" cy="4680520"/>
          </a:xfrm>
        </p:spPr>
        <p:txBody>
          <a:bodyPr>
            <a:normAutofit/>
          </a:bodyPr>
          <a:lstStyle/>
          <a:p>
            <a:pPr>
              <a:lnSpc>
                <a:spcPct val="120000"/>
              </a:lnSpc>
              <a:spcBef>
                <a:spcPts val="0"/>
              </a:spcBef>
              <a:spcAft>
                <a:spcPts val="1200"/>
              </a:spcAft>
            </a:pPr>
            <a:r>
              <a:rPr lang="en-AU" b="1" dirty="0" smtClean="0">
                <a:latin typeface="Tw Cen MT" panose="020B0602020104020603" pitchFamily="34" charset="0"/>
                <a:cs typeface="Arial" pitchFamily="34" charset="0"/>
              </a:rPr>
              <a:t>Part 1:  </a:t>
            </a:r>
            <a:r>
              <a:rPr lang="en-AU" dirty="0" smtClean="0">
                <a:latin typeface="Tw Cen MT" panose="020B0602020104020603" pitchFamily="34" charset="0"/>
                <a:cs typeface="Arial" pitchFamily="34" charset="0"/>
              </a:rPr>
              <a:t>Mail survey and follow up phone interviews. 5,235 farmers across Australia surveyed by mail in 2008. Participants stratified by state and industry.</a:t>
            </a:r>
          </a:p>
          <a:p>
            <a:pPr marL="627063" indent="-363538">
              <a:lnSpc>
                <a:spcPct val="120000"/>
              </a:lnSpc>
              <a:spcBef>
                <a:spcPts val="0"/>
              </a:spcBef>
              <a:spcAft>
                <a:spcPts val="1200"/>
              </a:spcAft>
              <a:buFont typeface="Arial" pitchFamily="34" charset="0"/>
              <a:buChar char="•"/>
            </a:pPr>
            <a:r>
              <a:rPr lang="en-AU" dirty="0" smtClean="0">
                <a:latin typeface="Tw Cen MT" panose="020B0602020104020603" pitchFamily="34" charset="0"/>
                <a:cs typeface="Arial" pitchFamily="34" charset="0"/>
              </a:rPr>
              <a:t>41% response rate</a:t>
            </a:r>
          </a:p>
          <a:p>
            <a:pPr marL="627063" indent="-363538">
              <a:lnSpc>
                <a:spcPct val="120000"/>
              </a:lnSpc>
              <a:spcBef>
                <a:spcPts val="0"/>
              </a:spcBef>
              <a:spcAft>
                <a:spcPts val="1200"/>
              </a:spcAft>
              <a:buFont typeface="Arial" pitchFamily="34" charset="0"/>
              <a:buChar char="•"/>
            </a:pPr>
            <a:r>
              <a:rPr lang="en-AU" dirty="0" smtClean="0">
                <a:latin typeface="Tw Cen MT" panose="020B0602020104020603" pitchFamily="34" charset="0"/>
                <a:cs typeface="Arial" pitchFamily="34" charset="0"/>
              </a:rPr>
              <a:t>1926 respondents (80.4%) male and (19.6%) female.</a:t>
            </a:r>
          </a:p>
          <a:p>
            <a:pPr marL="627063" indent="-363538">
              <a:lnSpc>
                <a:spcPct val="120000"/>
              </a:lnSpc>
              <a:spcBef>
                <a:spcPts val="0"/>
              </a:spcBef>
              <a:spcAft>
                <a:spcPts val="1200"/>
              </a:spcAft>
              <a:buFont typeface="Arial" pitchFamily="34" charset="0"/>
              <a:buChar char="•"/>
            </a:pPr>
            <a:r>
              <a:rPr lang="en-AU" dirty="0" smtClean="0">
                <a:latin typeface="Tw Cen MT" panose="020B0602020104020603" pitchFamily="34" charset="0"/>
                <a:cs typeface="Arial" pitchFamily="34" charset="0"/>
              </a:rPr>
              <a:t>Aged between 21 and 91 years (Average age: 58yrs).</a:t>
            </a:r>
          </a:p>
          <a:p>
            <a:pPr marL="627063" indent="-363538">
              <a:lnSpc>
                <a:spcPct val="120000"/>
              </a:lnSpc>
              <a:spcBef>
                <a:spcPts val="0"/>
              </a:spcBef>
              <a:spcAft>
                <a:spcPts val="1200"/>
              </a:spcAft>
              <a:buFont typeface="Arial" pitchFamily="34" charset="0"/>
              <a:buChar char="•"/>
            </a:pPr>
            <a:r>
              <a:rPr lang="en-AU" dirty="0">
                <a:latin typeface="Tw Cen MT" panose="020B0602020104020603" pitchFamily="34" charset="0"/>
              </a:rPr>
              <a:t>40% were livestock operations, </a:t>
            </a:r>
            <a:r>
              <a:rPr lang="en-AU" dirty="0" smtClean="0">
                <a:latin typeface="Tw Cen MT" panose="020B0602020104020603" pitchFamily="34" charset="0"/>
              </a:rPr>
              <a:t>40</a:t>
            </a:r>
            <a:r>
              <a:rPr lang="en-AU" dirty="0">
                <a:latin typeface="Tw Cen MT" panose="020B0602020104020603" pitchFamily="34" charset="0"/>
              </a:rPr>
              <a:t>% were mixed farming, </a:t>
            </a:r>
            <a:r>
              <a:rPr lang="en-AU" dirty="0" smtClean="0">
                <a:latin typeface="Tw Cen MT" panose="020B0602020104020603" pitchFamily="34" charset="0"/>
              </a:rPr>
              <a:t>20% </a:t>
            </a:r>
            <a:r>
              <a:rPr lang="en-AU" dirty="0">
                <a:latin typeface="Tw Cen MT" panose="020B0602020104020603" pitchFamily="34" charset="0"/>
              </a:rPr>
              <a:t>were cropping enterprises. </a:t>
            </a:r>
            <a:endParaRPr lang="en-AU" dirty="0" smtClean="0">
              <a:latin typeface="Tw Cen MT" panose="020B0602020104020603" pitchFamily="34" charset="0"/>
              <a:cs typeface="Arial" pitchFamily="34" charset="0"/>
            </a:endParaRPr>
          </a:p>
        </p:txBody>
      </p:sp>
    </p:spTree>
    <p:extLst>
      <p:ext uri="{BB962C8B-B14F-4D97-AF65-F5344CB8AC3E}">
        <p14:creationId xmlns:p14="http://schemas.microsoft.com/office/powerpoint/2010/main" val="20680294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ebarclay\Desktop\map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526"/>
            <a:ext cx="3384375" cy="690069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5" descr="Description: C:\Documents and Settings\ebarclay.BOCK-DELL\My Documents\My Pictures\'10_01_01_01\DCIM\101MSDCF\DSC013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8147" y="2342018"/>
            <a:ext cx="3004699" cy="231805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 descr="Description: C:\Documents and Settings\ebarclay\My Documents\My Pictures\2007-09-10-0853-54\DSC0082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6176" y="-3786"/>
            <a:ext cx="2987824" cy="234580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Description: C:\Documents and Settings\ebarclay\My Documents\Projects\water trading\'06_11_12_01\DCIM\101MSDCF\DSC0069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39301" y="4610146"/>
            <a:ext cx="3062392" cy="2247854"/>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txBox="1">
            <a:spLocks/>
          </p:cNvSpPr>
          <p:nvPr/>
        </p:nvSpPr>
        <p:spPr>
          <a:xfrm>
            <a:off x="6552220" y="2492896"/>
            <a:ext cx="2448271" cy="216024"/>
          </a:xfrm>
          <a:prstGeom prst="rect">
            <a:avLst/>
          </a:prstGeom>
        </p:spPr>
        <p:txBody>
          <a:bodyPr/>
          <a:lstStyle>
            <a:lvl1pPr algn="ctr" rtl="0" eaLnBrk="1" fontAlgn="base" hangingPunct="1">
              <a:spcBef>
                <a:spcPct val="0"/>
              </a:spcBef>
              <a:spcAft>
                <a:spcPct val="0"/>
              </a:spcAft>
              <a:defRPr sz="3600">
                <a:solidFill>
                  <a:schemeClr val="tx2"/>
                </a:solidFill>
                <a:latin typeface="Lucida Sans Unicode" pitchFamily="34" charset="0"/>
                <a:ea typeface="Lucida Sans Unicode" pitchFamily="34" charset="0"/>
                <a:cs typeface="Lucida Sans Unicode" pitchFamily="34" charset="0"/>
              </a:defRPr>
            </a:lvl1pPr>
            <a:lvl2pPr algn="ctr" rtl="0" eaLnBrk="1" fontAlgn="base" hangingPunct="1">
              <a:spcBef>
                <a:spcPct val="0"/>
              </a:spcBef>
              <a:spcAft>
                <a:spcPct val="0"/>
              </a:spcAft>
              <a:defRPr sz="3600">
                <a:solidFill>
                  <a:schemeClr val="tx2"/>
                </a:solidFill>
                <a:latin typeface="Lucida Sans Unicode" pitchFamily="34" charset="0"/>
                <a:ea typeface="Lucida Sans Unicode" pitchFamily="34" charset="0"/>
                <a:cs typeface="Lucida Sans Unicode" pitchFamily="34" charset="0"/>
              </a:defRPr>
            </a:lvl2pPr>
            <a:lvl3pPr algn="ctr" rtl="0" eaLnBrk="1" fontAlgn="base" hangingPunct="1">
              <a:spcBef>
                <a:spcPct val="0"/>
              </a:spcBef>
              <a:spcAft>
                <a:spcPct val="0"/>
              </a:spcAft>
              <a:defRPr sz="3600">
                <a:solidFill>
                  <a:schemeClr val="tx2"/>
                </a:solidFill>
                <a:latin typeface="Lucida Sans Unicode" pitchFamily="34" charset="0"/>
                <a:ea typeface="Lucida Sans Unicode" pitchFamily="34" charset="0"/>
                <a:cs typeface="Lucida Sans Unicode" pitchFamily="34" charset="0"/>
              </a:defRPr>
            </a:lvl3pPr>
            <a:lvl4pPr algn="ctr" rtl="0" eaLnBrk="1" fontAlgn="base" hangingPunct="1">
              <a:spcBef>
                <a:spcPct val="0"/>
              </a:spcBef>
              <a:spcAft>
                <a:spcPct val="0"/>
              </a:spcAft>
              <a:defRPr sz="3600">
                <a:solidFill>
                  <a:schemeClr val="tx2"/>
                </a:solidFill>
                <a:latin typeface="Lucida Sans Unicode" pitchFamily="34" charset="0"/>
                <a:ea typeface="Lucida Sans Unicode" pitchFamily="34" charset="0"/>
                <a:cs typeface="Lucida Sans Unicode" pitchFamily="34" charset="0"/>
              </a:defRPr>
            </a:lvl4pPr>
            <a:lvl5pPr algn="ctr" rtl="0" eaLnBrk="1" fontAlgn="base" hangingPunct="1">
              <a:spcBef>
                <a:spcPct val="0"/>
              </a:spcBef>
              <a:spcAft>
                <a:spcPct val="0"/>
              </a:spcAft>
              <a:defRPr sz="3600">
                <a:solidFill>
                  <a:schemeClr val="tx2"/>
                </a:solidFill>
                <a:latin typeface="Lucida Sans Unicode" pitchFamily="34" charset="0"/>
                <a:ea typeface="Lucida Sans Unicode" pitchFamily="34" charset="0"/>
                <a:cs typeface="Lucida Sans Unicode"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r>
              <a:rPr lang="en-AU" sz="1200" b="1" kern="0" dirty="0" smtClean="0" bmk="_Toc259528379">
                <a:solidFill>
                  <a:schemeClr val="tx1"/>
                </a:solidFill>
                <a:latin typeface="Tw Cen MT" panose="020B0602020104020603" pitchFamily="34" charset="0"/>
                <a:ea typeface="Times" charset="0"/>
                <a:cs typeface="Arial" pitchFamily="34" charset="0"/>
              </a:rPr>
              <a:t>2. Walgett, New South Wales</a:t>
            </a:r>
            <a:endParaRPr lang="en-US" sz="1200" kern="0" dirty="0">
              <a:solidFill>
                <a:schemeClr val="tx1"/>
              </a:solidFill>
              <a:latin typeface="Tw Cen MT" panose="020B0602020104020603" pitchFamily="34" charset="0"/>
              <a:cs typeface="Arial" pitchFamily="34" charset="0"/>
            </a:endParaRPr>
          </a:p>
        </p:txBody>
      </p:sp>
      <p:sp>
        <p:nvSpPr>
          <p:cNvPr id="7" name="Title 5"/>
          <p:cNvSpPr txBox="1">
            <a:spLocks/>
          </p:cNvSpPr>
          <p:nvPr/>
        </p:nvSpPr>
        <p:spPr>
          <a:xfrm>
            <a:off x="6588224" y="4633952"/>
            <a:ext cx="2376264" cy="288032"/>
          </a:xfrm>
          <a:prstGeom prst="rect">
            <a:avLst/>
          </a:prstGeom>
        </p:spPr>
        <p:txBody>
          <a:bodyPr/>
          <a:lstStyle>
            <a:lvl1pPr algn="ctr" rtl="0" eaLnBrk="1" fontAlgn="base" hangingPunct="1">
              <a:spcBef>
                <a:spcPct val="0"/>
              </a:spcBef>
              <a:spcAft>
                <a:spcPct val="0"/>
              </a:spcAft>
              <a:defRPr sz="3600">
                <a:solidFill>
                  <a:schemeClr val="tx2"/>
                </a:solidFill>
                <a:latin typeface="Lucida Sans Unicode" pitchFamily="34" charset="0"/>
                <a:ea typeface="Lucida Sans Unicode" pitchFamily="34" charset="0"/>
                <a:cs typeface="Lucida Sans Unicode" pitchFamily="34" charset="0"/>
              </a:defRPr>
            </a:lvl1pPr>
            <a:lvl2pPr algn="ctr" rtl="0" eaLnBrk="1" fontAlgn="base" hangingPunct="1">
              <a:spcBef>
                <a:spcPct val="0"/>
              </a:spcBef>
              <a:spcAft>
                <a:spcPct val="0"/>
              </a:spcAft>
              <a:defRPr sz="3600">
                <a:solidFill>
                  <a:schemeClr val="tx2"/>
                </a:solidFill>
                <a:latin typeface="Lucida Sans Unicode" pitchFamily="34" charset="0"/>
                <a:ea typeface="Lucida Sans Unicode" pitchFamily="34" charset="0"/>
                <a:cs typeface="Lucida Sans Unicode" pitchFamily="34" charset="0"/>
              </a:defRPr>
            </a:lvl2pPr>
            <a:lvl3pPr algn="ctr" rtl="0" eaLnBrk="1" fontAlgn="base" hangingPunct="1">
              <a:spcBef>
                <a:spcPct val="0"/>
              </a:spcBef>
              <a:spcAft>
                <a:spcPct val="0"/>
              </a:spcAft>
              <a:defRPr sz="3600">
                <a:solidFill>
                  <a:schemeClr val="tx2"/>
                </a:solidFill>
                <a:latin typeface="Lucida Sans Unicode" pitchFamily="34" charset="0"/>
                <a:ea typeface="Lucida Sans Unicode" pitchFamily="34" charset="0"/>
                <a:cs typeface="Lucida Sans Unicode" pitchFamily="34" charset="0"/>
              </a:defRPr>
            </a:lvl3pPr>
            <a:lvl4pPr algn="ctr" rtl="0" eaLnBrk="1" fontAlgn="base" hangingPunct="1">
              <a:spcBef>
                <a:spcPct val="0"/>
              </a:spcBef>
              <a:spcAft>
                <a:spcPct val="0"/>
              </a:spcAft>
              <a:defRPr sz="3600">
                <a:solidFill>
                  <a:schemeClr val="tx2"/>
                </a:solidFill>
                <a:latin typeface="Lucida Sans Unicode" pitchFamily="34" charset="0"/>
                <a:ea typeface="Lucida Sans Unicode" pitchFamily="34" charset="0"/>
                <a:cs typeface="Lucida Sans Unicode" pitchFamily="34" charset="0"/>
              </a:defRPr>
            </a:lvl4pPr>
            <a:lvl5pPr algn="ctr" rtl="0" eaLnBrk="1" fontAlgn="base" hangingPunct="1">
              <a:spcBef>
                <a:spcPct val="0"/>
              </a:spcBef>
              <a:spcAft>
                <a:spcPct val="0"/>
              </a:spcAft>
              <a:defRPr sz="3600">
                <a:solidFill>
                  <a:schemeClr val="tx2"/>
                </a:solidFill>
                <a:latin typeface="Lucida Sans Unicode" pitchFamily="34" charset="0"/>
                <a:ea typeface="Lucida Sans Unicode" pitchFamily="34" charset="0"/>
                <a:cs typeface="Lucida Sans Unicode"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r>
              <a:rPr lang="en-AU" sz="1200" b="1" kern="0" dirty="0" smtClean="0" bmk="_Toc259528379">
                <a:solidFill>
                  <a:schemeClr val="tx1"/>
                </a:solidFill>
                <a:latin typeface="Tw Cen MT" panose="020B0602020104020603" pitchFamily="34" charset="0"/>
                <a:ea typeface="Times" charset="0"/>
                <a:cs typeface="Arial" pitchFamily="34" charset="0"/>
              </a:rPr>
              <a:t>1. Moira, Victoria</a:t>
            </a:r>
            <a:endParaRPr lang="en-US" sz="1200" kern="0" dirty="0">
              <a:solidFill>
                <a:schemeClr val="tx1"/>
              </a:solidFill>
              <a:latin typeface="Tw Cen MT" panose="020B0602020104020603" pitchFamily="34" charset="0"/>
              <a:cs typeface="Arial" pitchFamily="34" charset="0"/>
            </a:endParaRPr>
          </a:p>
        </p:txBody>
      </p:sp>
      <p:sp>
        <p:nvSpPr>
          <p:cNvPr id="8" name="Title 5"/>
          <p:cNvSpPr txBox="1">
            <a:spLocks/>
          </p:cNvSpPr>
          <p:nvPr/>
        </p:nvSpPr>
        <p:spPr>
          <a:xfrm>
            <a:off x="6621408" y="52602"/>
            <a:ext cx="2343080" cy="216024"/>
          </a:xfrm>
          <a:prstGeom prst="rect">
            <a:avLst/>
          </a:prstGeom>
        </p:spPr>
        <p:txBody>
          <a:bodyPr/>
          <a:lstStyle>
            <a:lvl1pPr algn="ctr" rtl="0" eaLnBrk="1" fontAlgn="base" hangingPunct="1">
              <a:spcBef>
                <a:spcPct val="0"/>
              </a:spcBef>
              <a:spcAft>
                <a:spcPct val="0"/>
              </a:spcAft>
              <a:defRPr sz="3600">
                <a:solidFill>
                  <a:schemeClr val="tx2"/>
                </a:solidFill>
                <a:latin typeface="Lucida Sans Unicode" pitchFamily="34" charset="0"/>
                <a:ea typeface="Lucida Sans Unicode" pitchFamily="34" charset="0"/>
                <a:cs typeface="Lucida Sans Unicode" pitchFamily="34" charset="0"/>
              </a:defRPr>
            </a:lvl1pPr>
            <a:lvl2pPr algn="ctr" rtl="0" eaLnBrk="1" fontAlgn="base" hangingPunct="1">
              <a:spcBef>
                <a:spcPct val="0"/>
              </a:spcBef>
              <a:spcAft>
                <a:spcPct val="0"/>
              </a:spcAft>
              <a:defRPr sz="3600">
                <a:solidFill>
                  <a:schemeClr val="tx2"/>
                </a:solidFill>
                <a:latin typeface="Lucida Sans Unicode" pitchFamily="34" charset="0"/>
                <a:ea typeface="Lucida Sans Unicode" pitchFamily="34" charset="0"/>
                <a:cs typeface="Lucida Sans Unicode" pitchFamily="34" charset="0"/>
              </a:defRPr>
            </a:lvl2pPr>
            <a:lvl3pPr algn="ctr" rtl="0" eaLnBrk="1" fontAlgn="base" hangingPunct="1">
              <a:spcBef>
                <a:spcPct val="0"/>
              </a:spcBef>
              <a:spcAft>
                <a:spcPct val="0"/>
              </a:spcAft>
              <a:defRPr sz="3600">
                <a:solidFill>
                  <a:schemeClr val="tx2"/>
                </a:solidFill>
                <a:latin typeface="Lucida Sans Unicode" pitchFamily="34" charset="0"/>
                <a:ea typeface="Lucida Sans Unicode" pitchFamily="34" charset="0"/>
                <a:cs typeface="Lucida Sans Unicode" pitchFamily="34" charset="0"/>
              </a:defRPr>
            </a:lvl3pPr>
            <a:lvl4pPr algn="ctr" rtl="0" eaLnBrk="1" fontAlgn="base" hangingPunct="1">
              <a:spcBef>
                <a:spcPct val="0"/>
              </a:spcBef>
              <a:spcAft>
                <a:spcPct val="0"/>
              </a:spcAft>
              <a:defRPr sz="3600">
                <a:solidFill>
                  <a:schemeClr val="tx2"/>
                </a:solidFill>
                <a:latin typeface="Lucida Sans Unicode" pitchFamily="34" charset="0"/>
                <a:ea typeface="Lucida Sans Unicode" pitchFamily="34" charset="0"/>
                <a:cs typeface="Lucida Sans Unicode" pitchFamily="34" charset="0"/>
              </a:defRPr>
            </a:lvl4pPr>
            <a:lvl5pPr algn="ctr" rtl="0" eaLnBrk="1" fontAlgn="base" hangingPunct="1">
              <a:spcBef>
                <a:spcPct val="0"/>
              </a:spcBef>
              <a:spcAft>
                <a:spcPct val="0"/>
              </a:spcAft>
              <a:defRPr sz="3600">
                <a:solidFill>
                  <a:schemeClr val="tx2"/>
                </a:solidFill>
                <a:latin typeface="Lucida Sans Unicode" pitchFamily="34" charset="0"/>
                <a:ea typeface="Lucida Sans Unicode" pitchFamily="34" charset="0"/>
                <a:cs typeface="Lucida Sans Unicode"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r>
              <a:rPr lang="en-AU" sz="1200" b="1" kern="0" dirty="0" smtClean="0" bmk="_Toc259528379">
                <a:solidFill>
                  <a:schemeClr val="tx1"/>
                </a:solidFill>
                <a:latin typeface="Tw Cen MT" panose="020B0602020104020603" pitchFamily="34" charset="0"/>
                <a:ea typeface="Times" charset="0"/>
                <a:cs typeface="Arial" pitchFamily="34" charset="0"/>
              </a:rPr>
              <a:t>3. Whitsunday, Queensland</a:t>
            </a:r>
            <a:endParaRPr lang="en-US" sz="1200" kern="0" dirty="0">
              <a:solidFill>
                <a:schemeClr val="tx1"/>
              </a:solidFill>
              <a:latin typeface="Tw Cen MT" panose="020B0602020104020603" pitchFamily="34" charset="0"/>
              <a:cs typeface="Arial" pitchFamily="34" charset="0"/>
            </a:endParaRPr>
          </a:p>
        </p:txBody>
      </p:sp>
      <p:sp>
        <p:nvSpPr>
          <p:cNvPr id="2" name="TextBox 1"/>
          <p:cNvSpPr txBox="1"/>
          <p:nvPr/>
        </p:nvSpPr>
        <p:spPr>
          <a:xfrm>
            <a:off x="1533359" y="52602"/>
            <a:ext cx="4605941" cy="584775"/>
          </a:xfrm>
          <a:prstGeom prst="rect">
            <a:avLst/>
          </a:prstGeom>
          <a:noFill/>
        </p:spPr>
        <p:txBody>
          <a:bodyPr wrap="none" rtlCol="0">
            <a:spAutoFit/>
          </a:bodyPr>
          <a:lstStyle/>
          <a:p>
            <a:r>
              <a:rPr lang="en-AU" sz="3200" dirty="0" smtClean="0">
                <a:latin typeface="Tw Cen MT" panose="020B0602020104020603" pitchFamily="34" charset="0"/>
              </a:rPr>
              <a:t>Part 2: Three Case Studies:</a:t>
            </a:r>
            <a:endParaRPr lang="en-AU" sz="3200" dirty="0">
              <a:latin typeface="Tw Cen MT" panose="020B0602020104020603" pitchFamily="34" charset="0"/>
            </a:endParaRPr>
          </a:p>
        </p:txBody>
      </p:sp>
    </p:spTree>
    <p:extLst>
      <p:ext uri="{BB962C8B-B14F-4D97-AF65-F5344CB8AC3E}">
        <p14:creationId xmlns:p14="http://schemas.microsoft.com/office/powerpoint/2010/main" val="6041990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6309320"/>
            <a:ext cx="7128792" cy="439718"/>
          </a:xfrm>
        </p:spPr>
        <p:txBody>
          <a:bodyPr>
            <a:noAutofit/>
          </a:bodyPr>
          <a:lstStyle/>
          <a:p>
            <a:r>
              <a:rPr lang="en-AU" sz="2400" b="1" dirty="0" smtClean="0">
                <a:solidFill>
                  <a:schemeClr val="tx1"/>
                </a:solidFill>
                <a:latin typeface="Tw Cen MT" panose="020B0602020104020603" pitchFamily="34" charset="0"/>
              </a:rPr>
              <a:t>Environmental Crime on farms (N=1926)</a:t>
            </a:r>
            <a:endParaRPr lang="en-US" sz="2400" b="1" dirty="0">
              <a:solidFill>
                <a:schemeClr val="tx1"/>
              </a:solidFill>
              <a:latin typeface="Tw Cen MT" panose="020B0602020104020603" pitchFamily="34" charset="0"/>
            </a:endParaRP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324119121"/>
              </p:ext>
            </p:extLst>
          </p:nvPr>
        </p:nvGraphicFramePr>
        <p:xfrm>
          <a:off x="738480" y="44624"/>
          <a:ext cx="8424936" cy="612068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782761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4563" y="274638"/>
            <a:ext cx="6472237" cy="1143000"/>
          </a:xfrm>
        </p:spPr>
        <p:txBody>
          <a:bodyPr/>
          <a:lstStyle/>
          <a:p>
            <a:r>
              <a:rPr lang="en-AU" sz="4000" dirty="0" bmk="_Toc259528379">
                <a:solidFill>
                  <a:schemeClr val="tx1"/>
                </a:solidFill>
                <a:latin typeface="Tw Cen MT" panose="020B0602020104020603" pitchFamily="34" charset="0"/>
                <a:ea typeface="Times" charset="0"/>
                <a:cs typeface="Arial" pitchFamily="34" charset="0"/>
              </a:rPr>
              <a:t>Attitudes </a:t>
            </a:r>
            <a:r>
              <a:rPr lang="en-AU" sz="4000" dirty="0" smtClean="0" bmk="_Toc259528379">
                <a:solidFill>
                  <a:schemeClr val="tx1"/>
                </a:solidFill>
                <a:latin typeface="Tw Cen MT" panose="020B0602020104020603" pitchFamily="34" charset="0"/>
                <a:ea typeface="Times" charset="0"/>
                <a:cs typeface="Arial" pitchFamily="34" charset="0"/>
              </a:rPr>
              <a:t>to pollution</a:t>
            </a:r>
            <a:endParaRPr lang="en-AU" sz="4000" dirty="0">
              <a:latin typeface="Tw Cen MT" panose="020B0602020104020603" pitchFamily="34" charset="0"/>
            </a:endParaRPr>
          </a:p>
        </p:txBody>
      </p:sp>
      <p:sp>
        <p:nvSpPr>
          <p:cNvPr id="4" name="Rectangle 3"/>
          <p:cNvSpPr/>
          <p:nvPr/>
        </p:nvSpPr>
        <p:spPr>
          <a:xfrm>
            <a:off x="683568" y="1916832"/>
            <a:ext cx="7776864" cy="954107"/>
          </a:xfrm>
          <a:prstGeom prst="rect">
            <a:avLst/>
          </a:prstGeom>
        </p:spPr>
        <p:txBody>
          <a:bodyPr wrap="square">
            <a:spAutoFit/>
          </a:bodyPr>
          <a:lstStyle/>
          <a:p>
            <a:r>
              <a:rPr lang="en-AU" sz="2800" i="1" dirty="0">
                <a:latin typeface="Tw Cen MT" panose="020B0602020104020603" pitchFamily="34" charset="0"/>
              </a:rPr>
              <a:t>People who knowingly pollute the countryside are just as criminal as people who steal.</a:t>
            </a:r>
            <a:endParaRPr lang="en-AU" sz="2800" dirty="0">
              <a:latin typeface="Tw Cen MT" panose="020B0602020104020603" pitchFamily="34" charset="0"/>
            </a:endParaRPr>
          </a:p>
        </p:txBody>
      </p:sp>
      <p:graphicFrame>
        <p:nvGraphicFramePr>
          <p:cNvPr id="5" name="Chart 4"/>
          <p:cNvGraphicFramePr/>
          <p:nvPr>
            <p:extLst>
              <p:ext uri="{D42A27DB-BD31-4B8C-83A1-F6EECF244321}">
                <p14:modId xmlns:p14="http://schemas.microsoft.com/office/powerpoint/2010/main" val="2502430400"/>
              </p:ext>
            </p:extLst>
          </p:nvPr>
        </p:nvGraphicFramePr>
        <p:xfrm>
          <a:off x="611560" y="3212976"/>
          <a:ext cx="7776864" cy="264957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advTm="7100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3"/>
          <p:cNvSpPr>
            <a:spLocks noGrp="1" noChangeArrowheads="1"/>
          </p:cNvSpPr>
          <p:nvPr>
            <p:ph type="body" idx="1"/>
          </p:nvPr>
        </p:nvSpPr>
        <p:spPr>
          <a:xfrm>
            <a:off x="0" y="1071546"/>
            <a:ext cx="9001156" cy="5227654"/>
          </a:xfrm>
        </p:spPr>
        <p:txBody>
          <a:bodyPr/>
          <a:lstStyle/>
          <a:p>
            <a:pPr>
              <a:buNone/>
            </a:pPr>
            <a:endParaRPr lang="en-AU" sz="2800" dirty="0" smtClean="0">
              <a:latin typeface="Tw Cen MT" panose="020B0602020104020603" pitchFamily="34" charset="0"/>
              <a:cs typeface="Arial" pitchFamily="34" charset="0"/>
            </a:endParaRPr>
          </a:p>
          <a:p>
            <a:pPr algn="ctr">
              <a:buNone/>
            </a:pPr>
            <a:r>
              <a:rPr lang="en-AU" sz="2800" dirty="0" smtClean="0">
                <a:latin typeface="Tw Cen MT" panose="020B0602020104020603" pitchFamily="34" charset="0"/>
                <a:cs typeface="Arial" pitchFamily="34" charset="0"/>
              </a:rPr>
              <a:t>   </a:t>
            </a:r>
            <a:r>
              <a:rPr lang="en-AU" sz="2800" i="1" dirty="0" smtClean="0">
                <a:latin typeface="Tw Cen MT" panose="020B0602020104020603" pitchFamily="34" charset="0"/>
                <a:cs typeface="Arial" pitchFamily="34" charset="0"/>
              </a:rPr>
              <a:t>The </a:t>
            </a:r>
            <a:r>
              <a:rPr lang="en-AU" sz="2800" i="1" dirty="0">
                <a:latin typeface="Tw Cen MT" panose="020B0602020104020603" pitchFamily="34" charset="0"/>
                <a:cs typeface="Arial" pitchFamily="34" charset="0"/>
              </a:rPr>
              <a:t>high cost of irrigation water and tough times on the land makes the unauthorised taking of water </a:t>
            </a:r>
            <a:r>
              <a:rPr lang="en-AU" sz="2800" i="1" dirty="0" smtClean="0">
                <a:latin typeface="Tw Cen MT" panose="020B0602020104020603" pitchFamily="34" charset="0"/>
                <a:cs typeface="Arial" pitchFamily="34" charset="0"/>
              </a:rPr>
              <a:t>justifiable.</a:t>
            </a:r>
          </a:p>
          <a:p>
            <a:endParaRPr lang="en-AU" dirty="0">
              <a:latin typeface="Tw Cen MT" panose="020B0602020104020603" pitchFamily="34" charset="0"/>
            </a:endParaRPr>
          </a:p>
        </p:txBody>
      </p:sp>
      <p:graphicFrame>
        <p:nvGraphicFramePr>
          <p:cNvPr id="6" name="Chart 5"/>
          <p:cNvGraphicFramePr/>
          <p:nvPr>
            <p:extLst>
              <p:ext uri="{D42A27DB-BD31-4B8C-83A1-F6EECF244321}">
                <p14:modId xmlns:p14="http://schemas.microsoft.com/office/powerpoint/2010/main" val="617092327"/>
              </p:ext>
            </p:extLst>
          </p:nvPr>
        </p:nvGraphicFramePr>
        <p:xfrm>
          <a:off x="1115616" y="3068960"/>
          <a:ext cx="7286676" cy="3071834"/>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5"/>
          <p:cNvSpPr>
            <a:spLocks noGrp="1"/>
          </p:cNvSpPr>
          <p:nvPr>
            <p:ph type="title"/>
          </p:nvPr>
        </p:nvSpPr>
        <p:spPr>
          <a:xfrm>
            <a:off x="2699792" y="116632"/>
            <a:ext cx="6264696" cy="1143000"/>
          </a:xfrm>
        </p:spPr>
        <p:txBody>
          <a:bodyPr/>
          <a:lstStyle/>
          <a:p>
            <a:pPr algn="ctr"/>
            <a:r>
              <a:rPr lang="en-AU" sz="4000" cap="none" dirty="0" smtClean="0" bmk="_Toc259528379">
                <a:solidFill>
                  <a:schemeClr val="tx1"/>
                </a:solidFill>
                <a:latin typeface="Tw Cen MT" panose="020B0602020104020603" pitchFamily="34" charset="0"/>
                <a:ea typeface="Times" charset="0"/>
                <a:cs typeface="Arial" pitchFamily="34" charset="0"/>
              </a:rPr>
              <a:t>Attitudes to water </a:t>
            </a:r>
            <a:r>
              <a:rPr lang="en-AU" sz="4000" cap="none" dirty="0" smtClean="0" bmk="_Toc259528379">
                <a:solidFill>
                  <a:schemeClr val="tx1"/>
                </a:solidFill>
                <a:latin typeface="Tw Cen MT" panose="020B0602020104020603" pitchFamily="34" charset="0"/>
                <a:ea typeface="Times" charset="0"/>
                <a:cs typeface="Arial" pitchFamily="34" charset="0"/>
              </a:rPr>
              <a:t>theft</a:t>
            </a:r>
            <a:endParaRPr lang="en-US" sz="4000" dirty="0">
              <a:solidFill>
                <a:schemeClr val="tx1"/>
              </a:solidFill>
              <a:latin typeface="Tw Cen MT" panose="020B0602020104020603" pitchFamily="34" charset="0"/>
              <a:cs typeface="Arial" pitchFamily="34" charset="0"/>
            </a:endParaRPr>
          </a:p>
        </p:txBody>
      </p:sp>
    </p:spTree>
    <p:extLst>
      <p:ext uri="{BB962C8B-B14F-4D97-AF65-F5344CB8AC3E}">
        <p14:creationId xmlns:p14="http://schemas.microsoft.com/office/powerpoint/2010/main" val="8217225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457200" y="1600200"/>
            <a:ext cx="7467600" cy="4873752"/>
          </a:xfrm>
          <a:prstGeom prst="rect">
            <a:avLst/>
          </a:prstGeom>
        </p:spPr>
        <p:txBody>
          <a:bodyPr/>
          <a:lstStyle/>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Char char=""/>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Rectangle 7"/>
          <p:cNvSpPr/>
          <p:nvPr/>
        </p:nvSpPr>
        <p:spPr>
          <a:xfrm>
            <a:off x="1259632" y="1916832"/>
            <a:ext cx="6912768" cy="954107"/>
          </a:xfrm>
          <a:prstGeom prst="rect">
            <a:avLst/>
          </a:prstGeom>
        </p:spPr>
        <p:txBody>
          <a:bodyPr wrap="square">
            <a:spAutoFit/>
          </a:bodyPr>
          <a:lstStyle/>
          <a:p>
            <a:pPr algn="just">
              <a:lnSpc>
                <a:spcPct val="200000"/>
              </a:lnSpc>
              <a:spcAft>
                <a:spcPts val="600"/>
              </a:spcAft>
            </a:pPr>
            <a:r>
              <a:rPr lang="en-AU" sz="2800" i="1" dirty="0" smtClean="0">
                <a:latin typeface="Tw Cen MT" panose="020B0602020104020603" pitchFamily="34" charset="0"/>
              </a:rPr>
              <a:t>Unauthorised </a:t>
            </a:r>
            <a:r>
              <a:rPr lang="en-AU" sz="2800" i="1" dirty="0">
                <a:latin typeface="Tw Cen MT" panose="020B0602020104020603" pitchFamily="34" charset="0"/>
              </a:rPr>
              <a:t>land clearing on farms is wrong.</a:t>
            </a:r>
            <a:endParaRPr lang="en-AU" sz="2800" dirty="0">
              <a:latin typeface="Tw Cen MT" panose="020B0602020104020603" pitchFamily="34" charset="0"/>
              <a:ea typeface="Calibri"/>
              <a:cs typeface="Times New Roman"/>
            </a:endParaRPr>
          </a:p>
        </p:txBody>
      </p:sp>
      <p:graphicFrame>
        <p:nvGraphicFramePr>
          <p:cNvPr id="9" name="Chart 8"/>
          <p:cNvGraphicFramePr/>
          <p:nvPr>
            <p:extLst>
              <p:ext uri="{D42A27DB-BD31-4B8C-83A1-F6EECF244321}">
                <p14:modId xmlns:p14="http://schemas.microsoft.com/office/powerpoint/2010/main" val="402021797"/>
              </p:ext>
            </p:extLst>
          </p:nvPr>
        </p:nvGraphicFramePr>
        <p:xfrm>
          <a:off x="1331640" y="3140968"/>
          <a:ext cx="6912768" cy="2952328"/>
        </p:xfrm>
        <a:graphic>
          <a:graphicData uri="http://schemas.openxmlformats.org/drawingml/2006/chart">
            <c:chart xmlns:c="http://schemas.openxmlformats.org/drawingml/2006/chart" xmlns:r="http://schemas.openxmlformats.org/officeDocument/2006/relationships" r:id="rId2"/>
          </a:graphicData>
        </a:graphic>
      </p:graphicFrame>
      <p:sp>
        <p:nvSpPr>
          <p:cNvPr id="10" name="Title 5"/>
          <p:cNvSpPr txBox="1">
            <a:spLocks/>
          </p:cNvSpPr>
          <p:nvPr/>
        </p:nvSpPr>
        <p:spPr>
          <a:xfrm>
            <a:off x="2699792" y="116632"/>
            <a:ext cx="6264696" cy="1143000"/>
          </a:xfrm>
          <a:prstGeom prst="rect">
            <a:avLst/>
          </a:prstGeom>
        </p:spPr>
        <p:txBody>
          <a:bodyPr/>
          <a:lstStyle>
            <a:lvl1pPr algn="ctr" rtl="0" eaLnBrk="1" fontAlgn="base" hangingPunct="1">
              <a:spcBef>
                <a:spcPct val="0"/>
              </a:spcBef>
              <a:spcAft>
                <a:spcPct val="0"/>
              </a:spcAft>
              <a:defRPr sz="3600">
                <a:solidFill>
                  <a:schemeClr val="tx2"/>
                </a:solidFill>
                <a:latin typeface="Lucida Sans Unicode" pitchFamily="34" charset="0"/>
                <a:ea typeface="Lucida Sans Unicode" pitchFamily="34" charset="0"/>
                <a:cs typeface="Lucida Sans Unicode" pitchFamily="34" charset="0"/>
              </a:defRPr>
            </a:lvl1pPr>
            <a:lvl2pPr algn="ctr" rtl="0" eaLnBrk="1" fontAlgn="base" hangingPunct="1">
              <a:spcBef>
                <a:spcPct val="0"/>
              </a:spcBef>
              <a:spcAft>
                <a:spcPct val="0"/>
              </a:spcAft>
              <a:defRPr sz="3600">
                <a:solidFill>
                  <a:schemeClr val="tx2"/>
                </a:solidFill>
                <a:latin typeface="Lucida Sans Unicode" pitchFamily="34" charset="0"/>
                <a:ea typeface="Lucida Sans Unicode" pitchFamily="34" charset="0"/>
                <a:cs typeface="Lucida Sans Unicode" pitchFamily="34" charset="0"/>
              </a:defRPr>
            </a:lvl2pPr>
            <a:lvl3pPr algn="ctr" rtl="0" eaLnBrk="1" fontAlgn="base" hangingPunct="1">
              <a:spcBef>
                <a:spcPct val="0"/>
              </a:spcBef>
              <a:spcAft>
                <a:spcPct val="0"/>
              </a:spcAft>
              <a:defRPr sz="3600">
                <a:solidFill>
                  <a:schemeClr val="tx2"/>
                </a:solidFill>
                <a:latin typeface="Lucida Sans Unicode" pitchFamily="34" charset="0"/>
                <a:ea typeface="Lucida Sans Unicode" pitchFamily="34" charset="0"/>
                <a:cs typeface="Lucida Sans Unicode" pitchFamily="34" charset="0"/>
              </a:defRPr>
            </a:lvl3pPr>
            <a:lvl4pPr algn="ctr" rtl="0" eaLnBrk="1" fontAlgn="base" hangingPunct="1">
              <a:spcBef>
                <a:spcPct val="0"/>
              </a:spcBef>
              <a:spcAft>
                <a:spcPct val="0"/>
              </a:spcAft>
              <a:defRPr sz="3600">
                <a:solidFill>
                  <a:schemeClr val="tx2"/>
                </a:solidFill>
                <a:latin typeface="Lucida Sans Unicode" pitchFamily="34" charset="0"/>
                <a:ea typeface="Lucida Sans Unicode" pitchFamily="34" charset="0"/>
                <a:cs typeface="Lucida Sans Unicode" pitchFamily="34" charset="0"/>
              </a:defRPr>
            </a:lvl4pPr>
            <a:lvl5pPr algn="ctr" rtl="0" eaLnBrk="1" fontAlgn="base" hangingPunct="1">
              <a:spcBef>
                <a:spcPct val="0"/>
              </a:spcBef>
              <a:spcAft>
                <a:spcPct val="0"/>
              </a:spcAft>
              <a:defRPr sz="3600">
                <a:solidFill>
                  <a:schemeClr val="tx2"/>
                </a:solidFill>
                <a:latin typeface="Lucida Sans Unicode" pitchFamily="34" charset="0"/>
                <a:ea typeface="Lucida Sans Unicode" pitchFamily="34" charset="0"/>
                <a:cs typeface="Lucida Sans Unicode"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r>
              <a:rPr lang="en-AU" sz="4000" kern="0" dirty="0" smtClean="0" bmk="_Toc259528379">
                <a:solidFill>
                  <a:schemeClr val="tx1"/>
                </a:solidFill>
                <a:latin typeface="Tw Cen MT" panose="020B0602020104020603" pitchFamily="34" charset="0"/>
                <a:ea typeface="Times" charset="0"/>
                <a:cs typeface="Arial" pitchFamily="34" charset="0"/>
              </a:rPr>
              <a:t>Attitudes to land clearing</a:t>
            </a:r>
            <a:endParaRPr lang="en-US" sz="4000" kern="0" dirty="0">
              <a:solidFill>
                <a:schemeClr val="tx1"/>
              </a:solidFill>
              <a:latin typeface="Tw Cen MT" panose="020B0602020104020603" pitchFamily="34" charset="0"/>
              <a:cs typeface="Arial" pitchFamily="34" charset="0"/>
            </a:endParaRPr>
          </a:p>
        </p:txBody>
      </p:sp>
    </p:spTree>
    <p:extLst>
      <p:ext uri="{BB962C8B-B14F-4D97-AF65-F5344CB8AC3E}">
        <p14:creationId xmlns:p14="http://schemas.microsoft.com/office/powerpoint/2010/main" val="837243619"/>
      </p:ext>
    </p:extLst>
  </p:cSld>
  <p:clrMapOvr>
    <a:masterClrMapping/>
  </p:clrMapOvr>
  <p:timing>
    <p:tnLst>
      <p:par>
        <p:cTn id="1" dur="indefinite" restart="never" nodeType="tmRoot"/>
      </p:par>
    </p:tnLst>
  </p:timing>
</p:sld>
</file>

<file path=ppt/theme/theme1.xml><?xml version="1.0" encoding="utf-8"?>
<a:theme xmlns:a="http://schemas.openxmlformats.org/drawingml/2006/main" name="une-ppt-new">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une-ppt-new</Template>
  <TotalTime>3764</TotalTime>
  <Words>1052</Words>
  <Application>Microsoft Office PowerPoint</Application>
  <PresentationFormat>On-screen Show (4:3)</PresentationFormat>
  <Paragraphs>66</Paragraphs>
  <Slides>18</Slides>
  <Notes>2</Notes>
  <HiddenSlides>0</HiddenSlides>
  <MMClips>0</MMClips>
  <ScaleCrop>false</ScaleCrop>
  <HeadingPairs>
    <vt:vector size="4" baseType="variant">
      <vt:variant>
        <vt:lpstr>Theme</vt:lpstr>
      </vt:variant>
      <vt:variant>
        <vt:i4>2</vt:i4>
      </vt:variant>
      <vt:variant>
        <vt:lpstr>Slide Titles</vt:lpstr>
      </vt:variant>
      <vt:variant>
        <vt:i4>18</vt:i4>
      </vt:variant>
    </vt:vector>
  </HeadingPairs>
  <TitlesOfParts>
    <vt:vector size="20" baseType="lpstr">
      <vt:lpstr>une-ppt-new</vt:lpstr>
      <vt:lpstr>Custom Design</vt:lpstr>
      <vt:lpstr>Defining Crime:  The perspective of farmers</vt:lpstr>
      <vt:lpstr>PowerPoint Presentation</vt:lpstr>
      <vt:lpstr>PowerPoint Presentation</vt:lpstr>
      <vt:lpstr>Method:</vt:lpstr>
      <vt:lpstr>PowerPoint Presentation</vt:lpstr>
      <vt:lpstr>Environmental Crime on farms (N=1926)</vt:lpstr>
      <vt:lpstr>Attitudes to pollution</vt:lpstr>
      <vt:lpstr>Attitudes to water theft</vt:lpstr>
      <vt:lpstr>PowerPoint Presentation</vt:lpstr>
      <vt:lpstr>Defining crime</vt:lpstr>
      <vt:lpstr>What about chemical spray drift?</vt:lpstr>
      <vt:lpstr>PowerPoint Presentation</vt:lpstr>
      <vt:lpstr>What about water theft?</vt:lpstr>
      <vt:lpstr>What about land clearing?</vt:lpstr>
      <vt:lpstr>Informal ‘crimes’</vt:lpstr>
      <vt:lpstr>Victimisation</vt:lpstr>
      <vt:lpstr>Key Findings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in rural crime at UNE</dc:title>
  <dc:creator>Elaine SECOND DRAFT</dc:creator>
  <cp:lastModifiedBy>Elaine Barclay</cp:lastModifiedBy>
  <cp:revision>111</cp:revision>
  <dcterms:created xsi:type="dcterms:W3CDTF">2013-07-23T01:20:55Z</dcterms:created>
  <dcterms:modified xsi:type="dcterms:W3CDTF">2014-09-12T02:10:52Z</dcterms:modified>
</cp:coreProperties>
</file>