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2" r:id="rId4"/>
    <p:sldId id="259" r:id="rId5"/>
    <p:sldId id="261" r:id="rId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278" autoAdjust="0"/>
  </p:normalViewPr>
  <p:slideViewPr>
    <p:cSldViewPr>
      <p:cViewPr>
        <p:scale>
          <a:sx n="42" d="100"/>
          <a:sy n="42" d="100"/>
        </p:scale>
        <p:origin x="-198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372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AFBC85-EE41-46FB-A7F4-99ED4084C835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18A75D-9854-4CDE-9FB7-B1EBB324AAED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8A2D5E86-42BC-415B-A1DE-0C28EEB3661C}" type="parTrans" cxnId="{E5053C00-76EC-4519-ABF3-0ACDA95BE163}">
      <dgm:prSet/>
      <dgm:spPr/>
      <dgm:t>
        <a:bodyPr/>
        <a:lstStyle/>
        <a:p>
          <a:endParaRPr lang="en-US"/>
        </a:p>
      </dgm:t>
    </dgm:pt>
    <dgm:pt modelId="{FF440F30-5F7D-44F0-8264-C65521A11F0C}" type="sibTrans" cxnId="{E5053C00-76EC-4519-ABF3-0ACDA95BE163}">
      <dgm:prSet/>
      <dgm:spPr/>
      <dgm:t>
        <a:bodyPr/>
        <a:lstStyle/>
        <a:p>
          <a:endParaRPr lang="en-US"/>
        </a:p>
      </dgm:t>
    </dgm:pt>
    <dgm:pt modelId="{48328429-D21F-4CF6-9089-EE3F5F57F2AC}">
      <dgm:prSet phldrT="[Text]"/>
      <dgm:spPr/>
      <dgm:t>
        <a:bodyPr/>
        <a:lstStyle/>
        <a:p>
          <a:r>
            <a:rPr lang="en-US" dirty="0" smtClean="0"/>
            <a:t>Hunting as majority culture</a:t>
          </a:r>
        </a:p>
        <a:p>
          <a:endParaRPr lang="en-US" dirty="0" smtClean="0"/>
        </a:p>
        <a:p>
          <a:r>
            <a:rPr lang="en-US" dirty="0" smtClean="0"/>
            <a:t>For subsistence</a:t>
          </a:r>
          <a:endParaRPr lang="en-US" dirty="0"/>
        </a:p>
      </dgm:t>
    </dgm:pt>
    <dgm:pt modelId="{1635AB15-42A4-42D6-9F2B-33788AD7A83B}" type="parTrans" cxnId="{B7AA9BCE-D649-4F1B-B108-93466D2481F6}">
      <dgm:prSet/>
      <dgm:spPr/>
      <dgm:t>
        <a:bodyPr/>
        <a:lstStyle/>
        <a:p>
          <a:endParaRPr lang="en-US"/>
        </a:p>
      </dgm:t>
    </dgm:pt>
    <dgm:pt modelId="{C822654F-BF62-47E3-96FD-AE4B604B788B}" type="sibTrans" cxnId="{B7AA9BCE-D649-4F1B-B108-93466D2481F6}">
      <dgm:prSet/>
      <dgm:spPr/>
      <dgm:t>
        <a:bodyPr/>
        <a:lstStyle/>
        <a:p>
          <a:endParaRPr lang="en-US"/>
        </a:p>
      </dgm:t>
    </dgm:pt>
    <dgm:pt modelId="{25AF84C7-6ED7-450C-83EA-4337CE735A70}">
      <dgm:prSet phldrT="[Text]"/>
      <dgm:spPr/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33168ED3-1516-4DE0-87C6-D0BBEBB68307}" type="parTrans" cxnId="{447AF68F-5153-4E01-A5A1-8D3A25A73007}">
      <dgm:prSet/>
      <dgm:spPr/>
      <dgm:t>
        <a:bodyPr/>
        <a:lstStyle/>
        <a:p>
          <a:endParaRPr lang="en-US"/>
        </a:p>
      </dgm:t>
    </dgm:pt>
    <dgm:pt modelId="{2562C856-622C-43A4-99D0-A7FF0C835EBA}" type="sibTrans" cxnId="{447AF68F-5153-4E01-A5A1-8D3A25A73007}">
      <dgm:prSet/>
      <dgm:spPr/>
      <dgm:t>
        <a:bodyPr/>
        <a:lstStyle/>
        <a:p>
          <a:endParaRPr lang="en-US"/>
        </a:p>
      </dgm:t>
    </dgm:pt>
    <dgm:pt modelId="{300FCD3E-1ADF-4D8E-8B7F-C23D248E5AA3}">
      <dgm:prSet phldrT="[Text]"/>
      <dgm:spPr/>
      <dgm:t>
        <a:bodyPr/>
        <a:lstStyle/>
        <a:p>
          <a:r>
            <a:rPr lang="en-US" dirty="0" smtClean="0"/>
            <a:t>Hunting as subculture</a:t>
          </a:r>
        </a:p>
        <a:p>
          <a:endParaRPr lang="en-US" dirty="0" smtClean="0"/>
        </a:p>
        <a:p>
          <a:r>
            <a:rPr lang="en-US" dirty="0" smtClean="0"/>
            <a:t>New functions</a:t>
          </a:r>
        </a:p>
        <a:p>
          <a:endParaRPr lang="en-US" dirty="0"/>
        </a:p>
      </dgm:t>
    </dgm:pt>
    <dgm:pt modelId="{BC272908-DB90-4FCA-8784-0CA7E6A97E8F}" type="parTrans" cxnId="{4B471AE2-396E-4C5C-9110-4123DA6DCE53}">
      <dgm:prSet/>
      <dgm:spPr/>
      <dgm:t>
        <a:bodyPr/>
        <a:lstStyle/>
        <a:p>
          <a:endParaRPr lang="en-US"/>
        </a:p>
      </dgm:t>
    </dgm:pt>
    <dgm:pt modelId="{4A78B380-1F85-4365-BF1F-0BD8AD7C8590}" type="sibTrans" cxnId="{4B471AE2-396E-4C5C-9110-4123DA6DCE53}">
      <dgm:prSet/>
      <dgm:spPr/>
      <dgm:t>
        <a:bodyPr/>
        <a:lstStyle/>
        <a:p>
          <a:endParaRPr lang="en-US"/>
        </a:p>
      </dgm:t>
    </dgm:pt>
    <dgm:pt modelId="{0F8DBA57-A3BA-4BC9-A853-67B71E3B3531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99BB5F99-B845-4128-856A-D40FE489F4C0}" type="parTrans" cxnId="{81AE50C2-F587-470B-86FC-B5A28EFEE1BC}">
      <dgm:prSet/>
      <dgm:spPr/>
      <dgm:t>
        <a:bodyPr/>
        <a:lstStyle/>
        <a:p>
          <a:endParaRPr lang="en-US"/>
        </a:p>
      </dgm:t>
    </dgm:pt>
    <dgm:pt modelId="{CD82CFE7-3793-47B0-8B52-9C19EDB40EDE}" type="sibTrans" cxnId="{81AE50C2-F587-470B-86FC-B5A28EFEE1BC}">
      <dgm:prSet/>
      <dgm:spPr/>
      <dgm:t>
        <a:bodyPr/>
        <a:lstStyle/>
        <a:p>
          <a:endParaRPr lang="en-US"/>
        </a:p>
      </dgm:t>
    </dgm:pt>
    <dgm:pt modelId="{D0989AE5-C818-44D5-8AE6-32DEAF6F46CC}">
      <dgm:prSet phldrT="[Text]"/>
      <dgm:spPr/>
      <dgm:t>
        <a:bodyPr/>
        <a:lstStyle/>
        <a:p>
          <a:r>
            <a:rPr lang="en-US" dirty="0" smtClean="0"/>
            <a:t>Hunting as counterpublic</a:t>
          </a:r>
        </a:p>
        <a:p>
          <a:endParaRPr lang="en-US" dirty="0" smtClean="0"/>
        </a:p>
        <a:p>
          <a:r>
            <a:rPr lang="en-US" dirty="0" smtClean="0"/>
            <a:t>As politics of recognition</a:t>
          </a:r>
          <a:endParaRPr lang="en-US" dirty="0"/>
        </a:p>
      </dgm:t>
    </dgm:pt>
    <dgm:pt modelId="{5116A57A-5F5C-441B-8E98-72FC83223934}" type="parTrans" cxnId="{0990249C-5F83-4AC6-BBDE-76609E41C3B7}">
      <dgm:prSet/>
      <dgm:spPr/>
      <dgm:t>
        <a:bodyPr/>
        <a:lstStyle/>
        <a:p>
          <a:endParaRPr lang="en-US"/>
        </a:p>
      </dgm:t>
    </dgm:pt>
    <dgm:pt modelId="{0B13468D-FE4E-4A8A-A598-8159F0C900A0}" type="sibTrans" cxnId="{0990249C-5F83-4AC6-BBDE-76609E41C3B7}">
      <dgm:prSet/>
      <dgm:spPr/>
      <dgm:t>
        <a:bodyPr/>
        <a:lstStyle/>
        <a:p>
          <a:endParaRPr lang="en-US"/>
        </a:p>
      </dgm:t>
    </dgm:pt>
    <dgm:pt modelId="{677FC8B7-2875-43E9-9CDF-1CB72AAB0D0E}">
      <dgm:prSet phldrT="[Text]"/>
      <dgm:spPr/>
      <dgm:t>
        <a:bodyPr/>
        <a:lstStyle/>
        <a:p>
          <a:r>
            <a:rPr lang="en-US" dirty="0" smtClean="0"/>
            <a:t>Step 4</a:t>
          </a:r>
          <a:endParaRPr lang="en-US" dirty="0"/>
        </a:p>
      </dgm:t>
    </dgm:pt>
    <dgm:pt modelId="{135D044B-CF2D-4837-B65C-369AE7EBF5F6}" type="parTrans" cxnId="{97DC5797-804D-44AB-A7F2-9EB61CACB1D5}">
      <dgm:prSet/>
      <dgm:spPr/>
      <dgm:t>
        <a:bodyPr/>
        <a:lstStyle/>
        <a:p>
          <a:endParaRPr lang="en-US"/>
        </a:p>
      </dgm:t>
    </dgm:pt>
    <dgm:pt modelId="{76FCE978-AC8C-47A4-866D-929EE0B68914}" type="sibTrans" cxnId="{97DC5797-804D-44AB-A7F2-9EB61CACB1D5}">
      <dgm:prSet/>
      <dgm:spPr/>
      <dgm:t>
        <a:bodyPr/>
        <a:lstStyle/>
        <a:p>
          <a:endParaRPr lang="en-US"/>
        </a:p>
      </dgm:t>
    </dgm:pt>
    <dgm:pt modelId="{A9B56225-2ADD-49DA-81AC-70F2AF1C4A96}">
      <dgm:prSet phldrT="[Text]" custT="1"/>
      <dgm:spPr/>
      <dgm:t>
        <a:bodyPr/>
        <a:lstStyle/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r>
            <a:rPr lang="en-US" sz="1600" dirty="0" smtClean="0"/>
            <a:t>Beyond counterpublic:</a:t>
          </a:r>
        </a:p>
        <a:p>
          <a:r>
            <a:rPr lang="en-US" sz="1600" dirty="0" smtClean="0"/>
            <a:t>Illegal hunting</a:t>
          </a:r>
        </a:p>
        <a:p>
          <a:endParaRPr lang="en-US" sz="2800" dirty="0" smtClean="0"/>
        </a:p>
        <a:p>
          <a:endParaRPr lang="en-US" sz="2800" dirty="0" smtClean="0"/>
        </a:p>
        <a:p>
          <a:endParaRPr lang="en-US" sz="2000" dirty="0" smtClean="0"/>
        </a:p>
        <a:p>
          <a:endParaRPr lang="en-US" sz="2000" dirty="0"/>
        </a:p>
      </dgm:t>
    </dgm:pt>
    <dgm:pt modelId="{0BDA5908-E6FD-4F09-9B29-F0DA4C25A334}" type="parTrans" cxnId="{21B7AB36-1C2E-4E8E-BAFE-E7BF013A0E25}">
      <dgm:prSet/>
      <dgm:spPr/>
      <dgm:t>
        <a:bodyPr/>
        <a:lstStyle/>
        <a:p>
          <a:endParaRPr lang="en-US"/>
        </a:p>
      </dgm:t>
    </dgm:pt>
    <dgm:pt modelId="{430BF9A0-6AC4-4B0D-A7AB-5C13328C2783}" type="sibTrans" cxnId="{21B7AB36-1C2E-4E8E-BAFE-E7BF013A0E25}">
      <dgm:prSet/>
      <dgm:spPr/>
      <dgm:t>
        <a:bodyPr/>
        <a:lstStyle/>
        <a:p>
          <a:endParaRPr lang="en-US"/>
        </a:p>
      </dgm:t>
    </dgm:pt>
    <dgm:pt modelId="{8C6E4A05-D928-421F-BB35-AB0FFEB0B7C4}" type="pres">
      <dgm:prSet presAssocID="{25AFBC85-EE41-46FB-A7F4-99ED4084C835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8C8EDC2C-400F-4A87-B348-71B90CDC58F1}" type="pres">
      <dgm:prSet presAssocID="{A518A75D-9854-4CDE-9FB7-B1EBB324AAED}" presName="composite" presStyleCnt="0"/>
      <dgm:spPr/>
    </dgm:pt>
    <dgm:pt modelId="{53B4FA82-603E-4EDB-90A9-1DA699C2C901}" type="pres">
      <dgm:prSet presAssocID="{A518A75D-9854-4CDE-9FB7-B1EBB324AAED}" presName="Accent" presStyleLbl="alignAcc1" presStyleIdx="0" presStyleCnt="4"/>
      <dgm:spPr/>
    </dgm:pt>
    <dgm:pt modelId="{48475A52-D924-4818-BEE8-D250047D6B3F}" type="pres">
      <dgm:prSet presAssocID="{A518A75D-9854-4CDE-9FB7-B1EBB324AAED}" presName="Imag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en-GB"/>
        </a:p>
      </dgm:t>
      <dgm:extLst/>
    </dgm:pt>
    <dgm:pt modelId="{5ABBC393-AD16-4772-8402-4ABCB8683B4E}" type="pres">
      <dgm:prSet presAssocID="{A518A75D-9854-4CDE-9FB7-B1EBB324AAED}" presName="Child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E20EC-6929-4A45-99D5-285545E37892}" type="pres">
      <dgm:prSet presAssocID="{A518A75D-9854-4CDE-9FB7-B1EBB324AAED}" presName="Parent" presStyleLbl="alig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45107B-3E02-430C-9039-D2AE418B235A}" type="pres">
      <dgm:prSet presAssocID="{FF440F30-5F7D-44F0-8264-C65521A11F0C}" presName="sibTrans" presStyleCnt="0"/>
      <dgm:spPr/>
    </dgm:pt>
    <dgm:pt modelId="{4F88CED5-DAB2-486C-AD16-C2CB6913B61B}" type="pres">
      <dgm:prSet presAssocID="{25AF84C7-6ED7-450C-83EA-4337CE735A70}" presName="composite" presStyleCnt="0"/>
      <dgm:spPr/>
    </dgm:pt>
    <dgm:pt modelId="{6806A88B-ACCD-4689-BA2C-F1412EF73B42}" type="pres">
      <dgm:prSet presAssocID="{25AF84C7-6ED7-450C-83EA-4337CE735A70}" presName="Accent" presStyleLbl="alignAcc1" presStyleIdx="1" presStyleCnt="4"/>
      <dgm:spPr/>
    </dgm:pt>
    <dgm:pt modelId="{6D3BA09B-A748-477B-98A1-FEDE95925694}" type="pres">
      <dgm:prSet presAssocID="{25AF84C7-6ED7-450C-83EA-4337CE735A70}" presName="Image" presStyleLbl="node1" presStyleIdx="1" presStyleCnt="4" custScaleX="118135" custScaleY="109296" custLinFactNeighborX="5034" custLinFactNeighborY="7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en-GB"/>
        </a:p>
      </dgm:t>
      <dgm:extLst/>
    </dgm:pt>
    <dgm:pt modelId="{A0810939-5D65-4F5C-894F-F86C706A7A1C}" type="pres">
      <dgm:prSet presAssocID="{25AF84C7-6ED7-450C-83EA-4337CE735A70}" presName="Child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EE8E2-3D18-44F6-B04A-3D59841E4FA8}" type="pres">
      <dgm:prSet presAssocID="{25AF84C7-6ED7-450C-83EA-4337CE735A70}" presName="Parent" presStyleLbl="alig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40B48-2181-4811-AF91-223867D0738E}" type="pres">
      <dgm:prSet presAssocID="{2562C856-622C-43A4-99D0-A7FF0C835EBA}" presName="sibTrans" presStyleCnt="0"/>
      <dgm:spPr/>
    </dgm:pt>
    <dgm:pt modelId="{57293698-40AD-44C8-9B60-0D0C4FC11960}" type="pres">
      <dgm:prSet presAssocID="{0F8DBA57-A3BA-4BC9-A853-67B71E3B3531}" presName="composite" presStyleCnt="0"/>
      <dgm:spPr/>
    </dgm:pt>
    <dgm:pt modelId="{7F77031C-84AF-49FA-B2E3-6B22E2F49F2B}" type="pres">
      <dgm:prSet presAssocID="{0F8DBA57-A3BA-4BC9-A853-67B71E3B3531}" presName="Accent" presStyleLbl="alignAcc1" presStyleIdx="2" presStyleCnt="4"/>
      <dgm:spPr/>
    </dgm:pt>
    <dgm:pt modelId="{6FDEA8A3-BC3B-493E-88CC-A57435CCDC96}" type="pres">
      <dgm:prSet presAssocID="{0F8DBA57-A3BA-4BC9-A853-67B71E3B3531}" presName="Image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n-GB"/>
        </a:p>
      </dgm:t>
      <dgm:extLst/>
    </dgm:pt>
    <dgm:pt modelId="{EBE06ADE-C892-44D3-AB90-0EE941CCA21D}" type="pres">
      <dgm:prSet presAssocID="{0F8DBA57-A3BA-4BC9-A853-67B71E3B3531}" presName="Child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86B38-0C87-411A-9F82-923E333643FB}" type="pres">
      <dgm:prSet presAssocID="{0F8DBA57-A3BA-4BC9-A853-67B71E3B3531}" presName="Parent" presStyleLbl="alig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9584E-ED28-4A81-B130-0E9A2F565C94}" type="pres">
      <dgm:prSet presAssocID="{CD82CFE7-3793-47B0-8B52-9C19EDB40EDE}" presName="sibTrans" presStyleCnt="0"/>
      <dgm:spPr/>
    </dgm:pt>
    <dgm:pt modelId="{CCF11A6E-F586-4910-8C44-1AE6AD4ECC02}" type="pres">
      <dgm:prSet presAssocID="{677FC8B7-2875-43E9-9CDF-1CB72AAB0D0E}" presName="composite" presStyleCnt="0"/>
      <dgm:spPr/>
    </dgm:pt>
    <dgm:pt modelId="{87ACD694-36F9-4193-A8FE-573DA345BCA3}" type="pres">
      <dgm:prSet presAssocID="{677FC8B7-2875-43E9-9CDF-1CB72AAB0D0E}" presName="Accent" presStyleLbl="alignAcc1" presStyleIdx="3" presStyleCnt="4"/>
      <dgm:spPr/>
    </dgm:pt>
    <dgm:pt modelId="{D5EF084B-0048-459A-9001-2451F5192F25}" type="pres">
      <dgm:prSet presAssocID="{677FC8B7-2875-43E9-9CDF-1CB72AAB0D0E}" presName="Image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n-US"/>
        </a:p>
      </dgm:t>
      <dgm:extLst/>
    </dgm:pt>
    <dgm:pt modelId="{2A1C86DE-9AB9-421D-8408-47DA191A0168}" type="pres">
      <dgm:prSet presAssocID="{677FC8B7-2875-43E9-9CDF-1CB72AAB0D0E}" presName="Chil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9074A-DD45-4C30-BE68-0847302086FD}" type="pres">
      <dgm:prSet presAssocID="{677FC8B7-2875-43E9-9CDF-1CB72AAB0D0E}" presName="Parent" presStyleLbl="alig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48280C-5B72-4CAE-820B-FC7CDDEB5993}" type="presOf" srcId="{0F8DBA57-A3BA-4BC9-A853-67B71E3B3531}" destId="{B3686B38-0C87-411A-9F82-923E333643FB}" srcOrd="0" destOrd="0" presId="urn:microsoft.com/office/officeart/2008/layout/TitlePictureLineup"/>
    <dgm:cxn modelId="{613B2AED-E69D-49C4-8A00-50380AD98E0C}" type="presOf" srcId="{25AF84C7-6ED7-450C-83EA-4337CE735A70}" destId="{16EEE8E2-3D18-44F6-B04A-3D59841E4FA8}" srcOrd="0" destOrd="0" presId="urn:microsoft.com/office/officeart/2008/layout/TitlePictureLineup"/>
    <dgm:cxn modelId="{5378F549-2055-401C-A00C-7A686EA8770D}" type="presOf" srcId="{A518A75D-9854-4CDE-9FB7-B1EBB324AAED}" destId="{770E20EC-6929-4A45-99D5-285545E37892}" srcOrd="0" destOrd="0" presId="urn:microsoft.com/office/officeart/2008/layout/TitlePictureLineup"/>
    <dgm:cxn modelId="{E5053C00-76EC-4519-ABF3-0ACDA95BE163}" srcId="{25AFBC85-EE41-46FB-A7F4-99ED4084C835}" destId="{A518A75D-9854-4CDE-9FB7-B1EBB324AAED}" srcOrd="0" destOrd="0" parTransId="{8A2D5E86-42BC-415B-A1DE-0C28EEB3661C}" sibTransId="{FF440F30-5F7D-44F0-8264-C65521A11F0C}"/>
    <dgm:cxn modelId="{21B7AB36-1C2E-4E8E-BAFE-E7BF013A0E25}" srcId="{677FC8B7-2875-43E9-9CDF-1CB72AAB0D0E}" destId="{A9B56225-2ADD-49DA-81AC-70F2AF1C4A96}" srcOrd="0" destOrd="0" parTransId="{0BDA5908-E6FD-4F09-9B29-F0DA4C25A334}" sibTransId="{430BF9A0-6AC4-4B0D-A7AB-5C13328C2783}"/>
    <dgm:cxn modelId="{607C8DB4-0509-48D0-9D2B-7D3AC2F7B0AA}" type="presOf" srcId="{D0989AE5-C818-44D5-8AE6-32DEAF6F46CC}" destId="{EBE06ADE-C892-44D3-AB90-0EE941CCA21D}" srcOrd="0" destOrd="0" presId="urn:microsoft.com/office/officeart/2008/layout/TitlePictureLineup"/>
    <dgm:cxn modelId="{B7AA9BCE-D649-4F1B-B108-93466D2481F6}" srcId="{A518A75D-9854-4CDE-9FB7-B1EBB324AAED}" destId="{48328429-D21F-4CF6-9089-EE3F5F57F2AC}" srcOrd="0" destOrd="0" parTransId="{1635AB15-42A4-42D6-9F2B-33788AD7A83B}" sibTransId="{C822654F-BF62-47E3-96FD-AE4B604B788B}"/>
    <dgm:cxn modelId="{447AF68F-5153-4E01-A5A1-8D3A25A73007}" srcId="{25AFBC85-EE41-46FB-A7F4-99ED4084C835}" destId="{25AF84C7-6ED7-450C-83EA-4337CE735A70}" srcOrd="1" destOrd="0" parTransId="{33168ED3-1516-4DE0-87C6-D0BBEBB68307}" sibTransId="{2562C856-622C-43A4-99D0-A7FF0C835EBA}"/>
    <dgm:cxn modelId="{FCD68A02-1A57-4E8E-9C16-245742822808}" type="presOf" srcId="{677FC8B7-2875-43E9-9CDF-1CB72AAB0D0E}" destId="{4E89074A-DD45-4C30-BE68-0847302086FD}" srcOrd="0" destOrd="0" presId="urn:microsoft.com/office/officeart/2008/layout/TitlePictureLineup"/>
    <dgm:cxn modelId="{0990249C-5F83-4AC6-BBDE-76609E41C3B7}" srcId="{0F8DBA57-A3BA-4BC9-A853-67B71E3B3531}" destId="{D0989AE5-C818-44D5-8AE6-32DEAF6F46CC}" srcOrd="0" destOrd="0" parTransId="{5116A57A-5F5C-441B-8E98-72FC83223934}" sibTransId="{0B13468D-FE4E-4A8A-A598-8159F0C900A0}"/>
    <dgm:cxn modelId="{892FFAE9-8C1A-4F64-B7CB-EB7372A8D92B}" type="presOf" srcId="{48328429-D21F-4CF6-9089-EE3F5F57F2AC}" destId="{5ABBC393-AD16-4772-8402-4ABCB8683B4E}" srcOrd="0" destOrd="0" presId="urn:microsoft.com/office/officeart/2008/layout/TitlePictureLineup"/>
    <dgm:cxn modelId="{4B471AE2-396E-4C5C-9110-4123DA6DCE53}" srcId="{25AF84C7-6ED7-450C-83EA-4337CE735A70}" destId="{300FCD3E-1ADF-4D8E-8B7F-C23D248E5AA3}" srcOrd="0" destOrd="0" parTransId="{BC272908-DB90-4FCA-8784-0CA7E6A97E8F}" sibTransId="{4A78B380-1F85-4365-BF1F-0BD8AD7C8590}"/>
    <dgm:cxn modelId="{A521C26A-43D6-443D-9F20-6F756F919866}" type="presOf" srcId="{A9B56225-2ADD-49DA-81AC-70F2AF1C4A96}" destId="{2A1C86DE-9AB9-421D-8408-47DA191A0168}" srcOrd="0" destOrd="0" presId="urn:microsoft.com/office/officeart/2008/layout/TitlePictureLineup"/>
    <dgm:cxn modelId="{BAFA1404-B753-44D0-BD8A-229193CC691A}" type="presOf" srcId="{25AFBC85-EE41-46FB-A7F4-99ED4084C835}" destId="{8C6E4A05-D928-421F-BB35-AB0FFEB0B7C4}" srcOrd="0" destOrd="0" presId="urn:microsoft.com/office/officeart/2008/layout/TitlePictureLineup"/>
    <dgm:cxn modelId="{97DC5797-804D-44AB-A7F2-9EB61CACB1D5}" srcId="{25AFBC85-EE41-46FB-A7F4-99ED4084C835}" destId="{677FC8B7-2875-43E9-9CDF-1CB72AAB0D0E}" srcOrd="3" destOrd="0" parTransId="{135D044B-CF2D-4837-B65C-369AE7EBF5F6}" sibTransId="{76FCE978-AC8C-47A4-866D-929EE0B68914}"/>
    <dgm:cxn modelId="{CD07F54B-B305-4633-80FE-FCBA3634F1FA}" type="presOf" srcId="{300FCD3E-1ADF-4D8E-8B7F-C23D248E5AA3}" destId="{A0810939-5D65-4F5C-894F-F86C706A7A1C}" srcOrd="0" destOrd="0" presId="urn:microsoft.com/office/officeart/2008/layout/TitlePictureLineup"/>
    <dgm:cxn modelId="{81AE50C2-F587-470B-86FC-B5A28EFEE1BC}" srcId="{25AFBC85-EE41-46FB-A7F4-99ED4084C835}" destId="{0F8DBA57-A3BA-4BC9-A853-67B71E3B3531}" srcOrd="2" destOrd="0" parTransId="{99BB5F99-B845-4128-856A-D40FE489F4C0}" sibTransId="{CD82CFE7-3793-47B0-8B52-9C19EDB40EDE}"/>
    <dgm:cxn modelId="{F27E3BD9-5EFF-43ED-BCBB-337B14B3C699}" type="presParOf" srcId="{8C6E4A05-D928-421F-BB35-AB0FFEB0B7C4}" destId="{8C8EDC2C-400F-4A87-B348-71B90CDC58F1}" srcOrd="0" destOrd="0" presId="urn:microsoft.com/office/officeart/2008/layout/TitlePictureLineup"/>
    <dgm:cxn modelId="{393FA538-38C2-4566-8767-B1396DE2BEC8}" type="presParOf" srcId="{8C8EDC2C-400F-4A87-B348-71B90CDC58F1}" destId="{53B4FA82-603E-4EDB-90A9-1DA699C2C901}" srcOrd="0" destOrd="0" presId="urn:microsoft.com/office/officeart/2008/layout/TitlePictureLineup"/>
    <dgm:cxn modelId="{60E5FB77-803A-4C76-96F9-A94DB54A29BD}" type="presParOf" srcId="{8C8EDC2C-400F-4A87-B348-71B90CDC58F1}" destId="{48475A52-D924-4818-BEE8-D250047D6B3F}" srcOrd="1" destOrd="0" presId="urn:microsoft.com/office/officeart/2008/layout/TitlePictureLineup"/>
    <dgm:cxn modelId="{7D8604E5-EF8C-49FC-9111-F55EC2857D1A}" type="presParOf" srcId="{8C8EDC2C-400F-4A87-B348-71B90CDC58F1}" destId="{5ABBC393-AD16-4772-8402-4ABCB8683B4E}" srcOrd="2" destOrd="0" presId="urn:microsoft.com/office/officeart/2008/layout/TitlePictureLineup"/>
    <dgm:cxn modelId="{685936F9-07DA-461D-8523-B0DCBBC7C821}" type="presParOf" srcId="{8C8EDC2C-400F-4A87-B348-71B90CDC58F1}" destId="{770E20EC-6929-4A45-99D5-285545E37892}" srcOrd="3" destOrd="0" presId="urn:microsoft.com/office/officeart/2008/layout/TitlePictureLineup"/>
    <dgm:cxn modelId="{32D05CBB-9032-48FA-B30E-B03B38B856A2}" type="presParOf" srcId="{8C6E4A05-D928-421F-BB35-AB0FFEB0B7C4}" destId="{F445107B-3E02-430C-9039-D2AE418B235A}" srcOrd="1" destOrd="0" presId="urn:microsoft.com/office/officeart/2008/layout/TitlePictureLineup"/>
    <dgm:cxn modelId="{13C9CB24-B489-4B51-A9D5-E6440BC32AF5}" type="presParOf" srcId="{8C6E4A05-D928-421F-BB35-AB0FFEB0B7C4}" destId="{4F88CED5-DAB2-486C-AD16-C2CB6913B61B}" srcOrd="2" destOrd="0" presId="urn:microsoft.com/office/officeart/2008/layout/TitlePictureLineup"/>
    <dgm:cxn modelId="{590A3EC5-7998-4FA0-A538-B38A258D00D5}" type="presParOf" srcId="{4F88CED5-DAB2-486C-AD16-C2CB6913B61B}" destId="{6806A88B-ACCD-4689-BA2C-F1412EF73B42}" srcOrd="0" destOrd="0" presId="urn:microsoft.com/office/officeart/2008/layout/TitlePictureLineup"/>
    <dgm:cxn modelId="{5267C604-210B-4C71-8F94-F014759D196C}" type="presParOf" srcId="{4F88CED5-DAB2-486C-AD16-C2CB6913B61B}" destId="{6D3BA09B-A748-477B-98A1-FEDE95925694}" srcOrd="1" destOrd="0" presId="urn:microsoft.com/office/officeart/2008/layout/TitlePictureLineup"/>
    <dgm:cxn modelId="{E235B2DC-AD78-496E-BB4D-E0BA0FFEE4E6}" type="presParOf" srcId="{4F88CED5-DAB2-486C-AD16-C2CB6913B61B}" destId="{A0810939-5D65-4F5C-894F-F86C706A7A1C}" srcOrd="2" destOrd="0" presId="urn:microsoft.com/office/officeart/2008/layout/TitlePictureLineup"/>
    <dgm:cxn modelId="{1A6B9A7A-B28E-4CDD-97F2-29277AC86CA4}" type="presParOf" srcId="{4F88CED5-DAB2-486C-AD16-C2CB6913B61B}" destId="{16EEE8E2-3D18-44F6-B04A-3D59841E4FA8}" srcOrd="3" destOrd="0" presId="urn:microsoft.com/office/officeart/2008/layout/TitlePictureLineup"/>
    <dgm:cxn modelId="{B86EA5B0-1335-425D-8B63-83D4CC61B741}" type="presParOf" srcId="{8C6E4A05-D928-421F-BB35-AB0FFEB0B7C4}" destId="{BC140B48-2181-4811-AF91-223867D0738E}" srcOrd="3" destOrd="0" presId="urn:microsoft.com/office/officeart/2008/layout/TitlePictureLineup"/>
    <dgm:cxn modelId="{0F4AFBE8-08C1-4AC5-8D4F-E8DA59954D26}" type="presParOf" srcId="{8C6E4A05-D928-421F-BB35-AB0FFEB0B7C4}" destId="{57293698-40AD-44C8-9B60-0D0C4FC11960}" srcOrd="4" destOrd="0" presId="urn:microsoft.com/office/officeart/2008/layout/TitlePictureLineup"/>
    <dgm:cxn modelId="{C92884CC-22AB-4D65-A5D1-14DB28ED52F7}" type="presParOf" srcId="{57293698-40AD-44C8-9B60-0D0C4FC11960}" destId="{7F77031C-84AF-49FA-B2E3-6B22E2F49F2B}" srcOrd="0" destOrd="0" presId="urn:microsoft.com/office/officeart/2008/layout/TitlePictureLineup"/>
    <dgm:cxn modelId="{804C6E3B-DD75-44A8-8B8F-0E16C9E1D144}" type="presParOf" srcId="{57293698-40AD-44C8-9B60-0D0C4FC11960}" destId="{6FDEA8A3-BC3B-493E-88CC-A57435CCDC96}" srcOrd="1" destOrd="0" presId="urn:microsoft.com/office/officeart/2008/layout/TitlePictureLineup"/>
    <dgm:cxn modelId="{811785E3-EF63-4435-9732-2C4AF7115901}" type="presParOf" srcId="{57293698-40AD-44C8-9B60-0D0C4FC11960}" destId="{EBE06ADE-C892-44D3-AB90-0EE941CCA21D}" srcOrd="2" destOrd="0" presId="urn:microsoft.com/office/officeart/2008/layout/TitlePictureLineup"/>
    <dgm:cxn modelId="{0F0175D7-3B88-48B4-9A16-D1315604AD25}" type="presParOf" srcId="{57293698-40AD-44C8-9B60-0D0C4FC11960}" destId="{B3686B38-0C87-411A-9F82-923E333643FB}" srcOrd="3" destOrd="0" presId="urn:microsoft.com/office/officeart/2008/layout/TitlePictureLineup"/>
    <dgm:cxn modelId="{E15A0607-D2DF-4D80-AC46-E2F3AE11C266}" type="presParOf" srcId="{8C6E4A05-D928-421F-BB35-AB0FFEB0B7C4}" destId="{0A69584E-ED28-4A81-B130-0E9A2F565C94}" srcOrd="5" destOrd="0" presId="urn:microsoft.com/office/officeart/2008/layout/TitlePictureLineup"/>
    <dgm:cxn modelId="{A0FF04E1-6C74-4E43-AB0A-C3D5E29F2F44}" type="presParOf" srcId="{8C6E4A05-D928-421F-BB35-AB0FFEB0B7C4}" destId="{CCF11A6E-F586-4910-8C44-1AE6AD4ECC02}" srcOrd="6" destOrd="0" presId="urn:microsoft.com/office/officeart/2008/layout/TitlePictureLineup"/>
    <dgm:cxn modelId="{7D843D5C-6B12-4B3A-AF42-6F6174AFF287}" type="presParOf" srcId="{CCF11A6E-F586-4910-8C44-1AE6AD4ECC02}" destId="{87ACD694-36F9-4193-A8FE-573DA345BCA3}" srcOrd="0" destOrd="0" presId="urn:microsoft.com/office/officeart/2008/layout/TitlePictureLineup"/>
    <dgm:cxn modelId="{BA7CB24D-640E-4681-BAAD-86E61B613914}" type="presParOf" srcId="{CCF11A6E-F586-4910-8C44-1AE6AD4ECC02}" destId="{D5EF084B-0048-459A-9001-2451F5192F25}" srcOrd="1" destOrd="0" presId="urn:microsoft.com/office/officeart/2008/layout/TitlePictureLineup"/>
    <dgm:cxn modelId="{0E7B8DA9-A0EC-40E5-8D0A-D8FE6F7465F1}" type="presParOf" srcId="{CCF11A6E-F586-4910-8C44-1AE6AD4ECC02}" destId="{2A1C86DE-9AB9-421D-8408-47DA191A0168}" srcOrd="2" destOrd="0" presId="urn:microsoft.com/office/officeart/2008/layout/TitlePictureLineup"/>
    <dgm:cxn modelId="{F4058148-74CF-4BDE-96B4-01FE0A356A7A}" type="presParOf" srcId="{CCF11A6E-F586-4910-8C44-1AE6AD4ECC02}" destId="{4E89074A-DD45-4C30-BE68-0847302086FD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4FA82-603E-4EDB-90A9-1DA699C2C901}">
      <dsp:nvSpPr>
        <dsp:cNvPr id="0" name=""/>
        <dsp:cNvSpPr/>
      </dsp:nvSpPr>
      <dsp:spPr>
        <a:xfrm>
          <a:off x="2346" y="852153"/>
          <a:ext cx="0" cy="3174361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75A52-D924-4818-BEE8-D250047D6B3F}">
      <dsp:nvSpPr>
        <dsp:cNvPr id="0" name=""/>
        <dsp:cNvSpPr/>
      </dsp:nvSpPr>
      <dsp:spPr>
        <a:xfrm>
          <a:off x="90523" y="957966"/>
          <a:ext cx="1669538" cy="14284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BC393-AD16-4772-8402-4ABCB8683B4E}">
      <dsp:nvSpPr>
        <dsp:cNvPr id="0" name=""/>
        <dsp:cNvSpPr/>
      </dsp:nvSpPr>
      <dsp:spPr>
        <a:xfrm>
          <a:off x="90523" y="2386428"/>
          <a:ext cx="1669538" cy="164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Hunting as majority culture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For subsistence</a:t>
          </a:r>
          <a:endParaRPr lang="en-US" sz="1900" kern="1200" dirty="0"/>
        </a:p>
      </dsp:txBody>
      <dsp:txXfrm>
        <a:off x="90523" y="2386428"/>
        <a:ext cx="1669538" cy="1640087"/>
      </dsp:txXfrm>
    </dsp:sp>
    <dsp:sp modelId="{770E20EC-6929-4A45-99D5-285545E37892}">
      <dsp:nvSpPr>
        <dsp:cNvPr id="0" name=""/>
        <dsp:cNvSpPr/>
      </dsp:nvSpPr>
      <dsp:spPr>
        <a:xfrm>
          <a:off x="2346" y="499447"/>
          <a:ext cx="1763534" cy="352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Step 1</a:t>
          </a:r>
          <a:endParaRPr lang="en-US" sz="1900" kern="1200" dirty="0"/>
        </a:p>
      </dsp:txBody>
      <dsp:txXfrm>
        <a:off x="2346" y="499447"/>
        <a:ext cx="1763534" cy="352706"/>
      </dsp:txXfrm>
    </dsp:sp>
    <dsp:sp modelId="{6806A88B-ACCD-4689-BA2C-F1412EF73B42}">
      <dsp:nvSpPr>
        <dsp:cNvPr id="0" name=""/>
        <dsp:cNvSpPr/>
      </dsp:nvSpPr>
      <dsp:spPr>
        <a:xfrm>
          <a:off x="2149754" y="852153"/>
          <a:ext cx="0" cy="3174361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BA09B-A748-477B-98A1-FEDE95925694}">
      <dsp:nvSpPr>
        <dsp:cNvPr id="0" name=""/>
        <dsp:cNvSpPr/>
      </dsp:nvSpPr>
      <dsp:spPr>
        <a:xfrm>
          <a:off x="2170590" y="892699"/>
          <a:ext cx="1972308" cy="1561252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10939-5D65-4F5C-894F-F86C706A7A1C}">
      <dsp:nvSpPr>
        <dsp:cNvPr id="0" name=""/>
        <dsp:cNvSpPr/>
      </dsp:nvSpPr>
      <dsp:spPr>
        <a:xfrm>
          <a:off x="2237931" y="2386428"/>
          <a:ext cx="1669538" cy="164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Hunting as subculture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New functions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2237931" y="2386428"/>
        <a:ext cx="1669538" cy="1640087"/>
      </dsp:txXfrm>
    </dsp:sp>
    <dsp:sp modelId="{16EEE8E2-3D18-44F6-B04A-3D59841E4FA8}">
      <dsp:nvSpPr>
        <dsp:cNvPr id="0" name=""/>
        <dsp:cNvSpPr/>
      </dsp:nvSpPr>
      <dsp:spPr>
        <a:xfrm>
          <a:off x="2149754" y="499447"/>
          <a:ext cx="1763534" cy="352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Step 2</a:t>
          </a:r>
          <a:endParaRPr lang="en-US" sz="1900" kern="1200" dirty="0"/>
        </a:p>
      </dsp:txBody>
      <dsp:txXfrm>
        <a:off x="2149754" y="499447"/>
        <a:ext cx="1763534" cy="352706"/>
      </dsp:txXfrm>
    </dsp:sp>
    <dsp:sp modelId="{7F77031C-84AF-49FA-B2E3-6B22E2F49F2B}">
      <dsp:nvSpPr>
        <dsp:cNvPr id="0" name=""/>
        <dsp:cNvSpPr/>
      </dsp:nvSpPr>
      <dsp:spPr>
        <a:xfrm>
          <a:off x="4379519" y="852153"/>
          <a:ext cx="0" cy="3174361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EA8A3-BC3B-493E-88CC-A57435CCDC96}">
      <dsp:nvSpPr>
        <dsp:cNvPr id="0" name=""/>
        <dsp:cNvSpPr/>
      </dsp:nvSpPr>
      <dsp:spPr>
        <a:xfrm>
          <a:off x="4467696" y="957966"/>
          <a:ext cx="1669538" cy="14284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06ADE-C892-44D3-AB90-0EE941CCA21D}">
      <dsp:nvSpPr>
        <dsp:cNvPr id="0" name=""/>
        <dsp:cNvSpPr/>
      </dsp:nvSpPr>
      <dsp:spPr>
        <a:xfrm>
          <a:off x="4467696" y="2386428"/>
          <a:ext cx="1669538" cy="164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Hunting as counterpublic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 politics of recognition</a:t>
          </a:r>
          <a:endParaRPr lang="en-US" sz="1900" kern="1200" dirty="0"/>
        </a:p>
      </dsp:txBody>
      <dsp:txXfrm>
        <a:off x="4467696" y="2386428"/>
        <a:ext cx="1669538" cy="1640087"/>
      </dsp:txXfrm>
    </dsp:sp>
    <dsp:sp modelId="{B3686B38-0C87-411A-9F82-923E333643FB}">
      <dsp:nvSpPr>
        <dsp:cNvPr id="0" name=""/>
        <dsp:cNvSpPr/>
      </dsp:nvSpPr>
      <dsp:spPr>
        <a:xfrm>
          <a:off x="4379519" y="499447"/>
          <a:ext cx="1763534" cy="352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Step 3</a:t>
          </a:r>
          <a:endParaRPr lang="en-US" sz="1900" kern="1200" dirty="0"/>
        </a:p>
      </dsp:txBody>
      <dsp:txXfrm>
        <a:off x="4379519" y="499447"/>
        <a:ext cx="1763534" cy="352706"/>
      </dsp:txXfrm>
    </dsp:sp>
    <dsp:sp modelId="{87ACD694-36F9-4193-A8FE-573DA345BCA3}">
      <dsp:nvSpPr>
        <dsp:cNvPr id="0" name=""/>
        <dsp:cNvSpPr/>
      </dsp:nvSpPr>
      <dsp:spPr>
        <a:xfrm>
          <a:off x="6463719" y="852153"/>
          <a:ext cx="0" cy="3174361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F084B-0048-459A-9001-2451F5192F25}">
      <dsp:nvSpPr>
        <dsp:cNvPr id="0" name=""/>
        <dsp:cNvSpPr/>
      </dsp:nvSpPr>
      <dsp:spPr>
        <a:xfrm>
          <a:off x="6551895" y="957966"/>
          <a:ext cx="1669538" cy="1428462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C86DE-9AB9-421D-8408-47DA191A0168}">
      <dsp:nvSpPr>
        <dsp:cNvPr id="0" name=""/>
        <dsp:cNvSpPr/>
      </dsp:nvSpPr>
      <dsp:spPr>
        <a:xfrm>
          <a:off x="6551895" y="2386428"/>
          <a:ext cx="1669538" cy="164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Beyond counterpublic: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Illegal hunting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6551895" y="2386428"/>
        <a:ext cx="1669538" cy="1640087"/>
      </dsp:txXfrm>
    </dsp:sp>
    <dsp:sp modelId="{4E89074A-DD45-4C30-BE68-0847302086FD}">
      <dsp:nvSpPr>
        <dsp:cNvPr id="0" name=""/>
        <dsp:cNvSpPr/>
      </dsp:nvSpPr>
      <dsp:spPr>
        <a:xfrm>
          <a:off x="6463719" y="499447"/>
          <a:ext cx="1763534" cy="352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Step 4</a:t>
          </a:r>
          <a:endParaRPr lang="en-US" sz="1900" kern="1200" dirty="0"/>
        </a:p>
      </dsp:txBody>
      <dsp:txXfrm>
        <a:off x="6463719" y="499447"/>
        <a:ext cx="1763534" cy="352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6361-0B29-4885-9503-73C30F765C65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15484-90DC-426A-9F8F-73D75B8A7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55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15484-90DC-426A-9F8F-73D75B8A78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67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15484-90DC-426A-9F8F-73D75B8A780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206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15484-90DC-426A-9F8F-73D75B8A780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21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15484-90DC-426A-9F8F-73D75B8A780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6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BA477-EF5C-4933-9C2D-552E73DD631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43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418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22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91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5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46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48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32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3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8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2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13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8775-D46D-4A02-B9A4-A36BECFA608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5EC60-1FB6-44C5-8EEB-0FAA5C1AE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9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sv-SE" smtClean="0"/>
              <a:t>The Radicalisation of Rural Resistance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6944816" cy="4104456"/>
          </a:xfrm>
        </p:spPr>
        <p:txBody>
          <a:bodyPr>
            <a:normAutofit fontScale="85000" lnSpcReduction="20000"/>
          </a:bodyPr>
          <a:lstStyle/>
          <a:p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How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hunting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counterpublics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Nordic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countries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contribute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</a:t>
            </a:r>
            <a:r>
              <a:rPr lang="sv-S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illegal </a:t>
            </a:r>
            <a:r>
              <a:rPr lang="sv-S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hunting</a:t>
            </a:r>
            <a:endParaRPr lang="sv-S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sz="1900" dirty="0">
                <a:solidFill>
                  <a:schemeClr val="tx1"/>
                </a:solidFill>
              </a:rPr>
              <a:t>*   *   *</a:t>
            </a:r>
          </a:p>
          <a:p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Erica von Essen, PhD student at Swedish University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>
                <a:solidFill>
                  <a:schemeClr val="tx1">
                    <a:lumMod val="75000"/>
                    <a:lumOff val="25000"/>
                  </a:schemeClr>
                </a:solidFill>
              </a:rPr>
              <a:t>Agricultural </a:t>
            </a:r>
            <a:r>
              <a:rPr lang="sv-SE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Sciences</a:t>
            </a:r>
          </a:p>
          <a:p>
            <a:r>
              <a:rPr lang="sv-SE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Division of Environmental Communication</a:t>
            </a: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v-SE" sz="2600" dirty="0"/>
              <a:t>Co-</a:t>
            </a:r>
            <a:r>
              <a:rPr lang="sv-SE" sz="2600" dirty="0" err="1"/>
              <a:t>authors</a:t>
            </a:r>
            <a:r>
              <a:rPr lang="sv-SE" sz="2600" dirty="0"/>
              <a:t>: Hans Peter Hansen, Helena Nordström Källström, Nils </a:t>
            </a:r>
            <a:r>
              <a:rPr lang="sv-SE" sz="2600" dirty="0" smtClean="0"/>
              <a:t>Peterson &amp; </a:t>
            </a:r>
            <a:r>
              <a:rPr lang="sv-SE" sz="2600" dirty="0"/>
              <a:t>Tarla Peterson</a:t>
            </a:r>
          </a:p>
          <a:p>
            <a:endParaRPr lang="sv-S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10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191" y="116632"/>
            <a:ext cx="8229600" cy="1143000"/>
          </a:xfrm>
        </p:spPr>
        <p:txBody>
          <a:bodyPr/>
          <a:lstStyle/>
          <a:p>
            <a:r>
              <a:rPr lang="en-GB" dirty="0" smtClean="0"/>
              <a:t>Radicalisation of hunters</a:t>
            </a:r>
            <a:endParaRPr lang="en-GB" dirty="0"/>
          </a:p>
        </p:txBody>
      </p:sp>
      <p:graphicFrame>
        <p:nvGraphicFramePr>
          <p:cNvPr id="4" name="Content Placeholder 2" descr="Title Picture Lineup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619579"/>
              </p:ext>
            </p:extLst>
          </p:nvPr>
        </p:nvGraphicFramePr>
        <p:xfrm>
          <a:off x="505199" y="8367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3703" y="5157192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err="1" smtClean="0"/>
              <a:t>Counterpublic</a:t>
            </a:r>
            <a:r>
              <a:rPr lang="sv-SE" sz="2400" dirty="0" smtClean="0"/>
              <a:t> </a:t>
            </a:r>
            <a:r>
              <a:rPr lang="sv-SE" sz="2000" dirty="0" smtClean="0"/>
              <a:t>(</a:t>
            </a:r>
            <a:r>
              <a:rPr lang="sv-SE" sz="2000" dirty="0" err="1" smtClean="0"/>
              <a:t>Negt</a:t>
            </a:r>
            <a:r>
              <a:rPr lang="sv-SE" sz="2000" dirty="0" smtClean="0"/>
              <a:t> &amp; </a:t>
            </a:r>
            <a:r>
              <a:rPr lang="sv-SE" sz="2000" dirty="0" err="1" smtClean="0"/>
              <a:t>Kluge</a:t>
            </a:r>
            <a:r>
              <a:rPr lang="sv-SE" sz="2000" dirty="0" smtClean="0"/>
              <a:t>, 1972):</a:t>
            </a:r>
            <a:r>
              <a:rPr lang="sv-SE" dirty="0" smtClean="0"/>
              <a:t> </a:t>
            </a:r>
            <a:r>
              <a:rPr lang="en-GB" sz="2000" dirty="0" smtClean="0"/>
              <a:t>oppositional public sphere </a:t>
            </a:r>
            <a:r>
              <a:rPr lang="en-GB" sz="2000" dirty="0"/>
              <a:t>comprised of interests and rationalities excluded from the dominant </a:t>
            </a:r>
            <a:r>
              <a:rPr lang="en-GB" sz="2000" dirty="0" smtClean="0"/>
              <a:t>public sphere; sites of alternative formulations as well as bases </a:t>
            </a:r>
            <a:r>
              <a:rPr lang="en-GB" sz="2000" dirty="0"/>
              <a:t>for </a:t>
            </a:r>
            <a:r>
              <a:rPr lang="en-GB" sz="2000" dirty="0" err="1"/>
              <a:t>agitational</a:t>
            </a:r>
            <a:r>
              <a:rPr lang="en-GB" sz="2000" dirty="0"/>
              <a:t> </a:t>
            </a:r>
            <a:r>
              <a:rPr lang="en-GB" sz="2000" dirty="0" smtClean="0"/>
              <a:t>activity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766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Radicalisation Trajectory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v-SE" dirty="0" err="1" smtClean="0"/>
              <a:t>Superiority</a:t>
            </a:r>
            <a:r>
              <a:rPr lang="sv-SE" dirty="0" smtClean="0"/>
              <a:t>, </a:t>
            </a:r>
            <a:r>
              <a:rPr lang="sv-SE" dirty="0" err="1" smtClean="0"/>
              <a:t>injustice</a:t>
            </a:r>
            <a:r>
              <a:rPr lang="sv-SE" dirty="0" smtClean="0"/>
              <a:t>, distrust, </a:t>
            </a:r>
            <a:r>
              <a:rPr lang="sv-SE" dirty="0" err="1" smtClean="0"/>
              <a:t>vulnerability</a:t>
            </a:r>
            <a:r>
              <a:rPr lang="sv-SE" dirty="0"/>
              <a:t> </a:t>
            </a:r>
            <a:r>
              <a:rPr lang="sv-SE" dirty="0" smtClean="0"/>
              <a:t>as </a:t>
            </a:r>
            <a:r>
              <a:rPr lang="sv-SE" dirty="0" err="1" smtClean="0"/>
              <a:t>mutually</a:t>
            </a:r>
            <a:r>
              <a:rPr lang="sv-SE" dirty="0" smtClean="0"/>
              <a:t> </a:t>
            </a:r>
            <a:r>
              <a:rPr lang="sv-SE" dirty="0" err="1" smtClean="0"/>
              <a:t>reinforcing</a:t>
            </a:r>
            <a:r>
              <a:rPr lang="sv-SE" dirty="0" smtClean="0"/>
              <a:t> </a:t>
            </a:r>
            <a:r>
              <a:rPr lang="sv-SE" dirty="0" err="1" smtClean="0"/>
              <a:t>conditions</a:t>
            </a:r>
            <a:r>
              <a:rPr lang="sv-SE" dirty="0" smtClean="0"/>
              <a:t> </a:t>
            </a:r>
            <a:r>
              <a:rPr lang="sv-SE" dirty="0" err="1" smtClean="0"/>
              <a:t>behind</a:t>
            </a:r>
            <a:r>
              <a:rPr lang="sv-SE" dirty="0" smtClean="0"/>
              <a:t> </a:t>
            </a:r>
            <a:r>
              <a:rPr lang="sv-SE" dirty="0" err="1" smtClean="0"/>
              <a:t>radicalisation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marL="0" indent="0" algn="just">
              <a:buNone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McCauley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C., </a:t>
            </a: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Moskalenko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S. 2008. Mechanisms of Political Radicalization: Pathways Toward Terrorism. 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Terrorism and Political Violence,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20(3), pp.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415-433</a:t>
            </a:r>
          </a:p>
          <a:p>
            <a:pPr marL="0" indent="0" algn="just">
              <a:buNone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dirty="0" smtClean="0"/>
              <a:t>’Systematic </a:t>
            </a:r>
            <a:r>
              <a:rPr lang="sv-SE" dirty="0" err="1" smtClean="0"/>
              <a:t>devastation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countryside’</a:t>
            </a:r>
          </a:p>
        </p:txBody>
      </p:sp>
    </p:spTree>
    <p:extLst>
      <p:ext uri="{BB962C8B-B14F-4D97-AF65-F5344CB8AC3E}">
        <p14:creationId xmlns:p14="http://schemas.microsoft.com/office/powerpoint/2010/main" val="365981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805264"/>
            <a:ext cx="7776864" cy="692696"/>
          </a:xfrm>
        </p:spPr>
        <p:txBody>
          <a:bodyPr>
            <a:normAutofit fontScale="90000"/>
          </a:bodyPr>
          <a:lstStyle/>
          <a:p>
            <a:r>
              <a:rPr lang="sv-SE" smtClean="0"/>
              <a:t>’Våga Vägra Varg’ tattoo</a:t>
            </a:r>
            <a:br>
              <a:rPr lang="sv-SE" smtClean="0"/>
            </a:br>
            <a:r>
              <a:rPr lang="sv-SE" sz="2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Used with permission</a:t>
            </a:r>
            <a:endParaRPr lang="en-GB" sz="27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C:\Users\ervn0001\Dropbox\1546328_10203198894599590_1966741801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4021094" cy="536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50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46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always </a:t>
            </a:r>
            <a:r>
              <a:rPr lang="en-US" sz="4000"/>
              <a:t>finds a </a:t>
            </a:r>
            <a:r>
              <a:rPr lang="en-US" sz="4000" smtClean="0"/>
              <a:t>way”</a:t>
            </a:r>
            <a:r>
              <a:rPr lang="en-GB"/>
              <a:t/>
            </a:r>
            <a:br>
              <a:rPr lang="en-GB"/>
            </a:br>
            <a:endParaRPr lang="en-GB"/>
          </a:p>
        </p:txBody>
      </p:sp>
      <p:pic>
        <p:nvPicPr>
          <p:cNvPr id="1026" name="Picture 2" descr="http://cdn.earthporm.com/wp-content/uploads/2014/07/tree-roots-concrete-pavement-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24154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271914"/>
            <a:ext cx="164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smtClean="0"/>
              <a:t>”Nature</a:t>
            </a:r>
            <a:endParaRPr lang="en-GB" sz="3600"/>
          </a:p>
        </p:txBody>
      </p:sp>
      <p:sp>
        <p:nvSpPr>
          <p:cNvPr id="6" name="TextBox 5"/>
          <p:cNvSpPr txBox="1"/>
          <p:nvPr/>
        </p:nvSpPr>
        <p:spPr>
          <a:xfrm>
            <a:off x="553138" y="294446"/>
            <a:ext cx="3285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smtClean="0"/>
              <a:t>”Communication</a:t>
            </a:r>
            <a:endParaRPr lang="en-GB" sz="3600"/>
          </a:p>
        </p:txBody>
      </p:sp>
      <p:sp>
        <p:nvSpPr>
          <p:cNvPr id="3" name="TextBox 2"/>
          <p:cNvSpPr txBox="1"/>
          <p:nvPr/>
        </p:nvSpPr>
        <p:spPr>
          <a:xfrm>
            <a:off x="980275" y="6023004"/>
            <a:ext cx="2857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email: erica.von.essen@slu.se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540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 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192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Radicalisation of Rural Resistance</vt:lpstr>
      <vt:lpstr>Radicalisation of hunters</vt:lpstr>
      <vt:lpstr>The Radicalisation Trajectory</vt:lpstr>
      <vt:lpstr>’Våga Vägra Varg’ tattoo Used with permission</vt:lpstr>
      <vt:lpstr>always finds a way”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Radicalisation of Rural Resistance</dc:title>
  <dc:creator>Erica</dc:creator>
  <cp:lastModifiedBy>Vania A Ceccato</cp:lastModifiedBy>
  <cp:revision>28</cp:revision>
  <cp:lastPrinted>2014-09-15T06:43:46Z</cp:lastPrinted>
  <dcterms:created xsi:type="dcterms:W3CDTF">2014-09-06T05:28:53Z</dcterms:created>
  <dcterms:modified xsi:type="dcterms:W3CDTF">2014-09-17T14:35:28Z</dcterms:modified>
</cp:coreProperties>
</file>