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6" r:id="rId3"/>
    <p:sldId id="264" r:id="rId4"/>
    <p:sldId id="265" r:id="rId5"/>
    <p:sldId id="263" r:id="rId6"/>
    <p:sldId id="267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63E"/>
    <a:srgbClr val="B0C92B"/>
    <a:srgbClr val="24A0D8"/>
    <a:srgbClr val="65656C"/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852" y="-84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12110-71FB-4B85-BE76-59F46394D18A}" type="datetimeFigureOut">
              <a:rPr lang="sv-SE" smtClean="0"/>
              <a:t>2016-02-09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9F14C-F35C-49F3-B7E6-60706D2BDD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42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Vid planering av möten ska alltid värderas om mötet kan ske virtuellt. Vid denna</a:t>
            </a:r>
          </a:p>
          <a:p>
            <a:r>
              <a:rPr lang="sv-SE" dirty="0" smtClean="0"/>
              <a:t>värdering ska hänsyn tas till åtgång av arbetstid, intrång i fritid, resekostnader,</a:t>
            </a:r>
          </a:p>
          <a:p>
            <a:r>
              <a:rPr lang="sv-SE" dirty="0" smtClean="0"/>
              <a:t>kostnader för informations- och kommunikationstjänster samt miljöpåverkan.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F14C-F35C-49F3-B7E6-60706D2BDDD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302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F14C-F35C-49F3-B7E6-60706D2BDDD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31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E43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2016-02-09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E43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2016-02-09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2016-02-09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2016-02-09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2016-02-09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2016-02-09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2016-02-09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2016-02-09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09/02/2016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E43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iriamrg@kth.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TeliaSonera – </a:t>
            </a:r>
            <a:r>
              <a:rPr lang="sv-SE" dirty="0" err="1" smtClean="0"/>
              <a:t>Where</a:t>
            </a:r>
            <a:r>
              <a:rPr lang="sv-SE" dirty="0" smtClean="0"/>
              <a:t> web meetings </a:t>
            </a:r>
            <a:r>
              <a:rPr lang="sv-SE" dirty="0" err="1" smtClean="0"/>
              <a:t>are</a:t>
            </a:r>
            <a:r>
              <a:rPr lang="sv-SE" dirty="0" smtClean="0"/>
              <a:t> the standard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Miriam Börjesson Rivera</a:t>
            </a:r>
          </a:p>
          <a:p>
            <a:r>
              <a:rPr lang="sv-SE" dirty="0" smtClean="0"/>
              <a:t>CESC/ Division </a:t>
            </a:r>
            <a:r>
              <a:rPr lang="sv-SE" dirty="0" err="1" smtClean="0"/>
              <a:t>of</a:t>
            </a:r>
            <a:r>
              <a:rPr lang="sv-SE" dirty="0" smtClean="0"/>
              <a:t> environmental </a:t>
            </a:r>
            <a:r>
              <a:rPr lang="sv-SE" dirty="0" err="1" smtClean="0"/>
              <a:t>strategies</a:t>
            </a:r>
            <a:r>
              <a:rPr lang="sv-SE" dirty="0" smtClean="0"/>
              <a:t> research - </a:t>
            </a:r>
            <a:r>
              <a:rPr lang="sv-SE" dirty="0" err="1" smtClean="0"/>
              <a:t>fms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6514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Case </a:t>
            </a:r>
            <a:r>
              <a:rPr lang="sv-SE" dirty="0" err="1" smtClean="0"/>
              <a:t>Study</a:t>
            </a:r>
            <a:r>
              <a:rPr lang="sv-SE" dirty="0" smtClean="0"/>
              <a:t> – 2011</a:t>
            </a:r>
          </a:p>
          <a:p>
            <a:r>
              <a:rPr lang="sv-SE" dirty="0" smtClean="0"/>
              <a:t>In-</a:t>
            </a:r>
            <a:r>
              <a:rPr lang="sv-SE" dirty="0" err="1" smtClean="0"/>
              <a:t>depth</a:t>
            </a:r>
            <a:r>
              <a:rPr lang="sv-SE" dirty="0" smtClean="0"/>
              <a:t> </a:t>
            </a:r>
            <a:r>
              <a:rPr lang="sv-SE" dirty="0" err="1" smtClean="0"/>
              <a:t>interviews</a:t>
            </a:r>
            <a:endParaRPr lang="sv-SE" dirty="0" smtClean="0"/>
          </a:p>
          <a:p>
            <a:r>
              <a:rPr lang="sv-SE" dirty="0" err="1" smtClean="0"/>
              <a:t>Variety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participants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type="chart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044" y="2669381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43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304925"/>
            <a:ext cx="8712880" cy="531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0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Meeting policy</a:t>
            </a:r>
          </a:p>
          <a:p>
            <a:endParaRPr lang="sv-SE" dirty="0" smtClean="0"/>
          </a:p>
          <a:p>
            <a:r>
              <a:rPr lang="sv-SE" dirty="0" err="1" smtClean="0"/>
              <a:t>Travel</a:t>
            </a:r>
            <a:r>
              <a:rPr lang="sv-SE" dirty="0" smtClean="0"/>
              <a:t> bans</a:t>
            </a:r>
          </a:p>
          <a:p>
            <a:endParaRPr lang="sv-SE" dirty="0"/>
          </a:p>
          <a:p>
            <a:r>
              <a:rPr lang="sv-SE" dirty="0" err="1" smtClean="0"/>
              <a:t>Mediated</a:t>
            </a:r>
            <a:r>
              <a:rPr lang="sv-SE" dirty="0" smtClean="0"/>
              <a:t> meetings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074" name="Picture 2" descr="https://image.freepik.com/free-icon/phone-call_318-62608.png"/>
          <p:cNvPicPr>
            <a:picLocks noGrp="1" noChangeAspect="1" noChangeArrowheads="1"/>
          </p:cNvPicPr>
          <p:nvPr>
            <p:ph type="chart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50" y="1957387"/>
            <a:ext cx="3328988" cy="33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96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4" b="13054"/>
          <a:stretch>
            <a:fillRect/>
          </a:stretch>
        </p:blipFill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did</a:t>
            </a:r>
            <a:r>
              <a:rPr lang="sv-SE" dirty="0" smtClean="0"/>
              <a:t> the </a:t>
            </a:r>
            <a:r>
              <a:rPr lang="sv-SE" dirty="0" err="1" smtClean="0"/>
              <a:t>employees</a:t>
            </a:r>
            <a:r>
              <a:rPr lang="sv-SE" dirty="0" smtClean="0"/>
              <a:t> </a:t>
            </a:r>
            <a:r>
              <a:rPr lang="sv-SE" dirty="0" err="1" smtClean="0"/>
              <a:t>experience</a:t>
            </a:r>
            <a:r>
              <a:rPr lang="sv-SE" dirty="0" smtClean="0"/>
              <a:t> it?</a:t>
            </a:r>
            <a:endParaRPr lang="sv-SE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55937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for </a:t>
            </a:r>
            <a:r>
              <a:rPr lang="sv-SE" dirty="0" err="1" smtClean="0"/>
              <a:t>your</a:t>
            </a:r>
            <a:r>
              <a:rPr lang="sv-SE" dirty="0" smtClean="0"/>
              <a:t> attention!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miriamrg@kth.se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32684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_KTH_with colours and grafs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90</Words>
  <Application>Microsoft Office PowerPoint</Application>
  <PresentationFormat>On-screen Show (4:3)</PresentationFormat>
  <Paragraphs>21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Template_KTH_with colours and grafs</vt:lpstr>
      <vt:lpstr>think-cell Slide</vt:lpstr>
      <vt:lpstr>TeliaSonera – Where web meetings are the standard</vt:lpstr>
      <vt:lpstr>PowerPoint Presentation</vt:lpstr>
      <vt:lpstr>PowerPoint Presentation</vt:lpstr>
      <vt:lpstr>PowerPoint Presentation</vt:lpstr>
      <vt:lpstr>But how did the employees experience it?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Miriam Börjesson Rivera</cp:lastModifiedBy>
  <cp:revision>24</cp:revision>
  <cp:lastPrinted>2013-05-27T09:10:21Z</cp:lastPrinted>
  <dcterms:created xsi:type="dcterms:W3CDTF">2014-01-30T09:56:50Z</dcterms:created>
  <dcterms:modified xsi:type="dcterms:W3CDTF">2016-02-09T14:50:19Z</dcterms:modified>
</cp:coreProperties>
</file>