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08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B365-21D0-40CD-9128-F69C1E469BF1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980C-75A3-477A-A922-BA8B03CA4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B365-21D0-40CD-9128-F69C1E469BF1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980C-75A3-477A-A922-BA8B03CA4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B365-21D0-40CD-9128-F69C1E469BF1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980C-75A3-477A-A922-BA8B03CA4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B365-21D0-40CD-9128-F69C1E469BF1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980C-75A3-477A-A922-BA8B03CA4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B365-21D0-40CD-9128-F69C1E469BF1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980C-75A3-477A-A922-BA8B03CA4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B365-21D0-40CD-9128-F69C1E469BF1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980C-75A3-477A-A922-BA8B03CA4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B365-21D0-40CD-9128-F69C1E469BF1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980C-75A3-477A-A922-BA8B03CA4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B365-21D0-40CD-9128-F69C1E469BF1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980C-75A3-477A-A922-BA8B03CA4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B365-21D0-40CD-9128-F69C1E469BF1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980C-75A3-477A-A922-BA8B03CA4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B365-21D0-40CD-9128-F69C1E469BF1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980C-75A3-477A-A922-BA8B03CA4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B365-21D0-40CD-9128-F69C1E469BF1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980C-75A3-477A-A922-BA8B03CA4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BB365-21D0-40CD-9128-F69C1E469BF1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C980C-75A3-477A-A922-BA8B03CA4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ULIOT_Perversity of Air Travel_APP8990_Landscape.jpg"/>
          <p:cNvPicPr>
            <a:picLocks noChangeAspect="1"/>
          </p:cNvPicPr>
          <p:nvPr/>
        </p:nvPicPr>
        <p:blipFill>
          <a:blip r:embed="rId2" cstate="print"/>
          <a:srcRect l="11268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The Travelling Scientist</a:t>
            </a:r>
            <a:br>
              <a:rPr lang="en-GB" dirty="0" smtClean="0"/>
            </a:b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David Nilsson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History of Science, Technology and Environment, KTH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0" name="Picture 14" descr="https://scontent-arn2-1.xx.fbcdn.net/hphotos-xpl1/t31.0-8/1801387_984139338279148_3096963973467750900_o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80528" y="-135396"/>
            <a:ext cx="9324528" cy="6993396"/>
          </a:xfrm>
          <a:prstGeom prst="rect">
            <a:avLst/>
          </a:prstGeom>
          <a:noFill/>
        </p:spPr>
      </p:pic>
      <p:pic>
        <p:nvPicPr>
          <p:cNvPr id="14346" name="Picture 10" descr="https://scontent-arn2-1.xx.fbcdn.net/hphotos-xla1/v/t1.0-9/12049634_1193942807298799_5327153845417336568_n.jpg?oh=f3cdcb36b993cbc1b817542abbb96965&amp;oe=576616FA"/>
          <p:cNvPicPr>
            <a:picLocks noChangeAspect="1" noChangeArrowheads="1"/>
          </p:cNvPicPr>
          <p:nvPr/>
        </p:nvPicPr>
        <p:blipFill>
          <a:blip r:embed="rId3" cstate="print"/>
          <a:srcRect l="2774" t="7190" r="16772" b="12432"/>
          <a:stretch>
            <a:fillRect/>
          </a:stretch>
        </p:blipFill>
        <p:spPr bwMode="auto">
          <a:xfrm>
            <a:off x="5652120" y="1124744"/>
            <a:ext cx="3044318" cy="3884130"/>
          </a:xfrm>
          <a:prstGeom prst="rect">
            <a:avLst/>
          </a:prstGeom>
          <a:noFill/>
        </p:spPr>
      </p:pic>
      <p:pic>
        <p:nvPicPr>
          <p:cNvPr id="14338" name="Picture 2" descr="http://cdn3.volusion.com/pav6b.ueqc3/v/vspfiles/photos/WIL141-2.jpg?13475848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76872"/>
            <a:ext cx="2555776" cy="38762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/>
              <a:t>We Are Travellers</a:t>
            </a:r>
            <a:endParaRPr lang="en-GB" sz="5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Climate: the Game Changer</a:t>
            </a:r>
            <a:endParaRPr lang="en-GB" sz="3600" dirty="0"/>
          </a:p>
        </p:txBody>
      </p:sp>
      <p:pic>
        <p:nvPicPr>
          <p:cNvPr id="4" name="Content Placeholder 3" descr="IPCC_SPM_AR5-W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882"/>
          <a:stretch>
            <a:fillRect/>
          </a:stretch>
        </p:blipFill>
        <p:spPr>
          <a:xfrm>
            <a:off x="0" y="2060848"/>
            <a:ext cx="9144000" cy="3964294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thetimes.co.uk/tto/multimedia/archive/00363/117932143__363088b.jpg"/>
          <p:cNvPicPr>
            <a:picLocks noChangeAspect="1" noChangeArrowheads="1"/>
          </p:cNvPicPr>
          <p:nvPr/>
        </p:nvPicPr>
        <p:blipFill>
          <a:blip r:embed="rId2" cstate="print"/>
          <a:srcRect l="5245" r="58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>
                    <a:lumMod val="95000"/>
                  </a:schemeClr>
                </a:solidFill>
              </a:rPr>
              <a:t>The simple maths:</a:t>
            </a:r>
            <a:endParaRPr lang="en-GB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&lt;2 degrees </a:t>
            </a:r>
          </a:p>
          <a:p>
            <a:pPr algn="ctr">
              <a:buNone/>
            </a:pP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=&gt; 20 </a:t>
            </a:r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</a:rPr>
              <a:t>Gt</a:t>
            </a: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 CO2 </a:t>
            </a:r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</a:rPr>
              <a:t>eq</a:t>
            </a: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 / year</a:t>
            </a:r>
          </a:p>
          <a:p>
            <a:pPr algn="ctr">
              <a:buNone/>
            </a:pP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=&gt; 2 tonnes / cap</a:t>
            </a:r>
          </a:p>
          <a:p>
            <a:pPr algn="ctr">
              <a:buNone/>
            </a:pPr>
            <a:endParaRPr lang="en-GB" sz="40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KTH research staff emit 2-3 tonnes/year from flying alone</a:t>
            </a:r>
          </a:p>
          <a:p>
            <a:pPr algn="ctr">
              <a:buNone/>
            </a:pPr>
            <a:endParaRPr lang="en-GB" sz="40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endParaRPr lang="en-GB" sz="40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endParaRPr lang="en-GB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“Everyday” of Research: </a:t>
            </a:r>
            <a:br>
              <a:rPr lang="en-GB" dirty="0" smtClean="0"/>
            </a:br>
            <a:r>
              <a:rPr lang="en-GB" dirty="0" smtClean="0"/>
              <a:t>dilemmas, incentives and habits</a:t>
            </a:r>
            <a:endParaRPr lang="en-GB" dirty="0"/>
          </a:p>
        </p:txBody>
      </p:sp>
      <p:pic>
        <p:nvPicPr>
          <p:cNvPr id="4" name="Picture 8" descr="Screen Shot 2015-01-15 at 15.04.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743"/>
            <a:ext cx="9144000" cy="41752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 l="23916" t="14300" r="25000" b="10101"/>
          <a:stretch>
            <a:fillRect/>
          </a:stretch>
        </p:blipFill>
        <p:spPr bwMode="auto">
          <a:xfrm>
            <a:off x="539552" y="0"/>
            <a:ext cx="7776864" cy="647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584" y="630932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http://www.kth.se/en/abe/inst/philhist/historia/ehl/travelling-without-b</a:t>
            </a:r>
            <a:endParaRPr lang="en-GB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60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Travelling Scientist  </vt:lpstr>
      <vt:lpstr>We Are Travellers</vt:lpstr>
      <vt:lpstr>Climate: the Game Changer</vt:lpstr>
      <vt:lpstr>The simple maths:</vt:lpstr>
      <vt:lpstr>The “Everyday” of Research:  dilemmas, incentives and habits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Travelling Scientist</dc:title>
  <dc:creator>David</dc:creator>
  <cp:lastModifiedBy>David</cp:lastModifiedBy>
  <cp:revision>12</cp:revision>
  <dcterms:created xsi:type="dcterms:W3CDTF">2016-02-09T09:19:38Z</dcterms:created>
  <dcterms:modified xsi:type="dcterms:W3CDTF">2016-02-09T11:01:05Z</dcterms:modified>
</cp:coreProperties>
</file>