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258" r:id="rId2"/>
    <p:sldId id="262" r:id="rId3"/>
    <p:sldId id="259" r:id="rId4"/>
    <p:sldId id="260" r:id="rId5"/>
    <p:sldId id="265" r:id="rId6"/>
    <p:sldId id="268" r:id="rId7"/>
    <p:sldId id="266" r:id="rId8"/>
    <p:sldId id="263" r:id="rId9"/>
    <p:sldId id="267" r:id="rId10"/>
    <p:sldId id="264" r:id="rId11"/>
  </p:sldIdLst>
  <p:sldSz cx="9144000" cy="5143500" type="screen16x9"/>
  <p:notesSz cx="6858000" cy="9144000"/>
  <p:custDataLst>
    <p:tags r:id="rId14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0C92B"/>
    <a:srgbClr val="24A0D8"/>
    <a:srgbClr val="1954A6"/>
    <a:srgbClr val="65656C"/>
    <a:srgbClr val="62922E"/>
    <a:srgbClr val="E4363E"/>
    <a:srgbClr val="FAB919"/>
    <a:srgbClr val="9D102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15620"/>
    <p:restoredTop sz="94660"/>
  </p:normalViewPr>
  <p:slideViewPr>
    <p:cSldViewPr snapToGrid="0" showGuides="1">
      <p:cViewPr varScale="1">
        <p:scale>
          <a:sx n="116" d="100"/>
          <a:sy n="116" d="100"/>
        </p:scale>
        <p:origin x="-522" y="-102"/>
      </p:cViewPr>
      <p:guideLst>
        <p:guide orient="horz" pos="472"/>
        <p:guide orient="horz" pos="674"/>
        <p:guide orient="horz"/>
        <p:guide orient="horz" pos="163"/>
        <p:guide orient="horz" pos="2679"/>
        <p:guide orient="horz" pos="3063"/>
        <p:guide pos="1020"/>
        <p:guide pos="5389"/>
        <p:guide pos="3120"/>
        <p:guide pos="219"/>
        <p:guide pos="3292"/>
        <p:guide pos="3204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howGuides="1">
      <p:cViewPr varScale="1">
        <p:scale>
          <a:sx n="80" d="100"/>
          <a:sy n="80" d="100"/>
        </p:scale>
        <p:origin x="-3174" y="-7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gs" Target="tags/tag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79D065-03A5-4C09-9A36-A973175AAF75}" type="datetimeFigureOut">
              <a:rPr lang="en-GB" smtClean="0"/>
              <a:pPr/>
              <a:t>09/02/2016</a:t>
            </a:fld>
            <a:endParaRPr lang="en-GB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4F99DCF-A131-4957-829E-DFB5C8C3EC8F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9548659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DE09DCC-C25E-4DA8-8818-89F4154299EB}" type="datetimeFigureOut">
              <a:rPr lang="sv-SE" smtClean="0"/>
              <a:t>2016-02-09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0ABB7EB-B2F6-4A7D-81E1-C456E98F181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582686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_e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 bwMode="gray">
          <a:xfrm>
            <a:off x="1568185" y="870886"/>
            <a:ext cx="6984337" cy="782763"/>
          </a:xfrm>
        </p:spPr>
        <p:txBody>
          <a:bodyPr>
            <a:normAutofit/>
          </a:bodyPr>
          <a:lstStyle>
            <a:lvl1pPr algn="l">
              <a:lnSpc>
                <a:spcPts val="3800"/>
              </a:lnSpc>
              <a:defRPr sz="3600" b="1"/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 bwMode="gray">
          <a:xfrm>
            <a:off x="1567963" y="1707654"/>
            <a:ext cx="6987075" cy="702078"/>
          </a:xfrm>
        </p:spPr>
        <p:txBody>
          <a:bodyPr>
            <a:normAutofit/>
          </a:bodyPr>
          <a:lstStyle>
            <a:lvl1pPr marL="0" indent="0" algn="l">
              <a:lnSpc>
                <a:spcPts val="2800"/>
              </a:lnSpc>
              <a:spcBef>
                <a:spcPts val="0"/>
              </a:spcBef>
              <a:buNone/>
              <a:defRPr sz="24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 dirty="0"/>
          </a:p>
        </p:txBody>
      </p:sp>
      <p:pic>
        <p:nvPicPr>
          <p:cNvPr id="1026" name="Picture 2" descr="http://intra.kth.se/polopoly_fs/1.383275!/image/KTH_pngs.png"/>
          <p:cNvPicPr>
            <a:picLocks noChangeArrowheads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6469" b="7207"/>
          <a:stretch/>
        </p:blipFill>
        <p:spPr bwMode="gray">
          <a:xfrm>
            <a:off x="347664" y="258367"/>
            <a:ext cx="603657" cy="6024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Line 6"/>
          <p:cNvSpPr>
            <a:spLocks noChangeShapeType="1"/>
          </p:cNvSpPr>
          <p:nvPr userDrawn="1"/>
        </p:nvSpPr>
        <p:spPr bwMode="gray">
          <a:xfrm>
            <a:off x="-1375645" y="4197523"/>
            <a:ext cx="0" cy="0"/>
          </a:xfrm>
          <a:prstGeom prst="line">
            <a:avLst/>
          </a:prstGeom>
          <a:noFill/>
          <a:ln w="3" cap="flat">
            <a:solidFill>
              <a:schemeClr val="bg1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38" name="AutoShape 14"/>
          <p:cNvSpPr>
            <a:spLocks noChangeAspect="1" noChangeArrowheads="1" noTextEdit="1"/>
          </p:cNvSpPr>
          <p:nvPr userDrawn="1"/>
        </p:nvSpPr>
        <p:spPr bwMode="auto">
          <a:xfrm>
            <a:off x="-3582988" y="3049588"/>
            <a:ext cx="14508163" cy="1744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v-SE"/>
          </a:p>
        </p:txBody>
      </p:sp>
      <p:grpSp>
        <p:nvGrpSpPr>
          <p:cNvPr id="29" name="Grupp 28"/>
          <p:cNvGrpSpPr/>
          <p:nvPr userDrawn="1"/>
        </p:nvGrpSpPr>
        <p:grpSpPr>
          <a:xfrm>
            <a:off x="0" y="2709862"/>
            <a:ext cx="9144000" cy="2433638"/>
            <a:chOff x="0" y="2709862"/>
            <a:chExt cx="9144000" cy="2433638"/>
          </a:xfrm>
        </p:grpSpPr>
        <p:sp>
          <p:nvSpPr>
            <p:cNvPr id="14" name="Rektangel 13"/>
            <p:cNvSpPr/>
            <p:nvPr userDrawn="1"/>
          </p:nvSpPr>
          <p:spPr bwMode="gray">
            <a:xfrm>
              <a:off x="0" y="2709862"/>
              <a:ext cx="9144000" cy="2433638"/>
            </a:xfrm>
            <a:prstGeom prst="rect">
              <a:avLst/>
            </a:prstGeom>
            <a:solidFill>
              <a:srgbClr val="B0C92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grpSp>
          <p:nvGrpSpPr>
            <p:cNvPr id="23" name="Grupp 22"/>
            <p:cNvGrpSpPr/>
            <p:nvPr userDrawn="1"/>
          </p:nvGrpSpPr>
          <p:grpSpPr>
            <a:xfrm>
              <a:off x="0" y="3052732"/>
              <a:ext cx="9144000" cy="1744661"/>
              <a:chOff x="900907" y="2551188"/>
              <a:chExt cx="9144000" cy="1744661"/>
            </a:xfrm>
          </p:grpSpPr>
          <p:sp>
            <p:nvSpPr>
              <p:cNvPr id="24" name="Rektangel 4"/>
              <p:cNvSpPr/>
              <p:nvPr userDrawn="1"/>
            </p:nvSpPr>
            <p:spPr>
              <a:xfrm>
                <a:off x="900907" y="3979937"/>
                <a:ext cx="9144000" cy="252412"/>
              </a:xfrm>
              <a:custGeom>
                <a:avLst/>
                <a:gdLst/>
                <a:ahLst/>
                <a:cxnLst/>
                <a:rect l="l" t="t" r="r" b="b"/>
                <a:pathLst>
                  <a:path w="9144000" h="252412">
                    <a:moveTo>
                      <a:pt x="1395140" y="0"/>
                    </a:moveTo>
                    <a:cubicBezTo>
                      <a:pt x="7995403" y="0"/>
                      <a:pt x="7995403" y="0"/>
                      <a:pt x="7995403" y="0"/>
                    </a:cubicBezTo>
                    <a:cubicBezTo>
                      <a:pt x="8024494" y="0"/>
                      <a:pt x="8046740" y="22171"/>
                      <a:pt x="8046740" y="51165"/>
                    </a:cubicBezTo>
                    <a:cubicBezTo>
                      <a:pt x="8046740" y="201248"/>
                      <a:pt x="8046740" y="201248"/>
                      <a:pt x="8046740" y="201248"/>
                    </a:cubicBezTo>
                    <a:cubicBezTo>
                      <a:pt x="8046740" y="225124"/>
                      <a:pt x="8067275" y="245590"/>
                      <a:pt x="8091233" y="245590"/>
                    </a:cubicBezTo>
                    <a:cubicBezTo>
                      <a:pt x="8497615" y="245590"/>
                      <a:pt x="8845755" y="245590"/>
                      <a:pt x="9144000" y="245590"/>
                    </a:cubicBezTo>
                    <a:lnTo>
                      <a:pt x="9144000" y="252412"/>
                    </a:lnTo>
                    <a:cubicBezTo>
                      <a:pt x="8091233" y="252412"/>
                      <a:pt x="8091233" y="252412"/>
                      <a:pt x="8091233" y="252412"/>
                    </a:cubicBezTo>
                    <a:cubicBezTo>
                      <a:pt x="8063853" y="252412"/>
                      <a:pt x="8039895" y="228535"/>
                      <a:pt x="8039895" y="201248"/>
                    </a:cubicBezTo>
                    <a:cubicBezTo>
                      <a:pt x="8039895" y="51165"/>
                      <a:pt x="8039895" y="51165"/>
                      <a:pt x="8039895" y="51165"/>
                    </a:cubicBezTo>
                    <a:cubicBezTo>
                      <a:pt x="8039895" y="27288"/>
                      <a:pt x="8019361" y="6822"/>
                      <a:pt x="7995403" y="6822"/>
                    </a:cubicBezTo>
                    <a:cubicBezTo>
                      <a:pt x="1395140" y="6822"/>
                      <a:pt x="1395140" y="6822"/>
                      <a:pt x="1395140" y="6822"/>
                    </a:cubicBezTo>
                    <a:cubicBezTo>
                      <a:pt x="1371183" y="6822"/>
                      <a:pt x="1350648" y="27288"/>
                      <a:pt x="1350648" y="51165"/>
                    </a:cubicBezTo>
                    <a:cubicBezTo>
                      <a:pt x="1350648" y="197837"/>
                      <a:pt x="1350648" y="197837"/>
                      <a:pt x="1350648" y="197837"/>
                    </a:cubicBezTo>
                    <a:cubicBezTo>
                      <a:pt x="1350648" y="226830"/>
                      <a:pt x="1328402" y="249001"/>
                      <a:pt x="1299311" y="249001"/>
                    </a:cubicBezTo>
                    <a:cubicBezTo>
                      <a:pt x="796791" y="249001"/>
                      <a:pt x="367217" y="249001"/>
                      <a:pt x="0" y="249001"/>
                    </a:cubicBezTo>
                    <a:lnTo>
                      <a:pt x="0" y="242179"/>
                    </a:lnTo>
                    <a:cubicBezTo>
                      <a:pt x="1299311" y="242179"/>
                      <a:pt x="1299311" y="242179"/>
                      <a:pt x="1299311" y="242179"/>
                    </a:cubicBezTo>
                    <a:cubicBezTo>
                      <a:pt x="1324979" y="242179"/>
                      <a:pt x="1343803" y="223419"/>
                      <a:pt x="1343803" y="197837"/>
                    </a:cubicBezTo>
                    <a:cubicBezTo>
                      <a:pt x="1343803" y="51165"/>
                      <a:pt x="1343803" y="51165"/>
                      <a:pt x="1343803" y="51165"/>
                    </a:cubicBezTo>
                    <a:cubicBezTo>
                      <a:pt x="1343803" y="22171"/>
                      <a:pt x="1367761" y="0"/>
                      <a:pt x="1395140" y="0"/>
                    </a:cubicBezTo>
                    <a:close/>
                  </a:path>
                </a:pathLst>
              </a:custGeom>
              <a:solidFill>
                <a:schemeClr val="bg1"/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sv-SE"/>
                </a:defPPr>
                <a:lvl1pPr marL="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sv-SE"/>
              </a:p>
            </p:txBody>
          </p:sp>
          <p:sp>
            <p:nvSpPr>
              <p:cNvPr id="25" name="Rektangel 10"/>
              <p:cNvSpPr/>
              <p:nvPr userDrawn="1"/>
            </p:nvSpPr>
            <p:spPr>
              <a:xfrm>
                <a:off x="900907" y="2841700"/>
                <a:ext cx="9144000" cy="840441"/>
              </a:xfrm>
              <a:custGeom>
                <a:avLst/>
                <a:gdLst/>
                <a:ahLst/>
                <a:cxnLst/>
                <a:rect l="l" t="t" r="r" b="b"/>
                <a:pathLst>
                  <a:path w="9144000" h="840441">
                    <a:moveTo>
                      <a:pt x="7625775" y="0"/>
                    </a:moveTo>
                    <a:cubicBezTo>
                      <a:pt x="8520853" y="0"/>
                      <a:pt x="8943978" y="0"/>
                      <a:pt x="9144000" y="0"/>
                    </a:cubicBezTo>
                    <a:lnTo>
                      <a:pt x="9144000" y="6847"/>
                    </a:lnTo>
                    <a:cubicBezTo>
                      <a:pt x="7625775" y="6847"/>
                      <a:pt x="7625775" y="6847"/>
                      <a:pt x="7625775" y="6847"/>
                    </a:cubicBezTo>
                    <a:cubicBezTo>
                      <a:pt x="7600106" y="6847"/>
                      <a:pt x="7581282" y="27387"/>
                      <a:pt x="7581282" y="51351"/>
                    </a:cubicBezTo>
                    <a:cubicBezTo>
                      <a:pt x="7581282" y="534048"/>
                      <a:pt x="7581282" y="534048"/>
                      <a:pt x="7581282" y="534048"/>
                    </a:cubicBezTo>
                    <a:cubicBezTo>
                      <a:pt x="7581282" y="561435"/>
                      <a:pt x="7557325" y="585399"/>
                      <a:pt x="7529945" y="585399"/>
                    </a:cubicBezTo>
                    <a:cubicBezTo>
                      <a:pt x="6551114" y="585399"/>
                      <a:pt x="6551114" y="585399"/>
                      <a:pt x="6551114" y="585399"/>
                    </a:cubicBezTo>
                    <a:cubicBezTo>
                      <a:pt x="6523734" y="585399"/>
                      <a:pt x="6499777" y="561435"/>
                      <a:pt x="6499777" y="534048"/>
                    </a:cubicBezTo>
                    <a:cubicBezTo>
                      <a:pt x="6499777" y="371437"/>
                      <a:pt x="6499777" y="371437"/>
                      <a:pt x="6499777" y="371437"/>
                    </a:cubicBezTo>
                    <a:cubicBezTo>
                      <a:pt x="6499777" y="345762"/>
                      <a:pt x="6480953" y="326933"/>
                      <a:pt x="6455285" y="326933"/>
                    </a:cubicBezTo>
                    <a:cubicBezTo>
                      <a:pt x="3746388" y="326933"/>
                      <a:pt x="3746388" y="326933"/>
                      <a:pt x="3746388" y="326933"/>
                    </a:cubicBezTo>
                    <a:cubicBezTo>
                      <a:pt x="3720719" y="326933"/>
                      <a:pt x="3701896" y="345762"/>
                      <a:pt x="3701896" y="371437"/>
                    </a:cubicBezTo>
                    <a:cubicBezTo>
                      <a:pt x="3701896" y="789090"/>
                      <a:pt x="3701896" y="789090"/>
                      <a:pt x="3701896" y="789090"/>
                    </a:cubicBezTo>
                    <a:cubicBezTo>
                      <a:pt x="3701896" y="816477"/>
                      <a:pt x="3677938" y="840441"/>
                      <a:pt x="3650558" y="840441"/>
                    </a:cubicBezTo>
                    <a:cubicBezTo>
                      <a:pt x="1088828" y="840441"/>
                      <a:pt x="1088828" y="840441"/>
                      <a:pt x="1088828" y="840441"/>
                    </a:cubicBezTo>
                    <a:cubicBezTo>
                      <a:pt x="1059737" y="840441"/>
                      <a:pt x="1037491" y="816477"/>
                      <a:pt x="1037491" y="789090"/>
                    </a:cubicBezTo>
                    <a:cubicBezTo>
                      <a:pt x="1037491" y="65044"/>
                      <a:pt x="1037491" y="65044"/>
                      <a:pt x="1037491" y="65044"/>
                    </a:cubicBezTo>
                    <a:cubicBezTo>
                      <a:pt x="1037491" y="41081"/>
                      <a:pt x="1016956" y="20540"/>
                      <a:pt x="992998" y="20540"/>
                    </a:cubicBezTo>
                    <a:cubicBezTo>
                      <a:pt x="542461" y="20540"/>
                      <a:pt x="224457" y="20540"/>
                      <a:pt x="0" y="20540"/>
                    </a:cubicBezTo>
                    <a:lnTo>
                      <a:pt x="0" y="13694"/>
                    </a:lnTo>
                    <a:cubicBezTo>
                      <a:pt x="992998" y="13694"/>
                      <a:pt x="992998" y="13694"/>
                      <a:pt x="992998" y="13694"/>
                    </a:cubicBezTo>
                    <a:cubicBezTo>
                      <a:pt x="1020378" y="13694"/>
                      <a:pt x="1044336" y="37657"/>
                      <a:pt x="1044336" y="65044"/>
                    </a:cubicBezTo>
                    <a:cubicBezTo>
                      <a:pt x="1044336" y="789090"/>
                      <a:pt x="1044336" y="789090"/>
                      <a:pt x="1044336" y="789090"/>
                    </a:cubicBezTo>
                    <a:cubicBezTo>
                      <a:pt x="1044336" y="813054"/>
                      <a:pt x="1063159" y="833594"/>
                      <a:pt x="1088828" y="833594"/>
                    </a:cubicBezTo>
                    <a:cubicBezTo>
                      <a:pt x="3650558" y="833594"/>
                      <a:pt x="3650558" y="833594"/>
                      <a:pt x="3650558" y="833594"/>
                    </a:cubicBezTo>
                    <a:cubicBezTo>
                      <a:pt x="3674516" y="833594"/>
                      <a:pt x="3695051" y="813054"/>
                      <a:pt x="3695051" y="789090"/>
                    </a:cubicBezTo>
                    <a:cubicBezTo>
                      <a:pt x="3695051" y="371437"/>
                      <a:pt x="3695051" y="371437"/>
                      <a:pt x="3695051" y="371437"/>
                    </a:cubicBezTo>
                    <a:cubicBezTo>
                      <a:pt x="3695051" y="342339"/>
                      <a:pt x="3717297" y="320087"/>
                      <a:pt x="3746388" y="320087"/>
                    </a:cubicBezTo>
                    <a:cubicBezTo>
                      <a:pt x="6455285" y="320087"/>
                      <a:pt x="6455285" y="320087"/>
                      <a:pt x="6455285" y="320087"/>
                    </a:cubicBezTo>
                    <a:cubicBezTo>
                      <a:pt x="6484376" y="320087"/>
                      <a:pt x="6506622" y="342339"/>
                      <a:pt x="6506622" y="371437"/>
                    </a:cubicBezTo>
                    <a:cubicBezTo>
                      <a:pt x="6506622" y="534048"/>
                      <a:pt x="6506622" y="534048"/>
                      <a:pt x="6506622" y="534048"/>
                    </a:cubicBezTo>
                    <a:cubicBezTo>
                      <a:pt x="6506622" y="558012"/>
                      <a:pt x="6527157" y="578552"/>
                      <a:pt x="6551114" y="578552"/>
                    </a:cubicBezTo>
                    <a:cubicBezTo>
                      <a:pt x="7529945" y="578552"/>
                      <a:pt x="7529945" y="578552"/>
                      <a:pt x="7529945" y="578552"/>
                    </a:cubicBezTo>
                    <a:cubicBezTo>
                      <a:pt x="7553903" y="578552"/>
                      <a:pt x="7574437" y="558012"/>
                      <a:pt x="7574437" y="534048"/>
                    </a:cubicBezTo>
                    <a:cubicBezTo>
                      <a:pt x="7574437" y="51351"/>
                      <a:pt x="7574437" y="51351"/>
                      <a:pt x="7574437" y="51351"/>
                    </a:cubicBezTo>
                    <a:cubicBezTo>
                      <a:pt x="7574437" y="23964"/>
                      <a:pt x="7596684" y="0"/>
                      <a:pt x="7625775" y="0"/>
                    </a:cubicBezTo>
                    <a:close/>
                  </a:path>
                </a:pathLst>
              </a:custGeom>
              <a:solidFill>
                <a:schemeClr val="bg1"/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sv-SE"/>
                </a:defPPr>
                <a:lvl1pPr marL="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sv-SE" b="1" dirty="0"/>
              </a:p>
            </p:txBody>
          </p:sp>
          <p:sp>
            <p:nvSpPr>
              <p:cNvPr id="26" name="Rektangel 11"/>
              <p:cNvSpPr/>
              <p:nvPr userDrawn="1"/>
            </p:nvSpPr>
            <p:spPr>
              <a:xfrm>
                <a:off x="900907" y="2551188"/>
                <a:ext cx="9144000" cy="922337"/>
              </a:xfrm>
              <a:custGeom>
                <a:avLst/>
                <a:gdLst/>
                <a:ahLst/>
                <a:cxnLst/>
                <a:rect l="l" t="t" r="r" b="b"/>
                <a:pathLst>
                  <a:path w="9144000" h="922337">
                    <a:moveTo>
                      <a:pt x="5562016" y="0"/>
                    </a:moveTo>
                    <a:cubicBezTo>
                      <a:pt x="6735929" y="0"/>
                      <a:pt x="6735929" y="0"/>
                      <a:pt x="6735929" y="0"/>
                    </a:cubicBezTo>
                    <a:cubicBezTo>
                      <a:pt x="6765020" y="0"/>
                      <a:pt x="6787266" y="22246"/>
                      <a:pt x="6787266" y="51336"/>
                    </a:cubicBezTo>
                    <a:cubicBezTo>
                      <a:pt x="6787266" y="658812"/>
                      <a:pt x="6787266" y="658812"/>
                      <a:pt x="6787266" y="658812"/>
                    </a:cubicBezTo>
                    <a:cubicBezTo>
                      <a:pt x="6787266" y="684480"/>
                      <a:pt x="6807801" y="703303"/>
                      <a:pt x="6831758" y="703303"/>
                    </a:cubicBezTo>
                    <a:cubicBezTo>
                      <a:pt x="8616584" y="703303"/>
                      <a:pt x="8616584" y="703303"/>
                      <a:pt x="8616584" y="703303"/>
                    </a:cubicBezTo>
                    <a:cubicBezTo>
                      <a:pt x="8640542" y="703303"/>
                      <a:pt x="8661077" y="684480"/>
                      <a:pt x="8661077" y="658812"/>
                    </a:cubicBezTo>
                    <a:cubicBezTo>
                      <a:pt x="8661077" y="193366"/>
                      <a:pt x="8661077" y="193366"/>
                      <a:pt x="8661077" y="193366"/>
                    </a:cubicBezTo>
                    <a:cubicBezTo>
                      <a:pt x="8661077" y="165987"/>
                      <a:pt x="8683323" y="142030"/>
                      <a:pt x="8712414" y="142030"/>
                    </a:cubicBezTo>
                    <a:cubicBezTo>
                      <a:pt x="8866788" y="142030"/>
                      <a:pt x="9010400" y="142030"/>
                      <a:pt x="9144000" y="142030"/>
                    </a:cubicBezTo>
                    <a:lnTo>
                      <a:pt x="9144000" y="148875"/>
                    </a:lnTo>
                    <a:cubicBezTo>
                      <a:pt x="8712414" y="148875"/>
                      <a:pt x="8712414" y="148875"/>
                      <a:pt x="8712414" y="148875"/>
                    </a:cubicBezTo>
                    <a:cubicBezTo>
                      <a:pt x="8686745" y="148875"/>
                      <a:pt x="8667922" y="169409"/>
                      <a:pt x="8667922" y="193366"/>
                    </a:cubicBezTo>
                    <a:cubicBezTo>
                      <a:pt x="8667922" y="658812"/>
                      <a:pt x="8667922" y="658812"/>
                      <a:pt x="8667922" y="658812"/>
                    </a:cubicBezTo>
                    <a:cubicBezTo>
                      <a:pt x="8667922" y="687903"/>
                      <a:pt x="8643964" y="710148"/>
                      <a:pt x="8616584" y="710148"/>
                    </a:cubicBezTo>
                    <a:cubicBezTo>
                      <a:pt x="6831758" y="710148"/>
                      <a:pt x="6831758" y="710148"/>
                      <a:pt x="6831758" y="710148"/>
                    </a:cubicBezTo>
                    <a:cubicBezTo>
                      <a:pt x="6804378" y="710148"/>
                      <a:pt x="6780421" y="687903"/>
                      <a:pt x="6780421" y="658812"/>
                    </a:cubicBezTo>
                    <a:cubicBezTo>
                      <a:pt x="6780421" y="51336"/>
                      <a:pt x="6780421" y="51336"/>
                      <a:pt x="6780421" y="51336"/>
                    </a:cubicBezTo>
                    <a:cubicBezTo>
                      <a:pt x="6780421" y="27379"/>
                      <a:pt x="6761597" y="6845"/>
                      <a:pt x="6735929" y="6845"/>
                    </a:cubicBezTo>
                    <a:cubicBezTo>
                      <a:pt x="5562016" y="6845"/>
                      <a:pt x="5562016" y="6845"/>
                      <a:pt x="5562016" y="6845"/>
                    </a:cubicBezTo>
                    <a:cubicBezTo>
                      <a:pt x="5538059" y="6845"/>
                      <a:pt x="5517524" y="27379"/>
                      <a:pt x="5517524" y="51336"/>
                    </a:cubicBezTo>
                    <a:cubicBezTo>
                      <a:pt x="5517524" y="773463"/>
                      <a:pt x="5517524" y="773463"/>
                      <a:pt x="5517524" y="773463"/>
                    </a:cubicBezTo>
                    <a:cubicBezTo>
                      <a:pt x="5517524" y="802553"/>
                      <a:pt x="5495278" y="824799"/>
                      <a:pt x="5467898" y="824799"/>
                    </a:cubicBezTo>
                    <a:cubicBezTo>
                      <a:pt x="1906802" y="824799"/>
                      <a:pt x="1906802" y="824799"/>
                      <a:pt x="1906802" y="824799"/>
                    </a:cubicBezTo>
                    <a:cubicBezTo>
                      <a:pt x="1879422" y="824799"/>
                      <a:pt x="1855465" y="802553"/>
                      <a:pt x="1855465" y="773463"/>
                    </a:cubicBezTo>
                    <a:cubicBezTo>
                      <a:pt x="1855465" y="662235"/>
                      <a:pt x="1855465" y="662235"/>
                      <a:pt x="1855465" y="662235"/>
                    </a:cubicBezTo>
                    <a:cubicBezTo>
                      <a:pt x="1855465" y="636567"/>
                      <a:pt x="1834930" y="617743"/>
                      <a:pt x="1810972" y="617743"/>
                    </a:cubicBezTo>
                    <a:cubicBezTo>
                      <a:pt x="1295888" y="617743"/>
                      <a:pt x="1295888" y="617743"/>
                      <a:pt x="1295888" y="617743"/>
                    </a:cubicBezTo>
                    <a:cubicBezTo>
                      <a:pt x="1271931" y="617743"/>
                      <a:pt x="1253107" y="636567"/>
                      <a:pt x="1253107" y="662235"/>
                    </a:cubicBezTo>
                    <a:cubicBezTo>
                      <a:pt x="1253107" y="871001"/>
                      <a:pt x="1253107" y="871001"/>
                      <a:pt x="1253107" y="871001"/>
                    </a:cubicBezTo>
                    <a:cubicBezTo>
                      <a:pt x="1253107" y="898380"/>
                      <a:pt x="1229150" y="922337"/>
                      <a:pt x="1201770" y="922337"/>
                    </a:cubicBezTo>
                    <a:cubicBezTo>
                      <a:pt x="782516" y="922337"/>
                      <a:pt x="782516" y="922337"/>
                      <a:pt x="782516" y="922337"/>
                    </a:cubicBezTo>
                    <a:cubicBezTo>
                      <a:pt x="755136" y="922337"/>
                      <a:pt x="731178" y="898380"/>
                      <a:pt x="731178" y="871001"/>
                    </a:cubicBezTo>
                    <a:cubicBezTo>
                      <a:pt x="731178" y="564696"/>
                      <a:pt x="731178" y="564696"/>
                      <a:pt x="731178" y="564696"/>
                    </a:cubicBezTo>
                    <a:cubicBezTo>
                      <a:pt x="731178" y="540739"/>
                      <a:pt x="712355" y="520205"/>
                      <a:pt x="688397" y="520205"/>
                    </a:cubicBezTo>
                    <a:cubicBezTo>
                      <a:pt x="412149" y="520205"/>
                      <a:pt x="185673" y="520205"/>
                      <a:pt x="0" y="520205"/>
                    </a:cubicBezTo>
                    <a:lnTo>
                      <a:pt x="0" y="513360"/>
                    </a:lnTo>
                    <a:cubicBezTo>
                      <a:pt x="688397" y="513360"/>
                      <a:pt x="688397" y="513360"/>
                      <a:pt x="688397" y="513360"/>
                    </a:cubicBezTo>
                    <a:cubicBezTo>
                      <a:pt x="715777" y="513360"/>
                      <a:pt x="738023" y="535606"/>
                      <a:pt x="738023" y="564696"/>
                    </a:cubicBezTo>
                    <a:cubicBezTo>
                      <a:pt x="738023" y="871001"/>
                      <a:pt x="738023" y="871001"/>
                      <a:pt x="738023" y="871001"/>
                    </a:cubicBezTo>
                    <a:cubicBezTo>
                      <a:pt x="738023" y="894958"/>
                      <a:pt x="758558" y="915492"/>
                      <a:pt x="782516" y="915492"/>
                    </a:cubicBezTo>
                    <a:cubicBezTo>
                      <a:pt x="1201770" y="915492"/>
                      <a:pt x="1201770" y="915492"/>
                      <a:pt x="1201770" y="915492"/>
                    </a:cubicBezTo>
                    <a:cubicBezTo>
                      <a:pt x="1225727" y="915492"/>
                      <a:pt x="1246262" y="894958"/>
                      <a:pt x="1246262" y="871001"/>
                    </a:cubicBezTo>
                    <a:cubicBezTo>
                      <a:pt x="1246262" y="662235"/>
                      <a:pt x="1246262" y="662235"/>
                      <a:pt x="1246262" y="662235"/>
                    </a:cubicBezTo>
                    <a:cubicBezTo>
                      <a:pt x="1246262" y="633144"/>
                      <a:pt x="1268508" y="610899"/>
                      <a:pt x="1295888" y="610899"/>
                    </a:cubicBezTo>
                    <a:cubicBezTo>
                      <a:pt x="1810972" y="610899"/>
                      <a:pt x="1810972" y="610899"/>
                      <a:pt x="1810972" y="610899"/>
                    </a:cubicBezTo>
                    <a:cubicBezTo>
                      <a:pt x="1840064" y="610899"/>
                      <a:pt x="1862310" y="633144"/>
                      <a:pt x="1862310" y="662235"/>
                    </a:cubicBezTo>
                    <a:cubicBezTo>
                      <a:pt x="1862310" y="773463"/>
                      <a:pt x="1862310" y="773463"/>
                      <a:pt x="1862310" y="773463"/>
                    </a:cubicBezTo>
                    <a:cubicBezTo>
                      <a:pt x="1862310" y="799131"/>
                      <a:pt x="1882845" y="817954"/>
                      <a:pt x="1906802" y="817954"/>
                    </a:cubicBezTo>
                    <a:cubicBezTo>
                      <a:pt x="5467898" y="817954"/>
                      <a:pt x="5467898" y="817954"/>
                      <a:pt x="5467898" y="817954"/>
                    </a:cubicBezTo>
                    <a:cubicBezTo>
                      <a:pt x="5491855" y="817954"/>
                      <a:pt x="5510679" y="799131"/>
                      <a:pt x="5510679" y="773463"/>
                    </a:cubicBezTo>
                    <a:cubicBezTo>
                      <a:pt x="5510679" y="51336"/>
                      <a:pt x="5510679" y="51336"/>
                      <a:pt x="5510679" y="51336"/>
                    </a:cubicBezTo>
                    <a:cubicBezTo>
                      <a:pt x="5510679" y="22246"/>
                      <a:pt x="5534636" y="0"/>
                      <a:pt x="5562016" y="0"/>
                    </a:cubicBezTo>
                    <a:close/>
                  </a:path>
                </a:pathLst>
              </a:custGeom>
              <a:solidFill>
                <a:schemeClr val="bg1"/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sv-SE"/>
                </a:defPPr>
                <a:lvl1pPr marL="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sv-SE"/>
              </a:p>
            </p:txBody>
          </p:sp>
          <p:sp>
            <p:nvSpPr>
              <p:cNvPr id="27" name="Rektangel 12"/>
              <p:cNvSpPr/>
              <p:nvPr userDrawn="1"/>
            </p:nvSpPr>
            <p:spPr>
              <a:xfrm>
                <a:off x="900907" y="2759149"/>
                <a:ext cx="9144000" cy="1536700"/>
              </a:xfrm>
              <a:custGeom>
                <a:avLst/>
                <a:gdLst/>
                <a:ahLst/>
                <a:cxnLst/>
                <a:rect l="l" t="t" r="r" b="b"/>
                <a:pathLst>
                  <a:path w="9144000" h="1536700">
                    <a:moveTo>
                      <a:pt x="2822317" y="0"/>
                    </a:moveTo>
                    <a:cubicBezTo>
                      <a:pt x="5028108" y="0"/>
                      <a:pt x="5028108" y="0"/>
                      <a:pt x="5028108" y="0"/>
                    </a:cubicBezTo>
                    <a:cubicBezTo>
                      <a:pt x="5055488" y="0"/>
                      <a:pt x="5079446" y="22246"/>
                      <a:pt x="5079446" y="51338"/>
                    </a:cubicBezTo>
                    <a:cubicBezTo>
                      <a:pt x="5079446" y="884715"/>
                      <a:pt x="5079446" y="884715"/>
                      <a:pt x="5079446" y="884715"/>
                    </a:cubicBezTo>
                    <a:cubicBezTo>
                      <a:pt x="5079446" y="908672"/>
                      <a:pt x="5098269" y="929207"/>
                      <a:pt x="5123938" y="929207"/>
                    </a:cubicBezTo>
                    <a:cubicBezTo>
                      <a:pt x="5734852" y="929207"/>
                      <a:pt x="5734852" y="929207"/>
                      <a:pt x="5734852" y="929207"/>
                    </a:cubicBezTo>
                    <a:cubicBezTo>
                      <a:pt x="5760520" y="929207"/>
                      <a:pt x="5779344" y="908672"/>
                      <a:pt x="5779344" y="884715"/>
                    </a:cubicBezTo>
                    <a:cubicBezTo>
                      <a:pt x="5779344" y="352517"/>
                      <a:pt x="5779344" y="352517"/>
                      <a:pt x="5779344" y="352517"/>
                    </a:cubicBezTo>
                    <a:cubicBezTo>
                      <a:pt x="5779344" y="323426"/>
                      <a:pt x="5803301" y="301180"/>
                      <a:pt x="5830681" y="301180"/>
                    </a:cubicBezTo>
                    <a:cubicBezTo>
                      <a:pt x="7452939" y="301180"/>
                      <a:pt x="7452939" y="301180"/>
                      <a:pt x="7452939" y="301180"/>
                    </a:cubicBezTo>
                    <a:cubicBezTo>
                      <a:pt x="7480319" y="301180"/>
                      <a:pt x="7502565" y="323426"/>
                      <a:pt x="7502565" y="352517"/>
                    </a:cubicBezTo>
                    <a:cubicBezTo>
                      <a:pt x="7502565" y="1485363"/>
                      <a:pt x="7502565" y="1485363"/>
                      <a:pt x="7502565" y="1485363"/>
                    </a:cubicBezTo>
                    <a:cubicBezTo>
                      <a:pt x="7502565" y="1509320"/>
                      <a:pt x="7523100" y="1529855"/>
                      <a:pt x="7547058" y="1529855"/>
                    </a:cubicBezTo>
                    <a:cubicBezTo>
                      <a:pt x="8799687" y="1529855"/>
                      <a:pt x="8799687" y="1529855"/>
                      <a:pt x="8799687" y="1529855"/>
                    </a:cubicBezTo>
                    <a:cubicBezTo>
                      <a:pt x="8823645" y="1529855"/>
                      <a:pt x="8844180" y="1509320"/>
                      <a:pt x="8844180" y="1485363"/>
                    </a:cubicBezTo>
                    <a:cubicBezTo>
                      <a:pt x="8844180" y="966855"/>
                      <a:pt x="8844180" y="966855"/>
                      <a:pt x="8844180" y="966855"/>
                    </a:cubicBezTo>
                    <a:cubicBezTo>
                      <a:pt x="8844180" y="937764"/>
                      <a:pt x="8866426" y="915517"/>
                      <a:pt x="8895517" y="915517"/>
                    </a:cubicBezTo>
                    <a:cubicBezTo>
                      <a:pt x="8981972" y="915517"/>
                      <a:pt x="9064748" y="915517"/>
                      <a:pt x="9144000" y="915517"/>
                    </a:cubicBezTo>
                    <a:lnTo>
                      <a:pt x="9144000" y="922362"/>
                    </a:lnTo>
                    <a:cubicBezTo>
                      <a:pt x="8895517" y="922362"/>
                      <a:pt x="8895517" y="922362"/>
                      <a:pt x="8895517" y="922362"/>
                    </a:cubicBezTo>
                    <a:cubicBezTo>
                      <a:pt x="8869848" y="922362"/>
                      <a:pt x="8851025" y="941186"/>
                      <a:pt x="8851025" y="966855"/>
                    </a:cubicBezTo>
                    <a:cubicBezTo>
                      <a:pt x="8851025" y="1485363"/>
                      <a:pt x="8851025" y="1485363"/>
                      <a:pt x="8851025" y="1485363"/>
                    </a:cubicBezTo>
                    <a:cubicBezTo>
                      <a:pt x="8851025" y="1512743"/>
                      <a:pt x="8827067" y="1536700"/>
                      <a:pt x="8799687" y="1536700"/>
                    </a:cubicBezTo>
                    <a:cubicBezTo>
                      <a:pt x="7547058" y="1536700"/>
                      <a:pt x="7547058" y="1536700"/>
                      <a:pt x="7547058" y="1536700"/>
                    </a:cubicBezTo>
                    <a:cubicBezTo>
                      <a:pt x="7519678" y="1536700"/>
                      <a:pt x="7495720" y="1512743"/>
                      <a:pt x="7495720" y="1485363"/>
                    </a:cubicBezTo>
                    <a:cubicBezTo>
                      <a:pt x="7495720" y="352517"/>
                      <a:pt x="7495720" y="352517"/>
                      <a:pt x="7495720" y="352517"/>
                    </a:cubicBezTo>
                    <a:cubicBezTo>
                      <a:pt x="7495720" y="328560"/>
                      <a:pt x="7476897" y="308025"/>
                      <a:pt x="7452939" y="308025"/>
                    </a:cubicBezTo>
                    <a:cubicBezTo>
                      <a:pt x="5830681" y="308025"/>
                      <a:pt x="5830681" y="308025"/>
                      <a:pt x="5830681" y="308025"/>
                    </a:cubicBezTo>
                    <a:cubicBezTo>
                      <a:pt x="5806724" y="308025"/>
                      <a:pt x="5786189" y="328560"/>
                      <a:pt x="5786189" y="352517"/>
                    </a:cubicBezTo>
                    <a:cubicBezTo>
                      <a:pt x="5786189" y="884715"/>
                      <a:pt x="5786189" y="884715"/>
                      <a:pt x="5786189" y="884715"/>
                    </a:cubicBezTo>
                    <a:cubicBezTo>
                      <a:pt x="5786189" y="912095"/>
                      <a:pt x="5763943" y="936052"/>
                      <a:pt x="5734852" y="936052"/>
                    </a:cubicBezTo>
                    <a:cubicBezTo>
                      <a:pt x="5123938" y="936052"/>
                      <a:pt x="5123938" y="936052"/>
                      <a:pt x="5123938" y="936052"/>
                    </a:cubicBezTo>
                    <a:cubicBezTo>
                      <a:pt x="5094847" y="936052"/>
                      <a:pt x="5072601" y="912095"/>
                      <a:pt x="5072601" y="884715"/>
                    </a:cubicBezTo>
                    <a:cubicBezTo>
                      <a:pt x="5072601" y="51338"/>
                      <a:pt x="5072601" y="51338"/>
                      <a:pt x="5072601" y="51338"/>
                    </a:cubicBezTo>
                    <a:cubicBezTo>
                      <a:pt x="5072601" y="25669"/>
                      <a:pt x="5052066" y="6845"/>
                      <a:pt x="5028108" y="6845"/>
                    </a:cubicBezTo>
                    <a:cubicBezTo>
                      <a:pt x="2822317" y="6845"/>
                      <a:pt x="2822317" y="6845"/>
                      <a:pt x="2822317" y="6845"/>
                    </a:cubicBezTo>
                    <a:cubicBezTo>
                      <a:pt x="2798359" y="6845"/>
                      <a:pt x="2777825" y="25669"/>
                      <a:pt x="2777825" y="51338"/>
                    </a:cubicBezTo>
                    <a:cubicBezTo>
                      <a:pt x="2777825" y="1276591"/>
                      <a:pt x="2777825" y="1276591"/>
                      <a:pt x="2777825" y="1276591"/>
                    </a:cubicBezTo>
                    <a:cubicBezTo>
                      <a:pt x="2777825" y="1303971"/>
                      <a:pt x="2755578" y="1327928"/>
                      <a:pt x="2726487" y="1327928"/>
                    </a:cubicBezTo>
                    <a:cubicBezTo>
                      <a:pt x="279410" y="1327928"/>
                      <a:pt x="279410" y="1327928"/>
                      <a:pt x="279410" y="1327928"/>
                    </a:cubicBezTo>
                    <a:cubicBezTo>
                      <a:pt x="252030" y="1327928"/>
                      <a:pt x="228073" y="1303971"/>
                      <a:pt x="228073" y="1276591"/>
                    </a:cubicBezTo>
                    <a:cubicBezTo>
                      <a:pt x="228073" y="453481"/>
                      <a:pt x="228073" y="453481"/>
                      <a:pt x="228073" y="453481"/>
                    </a:cubicBezTo>
                    <a:cubicBezTo>
                      <a:pt x="228073" y="427812"/>
                      <a:pt x="207538" y="408988"/>
                      <a:pt x="183580" y="408988"/>
                    </a:cubicBezTo>
                    <a:cubicBezTo>
                      <a:pt x="120092" y="408988"/>
                      <a:pt x="58927" y="408988"/>
                      <a:pt x="0" y="408988"/>
                    </a:cubicBezTo>
                    <a:lnTo>
                      <a:pt x="0" y="402143"/>
                    </a:lnTo>
                    <a:cubicBezTo>
                      <a:pt x="183580" y="402143"/>
                      <a:pt x="183580" y="402143"/>
                      <a:pt x="183580" y="402143"/>
                    </a:cubicBezTo>
                    <a:cubicBezTo>
                      <a:pt x="212672" y="402143"/>
                      <a:pt x="234918" y="424389"/>
                      <a:pt x="234918" y="453481"/>
                    </a:cubicBezTo>
                    <a:cubicBezTo>
                      <a:pt x="234918" y="1276591"/>
                      <a:pt x="234918" y="1276591"/>
                      <a:pt x="234918" y="1276591"/>
                    </a:cubicBezTo>
                    <a:cubicBezTo>
                      <a:pt x="234918" y="1300548"/>
                      <a:pt x="255453" y="1321083"/>
                      <a:pt x="279410" y="1321083"/>
                    </a:cubicBezTo>
                    <a:cubicBezTo>
                      <a:pt x="2726487" y="1321083"/>
                      <a:pt x="2726487" y="1321083"/>
                      <a:pt x="2726487" y="1321083"/>
                    </a:cubicBezTo>
                    <a:cubicBezTo>
                      <a:pt x="2750445" y="1321083"/>
                      <a:pt x="2770980" y="1300548"/>
                      <a:pt x="2770980" y="1276591"/>
                    </a:cubicBezTo>
                    <a:cubicBezTo>
                      <a:pt x="2770980" y="51338"/>
                      <a:pt x="2770980" y="51338"/>
                      <a:pt x="2770980" y="51338"/>
                    </a:cubicBezTo>
                    <a:cubicBezTo>
                      <a:pt x="2770980" y="22246"/>
                      <a:pt x="2794937" y="0"/>
                      <a:pt x="2822317" y="0"/>
                    </a:cubicBezTo>
                    <a:close/>
                  </a:path>
                </a:pathLst>
              </a:custGeom>
              <a:solidFill>
                <a:schemeClr val="bg1"/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sv-SE"/>
                </a:defPPr>
                <a:lvl1pPr marL="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sv-SE"/>
              </a:p>
            </p:txBody>
          </p:sp>
          <p:sp>
            <p:nvSpPr>
              <p:cNvPr id="28" name="Rektangel 13"/>
              <p:cNvSpPr/>
              <p:nvPr userDrawn="1"/>
            </p:nvSpPr>
            <p:spPr>
              <a:xfrm>
                <a:off x="900907" y="2855987"/>
                <a:ext cx="9144000" cy="1435100"/>
              </a:xfrm>
              <a:custGeom>
                <a:avLst/>
                <a:gdLst/>
                <a:ahLst/>
                <a:cxnLst/>
                <a:rect l="l" t="t" r="r" b="b"/>
                <a:pathLst>
                  <a:path w="9144000" h="1435100">
                    <a:moveTo>
                      <a:pt x="4819337" y="0"/>
                    </a:moveTo>
                    <a:cubicBezTo>
                      <a:pt x="5888863" y="0"/>
                      <a:pt x="5888863" y="0"/>
                      <a:pt x="5888863" y="0"/>
                    </a:cubicBezTo>
                    <a:cubicBezTo>
                      <a:pt x="5917955" y="0"/>
                      <a:pt x="5940201" y="23947"/>
                      <a:pt x="5940201" y="51315"/>
                    </a:cubicBezTo>
                    <a:cubicBezTo>
                      <a:pt x="5940201" y="1228131"/>
                      <a:pt x="5940201" y="1228131"/>
                      <a:pt x="5940201" y="1228131"/>
                    </a:cubicBezTo>
                    <a:cubicBezTo>
                      <a:pt x="5940201" y="1253788"/>
                      <a:pt x="5960736" y="1272604"/>
                      <a:pt x="5984693" y="1272604"/>
                    </a:cubicBezTo>
                    <a:cubicBezTo>
                      <a:pt x="8152838" y="1272604"/>
                      <a:pt x="8152838" y="1272604"/>
                      <a:pt x="8152838" y="1272604"/>
                    </a:cubicBezTo>
                    <a:cubicBezTo>
                      <a:pt x="8176795" y="1272604"/>
                      <a:pt x="8197330" y="1253788"/>
                      <a:pt x="8197330" y="1228131"/>
                    </a:cubicBezTo>
                    <a:cubicBezTo>
                      <a:pt x="8197330" y="256573"/>
                      <a:pt x="8197330" y="256573"/>
                      <a:pt x="8197330" y="256573"/>
                    </a:cubicBezTo>
                    <a:cubicBezTo>
                      <a:pt x="8197330" y="227495"/>
                      <a:pt x="8219576" y="205259"/>
                      <a:pt x="8248667" y="205259"/>
                    </a:cubicBezTo>
                    <a:cubicBezTo>
                      <a:pt x="8970812" y="205259"/>
                      <a:pt x="8970812" y="205259"/>
                      <a:pt x="8970812" y="205259"/>
                    </a:cubicBezTo>
                    <a:cubicBezTo>
                      <a:pt x="8998191" y="205259"/>
                      <a:pt x="9020438" y="227495"/>
                      <a:pt x="9020438" y="256573"/>
                    </a:cubicBezTo>
                    <a:cubicBezTo>
                      <a:pt x="9020438" y="465253"/>
                      <a:pt x="9020438" y="465253"/>
                      <a:pt x="9020438" y="465253"/>
                    </a:cubicBezTo>
                    <a:cubicBezTo>
                      <a:pt x="9020438" y="489200"/>
                      <a:pt x="9040972" y="508015"/>
                      <a:pt x="9064930" y="508015"/>
                    </a:cubicBezTo>
                    <a:lnTo>
                      <a:pt x="9144000" y="508015"/>
                    </a:lnTo>
                    <a:lnTo>
                      <a:pt x="9144000" y="514857"/>
                    </a:lnTo>
                    <a:cubicBezTo>
                      <a:pt x="9064930" y="514857"/>
                      <a:pt x="9064930" y="514857"/>
                      <a:pt x="9064930" y="514857"/>
                    </a:cubicBezTo>
                    <a:cubicBezTo>
                      <a:pt x="9037550" y="514857"/>
                      <a:pt x="9013593" y="492621"/>
                      <a:pt x="9013593" y="465253"/>
                    </a:cubicBezTo>
                    <a:cubicBezTo>
                      <a:pt x="9013593" y="256573"/>
                      <a:pt x="9013593" y="256573"/>
                      <a:pt x="9013593" y="256573"/>
                    </a:cubicBezTo>
                    <a:cubicBezTo>
                      <a:pt x="9013593" y="232627"/>
                      <a:pt x="8994769" y="212101"/>
                      <a:pt x="8970812" y="212101"/>
                    </a:cubicBezTo>
                    <a:cubicBezTo>
                      <a:pt x="8248667" y="212101"/>
                      <a:pt x="8248667" y="212101"/>
                      <a:pt x="8248667" y="212101"/>
                    </a:cubicBezTo>
                    <a:cubicBezTo>
                      <a:pt x="8222998" y="212101"/>
                      <a:pt x="8204175" y="232627"/>
                      <a:pt x="8204175" y="256573"/>
                    </a:cubicBezTo>
                    <a:cubicBezTo>
                      <a:pt x="8204175" y="1228131"/>
                      <a:pt x="8204175" y="1228131"/>
                      <a:pt x="8204175" y="1228131"/>
                    </a:cubicBezTo>
                    <a:cubicBezTo>
                      <a:pt x="8204175" y="1257209"/>
                      <a:pt x="8180217" y="1279446"/>
                      <a:pt x="8152838" y="1279446"/>
                    </a:cubicBezTo>
                    <a:cubicBezTo>
                      <a:pt x="5984693" y="1279446"/>
                      <a:pt x="5984693" y="1279446"/>
                      <a:pt x="5984693" y="1279446"/>
                    </a:cubicBezTo>
                    <a:cubicBezTo>
                      <a:pt x="5957313" y="1279446"/>
                      <a:pt x="5933356" y="1257209"/>
                      <a:pt x="5933356" y="1228131"/>
                    </a:cubicBezTo>
                    <a:cubicBezTo>
                      <a:pt x="5933356" y="51315"/>
                      <a:pt x="5933356" y="51315"/>
                      <a:pt x="5933356" y="51315"/>
                    </a:cubicBezTo>
                    <a:cubicBezTo>
                      <a:pt x="5933356" y="27368"/>
                      <a:pt x="5914532" y="6842"/>
                      <a:pt x="5888863" y="6842"/>
                    </a:cubicBezTo>
                    <a:cubicBezTo>
                      <a:pt x="4819337" y="6842"/>
                      <a:pt x="4819337" y="6842"/>
                      <a:pt x="4819337" y="6842"/>
                    </a:cubicBezTo>
                    <a:cubicBezTo>
                      <a:pt x="4795380" y="6842"/>
                      <a:pt x="4774845" y="27368"/>
                      <a:pt x="4774845" y="51315"/>
                    </a:cubicBezTo>
                    <a:cubicBezTo>
                      <a:pt x="4774845" y="1383786"/>
                      <a:pt x="4774845" y="1383786"/>
                      <a:pt x="4774845" y="1383786"/>
                    </a:cubicBezTo>
                    <a:cubicBezTo>
                      <a:pt x="4774845" y="1412864"/>
                      <a:pt x="4752599" y="1435100"/>
                      <a:pt x="4723507" y="1435100"/>
                    </a:cubicBezTo>
                    <a:cubicBezTo>
                      <a:pt x="3236438" y="1435100"/>
                      <a:pt x="3236438" y="1435100"/>
                      <a:pt x="3236438" y="1435100"/>
                    </a:cubicBezTo>
                    <a:cubicBezTo>
                      <a:pt x="3207346" y="1435100"/>
                      <a:pt x="3185100" y="1412864"/>
                      <a:pt x="3185100" y="1383786"/>
                    </a:cubicBezTo>
                    <a:cubicBezTo>
                      <a:pt x="3185100" y="259994"/>
                      <a:pt x="3185100" y="259994"/>
                      <a:pt x="3185100" y="259994"/>
                    </a:cubicBezTo>
                    <a:cubicBezTo>
                      <a:pt x="3185100" y="236048"/>
                      <a:pt x="3164565" y="215522"/>
                      <a:pt x="3140608" y="215522"/>
                    </a:cubicBezTo>
                    <a:cubicBezTo>
                      <a:pt x="986153" y="215522"/>
                      <a:pt x="986153" y="215522"/>
                      <a:pt x="986153" y="215522"/>
                    </a:cubicBezTo>
                    <a:cubicBezTo>
                      <a:pt x="960485" y="215522"/>
                      <a:pt x="941661" y="236048"/>
                      <a:pt x="941661" y="259994"/>
                    </a:cubicBezTo>
                    <a:cubicBezTo>
                      <a:pt x="941661" y="1079319"/>
                      <a:pt x="941661" y="1079319"/>
                      <a:pt x="941661" y="1079319"/>
                    </a:cubicBezTo>
                    <a:cubicBezTo>
                      <a:pt x="941661" y="1108397"/>
                      <a:pt x="917704" y="1130633"/>
                      <a:pt x="890324" y="1130633"/>
                    </a:cubicBezTo>
                    <a:cubicBezTo>
                      <a:pt x="538949" y="1130633"/>
                      <a:pt x="245341" y="1130633"/>
                      <a:pt x="0" y="1130633"/>
                    </a:cubicBezTo>
                    <a:lnTo>
                      <a:pt x="0" y="1123791"/>
                    </a:lnTo>
                    <a:cubicBezTo>
                      <a:pt x="890324" y="1123791"/>
                      <a:pt x="890324" y="1123791"/>
                      <a:pt x="890324" y="1123791"/>
                    </a:cubicBezTo>
                    <a:cubicBezTo>
                      <a:pt x="914281" y="1123791"/>
                      <a:pt x="934816" y="1103265"/>
                      <a:pt x="934816" y="1079319"/>
                    </a:cubicBezTo>
                    <a:cubicBezTo>
                      <a:pt x="934816" y="259994"/>
                      <a:pt x="934816" y="259994"/>
                      <a:pt x="934816" y="259994"/>
                    </a:cubicBezTo>
                    <a:cubicBezTo>
                      <a:pt x="934816" y="230916"/>
                      <a:pt x="957062" y="208680"/>
                      <a:pt x="986153" y="208680"/>
                    </a:cubicBezTo>
                    <a:cubicBezTo>
                      <a:pt x="3140608" y="208680"/>
                      <a:pt x="3140608" y="208680"/>
                      <a:pt x="3140608" y="208680"/>
                    </a:cubicBezTo>
                    <a:cubicBezTo>
                      <a:pt x="3167988" y="208680"/>
                      <a:pt x="3191945" y="230916"/>
                      <a:pt x="3191945" y="259994"/>
                    </a:cubicBezTo>
                    <a:cubicBezTo>
                      <a:pt x="3191945" y="1383786"/>
                      <a:pt x="3191945" y="1383786"/>
                      <a:pt x="3191945" y="1383786"/>
                    </a:cubicBezTo>
                    <a:cubicBezTo>
                      <a:pt x="3191945" y="1409443"/>
                      <a:pt x="3210769" y="1428258"/>
                      <a:pt x="3236438" y="1428258"/>
                    </a:cubicBezTo>
                    <a:cubicBezTo>
                      <a:pt x="4723507" y="1428258"/>
                      <a:pt x="4723507" y="1428258"/>
                      <a:pt x="4723507" y="1428258"/>
                    </a:cubicBezTo>
                    <a:cubicBezTo>
                      <a:pt x="4749176" y="1428258"/>
                      <a:pt x="4768000" y="1409443"/>
                      <a:pt x="4768000" y="1383786"/>
                    </a:cubicBezTo>
                    <a:cubicBezTo>
                      <a:pt x="4768000" y="51315"/>
                      <a:pt x="4768000" y="51315"/>
                      <a:pt x="4768000" y="51315"/>
                    </a:cubicBezTo>
                    <a:cubicBezTo>
                      <a:pt x="4768000" y="23947"/>
                      <a:pt x="4791957" y="0"/>
                      <a:pt x="4819337" y="0"/>
                    </a:cubicBezTo>
                    <a:close/>
                  </a:path>
                </a:pathLst>
              </a:custGeom>
              <a:solidFill>
                <a:schemeClr val="bg1"/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sv-SE"/>
                </a:defPPr>
                <a:lvl1pPr marL="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sv-SE">
                  <a:ln>
                    <a:solidFill>
                      <a:schemeClr val="tx2"/>
                    </a:solidFill>
                  </a:ln>
                </a:endParaRPr>
              </a:p>
            </p:txBody>
          </p:sp>
        </p:grpSp>
      </p:grpSp>
      <p:sp>
        <p:nvSpPr>
          <p:cNvPr id="15" name="textruta 14"/>
          <p:cNvSpPr txBox="1"/>
          <p:nvPr userDrawn="1"/>
        </p:nvSpPr>
        <p:spPr>
          <a:xfrm>
            <a:off x="7103422" y="171390"/>
            <a:ext cx="1779654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1100" b="1" dirty="0" smtClean="0"/>
              <a:t>KTH ROYAL INSTITUTE</a:t>
            </a:r>
            <a:br>
              <a:rPr lang="sv-SE" sz="1100" b="1" dirty="0" smtClean="0"/>
            </a:br>
            <a:r>
              <a:rPr lang="sv-SE" sz="1100" b="1" dirty="0" smtClean="0"/>
              <a:t>OF</a:t>
            </a:r>
            <a:r>
              <a:rPr lang="sv-SE" sz="1100" b="1" baseline="0" dirty="0" smtClean="0"/>
              <a:t> TECHNOLOGY</a:t>
            </a:r>
            <a:endParaRPr lang="sv-SE" sz="1100" b="1" dirty="0"/>
          </a:p>
        </p:txBody>
      </p:sp>
    </p:spTree>
    <p:extLst>
      <p:ext uri="{BB962C8B-B14F-4D97-AF65-F5344CB8AC3E}">
        <p14:creationId xmlns:p14="http://schemas.microsoft.com/office/powerpoint/2010/main" val="346163348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/>
          <p:cNvPicPr>
            <a:picLocks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8965" y="258366"/>
            <a:ext cx="514350" cy="4970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Platshållare för innehåll 2"/>
          <p:cNvSpPr>
            <a:spLocks noGrp="1"/>
          </p:cNvSpPr>
          <p:nvPr>
            <p:ph idx="1"/>
          </p:nvPr>
        </p:nvSpPr>
        <p:spPr>
          <a:xfrm>
            <a:off x="1619250" y="1066801"/>
            <a:ext cx="6935788" cy="317896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14" name="Rubrik 1"/>
          <p:cNvSpPr>
            <a:spLocks noGrp="1"/>
          </p:cNvSpPr>
          <p:nvPr>
            <p:ph type="title"/>
          </p:nvPr>
        </p:nvSpPr>
        <p:spPr>
          <a:xfrm>
            <a:off x="1619250" y="323613"/>
            <a:ext cx="6935788" cy="501254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8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5580112" y="4716382"/>
            <a:ext cx="2133600" cy="273844"/>
          </a:xfrm>
        </p:spPr>
        <p:txBody>
          <a:bodyPr/>
          <a:lstStyle>
            <a:lvl1pPr>
              <a:defRPr sz="1100">
                <a:solidFill>
                  <a:schemeClr val="tx1"/>
                </a:solidFill>
              </a:defRPr>
            </a:lvl1pPr>
          </a:lstStyle>
          <a:p>
            <a:fld id="{CFCB38AA-14D0-4B67-BE5B-608C5A8A7489}" type="datetimeFigureOut">
              <a:rPr lang="sv-SE" smtClean="0"/>
              <a:pPr/>
              <a:t>2016-02-09</a:t>
            </a:fld>
            <a:endParaRPr lang="sv-SE"/>
          </a:p>
        </p:txBody>
      </p:sp>
      <p:sp>
        <p:nvSpPr>
          <p:cNvPr id="13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8172400" y="4724617"/>
            <a:ext cx="531863" cy="273844"/>
          </a:xfrm>
        </p:spPr>
        <p:txBody>
          <a:bodyPr/>
          <a:lstStyle>
            <a:lvl1pPr>
              <a:defRPr sz="1100">
                <a:solidFill>
                  <a:schemeClr val="tx1"/>
                </a:solidFill>
              </a:defRPr>
            </a:lvl1pPr>
          </a:lstStyle>
          <a:p>
            <a:fld id="{680D72F4-1C41-4187-A4BC-492CF086CF40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15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1619250" y="4773106"/>
            <a:ext cx="2895600" cy="273844"/>
          </a:xfrm>
        </p:spPr>
        <p:txBody>
          <a:bodyPr lIns="0" tIns="0" rIns="0" bIns="0" anchor="t" anchorCtr="0"/>
          <a:lstStyle>
            <a:lvl1pPr algn="l">
              <a:lnSpc>
                <a:spcPts val="900"/>
              </a:lnSpc>
              <a:defRPr sz="1100" b="1" cap="all" baseline="0">
                <a:solidFill>
                  <a:schemeClr val="tx1"/>
                </a:solidFill>
              </a:defRPr>
            </a:lvl1pPr>
          </a:lstStyle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72990736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 bwMode="gray">
          <a:xfrm>
            <a:off x="1568185" y="870886"/>
            <a:ext cx="6984337" cy="782763"/>
          </a:xfrm>
        </p:spPr>
        <p:txBody>
          <a:bodyPr>
            <a:normAutofit/>
          </a:bodyPr>
          <a:lstStyle>
            <a:lvl1pPr algn="l">
              <a:lnSpc>
                <a:spcPts val="3800"/>
              </a:lnSpc>
              <a:defRPr sz="3600" b="1"/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 bwMode="gray">
          <a:xfrm>
            <a:off x="1567963" y="1707654"/>
            <a:ext cx="6987075" cy="702078"/>
          </a:xfrm>
        </p:spPr>
        <p:txBody>
          <a:bodyPr>
            <a:normAutofit/>
          </a:bodyPr>
          <a:lstStyle>
            <a:lvl1pPr marL="0" indent="0" algn="l">
              <a:lnSpc>
                <a:spcPts val="2800"/>
              </a:lnSpc>
              <a:spcBef>
                <a:spcPts val="0"/>
              </a:spcBef>
              <a:buNone/>
              <a:defRPr sz="24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 dirty="0"/>
          </a:p>
        </p:txBody>
      </p:sp>
      <p:pic>
        <p:nvPicPr>
          <p:cNvPr id="1026" name="Picture 2" descr="http://intra.kth.se/polopoly_fs/1.383275!/image/KTH_pngs.png"/>
          <p:cNvPicPr>
            <a:picLocks noChangeArrowheads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6469" b="7207"/>
          <a:stretch/>
        </p:blipFill>
        <p:spPr bwMode="gray">
          <a:xfrm>
            <a:off x="347664" y="258367"/>
            <a:ext cx="603657" cy="6024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Line 6"/>
          <p:cNvSpPr>
            <a:spLocks noChangeShapeType="1"/>
          </p:cNvSpPr>
          <p:nvPr userDrawn="1"/>
        </p:nvSpPr>
        <p:spPr bwMode="gray">
          <a:xfrm>
            <a:off x="-1375645" y="4197523"/>
            <a:ext cx="0" cy="0"/>
          </a:xfrm>
          <a:prstGeom prst="line">
            <a:avLst/>
          </a:prstGeom>
          <a:noFill/>
          <a:ln w="3" cap="flat">
            <a:solidFill>
              <a:schemeClr val="bg1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38" name="AutoShape 14"/>
          <p:cNvSpPr>
            <a:spLocks noChangeAspect="1" noChangeArrowheads="1" noTextEdit="1"/>
          </p:cNvSpPr>
          <p:nvPr userDrawn="1"/>
        </p:nvSpPr>
        <p:spPr bwMode="auto">
          <a:xfrm>
            <a:off x="-3582988" y="3049588"/>
            <a:ext cx="14508163" cy="1744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v-SE"/>
          </a:p>
        </p:txBody>
      </p:sp>
      <p:grpSp>
        <p:nvGrpSpPr>
          <p:cNvPr id="29" name="Grupp 28"/>
          <p:cNvGrpSpPr/>
          <p:nvPr userDrawn="1"/>
        </p:nvGrpSpPr>
        <p:grpSpPr>
          <a:xfrm>
            <a:off x="0" y="2709862"/>
            <a:ext cx="9144000" cy="2433638"/>
            <a:chOff x="0" y="2709862"/>
            <a:chExt cx="9144000" cy="2433638"/>
          </a:xfrm>
        </p:grpSpPr>
        <p:sp>
          <p:nvSpPr>
            <p:cNvPr id="14" name="Rektangel 13"/>
            <p:cNvSpPr/>
            <p:nvPr userDrawn="1"/>
          </p:nvSpPr>
          <p:spPr bwMode="gray">
            <a:xfrm>
              <a:off x="0" y="2709862"/>
              <a:ext cx="9144000" cy="2433638"/>
            </a:xfrm>
            <a:prstGeom prst="rect">
              <a:avLst/>
            </a:prstGeom>
            <a:solidFill>
              <a:srgbClr val="B0C92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grpSp>
          <p:nvGrpSpPr>
            <p:cNvPr id="23" name="Grupp 22"/>
            <p:cNvGrpSpPr/>
            <p:nvPr userDrawn="1"/>
          </p:nvGrpSpPr>
          <p:grpSpPr>
            <a:xfrm>
              <a:off x="0" y="3052732"/>
              <a:ext cx="9144000" cy="1744661"/>
              <a:chOff x="900907" y="2551188"/>
              <a:chExt cx="9144000" cy="1744661"/>
            </a:xfrm>
          </p:grpSpPr>
          <p:sp>
            <p:nvSpPr>
              <p:cNvPr id="24" name="Rektangel 4"/>
              <p:cNvSpPr/>
              <p:nvPr userDrawn="1"/>
            </p:nvSpPr>
            <p:spPr>
              <a:xfrm>
                <a:off x="900907" y="3979937"/>
                <a:ext cx="9144000" cy="252412"/>
              </a:xfrm>
              <a:custGeom>
                <a:avLst/>
                <a:gdLst/>
                <a:ahLst/>
                <a:cxnLst/>
                <a:rect l="l" t="t" r="r" b="b"/>
                <a:pathLst>
                  <a:path w="9144000" h="252412">
                    <a:moveTo>
                      <a:pt x="1395140" y="0"/>
                    </a:moveTo>
                    <a:cubicBezTo>
                      <a:pt x="7995403" y="0"/>
                      <a:pt x="7995403" y="0"/>
                      <a:pt x="7995403" y="0"/>
                    </a:cubicBezTo>
                    <a:cubicBezTo>
                      <a:pt x="8024494" y="0"/>
                      <a:pt x="8046740" y="22171"/>
                      <a:pt x="8046740" y="51165"/>
                    </a:cubicBezTo>
                    <a:cubicBezTo>
                      <a:pt x="8046740" y="201248"/>
                      <a:pt x="8046740" y="201248"/>
                      <a:pt x="8046740" y="201248"/>
                    </a:cubicBezTo>
                    <a:cubicBezTo>
                      <a:pt x="8046740" y="225124"/>
                      <a:pt x="8067275" y="245590"/>
                      <a:pt x="8091233" y="245590"/>
                    </a:cubicBezTo>
                    <a:cubicBezTo>
                      <a:pt x="8497615" y="245590"/>
                      <a:pt x="8845755" y="245590"/>
                      <a:pt x="9144000" y="245590"/>
                    </a:cubicBezTo>
                    <a:lnTo>
                      <a:pt x="9144000" y="252412"/>
                    </a:lnTo>
                    <a:cubicBezTo>
                      <a:pt x="8091233" y="252412"/>
                      <a:pt x="8091233" y="252412"/>
                      <a:pt x="8091233" y="252412"/>
                    </a:cubicBezTo>
                    <a:cubicBezTo>
                      <a:pt x="8063853" y="252412"/>
                      <a:pt x="8039895" y="228535"/>
                      <a:pt x="8039895" y="201248"/>
                    </a:cubicBezTo>
                    <a:cubicBezTo>
                      <a:pt x="8039895" y="51165"/>
                      <a:pt x="8039895" y="51165"/>
                      <a:pt x="8039895" y="51165"/>
                    </a:cubicBezTo>
                    <a:cubicBezTo>
                      <a:pt x="8039895" y="27288"/>
                      <a:pt x="8019361" y="6822"/>
                      <a:pt x="7995403" y="6822"/>
                    </a:cubicBezTo>
                    <a:cubicBezTo>
                      <a:pt x="1395140" y="6822"/>
                      <a:pt x="1395140" y="6822"/>
                      <a:pt x="1395140" y="6822"/>
                    </a:cubicBezTo>
                    <a:cubicBezTo>
                      <a:pt x="1371183" y="6822"/>
                      <a:pt x="1350648" y="27288"/>
                      <a:pt x="1350648" y="51165"/>
                    </a:cubicBezTo>
                    <a:cubicBezTo>
                      <a:pt x="1350648" y="197837"/>
                      <a:pt x="1350648" y="197837"/>
                      <a:pt x="1350648" y="197837"/>
                    </a:cubicBezTo>
                    <a:cubicBezTo>
                      <a:pt x="1350648" y="226830"/>
                      <a:pt x="1328402" y="249001"/>
                      <a:pt x="1299311" y="249001"/>
                    </a:cubicBezTo>
                    <a:cubicBezTo>
                      <a:pt x="796791" y="249001"/>
                      <a:pt x="367217" y="249001"/>
                      <a:pt x="0" y="249001"/>
                    </a:cubicBezTo>
                    <a:lnTo>
                      <a:pt x="0" y="242179"/>
                    </a:lnTo>
                    <a:cubicBezTo>
                      <a:pt x="1299311" y="242179"/>
                      <a:pt x="1299311" y="242179"/>
                      <a:pt x="1299311" y="242179"/>
                    </a:cubicBezTo>
                    <a:cubicBezTo>
                      <a:pt x="1324979" y="242179"/>
                      <a:pt x="1343803" y="223419"/>
                      <a:pt x="1343803" y="197837"/>
                    </a:cubicBezTo>
                    <a:cubicBezTo>
                      <a:pt x="1343803" y="51165"/>
                      <a:pt x="1343803" y="51165"/>
                      <a:pt x="1343803" y="51165"/>
                    </a:cubicBezTo>
                    <a:cubicBezTo>
                      <a:pt x="1343803" y="22171"/>
                      <a:pt x="1367761" y="0"/>
                      <a:pt x="1395140" y="0"/>
                    </a:cubicBezTo>
                    <a:close/>
                  </a:path>
                </a:pathLst>
              </a:custGeom>
              <a:solidFill>
                <a:schemeClr val="bg1"/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sv-SE"/>
                </a:defPPr>
                <a:lvl1pPr marL="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sv-SE"/>
              </a:p>
            </p:txBody>
          </p:sp>
          <p:sp>
            <p:nvSpPr>
              <p:cNvPr id="25" name="Rektangel 10"/>
              <p:cNvSpPr/>
              <p:nvPr userDrawn="1"/>
            </p:nvSpPr>
            <p:spPr>
              <a:xfrm>
                <a:off x="900907" y="2841700"/>
                <a:ext cx="9144000" cy="840441"/>
              </a:xfrm>
              <a:custGeom>
                <a:avLst/>
                <a:gdLst/>
                <a:ahLst/>
                <a:cxnLst/>
                <a:rect l="l" t="t" r="r" b="b"/>
                <a:pathLst>
                  <a:path w="9144000" h="840441">
                    <a:moveTo>
                      <a:pt x="7625775" y="0"/>
                    </a:moveTo>
                    <a:cubicBezTo>
                      <a:pt x="8520853" y="0"/>
                      <a:pt x="8943978" y="0"/>
                      <a:pt x="9144000" y="0"/>
                    </a:cubicBezTo>
                    <a:lnTo>
                      <a:pt x="9144000" y="6847"/>
                    </a:lnTo>
                    <a:cubicBezTo>
                      <a:pt x="7625775" y="6847"/>
                      <a:pt x="7625775" y="6847"/>
                      <a:pt x="7625775" y="6847"/>
                    </a:cubicBezTo>
                    <a:cubicBezTo>
                      <a:pt x="7600106" y="6847"/>
                      <a:pt x="7581282" y="27387"/>
                      <a:pt x="7581282" y="51351"/>
                    </a:cubicBezTo>
                    <a:cubicBezTo>
                      <a:pt x="7581282" y="534048"/>
                      <a:pt x="7581282" y="534048"/>
                      <a:pt x="7581282" y="534048"/>
                    </a:cubicBezTo>
                    <a:cubicBezTo>
                      <a:pt x="7581282" y="561435"/>
                      <a:pt x="7557325" y="585399"/>
                      <a:pt x="7529945" y="585399"/>
                    </a:cubicBezTo>
                    <a:cubicBezTo>
                      <a:pt x="6551114" y="585399"/>
                      <a:pt x="6551114" y="585399"/>
                      <a:pt x="6551114" y="585399"/>
                    </a:cubicBezTo>
                    <a:cubicBezTo>
                      <a:pt x="6523734" y="585399"/>
                      <a:pt x="6499777" y="561435"/>
                      <a:pt x="6499777" y="534048"/>
                    </a:cubicBezTo>
                    <a:cubicBezTo>
                      <a:pt x="6499777" y="371437"/>
                      <a:pt x="6499777" y="371437"/>
                      <a:pt x="6499777" y="371437"/>
                    </a:cubicBezTo>
                    <a:cubicBezTo>
                      <a:pt x="6499777" y="345762"/>
                      <a:pt x="6480953" y="326933"/>
                      <a:pt x="6455285" y="326933"/>
                    </a:cubicBezTo>
                    <a:cubicBezTo>
                      <a:pt x="3746388" y="326933"/>
                      <a:pt x="3746388" y="326933"/>
                      <a:pt x="3746388" y="326933"/>
                    </a:cubicBezTo>
                    <a:cubicBezTo>
                      <a:pt x="3720719" y="326933"/>
                      <a:pt x="3701896" y="345762"/>
                      <a:pt x="3701896" y="371437"/>
                    </a:cubicBezTo>
                    <a:cubicBezTo>
                      <a:pt x="3701896" y="789090"/>
                      <a:pt x="3701896" y="789090"/>
                      <a:pt x="3701896" y="789090"/>
                    </a:cubicBezTo>
                    <a:cubicBezTo>
                      <a:pt x="3701896" y="816477"/>
                      <a:pt x="3677938" y="840441"/>
                      <a:pt x="3650558" y="840441"/>
                    </a:cubicBezTo>
                    <a:cubicBezTo>
                      <a:pt x="1088828" y="840441"/>
                      <a:pt x="1088828" y="840441"/>
                      <a:pt x="1088828" y="840441"/>
                    </a:cubicBezTo>
                    <a:cubicBezTo>
                      <a:pt x="1059737" y="840441"/>
                      <a:pt x="1037491" y="816477"/>
                      <a:pt x="1037491" y="789090"/>
                    </a:cubicBezTo>
                    <a:cubicBezTo>
                      <a:pt x="1037491" y="65044"/>
                      <a:pt x="1037491" y="65044"/>
                      <a:pt x="1037491" y="65044"/>
                    </a:cubicBezTo>
                    <a:cubicBezTo>
                      <a:pt x="1037491" y="41081"/>
                      <a:pt x="1016956" y="20540"/>
                      <a:pt x="992998" y="20540"/>
                    </a:cubicBezTo>
                    <a:cubicBezTo>
                      <a:pt x="542461" y="20540"/>
                      <a:pt x="224457" y="20540"/>
                      <a:pt x="0" y="20540"/>
                    </a:cubicBezTo>
                    <a:lnTo>
                      <a:pt x="0" y="13694"/>
                    </a:lnTo>
                    <a:cubicBezTo>
                      <a:pt x="992998" y="13694"/>
                      <a:pt x="992998" y="13694"/>
                      <a:pt x="992998" y="13694"/>
                    </a:cubicBezTo>
                    <a:cubicBezTo>
                      <a:pt x="1020378" y="13694"/>
                      <a:pt x="1044336" y="37657"/>
                      <a:pt x="1044336" y="65044"/>
                    </a:cubicBezTo>
                    <a:cubicBezTo>
                      <a:pt x="1044336" y="789090"/>
                      <a:pt x="1044336" y="789090"/>
                      <a:pt x="1044336" y="789090"/>
                    </a:cubicBezTo>
                    <a:cubicBezTo>
                      <a:pt x="1044336" y="813054"/>
                      <a:pt x="1063159" y="833594"/>
                      <a:pt x="1088828" y="833594"/>
                    </a:cubicBezTo>
                    <a:cubicBezTo>
                      <a:pt x="3650558" y="833594"/>
                      <a:pt x="3650558" y="833594"/>
                      <a:pt x="3650558" y="833594"/>
                    </a:cubicBezTo>
                    <a:cubicBezTo>
                      <a:pt x="3674516" y="833594"/>
                      <a:pt x="3695051" y="813054"/>
                      <a:pt x="3695051" y="789090"/>
                    </a:cubicBezTo>
                    <a:cubicBezTo>
                      <a:pt x="3695051" y="371437"/>
                      <a:pt x="3695051" y="371437"/>
                      <a:pt x="3695051" y="371437"/>
                    </a:cubicBezTo>
                    <a:cubicBezTo>
                      <a:pt x="3695051" y="342339"/>
                      <a:pt x="3717297" y="320087"/>
                      <a:pt x="3746388" y="320087"/>
                    </a:cubicBezTo>
                    <a:cubicBezTo>
                      <a:pt x="6455285" y="320087"/>
                      <a:pt x="6455285" y="320087"/>
                      <a:pt x="6455285" y="320087"/>
                    </a:cubicBezTo>
                    <a:cubicBezTo>
                      <a:pt x="6484376" y="320087"/>
                      <a:pt x="6506622" y="342339"/>
                      <a:pt x="6506622" y="371437"/>
                    </a:cubicBezTo>
                    <a:cubicBezTo>
                      <a:pt x="6506622" y="534048"/>
                      <a:pt x="6506622" y="534048"/>
                      <a:pt x="6506622" y="534048"/>
                    </a:cubicBezTo>
                    <a:cubicBezTo>
                      <a:pt x="6506622" y="558012"/>
                      <a:pt x="6527157" y="578552"/>
                      <a:pt x="6551114" y="578552"/>
                    </a:cubicBezTo>
                    <a:cubicBezTo>
                      <a:pt x="7529945" y="578552"/>
                      <a:pt x="7529945" y="578552"/>
                      <a:pt x="7529945" y="578552"/>
                    </a:cubicBezTo>
                    <a:cubicBezTo>
                      <a:pt x="7553903" y="578552"/>
                      <a:pt x="7574437" y="558012"/>
                      <a:pt x="7574437" y="534048"/>
                    </a:cubicBezTo>
                    <a:cubicBezTo>
                      <a:pt x="7574437" y="51351"/>
                      <a:pt x="7574437" y="51351"/>
                      <a:pt x="7574437" y="51351"/>
                    </a:cubicBezTo>
                    <a:cubicBezTo>
                      <a:pt x="7574437" y="23964"/>
                      <a:pt x="7596684" y="0"/>
                      <a:pt x="7625775" y="0"/>
                    </a:cubicBezTo>
                    <a:close/>
                  </a:path>
                </a:pathLst>
              </a:custGeom>
              <a:solidFill>
                <a:schemeClr val="bg1"/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sv-SE"/>
                </a:defPPr>
                <a:lvl1pPr marL="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sv-SE" b="1" dirty="0"/>
              </a:p>
            </p:txBody>
          </p:sp>
          <p:sp>
            <p:nvSpPr>
              <p:cNvPr id="26" name="Rektangel 11"/>
              <p:cNvSpPr/>
              <p:nvPr userDrawn="1"/>
            </p:nvSpPr>
            <p:spPr>
              <a:xfrm>
                <a:off x="900907" y="2551188"/>
                <a:ext cx="9144000" cy="922337"/>
              </a:xfrm>
              <a:custGeom>
                <a:avLst/>
                <a:gdLst/>
                <a:ahLst/>
                <a:cxnLst/>
                <a:rect l="l" t="t" r="r" b="b"/>
                <a:pathLst>
                  <a:path w="9144000" h="922337">
                    <a:moveTo>
                      <a:pt x="5562016" y="0"/>
                    </a:moveTo>
                    <a:cubicBezTo>
                      <a:pt x="6735929" y="0"/>
                      <a:pt x="6735929" y="0"/>
                      <a:pt x="6735929" y="0"/>
                    </a:cubicBezTo>
                    <a:cubicBezTo>
                      <a:pt x="6765020" y="0"/>
                      <a:pt x="6787266" y="22246"/>
                      <a:pt x="6787266" y="51336"/>
                    </a:cubicBezTo>
                    <a:cubicBezTo>
                      <a:pt x="6787266" y="658812"/>
                      <a:pt x="6787266" y="658812"/>
                      <a:pt x="6787266" y="658812"/>
                    </a:cubicBezTo>
                    <a:cubicBezTo>
                      <a:pt x="6787266" y="684480"/>
                      <a:pt x="6807801" y="703303"/>
                      <a:pt x="6831758" y="703303"/>
                    </a:cubicBezTo>
                    <a:cubicBezTo>
                      <a:pt x="8616584" y="703303"/>
                      <a:pt x="8616584" y="703303"/>
                      <a:pt x="8616584" y="703303"/>
                    </a:cubicBezTo>
                    <a:cubicBezTo>
                      <a:pt x="8640542" y="703303"/>
                      <a:pt x="8661077" y="684480"/>
                      <a:pt x="8661077" y="658812"/>
                    </a:cubicBezTo>
                    <a:cubicBezTo>
                      <a:pt x="8661077" y="193366"/>
                      <a:pt x="8661077" y="193366"/>
                      <a:pt x="8661077" y="193366"/>
                    </a:cubicBezTo>
                    <a:cubicBezTo>
                      <a:pt x="8661077" y="165987"/>
                      <a:pt x="8683323" y="142030"/>
                      <a:pt x="8712414" y="142030"/>
                    </a:cubicBezTo>
                    <a:cubicBezTo>
                      <a:pt x="8866788" y="142030"/>
                      <a:pt x="9010400" y="142030"/>
                      <a:pt x="9144000" y="142030"/>
                    </a:cubicBezTo>
                    <a:lnTo>
                      <a:pt x="9144000" y="148875"/>
                    </a:lnTo>
                    <a:cubicBezTo>
                      <a:pt x="8712414" y="148875"/>
                      <a:pt x="8712414" y="148875"/>
                      <a:pt x="8712414" y="148875"/>
                    </a:cubicBezTo>
                    <a:cubicBezTo>
                      <a:pt x="8686745" y="148875"/>
                      <a:pt x="8667922" y="169409"/>
                      <a:pt x="8667922" y="193366"/>
                    </a:cubicBezTo>
                    <a:cubicBezTo>
                      <a:pt x="8667922" y="658812"/>
                      <a:pt x="8667922" y="658812"/>
                      <a:pt x="8667922" y="658812"/>
                    </a:cubicBezTo>
                    <a:cubicBezTo>
                      <a:pt x="8667922" y="687903"/>
                      <a:pt x="8643964" y="710148"/>
                      <a:pt x="8616584" y="710148"/>
                    </a:cubicBezTo>
                    <a:cubicBezTo>
                      <a:pt x="6831758" y="710148"/>
                      <a:pt x="6831758" y="710148"/>
                      <a:pt x="6831758" y="710148"/>
                    </a:cubicBezTo>
                    <a:cubicBezTo>
                      <a:pt x="6804378" y="710148"/>
                      <a:pt x="6780421" y="687903"/>
                      <a:pt x="6780421" y="658812"/>
                    </a:cubicBezTo>
                    <a:cubicBezTo>
                      <a:pt x="6780421" y="51336"/>
                      <a:pt x="6780421" y="51336"/>
                      <a:pt x="6780421" y="51336"/>
                    </a:cubicBezTo>
                    <a:cubicBezTo>
                      <a:pt x="6780421" y="27379"/>
                      <a:pt x="6761597" y="6845"/>
                      <a:pt x="6735929" y="6845"/>
                    </a:cubicBezTo>
                    <a:cubicBezTo>
                      <a:pt x="5562016" y="6845"/>
                      <a:pt x="5562016" y="6845"/>
                      <a:pt x="5562016" y="6845"/>
                    </a:cubicBezTo>
                    <a:cubicBezTo>
                      <a:pt x="5538059" y="6845"/>
                      <a:pt x="5517524" y="27379"/>
                      <a:pt x="5517524" y="51336"/>
                    </a:cubicBezTo>
                    <a:cubicBezTo>
                      <a:pt x="5517524" y="773463"/>
                      <a:pt x="5517524" y="773463"/>
                      <a:pt x="5517524" y="773463"/>
                    </a:cubicBezTo>
                    <a:cubicBezTo>
                      <a:pt x="5517524" y="802553"/>
                      <a:pt x="5495278" y="824799"/>
                      <a:pt x="5467898" y="824799"/>
                    </a:cubicBezTo>
                    <a:cubicBezTo>
                      <a:pt x="1906802" y="824799"/>
                      <a:pt x="1906802" y="824799"/>
                      <a:pt x="1906802" y="824799"/>
                    </a:cubicBezTo>
                    <a:cubicBezTo>
                      <a:pt x="1879422" y="824799"/>
                      <a:pt x="1855465" y="802553"/>
                      <a:pt x="1855465" y="773463"/>
                    </a:cubicBezTo>
                    <a:cubicBezTo>
                      <a:pt x="1855465" y="662235"/>
                      <a:pt x="1855465" y="662235"/>
                      <a:pt x="1855465" y="662235"/>
                    </a:cubicBezTo>
                    <a:cubicBezTo>
                      <a:pt x="1855465" y="636567"/>
                      <a:pt x="1834930" y="617743"/>
                      <a:pt x="1810972" y="617743"/>
                    </a:cubicBezTo>
                    <a:cubicBezTo>
                      <a:pt x="1295888" y="617743"/>
                      <a:pt x="1295888" y="617743"/>
                      <a:pt x="1295888" y="617743"/>
                    </a:cubicBezTo>
                    <a:cubicBezTo>
                      <a:pt x="1271931" y="617743"/>
                      <a:pt x="1253107" y="636567"/>
                      <a:pt x="1253107" y="662235"/>
                    </a:cubicBezTo>
                    <a:cubicBezTo>
                      <a:pt x="1253107" y="871001"/>
                      <a:pt x="1253107" y="871001"/>
                      <a:pt x="1253107" y="871001"/>
                    </a:cubicBezTo>
                    <a:cubicBezTo>
                      <a:pt x="1253107" y="898380"/>
                      <a:pt x="1229150" y="922337"/>
                      <a:pt x="1201770" y="922337"/>
                    </a:cubicBezTo>
                    <a:cubicBezTo>
                      <a:pt x="782516" y="922337"/>
                      <a:pt x="782516" y="922337"/>
                      <a:pt x="782516" y="922337"/>
                    </a:cubicBezTo>
                    <a:cubicBezTo>
                      <a:pt x="755136" y="922337"/>
                      <a:pt x="731178" y="898380"/>
                      <a:pt x="731178" y="871001"/>
                    </a:cubicBezTo>
                    <a:cubicBezTo>
                      <a:pt x="731178" y="564696"/>
                      <a:pt x="731178" y="564696"/>
                      <a:pt x="731178" y="564696"/>
                    </a:cubicBezTo>
                    <a:cubicBezTo>
                      <a:pt x="731178" y="540739"/>
                      <a:pt x="712355" y="520205"/>
                      <a:pt x="688397" y="520205"/>
                    </a:cubicBezTo>
                    <a:cubicBezTo>
                      <a:pt x="412149" y="520205"/>
                      <a:pt x="185673" y="520205"/>
                      <a:pt x="0" y="520205"/>
                    </a:cubicBezTo>
                    <a:lnTo>
                      <a:pt x="0" y="513360"/>
                    </a:lnTo>
                    <a:cubicBezTo>
                      <a:pt x="688397" y="513360"/>
                      <a:pt x="688397" y="513360"/>
                      <a:pt x="688397" y="513360"/>
                    </a:cubicBezTo>
                    <a:cubicBezTo>
                      <a:pt x="715777" y="513360"/>
                      <a:pt x="738023" y="535606"/>
                      <a:pt x="738023" y="564696"/>
                    </a:cubicBezTo>
                    <a:cubicBezTo>
                      <a:pt x="738023" y="871001"/>
                      <a:pt x="738023" y="871001"/>
                      <a:pt x="738023" y="871001"/>
                    </a:cubicBezTo>
                    <a:cubicBezTo>
                      <a:pt x="738023" y="894958"/>
                      <a:pt x="758558" y="915492"/>
                      <a:pt x="782516" y="915492"/>
                    </a:cubicBezTo>
                    <a:cubicBezTo>
                      <a:pt x="1201770" y="915492"/>
                      <a:pt x="1201770" y="915492"/>
                      <a:pt x="1201770" y="915492"/>
                    </a:cubicBezTo>
                    <a:cubicBezTo>
                      <a:pt x="1225727" y="915492"/>
                      <a:pt x="1246262" y="894958"/>
                      <a:pt x="1246262" y="871001"/>
                    </a:cubicBezTo>
                    <a:cubicBezTo>
                      <a:pt x="1246262" y="662235"/>
                      <a:pt x="1246262" y="662235"/>
                      <a:pt x="1246262" y="662235"/>
                    </a:cubicBezTo>
                    <a:cubicBezTo>
                      <a:pt x="1246262" y="633144"/>
                      <a:pt x="1268508" y="610899"/>
                      <a:pt x="1295888" y="610899"/>
                    </a:cubicBezTo>
                    <a:cubicBezTo>
                      <a:pt x="1810972" y="610899"/>
                      <a:pt x="1810972" y="610899"/>
                      <a:pt x="1810972" y="610899"/>
                    </a:cubicBezTo>
                    <a:cubicBezTo>
                      <a:pt x="1840064" y="610899"/>
                      <a:pt x="1862310" y="633144"/>
                      <a:pt x="1862310" y="662235"/>
                    </a:cubicBezTo>
                    <a:cubicBezTo>
                      <a:pt x="1862310" y="773463"/>
                      <a:pt x="1862310" y="773463"/>
                      <a:pt x="1862310" y="773463"/>
                    </a:cubicBezTo>
                    <a:cubicBezTo>
                      <a:pt x="1862310" y="799131"/>
                      <a:pt x="1882845" y="817954"/>
                      <a:pt x="1906802" y="817954"/>
                    </a:cubicBezTo>
                    <a:cubicBezTo>
                      <a:pt x="5467898" y="817954"/>
                      <a:pt x="5467898" y="817954"/>
                      <a:pt x="5467898" y="817954"/>
                    </a:cubicBezTo>
                    <a:cubicBezTo>
                      <a:pt x="5491855" y="817954"/>
                      <a:pt x="5510679" y="799131"/>
                      <a:pt x="5510679" y="773463"/>
                    </a:cubicBezTo>
                    <a:cubicBezTo>
                      <a:pt x="5510679" y="51336"/>
                      <a:pt x="5510679" y="51336"/>
                      <a:pt x="5510679" y="51336"/>
                    </a:cubicBezTo>
                    <a:cubicBezTo>
                      <a:pt x="5510679" y="22246"/>
                      <a:pt x="5534636" y="0"/>
                      <a:pt x="5562016" y="0"/>
                    </a:cubicBezTo>
                    <a:close/>
                  </a:path>
                </a:pathLst>
              </a:custGeom>
              <a:solidFill>
                <a:schemeClr val="bg1"/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sv-SE"/>
                </a:defPPr>
                <a:lvl1pPr marL="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sv-SE"/>
              </a:p>
            </p:txBody>
          </p:sp>
          <p:sp>
            <p:nvSpPr>
              <p:cNvPr id="27" name="Rektangel 12"/>
              <p:cNvSpPr/>
              <p:nvPr userDrawn="1"/>
            </p:nvSpPr>
            <p:spPr>
              <a:xfrm>
                <a:off x="900907" y="2759149"/>
                <a:ext cx="9144000" cy="1536700"/>
              </a:xfrm>
              <a:custGeom>
                <a:avLst/>
                <a:gdLst/>
                <a:ahLst/>
                <a:cxnLst/>
                <a:rect l="l" t="t" r="r" b="b"/>
                <a:pathLst>
                  <a:path w="9144000" h="1536700">
                    <a:moveTo>
                      <a:pt x="2822317" y="0"/>
                    </a:moveTo>
                    <a:cubicBezTo>
                      <a:pt x="5028108" y="0"/>
                      <a:pt x="5028108" y="0"/>
                      <a:pt x="5028108" y="0"/>
                    </a:cubicBezTo>
                    <a:cubicBezTo>
                      <a:pt x="5055488" y="0"/>
                      <a:pt x="5079446" y="22246"/>
                      <a:pt x="5079446" y="51338"/>
                    </a:cubicBezTo>
                    <a:cubicBezTo>
                      <a:pt x="5079446" y="884715"/>
                      <a:pt x="5079446" y="884715"/>
                      <a:pt x="5079446" y="884715"/>
                    </a:cubicBezTo>
                    <a:cubicBezTo>
                      <a:pt x="5079446" y="908672"/>
                      <a:pt x="5098269" y="929207"/>
                      <a:pt x="5123938" y="929207"/>
                    </a:cubicBezTo>
                    <a:cubicBezTo>
                      <a:pt x="5734852" y="929207"/>
                      <a:pt x="5734852" y="929207"/>
                      <a:pt x="5734852" y="929207"/>
                    </a:cubicBezTo>
                    <a:cubicBezTo>
                      <a:pt x="5760520" y="929207"/>
                      <a:pt x="5779344" y="908672"/>
                      <a:pt x="5779344" y="884715"/>
                    </a:cubicBezTo>
                    <a:cubicBezTo>
                      <a:pt x="5779344" y="352517"/>
                      <a:pt x="5779344" y="352517"/>
                      <a:pt x="5779344" y="352517"/>
                    </a:cubicBezTo>
                    <a:cubicBezTo>
                      <a:pt x="5779344" y="323426"/>
                      <a:pt x="5803301" y="301180"/>
                      <a:pt x="5830681" y="301180"/>
                    </a:cubicBezTo>
                    <a:cubicBezTo>
                      <a:pt x="7452939" y="301180"/>
                      <a:pt x="7452939" y="301180"/>
                      <a:pt x="7452939" y="301180"/>
                    </a:cubicBezTo>
                    <a:cubicBezTo>
                      <a:pt x="7480319" y="301180"/>
                      <a:pt x="7502565" y="323426"/>
                      <a:pt x="7502565" y="352517"/>
                    </a:cubicBezTo>
                    <a:cubicBezTo>
                      <a:pt x="7502565" y="1485363"/>
                      <a:pt x="7502565" y="1485363"/>
                      <a:pt x="7502565" y="1485363"/>
                    </a:cubicBezTo>
                    <a:cubicBezTo>
                      <a:pt x="7502565" y="1509320"/>
                      <a:pt x="7523100" y="1529855"/>
                      <a:pt x="7547058" y="1529855"/>
                    </a:cubicBezTo>
                    <a:cubicBezTo>
                      <a:pt x="8799687" y="1529855"/>
                      <a:pt x="8799687" y="1529855"/>
                      <a:pt x="8799687" y="1529855"/>
                    </a:cubicBezTo>
                    <a:cubicBezTo>
                      <a:pt x="8823645" y="1529855"/>
                      <a:pt x="8844180" y="1509320"/>
                      <a:pt x="8844180" y="1485363"/>
                    </a:cubicBezTo>
                    <a:cubicBezTo>
                      <a:pt x="8844180" y="966855"/>
                      <a:pt x="8844180" y="966855"/>
                      <a:pt x="8844180" y="966855"/>
                    </a:cubicBezTo>
                    <a:cubicBezTo>
                      <a:pt x="8844180" y="937764"/>
                      <a:pt x="8866426" y="915517"/>
                      <a:pt x="8895517" y="915517"/>
                    </a:cubicBezTo>
                    <a:cubicBezTo>
                      <a:pt x="8981972" y="915517"/>
                      <a:pt x="9064748" y="915517"/>
                      <a:pt x="9144000" y="915517"/>
                    </a:cubicBezTo>
                    <a:lnTo>
                      <a:pt x="9144000" y="922362"/>
                    </a:lnTo>
                    <a:cubicBezTo>
                      <a:pt x="8895517" y="922362"/>
                      <a:pt x="8895517" y="922362"/>
                      <a:pt x="8895517" y="922362"/>
                    </a:cubicBezTo>
                    <a:cubicBezTo>
                      <a:pt x="8869848" y="922362"/>
                      <a:pt x="8851025" y="941186"/>
                      <a:pt x="8851025" y="966855"/>
                    </a:cubicBezTo>
                    <a:cubicBezTo>
                      <a:pt x="8851025" y="1485363"/>
                      <a:pt x="8851025" y="1485363"/>
                      <a:pt x="8851025" y="1485363"/>
                    </a:cubicBezTo>
                    <a:cubicBezTo>
                      <a:pt x="8851025" y="1512743"/>
                      <a:pt x="8827067" y="1536700"/>
                      <a:pt x="8799687" y="1536700"/>
                    </a:cubicBezTo>
                    <a:cubicBezTo>
                      <a:pt x="7547058" y="1536700"/>
                      <a:pt x="7547058" y="1536700"/>
                      <a:pt x="7547058" y="1536700"/>
                    </a:cubicBezTo>
                    <a:cubicBezTo>
                      <a:pt x="7519678" y="1536700"/>
                      <a:pt x="7495720" y="1512743"/>
                      <a:pt x="7495720" y="1485363"/>
                    </a:cubicBezTo>
                    <a:cubicBezTo>
                      <a:pt x="7495720" y="352517"/>
                      <a:pt x="7495720" y="352517"/>
                      <a:pt x="7495720" y="352517"/>
                    </a:cubicBezTo>
                    <a:cubicBezTo>
                      <a:pt x="7495720" y="328560"/>
                      <a:pt x="7476897" y="308025"/>
                      <a:pt x="7452939" y="308025"/>
                    </a:cubicBezTo>
                    <a:cubicBezTo>
                      <a:pt x="5830681" y="308025"/>
                      <a:pt x="5830681" y="308025"/>
                      <a:pt x="5830681" y="308025"/>
                    </a:cubicBezTo>
                    <a:cubicBezTo>
                      <a:pt x="5806724" y="308025"/>
                      <a:pt x="5786189" y="328560"/>
                      <a:pt x="5786189" y="352517"/>
                    </a:cubicBezTo>
                    <a:cubicBezTo>
                      <a:pt x="5786189" y="884715"/>
                      <a:pt x="5786189" y="884715"/>
                      <a:pt x="5786189" y="884715"/>
                    </a:cubicBezTo>
                    <a:cubicBezTo>
                      <a:pt x="5786189" y="912095"/>
                      <a:pt x="5763943" y="936052"/>
                      <a:pt x="5734852" y="936052"/>
                    </a:cubicBezTo>
                    <a:cubicBezTo>
                      <a:pt x="5123938" y="936052"/>
                      <a:pt x="5123938" y="936052"/>
                      <a:pt x="5123938" y="936052"/>
                    </a:cubicBezTo>
                    <a:cubicBezTo>
                      <a:pt x="5094847" y="936052"/>
                      <a:pt x="5072601" y="912095"/>
                      <a:pt x="5072601" y="884715"/>
                    </a:cubicBezTo>
                    <a:cubicBezTo>
                      <a:pt x="5072601" y="51338"/>
                      <a:pt x="5072601" y="51338"/>
                      <a:pt x="5072601" y="51338"/>
                    </a:cubicBezTo>
                    <a:cubicBezTo>
                      <a:pt x="5072601" y="25669"/>
                      <a:pt x="5052066" y="6845"/>
                      <a:pt x="5028108" y="6845"/>
                    </a:cubicBezTo>
                    <a:cubicBezTo>
                      <a:pt x="2822317" y="6845"/>
                      <a:pt x="2822317" y="6845"/>
                      <a:pt x="2822317" y="6845"/>
                    </a:cubicBezTo>
                    <a:cubicBezTo>
                      <a:pt x="2798359" y="6845"/>
                      <a:pt x="2777825" y="25669"/>
                      <a:pt x="2777825" y="51338"/>
                    </a:cubicBezTo>
                    <a:cubicBezTo>
                      <a:pt x="2777825" y="1276591"/>
                      <a:pt x="2777825" y="1276591"/>
                      <a:pt x="2777825" y="1276591"/>
                    </a:cubicBezTo>
                    <a:cubicBezTo>
                      <a:pt x="2777825" y="1303971"/>
                      <a:pt x="2755578" y="1327928"/>
                      <a:pt x="2726487" y="1327928"/>
                    </a:cubicBezTo>
                    <a:cubicBezTo>
                      <a:pt x="279410" y="1327928"/>
                      <a:pt x="279410" y="1327928"/>
                      <a:pt x="279410" y="1327928"/>
                    </a:cubicBezTo>
                    <a:cubicBezTo>
                      <a:pt x="252030" y="1327928"/>
                      <a:pt x="228073" y="1303971"/>
                      <a:pt x="228073" y="1276591"/>
                    </a:cubicBezTo>
                    <a:cubicBezTo>
                      <a:pt x="228073" y="453481"/>
                      <a:pt x="228073" y="453481"/>
                      <a:pt x="228073" y="453481"/>
                    </a:cubicBezTo>
                    <a:cubicBezTo>
                      <a:pt x="228073" y="427812"/>
                      <a:pt x="207538" y="408988"/>
                      <a:pt x="183580" y="408988"/>
                    </a:cubicBezTo>
                    <a:cubicBezTo>
                      <a:pt x="120092" y="408988"/>
                      <a:pt x="58927" y="408988"/>
                      <a:pt x="0" y="408988"/>
                    </a:cubicBezTo>
                    <a:lnTo>
                      <a:pt x="0" y="402143"/>
                    </a:lnTo>
                    <a:cubicBezTo>
                      <a:pt x="183580" y="402143"/>
                      <a:pt x="183580" y="402143"/>
                      <a:pt x="183580" y="402143"/>
                    </a:cubicBezTo>
                    <a:cubicBezTo>
                      <a:pt x="212672" y="402143"/>
                      <a:pt x="234918" y="424389"/>
                      <a:pt x="234918" y="453481"/>
                    </a:cubicBezTo>
                    <a:cubicBezTo>
                      <a:pt x="234918" y="1276591"/>
                      <a:pt x="234918" y="1276591"/>
                      <a:pt x="234918" y="1276591"/>
                    </a:cubicBezTo>
                    <a:cubicBezTo>
                      <a:pt x="234918" y="1300548"/>
                      <a:pt x="255453" y="1321083"/>
                      <a:pt x="279410" y="1321083"/>
                    </a:cubicBezTo>
                    <a:cubicBezTo>
                      <a:pt x="2726487" y="1321083"/>
                      <a:pt x="2726487" y="1321083"/>
                      <a:pt x="2726487" y="1321083"/>
                    </a:cubicBezTo>
                    <a:cubicBezTo>
                      <a:pt x="2750445" y="1321083"/>
                      <a:pt x="2770980" y="1300548"/>
                      <a:pt x="2770980" y="1276591"/>
                    </a:cubicBezTo>
                    <a:cubicBezTo>
                      <a:pt x="2770980" y="51338"/>
                      <a:pt x="2770980" y="51338"/>
                      <a:pt x="2770980" y="51338"/>
                    </a:cubicBezTo>
                    <a:cubicBezTo>
                      <a:pt x="2770980" y="22246"/>
                      <a:pt x="2794937" y="0"/>
                      <a:pt x="2822317" y="0"/>
                    </a:cubicBezTo>
                    <a:close/>
                  </a:path>
                </a:pathLst>
              </a:custGeom>
              <a:solidFill>
                <a:schemeClr val="bg1"/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sv-SE"/>
                </a:defPPr>
                <a:lvl1pPr marL="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sv-SE"/>
              </a:p>
            </p:txBody>
          </p:sp>
          <p:sp>
            <p:nvSpPr>
              <p:cNvPr id="28" name="Rektangel 13"/>
              <p:cNvSpPr/>
              <p:nvPr userDrawn="1"/>
            </p:nvSpPr>
            <p:spPr>
              <a:xfrm>
                <a:off x="900907" y="2855987"/>
                <a:ext cx="9144000" cy="1435100"/>
              </a:xfrm>
              <a:custGeom>
                <a:avLst/>
                <a:gdLst/>
                <a:ahLst/>
                <a:cxnLst/>
                <a:rect l="l" t="t" r="r" b="b"/>
                <a:pathLst>
                  <a:path w="9144000" h="1435100">
                    <a:moveTo>
                      <a:pt x="4819337" y="0"/>
                    </a:moveTo>
                    <a:cubicBezTo>
                      <a:pt x="5888863" y="0"/>
                      <a:pt x="5888863" y="0"/>
                      <a:pt x="5888863" y="0"/>
                    </a:cubicBezTo>
                    <a:cubicBezTo>
                      <a:pt x="5917955" y="0"/>
                      <a:pt x="5940201" y="23947"/>
                      <a:pt x="5940201" y="51315"/>
                    </a:cubicBezTo>
                    <a:cubicBezTo>
                      <a:pt x="5940201" y="1228131"/>
                      <a:pt x="5940201" y="1228131"/>
                      <a:pt x="5940201" y="1228131"/>
                    </a:cubicBezTo>
                    <a:cubicBezTo>
                      <a:pt x="5940201" y="1253788"/>
                      <a:pt x="5960736" y="1272604"/>
                      <a:pt x="5984693" y="1272604"/>
                    </a:cubicBezTo>
                    <a:cubicBezTo>
                      <a:pt x="8152838" y="1272604"/>
                      <a:pt x="8152838" y="1272604"/>
                      <a:pt x="8152838" y="1272604"/>
                    </a:cubicBezTo>
                    <a:cubicBezTo>
                      <a:pt x="8176795" y="1272604"/>
                      <a:pt x="8197330" y="1253788"/>
                      <a:pt x="8197330" y="1228131"/>
                    </a:cubicBezTo>
                    <a:cubicBezTo>
                      <a:pt x="8197330" y="256573"/>
                      <a:pt x="8197330" y="256573"/>
                      <a:pt x="8197330" y="256573"/>
                    </a:cubicBezTo>
                    <a:cubicBezTo>
                      <a:pt x="8197330" y="227495"/>
                      <a:pt x="8219576" y="205259"/>
                      <a:pt x="8248667" y="205259"/>
                    </a:cubicBezTo>
                    <a:cubicBezTo>
                      <a:pt x="8970812" y="205259"/>
                      <a:pt x="8970812" y="205259"/>
                      <a:pt x="8970812" y="205259"/>
                    </a:cubicBezTo>
                    <a:cubicBezTo>
                      <a:pt x="8998191" y="205259"/>
                      <a:pt x="9020438" y="227495"/>
                      <a:pt x="9020438" y="256573"/>
                    </a:cubicBezTo>
                    <a:cubicBezTo>
                      <a:pt x="9020438" y="465253"/>
                      <a:pt x="9020438" y="465253"/>
                      <a:pt x="9020438" y="465253"/>
                    </a:cubicBezTo>
                    <a:cubicBezTo>
                      <a:pt x="9020438" y="489200"/>
                      <a:pt x="9040972" y="508015"/>
                      <a:pt x="9064930" y="508015"/>
                    </a:cubicBezTo>
                    <a:lnTo>
                      <a:pt x="9144000" y="508015"/>
                    </a:lnTo>
                    <a:lnTo>
                      <a:pt x="9144000" y="514857"/>
                    </a:lnTo>
                    <a:cubicBezTo>
                      <a:pt x="9064930" y="514857"/>
                      <a:pt x="9064930" y="514857"/>
                      <a:pt x="9064930" y="514857"/>
                    </a:cubicBezTo>
                    <a:cubicBezTo>
                      <a:pt x="9037550" y="514857"/>
                      <a:pt x="9013593" y="492621"/>
                      <a:pt x="9013593" y="465253"/>
                    </a:cubicBezTo>
                    <a:cubicBezTo>
                      <a:pt x="9013593" y="256573"/>
                      <a:pt x="9013593" y="256573"/>
                      <a:pt x="9013593" y="256573"/>
                    </a:cubicBezTo>
                    <a:cubicBezTo>
                      <a:pt x="9013593" y="232627"/>
                      <a:pt x="8994769" y="212101"/>
                      <a:pt x="8970812" y="212101"/>
                    </a:cubicBezTo>
                    <a:cubicBezTo>
                      <a:pt x="8248667" y="212101"/>
                      <a:pt x="8248667" y="212101"/>
                      <a:pt x="8248667" y="212101"/>
                    </a:cubicBezTo>
                    <a:cubicBezTo>
                      <a:pt x="8222998" y="212101"/>
                      <a:pt x="8204175" y="232627"/>
                      <a:pt x="8204175" y="256573"/>
                    </a:cubicBezTo>
                    <a:cubicBezTo>
                      <a:pt x="8204175" y="1228131"/>
                      <a:pt x="8204175" y="1228131"/>
                      <a:pt x="8204175" y="1228131"/>
                    </a:cubicBezTo>
                    <a:cubicBezTo>
                      <a:pt x="8204175" y="1257209"/>
                      <a:pt x="8180217" y="1279446"/>
                      <a:pt x="8152838" y="1279446"/>
                    </a:cubicBezTo>
                    <a:cubicBezTo>
                      <a:pt x="5984693" y="1279446"/>
                      <a:pt x="5984693" y="1279446"/>
                      <a:pt x="5984693" y="1279446"/>
                    </a:cubicBezTo>
                    <a:cubicBezTo>
                      <a:pt x="5957313" y="1279446"/>
                      <a:pt x="5933356" y="1257209"/>
                      <a:pt x="5933356" y="1228131"/>
                    </a:cubicBezTo>
                    <a:cubicBezTo>
                      <a:pt x="5933356" y="51315"/>
                      <a:pt x="5933356" y="51315"/>
                      <a:pt x="5933356" y="51315"/>
                    </a:cubicBezTo>
                    <a:cubicBezTo>
                      <a:pt x="5933356" y="27368"/>
                      <a:pt x="5914532" y="6842"/>
                      <a:pt x="5888863" y="6842"/>
                    </a:cubicBezTo>
                    <a:cubicBezTo>
                      <a:pt x="4819337" y="6842"/>
                      <a:pt x="4819337" y="6842"/>
                      <a:pt x="4819337" y="6842"/>
                    </a:cubicBezTo>
                    <a:cubicBezTo>
                      <a:pt x="4795380" y="6842"/>
                      <a:pt x="4774845" y="27368"/>
                      <a:pt x="4774845" y="51315"/>
                    </a:cubicBezTo>
                    <a:cubicBezTo>
                      <a:pt x="4774845" y="1383786"/>
                      <a:pt x="4774845" y="1383786"/>
                      <a:pt x="4774845" y="1383786"/>
                    </a:cubicBezTo>
                    <a:cubicBezTo>
                      <a:pt x="4774845" y="1412864"/>
                      <a:pt x="4752599" y="1435100"/>
                      <a:pt x="4723507" y="1435100"/>
                    </a:cubicBezTo>
                    <a:cubicBezTo>
                      <a:pt x="3236438" y="1435100"/>
                      <a:pt x="3236438" y="1435100"/>
                      <a:pt x="3236438" y="1435100"/>
                    </a:cubicBezTo>
                    <a:cubicBezTo>
                      <a:pt x="3207346" y="1435100"/>
                      <a:pt x="3185100" y="1412864"/>
                      <a:pt x="3185100" y="1383786"/>
                    </a:cubicBezTo>
                    <a:cubicBezTo>
                      <a:pt x="3185100" y="259994"/>
                      <a:pt x="3185100" y="259994"/>
                      <a:pt x="3185100" y="259994"/>
                    </a:cubicBezTo>
                    <a:cubicBezTo>
                      <a:pt x="3185100" y="236048"/>
                      <a:pt x="3164565" y="215522"/>
                      <a:pt x="3140608" y="215522"/>
                    </a:cubicBezTo>
                    <a:cubicBezTo>
                      <a:pt x="986153" y="215522"/>
                      <a:pt x="986153" y="215522"/>
                      <a:pt x="986153" y="215522"/>
                    </a:cubicBezTo>
                    <a:cubicBezTo>
                      <a:pt x="960485" y="215522"/>
                      <a:pt x="941661" y="236048"/>
                      <a:pt x="941661" y="259994"/>
                    </a:cubicBezTo>
                    <a:cubicBezTo>
                      <a:pt x="941661" y="1079319"/>
                      <a:pt x="941661" y="1079319"/>
                      <a:pt x="941661" y="1079319"/>
                    </a:cubicBezTo>
                    <a:cubicBezTo>
                      <a:pt x="941661" y="1108397"/>
                      <a:pt x="917704" y="1130633"/>
                      <a:pt x="890324" y="1130633"/>
                    </a:cubicBezTo>
                    <a:cubicBezTo>
                      <a:pt x="538949" y="1130633"/>
                      <a:pt x="245341" y="1130633"/>
                      <a:pt x="0" y="1130633"/>
                    </a:cubicBezTo>
                    <a:lnTo>
                      <a:pt x="0" y="1123791"/>
                    </a:lnTo>
                    <a:cubicBezTo>
                      <a:pt x="890324" y="1123791"/>
                      <a:pt x="890324" y="1123791"/>
                      <a:pt x="890324" y="1123791"/>
                    </a:cubicBezTo>
                    <a:cubicBezTo>
                      <a:pt x="914281" y="1123791"/>
                      <a:pt x="934816" y="1103265"/>
                      <a:pt x="934816" y="1079319"/>
                    </a:cubicBezTo>
                    <a:cubicBezTo>
                      <a:pt x="934816" y="259994"/>
                      <a:pt x="934816" y="259994"/>
                      <a:pt x="934816" y="259994"/>
                    </a:cubicBezTo>
                    <a:cubicBezTo>
                      <a:pt x="934816" y="230916"/>
                      <a:pt x="957062" y="208680"/>
                      <a:pt x="986153" y="208680"/>
                    </a:cubicBezTo>
                    <a:cubicBezTo>
                      <a:pt x="3140608" y="208680"/>
                      <a:pt x="3140608" y="208680"/>
                      <a:pt x="3140608" y="208680"/>
                    </a:cubicBezTo>
                    <a:cubicBezTo>
                      <a:pt x="3167988" y="208680"/>
                      <a:pt x="3191945" y="230916"/>
                      <a:pt x="3191945" y="259994"/>
                    </a:cubicBezTo>
                    <a:cubicBezTo>
                      <a:pt x="3191945" y="1383786"/>
                      <a:pt x="3191945" y="1383786"/>
                      <a:pt x="3191945" y="1383786"/>
                    </a:cubicBezTo>
                    <a:cubicBezTo>
                      <a:pt x="3191945" y="1409443"/>
                      <a:pt x="3210769" y="1428258"/>
                      <a:pt x="3236438" y="1428258"/>
                    </a:cubicBezTo>
                    <a:cubicBezTo>
                      <a:pt x="4723507" y="1428258"/>
                      <a:pt x="4723507" y="1428258"/>
                      <a:pt x="4723507" y="1428258"/>
                    </a:cubicBezTo>
                    <a:cubicBezTo>
                      <a:pt x="4749176" y="1428258"/>
                      <a:pt x="4768000" y="1409443"/>
                      <a:pt x="4768000" y="1383786"/>
                    </a:cubicBezTo>
                    <a:cubicBezTo>
                      <a:pt x="4768000" y="51315"/>
                      <a:pt x="4768000" y="51315"/>
                      <a:pt x="4768000" y="51315"/>
                    </a:cubicBezTo>
                    <a:cubicBezTo>
                      <a:pt x="4768000" y="23947"/>
                      <a:pt x="4791957" y="0"/>
                      <a:pt x="4819337" y="0"/>
                    </a:cubicBezTo>
                    <a:close/>
                  </a:path>
                </a:pathLst>
              </a:custGeom>
              <a:solidFill>
                <a:schemeClr val="bg1"/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sv-SE"/>
                </a:defPPr>
                <a:lvl1pPr marL="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sv-SE">
                  <a:ln>
                    <a:solidFill>
                      <a:schemeClr val="tx2"/>
                    </a:solidFill>
                  </a:ln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410227278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619250" y="323613"/>
            <a:ext cx="6935788" cy="501254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1619250" y="1066801"/>
            <a:ext cx="6935788" cy="317896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1100"/>
            </a:lvl1pPr>
          </a:lstStyle>
          <a:p>
            <a:fld id="{CFCB38AA-14D0-4B67-BE5B-608C5A8A7489}" type="datetimeFigureOut">
              <a:rPr lang="sv-SE" smtClean="0"/>
              <a:pPr/>
              <a:t>2016-02-09</a:t>
            </a:fld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8172400" y="4724617"/>
            <a:ext cx="531863" cy="273844"/>
          </a:xfrm>
        </p:spPr>
        <p:txBody>
          <a:bodyPr/>
          <a:lstStyle>
            <a:lvl1pPr>
              <a:defRPr sz="1100"/>
            </a:lvl1pPr>
          </a:lstStyle>
          <a:p>
            <a:fld id="{680D72F4-1C41-4187-A4BC-492CF086CF40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1619250" y="4773106"/>
            <a:ext cx="2895600" cy="273844"/>
          </a:xfrm>
        </p:spPr>
        <p:txBody>
          <a:bodyPr lIns="0" tIns="0" rIns="0" bIns="0" anchor="t" anchorCtr="0"/>
          <a:lstStyle>
            <a:lvl1pPr algn="l">
              <a:lnSpc>
                <a:spcPts val="900"/>
              </a:lnSpc>
              <a:defRPr sz="1100" b="1" cap="all" baseline="0">
                <a:solidFill>
                  <a:schemeClr val="bg1"/>
                </a:solidFill>
              </a:defRPr>
            </a:lvl1pPr>
          </a:lstStyle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45552867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1619250" y="1066801"/>
            <a:ext cx="3312790" cy="317896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3"/>
          </p:nvPr>
        </p:nvSpPr>
        <p:spPr>
          <a:xfrm>
            <a:off x="5226050" y="1066801"/>
            <a:ext cx="3328988" cy="3178968"/>
          </a:xfrm>
        </p:spPr>
        <p:txBody>
          <a:bodyPr/>
          <a:lstStyle/>
          <a:p>
            <a:r>
              <a:rPr lang="en-US" smtClean="0"/>
              <a:t>Click icon to add picture</a:t>
            </a:r>
            <a:endParaRPr lang="en-GB"/>
          </a:p>
        </p:txBody>
      </p:sp>
      <p:sp>
        <p:nvSpPr>
          <p:cNvPr id="10" name="Rubrik 1"/>
          <p:cNvSpPr>
            <a:spLocks noGrp="1"/>
          </p:cNvSpPr>
          <p:nvPr>
            <p:ph type="title"/>
          </p:nvPr>
        </p:nvSpPr>
        <p:spPr>
          <a:xfrm>
            <a:off x="1619250" y="323613"/>
            <a:ext cx="6935788" cy="501254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8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5580112" y="4716382"/>
            <a:ext cx="2133600" cy="273844"/>
          </a:xfrm>
        </p:spPr>
        <p:txBody>
          <a:bodyPr/>
          <a:lstStyle>
            <a:lvl1pPr>
              <a:defRPr sz="1100"/>
            </a:lvl1pPr>
          </a:lstStyle>
          <a:p>
            <a:fld id="{CFCB38AA-14D0-4B67-BE5B-608C5A8A7489}" type="datetimeFigureOut">
              <a:rPr lang="sv-SE" smtClean="0"/>
              <a:pPr/>
              <a:t>2016-02-09</a:t>
            </a:fld>
            <a:endParaRPr lang="sv-SE"/>
          </a:p>
        </p:txBody>
      </p:sp>
      <p:sp>
        <p:nvSpPr>
          <p:cNvPr id="11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8172400" y="4724617"/>
            <a:ext cx="531863" cy="273844"/>
          </a:xfrm>
        </p:spPr>
        <p:txBody>
          <a:bodyPr/>
          <a:lstStyle>
            <a:lvl1pPr>
              <a:defRPr sz="1100"/>
            </a:lvl1pPr>
          </a:lstStyle>
          <a:p>
            <a:fld id="{680D72F4-1C41-4187-A4BC-492CF086CF40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12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1619250" y="4773106"/>
            <a:ext cx="2895600" cy="273844"/>
          </a:xfrm>
        </p:spPr>
        <p:txBody>
          <a:bodyPr lIns="0" tIns="0" rIns="0" bIns="0" anchor="t" anchorCtr="0"/>
          <a:lstStyle>
            <a:lvl1pPr algn="l">
              <a:lnSpc>
                <a:spcPts val="900"/>
              </a:lnSpc>
              <a:defRPr sz="1100" b="1" cap="all" baseline="0">
                <a:solidFill>
                  <a:schemeClr val="bg1"/>
                </a:solidFill>
              </a:defRPr>
            </a:lvl1pPr>
          </a:lstStyle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83420318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grap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1619250" y="1066801"/>
            <a:ext cx="3312790" cy="317896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8" name="Platshållare för diagram 7"/>
          <p:cNvSpPr>
            <a:spLocks noGrp="1"/>
          </p:cNvSpPr>
          <p:nvPr>
            <p:ph type="chart" sz="quarter" idx="13"/>
          </p:nvPr>
        </p:nvSpPr>
        <p:spPr>
          <a:xfrm>
            <a:off x="5226050" y="1066802"/>
            <a:ext cx="3328988" cy="3178968"/>
          </a:xfrm>
        </p:spPr>
        <p:txBody>
          <a:bodyPr>
            <a:normAutofit/>
          </a:bodyPr>
          <a:lstStyle>
            <a:lvl1pPr>
              <a:defRPr sz="1400"/>
            </a:lvl1pPr>
          </a:lstStyle>
          <a:p>
            <a:r>
              <a:rPr lang="en-US" smtClean="0"/>
              <a:t>Click icon to add chart</a:t>
            </a:r>
            <a:endParaRPr lang="en-GB"/>
          </a:p>
        </p:txBody>
      </p:sp>
      <p:sp>
        <p:nvSpPr>
          <p:cNvPr id="10" name="Rubrik 1"/>
          <p:cNvSpPr>
            <a:spLocks noGrp="1"/>
          </p:cNvSpPr>
          <p:nvPr>
            <p:ph type="title"/>
          </p:nvPr>
        </p:nvSpPr>
        <p:spPr>
          <a:xfrm>
            <a:off x="1619250" y="323613"/>
            <a:ext cx="6935788" cy="501254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9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5580112" y="4716382"/>
            <a:ext cx="2133600" cy="273844"/>
          </a:xfrm>
        </p:spPr>
        <p:txBody>
          <a:bodyPr/>
          <a:lstStyle>
            <a:lvl1pPr>
              <a:defRPr sz="1100"/>
            </a:lvl1pPr>
          </a:lstStyle>
          <a:p>
            <a:fld id="{CFCB38AA-14D0-4B67-BE5B-608C5A8A7489}" type="datetimeFigureOut">
              <a:rPr lang="sv-SE" smtClean="0"/>
              <a:pPr/>
              <a:t>2016-02-09</a:t>
            </a:fld>
            <a:endParaRPr lang="sv-SE"/>
          </a:p>
        </p:txBody>
      </p:sp>
      <p:sp>
        <p:nvSpPr>
          <p:cNvPr id="11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8172400" y="4724617"/>
            <a:ext cx="531863" cy="273844"/>
          </a:xfrm>
        </p:spPr>
        <p:txBody>
          <a:bodyPr/>
          <a:lstStyle>
            <a:lvl1pPr>
              <a:defRPr sz="1100"/>
            </a:lvl1pPr>
          </a:lstStyle>
          <a:p>
            <a:fld id="{680D72F4-1C41-4187-A4BC-492CF086CF40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12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1619250" y="4773106"/>
            <a:ext cx="2895600" cy="273844"/>
          </a:xfrm>
        </p:spPr>
        <p:txBody>
          <a:bodyPr lIns="0" tIns="0" rIns="0" bIns="0" anchor="t" anchorCtr="0"/>
          <a:lstStyle>
            <a:lvl1pPr algn="l">
              <a:lnSpc>
                <a:spcPts val="900"/>
              </a:lnSpc>
              <a:defRPr sz="1100" b="1" cap="all" baseline="0">
                <a:solidFill>
                  <a:schemeClr val="bg1"/>
                </a:solidFill>
              </a:defRPr>
            </a:lvl1pPr>
          </a:lstStyle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91149574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imag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tshållare för bild 8"/>
          <p:cNvSpPr>
            <a:spLocks noGrp="1"/>
          </p:cNvSpPr>
          <p:nvPr>
            <p:ph type="pic" sz="quarter" idx="13"/>
          </p:nvPr>
        </p:nvSpPr>
        <p:spPr>
          <a:xfrm>
            <a:off x="5226050" y="1066801"/>
            <a:ext cx="3328988" cy="3178968"/>
          </a:xfrm>
        </p:spPr>
        <p:txBody>
          <a:bodyPr/>
          <a:lstStyle/>
          <a:p>
            <a:r>
              <a:rPr lang="en-US" smtClean="0"/>
              <a:t>Click icon to add picture</a:t>
            </a:r>
            <a:endParaRPr lang="en-GB" dirty="0"/>
          </a:p>
        </p:txBody>
      </p:sp>
      <p:sp>
        <p:nvSpPr>
          <p:cNvPr id="8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1619250" y="1066801"/>
            <a:ext cx="3328988" cy="3178968"/>
          </a:xfrm>
        </p:spPr>
        <p:txBody>
          <a:bodyPr/>
          <a:lstStyle/>
          <a:p>
            <a:r>
              <a:rPr lang="en-US" smtClean="0"/>
              <a:t>Click icon to add picture</a:t>
            </a:r>
            <a:endParaRPr lang="en-GB" dirty="0"/>
          </a:p>
        </p:txBody>
      </p:sp>
      <p:sp>
        <p:nvSpPr>
          <p:cNvPr id="11" name="Rubrik 1"/>
          <p:cNvSpPr>
            <a:spLocks noGrp="1"/>
          </p:cNvSpPr>
          <p:nvPr>
            <p:ph type="title"/>
          </p:nvPr>
        </p:nvSpPr>
        <p:spPr>
          <a:xfrm>
            <a:off x="1619250" y="323613"/>
            <a:ext cx="6935788" cy="501254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10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5580112" y="4716382"/>
            <a:ext cx="2133600" cy="273844"/>
          </a:xfrm>
        </p:spPr>
        <p:txBody>
          <a:bodyPr/>
          <a:lstStyle>
            <a:lvl1pPr>
              <a:defRPr sz="1100"/>
            </a:lvl1pPr>
          </a:lstStyle>
          <a:p>
            <a:fld id="{CFCB38AA-14D0-4B67-BE5B-608C5A8A7489}" type="datetimeFigureOut">
              <a:rPr lang="sv-SE" smtClean="0"/>
              <a:pPr/>
              <a:t>2016-02-09</a:t>
            </a:fld>
            <a:endParaRPr lang="sv-SE"/>
          </a:p>
        </p:txBody>
      </p:sp>
      <p:sp>
        <p:nvSpPr>
          <p:cNvPr id="12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8172400" y="4724617"/>
            <a:ext cx="531863" cy="273844"/>
          </a:xfrm>
        </p:spPr>
        <p:txBody>
          <a:bodyPr/>
          <a:lstStyle>
            <a:lvl1pPr>
              <a:defRPr sz="1100"/>
            </a:lvl1pPr>
          </a:lstStyle>
          <a:p>
            <a:fld id="{680D72F4-1C41-4187-A4BC-492CF086CF40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13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1619250" y="4773106"/>
            <a:ext cx="2895600" cy="273844"/>
          </a:xfrm>
        </p:spPr>
        <p:txBody>
          <a:bodyPr lIns="0" tIns="0" rIns="0" bIns="0" anchor="t" anchorCtr="0"/>
          <a:lstStyle>
            <a:lvl1pPr algn="l">
              <a:lnSpc>
                <a:spcPts val="900"/>
              </a:lnSpc>
              <a:defRPr sz="1100" b="1" cap="all" baseline="0">
                <a:solidFill>
                  <a:schemeClr val="bg1"/>
                </a:solidFill>
              </a:defRPr>
            </a:lvl1pPr>
          </a:lstStyle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00736961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pte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tshållare för bild 7"/>
          <p:cNvSpPr>
            <a:spLocks noGrp="1"/>
          </p:cNvSpPr>
          <p:nvPr>
            <p:ph type="pic" sz="quarter" idx="13"/>
          </p:nvPr>
        </p:nvSpPr>
        <p:spPr>
          <a:xfrm>
            <a:off x="-3580" y="1069181"/>
            <a:ext cx="9147580" cy="3659428"/>
          </a:xfrm>
          <a:custGeom>
            <a:avLst/>
            <a:gdLst>
              <a:gd name="connsiteX0" fmla="*/ 708568 w 9144000"/>
              <a:gd name="connsiteY0" fmla="*/ 0 h 4251325"/>
              <a:gd name="connsiteX1" fmla="*/ 9144000 w 9144000"/>
              <a:gd name="connsiteY1" fmla="*/ 0 h 4251325"/>
              <a:gd name="connsiteX2" fmla="*/ 9144000 w 9144000"/>
              <a:gd name="connsiteY2" fmla="*/ 0 h 4251325"/>
              <a:gd name="connsiteX3" fmla="*/ 9144000 w 9144000"/>
              <a:gd name="connsiteY3" fmla="*/ 3542757 h 4251325"/>
              <a:gd name="connsiteX4" fmla="*/ 8435432 w 9144000"/>
              <a:gd name="connsiteY4" fmla="*/ 4251325 h 4251325"/>
              <a:gd name="connsiteX5" fmla="*/ 0 w 9144000"/>
              <a:gd name="connsiteY5" fmla="*/ 4251325 h 4251325"/>
              <a:gd name="connsiteX6" fmla="*/ 0 w 9144000"/>
              <a:gd name="connsiteY6" fmla="*/ 4251325 h 4251325"/>
              <a:gd name="connsiteX7" fmla="*/ 0 w 9144000"/>
              <a:gd name="connsiteY7" fmla="*/ 708568 h 4251325"/>
              <a:gd name="connsiteX8" fmla="*/ 708568 w 9144000"/>
              <a:gd name="connsiteY8" fmla="*/ 0 h 4251325"/>
              <a:gd name="connsiteX0" fmla="*/ 180030 w 9301262"/>
              <a:gd name="connsiteY0" fmla="*/ 0 h 4260850"/>
              <a:gd name="connsiteX1" fmla="*/ 9301262 w 9301262"/>
              <a:gd name="connsiteY1" fmla="*/ 9525 h 4260850"/>
              <a:gd name="connsiteX2" fmla="*/ 9301262 w 9301262"/>
              <a:gd name="connsiteY2" fmla="*/ 9525 h 4260850"/>
              <a:gd name="connsiteX3" fmla="*/ 9301262 w 9301262"/>
              <a:gd name="connsiteY3" fmla="*/ 3552282 h 4260850"/>
              <a:gd name="connsiteX4" fmla="*/ 8592694 w 9301262"/>
              <a:gd name="connsiteY4" fmla="*/ 4260850 h 4260850"/>
              <a:gd name="connsiteX5" fmla="*/ 157262 w 9301262"/>
              <a:gd name="connsiteY5" fmla="*/ 4260850 h 4260850"/>
              <a:gd name="connsiteX6" fmla="*/ 157262 w 9301262"/>
              <a:gd name="connsiteY6" fmla="*/ 4260850 h 4260850"/>
              <a:gd name="connsiteX7" fmla="*/ 157262 w 9301262"/>
              <a:gd name="connsiteY7" fmla="*/ 718093 h 4260850"/>
              <a:gd name="connsiteX8" fmla="*/ 180030 w 9301262"/>
              <a:gd name="connsiteY8" fmla="*/ 0 h 4260850"/>
              <a:gd name="connsiteX0" fmla="*/ 23406 w 9144638"/>
              <a:gd name="connsiteY0" fmla="*/ 0 h 4260850"/>
              <a:gd name="connsiteX1" fmla="*/ 9144638 w 9144638"/>
              <a:gd name="connsiteY1" fmla="*/ 9525 h 4260850"/>
              <a:gd name="connsiteX2" fmla="*/ 9144638 w 9144638"/>
              <a:gd name="connsiteY2" fmla="*/ 9525 h 4260850"/>
              <a:gd name="connsiteX3" fmla="*/ 9144638 w 9144638"/>
              <a:gd name="connsiteY3" fmla="*/ 3552282 h 4260850"/>
              <a:gd name="connsiteX4" fmla="*/ 8436070 w 9144638"/>
              <a:gd name="connsiteY4" fmla="*/ 4260850 h 4260850"/>
              <a:gd name="connsiteX5" fmla="*/ 638 w 9144638"/>
              <a:gd name="connsiteY5" fmla="*/ 4260850 h 4260850"/>
              <a:gd name="connsiteX6" fmla="*/ 638 w 9144638"/>
              <a:gd name="connsiteY6" fmla="*/ 4260850 h 4260850"/>
              <a:gd name="connsiteX7" fmla="*/ 638 w 9144638"/>
              <a:gd name="connsiteY7" fmla="*/ 718093 h 4260850"/>
              <a:gd name="connsiteX8" fmla="*/ 23406 w 9144638"/>
              <a:gd name="connsiteY8" fmla="*/ 0 h 4260850"/>
              <a:gd name="connsiteX0" fmla="*/ 11705 w 9161512"/>
              <a:gd name="connsiteY0" fmla="*/ 9525 h 4251325"/>
              <a:gd name="connsiteX1" fmla="*/ 9161512 w 9161512"/>
              <a:gd name="connsiteY1" fmla="*/ 0 h 4251325"/>
              <a:gd name="connsiteX2" fmla="*/ 9161512 w 9161512"/>
              <a:gd name="connsiteY2" fmla="*/ 0 h 4251325"/>
              <a:gd name="connsiteX3" fmla="*/ 9161512 w 9161512"/>
              <a:gd name="connsiteY3" fmla="*/ 3542757 h 4251325"/>
              <a:gd name="connsiteX4" fmla="*/ 8452944 w 9161512"/>
              <a:gd name="connsiteY4" fmla="*/ 4251325 h 4251325"/>
              <a:gd name="connsiteX5" fmla="*/ 17512 w 9161512"/>
              <a:gd name="connsiteY5" fmla="*/ 4251325 h 4251325"/>
              <a:gd name="connsiteX6" fmla="*/ 17512 w 9161512"/>
              <a:gd name="connsiteY6" fmla="*/ 4251325 h 4251325"/>
              <a:gd name="connsiteX7" fmla="*/ 17512 w 9161512"/>
              <a:gd name="connsiteY7" fmla="*/ 708568 h 4251325"/>
              <a:gd name="connsiteX8" fmla="*/ 11705 w 9161512"/>
              <a:gd name="connsiteY8" fmla="*/ 9525 h 4251325"/>
              <a:gd name="connsiteX0" fmla="*/ 69 w 9149876"/>
              <a:gd name="connsiteY0" fmla="*/ 9525 h 4251325"/>
              <a:gd name="connsiteX1" fmla="*/ 9149876 w 9149876"/>
              <a:gd name="connsiteY1" fmla="*/ 0 h 4251325"/>
              <a:gd name="connsiteX2" fmla="*/ 9149876 w 9149876"/>
              <a:gd name="connsiteY2" fmla="*/ 0 h 4251325"/>
              <a:gd name="connsiteX3" fmla="*/ 9149876 w 9149876"/>
              <a:gd name="connsiteY3" fmla="*/ 3542757 h 4251325"/>
              <a:gd name="connsiteX4" fmla="*/ 8441308 w 9149876"/>
              <a:gd name="connsiteY4" fmla="*/ 4251325 h 4251325"/>
              <a:gd name="connsiteX5" fmla="*/ 5876 w 9149876"/>
              <a:gd name="connsiteY5" fmla="*/ 4251325 h 4251325"/>
              <a:gd name="connsiteX6" fmla="*/ 5876 w 9149876"/>
              <a:gd name="connsiteY6" fmla="*/ 4251325 h 4251325"/>
              <a:gd name="connsiteX7" fmla="*/ 5876 w 9149876"/>
              <a:gd name="connsiteY7" fmla="*/ 708568 h 4251325"/>
              <a:gd name="connsiteX8" fmla="*/ 69 w 9149876"/>
              <a:gd name="connsiteY8" fmla="*/ 9525 h 4251325"/>
              <a:gd name="connsiteX0" fmla="*/ 69 w 9149876"/>
              <a:gd name="connsiteY0" fmla="*/ 9525 h 4251325"/>
              <a:gd name="connsiteX1" fmla="*/ 9149876 w 9149876"/>
              <a:gd name="connsiteY1" fmla="*/ 0 h 4251325"/>
              <a:gd name="connsiteX2" fmla="*/ 9149876 w 9149876"/>
              <a:gd name="connsiteY2" fmla="*/ 0 h 4251325"/>
              <a:gd name="connsiteX3" fmla="*/ 9149876 w 9149876"/>
              <a:gd name="connsiteY3" fmla="*/ 3542757 h 4251325"/>
              <a:gd name="connsiteX4" fmla="*/ 1316608 w 9149876"/>
              <a:gd name="connsiteY4" fmla="*/ 3946525 h 4251325"/>
              <a:gd name="connsiteX5" fmla="*/ 5876 w 9149876"/>
              <a:gd name="connsiteY5" fmla="*/ 4251325 h 4251325"/>
              <a:gd name="connsiteX6" fmla="*/ 5876 w 9149876"/>
              <a:gd name="connsiteY6" fmla="*/ 4251325 h 4251325"/>
              <a:gd name="connsiteX7" fmla="*/ 5876 w 9149876"/>
              <a:gd name="connsiteY7" fmla="*/ 708568 h 4251325"/>
              <a:gd name="connsiteX8" fmla="*/ 69 w 9149876"/>
              <a:gd name="connsiteY8" fmla="*/ 9525 h 4251325"/>
              <a:gd name="connsiteX0" fmla="*/ 69 w 9149876"/>
              <a:gd name="connsiteY0" fmla="*/ 9525 h 4257675"/>
              <a:gd name="connsiteX1" fmla="*/ 9149876 w 9149876"/>
              <a:gd name="connsiteY1" fmla="*/ 0 h 4257675"/>
              <a:gd name="connsiteX2" fmla="*/ 9149876 w 9149876"/>
              <a:gd name="connsiteY2" fmla="*/ 0 h 4257675"/>
              <a:gd name="connsiteX3" fmla="*/ 9149876 w 9149876"/>
              <a:gd name="connsiteY3" fmla="*/ 3542757 h 4257675"/>
              <a:gd name="connsiteX4" fmla="*/ 1316608 w 9149876"/>
              <a:gd name="connsiteY4" fmla="*/ 3946525 h 4257675"/>
              <a:gd name="connsiteX5" fmla="*/ 1177451 w 9149876"/>
              <a:gd name="connsiteY5" fmla="*/ 4257675 h 4257675"/>
              <a:gd name="connsiteX6" fmla="*/ 5876 w 9149876"/>
              <a:gd name="connsiteY6" fmla="*/ 4251325 h 4257675"/>
              <a:gd name="connsiteX7" fmla="*/ 5876 w 9149876"/>
              <a:gd name="connsiteY7" fmla="*/ 4251325 h 4257675"/>
              <a:gd name="connsiteX8" fmla="*/ 5876 w 9149876"/>
              <a:gd name="connsiteY8" fmla="*/ 708568 h 4257675"/>
              <a:gd name="connsiteX9" fmla="*/ 69 w 9149876"/>
              <a:gd name="connsiteY9" fmla="*/ 9525 h 4257675"/>
              <a:gd name="connsiteX0" fmla="*/ 69 w 9149876"/>
              <a:gd name="connsiteY0" fmla="*/ 9525 h 4257675"/>
              <a:gd name="connsiteX1" fmla="*/ 9149876 w 9149876"/>
              <a:gd name="connsiteY1" fmla="*/ 0 h 4257675"/>
              <a:gd name="connsiteX2" fmla="*/ 9149876 w 9149876"/>
              <a:gd name="connsiteY2" fmla="*/ 0 h 4257675"/>
              <a:gd name="connsiteX3" fmla="*/ 9149876 w 9149876"/>
              <a:gd name="connsiteY3" fmla="*/ 3895182 h 4257675"/>
              <a:gd name="connsiteX4" fmla="*/ 1316608 w 9149876"/>
              <a:gd name="connsiteY4" fmla="*/ 3946525 h 4257675"/>
              <a:gd name="connsiteX5" fmla="*/ 1177451 w 9149876"/>
              <a:gd name="connsiteY5" fmla="*/ 4257675 h 4257675"/>
              <a:gd name="connsiteX6" fmla="*/ 5876 w 9149876"/>
              <a:gd name="connsiteY6" fmla="*/ 4251325 h 4257675"/>
              <a:gd name="connsiteX7" fmla="*/ 5876 w 9149876"/>
              <a:gd name="connsiteY7" fmla="*/ 4251325 h 4257675"/>
              <a:gd name="connsiteX8" fmla="*/ 5876 w 9149876"/>
              <a:gd name="connsiteY8" fmla="*/ 708568 h 4257675"/>
              <a:gd name="connsiteX9" fmla="*/ 69 w 9149876"/>
              <a:gd name="connsiteY9" fmla="*/ 9525 h 4257675"/>
              <a:gd name="connsiteX0" fmla="*/ 69 w 9149876"/>
              <a:gd name="connsiteY0" fmla="*/ 9525 h 4257675"/>
              <a:gd name="connsiteX1" fmla="*/ 9149876 w 9149876"/>
              <a:gd name="connsiteY1" fmla="*/ 0 h 4257675"/>
              <a:gd name="connsiteX2" fmla="*/ 9149876 w 9149876"/>
              <a:gd name="connsiteY2" fmla="*/ 0 h 4257675"/>
              <a:gd name="connsiteX3" fmla="*/ 9149876 w 9149876"/>
              <a:gd name="connsiteY3" fmla="*/ 3895182 h 4257675"/>
              <a:gd name="connsiteX4" fmla="*/ 1316608 w 9149876"/>
              <a:gd name="connsiteY4" fmla="*/ 3946525 h 4257675"/>
              <a:gd name="connsiteX5" fmla="*/ 1177451 w 9149876"/>
              <a:gd name="connsiteY5" fmla="*/ 4257675 h 4257675"/>
              <a:gd name="connsiteX6" fmla="*/ 5876 w 9149876"/>
              <a:gd name="connsiteY6" fmla="*/ 4251325 h 4257675"/>
              <a:gd name="connsiteX7" fmla="*/ 5876 w 9149876"/>
              <a:gd name="connsiteY7" fmla="*/ 4251325 h 4257675"/>
              <a:gd name="connsiteX8" fmla="*/ 5876 w 9149876"/>
              <a:gd name="connsiteY8" fmla="*/ 708568 h 4257675"/>
              <a:gd name="connsiteX9" fmla="*/ 69 w 9149876"/>
              <a:gd name="connsiteY9" fmla="*/ 9525 h 4257675"/>
              <a:gd name="connsiteX0" fmla="*/ 69 w 9149876"/>
              <a:gd name="connsiteY0" fmla="*/ 9525 h 4257675"/>
              <a:gd name="connsiteX1" fmla="*/ 9149876 w 9149876"/>
              <a:gd name="connsiteY1" fmla="*/ 0 h 4257675"/>
              <a:gd name="connsiteX2" fmla="*/ 9149876 w 9149876"/>
              <a:gd name="connsiteY2" fmla="*/ 0 h 4257675"/>
              <a:gd name="connsiteX3" fmla="*/ 9149876 w 9149876"/>
              <a:gd name="connsiteY3" fmla="*/ 3923757 h 4257675"/>
              <a:gd name="connsiteX4" fmla="*/ 1316608 w 9149876"/>
              <a:gd name="connsiteY4" fmla="*/ 3946525 h 4257675"/>
              <a:gd name="connsiteX5" fmla="*/ 1177451 w 9149876"/>
              <a:gd name="connsiteY5" fmla="*/ 4257675 h 4257675"/>
              <a:gd name="connsiteX6" fmla="*/ 5876 w 9149876"/>
              <a:gd name="connsiteY6" fmla="*/ 4251325 h 4257675"/>
              <a:gd name="connsiteX7" fmla="*/ 5876 w 9149876"/>
              <a:gd name="connsiteY7" fmla="*/ 4251325 h 4257675"/>
              <a:gd name="connsiteX8" fmla="*/ 5876 w 9149876"/>
              <a:gd name="connsiteY8" fmla="*/ 708568 h 4257675"/>
              <a:gd name="connsiteX9" fmla="*/ 69 w 9149876"/>
              <a:gd name="connsiteY9" fmla="*/ 9525 h 4257675"/>
              <a:gd name="connsiteX0" fmla="*/ 69 w 9149876"/>
              <a:gd name="connsiteY0" fmla="*/ 9525 h 4257675"/>
              <a:gd name="connsiteX1" fmla="*/ 9149876 w 9149876"/>
              <a:gd name="connsiteY1" fmla="*/ 0 h 4257675"/>
              <a:gd name="connsiteX2" fmla="*/ 9149876 w 9149876"/>
              <a:gd name="connsiteY2" fmla="*/ 0 h 4257675"/>
              <a:gd name="connsiteX3" fmla="*/ 9149876 w 9149876"/>
              <a:gd name="connsiteY3" fmla="*/ 3923757 h 4257675"/>
              <a:gd name="connsiteX4" fmla="*/ 1316608 w 9149876"/>
              <a:gd name="connsiteY4" fmla="*/ 3946525 h 4257675"/>
              <a:gd name="connsiteX5" fmla="*/ 1177451 w 9149876"/>
              <a:gd name="connsiteY5" fmla="*/ 4257675 h 4257675"/>
              <a:gd name="connsiteX6" fmla="*/ 5876 w 9149876"/>
              <a:gd name="connsiteY6" fmla="*/ 4251325 h 4257675"/>
              <a:gd name="connsiteX7" fmla="*/ 5876 w 9149876"/>
              <a:gd name="connsiteY7" fmla="*/ 4251325 h 4257675"/>
              <a:gd name="connsiteX8" fmla="*/ 5876 w 9149876"/>
              <a:gd name="connsiteY8" fmla="*/ 708568 h 4257675"/>
              <a:gd name="connsiteX9" fmla="*/ 69 w 9149876"/>
              <a:gd name="connsiteY9" fmla="*/ 9525 h 4257675"/>
              <a:gd name="connsiteX0" fmla="*/ 6893 w 9156700"/>
              <a:gd name="connsiteY0" fmla="*/ 9525 h 4270375"/>
              <a:gd name="connsiteX1" fmla="*/ 9156700 w 9156700"/>
              <a:gd name="connsiteY1" fmla="*/ 0 h 4270375"/>
              <a:gd name="connsiteX2" fmla="*/ 9156700 w 9156700"/>
              <a:gd name="connsiteY2" fmla="*/ 0 h 4270375"/>
              <a:gd name="connsiteX3" fmla="*/ 9156700 w 9156700"/>
              <a:gd name="connsiteY3" fmla="*/ 3923757 h 4270375"/>
              <a:gd name="connsiteX4" fmla="*/ 1323432 w 9156700"/>
              <a:gd name="connsiteY4" fmla="*/ 3946525 h 4270375"/>
              <a:gd name="connsiteX5" fmla="*/ 1184275 w 9156700"/>
              <a:gd name="connsiteY5" fmla="*/ 4257675 h 4270375"/>
              <a:gd name="connsiteX6" fmla="*/ 12700 w 9156700"/>
              <a:gd name="connsiteY6" fmla="*/ 4251325 h 4270375"/>
              <a:gd name="connsiteX7" fmla="*/ 0 w 9156700"/>
              <a:gd name="connsiteY7" fmla="*/ 4270375 h 4270375"/>
              <a:gd name="connsiteX8" fmla="*/ 12700 w 9156700"/>
              <a:gd name="connsiteY8" fmla="*/ 708568 h 4270375"/>
              <a:gd name="connsiteX9" fmla="*/ 6893 w 9156700"/>
              <a:gd name="connsiteY9" fmla="*/ 9525 h 4270375"/>
              <a:gd name="connsiteX0" fmla="*/ 6893 w 9156700"/>
              <a:gd name="connsiteY0" fmla="*/ 9525 h 4270375"/>
              <a:gd name="connsiteX1" fmla="*/ 9156700 w 9156700"/>
              <a:gd name="connsiteY1" fmla="*/ 0 h 4270375"/>
              <a:gd name="connsiteX2" fmla="*/ 9156700 w 9156700"/>
              <a:gd name="connsiteY2" fmla="*/ 0 h 4270375"/>
              <a:gd name="connsiteX3" fmla="*/ 9156700 w 9156700"/>
              <a:gd name="connsiteY3" fmla="*/ 3923757 h 4270375"/>
              <a:gd name="connsiteX4" fmla="*/ 1342482 w 9156700"/>
              <a:gd name="connsiteY4" fmla="*/ 3908425 h 4270375"/>
              <a:gd name="connsiteX5" fmla="*/ 1184275 w 9156700"/>
              <a:gd name="connsiteY5" fmla="*/ 4257675 h 4270375"/>
              <a:gd name="connsiteX6" fmla="*/ 12700 w 9156700"/>
              <a:gd name="connsiteY6" fmla="*/ 4251325 h 4270375"/>
              <a:gd name="connsiteX7" fmla="*/ 0 w 9156700"/>
              <a:gd name="connsiteY7" fmla="*/ 4270375 h 4270375"/>
              <a:gd name="connsiteX8" fmla="*/ 12700 w 9156700"/>
              <a:gd name="connsiteY8" fmla="*/ 708568 h 4270375"/>
              <a:gd name="connsiteX9" fmla="*/ 6893 w 9156700"/>
              <a:gd name="connsiteY9" fmla="*/ 9525 h 4270375"/>
              <a:gd name="connsiteX0" fmla="*/ 6893 w 9156700"/>
              <a:gd name="connsiteY0" fmla="*/ 9525 h 4270375"/>
              <a:gd name="connsiteX1" fmla="*/ 9156700 w 9156700"/>
              <a:gd name="connsiteY1" fmla="*/ 0 h 4270375"/>
              <a:gd name="connsiteX2" fmla="*/ 9156700 w 9156700"/>
              <a:gd name="connsiteY2" fmla="*/ 0 h 4270375"/>
              <a:gd name="connsiteX3" fmla="*/ 9156700 w 9156700"/>
              <a:gd name="connsiteY3" fmla="*/ 3923757 h 4270375"/>
              <a:gd name="connsiteX4" fmla="*/ 1342482 w 9156700"/>
              <a:gd name="connsiteY4" fmla="*/ 3908425 h 4270375"/>
              <a:gd name="connsiteX5" fmla="*/ 1190625 w 9156700"/>
              <a:gd name="connsiteY5" fmla="*/ 4264025 h 4270375"/>
              <a:gd name="connsiteX6" fmla="*/ 12700 w 9156700"/>
              <a:gd name="connsiteY6" fmla="*/ 4251325 h 4270375"/>
              <a:gd name="connsiteX7" fmla="*/ 0 w 9156700"/>
              <a:gd name="connsiteY7" fmla="*/ 4270375 h 4270375"/>
              <a:gd name="connsiteX8" fmla="*/ 12700 w 9156700"/>
              <a:gd name="connsiteY8" fmla="*/ 708568 h 4270375"/>
              <a:gd name="connsiteX9" fmla="*/ 6893 w 9156700"/>
              <a:gd name="connsiteY9" fmla="*/ 9525 h 4270375"/>
              <a:gd name="connsiteX0" fmla="*/ 6893 w 9156700"/>
              <a:gd name="connsiteY0" fmla="*/ 9525 h 4270375"/>
              <a:gd name="connsiteX1" fmla="*/ 9156700 w 9156700"/>
              <a:gd name="connsiteY1" fmla="*/ 0 h 4270375"/>
              <a:gd name="connsiteX2" fmla="*/ 9156700 w 9156700"/>
              <a:gd name="connsiteY2" fmla="*/ 0 h 4270375"/>
              <a:gd name="connsiteX3" fmla="*/ 9156700 w 9156700"/>
              <a:gd name="connsiteY3" fmla="*/ 3923757 h 4270375"/>
              <a:gd name="connsiteX4" fmla="*/ 1342482 w 9156700"/>
              <a:gd name="connsiteY4" fmla="*/ 3908425 h 4270375"/>
              <a:gd name="connsiteX5" fmla="*/ 1190625 w 9156700"/>
              <a:gd name="connsiteY5" fmla="*/ 4264025 h 4270375"/>
              <a:gd name="connsiteX6" fmla="*/ 0 w 9156700"/>
              <a:gd name="connsiteY6" fmla="*/ 4270375 h 4270375"/>
              <a:gd name="connsiteX7" fmla="*/ 12700 w 9156700"/>
              <a:gd name="connsiteY7" fmla="*/ 708568 h 4270375"/>
              <a:gd name="connsiteX8" fmla="*/ 6893 w 9156700"/>
              <a:gd name="connsiteY8" fmla="*/ 9525 h 4270375"/>
              <a:gd name="connsiteX0" fmla="*/ 6893 w 9156700"/>
              <a:gd name="connsiteY0" fmla="*/ 9525 h 4264025"/>
              <a:gd name="connsiteX1" fmla="*/ 9156700 w 9156700"/>
              <a:gd name="connsiteY1" fmla="*/ 0 h 4264025"/>
              <a:gd name="connsiteX2" fmla="*/ 9156700 w 9156700"/>
              <a:gd name="connsiteY2" fmla="*/ 0 h 4264025"/>
              <a:gd name="connsiteX3" fmla="*/ 9156700 w 9156700"/>
              <a:gd name="connsiteY3" fmla="*/ 3923757 h 4264025"/>
              <a:gd name="connsiteX4" fmla="*/ 1342482 w 9156700"/>
              <a:gd name="connsiteY4" fmla="*/ 3908425 h 4264025"/>
              <a:gd name="connsiteX5" fmla="*/ 1190625 w 9156700"/>
              <a:gd name="connsiteY5" fmla="*/ 4264025 h 4264025"/>
              <a:gd name="connsiteX6" fmla="*/ 0 w 9156700"/>
              <a:gd name="connsiteY6" fmla="*/ 4257675 h 4264025"/>
              <a:gd name="connsiteX7" fmla="*/ 12700 w 9156700"/>
              <a:gd name="connsiteY7" fmla="*/ 708568 h 4264025"/>
              <a:gd name="connsiteX8" fmla="*/ 6893 w 9156700"/>
              <a:gd name="connsiteY8" fmla="*/ 9525 h 4264025"/>
              <a:gd name="connsiteX0" fmla="*/ 6893 w 9156700"/>
              <a:gd name="connsiteY0" fmla="*/ 9525 h 4264025"/>
              <a:gd name="connsiteX1" fmla="*/ 9156700 w 9156700"/>
              <a:gd name="connsiteY1" fmla="*/ 0 h 4264025"/>
              <a:gd name="connsiteX2" fmla="*/ 9156700 w 9156700"/>
              <a:gd name="connsiteY2" fmla="*/ 0 h 4264025"/>
              <a:gd name="connsiteX3" fmla="*/ 9156700 w 9156700"/>
              <a:gd name="connsiteY3" fmla="*/ 3923757 h 4264025"/>
              <a:gd name="connsiteX4" fmla="*/ 1342482 w 9156700"/>
              <a:gd name="connsiteY4" fmla="*/ 3921125 h 4264025"/>
              <a:gd name="connsiteX5" fmla="*/ 1190625 w 9156700"/>
              <a:gd name="connsiteY5" fmla="*/ 4264025 h 4264025"/>
              <a:gd name="connsiteX6" fmla="*/ 0 w 9156700"/>
              <a:gd name="connsiteY6" fmla="*/ 4257675 h 4264025"/>
              <a:gd name="connsiteX7" fmla="*/ 12700 w 9156700"/>
              <a:gd name="connsiteY7" fmla="*/ 708568 h 4264025"/>
              <a:gd name="connsiteX8" fmla="*/ 6893 w 9156700"/>
              <a:gd name="connsiteY8" fmla="*/ 9525 h 4264025"/>
              <a:gd name="connsiteX0" fmla="*/ 6893 w 9156700"/>
              <a:gd name="connsiteY0" fmla="*/ 9525 h 4283160"/>
              <a:gd name="connsiteX1" fmla="*/ 9156700 w 9156700"/>
              <a:gd name="connsiteY1" fmla="*/ 0 h 4283160"/>
              <a:gd name="connsiteX2" fmla="*/ 9156700 w 9156700"/>
              <a:gd name="connsiteY2" fmla="*/ 0 h 4283160"/>
              <a:gd name="connsiteX3" fmla="*/ 9156700 w 9156700"/>
              <a:gd name="connsiteY3" fmla="*/ 3923757 h 4283160"/>
              <a:gd name="connsiteX4" fmla="*/ 1342482 w 9156700"/>
              <a:gd name="connsiteY4" fmla="*/ 3921125 h 4283160"/>
              <a:gd name="connsiteX5" fmla="*/ 1203325 w 9156700"/>
              <a:gd name="connsiteY5" fmla="*/ 4283160 h 4283160"/>
              <a:gd name="connsiteX6" fmla="*/ 0 w 9156700"/>
              <a:gd name="connsiteY6" fmla="*/ 4257675 h 4283160"/>
              <a:gd name="connsiteX7" fmla="*/ 12700 w 9156700"/>
              <a:gd name="connsiteY7" fmla="*/ 708568 h 4283160"/>
              <a:gd name="connsiteX8" fmla="*/ 6893 w 9156700"/>
              <a:gd name="connsiteY8" fmla="*/ 9525 h 4283160"/>
              <a:gd name="connsiteX0" fmla="*/ 13243 w 9163050"/>
              <a:gd name="connsiteY0" fmla="*/ 9525 h 4295946"/>
              <a:gd name="connsiteX1" fmla="*/ 9163050 w 9163050"/>
              <a:gd name="connsiteY1" fmla="*/ 0 h 4295946"/>
              <a:gd name="connsiteX2" fmla="*/ 9163050 w 9163050"/>
              <a:gd name="connsiteY2" fmla="*/ 0 h 4295946"/>
              <a:gd name="connsiteX3" fmla="*/ 9163050 w 9163050"/>
              <a:gd name="connsiteY3" fmla="*/ 3923757 h 4295946"/>
              <a:gd name="connsiteX4" fmla="*/ 1348832 w 9163050"/>
              <a:gd name="connsiteY4" fmla="*/ 3921125 h 4295946"/>
              <a:gd name="connsiteX5" fmla="*/ 1209675 w 9163050"/>
              <a:gd name="connsiteY5" fmla="*/ 4283160 h 4295946"/>
              <a:gd name="connsiteX6" fmla="*/ 0 w 9163050"/>
              <a:gd name="connsiteY6" fmla="*/ 4295946 h 4295946"/>
              <a:gd name="connsiteX7" fmla="*/ 19050 w 9163050"/>
              <a:gd name="connsiteY7" fmla="*/ 708568 h 4295946"/>
              <a:gd name="connsiteX8" fmla="*/ 13243 w 9163050"/>
              <a:gd name="connsiteY8" fmla="*/ 9525 h 4295946"/>
              <a:gd name="connsiteX0" fmla="*/ 6893 w 9156700"/>
              <a:gd name="connsiteY0" fmla="*/ 9525 h 4283160"/>
              <a:gd name="connsiteX1" fmla="*/ 9156700 w 9156700"/>
              <a:gd name="connsiteY1" fmla="*/ 0 h 4283160"/>
              <a:gd name="connsiteX2" fmla="*/ 9156700 w 9156700"/>
              <a:gd name="connsiteY2" fmla="*/ 0 h 4283160"/>
              <a:gd name="connsiteX3" fmla="*/ 9156700 w 9156700"/>
              <a:gd name="connsiteY3" fmla="*/ 3923757 h 4283160"/>
              <a:gd name="connsiteX4" fmla="*/ 1342482 w 9156700"/>
              <a:gd name="connsiteY4" fmla="*/ 3921125 h 4283160"/>
              <a:gd name="connsiteX5" fmla="*/ 1203325 w 9156700"/>
              <a:gd name="connsiteY5" fmla="*/ 4283160 h 4283160"/>
              <a:gd name="connsiteX6" fmla="*/ 0 w 9156700"/>
              <a:gd name="connsiteY6" fmla="*/ 4276811 h 4283160"/>
              <a:gd name="connsiteX7" fmla="*/ 12700 w 9156700"/>
              <a:gd name="connsiteY7" fmla="*/ 708568 h 4283160"/>
              <a:gd name="connsiteX8" fmla="*/ 6893 w 9156700"/>
              <a:gd name="connsiteY8" fmla="*/ 9525 h 4283160"/>
              <a:gd name="connsiteX0" fmla="*/ 6893 w 9156700"/>
              <a:gd name="connsiteY0" fmla="*/ 9525 h 4283160"/>
              <a:gd name="connsiteX1" fmla="*/ 9156700 w 9156700"/>
              <a:gd name="connsiteY1" fmla="*/ 0 h 4283160"/>
              <a:gd name="connsiteX2" fmla="*/ 9156700 w 9156700"/>
              <a:gd name="connsiteY2" fmla="*/ 0 h 4283160"/>
              <a:gd name="connsiteX3" fmla="*/ 9156700 w 9156700"/>
              <a:gd name="connsiteY3" fmla="*/ 3923757 h 4283160"/>
              <a:gd name="connsiteX4" fmla="*/ 1342482 w 9156700"/>
              <a:gd name="connsiteY4" fmla="*/ 3921125 h 4283160"/>
              <a:gd name="connsiteX5" fmla="*/ 1203325 w 9156700"/>
              <a:gd name="connsiteY5" fmla="*/ 4283160 h 4283160"/>
              <a:gd name="connsiteX6" fmla="*/ 0 w 9156700"/>
              <a:gd name="connsiteY6" fmla="*/ 4276812 h 4283160"/>
              <a:gd name="connsiteX7" fmla="*/ 12700 w 9156700"/>
              <a:gd name="connsiteY7" fmla="*/ 708568 h 4283160"/>
              <a:gd name="connsiteX8" fmla="*/ 6893 w 9156700"/>
              <a:gd name="connsiteY8" fmla="*/ 9525 h 4283160"/>
              <a:gd name="connsiteX0" fmla="*/ 6893 w 9156700"/>
              <a:gd name="connsiteY0" fmla="*/ 9525 h 4279971"/>
              <a:gd name="connsiteX1" fmla="*/ 9156700 w 9156700"/>
              <a:gd name="connsiteY1" fmla="*/ 0 h 4279971"/>
              <a:gd name="connsiteX2" fmla="*/ 9156700 w 9156700"/>
              <a:gd name="connsiteY2" fmla="*/ 0 h 4279971"/>
              <a:gd name="connsiteX3" fmla="*/ 9156700 w 9156700"/>
              <a:gd name="connsiteY3" fmla="*/ 3923757 h 4279971"/>
              <a:gd name="connsiteX4" fmla="*/ 1342482 w 9156700"/>
              <a:gd name="connsiteY4" fmla="*/ 3921125 h 4279971"/>
              <a:gd name="connsiteX5" fmla="*/ 1203325 w 9156700"/>
              <a:gd name="connsiteY5" fmla="*/ 4279971 h 4279971"/>
              <a:gd name="connsiteX6" fmla="*/ 0 w 9156700"/>
              <a:gd name="connsiteY6" fmla="*/ 4276812 h 4279971"/>
              <a:gd name="connsiteX7" fmla="*/ 12700 w 9156700"/>
              <a:gd name="connsiteY7" fmla="*/ 708568 h 4279971"/>
              <a:gd name="connsiteX8" fmla="*/ 6893 w 9156700"/>
              <a:gd name="connsiteY8" fmla="*/ 9525 h 4279971"/>
              <a:gd name="connsiteX0" fmla="*/ 6893 w 9156700"/>
              <a:gd name="connsiteY0" fmla="*/ 9525 h 4279971"/>
              <a:gd name="connsiteX1" fmla="*/ 9156700 w 9156700"/>
              <a:gd name="connsiteY1" fmla="*/ 0 h 4279971"/>
              <a:gd name="connsiteX2" fmla="*/ 9156700 w 9156700"/>
              <a:gd name="connsiteY2" fmla="*/ 0 h 4279971"/>
              <a:gd name="connsiteX3" fmla="*/ 9156700 w 9156700"/>
              <a:gd name="connsiteY3" fmla="*/ 3923757 h 4279971"/>
              <a:gd name="connsiteX4" fmla="*/ 1342482 w 9156700"/>
              <a:gd name="connsiteY4" fmla="*/ 3921125 h 4279971"/>
              <a:gd name="connsiteX5" fmla="*/ 1203325 w 9156700"/>
              <a:gd name="connsiteY5" fmla="*/ 4279971 h 4279971"/>
              <a:gd name="connsiteX6" fmla="*/ 0 w 9156700"/>
              <a:gd name="connsiteY6" fmla="*/ 4276812 h 4279971"/>
              <a:gd name="connsiteX7" fmla="*/ 12700 w 9156700"/>
              <a:gd name="connsiteY7" fmla="*/ 708568 h 4279971"/>
              <a:gd name="connsiteX8" fmla="*/ 6893 w 9156700"/>
              <a:gd name="connsiteY8" fmla="*/ 9525 h 4279971"/>
              <a:gd name="connsiteX0" fmla="*/ 6893 w 9156700"/>
              <a:gd name="connsiteY0" fmla="*/ 9525 h 4279971"/>
              <a:gd name="connsiteX1" fmla="*/ 9156700 w 9156700"/>
              <a:gd name="connsiteY1" fmla="*/ 0 h 4279971"/>
              <a:gd name="connsiteX2" fmla="*/ 9156700 w 9156700"/>
              <a:gd name="connsiteY2" fmla="*/ 0 h 4279971"/>
              <a:gd name="connsiteX3" fmla="*/ 9156700 w 9156700"/>
              <a:gd name="connsiteY3" fmla="*/ 3923757 h 4279971"/>
              <a:gd name="connsiteX4" fmla="*/ 1342482 w 9156700"/>
              <a:gd name="connsiteY4" fmla="*/ 3930693 h 4279971"/>
              <a:gd name="connsiteX5" fmla="*/ 1203325 w 9156700"/>
              <a:gd name="connsiteY5" fmla="*/ 4279971 h 4279971"/>
              <a:gd name="connsiteX6" fmla="*/ 0 w 9156700"/>
              <a:gd name="connsiteY6" fmla="*/ 4276812 h 4279971"/>
              <a:gd name="connsiteX7" fmla="*/ 12700 w 9156700"/>
              <a:gd name="connsiteY7" fmla="*/ 708568 h 4279971"/>
              <a:gd name="connsiteX8" fmla="*/ 6893 w 9156700"/>
              <a:gd name="connsiteY8" fmla="*/ 9525 h 4279971"/>
              <a:gd name="connsiteX0" fmla="*/ 6893 w 9156700"/>
              <a:gd name="connsiteY0" fmla="*/ 9525 h 4279971"/>
              <a:gd name="connsiteX1" fmla="*/ 9156700 w 9156700"/>
              <a:gd name="connsiteY1" fmla="*/ 0 h 4279971"/>
              <a:gd name="connsiteX2" fmla="*/ 9156700 w 9156700"/>
              <a:gd name="connsiteY2" fmla="*/ 0 h 4279971"/>
              <a:gd name="connsiteX3" fmla="*/ 9156700 w 9156700"/>
              <a:gd name="connsiteY3" fmla="*/ 3923757 h 4279971"/>
              <a:gd name="connsiteX4" fmla="*/ 1342482 w 9156700"/>
              <a:gd name="connsiteY4" fmla="*/ 3940261 h 4279971"/>
              <a:gd name="connsiteX5" fmla="*/ 1203325 w 9156700"/>
              <a:gd name="connsiteY5" fmla="*/ 4279971 h 4279971"/>
              <a:gd name="connsiteX6" fmla="*/ 0 w 9156700"/>
              <a:gd name="connsiteY6" fmla="*/ 4276812 h 4279971"/>
              <a:gd name="connsiteX7" fmla="*/ 12700 w 9156700"/>
              <a:gd name="connsiteY7" fmla="*/ 708568 h 4279971"/>
              <a:gd name="connsiteX8" fmla="*/ 6893 w 9156700"/>
              <a:gd name="connsiteY8" fmla="*/ 9525 h 4279971"/>
              <a:gd name="connsiteX0" fmla="*/ 6893 w 9156700"/>
              <a:gd name="connsiteY0" fmla="*/ 9525 h 4279971"/>
              <a:gd name="connsiteX1" fmla="*/ 9156700 w 9156700"/>
              <a:gd name="connsiteY1" fmla="*/ 0 h 4279971"/>
              <a:gd name="connsiteX2" fmla="*/ 9156700 w 9156700"/>
              <a:gd name="connsiteY2" fmla="*/ 0 h 4279971"/>
              <a:gd name="connsiteX3" fmla="*/ 9156700 w 9156700"/>
              <a:gd name="connsiteY3" fmla="*/ 3923757 h 4279971"/>
              <a:gd name="connsiteX4" fmla="*/ 1342482 w 9156700"/>
              <a:gd name="connsiteY4" fmla="*/ 3940261 h 4279971"/>
              <a:gd name="connsiteX5" fmla="*/ 1203325 w 9156700"/>
              <a:gd name="connsiteY5" fmla="*/ 4279971 h 4279971"/>
              <a:gd name="connsiteX6" fmla="*/ 0 w 9156700"/>
              <a:gd name="connsiteY6" fmla="*/ 4276812 h 4279971"/>
              <a:gd name="connsiteX7" fmla="*/ 12700 w 9156700"/>
              <a:gd name="connsiteY7" fmla="*/ 708568 h 4279971"/>
              <a:gd name="connsiteX8" fmla="*/ 6893 w 9156700"/>
              <a:gd name="connsiteY8" fmla="*/ 9525 h 4279971"/>
              <a:gd name="connsiteX0" fmla="*/ 6893 w 9156700"/>
              <a:gd name="connsiteY0" fmla="*/ 9525 h 4279971"/>
              <a:gd name="connsiteX1" fmla="*/ 9156700 w 9156700"/>
              <a:gd name="connsiteY1" fmla="*/ 0 h 4279971"/>
              <a:gd name="connsiteX2" fmla="*/ 9156700 w 9156700"/>
              <a:gd name="connsiteY2" fmla="*/ 0 h 4279971"/>
              <a:gd name="connsiteX3" fmla="*/ 9156700 w 9156700"/>
              <a:gd name="connsiteY3" fmla="*/ 3923757 h 4279971"/>
              <a:gd name="connsiteX4" fmla="*/ 1342482 w 9156700"/>
              <a:gd name="connsiteY4" fmla="*/ 3940261 h 4279971"/>
              <a:gd name="connsiteX5" fmla="*/ 1203325 w 9156700"/>
              <a:gd name="connsiteY5" fmla="*/ 4279971 h 4279971"/>
              <a:gd name="connsiteX6" fmla="*/ 0 w 9156700"/>
              <a:gd name="connsiteY6" fmla="*/ 4276812 h 4279971"/>
              <a:gd name="connsiteX7" fmla="*/ 12700 w 9156700"/>
              <a:gd name="connsiteY7" fmla="*/ 708568 h 4279971"/>
              <a:gd name="connsiteX8" fmla="*/ 6893 w 9156700"/>
              <a:gd name="connsiteY8" fmla="*/ 9525 h 4279971"/>
              <a:gd name="connsiteX0" fmla="*/ 6893 w 9156700"/>
              <a:gd name="connsiteY0" fmla="*/ 9525 h 4279971"/>
              <a:gd name="connsiteX1" fmla="*/ 9156700 w 9156700"/>
              <a:gd name="connsiteY1" fmla="*/ 0 h 4279971"/>
              <a:gd name="connsiteX2" fmla="*/ 9156700 w 9156700"/>
              <a:gd name="connsiteY2" fmla="*/ 0 h 4279971"/>
              <a:gd name="connsiteX3" fmla="*/ 9156700 w 9156700"/>
              <a:gd name="connsiteY3" fmla="*/ 3923757 h 4279971"/>
              <a:gd name="connsiteX4" fmla="*/ 1342482 w 9156700"/>
              <a:gd name="connsiteY4" fmla="*/ 3959604 h 4279971"/>
              <a:gd name="connsiteX5" fmla="*/ 1203325 w 9156700"/>
              <a:gd name="connsiteY5" fmla="*/ 4279971 h 4279971"/>
              <a:gd name="connsiteX6" fmla="*/ 0 w 9156700"/>
              <a:gd name="connsiteY6" fmla="*/ 4276812 h 4279971"/>
              <a:gd name="connsiteX7" fmla="*/ 12700 w 9156700"/>
              <a:gd name="connsiteY7" fmla="*/ 708568 h 4279971"/>
              <a:gd name="connsiteX8" fmla="*/ 6893 w 9156700"/>
              <a:gd name="connsiteY8" fmla="*/ 9525 h 4279971"/>
              <a:gd name="connsiteX0" fmla="*/ 6893 w 9156700"/>
              <a:gd name="connsiteY0" fmla="*/ 9525 h 4276812"/>
              <a:gd name="connsiteX1" fmla="*/ 9156700 w 9156700"/>
              <a:gd name="connsiteY1" fmla="*/ 0 h 4276812"/>
              <a:gd name="connsiteX2" fmla="*/ 9156700 w 9156700"/>
              <a:gd name="connsiteY2" fmla="*/ 0 h 4276812"/>
              <a:gd name="connsiteX3" fmla="*/ 9156700 w 9156700"/>
              <a:gd name="connsiteY3" fmla="*/ 3923757 h 4276812"/>
              <a:gd name="connsiteX4" fmla="*/ 1342482 w 9156700"/>
              <a:gd name="connsiteY4" fmla="*/ 3959604 h 4276812"/>
              <a:gd name="connsiteX5" fmla="*/ 1203325 w 9156700"/>
              <a:gd name="connsiteY5" fmla="*/ 4267882 h 4276812"/>
              <a:gd name="connsiteX6" fmla="*/ 0 w 9156700"/>
              <a:gd name="connsiteY6" fmla="*/ 4276812 h 4276812"/>
              <a:gd name="connsiteX7" fmla="*/ 12700 w 9156700"/>
              <a:gd name="connsiteY7" fmla="*/ 708568 h 4276812"/>
              <a:gd name="connsiteX8" fmla="*/ 6893 w 9156700"/>
              <a:gd name="connsiteY8" fmla="*/ 9525 h 4276812"/>
              <a:gd name="connsiteX0" fmla="*/ 69 w 9149876"/>
              <a:gd name="connsiteY0" fmla="*/ 9525 h 4267882"/>
              <a:gd name="connsiteX1" fmla="*/ 9149876 w 9149876"/>
              <a:gd name="connsiteY1" fmla="*/ 0 h 4267882"/>
              <a:gd name="connsiteX2" fmla="*/ 9149876 w 9149876"/>
              <a:gd name="connsiteY2" fmla="*/ 0 h 4267882"/>
              <a:gd name="connsiteX3" fmla="*/ 9149876 w 9149876"/>
              <a:gd name="connsiteY3" fmla="*/ 3923757 h 4267882"/>
              <a:gd name="connsiteX4" fmla="*/ 1335658 w 9149876"/>
              <a:gd name="connsiteY4" fmla="*/ 3959604 h 4267882"/>
              <a:gd name="connsiteX5" fmla="*/ 1196501 w 9149876"/>
              <a:gd name="connsiteY5" fmla="*/ 4267882 h 4267882"/>
              <a:gd name="connsiteX6" fmla="*/ 2701 w 9149876"/>
              <a:gd name="connsiteY6" fmla="*/ 4264722 h 4267882"/>
              <a:gd name="connsiteX7" fmla="*/ 5876 w 9149876"/>
              <a:gd name="connsiteY7" fmla="*/ 708568 h 4267882"/>
              <a:gd name="connsiteX8" fmla="*/ 69 w 9149876"/>
              <a:gd name="connsiteY8" fmla="*/ 9525 h 4267882"/>
              <a:gd name="connsiteX0" fmla="*/ 69 w 9149876"/>
              <a:gd name="connsiteY0" fmla="*/ 9525 h 4267882"/>
              <a:gd name="connsiteX1" fmla="*/ 9149876 w 9149876"/>
              <a:gd name="connsiteY1" fmla="*/ 0 h 4267882"/>
              <a:gd name="connsiteX2" fmla="*/ 9149876 w 9149876"/>
              <a:gd name="connsiteY2" fmla="*/ 0 h 4267882"/>
              <a:gd name="connsiteX3" fmla="*/ 9149876 w 9149876"/>
              <a:gd name="connsiteY3" fmla="*/ 3923757 h 4267882"/>
              <a:gd name="connsiteX4" fmla="*/ 1335658 w 9149876"/>
              <a:gd name="connsiteY4" fmla="*/ 3959604 h 4267882"/>
              <a:gd name="connsiteX5" fmla="*/ 1196501 w 9149876"/>
              <a:gd name="connsiteY5" fmla="*/ 4267882 h 4267882"/>
              <a:gd name="connsiteX6" fmla="*/ 2701 w 9149876"/>
              <a:gd name="connsiteY6" fmla="*/ 4264722 h 4267882"/>
              <a:gd name="connsiteX7" fmla="*/ 5876 w 9149876"/>
              <a:gd name="connsiteY7" fmla="*/ 708568 h 4267882"/>
              <a:gd name="connsiteX8" fmla="*/ 69 w 9149876"/>
              <a:gd name="connsiteY8" fmla="*/ 9525 h 4267882"/>
              <a:gd name="connsiteX0" fmla="*/ 69 w 9149876"/>
              <a:gd name="connsiteY0" fmla="*/ 9525 h 4267882"/>
              <a:gd name="connsiteX1" fmla="*/ 9149876 w 9149876"/>
              <a:gd name="connsiteY1" fmla="*/ 0 h 4267882"/>
              <a:gd name="connsiteX2" fmla="*/ 9149876 w 9149876"/>
              <a:gd name="connsiteY2" fmla="*/ 0 h 4267882"/>
              <a:gd name="connsiteX3" fmla="*/ 9149876 w 9149876"/>
              <a:gd name="connsiteY3" fmla="*/ 3957608 h 4267882"/>
              <a:gd name="connsiteX4" fmla="*/ 1335658 w 9149876"/>
              <a:gd name="connsiteY4" fmla="*/ 3959604 h 4267882"/>
              <a:gd name="connsiteX5" fmla="*/ 1196501 w 9149876"/>
              <a:gd name="connsiteY5" fmla="*/ 4267882 h 4267882"/>
              <a:gd name="connsiteX6" fmla="*/ 2701 w 9149876"/>
              <a:gd name="connsiteY6" fmla="*/ 4264722 h 4267882"/>
              <a:gd name="connsiteX7" fmla="*/ 5876 w 9149876"/>
              <a:gd name="connsiteY7" fmla="*/ 708568 h 4267882"/>
              <a:gd name="connsiteX8" fmla="*/ 69 w 9149876"/>
              <a:gd name="connsiteY8" fmla="*/ 9525 h 4267882"/>
              <a:gd name="connsiteX0" fmla="*/ 69 w 9149876"/>
              <a:gd name="connsiteY0" fmla="*/ 9525 h 4267882"/>
              <a:gd name="connsiteX1" fmla="*/ 9149876 w 9149876"/>
              <a:gd name="connsiteY1" fmla="*/ 0 h 4267882"/>
              <a:gd name="connsiteX2" fmla="*/ 9149876 w 9149876"/>
              <a:gd name="connsiteY2" fmla="*/ 0 h 4267882"/>
              <a:gd name="connsiteX3" fmla="*/ 9149876 w 9149876"/>
              <a:gd name="connsiteY3" fmla="*/ 3957608 h 4267882"/>
              <a:gd name="connsiteX4" fmla="*/ 1335658 w 9149876"/>
              <a:gd name="connsiteY4" fmla="*/ 3959604 h 4267882"/>
              <a:gd name="connsiteX5" fmla="*/ 1196501 w 9149876"/>
              <a:gd name="connsiteY5" fmla="*/ 4267882 h 4267882"/>
              <a:gd name="connsiteX6" fmla="*/ 2701 w 9149876"/>
              <a:gd name="connsiteY6" fmla="*/ 4264722 h 4267882"/>
              <a:gd name="connsiteX7" fmla="*/ 5876 w 9149876"/>
              <a:gd name="connsiteY7" fmla="*/ 708568 h 4267882"/>
              <a:gd name="connsiteX8" fmla="*/ 69 w 9149876"/>
              <a:gd name="connsiteY8" fmla="*/ 9525 h 4267882"/>
              <a:gd name="connsiteX0" fmla="*/ 69 w 9149876"/>
              <a:gd name="connsiteY0" fmla="*/ 9525 h 4267882"/>
              <a:gd name="connsiteX1" fmla="*/ 9149876 w 9149876"/>
              <a:gd name="connsiteY1" fmla="*/ 0 h 4267882"/>
              <a:gd name="connsiteX2" fmla="*/ 9149876 w 9149876"/>
              <a:gd name="connsiteY2" fmla="*/ 0 h 4267882"/>
              <a:gd name="connsiteX3" fmla="*/ 9149876 w 9149876"/>
              <a:gd name="connsiteY3" fmla="*/ 3957608 h 4267882"/>
              <a:gd name="connsiteX4" fmla="*/ 1338039 w 9149876"/>
              <a:gd name="connsiteY4" fmla="*/ 3969276 h 4267882"/>
              <a:gd name="connsiteX5" fmla="*/ 1196501 w 9149876"/>
              <a:gd name="connsiteY5" fmla="*/ 4267882 h 4267882"/>
              <a:gd name="connsiteX6" fmla="*/ 2701 w 9149876"/>
              <a:gd name="connsiteY6" fmla="*/ 4264722 h 4267882"/>
              <a:gd name="connsiteX7" fmla="*/ 5876 w 9149876"/>
              <a:gd name="connsiteY7" fmla="*/ 708568 h 4267882"/>
              <a:gd name="connsiteX8" fmla="*/ 69 w 9149876"/>
              <a:gd name="connsiteY8" fmla="*/ 9525 h 4267882"/>
              <a:gd name="connsiteX0" fmla="*/ 69 w 9149876"/>
              <a:gd name="connsiteY0" fmla="*/ 9525 h 4267882"/>
              <a:gd name="connsiteX1" fmla="*/ 9149876 w 9149876"/>
              <a:gd name="connsiteY1" fmla="*/ 0 h 4267882"/>
              <a:gd name="connsiteX2" fmla="*/ 9149876 w 9149876"/>
              <a:gd name="connsiteY2" fmla="*/ 0 h 4267882"/>
              <a:gd name="connsiteX3" fmla="*/ 9149876 w 9149876"/>
              <a:gd name="connsiteY3" fmla="*/ 3957608 h 4267882"/>
              <a:gd name="connsiteX4" fmla="*/ 1338039 w 9149876"/>
              <a:gd name="connsiteY4" fmla="*/ 3954857 h 4267882"/>
              <a:gd name="connsiteX5" fmla="*/ 1196501 w 9149876"/>
              <a:gd name="connsiteY5" fmla="*/ 4267882 h 4267882"/>
              <a:gd name="connsiteX6" fmla="*/ 2701 w 9149876"/>
              <a:gd name="connsiteY6" fmla="*/ 4264722 h 4267882"/>
              <a:gd name="connsiteX7" fmla="*/ 5876 w 9149876"/>
              <a:gd name="connsiteY7" fmla="*/ 708568 h 4267882"/>
              <a:gd name="connsiteX8" fmla="*/ 69 w 9149876"/>
              <a:gd name="connsiteY8" fmla="*/ 9525 h 4267882"/>
              <a:gd name="connsiteX0" fmla="*/ 69 w 9149876"/>
              <a:gd name="connsiteY0" fmla="*/ 9525 h 4267882"/>
              <a:gd name="connsiteX1" fmla="*/ 9149876 w 9149876"/>
              <a:gd name="connsiteY1" fmla="*/ 0 h 4267882"/>
              <a:gd name="connsiteX2" fmla="*/ 9149876 w 9149876"/>
              <a:gd name="connsiteY2" fmla="*/ 0 h 4267882"/>
              <a:gd name="connsiteX3" fmla="*/ 9149876 w 9149876"/>
              <a:gd name="connsiteY3" fmla="*/ 3957608 h 4267882"/>
              <a:gd name="connsiteX4" fmla="*/ 1338039 w 9149876"/>
              <a:gd name="connsiteY4" fmla="*/ 3954857 h 4267882"/>
              <a:gd name="connsiteX5" fmla="*/ 1196501 w 9149876"/>
              <a:gd name="connsiteY5" fmla="*/ 4267882 h 4267882"/>
              <a:gd name="connsiteX6" fmla="*/ 2701 w 9149876"/>
              <a:gd name="connsiteY6" fmla="*/ 4264722 h 4267882"/>
              <a:gd name="connsiteX7" fmla="*/ 5876 w 9149876"/>
              <a:gd name="connsiteY7" fmla="*/ 708568 h 4267882"/>
              <a:gd name="connsiteX8" fmla="*/ 69 w 9149876"/>
              <a:gd name="connsiteY8" fmla="*/ 9525 h 4267882"/>
              <a:gd name="connsiteX0" fmla="*/ 69 w 9149876"/>
              <a:gd name="connsiteY0" fmla="*/ 9525 h 4267882"/>
              <a:gd name="connsiteX1" fmla="*/ 9149876 w 9149876"/>
              <a:gd name="connsiteY1" fmla="*/ 0 h 4267882"/>
              <a:gd name="connsiteX2" fmla="*/ 9149876 w 9149876"/>
              <a:gd name="connsiteY2" fmla="*/ 0 h 4267882"/>
              <a:gd name="connsiteX3" fmla="*/ 9149876 w 9149876"/>
              <a:gd name="connsiteY3" fmla="*/ 3957608 h 4267882"/>
              <a:gd name="connsiteX4" fmla="*/ 1338039 w 9149876"/>
              <a:gd name="connsiteY4" fmla="*/ 3954857 h 4267882"/>
              <a:gd name="connsiteX5" fmla="*/ 1196501 w 9149876"/>
              <a:gd name="connsiteY5" fmla="*/ 4267882 h 4267882"/>
              <a:gd name="connsiteX6" fmla="*/ 2701 w 9149876"/>
              <a:gd name="connsiteY6" fmla="*/ 4264722 h 4267882"/>
              <a:gd name="connsiteX7" fmla="*/ 5876 w 9149876"/>
              <a:gd name="connsiteY7" fmla="*/ 708568 h 4267882"/>
              <a:gd name="connsiteX8" fmla="*/ 69 w 9149876"/>
              <a:gd name="connsiteY8" fmla="*/ 9525 h 4267882"/>
              <a:gd name="connsiteX0" fmla="*/ 69 w 9149876"/>
              <a:gd name="connsiteY0" fmla="*/ 9525 h 4267882"/>
              <a:gd name="connsiteX1" fmla="*/ 9149876 w 9149876"/>
              <a:gd name="connsiteY1" fmla="*/ 0 h 4267882"/>
              <a:gd name="connsiteX2" fmla="*/ 9149876 w 9149876"/>
              <a:gd name="connsiteY2" fmla="*/ 0 h 4267882"/>
              <a:gd name="connsiteX3" fmla="*/ 9149876 w 9149876"/>
              <a:gd name="connsiteY3" fmla="*/ 3957608 h 4267882"/>
              <a:gd name="connsiteX4" fmla="*/ 1338039 w 9149876"/>
              <a:gd name="connsiteY4" fmla="*/ 3954857 h 4267882"/>
              <a:gd name="connsiteX5" fmla="*/ 1196501 w 9149876"/>
              <a:gd name="connsiteY5" fmla="*/ 4267882 h 4267882"/>
              <a:gd name="connsiteX6" fmla="*/ 2701 w 9149876"/>
              <a:gd name="connsiteY6" fmla="*/ 4264722 h 4267882"/>
              <a:gd name="connsiteX7" fmla="*/ 5876 w 9149876"/>
              <a:gd name="connsiteY7" fmla="*/ 708568 h 4267882"/>
              <a:gd name="connsiteX8" fmla="*/ 69 w 9149876"/>
              <a:gd name="connsiteY8" fmla="*/ 9525 h 4267882"/>
              <a:gd name="connsiteX0" fmla="*/ 69 w 9154641"/>
              <a:gd name="connsiteY0" fmla="*/ 9525 h 4267882"/>
              <a:gd name="connsiteX1" fmla="*/ 9149876 w 9154641"/>
              <a:gd name="connsiteY1" fmla="*/ 0 h 4267882"/>
              <a:gd name="connsiteX2" fmla="*/ 9149876 w 9154641"/>
              <a:gd name="connsiteY2" fmla="*/ 0 h 4267882"/>
              <a:gd name="connsiteX3" fmla="*/ 9154641 w 9154641"/>
              <a:gd name="connsiteY3" fmla="*/ 3952802 h 4267882"/>
              <a:gd name="connsiteX4" fmla="*/ 1338039 w 9154641"/>
              <a:gd name="connsiteY4" fmla="*/ 3954857 h 4267882"/>
              <a:gd name="connsiteX5" fmla="*/ 1196501 w 9154641"/>
              <a:gd name="connsiteY5" fmla="*/ 4267882 h 4267882"/>
              <a:gd name="connsiteX6" fmla="*/ 2701 w 9154641"/>
              <a:gd name="connsiteY6" fmla="*/ 4264722 h 4267882"/>
              <a:gd name="connsiteX7" fmla="*/ 5876 w 9154641"/>
              <a:gd name="connsiteY7" fmla="*/ 708568 h 4267882"/>
              <a:gd name="connsiteX8" fmla="*/ 69 w 9154641"/>
              <a:gd name="connsiteY8" fmla="*/ 9525 h 4267882"/>
              <a:gd name="connsiteX0" fmla="*/ 69 w 9154641"/>
              <a:gd name="connsiteY0" fmla="*/ 0 h 4277584"/>
              <a:gd name="connsiteX1" fmla="*/ 9149876 w 9154641"/>
              <a:gd name="connsiteY1" fmla="*/ 9702 h 4277584"/>
              <a:gd name="connsiteX2" fmla="*/ 9149876 w 9154641"/>
              <a:gd name="connsiteY2" fmla="*/ 9702 h 4277584"/>
              <a:gd name="connsiteX3" fmla="*/ 9154641 w 9154641"/>
              <a:gd name="connsiteY3" fmla="*/ 3962504 h 4277584"/>
              <a:gd name="connsiteX4" fmla="*/ 1338039 w 9154641"/>
              <a:gd name="connsiteY4" fmla="*/ 3964559 h 4277584"/>
              <a:gd name="connsiteX5" fmla="*/ 1196501 w 9154641"/>
              <a:gd name="connsiteY5" fmla="*/ 4277584 h 4277584"/>
              <a:gd name="connsiteX6" fmla="*/ 2701 w 9154641"/>
              <a:gd name="connsiteY6" fmla="*/ 4274424 h 4277584"/>
              <a:gd name="connsiteX7" fmla="*/ 5876 w 9154641"/>
              <a:gd name="connsiteY7" fmla="*/ 718270 h 4277584"/>
              <a:gd name="connsiteX8" fmla="*/ 69 w 9154641"/>
              <a:gd name="connsiteY8" fmla="*/ 0 h 4277584"/>
              <a:gd name="connsiteX0" fmla="*/ 69 w 9154641"/>
              <a:gd name="connsiteY0" fmla="*/ 0 h 4277584"/>
              <a:gd name="connsiteX1" fmla="*/ 9149876 w 9154641"/>
              <a:gd name="connsiteY1" fmla="*/ 9702 h 4277584"/>
              <a:gd name="connsiteX2" fmla="*/ 9149876 w 9154641"/>
              <a:gd name="connsiteY2" fmla="*/ 89 h 4277584"/>
              <a:gd name="connsiteX3" fmla="*/ 9154641 w 9154641"/>
              <a:gd name="connsiteY3" fmla="*/ 3962504 h 4277584"/>
              <a:gd name="connsiteX4" fmla="*/ 1338039 w 9154641"/>
              <a:gd name="connsiteY4" fmla="*/ 3964559 h 4277584"/>
              <a:gd name="connsiteX5" fmla="*/ 1196501 w 9154641"/>
              <a:gd name="connsiteY5" fmla="*/ 4277584 h 4277584"/>
              <a:gd name="connsiteX6" fmla="*/ 2701 w 9154641"/>
              <a:gd name="connsiteY6" fmla="*/ 4274424 h 4277584"/>
              <a:gd name="connsiteX7" fmla="*/ 5876 w 9154641"/>
              <a:gd name="connsiteY7" fmla="*/ 718270 h 4277584"/>
              <a:gd name="connsiteX8" fmla="*/ 69 w 9154641"/>
              <a:gd name="connsiteY8" fmla="*/ 0 h 4277584"/>
              <a:gd name="connsiteX0" fmla="*/ 69 w 9154641"/>
              <a:gd name="connsiteY0" fmla="*/ 0 h 4277584"/>
              <a:gd name="connsiteX1" fmla="*/ 9149876 w 9154641"/>
              <a:gd name="connsiteY1" fmla="*/ 9702 h 4277584"/>
              <a:gd name="connsiteX2" fmla="*/ 9149876 w 9154641"/>
              <a:gd name="connsiteY2" fmla="*/ 89 h 4277584"/>
              <a:gd name="connsiteX3" fmla="*/ 9154641 w 9154641"/>
              <a:gd name="connsiteY3" fmla="*/ 3962504 h 4277584"/>
              <a:gd name="connsiteX4" fmla="*/ 1338039 w 9154641"/>
              <a:gd name="connsiteY4" fmla="*/ 3964559 h 4277584"/>
              <a:gd name="connsiteX5" fmla="*/ 1196501 w 9154641"/>
              <a:gd name="connsiteY5" fmla="*/ 4277584 h 4277584"/>
              <a:gd name="connsiteX6" fmla="*/ 2701 w 9154641"/>
              <a:gd name="connsiteY6" fmla="*/ 4274424 h 4277584"/>
              <a:gd name="connsiteX7" fmla="*/ 5876 w 9154641"/>
              <a:gd name="connsiteY7" fmla="*/ 718270 h 4277584"/>
              <a:gd name="connsiteX8" fmla="*/ 69 w 9154641"/>
              <a:gd name="connsiteY8" fmla="*/ 0 h 4277584"/>
              <a:gd name="connsiteX0" fmla="*/ 69 w 9154641"/>
              <a:gd name="connsiteY0" fmla="*/ 0 h 4277584"/>
              <a:gd name="connsiteX1" fmla="*/ 9149876 w 9154641"/>
              <a:gd name="connsiteY1" fmla="*/ 9702 h 4277584"/>
              <a:gd name="connsiteX2" fmla="*/ 9149876 w 9154641"/>
              <a:gd name="connsiteY2" fmla="*/ 89 h 4277584"/>
              <a:gd name="connsiteX3" fmla="*/ 9154641 w 9154641"/>
              <a:gd name="connsiteY3" fmla="*/ 3962504 h 4277584"/>
              <a:gd name="connsiteX4" fmla="*/ 1350697 w 9154641"/>
              <a:gd name="connsiteY4" fmla="*/ 3951741 h 4277584"/>
              <a:gd name="connsiteX5" fmla="*/ 1196501 w 9154641"/>
              <a:gd name="connsiteY5" fmla="*/ 4277584 h 4277584"/>
              <a:gd name="connsiteX6" fmla="*/ 2701 w 9154641"/>
              <a:gd name="connsiteY6" fmla="*/ 4274424 h 4277584"/>
              <a:gd name="connsiteX7" fmla="*/ 5876 w 9154641"/>
              <a:gd name="connsiteY7" fmla="*/ 718270 h 4277584"/>
              <a:gd name="connsiteX8" fmla="*/ 69 w 9154641"/>
              <a:gd name="connsiteY8" fmla="*/ 0 h 4277584"/>
              <a:gd name="connsiteX0" fmla="*/ 69 w 9154641"/>
              <a:gd name="connsiteY0" fmla="*/ 0 h 4277584"/>
              <a:gd name="connsiteX1" fmla="*/ 9149876 w 9154641"/>
              <a:gd name="connsiteY1" fmla="*/ 9702 h 4277584"/>
              <a:gd name="connsiteX2" fmla="*/ 9149876 w 9154641"/>
              <a:gd name="connsiteY2" fmla="*/ 89 h 4277584"/>
              <a:gd name="connsiteX3" fmla="*/ 9154641 w 9154641"/>
              <a:gd name="connsiteY3" fmla="*/ 3962504 h 4277584"/>
              <a:gd name="connsiteX4" fmla="*/ 1350697 w 9154641"/>
              <a:gd name="connsiteY4" fmla="*/ 3951741 h 4277584"/>
              <a:gd name="connsiteX5" fmla="*/ 1196501 w 9154641"/>
              <a:gd name="connsiteY5" fmla="*/ 4277584 h 4277584"/>
              <a:gd name="connsiteX6" fmla="*/ 2701 w 9154641"/>
              <a:gd name="connsiteY6" fmla="*/ 4274424 h 4277584"/>
              <a:gd name="connsiteX7" fmla="*/ 5876 w 9154641"/>
              <a:gd name="connsiteY7" fmla="*/ 718270 h 4277584"/>
              <a:gd name="connsiteX8" fmla="*/ 69 w 9154641"/>
              <a:gd name="connsiteY8" fmla="*/ 0 h 4277584"/>
              <a:gd name="connsiteX0" fmla="*/ 69 w 9150032"/>
              <a:gd name="connsiteY0" fmla="*/ 0 h 4277584"/>
              <a:gd name="connsiteX1" fmla="*/ 9149876 w 9150032"/>
              <a:gd name="connsiteY1" fmla="*/ 9702 h 4277584"/>
              <a:gd name="connsiteX2" fmla="*/ 9149876 w 9150032"/>
              <a:gd name="connsiteY2" fmla="*/ 89 h 4277584"/>
              <a:gd name="connsiteX3" fmla="*/ 9141983 w 9150032"/>
              <a:gd name="connsiteY3" fmla="*/ 3952890 h 4277584"/>
              <a:gd name="connsiteX4" fmla="*/ 1350697 w 9150032"/>
              <a:gd name="connsiteY4" fmla="*/ 3951741 h 4277584"/>
              <a:gd name="connsiteX5" fmla="*/ 1196501 w 9150032"/>
              <a:gd name="connsiteY5" fmla="*/ 4277584 h 4277584"/>
              <a:gd name="connsiteX6" fmla="*/ 2701 w 9150032"/>
              <a:gd name="connsiteY6" fmla="*/ 4274424 h 4277584"/>
              <a:gd name="connsiteX7" fmla="*/ 5876 w 9150032"/>
              <a:gd name="connsiteY7" fmla="*/ 718270 h 4277584"/>
              <a:gd name="connsiteX8" fmla="*/ 69 w 9150032"/>
              <a:gd name="connsiteY8" fmla="*/ 0 h 4277584"/>
              <a:gd name="connsiteX0" fmla="*/ 69 w 9150032"/>
              <a:gd name="connsiteY0" fmla="*/ 0 h 4277584"/>
              <a:gd name="connsiteX1" fmla="*/ 9149876 w 9150032"/>
              <a:gd name="connsiteY1" fmla="*/ 9702 h 4277584"/>
              <a:gd name="connsiteX2" fmla="*/ 9149876 w 9150032"/>
              <a:gd name="connsiteY2" fmla="*/ 89 h 4277584"/>
              <a:gd name="connsiteX3" fmla="*/ 9141983 w 9150032"/>
              <a:gd name="connsiteY3" fmla="*/ 3952890 h 4277584"/>
              <a:gd name="connsiteX4" fmla="*/ 1350697 w 9150032"/>
              <a:gd name="connsiteY4" fmla="*/ 3958184 h 4277584"/>
              <a:gd name="connsiteX5" fmla="*/ 1196501 w 9150032"/>
              <a:gd name="connsiteY5" fmla="*/ 4277584 h 4277584"/>
              <a:gd name="connsiteX6" fmla="*/ 2701 w 9150032"/>
              <a:gd name="connsiteY6" fmla="*/ 4274424 h 4277584"/>
              <a:gd name="connsiteX7" fmla="*/ 5876 w 9150032"/>
              <a:gd name="connsiteY7" fmla="*/ 718270 h 4277584"/>
              <a:gd name="connsiteX8" fmla="*/ 69 w 9150032"/>
              <a:gd name="connsiteY8" fmla="*/ 0 h 4277584"/>
              <a:gd name="connsiteX0" fmla="*/ 69 w 9150032"/>
              <a:gd name="connsiteY0" fmla="*/ 0 h 4277584"/>
              <a:gd name="connsiteX1" fmla="*/ 9149876 w 9150032"/>
              <a:gd name="connsiteY1" fmla="*/ 9702 h 4277584"/>
              <a:gd name="connsiteX2" fmla="*/ 9149876 w 9150032"/>
              <a:gd name="connsiteY2" fmla="*/ 89 h 4277584"/>
              <a:gd name="connsiteX3" fmla="*/ 9141983 w 9150032"/>
              <a:gd name="connsiteY3" fmla="*/ 3952890 h 4277584"/>
              <a:gd name="connsiteX4" fmla="*/ 1350697 w 9150032"/>
              <a:gd name="connsiteY4" fmla="*/ 3958184 h 4277584"/>
              <a:gd name="connsiteX5" fmla="*/ 1196501 w 9150032"/>
              <a:gd name="connsiteY5" fmla="*/ 4277584 h 4277584"/>
              <a:gd name="connsiteX6" fmla="*/ 2701 w 9150032"/>
              <a:gd name="connsiteY6" fmla="*/ 4274424 h 4277584"/>
              <a:gd name="connsiteX7" fmla="*/ 5876 w 9150032"/>
              <a:gd name="connsiteY7" fmla="*/ 718270 h 4277584"/>
              <a:gd name="connsiteX8" fmla="*/ 69 w 9150032"/>
              <a:gd name="connsiteY8" fmla="*/ 0 h 4277584"/>
              <a:gd name="connsiteX0" fmla="*/ 69 w 9150032"/>
              <a:gd name="connsiteY0" fmla="*/ 0 h 4277584"/>
              <a:gd name="connsiteX1" fmla="*/ 9149876 w 9150032"/>
              <a:gd name="connsiteY1" fmla="*/ 9702 h 4277584"/>
              <a:gd name="connsiteX2" fmla="*/ 9149876 w 9150032"/>
              <a:gd name="connsiteY2" fmla="*/ 89 h 4277584"/>
              <a:gd name="connsiteX3" fmla="*/ 9141983 w 9150032"/>
              <a:gd name="connsiteY3" fmla="*/ 3962555 h 4277584"/>
              <a:gd name="connsiteX4" fmla="*/ 1350697 w 9150032"/>
              <a:gd name="connsiteY4" fmla="*/ 3958184 h 4277584"/>
              <a:gd name="connsiteX5" fmla="*/ 1196501 w 9150032"/>
              <a:gd name="connsiteY5" fmla="*/ 4277584 h 4277584"/>
              <a:gd name="connsiteX6" fmla="*/ 2701 w 9150032"/>
              <a:gd name="connsiteY6" fmla="*/ 4274424 h 4277584"/>
              <a:gd name="connsiteX7" fmla="*/ 5876 w 9150032"/>
              <a:gd name="connsiteY7" fmla="*/ 718270 h 4277584"/>
              <a:gd name="connsiteX8" fmla="*/ 69 w 9150032"/>
              <a:gd name="connsiteY8" fmla="*/ 0 h 4277584"/>
              <a:gd name="connsiteX0" fmla="*/ 69 w 9150032"/>
              <a:gd name="connsiteY0" fmla="*/ 0 h 4277584"/>
              <a:gd name="connsiteX1" fmla="*/ 9149876 w 9150032"/>
              <a:gd name="connsiteY1" fmla="*/ 9702 h 4277584"/>
              <a:gd name="connsiteX2" fmla="*/ 9149876 w 9150032"/>
              <a:gd name="connsiteY2" fmla="*/ 89 h 4277584"/>
              <a:gd name="connsiteX3" fmla="*/ 9141983 w 9150032"/>
              <a:gd name="connsiteY3" fmla="*/ 3962555 h 4277584"/>
              <a:gd name="connsiteX4" fmla="*/ 1350697 w 9150032"/>
              <a:gd name="connsiteY4" fmla="*/ 3958184 h 4277584"/>
              <a:gd name="connsiteX5" fmla="*/ 1196501 w 9150032"/>
              <a:gd name="connsiteY5" fmla="*/ 4277584 h 4277584"/>
              <a:gd name="connsiteX6" fmla="*/ 2701 w 9150032"/>
              <a:gd name="connsiteY6" fmla="*/ 4274424 h 4277584"/>
              <a:gd name="connsiteX7" fmla="*/ 5876 w 9150032"/>
              <a:gd name="connsiteY7" fmla="*/ 718270 h 4277584"/>
              <a:gd name="connsiteX8" fmla="*/ 69 w 9150032"/>
              <a:gd name="connsiteY8" fmla="*/ 0 h 4277584"/>
              <a:gd name="connsiteX0" fmla="*/ 69 w 9150032"/>
              <a:gd name="connsiteY0" fmla="*/ 0 h 4277584"/>
              <a:gd name="connsiteX1" fmla="*/ 9149876 w 9150032"/>
              <a:gd name="connsiteY1" fmla="*/ 9702 h 4277584"/>
              <a:gd name="connsiteX2" fmla="*/ 9149876 w 9150032"/>
              <a:gd name="connsiteY2" fmla="*/ 89 h 4277584"/>
              <a:gd name="connsiteX3" fmla="*/ 9141983 w 9150032"/>
              <a:gd name="connsiteY3" fmla="*/ 3962555 h 4277584"/>
              <a:gd name="connsiteX4" fmla="*/ 1350697 w 9150032"/>
              <a:gd name="connsiteY4" fmla="*/ 3958184 h 4277584"/>
              <a:gd name="connsiteX5" fmla="*/ 1196501 w 9150032"/>
              <a:gd name="connsiteY5" fmla="*/ 4277584 h 4277584"/>
              <a:gd name="connsiteX6" fmla="*/ 2701 w 9150032"/>
              <a:gd name="connsiteY6" fmla="*/ 4274424 h 4277584"/>
              <a:gd name="connsiteX7" fmla="*/ 5876 w 9150032"/>
              <a:gd name="connsiteY7" fmla="*/ 718270 h 4277584"/>
              <a:gd name="connsiteX8" fmla="*/ 69 w 9150032"/>
              <a:gd name="connsiteY8" fmla="*/ 0 h 4277584"/>
              <a:gd name="connsiteX0" fmla="*/ 69 w 9150032"/>
              <a:gd name="connsiteY0" fmla="*/ 0 h 4277584"/>
              <a:gd name="connsiteX1" fmla="*/ 9149876 w 9150032"/>
              <a:gd name="connsiteY1" fmla="*/ 9702 h 4277584"/>
              <a:gd name="connsiteX2" fmla="*/ 9149876 w 9150032"/>
              <a:gd name="connsiteY2" fmla="*/ 89 h 4277584"/>
              <a:gd name="connsiteX3" fmla="*/ 9141983 w 9150032"/>
              <a:gd name="connsiteY3" fmla="*/ 3962555 h 4277584"/>
              <a:gd name="connsiteX4" fmla="*/ 1350697 w 9150032"/>
              <a:gd name="connsiteY4" fmla="*/ 3958184 h 4277584"/>
              <a:gd name="connsiteX5" fmla="*/ 1196501 w 9150032"/>
              <a:gd name="connsiteY5" fmla="*/ 4277584 h 4277584"/>
              <a:gd name="connsiteX6" fmla="*/ 2701 w 9150032"/>
              <a:gd name="connsiteY6" fmla="*/ 4274424 h 4277584"/>
              <a:gd name="connsiteX7" fmla="*/ 5876 w 9150032"/>
              <a:gd name="connsiteY7" fmla="*/ 718270 h 4277584"/>
              <a:gd name="connsiteX8" fmla="*/ 69 w 9150032"/>
              <a:gd name="connsiteY8" fmla="*/ 0 h 4277584"/>
              <a:gd name="connsiteX0" fmla="*/ 69 w 9150032"/>
              <a:gd name="connsiteY0" fmla="*/ 0 h 4277584"/>
              <a:gd name="connsiteX1" fmla="*/ 9149876 w 9150032"/>
              <a:gd name="connsiteY1" fmla="*/ 9702 h 4277584"/>
              <a:gd name="connsiteX2" fmla="*/ 9149876 w 9150032"/>
              <a:gd name="connsiteY2" fmla="*/ 89 h 4277584"/>
              <a:gd name="connsiteX3" fmla="*/ 9141983 w 9150032"/>
              <a:gd name="connsiteY3" fmla="*/ 3962555 h 4277584"/>
              <a:gd name="connsiteX4" fmla="*/ 1350697 w 9150032"/>
              <a:gd name="connsiteY4" fmla="*/ 3958184 h 4277584"/>
              <a:gd name="connsiteX5" fmla="*/ 1196501 w 9150032"/>
              <a:gd name="connsiteY5" fmla="*/ 4277584 h 4277584"/>
              <a:gd name="connsiteX6" fmla="*/ 2701 w 9150032"/>
              <a:gd name="connsiteY6" fmla="*/ 4274424 h 4277584"/>
              <a:gd name="connsiteX7" fmla="*/ 5876 w 9150032"/>
              <a:gd name="connsiteY7" fmla="*/ 718270 h 4277584"/>
              <a:gd name="connsiteX8" fmla="*/ 69 w 9150032"/>
              <a:gd name="connsiteY8" fmla="*/ 0 h 4277584"/>
              <a:gd name="connsiteX0" fmla="*/ 69 w 9150032"/>
              <a:gd name="connsiteY0" fmla="*/ 0 h 4277584"/>
              <a:gd name="connsiteX1" fmla="*/ 9149876 w 9150032"/>
              <a:gd name="connsiteY1" fmla="*/ 9702 h 4277584"/>
              <a:gd name="connsiteX2" fmla="*/ 9149876 w 9150032"/>
              <a:gd name="connsiteY2" fmla="*/ 89 h 4277584"/>
              <a:gd name="connsiteX3" fmla="*/ 9141983 w 9150032"/>
              <a:gd name="connsiteY3" fmla="*/ 3962555 h 4277584"/>
              <a:gd name="connsiteX4" fmla="*/ 1350697 w 9150032"/>
              <a:gd name="connsiteY4" fmla="*/ 3958184 h 4277584"/>
              <a:gd name="connsiteX5" fmla="*/ 1196501 w 9150032"/>
              <a:gd name="connsiteY5" fmla="*/ 4277584 h 4277584"/>
              <a:gd name="connsiteX6" fmla="*/ 2701 w 9150032"/>
              <a:gd name="connsiteY6" fmla="*/ 4274424 h 4277584"/>
              <a:gd name="connsiteX7" fmla="*/ 5876 w 9150032"/>
              <a:gd name="connsiteY7" fmla="*/ 718270 h 4277584"/>
              <a:gd name="connsiteX8" fmla="*/ 69 w 9150032"/>
              <a:gd name="connsiteY8" fmla="*/ 0 h 4277584"/>
              <a:gd name="connsiteX0" fmla="*/ 69 w 9150032"/>
              <a:gd name="connsiteY0" fmla="*/ 0 h 4277584"/>
              <a:gd name="connsiteX1" fmla="*/ 9149876 w 9150032"/>
              <a:gd name="connsiteY1" fmla="*/ 9702 h 4277584"/>
              <a:gd name="connsiteX2" fmla="*/ 9149876 w 9150032"/>
              <a:gd name="connsiteY2" fmla="*/ 89 h 4277584"/>
              <a:gd name="connsiteX3" fmla="*/ 9141983 w 9150032"/>
              <a:gd name="connsiteY3" fmla="*/ 3962555 h 4277584"/>
              <a:gd name="connsiteX4" fmla="*/ 1350697 w 9150032"/>
              <a:gd name="connsiteY4" fmla="*/ 3958184 h 4277584"/>
              <a:gd name="connsiteX5" fmla="*/ 1196501 w 9150032"/>
              <a:gd name="connsiteY5" fmla="*/ 4277584 h 4277584"/>
              <a:gd name="connsiteX6" fmla="*/ 2701 w 9150032"/>
              <a:gd name="connsiteY6" fmla="*/ 4274424 h 4277584"/>
              <a:gd name="connsiteX7" fmla="*/ 5876 w 9150032"/>
              <a:gd name="connsiteY7" fmla="*/ 718270 h 4277584"/>
              <a:gd name="connsiteX8" fmla="*/ 69 w 9150032"/>
              <a:gd name="connsiteY8" fmla="*/ 0 h 4277584"/>
              <a:gd name="connsiteX0" fmla="*/ 69 w 9150032"/>
              <a:gd name="connsiteY0" fmla="*/ 0 h 4277584"/>
              <a:gd name="connsiteX1" fmla="*/ 9149876 w 9150032"/>
              <a:gd name="connsiteY1" fmla="*/ 9702 h 4277584"/>
              <a:gd name="connsiteX2" fmla="*/ 9149876 w 9150032"/>
              <a:gd name="connsiteY2" fmla="*/ 89 h 4277584"/>
              <a:gd name="connsiteX3" fmla="*/ 9141983 w 9150032"/>
              <a:gd name="connsiteY3" fmla="*/ 3962555 h 4277584"/>
              <a:gd name="connsiteX4" fmla="*/ 1350697 w 9150032"/>
              <a:gd name="connsiteY4" fmla="*/ 3960600 h 4277584"/>
              <a:gd name="connsiteX5" fmla="*/ 1196501 w 9150032"/>
              <a:gd name="connsiteY5" fmla="*/ 4277584 h 4277584"/>
              <a:gd name="connsiteX6" fmla="*/ 2701 w 9150032"/>
              <a:gd name="connsiteY6" fmla="*/ 4274424 h 4277584"/>
              <a:gd name="connsiteX7" fmla="*/ 5876 w 9150032"/>
              <a:gd name="connsiteY7" fmla="*/ 718270 h 4277584"/>
              <a:gd name="connsiteX8" fmla="*/ 69 w 9150032"/>
              <a:gd name="connsiteY8" fmla="*/ 0 h 4277584"/>
              <a:gd name="connsiteX0" fmla="*/ 69 w 9150032"/>
              <a:gd name="connsiteY0" fmla="*/ 0 h 4277584"/>
              <a:gd name="connsiteX1" fmla="*/ 9149876 w 9150032"/>
              <a:gd name="connsiteY1" fmla="*/ 9702 h 4277584"/>
              <a:gd name="connsiteX2" fmla="*/ 9149876 w 9150032"/>
              <a:gd name="connsiteY2" fmla="*/ 89 h 4277584"/>
              <a:gd name="connsiteX3" fmla="*/ 9141983 w 9150032"/>
              <a:gd name="connsiteY3" fmla="*/ 3962555 h 4277584"/>
              <a:gd name="connsiteX4" fmla="*/ 1341204 w 9150032"/>
              <a:gd name="connsiteY4" fmla="*/ 3965431 h 4277584"/>
              <a:gd name="connsiteX5" fmla="*/ 1196501 w 9150032"/>
              <a:gd name="connsiteY5" fmla="*/ 4277584 h 4277584"/>
              <a:gd name="connsiteX6" fmla="*/ 2701 w 9150032"/>
              <a:gd name="connsiteY6" fmla="*/ 4274424 h 4277584"/>
              <a:gd name="connsiteX7" fmla="*/ 5876 w 9150032"/>
              <a:gd name="connsiteY7" fmla="*/ 718270 h 4277584"/>
              <a:gd name="connsiteX8" fmla="*/ 69 w 9150032"/>
              <a:gd name="connsiteY8" fmla="*/ 0 h 4277584"/>
              <a:gd name="connsiteX0" fmla="*/ 69 w 9150032"/>
              <a:gd name="connsiteY0" fmla="*/ 0 h 4277584"/>
              <a:gd name="connsiteX1" fmla="*/ 9149876 w 9150032"/>
              <a:gd name="connsiteY1" fmla="*/ 9702 h 4277584"/>
              <a:gd name="connsiteX2" fmla="*/ 9149876 w 9150032"/>
              <a:gd name="connsiteY2" fmla="*/ 89 h 4277584"/>
              <a:gd name="connsiteX3" fmla="*/ 9141983 w 9150032"/>
              <a:gd name="connsiteY3" fmla="*/ 3962555 h 4277584"/>
              <a:gd name="connsiteX4" fmla="*/ 1341204 w 9150032"/>
              <a:gd name="connsiteY4" fmla="*/ 3967847 h 4277584"/>
              <a:gd name="connsiteX5" fmla="*/ 1196501 w 9150032"/>
              <a:gd name="connsiteY5" fmla="*/ 4277584 h 4277584"/>
              <a:gd name="connsiteX6" fmla="*/ 2701 w 9150032"/>
              <a:gd name="connsiteY6" fmla="*/ 4274424 h 4277584"/>
              <a:gd name="connsiteX7" fmla="*/ 5876 w 9150032"/>
              <a:gd name="connsiteY7" fmla="*/ 718270 h 4277584"/>
              <a:gd name="connsiteX8" fmla="*/ 69 w 9150032"/>
              <a:gd name="connsiteY8" fmla="*/ 0 h 4277584"/>
              <a:gd name="connsiteX0" fmla="*/ 69 w 9150032"/>
              <a:gd name="connsiteY0" fmla="*/ 0 h 4277584"/>
              <a:gd name="connsiteX1" fmla="*/ 9149876 w 9150032"/>
              <a:gd name="connsiteY1" fmla="*/ 9702 h 4277584"/>
              <a:gd name="connsiteX2" fmla="*/ 9149876 w 9150032"/>
              <a:gd name="connsiteY2" fmla="*/ 89 h 4277584"/>
              <a:gd name="connsiteX3" fmla="*/ 9141983 w 9150032"/>
              <a:gd name="connsiteY3" fmla="*/ 3962555 h 4277584"/>
              <a:gd name="connsiteX4" fmla="*/ 1350697 w 9150032"/>
              <a:gd name="connsiteY4" fmla="*/ 3963015 h 4277584"/>
              <a:gd name="connsiteX5" fmla="*/ 1196501 w 9150032"/>
              <a:gd name="connsiteY5" fmla="*/ 4277584 h 4277584"/>
              <a:gd name="connsiteX6" fmla="*/ 2701 w 9150032"/>
              <a:gd name="connsiteY6" fmla="*/ 4274424 h 4277584"/>
              <a:gd name="connsiteX7" fmla="*/ 5876 w 9150032"/>
              <a:gd name="connsiteY7" fmla="*/ 718270 h 4277584"/>
              <a:gd name="connsiteX8" fmla="*/ 69 w 9150032"/>
              <a:gd name="connsiteY8" fmla="*/ 0 h 4277584"/>
              <a:gd name="connsiteX0" fmla="*/ 69 w 9150032"/>
              <a:gd name="connsiteY0" fmla="*/ 0 h 4277584"/>
              <a:gd name="connsiteX1" fmla="*/ 9149876 w 9150032"/>
              <a:gd name="connsiteY1" fmla="*/ 9702 h 4277584"/>
              <a:gd name="connsiteX2" fmla="*/ 9149876 w 9150032"/>
              <a:gd name="connsiteY2" fmla="*/ 89 h 4277584"/>
              <a:gd name="connsiteX3" fmla="*/ 9141983 w 9150032"/>
              <a:gd name="connsiteY3" fmla="*/ 3962555 h 4277584"/>
              <a:gd name="connsiteX4" fmla="*/ 1350697 w 9150032"/>
              <a:gd name="connsiteY4" fmla="*/ 3965431 h 4277584"/>
              <a:gd name="connsiteX5" fmla="*/ 1196501 w 9150032"/>
              <a:gd name="connsiteY5" fmla="*/ 4277584 h 4277584"/>
              <a:gd name="connsiteX6" fmla="*/ 2701 w 9150032"/>
              <a:gd name="connsiteY6" fmla="*/ 4274424 h 4277584"/>
              <a:gd name="connsiteX7" fmla="*/ 5876 w 9150032"/>
              <a:gd name="connsiteY7" fmla="*/ 718270 h 4277584"/>
              <a:gd name="connsiteX8" fmla="*/ 69 w 9150032"/>
              <a:gd name="connsiteY8" fmla="*/ 0 h 4277584"/>
              <a:gd name="connsiteX0" fmla="*/ 69 w 9150032"/>
              <a:gd name="connsiteY0" fmla="*/ 0 h 4277584"/>
              <a:gd name="connsiteX1" fmla="*/ 9149876 w 9150032"/>
              <a:gd name="connsiteY1" fmla="*/ 9702 h 4277584"/>
              <a:gd name="connsiteX2" fmla="*/ 9149876 w 9150032"/>
              <a:gd name="connsiteY2" fmla="*/ 89 h 4277584"/>
              <a:gd name="connsiteX3" fmla="*/ 9141983 w 9150032"/>
              <a:gd name="connsiteY3" fmla="*/ 3962555 h 4277584"/>
              <a:gd name="connsiteX4" fmla="*/ 1350697 w 9150032"/>
              <a:gd name="connsiteY4" fmla="*/ 3963015 h 4277584"/>
              <a:gd name="connsiteX5" fmla="*/ 1196501 w 9150032"/>
              <a:gd name="connsiteY5" fmla="*/ 4277584 h 4277584"/>
              <a:gd name="connsiteX6" fmla="*/ 2701 w 9150032"/>
              <a:gd name="connsiteY6" fmla="*/ 4274424 h 4277584"/>
              <a:gd name="connsiteX7" fmla="*/ 5876 w 9150032"/>
              <a:gd name="connsiteY7" fmla="*/ 718270 h 4277584"/>
              <a:gd name="connsiteX8" fmla="*/ 69 w 9150032"/>
              <a:gd name="connsiteY8" fmla="*/ 0 h 4277584"/>
              <a:gd name="connsiteX0" fmla="*/ 69 w 9150032"/>
              <a:gd name="connsiteY0" fmla="*/ 0 h 4277584"/>
              <a:gd name="connsiteX1" fmla="*/ 9149876 w 9150032"/>
              <a:gd name="connsiteY1" fmla="*/ 9702 h 4277584"/>
              <a:gd name="connsiteX2" fmla="*/ 9149876 w 9150032"/>
              <a:gd name="connsiteY2" fmla="*/ 89 h 4277584"/>
              <a:gd name="connsiteX3" fmla="*/ 9141983 w 9150032"/>
              <a:gd name="connsiteY3" fmla="*/ 3962555 h 4277584"/>
              <a:gd name="connsiteX4" fmla="*/ 1350697 w 9150032"/>
              <a:gd name="connsiteY4" fmla="*/ 3963015 h 4277584"/>
              <a:gd name="connsiteX5" fmla="*/ 1203621 w 9150032"/>
              <a:gd name="connsiteY5" fmla="*/ 4277584 h 4277584"/>
              <a:gd name="connsiteX6" fmla="*/ 2701 w 9150032"/>
              <a:gd name="connsiteY6" fmla="*/ 4274424 h 4277584"/>
              <a:gd name="connsiteX7" fmla="*/ 5876 w 9150032"/>
              <a:gd name="connsiteY7" fmla="*/ 718270 h 4277584"/>
              <a:gd name="connsiteX8" fmla="*/ 69 w 9150032"/>
              <a:gd name="connsiteY8" fmla="*/ 0 h 4277584"/>
              <a:gd name="connsiteX0" fmla="*/ 69 w 9150032"/>
              <a:gd name="connsiteY0" fmla="*/ 0 h 4277584"/>
              <a:gd name="connsiteX1" fmla="*/ 9149876 w 9150032"/>
              <a:gd name="connsiteY1" fmla="*/ 9702 h 4277584"/>
              <a:gd name="connsiteX2" fmla="*/ 9149876 w 9150032"/>
              <a:gd name="connsiteY2" fmla="*/ 89 h 4277584"/>
              <a:gd name="connsiteX3" fmla="*/ 9141983 w 9150032"/>
              <a:gd name="connsiteY3" fmla="*/ 3962555 h 4277584"/>
              <a:gd name="connsiteX4" fmla="*/ 1350697 w 9150032"/>
              <a:gd name="connsiteY4" fmla="*/ 3963015 h 4277584"/>
              <a:gd name="connsiteX5" fmla="*/ 1203621 w 9150032"/>
              <a:gd name="connsiteY5" fmla="*/ 4277584 h 4277584"/>
              <a:gd name="connsiteX6" fmla="*/ 2701 w 9150032"/>
              <a:gd name="connsiteY6" fmla="*/ 4274424 h 4277584"/>
              <a:gd name="connsiteX7" fmla="*/ 5876 w 9150032"/>
              <a:gd name="connsiteY7" fmla="*/ 718270 h 4277584"/>
              <a:gd name="connsiteX8" fmla="*/ 69 w 9150032"/>
              <a:gd name="connsiteY8" fmla="*/ 0 h 4277584"/>
              <a:gd name="connsiteX0" fmla="*/ 69 w 9150032"/>
              <a:gd name="connsiteY0" fmla="*/ 0 h 4277584"/>
              <a:gd name="connsiteX1" fmla="*/ 9149876 w 9150032"/>
              <a:gd name="connsiteY1" fmla="*/ 9702 h 4277584"/>
              <a:gd name="connsiteX2" fmla="*/ 9149876 w 9150032"/>
              <a:gd name="connsiteY2" fmla="*/ 89 h 4277584"/>
              <a:gd name="connsiteX3" fmla="*/ 9141983 w 9150032"/>
              <a:gd name="connsiteY3" fmla="*/ 3962555 h 4277584"/>
              <a:gd name="connsiteX4" fmla="*/ 1350697 w 9150032"/>
              <a:gd name="connsiteY4" fmla="*/ 3963015 h 4277584"/>
              <a:gd name="connsiteX5" fmla="*/ 1203621 w 9150032"/>
              <a:gd name="connsiteY5" fmla="*/ 4277584 h 4277584"/>
              <a:gd name="connsiteX6" fmla="*/ 2701 w 9150032"/>
              <a:gd name="connsiteY6" fmla="*/ 4274424 h 4277584"/>
              <a:gd name="connsiteX7" fmla="*/ 5876 w 9150032"/>
              <a:gd name="connsiteY7" fmla="*/ 718270 h 4277584"/>
              <a:gd name="connsiteX8" fmla="*/ 69 w 9150032"/>
              <a:gd name="connsiteY8" fmla="*/ 0 h 4277584"/>
              <a:gd name="connsiteX0" fmla="*/ 69 w 9150032"/>
              <a:gd name="connsiteY0" fmla="*/ 0 h 4277584"/>
              <a:gd name="connsiteX1" fmla="*/ 9149876 w 9150032"/>
              <a:gd name="connsiteY1" fmla="*/ 9702 h 4277584"/>
              <a:gd name="connsiteX2" fmla="*/ 9149876 w 9150032"/>
              <a:gd name="connsiteY2" fmla="*/ 89 h 4277584"/>
              <a:gd name="connsiteX3" fmla="*/ 9141983 w 9150032"/>
              <a:gd name="connsiteY3" fmla="*/ 3962555 h 4277584"/>
              <a:gd name="connsiteX4" fmla="*/ 1350697 w 9150032"/>
              <a:gd name="connsiteY4" fmla="*/ 3958183 h 4277584"/>
              <a:gd name="connsiteX5" fmla="*/ 1203621 w 9150032"/>
              <a:gd name="connsiteY5" fmla="*/ 4277584 h 4277584"/>
              <a:gd name="connsiteX6" fmla="*/ 2701 w 9150032"/>
              <a:gd name="connsiteY6" fmla="*/ 4274424 h 4277584"/>
              <a:gd name="connsiteX7" fmla="*/ 5876 w 9150032"/>
              <a:gd name="connsiteY7" fmla="*/ 718270 h 4277584"/>
              <a:gd name="connsiteX8" fmla="*/ 69 w 9150032"/>
              <a:gd name="connsiteY8" fmla="*/ 0 h 4277584"/>
              <a:gd name="connsiteX0" fmla="*/ 69 w 9150032"/>
              <a:gd name="connsiteY0" fmla="*/ 0 h 4277584"/>
              <a:gd name="connsiteX1" fmla="*/ 9149876 w 9150032"/>
              <a:gd name="connsiteY1" fmla="*/ 9702 h 4277584"/>
              <a:gd name="connsiteX2" fmla="*/ 9149876 w 9150032"/>
              <a:gd name="connsiteY2" fmla="*/ 89 h 4277584"/>
              <a:gd name="connsiteX3" fmla="*/ 9141983 w 9150032"/>
              <a:gd name="connsiteY3" fmla="*/ 3962555 h 4277584"/>
              <a:gd name="connsiteX4" fmla="*/ 1350697 w 9150032"/>
              <a:gd name="connsiteY4" fmla="*/ 3958183 h 4277584"/>
              <a:gd name="connsiteX5" fmla="*/ 1203621 w 9150032"/>
              <a:gd name="connsiteY5" fmla="*/ 4277584 h 4277584"/>
              <a:gd name="connsiteX6" fmla="*/ 2701 w 9150032"/>
              <a:gd name="connsiteY6" fmla="*/ 4274424 h 4277584"/>
              <a:gd name="connsiteX7" fmla="*/ 5876 w 9150032"/>
              <a:gd name="connsiteY7" fmla="*/ 718270 h 4277584"/>
              <a:gd name="connsiteX8" fmla="*/ 69 w 9150032"/>
              <a:gd name="connsiteY8" fmla="*/ 0 h 4277584"/>
              <a:gd name="connsiteX0" fmla="*/ 69 w 9150032"/>
              <a:gd name="connsiteY0" fmla="*/ 0 h 4277584"/>
              <a:gd name="connsiteX1" fmla="*/ 9149876 w 9150032"/>
              <a:gd name="connsiteY1" fmla="*/ 9702 h 4277584"/>
              <a:gd name="connsiteX2" fmla="*/ 9149876 w 9150032"/>
              <a:gd name="connsiteY2" fmla="*/ 89 h 4277584"/>
              <a:gd name="connsiteX3" fmla="*/ 9141983 w 9150032"/>
              <a:gd name="connsiteY3" fmla="*/ 3960138 h 4277584"/>
              <a:gd name="connsiteX4" fmla="*/ 1350697 w 9150032"/>
              <a:gd name="connsiteY4" fmla="*/ 3958183 h 4277584"/>
              <a:gd name="connsiteX5" fmla="*/ 1203621 w 9150032"/>
              <a:gd name="connsiteY5" fmla="*/ 4277584 h 4277584"/>
              <a:gd name="connsiteX6" fmla="*/ 2701 w 9150032"/>
              <a:gd name="connsiteY6" fmla="*/ 4274424 h 4277584"/>
              <a:gd name="connsiteX7" fmla="*/ 5876 w 9150032"/>
              <a:gd name="connsiteY7" fmla="*/ 718270 h 4277584"/>
              <a:gd name="connsiteX8" fmla="*/ 69 w 9150032"/>
              <a:gd name="connsiteY8" fmla="*/ 0 h 4277584"/>
              <a:gd name="connsiteX0" fmla="*/ 69 w 9150032"/>
              <a:gd name="connsiteY0" fmla="*/ 0 h 4277584"/>
              <a:gd name="connsiteX1" fmla="*/ 9149876 w 9150032"/>
              <a:gd name="connsiteY1" fmla="*/ 9702 h 4277584"/>
              <a:gd name="connsiteX2" fmla="*/ 9149876 w 9150032"/>
              <a:gd name="connsiteY2" fmla="*/ 89 h 4277584"/>
              <a:gd name="connsiteX3" fmla="*/ 9141983 w 9150032"/>
              <a:gd name="connsiteY3" fmla="*/ 3960138 h 4277584"/>
              <a:gd name="connsiteX4" fmla="*/ 1350697 w 9150032"/>
              <a:gd name="connsiteY4" fmla="*/ 3958183 h 4277584"/>
              <a:gd name="connsiteX5" fmla="*/ 1203621 w 9150032"/>
              <a:gd name="connsiteY5" fmla="*/ 4277584 h 4277584"/>
              <a:gd name="connsiteX6" fmla="*/ 2701 w 9150032"/>
              <a:gd name="connsiteY6" fmla="*/ 4274424 h 4277584"/>
              <a:gd name="connsiteX7" fmla="*/ 5876 w 9150032"/>
              <a:gd name="connsiteY7" fmla="*/ 718270 h 4277584"/>
              <a:gd name="connsiteX8" fmla="*/ 69 w 9150032"/>
              <a:gd name="connsiteY8" fmla="*/ 0 h 4277584"/>
              <a:gd name="connsiteX0" fmla="*/ 69 w 9150032"/>
              <a:gd name="connsiteY0" fmla="*/ 0 h 4277584"/>
              <a:gd name="connsiteX1" fmla="*/ 9149876 w 9150032"/>
              <a:gd name="connsiteY1" fmla="*/ 9702 h 4277584"/>
              <a:gd name="connsiteX2" fmla="*/ 9149876 w 9150032"/>
              <a:gd name="connsiteY2" fmla="*/ 89 h 4277584"/>
              <a:gd name="connsiteX3" fmla="*/ 9141983 w 9150032"/>
              <a:gd name="connsiteY3" fmla="*/ 3960138 h 4277584"/>
              <a:gd name="connsiteX4" fmla="*/ 1350697 w 9150032"/>
              <a:gd name="connsiteY4" fmla="*/ 3958183 h 4277584"/>
              <a:gd name="connsiteX5" fmla="*/ 1203621 w 9150032"/>
              <a:gd name="connsiteY5" fmla="*/ 4277584 h 4277584"/>
              <a:gd name="connsiteX6" fmla="*/ 2701 w 9150032"/>
              <a:gd name="connsiteY6" fmla="*/ 4274424 h 4277584"/>
              <a:gd name="connsiteX7" fmla="*/ 5876 w 9150032"/>
              <a:gd name="connsiteY7" fmla="*/ 718270 h 4277584"/>
              <a:gd name="connsiteX8" fmla="*/ 69 w 9150032"/>
              <a:gd name="connsiteY8" fmla="*/ 0 h 4277584"/>
              <a:gd name="connsiteX0" fmla="*/ 69 w 9150032"/>
              <a:gd name="connsiteY0" fmla="*/ 0 h 4277584"/>
              <a:gd name="connsiteX1" fmla="*/ 9149876 w 9150032"/>
              <a:gd name="connsiteY1" fmla="*/ 9702 h 4277584"/>
              <a:gd name="connsiteX2" fmla="*/ 9149876 w 9150032"/>
              <a:gd name="connsiteY2" fmla="*/ 89 h 4277584"/>
              <a:gd name="connsiteX3" fmla="*/ 9141983 w 9150032"/>
              <a:gd name="connsiteY3" fmla="*/ 3960138 h 4277584"/>
              <a:gd name="connsiteX4" fmla="*/ 1350697 w 9150032"/>
              <a:gd name="connsiteY4" fmla="*/ 3958183 h 4277584"/>
              <a:gd name="connsiteX5" fmla="*/ 1203621 w 9150032"/>
              <a:gd name="connsiteY5" fmla="*/ 4277584 h 4277584"/>
              <a:gd name="connsiteX6" fmla="*/ 2701 w 9150032"/>
              <a:gd name="connsiteY6" fmla="*/ 4274424 h 4277584"/>
              <a:gd name="connsiteX7" fmla="*/ 5876 w 9150032"/>
              <a:gd name="connsiteY7" fmla="*/ 718270 h 4277584"/>
              <a:gd name="connsiteX8" fmla="*/ 69 w 9150032"/>
              <a:gd name="connsiteY8" fmla="*/ 0 h 4277584"/>
              <a:gd name="connsiteX0" fmla="*/ 69 w 9150032"/>
              <a:gd name="connsiteY0" fmla="*/ 0 h 4277584"/>
              <a:gd name="connsiteX1" fmla="*/ 9149876 w 9150032"/>
              <a:gd name="connsiteY1" fmla="*/ 9702 h 4277584"/>
              <a:gd name="connsiteX2" fmla="*/ 9149876 w 9150032"/>
              <a:gd name="connsiteY2" fmla="*/ 89 h 4277584"/>
              <a:gd name="connsiteX3" fmla="*/ 9141983 w 9150032"/>
              <a:gd name="connsiteY3" fmla="*/ 3960138 h 4277584"/>
              <a:gd name="connsiteX4" fmla="*/ 1350697 w 9150032"/>
              <a:gd name="connsiteY4" fmla="*/ 3958183 h 4277584"/>
              <a:gd name="connsiteX5" fmla="*/ 1203621 w 9150032"/>
              <a:gd name="connsiteY5" fmla="*/ 4277584 h 4277584"/>
              <a:gd name="connsiteX6" fmla="*/ 2701 w 9150032"/>
              <a:gd name="connsiteY6" fmla="*/ 4274424 h 4277584"/>
              <a:gd name="connsiteX7" fmla="*/ 5876 w 9150032"/>
              <a:gd name="connsiteY7" fmla="*/ 718270 h 4277584"/>
              <a:gd name="connsiteX8" fmla="*/ 69 w 9150032"/>
              <a:gd name="connsiteY8" fmla="*/ 0 h 4277584"/>
              <a:gd name="connsiteX0" fmla="*/ 69 w 9150032"/>
              <a:gd name="connsiteY0" fmla="*/ 0 h 4277584"/>
              <a:gd name="connsiteX1" fmla="*/ 9149876 w 9150032"/>
              <a:gd name="connsiteY1" fmla="*/ 9702 h 4277584"/>
              <a:gd name="connsiteX2" fmla="*/ 9149876 w 9150032"/>
              <a:gd name="connsiteY2" fmla="*/ 89 h 4277584"/>
              <a:gd name="connsiteX3" fmla="*/ 9141983 w 9150032"/>
              <a:gd name="connsiteY3" fmla="*/ 3960138 h 4277584"/>
              <a:gd name="connsiteX4" fmla="*/ 1350697 w 9150032"/>
              <a:gd name="connsiteY4" fmla="*/ 3958183 h 4277584"/>
              <a:gd name="connsiteX5" fmla="*/ 1203621 w 9150032"/>
              <a:gd name="connsiteY5" fmla="*/ 4277584 h 4277584"/>
              <a:gd name="connsiteX6" fmla="*/ 2701 w 9150032"/>
              <a:gd name="connsiteY6" fmla="*/ 4274424 h 4277584"/>
              <a:gd name="connsiteX7" fmla="*/ 5876 w 9150032"/>
              <a:gd name="connsiteY7" fmla="*/ 718270 h 4277584"/>
              <a:gd name="connsiteX8" fmla="*/ 69 w 9150032"/>
              <a:gd name="connsiteY8" fmla="*/ 0 h 4277584"/>
              <a:gd name="connsiteX0" fmla="*/ 69 w 9150032"/>
              <a:gd name="connsiteY0" fmla="*/ 0 h 4277584"/>
              <a:gd name="connsiteX1" fmla="*/ 9149876 w 9150032"/>
              <a:gd name="connsiteY1" fmla="*/ 9702 h 4277584"/>
              <a:gd name="connsiteX2" fmla="*/ 9149876 w 9150032"/>
              <a:gd name="connsiteY2" fmla="*/ 89 h 4277584"/>
              <a:gd name="connsiteX3" fmla="*/ 9141983 w 9150032"/>
              <a:gd name="connsiteY3" fmla="*/ 3960138 h 4277584"/>
              <a:gd name="connsiteX4" fmla="*/ 1343577 w 9150032"/>
              <a:gd name="connsiteY4" fmla="*/ 3958183 h 4277584"/>
              <a:gd name="connsiteX5" fmla="*/ 1203621 w 9150032"/>
              <a:gd name="connsiteY5" fmla="*/ 4277584 h 4277584"/>
              <a:gd name="connsiteX6" fmla="*/ 2701 w 9150032"/>
              <a:gd name="connsiteY6" fmla="*/ 4274424 h 4277584"/>
              <a:gd name="connsiteX7" fmla="*/ 5876 w 9150032"/>
              <a:gd name="connsiteY7" fmla="*/ 718270 h 4277584"/>
              <a:gd name="connsiteX8" fmla="*/ 69 w 9150032"/>
              <a:gd name="connsiteY8" fmla="*/ 0 h 4277584"/>
              <a:gd name="connsiteX0" fmla="*/ 69 w 9150032"/>
              <a:gd name="connsiteY0" fmla="*/ 0 h 4277584"/>
              <a:gd name="connsiteX1" fmla="*/ 9149876 w 9150032"/>
              <a:gd name="connsiteY1" fmla="*/ 9702 h 4277584"/>
              <a:gd name="connsiteX2" fmla="*/ 9149876 w 9150032"/>
              <a:gd name="connsiteY2" fmla="*/ 89 h 4277584"/>
              <a:gd name="connsiteX3" fmla="*/ 9141983 w 9150032"/>
              <a:gd name="connsiteY3" fmla="*/ 3960138 h 4277584"/>
              <a:gd name="connsiteX4" fmla="*/ 1343577 w 9150032"/>
              <a:gd name="connsiteY4" fmla="*/ 3958183 h 4277584"/>
              <a:gd name="connsiteX5" fmla="*/ 1203621 w 9150032"/>
              <a:gd name="connsiteY5" fmla="*/ 4277584 h 4277584"/>
              <a:gd name="connsiteX6" fmla="*/ 2701 w 9150032"/>
              <a:gd name="connsiteY6" fmla="*/ 4274424 h 4277584"/>
              <a:gd name="connsiteX7" fmla="*/ 5876 w 9150032"/>
              <a:gd name="connsiteY7" fmla="*/ 718270 h 4277584"/>
              <a:gd name="connsiteX8" fmla="*/ 69 w 9150032"/>
              <a:gd name="connsiteY8" fmla="*/ 0 h 4277584"/>
              <a:gd name="connsiteX0" fmla="*/ 69 w 9150032"/>
              <a:gd name="connsiteY0" fmla="*/ 0 h 4277584"/>
              <a:gd name="connsiteX1" fmla="*/ 9149876 w 9150032"/>
              <a:gd name="connsiteY1" fmla="*/ 9702 h 4277584"/>
              <a:gd name="connsiteX2" fmla="*/ 9149876 w 9150032"/>
              <a:gd name="connsiteY2" fmla="*/ 89 h 4277584"/>
              <a:gd name="connsiteX3" fmla="*/ 9141983 w 9150032"/>
              <a:gd name="connsiteY3" fmla="*/ 3960138 h 4277584"/>
              <a:gd name="connsiteX4" fmla="*/ 1343577 w 9150032"/>
              <a:gd name="connsiteY4" fmla="*/ 3958183 h 4277584"/>
              <a:gd name="connsiteX5" fmla="*/ 1203621 w 9150032"/>
              <a:gd name="connsiteY5" fmla="*/ 4277584 h 4277584"/>
              <a:gd name="connsiteX6" fmla="*/ 2701 w 9150032"/>
              <a:gd name="connsiteY6" fmla="*/ 4274424 h 4277584"/>
              <a:gd name="connsiteX7" fmla="*/ 5876 w 9150032"/>
              <a:gd name="connsiteY7" fmla="*/ 718270 h 4277584"/>
              <a:gd name="connsiteX8" fmla="*/ 69 w 9150032"/>
              <a:gd name="connsiteY8" fmla="*/ 0 h 4277584"/>
              <a:gd name="connsiteX0" fmla="*/ 69 w 9150032"/>
              <a:gd name="connsiteY0" fmla="*/ 0 h 4277584"/>
              <a:gd name="connsiteX1" fmla="*/ 9149876 w 9150032"/>
              <a:gd name="connsiteY1" fmla="*/ 9702 h 4277584"/>
              <a:gd name="connsiteX2" fmla="*/ 9149876 w 9150032"/>
              <a:gd name="connsiteY2" fmla="*/ 89 h 4277584"/>
              <a:gd name="connsiteX3" fmla="*/ 9141983 w 9150032"/>
              <a:gd name="connsiteY3" fmla="*/ 3960138 h 4277584"/>
              <a:gd name="connsiteX4" fmla="*/ 1343577 w 9150032"/>
              <a:gd name="connsiteY4" fmla="*/ 3958183 h 4277584"/>
              <a:gd name="connsiteX5" fmla="*/ 1203621 w 9150032"/>
              <a:gd name="connsiteY5" fmla="*/ 4277584 h 4277584"/>
              <a:gd name="connsiteX6" fmla="*/ 2701 w 9150032"/>
              <a:gd name="connsiteY6" fmla="*/ 4274424 h 4277584"/>
              <a:gd name="connsiteX7" fmla="*/ 5876 w 9150032"/>
              <a:gd name="connsiteY7" fmla="*/ 718270 h 4277584"/>
              <a:gd name="connsiteX8" fmla="*/ 69 w 9150032"/>
              <a:gd name="connsiteY8" fmla="*/ 0 h 4277584"/>
              <a:gd name="connsiteX0" fmla="*/ 69 w 9150032"/>
              <a:gd name="connsiteY0" fmla="*/ 0 h 4277584"/>
              <a:gd name="connsiteX1" fmla="*/ 9149876 w 9150032"/>
              <a:gd name="connsiteY1" fmla="*/ 9702 h 4277584"/>
              <a:gd name="connsiteX2" fmla="*/ 9149876 w 9150032"/>
              <a:gd name="connsiteY2" fmla="*/ 89 h 4277584"/>
              <a:gd name="connsiteX3" fmla="*/ 9141983 w 9150032"/>
              <a:gd name="connsiteY3" fmla="*/ 3960138 h 4277584"/>
              <a:gd name="connsiteX4" fmla="*/ 1343577 w 9150032"/>
              <a:gd name="connsiteY4" fmla="*/ 3958183 h 4277584"/>
              <a:gd name="connsiteX5" fmla="*/ 1203621 w 9150032"/>
              <a:gd name="connsiteY5" fmla="*/ 4277584 h 4277584"/>
              <a:gd name="connsiteX6" fmla="*/ 2701 w 9150032"/>
              <a:gd name="connsiteY6" fmla="*/ 4274424 h 4277584"/>
              <a:gd name="connsiteX7" fmla="*/ 5876 w 9150032"/>
              <a:gd name="connsiteY7" fmla="*/ 718270 h 4277584"/>
              <a:gd name="connsiteX8" fmla="*/ 69 w 9150032"/>
              <a:gd name="connsiteY8" fmla="*/ 0 h 4277584"/>
              <a:gd name="connsiteX0" fmla="*/ 69 w 9150032"/>
              <a:gd name="connsiteY0" fmla="*/ 0 h 4277584"/>
              <a:gd name="connsiteX1" fmla="*/ 9149876 w 9150032"/>
              <a:gd name="connsiteY1" fmla="*/ 9702 h 4277584"/>
              <a:gd name="connsiteX2" fmla="*/ 9149876 w 9150032"/>
              <a:gd name="connsiteY2" fmla="*/ 89 h 4277584"/>
              <a:gd name="connsiteX3" fmla="*/ 9141983 w 9150032"/>
              <a:gd name="connsiteY3" fmla="*/ 3960138 h 4277584"/>
              <a:gd name="connsiteX4" fmla="*/ 1343577 w 9150032"/>
              <a:gd name="connsiteY4" fmla="*/ 3958183 h 4277584"/>
              <a:gd name="connsiteX5" fmla="*/ 1203621 w 9150032"/>
              <a:gd name="connsiteY5" fmla="*/ 4277584 h 4277584"/>
              <a:gd name="connsiteX6" fmla="*/ 2701 w 9150032"/>
              <a:gd name="connsiteY6" fmla="*/ 4274424 h 4277584"/>
              <a:gd name="connsiteX7" fmla="*/ 5876 w 9150032"/>
              <a:gd name="connsiteY7" fmla="*/ 718270 h 4277584"/>
              <a:gd name="connsiteX8" fmla="*/ 69 w 9150032"/>
              <a:gd name="connsiteY8" fmla="*/ 0 h 4277584"/>
              <a:gd name="connsiteX0" fmla="*/ 69 w 9150032"/>
              <a:gd name="connsiteY0" fmla="*/ 0 h 4277584"/>
              <a:gd name="connsiteX1" fmla="*/ 9149876 w 9150032"/>
              <a:gd name="connsiteY1" fmla="*/ 9702 h 4277584"/>
              <a:gd name="connsiteX2" fmla="*/ 9149876 w 9150032"/>
              <a:gd name="connsiteY2" fmla="*/ 89 h 4277584"/>
              <a:gd name="connsiteX3" fmla="*/ 9141983 w 9150032"/>
              <a:gd name="connsiteY3" fmla="*/ 3960138 h 4277584"/>
              <a:gd name="connsiteX4" fmla="*/ 1336457 w 9150032"/>
              <a:gd name="connsiteY4" fmla="*/ 3958183 h 4277584"/>
              <a:gd name="connsiteX5" fmla="*/ 1203621 w 9150032"/>
              <a:gd name="connsiteY5" fmla="*/ 4277584 h 4277584"/>
              <a:gd name="connsiteX6" fmla="*/ 2701 w 9150032"/>
              <a:gd name="connsiteY6" fmla="*/ 4274424 h 4277584"/>
              <a:gd name="connsiteX7" fmla="*/ 5876 w 9150032"/>
              <a:gd name="connsiteY7" fmla="*/ 718270 h 4277584"/>
              <a:gd name="connsiteX8" fmla="*/ 69 w 9150032"/>
              <a:gd name="connsiteY8" fmla="*/ 0 h 4277584"/>
              <a:gd name="connsiteX0" fmla="*/ 69 w 9150032"/>
              <a:gd name="connsiteY0" fmla="*/ 0 h 4277584"/>
              <a:gd name="connsiteX1" fmla="*/ 9149876 w 9150032"/>
              <a:gd name="connsiteY1" fmla="*/ 9702 h 4277584"/>
              <a:gd name="connsiteX2" fmla="*/ 9149876 w 9150032"/>
              <a:gd name="connsiteY2" fmla="*/ 89 h 4277584"/>
              <a:gd name="connsiteX3" fmla="*/ 9141983 w 9150032"/>
              <a:gd name="connsiteY3" fmla="*/ 3960138 h 4277584"/>
              <a:gd name="connsiteX4" fmla="*/ 1336457 w 9150032"/>
              <a:gd name="connsiteY4" fmla="*/ 3958183 h 4277584"/>
              <a:gd name="connsiteX5" fmla="*/ 1203621 w 9150032"/>
              <a:gd name="connsiteY5" fmla="*/ 4277584 h 4277584"/>
              <a:gd name="connsiteX6" fmla="*/ 2701 w 9150032"/>
              <a:gd name="connsiteY6" fmla="*/ 4274424 h 4277584"/>
              <a:gd name="connsiteX7" fmla="*/ 5876 w 9150032"/>
              <a:gd name="connsiteY7" fmla="*/ 718270 h 4277584"/>
              <a:gd name="connsiteX8" fmla="*/ 69 w 9150032"/>
              <a:gd name="connsiteY8" fmla="*/ 0 h 4277584"/>
              <a:gd name="connsiteX0" fmla="*/ 69 w 9150032"/>
              <a:gd name="connsiteY0" fmla="*/ 0 h 4277584"/>
              <a:gd name="connsiteX1" fmla="*/ 9149876 w 9150032"/>
              <a:gd name="connsiteY1" fmla="*/ 9702 h 4277584"/>
              <a:gd name="connsiteX2" fmla="*/ 9149876 w 9150032"/>
              <a:gd name="connsiteY2" fmla="*/ 89 h 4277584"/>
              <a:gd name="connsiteX3" fmla="*/ 9141983 w 9150032"/>
              <a:gd name="connsiteY3" fmla="*/ 3960138 h 4277584"/>
              <a:gd name="connsiteX4" fmla="*/ 1336457 w 9150032"/>
              <a:gd name="connsiteY4" fmla="*/ 3958183 h 4277584"/>
              <a:gd name="connsiteX5" fmla="*/ 1203621 w 9150032"/>
              <a:gd name="connsiteY5" fmla="*/ 4277584 h 4277584"/>
              <a:gd name="connsiteX6" fmla="*/ 2701 w 9150032"/>
              <a:gd name="connsiteY6" fmla="*/ 4274424 h 4277584"/>
              <a:gd name="connsiteX7" fmla="*/ 5876 w 9150032"/>
              <a:gd name="connsiteY7" fmla="*/ 718270 h 4277584"/>
              <a:gd name="connsiteX8" fmla="*/ 69 w 9150032"/>
              <a:gd name="connsiteY8" fmla="*/ 0 h 4277584"/>
              <a:gd name="connsiteX0" fmla="*/ 69 w 9150032"/>
              <a:gd name="connsiteY0" fmla="*/ 0 h 4277584"/>
              <a:gd name="connsiteX1" fmla="*/ 9149876 w 9150032"/>
              <a:gd name="connsiteY1" fmla="*/ 9702 h 4277584"/>
              <a:gd name="connsiteX2" fmla="*/ 9149876 w 9150032"/>
              <a:gd name="connsiteY2" fmla="*/ 89 h 4277584"/>
              <a:gd name="connsiteX3" fmla="*/ 9141983 w 9150032"/>
              <a:gd name="connsiteY3" fmla="*/ 3960138 h 4277584"/>
              <a:gd name="connsiteX4" fmla="*/ 1336457 w 9150032"/>
              <a:gd name="connsiteY4" fmla="*/ 3958183 h 4277584"/>
              <a:gd name="connsiteX5" fmla="*/ 1203621 w 9150032"/>
              <a:gd name="connsiteY5" fmla="*/ 4277584 h 4277584"/>
              <a:gd name="connsiteX6" fmla="*/ 2701 w 9150032"/>
              <a:gd name="connsiteY6" fmla="*/ 4274424 h 4277584"/>
              <a:gd name="connsiteX7" fmla="*/ 5876 w 9150032"/>
              <a:gd name="connsiteY7" fmla="*/ 718270 h 4277584"/>
              <a:gd name="connsiteX8" fmla="*/ 69 w 9150032"/>
              <a:gd name="connsiteY8" fmla="*/ 0 h 4277584"/>
              <a:gd name="connsiteX0" fmla="*/ 69 w 9150032"/>
              <a:gd name="connsiteY0" fmla="*/ 0 h 4277584"/>
              <a:gd name="connsiteX1" fmla="*/ 9149876 w 9150032"/>
              <a:gd name="connsiteY1" fmla="*/ 9702 h 4277584"/>
              <a:gd name="connsiteX2" fmla="*/ 9149876 w 9150032"/>
              <a:gd name="connsiteY2" fmla="*/ 89 h 4277584"/>
              <a:gd name="connsiteX3" fmla="*/ 9141983 w 9150032"/>
              <a:gd name="connsiteY3" fmla="*/ 3960138 h 4277584"/>
              <a:gd name="connsiteX4" fmla="*/ 1336457 w 9150032"/>
              <a:gd name="connsiteY4" fmla="*/ 3958183 h 4277584"/>
              <a:gd name="connsiteX5" fmla="*/ 1203621 w 9150032"/>
              <a:gd name="connsiteY5" fmla="*/ 4277584 h 4277584"/>
              <a:gd name="connsiteX6" fmla="*/ 2701 w 9150032"/>
              <a:gd name="connsiteY6" fmla="*/ 4274424 h 4277584"/>
              <a:gd name="connsiteX7" fmla="*/ 5876 w 9150032"/>
              <a:gd name="connsiteY7" fmla="*/ 718270 h 4277584"/>
              <a:gd name="connsiteX8" fmla="*/ 69 w 9150032"/>
              <a:gd name="connsiteY8" fmla="*/ 0 h 4277584"/>
              <a:gd name="connsiteX0" fmla="*/ 69 w 9150032"/>
              <a:gd name="connsiteY0" fmla="*/ 0 h 4277584"/>
              <a:gd name="connsiteX1" fmla="*/ 9149876 w 9150032"/>
              <a:gd name="connsiteY1" fmla="*/ 9702 h 4277584"/>
              <a:gd name="connsiteX2" fmla="*/ 9149876 w 9150032"/>
              <a:gd name="connsiteY2" fmla="*/ 89 h 4277584"/>
              <a:gd name="connsiteX3" fmla="*/ 9141983 w 9150032"/>
              <a:gd name="connsiteY3" fmla="*/ 3960138 h 4277584"/>
              <a:gd name="connsiteX4" fmla="*/ 1326964 w 9150032"/>
              <a:gd name="connsiteY4" fmla="*/ 3958183 h 4277584"/>
              <a:gd name="connsiteX5" fmla="*/ 1203621 w 9150032"/>
              <a:gd name="connsiteY5" fmla="*/ 4277584 h 4277584"/>
              <a:gd name="connsiteX6" fmla="*/ 2701 w 9150032"/>
              <a:gd name="connsiteY6" fmla="*/ 4274424 h 4277584"/>
              <a:gd name="connsiteX7" fmla="*/ 5876 w 9150032"/>
              <a:gd name="connsiteY7" fmla="*/ 718270 h 4277584"/>
              <a:gd name="connsiteX8" fmla="*/ 69 w 9150032"/>
              <a:gd name="connsiteY8" fmla="*/ 0 h 4277584"/>
              <a:gd name="connsiteX0" fmla="*/ 69 w 9150032"/>
              <a:gd name="connsiteY0" fmla="*/ 0 h 4277584"/>
              <a:gd name="connsiteX1" fmla="*/ 9149876 w 9150032"/>
              <a:gd name="connsiteY1" fmla="*/ 9702 h 4277584"/>
              <a:gd name="connsiteX2" fmla="*/ 9149876 w 9150032"/>
              <a:gd name="connsiteY2" fmla="*/ 89 h 4277584"/>
              <a:gd name="connsiteX3" fmla="*/ 9141983 w 9150032"/>
              <a:gd name="connsiteY3" fmla="*/ 3960138 h 4277584"/>
              <a:gd name="connsiteX4" fmla="*/ 1326964 w 9150032"/>
              <a:gd name="connsiteY4" fmla="*/ 3958183 h 4277584"/>
              <a:gd name="connsiteX5" fmla="*/ 1203621 w 9150032"/>
              <a:gd name="connsiteY5" fmla="*/ 4277584 h 4277584"/>
              <a:gd name="connsiteX6" fmla="*/ 2701 w 9150032"/>
              <a:gd name="connsiteY6" fmla="*/ 4274424 h 4277584"/>
              <a:gd name="connsiteX7" fmla="*/ 5876 w 9150032"/>
              <a:gd name="connsiteY7" fmla="*/ 718270 h 4277584"/>
              <a:gd name="connsiteX8" fmla="*/ 69 w 9150032"/>
              <a:gd name="connsiteY8" fmla="*/ 0 h 4277584"/>
              <a:gd name="connsiteX0" fmla="*/ 69 w 9150032"/>
              <a:gd name="connsiteY0" fmla="*/ 0 h 4277584"/>
              <a:gd name="connsiteX1" fmla="*/ 9149876 w 9150032"/>
              <a:gd name="connsiteY1" fmla="*/ 9702 h 4277584"/>
              <a:gd name="connsiteX2" fmla="*/ 9149876 w 9150032"/>
              <a:gd name="connsiteY2" fmla="*/ 89 h 4277584"/>
              <a:gd name="connsiteX3" fmla="*/ 9141983 w 9150032"/>
              <a:gd name="connsiteY3" fmla="*/ 3960138 h 4277584"/>
              <a:gd name="connsiteX4" fmla="*/ 1326964 w 9150032"/>
              <a:gd name="connsiteY4" fmla="*/ 3958183 h 4277584"/>
              <a:gd name="connsiteX5" fmla="*/ 1203621 w 9150032"/>
              <a:gd name="connsiteY5" fmla="*/ 4277584 h 4277584"/>
              <a:gd name="connsiteX6" fmla="*/ 2701 w 9150032"/>
              <a:gd name="connsiteY6" fmla="*/ 4274424 h 4277584"/>
              <a:gd name="connsiteX7" fmla="*/ 5876 w 9150032"/>
              <a:gd name="connsiteY7" fmla="*/ 718270 h 4277584"/>
              <a:gd name="connsiteX8" fmla="*/ 69 w 9150032"/>
              <a:gd name="connsiteY8" fmla="*/ 0 h 4277584"/>
              <a:gd name="connsiteX0" fmla="*/ 69 w 9150032"/>
              <a:gd name="connsiteY0" fmla="*/ 0 h 4277584"/>
              <a:gd name="connsiteX1" fmla="*/ 9149876 w 9150032"/>
              <a:gd name="connsiteY1" fmla="*/ 9702 h 4277584"/>
              <a:gd name="connsiteX2" fmla="*/ 9149876 w 9150032"/>
              <a:gd name="connsiteY2" fmla="*/ 89 h 4277584"/>
              <a:gd name="connsiteX3" fmla="*/ 9141983 w 9150032"/>
              <a:gd name="connsiteY3" fmla="*/ 3960138 h 4277584"/>
              <a:gd name="connsiteX4" fmla="*/ 1319844 w 9150032"/>
              <a:gd name="connsiteY4" fmla="*/ 3967847 h 4277584"/>
              <a:gd name="connsiteX5" fmla="*/ 1203621 w 9150032"/>
              <a:gd name="connsiteY5" fmla="*/ 4277584 h 4277584"/>
              <a:gd name="connsiteX6" fmla="*/ 2701 w 9150032"/>
              <a:gd name="connsiteY6" fmla="*/ 4274424 h 4277584"/>
              <a:gd name="connsiteX7" fmla="*/ 5876 w 9150032"/>
              <a:gd name="connsiteY7" fmla="*/ 718270 h 4277584"/>
              <a:gd name="connsiteX8" fmla="*/ 69 w 9150032"/>
              <a:gd name="connsiteY8" fmla="*/ 0 h 4277584"/>
              <a:gd name="connsiteX0" fmla="*/ 69 w 9150032"/>
              <a:gd name="connsiteY0" fmla="*/ 0 h 4277584"/>
              <a:gd name="connsiteX1" fmla="*/ 9149876 w 9150032"/>
              <a:gd name="connsiteY1" fmla="*/ 9702 h 4277584"/>
              <a:gd name="connsiteX2" fmla="*/ 9149876 w 9150032"/>
              <a:gd name="connsiteY2" fmla="*/ 89 h 4277584"/>
              <a:gd name="connsiteX3" fmla="*/ 9141983 w 9150032"/>
              <a:gd name="connsiteY3" fmla="*/ 3960138 h 4277584"/>
              <a:gd name="connsiteX4" fmla="*/ 1326965 w 9150032"/>
              <a:gd name="connsiteY4" fmla="*/ 3960599 h 4277584"/>
              <a:gd name="connsiteX5" fmla="*/ 1203621 w 9150032"/>
              <a:gd name="connsiteY5" fmla="*/ 4277584 h 4277584"/>
              <a:gd name="connsiteX6" fmla="*/ 2701 w 9150032"/>
              <a:gd name="connsiteY6" fmla="*/ 4274424 h 4277584"/>
              <a:gd name="connsiteX7" fmla="*/ 5876 w 9150032"/>
              <a:gd name="connsiteY7" fmla="*/ 718270 h 4277584"/>
              <a:gd name="connsiteX8" fmla="*/ 69 w 9150032"/>
              <a:gd name="connsiteY8" fmla="*/ 0 h 4277584"/>
              <a:gd name="connsiteX0" fmla="*/ 69 w 9150032"/>
              <a:gd name="connsiteY0" fmla="*/ 0 h 4275168"/>
              <a:gd name="connsiteX1" fmla="*/ 9149876 w 9150032"/>
              <a:gd name="connsiteY1" fmla="*/ 9702 h 4275168"/>
              <a:gd name="connsiteX2" fmla="*/ 9149876 w 9150032"/>
              <a:gd name="connsiteY2" fmla="*/ 89 h 4275168"/>
              <a:gd name="connsiteX3" fmla="*/ 9141983 w 9150032"/>
              <a:gd name="connsiteY3" fmla="*/ 3960138 h 4275168"/>
              <a:gd name="connsiteX4" fmla="*/ 1326965 w 9150032"/>
              <a:gd name="connsiteY4" fmla="*/ 3960599 h 4275168"/>
              <a:gd name="connsiteX5" fmla="*/ 1210741 w 9150032"/>
              <a:gd name="connsiteY5" fmla="*/ 4275168 h 4275168"/>
              <a:gd name="connsiteX6" fmla="*/ 2701 w 9150032"/>
              <a:gd name="connsiteY6" fmla="*/ 4274424 h 4275168"/>
              <a:gd name="connsiteX7" fmla="*/ 5876 w 9150032"/>
              <a:gd name="connsiteY7" fmla="*/ 718270 h 4275168"/>
              <a:gd name="connsiteX8" fmla="*/ 69 w 9150032"/>
              <a:gd name="connsiteY8" fmla="*/ 0 h 4275168"/>
              <a:gd name="connsiteX0" fmla="*/ 69 w 9150032"/>
              <a:gd name="connsiteY0" fmla="*/ 0 h 4275168"/>
              <a:gd name="connsiteX1" fmla="*/ 9149876 w 9150032"/>
              <a:gd name="connsiteY1" fmla="*/ 9702 h 4275168"/>
              <a:gd name="connsiteX2" fmla="*/ 9149876 w 9150032"/>
              <a:gd name="connsiteY2" fmla="*/ 89 h 4275168"/>
              <a:gd name="connsiteX3" fmla="*/ 9141983 w 9150032"/>
              <a:gd name="connsiteY3" fmla="*/ 3960138 h 4275168"/>
              <a:gd name="connsiteX4" fmla="*/ 1326965 w 9150032"/>
              <a:gd name="connsiteY4" fmla="*/ 3960599 h 4275168"/>
              <a:gd name="connsiteX5" fmla="*/ 1210741 w 9150032"/>
              <a:gd name="connsiteY5" fmla="*/ 4275168 h 4275168"/>
              <a:gd name="connsiteX6" fmla="*/ 2701 w 9150032"/>
              <a:gd name="connsiteY6" fmla="*/ 4274424 h 4275168"/>
              <a:gd name="connsiteX7" fmla="*/ 5876 w 9150032"/>
              <a:gd name="connsiteY7" fmla="*/ 718270 h 4275168"/>
              <a:gd name="connsiteX8" fmla="*/ 69 w 9150032"/>
              <a:gd name="connsiteY8" fmla="*/ 0 h 4275168"/>
              <a:gd name="connsiteX0" fmla="*/ 69 w 9150032"/>
              <a:gd name="connsiteY0" fmla="*/ 0 h 4275168"/>
              <a:gd name="connsiteX1" fmla="*/ 9149876 w 9150032"/>
              <a:gd name="connsiteY1" fmla="*/ 9702 h 4275168"/>
              <a:gd name="connsiteX2" fmla="*/ 9149876 w 9150032"/>
              <a:gd name="connsiteY2" fmla="*/ 89 h 4275168"/>
              <a:gd name="connsiteX3" fmla="*/ 9141983 w 9150032"/>
              <a:gd name="connsiteY3" fmla="*/ 3960138 h 4275168"/>
              <a:gd name="connsiteX4" fmla="*/ 1326965 w 9150032"/>
              <a:gd name="connsiteY4" fmla="*/ 3960599 h 4275168"/>
              <a:gd name="connsiteX5" fmla="*/ 1210741 w 9150032"/>
              <a:gd name="connsiteY5" fmla="*/ 4275168 h 4275168"/>
              <a:gd name="connsiteX6" fmla="*/ 2701 w 9150032"/>
              <a:gd name="connsiteY6" fmla="*/ 4274424 h 4275168"/>
              <a:gd name="connsiteX7" fmla="*/ 5876 w 9150032"/>
              <a:gd name="connsiteY7" fmla="*/ 718270 h 4275168"/>
              <a:gd name="connsiteX8" fmla="*/ 69 w 9150032"/>
              <a:gd name="connsiteY8" fmla="*/ 0 h 4275168"/>
              <a:gd name="connsiteX0" fmla="*/ 69 w 9150032"/>
              <a:gd name="connsiteY0" fmla="*/ 0 h 4275168"/>
              <a:gd name="connsiteX1" fmla="*/ 9149876 w 9150032"/>
              <a:gd name="connsiteY1" fmla="*/ 9702 h 4275168"/>
              <a:gd name="connsiteX2" fmla="*/ 9149876 w 9150032"/>
              <a:gd name="connsiteY2" fmla="*/ 89 h 4275168"/>
              <a:gd name="connsiteX3" fmla="*/ 9141983 w 9150032"/>
              <a:gd name="connsiteY3" fmla="*/ 3960138 h 4275168"/>
              <a:gd name="connsiteX4" fmla="*/ 1326965 w 9150032"/>
              <a:gd name="connsiteY4" fmla="*/ 3960599 h 4275168"/>
              <a:gd name="connsiteX5" fmla="*/ 1210741 w 9150032"/>
              <a:gd name="connsiteY5" fmla="*/ 4275168 h 4275168"/>
              <a:gd name="connsiteX6" fmla="*/ 2701 w 9150032"/>
              <a:gd name="connsiteY6" fmla="*/ 4274424 h 4275168"/>
              <a:gd name="connsiteX7" fmla="*/ 5876 w 9150032"/>
              <a:gd name="connsiteY7" fmla="*/ 718270 h 4275168"/>
              <a:gd name="connsiteX8" fmla="*/ 69 w 9150032"/>
              <a:gd name="connsiteY8" fmla="*/ 0 h 4275168"/>
              <a:gd name="connsiteX0" fmla="*/ 69 w 9150032"/>
              <a:gd name="connsiteY0" fmla="*/ 0 h 4275168"/>
              <a:gd name="connsiteX1" fmla="*/ 9149876 w 9150032"/>
              <a:gd name="connsiteY1" fmla="*/ 9702 h 4275168"/>
              <a:gd name="connsiteX2" fmla="*/ 9149876 w 9150032"/>
              <a:gd name="connsiteY2" fmla="*/ 89 h 4275168"/>
              <a:gd name="connsiteX3" fmla="*/ 9141983 w 9150032"/>
              <a:gd name="connsiteY3" fmla="*/ 3960138 h 4275168"/>
              <a:gd name="connsiteX4" fmla="*/ 1326965 w 9150032"/>
              <a:gd name="connsiteY4" fmla="*/ 3960599 h 4275168"/>
              <a:gd name="connsiteX5" fmla="*/ 1210741 w 9150032"/>
              <a:gd name="connsiteY5" fmla="*/ 4275168 h 4275168"/>
              <a:gd name="connsiteX6" fmla="*/ 2701 w 9150032"/>
              <a:gd name="connsiteY6" fmla="*/ 4274424 h 4275168"/>
              <a:gd name="connsiteX7" fmla="*/ 5876 w 9150032"/>
              <a:gd name="connsiteY7" fmla="*/ 718270 h 4275168"/>
              <a:gd name="connsiteX8" fmla="*/ 69 w 9150032"/>
              <a:gd name="connsiteY8" fmla="*/ 0 h 4275168"/>
              <a:gd name="connsiteX0" fmla="*/ 69 w 9150032"/>
              <a:gd name="connsiteY0" fmla="*/ 0 h 4275168"/>
              <a:gd name="connsiteX1" fmla="*/ 9149876 w 9150032"/>
              <a:gd name="connsiteY1" fmla="*/ 9702 h 4275168"/>
              <a:gd name="connsiteX2" fmla="*/ 9149876 w 9150032"/>
              <a:gd name="connsiteY2" fmla="*/ 89 h 4275168"/>
              <a:gd name="connsiteX3" fmla="*/ 9141983 w 9150032"/>
              <a:gd name="connsiteY3" fmla="*/ 3960138 h 4275168"/>
              <a:gd name="connsiteX4" fmla="*/ 1326965 w 9150032"/>
              <a:gd name="connsiteY4" fmla="*/ 3960599 h 4275168"/>
              <a:gd name="connsiteX5" fmla="*/ 1210741 w 9150032"/>
              <a:gd name="connsiteY5" fmla="*/ 4275168 h 4275168"/>
              <a:gd name="connsiteX6" fmla="*/ 2701 w 9150032"/>
              <a:gd name="connsiteY6" fmla="*/ 4274424 h 4275168"/>
              <a:gd name="connsiteX7" fmla="*/ 5876 w 9150032"/>
              <a:gd name="connsiteY7" fmla="*/ 718270 h 4275168"/>
              <a:gd name="connsiteX8" fmla="*/ 69 w 9150032"/>
              <a:gd name="connsiteY8" fmla="*/ 0 h 4275168"/>
              <a:gd name="connsiteX0" fmla="*/ 69 w 9150032"/>
              <a:gd name="connsiteY0" fmla="*/ 0 h 4275168"/>
              <a:gd name="connsiteX1" fmla="*/ 9149876 w 9150032"/>
              <a:gd name="connsiteY1" fmla="*/ 9702 h 4275168"/>
              <a:gd name="connsiteX2" fmla="*/ 9149876 w 9150032"/>
              <a:gd name="connsiteY2" fmla="*/ 89 h 4275168"/>
              <a:gd name="connsiteX3" fmla="*/ 9141983 w 9150032"/>
              <a:gd name="connsiteY3" fmla="*/ 3960138 h 4275168"/>
              <a:gd name="connsiteX4" fmla="*/ 1326965 w 9150032"/>
              <a:gd name="connsiteY4" fmla="*/ 3960599 h 4275168"/>
              <a:gd name="connsiteX5" fmla="*/ 1210741 w 9150032"/>
              <a:gd name="connsiteY5" fmla="*/ 4275168 h 4275168"/>
              <a:gd name="connsiteX6" fmla="*/ 2701 w 9150032"/>
              <a:gd name="connsiteY6" fmla="*/ 4274424 h 4275168"/>
              <a:gd name="connsiteX7" fmla="*/ 5876 w 9150032"/>
              <a:gd name="connsiteY7" fmla="*/ 718270 h 4275168"/>
              <a:gd name="connsiteX8" fmla="*/ 69 w 9150032"/>
              <a:gd name="connsiteY8" fmla="*/ 0 h 4275168"/>
              <a:gd name="connsiteX0" fmla="*/ 69 w 9150032"/>
              <a:gd name="connsiteY0" fmla="*/ 0 h 4275168"/>
              <a:gd name="connsiteX1" fmla="*/ 9149876 w 9150032"/>
              <a:gd name="connsiteY1" fmla="*/ 9702 h 4275168"/>
              <a:gd name="connsiteX2" fmla="*/ 9149876 w 9150032"/>
              <a:gd name="connsiteY2" fmla="*/ 89 h 4275168"/>
              <a:gd name="connsiteX3" fmla="*/ 9141983 w 9150032"/>
              <a:gd name="connsiteY3" fmla="*/ 3960138 h 4275168"/>
              <a:gd name="connsiteX4" fmla="*/ 1326965 w 9150032"/>
              <a:gd name="connsiteY4" fmla="*/ 3960599 h 4275168"/>
              <a:gd name="connsiteX5" fmla="*/ 1213115 w 9150032"/>
              <a:gd name="connsiteY5" fmla="*/ 4275168 h 4275168"/>
              <a:gd name="connsiteX6" fmla="*/ 2701 w 9150032"/>
              <a:gd name="connsiteY6" fmla="*/ 4274424 h 4275168"/>
              <a:gd name="connsiteX7" fmla="*/ 5876 w 9150032"/>
              <a:gd name="connsiteY7" fmla="*/ 718270 h 4275168"/>
              <a:gd name="connsiteX8" fmla="*/ 69 w 9150032"/>
              <a:gd name="connsiteY8" fmla="*/ 0 h 4275168"/>
              <a:gd name="connsiteX0" fmla="*/ 69 w 9150032"/>
              <a:gd name="connsiteY0" fmla="*/ 0 h 4279257"/>
              <a:gd name="connsiteX1" fmla="*/ 9149876 w 9150032"/>
              <a:gd name="connsiteY1" fmla="*/ 9702 h 4279257"/>
              <a:gd name="connsiteX2" fmla="*/ 9149876 w 9150032"/>
              <a:gd name="connsiteY2" fmla="*/ 89 h 4279257"/>
              <a:gd name="connsiteX3" fmla="*/ 9141983 w 9150032"/>
              <a:gd name="connsiteY3" fmla="*/ 3960138 h 4279257"/>
              <a:gd name="connsiteX4" fmla="*/ 1326965 w 9150032"/>
              <a:gd name="connsiteY4" fmla="*/ 3960599 h 4279257"/>
              <a:gd name="connsiteX5" fmla="*/ 1213115 w 9150032"/>
              <a:gd name="connsiteY5" fmla="*/ 4275168 h 4279257"/>
              <a:gd name="connsiteX6" fmla="*/ 2701 w 9150032"/>
              <a:gd name="connsiteY6" fmla="*/ 4279257 h 4279257"/>
              <a:gd name="connsiteX7" fmla="*/ 5876 w 9150032"/>
              <a:gd name="connsiteY7" fmla="*/ 718270 h 4279257"/>
              <a:gd name="connsiteX8" fmla="*/ 69 w 9150032"/>
              <a:gd name="connsiteY8" fmla="*/ 0 h 4279257"/>
              <a:gd name="connsiteX0" fmla="*/ 69 w 9150032"/>
              <a:gd name="connsiteY0" fmla="*/ 0 h 4282416"/>
              <a:gd name="connsiteX1" fmla="*/ 9149876 w 9150032"/>
              <a:gd name="connsiteY1" fmla="*/ 9702 h 4282416"/>
              <a:gd name="connsiteX2" fmla="*/ 9149876 w 9150032"/>
              <a:gd name="connsiteY2" fmla="*/ 89 h 4282416"/>
              <a:gd name="connsiteX3" fmla="*/ 9141983 w 9150032"/>
              <a:gd name="connsiteY3" fmla="*/ 3960138 h 4282416"/>
              <a:gd name="connsiteX4" fmla="*/ 1326965 w 9150032"/>
              <a:gd name="connsiteY4" fmla="*/ 3960599 h 4282416"/>
              <a:gd name="connsiteX5" fmla="*/ 1210742 w 9150032"/>
              <a:gd name="connsiteY5" fmla="*/ 4282416 h 4282416"/>
              <a:gd name="connsiteX6" fmla="*/ 2701 w 9150032"/>
              <a:gd name="connsiteY6" fmla="*/ 4279257 h 4282416"/>
              <a:gd name="connsiteX7" fmla="*/ 5876 w 9150032"/>
              <a:gd name="connsiteY7" fmla="*/ 718270 h 4282416"/>
              <a:gd name="connsiteX8" fmla="*/ 69 w 9150032"/>
              <a:gd name="connsiteY8" fmla="*/ 0 h 4282416"/>
              <a:gd name="connsiteX0" fmla="*/ 69 w 9150032"/>
              <a:gd name="connsiteY0" fmla="*/ 0 h 4282416"/>
              <a:gd name="connsiteX1" fmla="*/ 9149876 w 9150032"/>
              <a:gd name="connsiteY1" fmla="*/ 9702 h 4282416"/>
              <a:gd name="connsiteX2" fmla="*/ 9149876 w 9150032"/>
              <a:gd name="connsiteY2" fmla="*/ 89 h 4282416"/>
              <a:gd name="connsiteX3" fmla="*/ 9141983 w 9150032"/>
              <a:gd name="connsiteY3" fmla="*/ 3960138 h 4282416"/>
              <a:gd name="connsiteX4" fmla="*/ 1326965 w 9150032"/>
              <a:gd name="connsiteY4" fmla="*/ 3960599 h 4282416"/>
              <a:gd name="connsiteX5" fmla="*/ 1210742 w 9150032"/>
              <a:gd name="connsiteY5" fmla="*/ 4282416 h 4282416"/>
              <a:gd name="connsiteX6" fmla="*/ 2701 w 9150032"/>
              <a:gd name="connsiteY6" fmla="*/ 4279257 h 4282416"/>
              <a:gd name="connsiteX7" fmla="*/ 5876 w 9150032"/>
              <a:gd name="connsiteY7" fmla="*/ 718270 h 4282416"/>
              <a:gd name="connsiteX8" fmla="*/ 69 w 9150032"/>
              <a:gd name="connsiteY8" fmla="*/ 0 h 4282416"/>
              <a:gd name="connsiteX0" fmla="*/ 69 w 9150032"/>
              <a:gd name="connsiteY0" fmla="*/ 0 h 4279257"/>
              <a:gd name="connsiteX1" fmla="*/ 9149876 w 9150032"/>
              <a:gd name="connsiteY1" fmla="*/ 9702 h 4279257"/>
              <a:gd name="connsiteX2" fmla="*/ 9149876 w 9150032"/>
              <a:gd name="connsiteY2" fmla="*/ 89 h 4279257"/>
              <a:gd name="connsiteX3" fmla="*/ 9141983 w 9150032"/>
              <a:gd name="connsiteY3" fmla="*/ 3960138 h 4279257"/>
              <a:gd name="connsiteX4" fmla="*/ 1326965 w 9150032"/>
              <a:gd name="connsiteY4" fmla="*/ 3960599 h 4279257"/>
              <a:gd name="connsiteX5" fmla="*/ 1210742 w 9150032"/>
              <a:gd name="connsiteY5" fmla="*/ 4277583 h 4279257"/>
              <a:gd name="connsiteX6" fmla="*/ 2701 w 9150032"/>
              <a:gd name="connsiteY6" fmla="*/ 4279257 h 4279257"/>
              <a:gd name="connsiteX7" fmla="*/ 5876 w 9150032"/>
              <a:gd name="connsiteY7" fmla="*/ 718270 h 4279257"/>
              <a:gd name="connsiteX8" fmla="*/ 69 w 9150032"/>
              <a:gd name="connsiteY8" fmla="*/ 0 h 4279257"/>
              <a:gd name="connsiteX0" fmla="*/ 69 w 9150032"/>
              <a:gd name="connsiteY0" fmla="*/ 0 h 4284831"/>
              <a:gd name="connsiteX1" fmla="*/ 9149876 w 9150032"/>
              <a:gd name="connsiteY1" fmla="*/ 9702 h 4284831"/>
              <a:gd name="connsiteX2" fmla="*/ 9149876 w 9150032"/>
              <a:gd name="connsiteY2" fmla="*/ 89 h 4284831"/>
              <a:gd name="connsiteX3" fmla="*/ 9141983 w 9150032"/>
              <a:gd name="connsiteY3" fmla="*/ 3960138 h 4284831"/>
              <a:gd name="connsiteX4" fmla="*/ 1326965 w 9150032"/>
              <a:gd name="connsiteY4" fmla="*/ 3960599 h 4284831"/>
              <a:gd name="connsiteX5" fmla="*/ 1210742 w 9150032"/>
              <a:gd name="connsiteY5" fmla="*/ 4284831 h 4284831"/>
              <a:gd name="connsiteX6" fmla="*/ 2701 w 9150032"/>
              <a:gd name="connsiteY6" fmla="*/ 4279257 h 4284831"/>
              <a:gd name="connsiteX7" fmla="*/ 5876 w 9150032"/>
              <a:gd name="connsiteY7" fmla="*/ 718270 h 4284831"/>
              <a:gd name="connsiteX8" fmla="*/ 69 w 9150032"/>
              <a:gd name="connsiteY8" fmla="*/ 0 h 4284831"/>
              <a:gd name="connsiteX0" fmla="*/ 69 w 9150032"/>
              <a:gd name="connsiteY0" fmla="*/ 0 h 4279257"/>
              <a:gd name="connsiteX1" fmla="*/ 9149876 w 9150032"/>
              <a:gd name="connsiteY1" fmla="*/ 9702 h 4279257"/>
              <a:gd name="connsiteX2" fmla="*/ 9149876 w 9150032"/>
              <a:gd name="connsiteY2" fmla="*/ 89 h 4279257"/>
              <a:gd name="connsiteX3" fmla="*/ 9141983 w 9150032"/>
              <a:gd name="connsiteY3" fmla="*/ 3960138 h 4279257"/>
              <a:gd name="connsiteX4" fmla="*/ 1326965 w 9150032"/>
              <a:gd name="connsiteY4" fmla="*/ 3960599 h 4279257"/>
              <a:gd name="connsiteX5" fmla="*/ 1210742 w 9150032"/>
              <a:gd name="connsiteY5" fmla="*/ 4277583 h 4279257"/>
              <a:gd name="connsiteX6" fmla="*/ 2701 w 9150032"/>
              <a:gd name="connsiteY6" fmla="*/ 4279257 h 4279257"/>
              <a:gd name="connsiteX7" fmla="*/ 5876 w 9150032"/>
              <a:gd name="connsiteY7" fmla="*/ 718270 h 4279257"/>
              <a:gd name="connsiteX8" fmla="*/ 69 w 9150032"/>
              <a:gd name="connsiteY8" fmla="*/ 0 h 4279257"/>
              <a:gd name="connsiteX0" fmla="*/ 69 w 9150032"/>
              <a:gd name="connsiteY0" fmla="*/ 0 h 4282416"/>
              <a:gd name="connsiteX1" fmla="*/ 9149876 w 9150032"/>
              <a:gd name="connsiteY1" fmla="*/ 9702 h 4282416"/>
              <a:gd name="connsiteX2" fmla="*/ 9149876 w 9150032"/>
              <a:gd name="connsiteY2" fmla="*/ 89 h 4282416"/>
              <a:gd name="connsiteX3" fmla="*/ 9141983 w 9150032"/>
              <a:gd name="connsiteY3" fmla="*/ 3960138 h 4282416"/>
              <a:gd name="connsiteX4" fmla="*/ 1326965 w 9150032"/>
              <a:gd name="connsiteY4" fmla="*/ 3960599 h 4282416"/>
              <a:gd name="connsiteX5" fmla="*/ 1213116 w 9150032"/>
              <a:gd name="connsiteY5" fmla="*/ 4282416 h 4282416"/>
              <a:gd name="connsiteX6" fmla="*/ 2701 w 9150032"/>
              <a:gd name="connsiteY6" fmla="*/ 4279257 h 4282416"/>
              <a:gd name="connsiteX7" fmla="*/ 5876 w 9150032"/>
              <a:gd name="connsiteY7" fmla="*/ 718270 h 4282416"/>
              <a:gd name="connsiteX8" fmla="*/ 69 w 9150032"/>
              <a:gd name="connsiteY8" fmla="*/ 0 h 4282416"/>
              <a:gd name="connsiteX0" fmla="*/ 69 w 9150032"/>
              <a:gd name="connsiteY0" fmla="*/ 0 h 4284089"/>
              <a:gd name="connsiteX1" fmla="*/ 9149876 w 9150032"/>
              <a:gd name="connsiteY1" fmla="*/ 9702 h 4284089"/>
              <a:gd name="connsiteX2" fmla="*/ 9149876 w 9150032"/>
              <a:gd name="connsiteY2" fmla="*/ 89 h 4284089"/>
              <a:gd name="connsiteX3" fmla="*/ 9141983 w 9150032"/>
              <a:gd name="connsiteY3" fmla="*/ 3960138 h 4284089"/>
              <a:gd name="connsiteX4" fmla="*/ 1326965 w 9150032"/>
              <a:gd name="connsiteY4" fmla="*/ 3960599 h 4284089"/>
              <a:gd name="connsiteX5" fmla="*/ 1213116 w 9150032"/>
              <a:gd name="connsiteY5" fmla="*/ 4282416 h 4284089"/>
              <a:gd name="connsiteX6" fmla="*/ 2701 w 9150032"/>
              <a:gd name="connsiteY6" fmla="*/ 4284089 h 4284089"/>
              <a:gd name="connsiteX7" fmla="*/ 5876 w 9150032"/>
              <a:gd name="connsiteY7" fmla="*/ 718270 h 4284089"/>
              <a:gd name="connsiteX8" fmla="*/ 69 w 9150032"/>
              <a:gd name="connsiteY8" fmla="*/ 0 h 4284089"/>
              <a:gd name="connsiteX0" fmla="*/ 69 w 9150032"/>
              <a:gd name="connsiteY0" fmla="*/ 0 h 4282416"/>
              <a:gd name="connsiteX1" fmla="*/ 9149876 w 9150032"/>
              <a:gd name="connsiteY1" fmla="*/ 9702 h 4282416"/>
              <a:gd name="connsiteX2" fmla="*/ 9149876 w 9150032"/>
              <a:gd name="connsiteY2" fmla="*/ 89 h 4282416"/>
              <a:gd name="connsiteX3" fmla="*/ 9141983 w 9150032"/>
              <a:gd name="connsiteY3" fmla="*/ 3960138 h 4282416"/>
              <a:gd name="connsiteX4" fmla="*/ 1326965 w 9150032"/>
              <a:gd name="connsiteY4" fmla="*/ 3960599 h 4282416"/>
              <a:gd name="connsiteX5" fmla="*/ 1213116 w 9150032"/>
              <a:gd name="connsiteY5" fmla="*/ 4282416 h 4282416"/>
              <a:gd name="connsiteX6" fmla="*/ 5075 w 9150032"/>
              <a:gd name="connsiteY6" fmla="*/ 4281672 h 4282416"/>
              <a:gd name="connsiteX7" fmla="*/ 5876 w 9150032"/>
              <a:gd name="connsiteY7" fmla="*/ 718270 h 4282416"/>
              <a:gd name="connsiteX8" fmla="*/ 69 w 9150032"/>
              <a:gd name="connsiteY8" fmla="*/ 0 h 4282416"/>
              <a:gd name="connsiteX0" fmla="*/ 69 w 9150032"/>
              <a:gd name="connsiteY0" fmla="*/ 0 h 4281672"/>
              <a:gd name="connsiteX1" fmla="*/ 9149876 w 9150032"/>
              <a:gd name="connsiteY1" fmla="*/ 9702 h 4281672"/>
              <a:gd name="connsiteX2" fmla="*/ 9149876 w 9150032"/>
              <a:gd name="connsiteY2" fmla="*/ 89 h 4281672"/>
              <a:gd name="connsiteX3" fmla="*/ 9141983 w 9150032"/>
              <a:gd name="connsiteY3" fmla="*/ 3960138 h 4281672"/>
              <a:gd name="connsiteX4" fmla="*/ 1326965 w 9150032"/>
              <a:gd name="connsiteY4" fmla="*/ 3960599 h 4281672"/>
              <a:gd name="connsiteX5" fmla="*/ 1213117 w 9150032"/>
              <a:gd name="connsiteY5" fmla="*/ 4280000 h 4281672"/>
              <a:gd name="connsiteX6" fmla="*/ 5075 w 9150032"/>
              <a:gd name="connsiteY6" fmla="*/ 4281672 h 4281672"/>
              <a:gd name="connsiteX7" fmla="*/ 5876 w 9150032"/>
              <a:gd name="connsiteY7" fmla="*/ 718270 h 4281672"/>
              <a:gd name="connsiteX8" fmla="*/ 69 w 9150032"/>
              <a:gd name="connsiteY8" fmla="*/ 0 h 4281672"/>
              <a:gd name="connsiteX0" fmla="*/ 69 w 9150032"/>
              <a:gd name="connsiteY0" fmla="*/ 0 h 4281672"/>
              <a:gd name="connsiteX1" fmla="*/ 9149876 w 9150032"/>
              <a:gd name="connsiteY1" fmla="*/ 9702 h 4281672"/>
              <a:gd name="connsiteX2" fmla="*/ 9149876 w 9150032"/>
              <a:gd name="connsiteY2" fmla="*/ 89 h 4281672"/>
              <a:gd name="connsiteX3" fmla="*/ 9141983 w 9150032"/>
              <a:gd name="connsiteY3" fmla="*/ 3960138 h 4281672"/>
              <a:gd name="connsiteX4" fmla="*/ 1331713 w 9150032"/>
              <a:gd name="connsiteY4" fmla="*/ 3960599 h 4281672"/>
              <a:gd name="connsiteX5" fmla="*/ 1213117 w 9150032"/>
              <a:gd name="connsiteY5" fmla="*/ 4280000 h 4281672"/>
              <a:gd name="connsiteX6" fmla="*/ 5075 w 9150032"/>
              <a:gd name="connsiteY6" fmla="*/ 4281672 h 4281672"/>
              <a:gd name="connsiteX7" fmla="*/ 5876 w 9150032"/>
              <a:gd name="connsiteY7" fmla="*/ 718270 h 4281672"/>
              <a:gd name="connsiteX8" fmla="*/ 69 w 9150032"/>
              <a:gd name="connsiteY8" fmla="*/ 0 h 4281672"/>
              <a:gd name="connsiteX0" fmla="*/ 69 w 9150032"/>
              <a:gd name="connsiteY0" fmla="*/ 0 h 4281672"/>
              <a:gd name="connsiteX1" fmla="*/ 9149876 w 9150032"/>
              <a:gd name="connsiteY1" fmla="*/ 9702 h 4281672"/>
              <a:gd name="connsiteX2" fmla="*/ 9149876 w 9150032"/>
              <a:gd name="connsiteY2" fmla="*/ 89 h 4281672"/>
              <a:gd name="connsiteX3" fmla="*/ 9141983 w 9150032"/>
              <a:gd name="connsiteY3" fmla="*/ 3960138 h 4281672"/>
              <a:gd name="connsiteX4" fmla="*/ 1331713 w 9150032"/>
              <a:gd name="connsiteY4" fmla="*/ 3960599 h 4281672"/>
              <a:gd name="connsiteX5" fmla="*/ 1213117 w 9150032"/>
              <a:gd name="connsiteY5" fmla="*/ 4280000 h 4281672"/>
              <a:gd name="connsiteX6" fmla="*/ 5075 w 9150032"/>
              <a:gd name="connsiteY6" fmla="*/ 4281672 h 4281672"/>
              <a:gd name="connsiteX7" fmla="*/ 5876 w 9150032"/>
              <a:gd name="connsiteY7" fmla="*/ 718270 h 4281672"/>
              <a:gd name="connsiteX8" fmla="*/ 69 w 9150032"/>
              <a:gd name="connsiteY8" fmla="*/ 0 h 4281672"/>
              <a:gd name="connsiteX0" fmla="*/ 69 w 9150032"/>
              <a:gd name="connsiteY0" fmla="*/ 0 h 4281672"/>
              <a:gd name="connsiteX1" fmla="*/ 9149876 w 9150032"/>
              <a:gd name="connsiteY1" fmla="*/ 9702 h 4281672"/>
              <a:gd name="connsiteX2" fmla="*/ 9149876 w 9150032"/>
              <a:gd name="connsiteY2" fmla="*/ 89 h 4281672"/>
              <a:gd name="connsiteX3" fmla="*/ 9141983 w 9150032"/>
              <a:gd name="connsiteY3" fmla="*/ 3960138 h 4281672"/>
              <a:gd name="connsiteX4" fmla="*/ 1322219 w 9150032"/>
              <a:gd name="connsiteY4" fmla="*/ 3970263 h 4281672"/>
              <a:gd name="connsiteX5" fmla="*/ 1213117 w 9150032"/>
              <a:gd name="connsiteY5" fmla="*/ 4280000 h 4281672"/>
              <a:gd name="connsiteX6" fmla="*/ 5075 w 9150032"/>
              <a:gd name="connsiteY6" fmla="*/ 4281672 h 4281672"/>
              <a:gd name="connsiteX7" fmla="*/ 5876 w 9150032"/>
              <a:gd name="connsiteY7" fmla="*/ 718270 h 4281672"/>
              <a:gd name="connsiteX8" fmla="*/ 69 w 9150032"/>
              <a:gd name="connsiteY8" fmla="*/ 0 h 4281672"/>
              <a:gd name="connsiteX0" fmla="*/ 69 w 9150032"/>
              <a:gd name="connsiteY0" fmla="*/ 0 h 4281672"/>
              <a:gd name="connsiteX1" fmla="*/ 9149876 w 9150032"/>
              <a:gd name="connsiteY1" fmla="*/ 9702 h 4281672"/>
              <a:gd name="connsiteX2" fmla="*/ 9149876 w 9150032"/>
              <a:gd name="connsiteY2" fmla="*/ 89 h 4281672"/>
              <a:gd name="connsiteX3" fmla="*/ 9141983 w 9150032"/>
              <a:gd name="connsiteY3" fmla="*/ 3960138 h 4281672"/>
              <a:gd name="connsiteX4" fmla="*/ 1329340 w 9150032"/>
              <a:gd name="connsiteY4" fmla="*/ 3965430 h 4281672"/>
              <a:gd name="connsiteX5" fmla="*/ 1213117 w 9150032"/>
              <a:gd name="connsiteY5" fmla="*/ 4280000 h 4281672"/>
              <a:gd name="connsiteX6" fmla="*/ 5075 w 9150032"/>
              <a:gd name="connsiteY6" fmla="*/ 4281672 h 4281672"/>
              <a:gd name="connsiteX7" fmla="*/ 5876 w 9150032"/>
              <a:gd name="connsiteY7" fmla="*/ 718270 h 4281672"/>
              <a:gd name="connsiteX8" fmla="*/ 69 w 9150032"/>
              <a:gd name="connsiteY8" fmla="*/ 0 h 4281672"/>
              <a:gd name="connsiteX0" fmla="*/ 69 w 9150032"/>
              <a:gd name="connsiteY0" fmla="*/ 0 h 4281672"/>
              <a:gd name="connsiteX1" fmla="*/ 9149876 w 9150032"/>
              <a:gd name="connsiteY1" fmla="*/ 9702 h 4281672"/>
              <a:gd name="connsiteX2" fmla="*/ 9149876 w 9150032"/>
              <a:gd name="connsiteY2" fmla="*/ 89 h 4281672"/>
              <a:gd name="connsiteX3" fmla="*/ 9141983 w 9150032"/>
              <a:gd name="connsiteY3" fmla="*/ 3960138 h 4281672"/>
              <a:gd name="connsiteX4" fmla="*/ 1329340 w 9150032"/>
              <a:gd name="connsiteY4" fmla="*/ 3965430 h 4281672"/>
              <a:gd name="connsiteX5" fmla="*/ 1213117 w 9150032"/>
              <a:gd name="connsiteY5" fmla="*/ 4280000 h 4281672"/>
              <a:gd name="connsiteX6" fmla="*/ 5075 w 9150032"/>
              <a:gd name="connsiteY6" fmla="*/ 4281672 h 4281672"/>
              <a:gd name="connsiteX7" fmla="*/ 5876 w 9150032"/>
              <a:gd name="connsiteY7" fmla="*/ 718270 h 4281672"/>
              <a:gd name="connsiteX8" fmla="*/ 69 w 9150032"/>
              <a:gd name="connsiteY8" fmla="*/ 0 h 4281672"/>
              <a:gd name="connsiteX0" fmla="*/ 69 w 9150032"/>
              <a:gd name="connsiteY0" fmla="*/ 0 h 4281672"/>
              <a:gd name="connsiteX1" fmla="*/ 9149876 w 9150032"/>
              <a:gd name="connsiteY1" fmla="*/ 9702 h 4281672"/>
              <a:gd name="connsiteX2" fmla="*/ 9149876 w 9150032"/>
              <a:gd name="connsiteY2" fmla="*/ 89 h 4281672"/>
              <a:gd name="connsiteX3" fmla="*/ 9141983 w 9150032"/>
              <a:gd name="connsiteY3" fmla="*/ 3960138 h 4281672"/>
              <a:gd name="connsiteX4" fmla="*/ 1329340 w 9150032"/>
              <a:gd name="connsiteY4" fmla="*/ 3965430 h 4281672"/>
              <a:gd name="connsiteX5" fmla="*/ 1213117 w 9150032"/>
              <a:gd name="connsiteY5" fmla="*/ 4280000 h 4281672"/>
              <a:gd name="connsiteX6" fmla="*/ 5075 w 9150032"/>
              <a:gd name="connsiteY6" fmla="*/ 4281672 h 4281672"/>
              <a:gd name="connsiteX7" fmla="*/ 5876 w 9150032"/>
              <a:gd name="connsiteY7" fmla="*/ 718270 h 4281672"/>
              <a:gd name="connsiteX8" fmla="*/ 69 w 9150032"/>
              <a:gd name="connsiteY8" fmla="*/ 0 h 4281672"/>
              <a:gd name="connsiteX0" fmla="*/ 69 w 9150032"/>
              <a:gd name="connsiteY0" fmla="*/ 0 h 4281672"/>
              <a:gd name="connsiteX1" fmla="*/ 9149876 w 9150032"/>
              <a:gd name="connsiteY1" fmla="*/ 9702 h 4281672"/>
              <a:gd name="connsiteX2" fmla="*/ 9149876 w 9150032"/>
              <a:gd name="connsiteY2" fmla="*/ 89 h 4281672"/>
              <a:gd name="connsiteX3" fmla="*/ 9141983 w 9150032"/>
              <a:gd name="connsiteY3" fmla="*/ 3960138 h 4281672"/>
              <a:gd name="connsiteX4" fmla="*/ 1329340 w 9150032"/>
              <a:gd name="connsiteY4" fmla="*/ 3965430 h 4281672"/>
              <a:gd name="connsiteX5" fmla="*/ 1213117 w 9150032"/>
              <a:gd name="connsiteY5" fmla="*/ 4280000 h 4281672"/>
              <a:gd name="connsiteX6" fmla="*/ 5075 w 9150032"/>
              <a:gd name="connsiteY6" fmla="*/ 4281672 h 4281672"/>
              <a:gd name="connsiteX7" fmla="*/ 5876 w 9150032"/>
              <a:gd name="connsiteY7" fmla="*/ 718270 h 4281672"/>
              <a:gd name="connsiteX8" fmla="*/ 69 w 9150032"/>
              <a:gd name="connsiteY8" fmla="*/ 0 h 4281672"/>
              <a:gd name="connsiteX0" fmla="*/ 69 w 9150032"/>
              <a:gd name="connsiteY0" fmla="*/ 0 h 4281672"/>
              <a:gd name="connsiteX1" fmla="*/ 9149876 w 9150032"/>
              <a:gd name="connsiteY1" fmla="*/ 9702 h 4281672"/>
              <a:gd name="connsiteX2" fmla="*/ 9149876 w 9150032"/>
              <a:gd name="connsiteY2" fmla="*/ 89 h 4281672"/>
              <a:gd name="connsiteX3" fmla="*/ 9141983 w 9150032"/>
              <a:gd name="connsiteY3" fmla="*/ 3960138 h 4281672"/>
              <a:gd name="connsiteX4" fmla="*/ 1329340 w 9150032"/>
              <a:gd name="connsiteY4" fmla="*/ 3965430 h 4281672"/>
              <a:gd name="connsiteX5" fmla="*/ 1213117 w 9150032"/>
              <a:gd name="connsiteY5" fmla="*/ 4280000 h 4281672"/>
              <a:gd name="connsiteX6" fmla="*/ 5075 w 9150032"/>
              <a:gd name="connsiteY6" fmla="*/ 4281672 h 4281672"/>
              <a:gd name="connsiteX7" fmla="*/ 5876 w 9150032"/>
              <a:gd name="connsiteY7" fmla="*/ 718270 h 4281672"/>
              <a:gd name="connsiteX8" fmla="*/ 69 w 9150032"/>
              <a:gd name="connsiteY8" fmla="*/ 0 h 4281672"/>
              <a:gd name="connsiteX0" fmla="*/ 69 w 9150032"/>
              <a:gd name="connsiteY0" fmla="*/ 0 h 4281672"/>
              <a:gd name="connsiteX1" fmla="*/ 9149876 w 9150032"/>
              <a:gd name="connsiteY1" fmla="*/ 9702 h 4281672"/>
              <a:gd name="connsiteX2" fmla="*/ 9149876 w 9150032"/>
              <a:gd name="connsiteY2" fmla="*/ 89 h 4281672"/>
              <a:gd name="connsiteX3" fmla="*/ 9141983 w 9150032"/>
              <a:gd name="connsiteY3" fmla="*/ 3960138 h 4281672"/>
              <a:gd name="connsiteX4" fmla="*/ 1329340 w 9150032"/>
              <a:gd name="connsiteY4" fmla="*/ 3965430 h 4281672"/>
              <a:gd name="connsiteX5" fmla="*/ 1213117 w 9150032"/>
              <a:gd name="connsiteY5" fmla="*/ 4280000 h 4281672"/>
              <a:gd name="connsiteX6" fmla="*/ 5075 w 9150032"/>
              <a:gd name="connsiteY6" fmla="*/ 4281672 h 4281672"/>
              <a:gd name="connsiteX7" fmla="*/ 5876 w 9150032"/>
              <a:gd name="connsiteY7" fmla="*/ 718270 h 4281672"/>
              <a:gd name="connsiteX8" fmla="*/ 69 w 9150032"/>
              <a:gd name="connsiteY8" fmla="*/ 0 h 4281672"/>
              <a:gd name="connsiteX0" fmla="*/ 69 w 9150032"/>
              <a:gd name="connsiteY0" fmla="*/ 0 h 4281672"/>
              <a:gd name="connsiteX1" fmla="*/ 9149876 w 9150032"/>
              <a:gd name="connsiteY1" fmla="*/ 9702 h 4281672"/>
              <a:gd name="connsiteX2" fmla="*/ 9149876 w 9150032"/>
              <a:gd name="connsiteY2" fmla="*/ 89 h 4281672"/>
              <a:gd name="connsiteX3" fmla="*/ 9141983 w 9150032"/>
              <a:gd name="connsiteY3" fmla="*/ 3960138 h 4281672"/>
              <a:gd name="connsiteX4" fmla="*/ 1326967 w 9150032"/>
              <a:gd name="connsiteY4" fmla="*/ 3965430 h 4281672"/>
              <a:gd name="connsiteX5" fmla="*/ 1213117 w 9150032"/>
              <a:gd name="connsiteY5" fmla="*/ 4280000 h 4281672"/>
              <a:gd name="connsiteX6" fmla="*/ 5075 w 9150032"/>
              <a:gd name="connsiteY6" fmla="*/ 4281672 h 4281672"/>
              <a:gd name="connsiteX7" fmla="*/ 5876 w 9150032"/>
              <a:gd name="connsiteY7" fmla="*/ 718270 h 4281672"/>
              <a:gd name="connsiteX8" fmla="*/ 69 w 9150032"/>
              <a:gd name="connsiteY8" fmla="*/ 0 h 4281672"/>
              <a:gd name="connsiteX0" fmla="*/ 69 w 9150006"/>
              <a:gd name="connsiteY0" fmla="*/ 0 h 4281672"/>
              <a:gd name="connsiteX1" fmla="*/ 9149876 w 9150006"/>
              <a:gd name="connsiteY1" fmla="*/ 9702 h 4281672"/>
              <a:gd name="connsiteX2" fmla="*/ 9149876 w 9150006"/>
              <a:gd name="connsiteY2" fmla="*/ 89 h 4281672"/>
              <a:gd name="connsiteX3" fmla="*/ 9139610 w 9150006"/>
              <a:gd name="connsiteY3" fmla="*/ 3967387 h 4281672"/>
              <a:gd name="connsiteX4" fmla="*/ 1326967 w 9150006"/>
              <a:gd name="connsiteY4" fmla="*/ 3965430 h 4281672"/>
              <a:gd name="connsiteX5" fmla="*/ 1213117 w 9150006"/>
              <a:gd name="connsiteY5" fmla="*/ 4280000 h 4281672"/>
              <a:gd name="connsiteX6" fmla="*/ 5075 w 9150006"/>
              <a:gd name="connsiteY6" fmla="*/ 4281672 h 4281672"/>
              <a:gd name="connsiteX7" fmla="*/ 5876 w 9150006"/>
              <a:gd name="connsiteY7" fmla="*/ 718270 h 4281672"/>
              <a:gd name="connsiteX8" fmla="*/ 69 w 9150006"/>
              <a:gd name="connsiteY8" fmla="*/ 0 h 4281672"/>
              <a:gd name="connsiteX0" fmla="*/ 69 w 9150006"/>
              <a:gd name="connsiteY0" fmla="*/ 0 h 4281672"/>
              <a:gd name="connsiteX1" fmla="*/ 9149876 w 9150006"/>
              <a:gd name="connsiteY1" fmla="*/ 9702 h 4281672"/>
              <a:gd name="connsiteX2" fmla="*/ 9149876 w 9150006"/>
              <a:gd name="connsiteY2" fmla="*/ 89 h 4281672"/>
              <a:gd name="connsiteX3" fmla="*/ 9139610 w 9150006"/>
              <a:gd name="connsiteY3" fmla="*/ 3967387 h 4281672"/>
              <a:gd name="connsiteX4" fmla="*/ 1326967 w 9150006"/>
              <a:gd name="connsiteY4" fmla="*/ 3965430 h 4281672"/>
              <a:gd name="connsiteX5" fmla="*/ 1213117 w 9150006"/>
              <a:gd name="connsiteY5" fmla="*/ 4280000 h 4281672"/>
              <a:gd name="connsiteX6" fmla="*/ 5075 w 9150006"/>
              <a:gd name="connsiteY6" fmla="*/ 4281672 h 4281672"/>
              <a:gd name="connsiteX7" fmla="*/ 5876 w 9150006"/>
              <a:gd name="connsiteY7" fmla="*/ 718270 h 4281672"/>
              <a:gd name="connsiteX8" fmla="*/ 69 w 9150006"/>
              <a:gd name="connsiteY8" fmla="*/ 0 h 4281672"/>
              <a:gd name="connsiteX0" fmla="*/ 69 w 9150006"/>
              <a:gd name="connsiteY0" fmla="*/ 0 h 4281672"/>
              <a:gd name="connsiteX1" fmla="*/ 9149876 w 9150006"/>
              <a:gd name="connsiteY1" fmla="*/ 9702 h 4281672"/>
              <a:gd name="connsiteX2" fmla="*/ 9149876 w 9150006"/>
              <a:gd name="connsiteY2" fmla="*/ 89 h 4281672"/>
              <a:gd name="connsiteX3" fmla="*/ 9139610 w 9150006"/>
              <a:gd name="connsiteY3" fmla="*/ 3967387 h 4281672"/>
              <a:gd name="connsiteX4" fmla="*/ 1326967 w 9150006"/>
              <a:gd name="connsiteY4" fmla="*/ 3965430 h 4281672"/>
              <a:gd name="connsiteX5" fmla="*/ 1213117 w 9150006"/>
              <a:gd name="connsiteY5" fmla="*/ 4280000 h 4281672"/>
              <a:gd name="connsiteX6" fmla="*/ 5075 w 9150006"/>
              <a:gd name="connsiteY6" fmla="*/ 4281672 h 4281672"/>
              <a:gd name="connsiteX7" fmla="*/ 5876 w 9150006"/>
              <a:gd name="connsiteY7" fmla="*/ 718270 h 4281672"/>
              <a:gd name="connsiteX8" fmla="*/ 69 w 9150006"/>
              <a:gd name="connsiteY8" fmla="*/ 0 h 4281672"/>
              <a:gd name="connsiteX0" fmla="*/ 69 w 9150006"/>
              <a:gd name="connsiteY0" fmla="*/ 0 h 4281672"/>
              <a:gd name="connsiteX1" fmla="*/ 9149876 w 9150006"/>
              <a:gd name="connsiteY1" fmla="*/ 9702 h 4281672"/>
              <a:gd name="connsiteX2" fmla="*/ 9149876 w 9150006"/>
              <a:gd name="connsiteY2" fmla="*/ 89 h 4281672"/>
              <a:gd name="connsiteX3" fmla="*/ 9139610 w 9150006"/>
              <a:gd name="connsiteY3" fmla="*/ 3967387 h 4281672"/>
              <a:gd name="connsiteX4" fmla="*/ 1326967 w 9150006"/>
              <a:gd name="connsiteY4" fmla="*/ 3965430 h 4281672"/>
              <a:gd name="connsiteX5" fmla="*/ 1213117 w 9150006"/>
              <a:gd name="connsiteY5" fmla="*/ 4280000 h 4281672"/>
              <a:gd name="connsiteX6" fmla="*/ 5075 w 9150006"/>
              <a:gd name="connsiteY6" fmla="*/ 4281672 h 4281672"/>
              <a:gd name="connsiteX7" fmla="*/ 5876 w 9150006"/>
              <a:gd name="connsiteY7" fmla="*/ 718270 h 4281672"/>
              <a:gd name="connsiteX8" fmla="*/ 69 w 9150006"/>
              <a:gd name="connsiteY8" fmla="*/ 0 h 4281672"/>
              <a:gd name="connsiteX0" fmla="*/ 69 w 9150006"/>
              <a:gd name="connsiteY0" fmla="*/ 0 h 4281672"/>
              <a:gd name="connsiteX1" fmla="*/ 9149876 w 9150006"/>
              <a:gd name="connsiteY1" fmla="*/ 9702 h 4281672"/>
              <a:gd name="connsiteX2" fmla="*/ 9149876 w 9150006"/>
              <a:gd name="connsiteY2" fmla="*/ 89 h 4281672"/>
              <a:gd name="connsiteX3" fmla="*/ 9139610 w 9150006"/>
              <a:gd name="connsiteY3" fmla="*/ 3967387 h 4281672"/>
              <a:gd name="connsiteX4" fmla="*/ 1331714 w 9150006"/>
              <a:gd name="connsiteY4" fmla="*/ 3963015 h 4281672"/>
              <a:gd name="connsiteX5" fmla="*/ 1213117 w 9150006"/>
              <a:gd name="connsiteY5" fmla="*/ 4280000 h 4281672"/>
              <a:gd name="connsiteX6" fmla="*/ 5075 w 9150006"/>
              <a:gd name="connsiteY6" fmla="*/ 4281672 h 4281672"/>
              <a:gd name="connsiteX7" fmla="*/ 5876 w 9150006"/>
              <a:gd name="connsiteY7" fmla="*/ 718270 h 4281672"/>
              <a:gd name="connsiteX8" fmla="*/ 69 w 9150006"/>
              <a:gd name="connsiteY8" fmla="*/ 0 h 4281672"/>
              <a:gd name="connsiteX0" fmla="*/ 69 w 9150006"/>
              <a:gd name="connsiteY0" fmla="*/ 0 h 4281672"/>
              <a:gd name="connsiteX1" fmla="*/ 9149876 w 9150006"/>
              <a:gd name="connsiteY1" fmla="*/ 9702 h 4281672"/>
              <a:gd name="connsiteX2" fmla="*/ 9149876 w 9150006"/>
              <a:gd name="connsiteY2" fmla="*/ 89 h 4281672"/>
              <a:gd name="connsiteX3" fmla="*/ 9139610 w 9150006"/>
              <a:gd name="connsiteY3" fmla="*/ 3967387 h 4281672"/>
              <a:gd name="connsiteX4" fmla="*/ 1343580 w 9150006"/>
              <a:gd name="connsiteY4" fmla="*/ 3963016 h 4281672"/>
              <a:gd name="connsiteX5" fmla="*/ 1213117 w 9150006"/>
              <a:gd name="connsiteY5" fmla="*/ 4280000 h 4281672"/>
              <a:gd name="connsiteX6" fmla="*/ 5075 w 9150006"/>
              <a:gd name="connsiteY6" fmla="*/ 4281672 h 4281672"/>
              <a:gd name="connsiteX7" fmla="*/ 5876 w 9150006"/>
              <a:gd name="connsiteY7" fmla="*/ 718270 h 4281672"/>
              <a:gd name="connsiteX8" fmla="*/ 69 w 9150006"/>
              <a:gd name="connsiteY8" fmla="*/ 0 h 4281672"/>
              <a:gd name="connsiteX0" fmla="*/ 69 w 9150006"/>
              <a:gd name="connsiteY0" fmla="*/ 0 h 4281672"/>
              <a:gd name="connsiteX1" fmla="*/ 9149876 w 9150006"/>
              <a:gd name="connsiteY1" fmla="*/ 9702 h 4281672"/>
              <a:gd name="connsiteX2" fmla="*/ 9149876 w 9150006"/>
              <a:gd name="connsiteY2" fmla="*/ 89 h 4281672"/>
              <a:gd name="connsiteX3" fmla="*/ 9139610 w 9150006"/>
              <a:gd name="connsiteY3" fmla="*/ 3967387 h 4281672"/>
              <a:gd name="connsiteX4" fmla="*/ 1343580 w 9150006"/>
              <a:gd name="connsiteY4" fmla="*/ 3963016 h 4281672"/>
              <a:gd name="connsiteX5" fmla="*/ 1213117 w 9150006"/>
              <a:gd name="connsiteY5" fmla="*/ 4280000 h 4281672"/>
              <a:gd name="connsiteX6" fmla="*/ 5075 w 9150006"/>
              <a:gd name="connsiteY6" fmla="*/ 4281672 h 4281672"/>
              <a:gd name="connsiteX7" fmla="*/ 5876 w 9150006"/>
              <a:gd name="connsiteY7" fmla="*/ 718270 h 4281672"/>
              <a:gd name="connsiteX8" fmla="*/ 69 w 9150006"/>
              <a:gd name="connsiteY8" fmla="*/ 0 h 4281672"/>
              <a:gd name="connsiteX0" fmla="*/ 69 w 9150006"/>
              <a:gd name="connsiteY0" fmla="*/ 0 h 4281672"/>
              <a:gd name="connsiteX1" fmla="*/ 9149876 w 9150006"/>
              <a:gd name="connsiteY1" fmla="*/ 9702 h 4281672"/>
              <a:gd name="connsiteX2" fmla="*/ 9149876 w 9150006"/>
              <a:gd name="connsiteY2" fmla="*/ 89 h 4281672"/>
              <a:gd name="connsiteX3" fmla="*/ 9139610 w 9150006"/>
              <a:gd name="connsiteY3" fmla="*/ 3967387 h 4281672"/>
              <a:gd name="connsiteX4" fmla="*/ 1343580 w 9150006"/>
              <a:gd name="connsiteY4" fmla="*/ 3963016 h 4281672"/>
              <a:gd name="connsiteX5" fmla="*/ 1213117 w 9150006"/>
              <a:gd name="connsiteY5" fmla="*/ 4280000 h 4281672"/>
              <a:gd name="connsiteX6" fmla="*/ 5075 w 9150006"/>
              <a:gd name="connsiteY6" fmla="*/ 4281672 h 4281672"/>
              <a:gd name="connsiteX7" fmla="*/ 5876 w 9150006"/>
              <a:gd name="connsiteY7" fmla="*/ 718270 h 4281672"/>
              <a:gd name="connsiteX8" fmla="*/ 69 w 9150006"/>
              <a:gd name="connsiteY8" fmla="*/ 0 h 4281672"/>
              <a:gd name="connsiteX0" fmla="*/ 69 w 9150006"/>
              <a:gd name="connsiteY0" fmla="*/ 0 h 4281672"/>
              <a:gd name="connsiteX1" fmla="*/ 9149876 w 9150006"/>
              <a:gd name="connsiteY1" fmla="*/ 9702 h 4281672"/>
              <a:gd name="connsiteX2" fmla="*/ 9149876 w 9150006"/>
              <a:gd name="connsiteY2" fmla="*/ 89 h 4281672"/>
              <a:gd name="connsiteX3" fmla="*/ 9139610 w 9150006"/>
              <a:gd name="connsiteY3" fmla="*/ 3967387 h 4281672"/>
              <a:gd name="connsiteX4" fmla="*/ 1343580 w 9150006"/>
              <a:gd name="connsiteY4" fmla="*/ 3963016 h 4281672"/>
              <a:gd name="connsiteX5" fmla="*/ 1213117 w 9150006"/>
              <a:gd name="connsiteY5" fmla="*/ 4280000 h 4281672"/>
              <a:gd name="connsiteX6" fmla="*/ 5075 w 9150006"/>
              <a:gd name="connsiteY6" fmla="*/ 4281672 h 4281672"/>
              <a:gd name="connsiteX7" fmla="*/ 5876 w 9150006"/>
              <a:gd name="connsiteY7" fmla="*/ 718270 h 4281672"/>
              <a:gd name="connsiteX8" fmla="*/ 69 w 9150006"/>
              <a:gd name="connsiteY8" fmla="*/ 0 h 4281672"/>
              <a:gd name="connsiteX0" fmla="*/ 69 w 9150006"/>
              <a:gd name="connsiteY0" fmla="*/ 0 h 4281672"/>
              <a:gd name="connsiteX1" fmla="*/ 9149876 w 9150006"/>
              <a:gd name="connsiteY1" fmla="*/ 9702 h 4281672"/>
              <a:gd name="connsiteX2" fmla="*/ 9149876 w 9150006"/>
              <a:gd name="connsiteY2" fmla="*/ 89 h 4281672"/>
              <a:gd name="connsiteX3" fmla="*/ 9139610 w 9150006"/>
              <a:gd name="connsiteY3" fmla="*/ 3967387 h 4281672"/>
              <a:gd name="connsiteX4" fmla="*/ 1343580 w 9150006"/>
              <a:gd name="connsiteY4" fmla="*/ 3963016 h 4281672"/>
              <a:gd name="connsiteX5" fmla="*/ 1213117 w 9150006"/>
              <a:gd name="connsiteY5" fmla="*/ 4280000 h 4281672"/>
              <a:gd name="connsiteX6" fmla="*/ 5075 w 9150006"/>
              <a:gd name="connsiteY6" fmla="*/ 4281672 h 4281672"/>
              <a:gd name="connsiteX7" fmla="*/ 5876 w 9150006"/>
              <a:gd name="connsiteY7" fmla="*/ 718270 h 4281672"/>
              <a:gd name="connsiteX8" fmla="*/ 69 w 9150006"/>
              <a:gd name="connsiteY8" fmla="*/ 0 h 4281672"/>
              <a:gd name="connsiteX0" fmla="*/ 69 w 9150006"/>
              <a:gd name="connsiteY0" fmla="*/ 0 h 4281672"/>
              <a:gd name="connsiteX1" fmla="*/ 9149876 w 9150006"/>
              <a:gd name="connsiteY1" fmla="*/ 9702 h 4281672"/>
              <a:gd name="connsiteX2" fmla="*/ 9149876 w 9150006"/>
              <a:gd name="connsiteY2" fmla="*/ 89 h 4281672"/>
              <a:gd name="connsiteX3" fmla="*/ 9139610 w 9150006"/>
              <a:gd name="connsiteY3" fmla="*/ 3967387 h 4281672"/>
              <a:gd name="connsiteX4" fmla="*/ 1343580 w 9150006"/>
              <a:gd name="connsiteY4" fmla="*/ 3963016 h 4281672"/>
              <a:gd name="connsiteX5" fmla="*/ 1263866 w 9150006"/>
              <a:gd name="connsiteY5" fmla="*/ 4009885 h 4281672"/>
              <a:gd name="connsiteX6" fmla="*/ 1213117 w 9150006"/>
              <a:gd name="connsiteY6" fmla="*/ 4280000 h 4281672"/>
              <a:gd name="connsiteX7" fmla="*/ 5075 w 9150006"/>
              <a:gd name="connsiteY7" fmla="*/ 4281672 h 4281672"/>
              <a:gd name="connsiteX8" fmla="*/ 5876 w 9150006"/>
              <a:gd name="connsiteY8" fmla="*/ 718270 h 4281672"/>
              <a:gd name="connsiteX9" fmla="*/ 69 w 9150006"/>
              <a:gd name="connsiteY9" fmla="*/ 0 h 4281672"/>
              <a:gd name="connsiteX0" fmla="*/ 69 w 9150006"/>
              <a:gd name="connsiteY0" fmla="*/ 0 h 4281672"/>
              <a:gd name="connsiteX1" fmla="*/ 9149876 w 9150006"/>
              <a:gd name="connsiteY1" fmla="*/ 9702 h 4281672"/>
              <a:gd name="connsiteX2" fmla="*/ 9149876 w 9150006"/>
              <a:gd name="connsiteY2" fmla="*/ 89 h 4281672"/>
              <a:gd name="connsiteX3" fmla="*/ 9139610 w 9150006"/>
              <a:gd name="connsiteY3" fmla="*/ 3967387 h 4281672"/>
              <a:gd name="connsiteX4" fmla="*/ 1343580 w 9150006"/>
              <a:gd name="connsiteY4" fmla="*/ 3963016 h 4281672"/>
              <a:gd name="connsiteX5" fmla="*/ 1263866 w 9150006"/>
              <a:gd name="connsiteY5" fmla="*/ 4009885 h 4281672"/>
              <a:gd name="connsiteX6" fmla="*/ 1213117 w 9150006"/>
              <a:gd name="connsiteY6" fmla="*/ 4280000 h 4281672"/>
              <a:gd name="connsiteX7" fmla="*/ 5075 w 9150006"/>
              <a:gd name="connsiteY7" fmla="*/ 4281672 h 4281672"/>
              <a:gd name="connsiteX8" fmla="*/ 5876 w 9150006"/>
              <a:gd name="connsiteY8" fmla="*/ 718270 h 4281672"/>
              <a:gd name="connsiteX9" fmla="*/ 69 w 9150006"/>
              <a:gd name="connsiteY9" fmla="*/ 0 h 4281672"/>
              <a:gd name="connsiteX0" fmla="*/ 69 w 9150006"/>
              <a:gd name="connsiteY0" fmla="*/ 0 h 4281672"/>
              <a:gd name="connsiteX1" fmla="*/ 9149876 w 9150006"/>
              <a:gd name="connsiteY1" fmla="*/ 9702 h 4281672"/>
              <a:gd name="connsiteX2" fmla="*/ 9149876 w 9150006"/>
              <a:gd name="connsiteY2" fmla="*/ 89 h 4281672"/>
              <a:gd name="connsiteX3" fmla="*/ 9139610 w 9150006"/>
              <a:gd name="connsiteY3" fmla="*/ 3967387 h 4281672"/>
              <a:gd name="connsiteX4" fmla="*/ 1343580 w 9150006"/>
              <a:gd name="connsiteY4" fmla="*/ 3963016 h 4281672"/>
              <a:gd name="connsiteX5" fmla="*/ 1263866 w 9150006"/>
              <a:gd name="connsiteY5" fmla="*/ 4009885 h 4281672"/>
              <a:gd name="connsiteX6" fmla="*/ 1213117 w 9150006"/>
              <a:gd name="connsiteY6" fmla="*/ 4280000 h 4281672"/>
              <a:gd name="connsiteX7" fmla="*/ 5075 w 9150006"/>
              <a:gd name="connsiteY7" fmla="*/ 4281672 h 4281672"/>
              <a:gd name="connsiteX8" fmla="*/ 5876 w 9150006"/>
              <a:gd name="connsiteY8" fmla="*/ 718270 h 4281672"/>
              <a:gd name="connsiteX9" fmla="*/ 69 w 9150006"/>
              <a:gd name="connsiteY9" fmla="*/ 0 h 4281672"/>
              <a:gd name="connsiteX0" fmla="*/ 69 w 9150006"/>
              <a:gd name="connsiteY0" fmla="*/ 0 h 4281672"/>
              <a:gd name="connsiteX1" fmla="*/ 9149876 w 9150006"/>
              <a:gd name="connsiteY1" fmla="*/ 9702 h 4281672"/>
              <a:gd name="connsiteX2" fmla="*/ 9149876 w 9150006"/>
              <a:gd name="connsiteY2" fmla="*/ 89 h 4281672"/>
              <a:gd name="connsiteX3" fmla="*/ 9139610 w 9150006"/>
              <a:gd name="connsiteY3" fmla="*/ 3967387 h 4281672"/>
              <a:gd name="connsiteX4" fmla="*/ 1343580 w 9150006"/>
              <a:gd name="connsiteY4" fmla="*/ 3963016 h 4281672"/>
              <a:gd name="connsiteX5" fmla="*/ 1263866 w 9150006"/>
              <a:gd name="connsiteY5" fmla="*/ 4009885 h 4281672"/>
              <a:gd name="connsiteX6" fmla="*/ 1213117 w 9150006"/>
              <a:gd name="connsiteY6" fmla="*/ 4280000 h 4281672"/>
              <a:gd name="connsiteX7" fmla="*/ 5075 w 9150006"/>
              <a:gd name="connsiteY7" fmla="*/ 4281672 h 4281672"/>
              <a:gd name="connsiteX8" fmla="*/ 5876 w 9150006"/>
              <a:gd name="connsiteY8" fmla="*/ 718270 h 4281672"/>
              <a:gd name="connsiteX9" fmla="*/ 69 w 9150006"/>
              <a:gd name="connsiteY9" fmla="*/ 0 h 4281672"/>
              <a:gd name="connsiteX0" fmla="*/ 69 w 9150006"/>
              <a:gd name="connsiteY0" fmla="*/ 0 h 4281672"/>
              <a:gd name="connsiteX1" fmla="*/ 9149876 w 9150006"/>
              <a:gd name="connsiteY1" fmla="*/ 9702 h 4281672"/>
              <a:gd name="connsiteX2" fmla="*/ 9149876 w 9150006"/>
              <a:gd name="connsiteY2" fmla="*/ 89 h 4281672"/>
              <a:gd name="connsiteX3" fmla="*/ 9139610 w 9150006"/>
              <a:gd name="connsiteY3" fmla="*/ 3967387 h 4281672"/>
              <a:gd name="connsiteX4" fmla="*/ 1343580 w 9150006"/>
              <a:gd name="connsiteY4" fmla="*/ 3963016 h 4281672"/>
              <a:gd name="connsiteX5" fmla="*/ 1263866 w 9150006"/>
              <a:gd name="connsiteY5" fmla="*/ 4009885 h 4281672"/>
              <a:gd name="connsiteX6" fmla="*/ 1213117 w 9150006"/>
              <a:gd name="connsiteY6" fmla="*/ 4280000 h 4281672"/>
              <a:gd name="connsiteX7" fmla="*/ 5075 w 9150006"/>
              <a:gd name="connsiteY7" fmla="*/ 4281672 h 4281672"/>
              <a:gd name="connsiteX8" fmla="*/ 5876 w 9150006"/>
              <a:gd name="connsiteY8" fmla="*/ 718270 h 4281672"/>
              <a:gd name="connsiteX9" fmla="*/ 69 w 9150006"/>
              <a:gd name="connsiteY9" fmla="*/ 0 h 4281672"/>
              <a:gd name="connsiteX0" fmla="*/ 69 w 9150006"/>
              <a:gd name="connsiteY0" fmla="*/ 0 h 4281672"/>
              <a:gd name="connsiteX1" fmla="*/ 9149876 w 9150006"/>
              <a:gd name="connsiteY1" fmla="*/ 9702 h 4281672"/>
              <a:gd name="connsiteX2" fmla="*/ 9149876 w 9150006"/>
              <a:gd name="connsiteY2" fmla="*/ 89 h 4281672"/>
              <a:gd name="connsiteX3" fmla="*/ 9139610 w 9150006"/>
              <a:gd name="connsiteY3" fmla="*/ 3967387 h 4281672"/>
              <a:gd name="connsiteX4" fmla="*/ 1343580 w 9150006"/>
              <a:gd name="connsiteY4" fmla="*/ 3963016 h 4281672"/>
              <a:gd name="connsiteX5" fmla="*/ 1263866 w 9150006"/>
              <a:gd name="connsiteY5" fmla="*/ 4009885 h 4281672"/>
              <a:gd name="connsiteX6" fmla="*/ 1213117 w 9150006"/>
              <a:gd name="connsiteY6" fmla="*/ 4280000 h 4281672"/>
              <a:gd name="connsiteX7" fmla="*/ 5075 w 9150006"/>
              <a:gd name="connsiteY7" fmla="*/ 4281672 h 4281672"/>
              <a:gd name="connsiteX8" fmla="*/ 5876 w 9150006"/>
              <a:gd name="connsiteY8" fmla="*/ 718270 h 4281672"/>
              <a:gd name="connsiteX9" fmla="*/ 69 w 9150006"/>
              <a:gd name="connsiteY9" fmla="*/ 0 h 4281672"/>
              <a:gd name="connsiteX0" fmla="*/ 69 w 9150006"/>
              <a:gd name="connsiteY0" fmla="*/ 0 h 4281672"/>
              <a:gd name="connsiteX1" fmla="*/ 9149876 w 9150006"/>
              <a:gd name="connsiteY1" fmla="*/ 9702 h 4281672"/>
              <a:gd name="connsiteX2" fmla="*/ 9149876 w 9150006"/>
              <a:gd name="connsiteY2" fmla="*/ 89 h 4281672"/>
              <a:gd name="connsiteX3" fmla="*/ 9139610 w 9150006"/>
              <a:gd name="connsiteY3" fmla="*/ 3967387 h 4281672"/>
              <a:gd name="connsiteX4" fmla="*/ 1343580 w 9150006"/>
              <a:gd name="connsiteY4" fmla="*/ 3963016 h 4281672"/>
              <a:gd name="connsiteX5" fmla="*/ 1263866 w 9150006"/>
              <a:gd name="connsiteY5" fmla="*/ 4009885 h 4281672"/>
              <a:gd name="connsiteX6" fmla="*/ 1213117 w 9150006"/>
              <a:gd name="connsiteY6" fmla="*/ 4280000 h 4281672"/>
              <a:gd name="connsiteX7" fmla="*/ 5075 w 9150006"/>
              <a:gd name="connsiteY7" fmla="*/ 4281672 h 4281672"/>
              <a:gd name="connsiteX8" fmla="*/ 5876 w 9150006"/>
              <a:gd name="connsiteY8" fmla="*/ 718270 h 4281672"/>
              <a:gd name="connsiteX9" fmla="*/ 69 w 9150006"/>
              <a:gd name="connsiteY9" fmla="*/ 0 h 4281672"/>
              <a:gd name="connsiteX0" fmla="*/ 69 w 9150006"/>
              <a:gd name="connsiteY0" fmla="*/ 0 h 4281672"/>
              <a:gd name="connsiteX1" fmla="*/ 9149876 w 9150006"/>
              <a:gd name="connsiteY1" fmla="*/ 9702 h 4281672"/>
              <a:gd name="connsiteX2" fmla="*/ 9149876 w 9150006"/>
              <a:gd name="connsiteY2" fmla="*/ 89 h 4281672"/>
              <a:gd name="connsiteX3" fmla="*/ 9139610 w 9150006"/>
              <a:gd name="connsiteY3" fmla="*/ 3967387 h 4281672"/>
              <a:gd name="connsiteX4" fmla="*/ 1343580 w 9150006"/>
              <a:gd name="connsiteY4" fmla="*/ 3963016 h 4281672"/>
              <a:gd name="connsiteX5" fmla="*/ 1263866 w 9150006"/>
              <a:gd name="connsiteY5" fmla="*/ 4009885 h 4281672"/>
              <a:gd name="connsiteX6" fmla="*/ 1213117 w 9150006"/>
              <a:gd name="connsiteY6" fmla="*/ 4280000 h 4281672"/>
              <a:gd name="connsiteX7" fmla="*/ 5075 w 9150006"/>
              <a:gd name="connsiteY7" fmla="*/ 4281672 h 4281672"/>
              <a:gd name="connsiteX8" fmla="*/ 5876 w 9150006"/>
              <a:gd name="connsiteY8" fmla="*/ 718270 h 4281672"/>
              <a:gd name="connsiteX9" fmla="*/ 69 w 9150006"/>
              <a:gd name="connsiteY9" fmla="*/ 0 h 4281672"/>
              <a:gd name="connsiteX0" fmla="*/ 69 w 9150006"/>
              <a:gd name="connsiteY0" fmla="*/ 0 h 4281672"/>
              <a:gd name="connsiteX1" fmla="*/ 9149876 w 9150006"/>
              <a:gd name="connsiteY1" fmla="*/ 9702 h 4281672"/>
              <a:gd name="connsiteX2" fmla="*/ 9149876 w 9150006"/>
              <a:gd name="connsiteY2" fmla="*/ 89 h 4281672"/>
              <a:gd name="connsiteX3" fmla="*/ 9139610 w 9150006"/>
              <a:gd name="connsiteY3" fmla="*/ 3967387 h 4281672"/>
              <a:gd name="connsiteX4" fmla="*/ 1343580 w 9150006"/>
              <a:gd name="connsiteY4" fmla="*/ 3963016 h 4281672"/>
              <a:gd name="connsiteX5" fmla="*/ 1263866 w 9150006"/>
              <a:gd name="connsiteY5" fmla="*/ 4009885 h 4281672"/>
              <a:gd name="connsiteX6" fmla="*/ 1213117 w 9150006"/>
              <a:gd name="connsiteY6" fmla="*/ 4280000 h 4281672"/>
              <a:gd name="connsiteX7" fmla="*/ 5075 w 9150006"/>
              <a:gd name="connsiteY7" fmla="*/ 4281672 h 4281672"/>
              <a:gd name="connsiteX8" fmla="*/ 5876 w 9150006"/>
              <a:gd name="connsiteY8" fmla="*/ 718270 h 4281672"/>
              <a:gd name="connsiteX9" fmla="*/ 69 w 9150006"/>
              <a:gd name="connsiteY9" fmla="*/ 0 h 4281672"/>
              <a:gd name="connsiteX0" fmla="*/ 69 w 9150006"/>
              <a:gd name="connsiteY0" fmla="*/ 0 h 4281672"/>
              <a:gd name="connsiteX1" fmla="*/ 9149876 w 9150006"/>
              <a:gd name="connsiteY1" fmla="*/ 9702 h 4281672"/>
              <a:gd name="connsiteX2" fmla="*/ 9149876 w 9150006"/>
              <a:gd name="connsiteY2" fmla="*/ 89 h 4281672"/>
              <a:gd name="connsiteX3" fmla="*/ 9139610 w 9150006"/>
              <a:gd name="connsiteY3" fmla="*/ 3967387 h 4281672"/>
              <a:gd name="connsiteX4" fmla="*/ 1343580 w 9150006"/>
              <a:gd name="connsiteY4" fmla="*/ 3963016 h 4281672"/>
              <a:gd name="connsiteX5" fmla="*/ 1263866 w 9150006"/>
              <a:gd name="connsiteY5" fmla="*/ 4009885 h 4281672"/>
              <a:gd name="connsiteX6" fmla="*/ 1213117 w 9150006"/>
              <a:gd name="connsiteY6" fmla="*/ 4280000 h 4281672"/>
              <a:gd name="connsiteX7" fmla="*/ 5075 w 9150006"/>
              <a:gd name="connsiteY7" fmla="*/ 4281672 h 4281672"/>
              <a:gd name="connsiteX8" fmla="*/ 5876 w 9150006"/>
              <a:gd name="connsiteY8" fmla="*/ 718270 h 4281672"/>
              <a:gd name="connsiteX9" fmla="*/ 69 w 9150006"/>
              <a:gd name="connsiteY9" fmla="*/ 0 h 4281672"/>
              <a:gd name="connsiteX0" fmla="*/ 69 w 9150006"/>
              <a:gd name="connsiteY0" fmla="*/ 0 h 4281672"/>
              <a:gd name="connsiteX1" fmla="*/ 9149876 w 9150006"/>
              <a:gd name="connsiteY1" fmla="*/ 9702 h 4281672"/>
              <a:gd name="connsiteX2" fmla="*/ 9149876 w 9150006"/>
              <a:gd name="connsiteY2" fmla="*/ 89 h 4281672"/>
              <a:gd name="connsiteX3" fmla="*/ 9139610 w 9150006"/>
              <a:gd name="connsiteY3" fmla="*/ 3967387 h 4281672"/>
              <a:gd name="connsiteX4" fmla="*/ 1343580 w 9150006"/>
              <a:gd name="connsiteY4" fmla="*/ 3963016 h 4281672"/>
              <a:gd name="connsiteX5" fmla="*/ 1263866 w 9150006"/>
              <a:gd name="connsiteY5" fmla="*/ 4009885 h 4281672"/>
              <a:gd name="connsiteX6" fmla="*/ 1213117 w 9150006"/>
              <a:gd name="connsiteY6" fmla="*/ 4280000 h 4281672"/>
              <a:gd name="connsiteX7" fmla="*/ 5075 w 9150006"/>
              <a:gd name="connsiteY7" fmla="*/ 4281672 h 4281672"/>
              <a:gd name="connsiteX8" fmla="*/ 5876 w 9150006"/>
              <a:gd name="connsiteY8" fmla="*/ 718270 h 4281672"/>
              <a:gd name="connsiteX9" fmla="*/ 69 w 9150006"/>
              <a:gd name="connsiteY9" fmla="*/ 0 h 4281672"/>
              <a:gd name="connsiteX0" fmla="*/ 69 w 9150006"/>
              <a:gd name="connsiteY0" fmla="*/ 0 h 4281672"/>
              <a:gd name="connsiteX1" fmla="*/ 9149876 w 9150006"/>
              <a:gd name="connsiteY1" fmla="*/ 9702 h 4281672"/>
              <a:gd name="connsiteX2" fmla="*/ 9149876 w 9150006"/>
              <a:gd name="connsiteY2" fmla="*/ 89 h 4281672"/>
              <a:gd name="connsiteX3" fmla="*/ 9139610 w 9150006"/>
              <a:gd name="connsiteY3" fmla="*/ 3967387 h 4281672"/>
              <a:gd name="connsiteX4" fmla="*/ 1343580 w 9150006"/>
              <a:gd name="connsiteY4" fmla="*/ 3963016 h 4281672"/>
              <a:gd name="connsiteX5" fmla="*/ 1263866 w 9150006"/>
              <a:gd name="connsiteY5" fmla="*/ 4009885 h 4281672"/>
              <a:gd name="connsiteX6" fmla="*/ 1213117 w 9150006"/>
              <a:gd name="connsiteY6" fmla="*/ 4280000 h 4281672"/>
              <a:gd name="connsiteX7" fmla="*/ 5075 w 9150006"/>
              <a:gd name="connsiteY7" fmla="*/ 4281672 h 4281672"/>
              <a:gd name="connsiteX8" fmla="*/ 5876 w 9150006"/>
              <a:gd name="connsiteY8" fmla="*/ 718270 h 4281672"/>
              <a:gd name="connsiteX9" fmla="*/ 69 w 9150006"/>
              <a:gd name="connsiteY9" fmla="*/ 0 h 4281672"/>
              <a:gd name="connsiteX0" fmla="*/ 69 w 9150006"/>
              <a:gd name="connsiteY0" fmla="*/ 0 h 4281672"/>
              <a:gd name="connsiteX1" fmla="*/ 9149876 w 9150006"/>
              <a:gd name="connsiteY1" fmla="*/ 9702 h 4281672"/>
              <a:gd name="connsiteX2" fmla="*/ 9149876 w 9150006"/>
              <a:gd name="connsiteY2" fmla="*/ 89 h 4281672"/>
              <a:gd name="connsiteX3" fmla="*/ 9139610 w 9150006"/>
              <a:gd name="connsiteY3" fmla="*/ 3967387 h 4281672"/>
              <a:gd name="connsiteX4" fmla="*/ 1343580 w 9150006"/>
              <a:gd name="connsiteY4" fmla="*/ 3963016 h 4281672"/>
              <a:gd name="connsiteX5" fmla="*/ 1263866 w 9150006"/>
              <a:gd name="connsiteY5" fmla="*/ 4009885 h 4281672"/>
              <a:gd name="connsiteX6" fmla="*/ 1213117 w 9150006"/>
              <a:gd name="connsiteY6" fmla="*/ 4280000 h 4281672"/>
              <a:gd name="connsiteX7" fmla="*/ 5075 w 9150006"/>
              <a:gd name="connsiteY7" fmla="*/ 4281672 h 4281672"/>
              <a:gd name="connsiteX8" fmla="*/ 5876 w 9150006"/>
              <a:gd name="connsiteY8" fmla="*/ 718270 h 4281672"/>
              <a:gd name="connsiteX9" fmla="*/ 69 w 9150006"/>
              <a:gd name="connsiteY9" fmla="*/ 0 h 4281672"/>
              <a:gd name="connsiteX0" fmla="*/ 69 w 9150006"/>
              <a:gd name="connsiteY0" fmla="*/ 0 h 4281672"/>
              <a:gd name="connsiteX1" fmla="*/ 9149876 w 9150006"/>
              <a:gd name="connsiteY1" fmla="*/ 9702 h 4281672"/>
              <a:gd name="connsiteX2" fmla="*/ 9149876 w 9150006"/>
              <a:gd name="connsiteY2" fmla="*/ 89 h 4281672"/>
              <a:gd name="connsiteX3" fmla="*/ 9139610 w 9150006"/>
              <a:gd name="connsiteY3" fmla="*/ 3967387 h 4281672"/>
              <a:gd name="connsiteX4" fmla="*/ 1343580 w 9150006"/>
              <a:gd name="connsiteY4" fmla="*/ 3963016 h 4281672"/>
              <a:gd name="connsiteX5" fmla="*/ 1263866 w 9150006"/>
              <a:gd name="connsiteY5" fmla="*/ 4009885 h 4281672"/>
              <a:gd name="connsiteX6" fmla="*/ 1213117 w 9150006"/>
              <a:gd name="connsiteY6" fmla="*/ 4280000 h 4281672"/>
              <a:gd name="connsiteX7" fmla="*/ 5075 w 9150006"/>
              <a:gd name="connsiteY7" fmla="*/ 4281672 h 4281672"/>
              <a:gd name="connsiteX8" fmla="*/ 5876 w 9150006"/>
              <a:gd name="connsiteY8" fmla="*/ 718270 h 4281672"/>
              <a:gd name="connsiteX9" fmla="*/ 69 w 9150006"/>
              <a:gd name="connsiteY9" fmla="*/ 0 h 4281672"/>
              <a:gd name="connsiteX0" fmla="*/ 69 w 9150006"/>
              <a:gd name="connsiteY0" fmla="*/ 0 h 4281672"/>
              <a:gd name="connsiteX1" fmla="*/ 9149876 w 9150006"/>
              <a:gd name="connsiteY1" fmla="*/ 9702 h 4281672"/>
              <a:gd name="connsiteX2" fmla="*/ 9149876 w 9150006"/>
              <a:gd name="connsiteY2" fmla="*/ 89 h 4281672"/>
              <a:gd name="connsiteX3" fmla="*/ 9139610 w 9150006"/>
              <a:gd name="connsiteY3" fmla="*/ 3967387 h 4281672"/>
              <a:gd name="connsiteX4" fmla="*/ 1343580 w 9150006"/>
              <a:gd name="connsiteY4" fmla="*/ 3963016 h 4281672"/>
              <a:gd name="connsiteX5" fmla="*/ 1263866 w 9150006"/>
              <a:gd name="connsiteY5" fmla="*/ 4009885 h 4281672"/>
              <a:gd name="connsiteX6" fmla="*/ 1213117 w 9150006"/>
              <a:gd name="connsiteY6" fmla="*/ 4280000 h 4281672"/>
              <a:gd name="connsiteX7" fmla="*/ 5075 w 9150006"/>
              <a:gd name="connsiteY7" fmla="*/ 4281672 h 4281672"/>
              <a:gd name="connsiteX8" fmla="*/ 5876 w 9150006"/>
              <a:gd name="connsiteY8" fmla="*/ 718270 h 4281672"/>
              <a:gd name="connsiteX9" fmla="*/ 69 w 9150006"/>
              <a:gd name="connsiteY9" fmla="*/ 0 h 4281672"/>
              <a:gd name="connsiteX0" fmla="*/ 69 w 9150006"/>
              <a:gd name="connsiteY0" fmla="*/ 0 h 4281672"/>
              <a:gd name="connsiteX1" fmla="*/ 9149876 w 9150006"/>
              <a:gd name="connsiteY1" fmla="*/ 9702 h 4281672"/>
              <a:gd name="connsiteX2" fmla="*/ 9149876 w 9150006"/>
              <a:gd name="connsiteY2" fmla="*/ 89 h 4281672"/>
              <a:gd name="connsiteX3" fmla="*/ 9139610 w 9150006"/>
              <a:gd name="connsiteY3" fmla="*/ 3967387 h 4281672"/>
              <a:gd name="connsiteX4" fmla="*/ 1343580 w 9150006"/>
              <a:gd name="connsiteY4" fmla="*/ 3963016 h 4281672"/>
              <a:gd name="connsiteX5" fmla="*/ 1263866 w 9150006"/>
              <a:gd name="connsiteY5" fmla="*/ 4009885 h 4281672"/>
              <a:gd name="connsiteX6" fmla="*/ 1213117 w 9150006"/>
              <a:gd name="connsiteY6" fmla="*/ 4280000 h 4281672"/>
              <a:gd name="connsiteX7" fmla="*/ 5075 w 9150006"/>
              <a:gd name="connsiteY7" fmla="*/ 4281672 h 4281672"/>
              <a:gd name="connsiteX8" fmla="*/ 5876 w 9150006"/>
              <a:gd name="connsiteY8" fmla="*/ 718270 h 4281672"/>
              <a:gd name="connsiteX9" fmla="*/ 69 w 9150006"/>
              <a:gd name="connsiteY9" fmla="*/ 0 h 4281672"/>
              <a:gd name="connsiteX0" fmla="*/ 69 w 9150006"/>
              <a:gd name="connsiteY0" fmla="*/ 0 h 4281672"/>
              <a:gd name="connsiteX1" fmla="*/ 9149876 w 9150006"/>
              <a:gd name="connsiteY1" fmla="*/ 9702 h 4281672"/>
              <a:gd name="connsiteX2" fmla="*/ 9149876 w 9150006"/>
              <a:gd name="connsiteY2" fmla="*/ 89 h 4281672"/>
              <a:gd name="connsiteX3" fmla="*/ 9139610 w 9150006"/>
              <a:gd name="connsiteY3" fmla="*/ 3967387 h 4281672"/>
              <a:gd name="connsiteX4" fmla="*/ 1343580 w 9150006"/>
              <a:gd name="connsiteY4" fmla="*/ 3963016 h 4281672"/>
              <a:gd name="connsiteX5" fmla="*/ 1263866 w 9150006"/>
              <a:gd name="connsiteY5" fmla="*/ 4009885 h 4281672"/>
              <a:gd name="connsiteX6" fmla="*/ 1213117 w 9150006"/>
              <a:gd name="connsiteY6" fmla="*/ 4280000 h 4281672"/>
              <a:gd name="connsiteX7" fmla="*/ 5075 w 9150006"/>
              <a:gd name="connsiteY7" fmla="*/ 4281672 h 4281672"/>
              <a:gd name="connsiteX8" fmla="*/ 5876 w 9150006"/>
              <a:gd name="connsiteY8" fmla="*/ 718270 h 4281672"/>
              <a:gd name="connsiteX9" fmla="*/ 69 w 9150006"/>
              <a:gd name="connsiteY9" fmla="*/ 0 h 4281672"/>
              <a:gd name="connsiteX0" fmla="*/ 69 w 9150006"/>
              <a:gd name="connsiteY0" fmla="*/ 0 h 4281672"/>
              <a:gd name="connsiteX1" fmla="*/ 9149876 w 9150006"/>
              <a:gd name="connsiteY1" fmla="*/ 9702 h 4281672"/>
              <a:gd name="connsiteX2" fmla="*/ 9149876 w 9150006"/>
              <a:gd name="connsiteY2" fmla="*/ 89 h 4281672"/>
              <a:gd name="connsiteX3" fmla="*/ 9139610 w 9150006"/>
              <a:gd name="connsiteY3" fmla="*/ 3967387 h 4281672"/>
              <a:gd name="connsiteX4" fmla="*/ 1343580 w 9150006"/>
              <a:gd name="connsiteY4" fmla="*/ 3963016 h 4281672"/>
              <a:gd name="connsiteX5" fmla="*/ 1263866 w 9150006"/>
              <a:gd name="connsiteY5" fmla="*/ 4009885 h 4281672"/>
              <a:gd name="connsiteX6" fmla="*/ 1213117 w 9150006"/>
              <a:gd name="connsiteY6" fmla="*/ 4280000 h 4281672"/>
              <a:gd name="connsiteX7" fmla="*/ 5075 w 9150006"/>
              <a:gd name="connsiteY7" fmla="*/ 4281672 h 4281672"/>
              <a:gd name="connsiteX8" fmla="*/ 5876 w 9150006"/>
              <a:gd name="connsiteY8" fmla="*/ 718270 h 4281672"/>
              <a:gd name="connsiteX9" fmla="*/ 69 w 9150006"/>
              <a:gd name="connsiteY9" fmla="*/ 0 h 4281672"/>
              <a:gd name="connsiteX0" fmla="*/ 69 w 9150006"/>
              <a:gd name="connsiteY0" fmla="*/ 0 h 4281672"/>
              <a:gd name="connsiteX1" fmla="*/ 9149876 w 9150006"/>
              <a:gd name="connsiteY1" fmla="*/ 9702 h 4281672"/>
              <a:gd name="connsiteX2" fmla="*/ 9149876 w 9150006"/>
              <a:gd name="connsiteY2" fmla="*/ 89 h 4281672"/>
              <a:gd name="connsiteX3" fmla="*/ 9139610 w 9150006"/>
              <a:gd name="connsiteY3" fmla="*/ 3967387 h 4281672"/>
              <a:gd name="connsiteX4" fmla="*/ 1343580 w 9150006"/>
              <a:gd name="connsiteY4" fmla="*/ 3963016 h 4281672"/>
              <a:gd name="connsiteX5" fmla="*/ 1263866 w 9150006"/>
              <a:gd name="connsiteY5" fmla="*/ 4009885 h 4281672"/>
              <a:gd name="connsiteX6" fmla="*/ 1213117 w 9150006"/>
              <a:gd name="connsiteY6" fmla="*/ 4280000 h 4281672"/>
              <a:gd name="connsiteX7" fmla="*/ 5075 w 9150006"/>
              <a:gd name="connsiteY7" fmla="*/ 4281672 h 4281672"/>
              <a:gd name="connsiteX8" fmla="*/ 5876 w 9150006"/>
              <a:gd name="connsiteY8" fmla="*/ 718270 h 4281672"/>
              <a:gd name="connsiteX9" fmla="*/ 69 w 9150006"/>
              <a:gd name="connsiteY9" fmla="*/ 0 h 4281672"/>
              <a:gd name="connsiteX0" fmla="*/ 69 w 9150006"/>
              <a:gd name="connsiteY0" fmla="*/ 0 h 4281672"/>
              <a:gd name="connsiteX1" fmla="*/ 9149876 w 9150006"/>
              <a:gd name="connsiteY1" fmla="*/ 9702 h 4281672"/>
              <a:gd name="connsiteX2" fmla="*/ 9149876 w 9150006"/>
              <a:gd name="connsiteY2" fmla="*/ 89 h 4281672"/>
              <a:gd name="connsiteX3" fmla="*/ 9139610 w 9150006"/>
              <a:gd name="connsiteY3" fmla="*/ 3967387 h 4281672"/>
              <a:gd name="connsiteX4" fmla="*/ 1343580 w 9150006"/>
              <a:gd name="connsiteY4" fmla="*/ 3963016 h 4281672"/>
              <a:gd name="connsiteX5" fmla="*/ 1266239 w 9150006"/>
              <a:gd name="connsiteY5" fmla="*/ 4005053 h 4281672"/>
              <a:gd name="connsiteX6" fmla="*/ 1213117 w 9150006"/>
              <a:gd name="connsiteY6" fmla="*/ 4280000 h 4281672"/>
              <a:gd name="connsiteX7" fmla="*/ 5075 w 9150006"/>
              <a:gd name="connsiteY7" fmla="*/ 4281672 h 4281672"/>
              <a:gd name="connsiteX8" fmla="*/ 5876 w 9150006"/>
              <a:gd name="connsiteY8" fmla="*/ 718270 h 4281672"/>
              <a:gd name="connsiteX9" fmla="*/ 69 w 9150006"/>
              <a:gd name="connsiteY9" fmla="*/ 0 h 4281672"/>
              <a:gd name="connsiteX0" fmla="*/ 69 w 9150006"/>
              <a:gd name="connsiteY0" fmla="*/ 0 h 4281672"/>
              <a:gd name="connsiteX1" fmla="*/ 9149876 w 9150006"/>
              <a:gd name="connsiteY1" fmla="*/ 9702 h 4281672"/>
              <a:gd name="connsiteX2" fmla="*/ 9149876 w 9150006"/>
              <a:gd name="connsiteY2" fmla="*/ 89 h 4281672"/>
              <a:gd name="connsiteX3" fmla="*/ 9139610 w 9150006"/>
              <a:gd name="connsiteY3" fmla="*/ 3967387 h 4281672"/>
              <a:gd name="connsiteX4" fmla="*/ 1343580 w 9150006"/>
              <a:gd name="connsiteY4" fmla="*/ 3963016 h 4281672"/>
              <a:gd name="connsiteX5" fmla="*/ 1266239 w 9150006"/>
              <a:gd name="connsiteY5" fmla="*/ 4005053 h 4281672"/>
              <a:gd name="connsiteX6" fmla="*/ 1213117 w 9150006"/>
              <a:gd name="connsiteY6" fmla="*/ 4280000 h 4281672"/>
              <a:gd name="connsiteX7" fmla="*/ 5075 w 9150006"/>
              <a:gd name="connsiteY7" fmla="*/ 4281672 h 4281672"/>
              <a:gd name="connsiteX8" fmla="*/ 5876 w 9150006"/>
              <a:gd name="connsiteY8" fmla="*/ 718270 h 4281672"/>
              <a:gd name="connsiteX9" fmla="*/ 69 w 9150006"/>
              <a:gd name="connsiteY9" fmla="*/ 0 h 4281672"/>
              <a:gd name="connsiteX0" fmla="*/ 69 w 9150006"/>
              <a:gd name="connsiteY0" fmla="*/ 0 h 4281672"/>
              <a:gd name="connsiteX1" fmla="*/ 9149876 w 9150006"/>
              <a:gd name="connsiteY1" fmla="*/ 9702 h 4281672"/>
              <a:gd name="connsiteX2" fmla="*/ 9149876 w 9150006"/>
              <a:gd name="connsiteY2" fmla="*/ 89 h 4281672"/>
              <a:gd name="connsiteX3" fmla="*/ 9139610 w 9150006"/>
              <a:gd name="connsiteY3" fmla="*/ 3967387 h 4281672"/>
              <a:gd name="connsiteX4" fmla="*/ 1343580 w 9150006"/>
              <a:gd name="connsiteY4" fmla="*/ 3963016 h 4281672"/>
              <a:gd name="connsiteX5" fmla="*/ 1266239 w 9150006"/>
              <a:gd name="connsiteY5" fmla="*/ 4005053 h 4281672"/>
              <a:gd name="connsiteX6" fmla="*/ 1213117 w 9150006"/>
              <a:gd name="connsiteY6" fmla="*/ 4280000 h 4281672"/>
              <a:gd name="connsiteX7" fmla="*/ 5075 w 9150006"/>
              <a:gd name="connsiteY7" fmla="*/ 4281672 h 4281672"/>
              <a:gd name="connsiteX8" fmla="*/ 5876 w 9150006"/>
              <a:gd name="connsiteY8" fmla="*/ 718270 h 4281672"/>
              <a:gd name="connsiteX9" fmla="*/ 69 w 9150006"/>
              <a:gd name="connsiteY9" fmla="*/ 0 h 4281672"/>
              <a:gd name="connsiteX0" fmla="*/ 69 w 9150006"/>
              <a:gd name="connsiteY0" fmla="*/ 0 h 4281672"/>
              <a:gd name="connsiteX1" fmla="*/ 9149876 w 9150006"/>
              <a:gd name="connsiteY1" fmla="*/ 9702 h 4281672"/>
              <a:gd name="connsiteX2" fmla="*/ 9149876 w 9150006"/>
              <a:gd name="connsiteY2" fmla="*/ 89 h 4281672"/>
              <a:gd name="connsiteX3" fmla="*/ 9139610 w 9150006"/>
              <a:gd name="connsiteY3" fmla="*/ 3967387 h 4281672"/>
              <a:gd name="connsiteX4" fmla="*/ 1343580 w 9150006"/>
              <a:gd name="connsiteY4" fmla="*/ 3963016 h 4281672"/>
              <a:gd name="connsiteX5" fmla="*/ 1266239 w 9150006"/>
              <a:gd name="connsiteY5" fmla="*/ 4005053 h 4281672"/>
              <a:gd name="connsiteX6" fmla="*/ 1213117 w 9150006"/>
              <a:gd name="connsiteY6" fmla="*/ 4280000 h 4281672"/>
              <a:gd name="connsiteX7" fmla="*/ 5075 w 9150006"/>
              <a:gd name="connsiteY7" fmla="*/ 4281672 h 4281672"/>
              <a:gd name="connsiteX8" fmla="*/ 5876 w 9150006"/>
              <a:gd name="connsiteY8" fmla="*/ 718270 h 4281672"/>
              <a:gd name="connsiteX9" fmla="*/ 69 w 9150006"/>
              <a:gd name="connsiteY9" fmla="*/ 0 h 4281672"/>
              <a:gd name="connsiteX0" fmla="*/ 69 w 9150006"/>
              <a:gd name="connsiteY0" fmla="*/ 0 h 4281672"/>
              <a:gd name="connsiteX1" fmla="*/ 9149876 w 9150006"/>
              <a:gd name="connsiteY1" fmla="*/ 9702 h 4281672"/>
              <a:gd name="connsiteX2" fmla="*/ 9149876 w 9150006"/>
              <a:gd name="connsiteY2" fmla="*/ 89 h 4281672"/>
              <a:gd name="connsiteX3" fmla="*/ 9139610 w 9150006"/>
              <a:gd name="connsiteY3" fmla="*/ 3967387 h 4281672"/>
              <a:gd name="connsiteX4" fmla="*/ 1343580 w 9150006"/>
              <a:gd name="connsiteY4" fmla="*/ 3963016 h 4281672"/>
              <a:gd name="connsiteX5" fmla="*/ 1266239 w 9150006"/>
              <a:gd name="connsiteY5" fmla="*/ 4014718 h 4281672"/>
              <a:gd name="connsiteX6" fmla="*/ 1213117 w 9150006"/>
              <a:gd name="connsiteY6" fmla="*/ 4280000 h 4281672"/>
              <a:gd name="connsiteX7" fmla="*/ 5075 w 9150006"/>
              <a:gd name="connsiteY7" fmla="*/ 4281672 h 4281672"/>
              <a:gd name="connsiteX8" fmla="*/ 5876 w 9150006"/>
              <a:gd name="connsiteY8" fmla="*/ 718270 h 4281672"/>
              <a:gd name="connsiteX9" fmla="*/ 69 w 9150006"/>
              <a:gd name="connsiteY9" fmla="*/ 0 h 4281672"/>
              <a:gd name="connsiteX0" fmla="*/ 69 w 9150006"/>
              <a:gd name="connsiteY0" fmla="*/ 0 h 4281672"/>
              <a:gd name="connsiteX1" fmla="*/ 9149876 w 9150006"/>
              <a:gd name="connsiteY1" fmla="*/ 9702 h 4281672"/>
              <a:gd name="connsiteX2" fmla="*/ 9149876 w 9150006"/>
              <a:gd name="connsiteY2" fmla="*/ 89 h 4281672"/>
              <a:gd name="connsiteX3" fmla="*/ 9139610 w 9150006"/>
              <a:gd name="connsiteY3" fmla="*/ 3967387 h 4281672"/>
              <a:gd name="connsiteX4" fmla="*/ 1343580 w 9150006"/>
              <a:gd name="connsiteY4" fmla="*/ 3963016 h 4281672"/>
              <a:gd name="connsiteX5" fmla="*/ 1266239 w 9150006"/>
              <a:gd name="connsiteY5" fmla="*/ 4014718 h 4281672"/>
              <a:gd name="connsiteX6" fmla="*/ 1213117 w 9150006"/>
              <a:gd name="connsiteY6" fmla="*/ 4280000 h 4281672"/>
              <a:gd name="connsiteX7" fmla="*/ 5075 w 9150006"/>
              <a:gd name="connsiteY7" fmla="*/ 4281672 h 4281672"/>
              <a:gd name="connsiteX8" fmla="*/ 5876 w 9150006"/>
              <a:gd name="connsiteY8" fmla="*/ 718270 h 4281672"/>
              <a:gd name="connsiteX9" fmla="*/ 69 w 9150006"/>
              <a:gd name="connsiteY9" fmla="*/ 0 h 4281672"/>
              <a:gd name="connsiteX0" fmla="*/ 69 w 9150006"/>
              <a:gd name="connsiteY0" fmla="*/ 0 h 4281672"/>
              <a:gd name="connsiteX1" fmla="*/ 9149876 w 9150006"/>
              <a:gd name="connsiteY1" fmla="*/ 9702 h 4281672"/>
              <a:gd name="connsiteX2" fmla="*/ 9149876 w 9150006"/>
              <a:gd name="connsiteY2" fmla="*/ 89 h 4281672"/>
              <a:gd name="connsiteX3" fmla="*/ 9139610 w 9150006"/>
              <a:gd name="connsiteY3" fmla="*/ 3967387 h 4281672"/>
              <a:gd name="connsiteX4" fmla="*/ 1343580 w 9150006"/>
              <a:gd name="connsiteY4" fmla="*/ 3963016 h 4281672"/>
              <a:gd name="connsiteX5" fmla="*/ 1266239 w 9150006"/>
              <a:gd name="connsiteY5" fmla="*/ 4014718 h 4281672"/>
              <a:gd name="connsiteX6" fmla="*/ 1213117 w 9150006"/>
              <a:gd name="connsiteY6" fmla="*/ 4280000 h 4281672"/>
              <a:gd name="connsiteX7" fmla="*/ 5075 w 9150006"/>
              <a:gd name="connsiteY7" fmla="*/ 4281672 h 4281672"/>
              <a:gd name="connsiteX8" fmla="*/ 5876 w 9150006"/>
              <a:gd name="connsiteY8" fmla="*/ 718270 h 4281672"/>
              <a:gd name="connsiteX9" fmla="*/ 69 w 9150006"/>
              <a:gd name="connsiteY9" fmla="*/ 0 h 4281672"/>
              <a:gd name="connsiteX0" fmla="*/ 69 w 9150006"/>
              <a:gd name="connsiteY0" fmla="*/ 0 h 4281672"/>
              <a:gd name="connsiteX1" fmla="*/ 9149876 w 9150006"/>
              <a:gd name="connsiteY1" fmla="*/ 9702 h 4281672"/>
              <a:gd name="connsiteX2" fmla="*/ 9149876 w 9150006"/>
              <a:gd name="connsiteY2" fmla="*/ 89 h 4281672"/>
              <a:gd name="connsiteX3" fmla="*/ 9139610 w 9150006"/>
              <a:gd name="connsiteY3" fmla="*/ 3967387 h 4281672"/>
              <a:gd name="connsiteX4" fmla="*/ 1343580 w 9150006"/>
              <a:gd name="connsiteY4" fmla="*/ 3963016 h 4281672"/>
              <a:gd name="connsiteX5" fmla="*/ 1266239 w 9150006"/>
              <a:gd name="connsiteY5" fmla="*/ 4014718 h 4281672"/>
              <a:gd name="connsiteX6" fmla="*/ 1213117 w 9150006"/>
              <a:gd name="connsiteY6" fmla="*/ 4280000 h 4281672"/>
              <a:gd name="connsiteX7" fmla="*/ 5075 w 9150006"/>
              <a:gd name="connsiteY7" fmla="*/ 4281672 h 4281672"/>
              <a:gd name="connsiteX8" fmla="*/ 5876 w 9150006"/>
              <a:gd name="connsiteY8" fmla="*/ 718270 h 4281672"/>
              <a:gd name="connsiteX9" fmla="*/ 69 w 9150006"/>
              <a:gd name="connsiteY9" fmla="*/ 0 h 4281672"/>
              <a:gd name="connsiteX0" fmla="*/ 69 w 9150006"/>
              <a:gd name="connsiteY0" fmla="*/ 0 h 4281672"/>
              <a:gd name="connsiteX1" fmla="*/ 9149876 w 9150006"/>
              <a:gd name="connsiteY1" fmla="*/ 9702 h 4281672"/>
              <a:gd name="connsiteX2" fmla="*/ 9149876 w 9150006"/>
              <a:gd name="connsiteY2" fmla="*/ 89 h 4281672"/>
              <a:gd name="connsiteX3" fmla="*/ 9139610 w 9150006"/>
              <a:gd name="connsiteY3" fmla="*/ 3967387 h 4281672"/>
              <a:gd name="connsiteX4" fmla="*/ 1343580 w 9150006"/>
              <a:gd name="connsiteY4" fmla="*/ 3963016 h 4281672"/>
              <a:gd name="connsiteX5" fmla="*/ 1266239 w 9150006"/>
              <a:gd name="connsiteY5" fmla="*/ 4014718 h 4281672"/>
              <a:gd name="connsiteX6" fmla="*/ 1261493 w 9150006"/>
              <a:gd name="connsiteY6" fmla="*/ 4210420 h 4281672"/>
              <a:gd name="connsiteX7" fmla="*/ 1213117 w 9150006"/>
              <a:gd name="connsiteY7" fmla="*/ 4280000 h 4281672"/>
              <a:gd name="connsiteX8" fmla="*/ 5075 w 9150006"/>
              <a:gd name="connsiteY8" fmla="*/ 4281672 h 4281672"/>
              <a:gd name="connsiteX9" fmla="*/ 5876 w 9150006"/>
              <a:gd name="connsiteY9" fmla="*/ 718270 h 4281672"/>
              <a:gd name="connsiteX10" fmla="*/ 69 w 9150006"/>
              <a:gd name="connsiteY10" fmla="*/ 0 h 4281672"/>
              <a:gd name="connsiteX0" fmla="*/ 69 w 9150006"/>
              <a:gd name="connsiteY0" fmla="*/ 0 h 4281672"/>
              <a:gd name="connsiteX1" fmla="*/ 9149876 w 9150006"/>
              <a:gd name="connsiteY1" fmla="*/ 9702 h 4281672"/>
              <a:gd name="connsiteX2" fmla="*/ 9149876 w 9150006"/>
              <a:gd name="connsiteY2" fmla="*/ 89 h 4281672"/>
              <a:gd name="connsiteX3" fmla="*/ 9139610 w 9150006"/>
              <a:gd name="connsiteY3" fmla="*/ 3967387 h 4281672"/>
              <a:gd name="connsiteX4" fmla="*/ 1343580 w 9150006"/>
              <a:gd name="connsiteY4" fmla="*/ 3963016 h 4281672"/>
              <a:gd name="connsiteX5" fmla="*/ 1266239 w 9150006"/>
              <a:gd name="connsiteY5" fmla="*/ 4014718 h 4281672"/>
              <a:gd name="connsiteX6" fmla="*/ 1261493 w 9150006"/>
              <a:gd name="connsiteY6" fmla="*/ 4210420 h 4281672"/>
              <a:gd name="connsiteX7" fmla="*/ 1213117 w 9150006"/>
              <a:gd name="connsiteY7" fmla="*/ 4280000 h 4281672"/>
              <a:gd name="connsiteX8" fmla="*/ 5075 w 9150006"/>
              <a:gd name="connsiteY8" fmla="*/ 4281672 h 4281672"/>
              <a:gd name="connsiteX9" fmla="*/ 5876 w 9150006"/>
              <a:gd name="connsiteY9" fmla="*/ 718270 h 4281672"/>
              <a:gd name="connsiteX10" fmla="*/ 69 w 9150006"/>
              <a:gd name="connsiteY10" fmla="*/ 0 h 4281672"/>
              <a:gd name="connsiteX0" fmla="*/ 69 w 9150006"/>
              <a:gd name="connsiteY0" fmla="*/ 0 h 4281672"/>
              <a:gd name="connsiteX1" fmla="*/ 9149876 w 9150006"/>
              <a:gd name="connsiteY1" fmla="*/ 9702 h 4281672"/>
              <a:gd name="connsiteX2" fmla="*/ 9149876 w 9150006"/>
              <a:gd name="connsiteY2" fmla="*/ 89 h 4281672"/>
              <a:gd name="connsiteX3" fmla="*/ 9139610 w 9150006"/>
              <a:gd name="connsiteY3" fmla="*/ 3967387 h 4281672"/>
              <a:gd name="connsiteX4" fmla="*/ 1343580 w 9150006"/>
              <a:gd name="connsiteY4" fmla="*/ 3963016 h 4281672"/>
              <a:gd name="connsiteX5" fmla="*/ 1266239 w 9150006"/>
              <a:gd name="connsiteY5" fmla="*/ 4014718 h 4281672"/>
              <a:gd name="connsiteX6" fmla="*/ 1261493 w 9150006"/>
              <a:gd name="connsiteY6" fmla="*/ 4210420 h 4281672"/>
              <a:gd name="connsiteX7" fmla="*/ 1213117 w 9150006"/>
              <a:gd name="connsiteY7" fmla="*/ 4280000 h 4281672"/>
              <a:gd name="connsiteX8" fmla="*/ 5075 w 9150006"/>
              <a:gd name="connsiteY8" fmla="*/ 4281672 h 4281672"/>
              <a:gd name="connsiteX9" fmla="*/ 5876 w 9150006"/>
              <a:gd name="connsiteY9" fmla="*/ 718270 h 4281672"/>
              <a:gd name="connsiteX10" fmla="*/ 69 w 9150006"/>
              <a:gd name="connsiteY10" fmla="*/ 0 h 4281672"/>
              <a:gd name="connsiteX0" fmla="*/ 69 w 9150006"/>
              <a:gd name="connsiteY0" fmla="*/ 0 h 4281672"/>
              <a:gd name="connsiteX1" fmla="*/ 9149876 w 9150006"/>
              <a:gd name="connsiteY1" fmla="*/ 9702 h 4281672"/>
              <a:gd name="connsiteX2" fmla="*/ 9149876 w 9150006"/>
              <a:gd name="connsiteY2" fmla="*/ 89 h 4281672"/>
              <a:gd name="connsiteX3" fmla="*/ 9139610 w 9150006"/>
              <a:gd name="connsiteY3" fmla="*/ 3967387 h 4281672"/>
              <a:gd name="connsiteX4" fmla="*/ 1343580 w 9150006"/>
              <a:gd name="connsiteY4" fmla="*/ 3963016 h 4281672"/>
              <a:gd name="connsiteX5" fmla="*/ 1266239 w 9150006"/>
              <a:gd name="connsiteY5" fmla="*/ 4014718 h 4281672"/>
              <a:gd name="connsiteX6" fmla="*/ 1261493 w 9150006"/>
              <a:gd name="connsiteY6" fmla="*/ 4210420 h 4281672"/>
              <a:gd name="connsiteX7" fmla="*/ 1213117 w 9150006"/>
              <a:gd name="connsiteY7" fmla="*/ 4280000 h 4281672"/>
              <a:gd name="connsiteX8" fmla="*/ 5075 w 9150006"/>
              <a:gd name="connsiteY8" fmla="*/ 4281672 h 4281672"/>
              <a:gd name="connsiteX9" fmla="*/ 5876 w 9150006"/>
              <a:gd name="connsiteY9" fmla="*/ 718270 h 4281672"/>
              <a:gd name="connsiteX10" fmla="*/ 69 w 9150006"/>
              <a:gd name="connsiteY10" fmla="*/ 0 h 4281672"/>
              <a:gd name="connsiteX0" fmla="*/ 69 w 9150006"/>
              <a:gd name="connsiteY0" fmla="*/ 0 h 4281672"/>
              <a:gd name="connsiteX1" fmla="*/ 9149876 w 9150006"/>
              <a:gd name="connsiteY1" fmla="*/ 9702 h 4281672"/>
              <a:gd name="connsiteX2" fmla="*/ 9149876 w 9150006"/>
              <a:gd name="connsiteY2" fmla="*/ 89 h 4281672"/>
              <a:gd name="connsiteX3" fmla="*/ 9139610 w 9150006"/>
              <a:gd name="connsiteY3" fmla="*/ 3967387 h 4281672"/>
              <a:gd name="connsiteX4" fmla="*/ 1343580 w 9150006"/>
              <a:gd name="connsiteY4" fmla="*/ 3963016 h 4281672"/>
              <a:gd name="connsiteX5" fmla="*/ 1266239 w 9150006"/>
              <a:gd name="connsiteY5" fmla="*/ 4014718 h 4281672"/>
              <a:gd name="connsiteX6" fmla="*/ 1261493 w 9150006"/>
              <a:gd name="connsiteY6" fmla="*/ 4210420 h 4281672"/>
              <a:gd name="connsiteX7" fmla="*/ 1213117 w 9150006"/>
              <a:gd name="connsiteY7" fmla="*/ 4280000 h 4281672"/>
              <a:gd name="connsiteX8" fmla="*/ 5075 w 9150006"/>
              <a:gd name="connsiteY8" fmla="*/ 4281672 h 4281672"/>
              <a:gd name="connsiteX9" fmla="*/ 5876 w 9150006"/>
              <a:gd name="connsiteY9" fmla="*/ 718270 h 4281672"/>
              <a:gd name="connsiteX10" fmla="*/ 69 w 9150006"/>
              <a:gd name="connsiteY10" fmla="*/ 0 h 4281672"/>
              <a:gd name="connsiteX0" fmla="*/ 69 w 9150006"/>
              <a:gd name="connsiteY0" fmla="*/ 0 h 4281672"/>
              <a:gd name="connsiteX1" fmla="*/ 9149876 w 9150006"/>
              <a:gd name="connsiteY1" fmla="*/ 9702 h 4281672"/>
              <a:gd name="connsiteX2" fmla="*/ 9149876 w 9150006"/>
              <a:gd name="connsiteY2" fmla="*/ 89 h 4281672"/>
              <a:gd name="connsiteX3" fmla="*/ 9139610 w 9150006"/>
              <a:gd name="connsiteY3" fmla="*/ 3967387 h 4281672"/>
              <a:gd name="connsiteX4" fmla="*/ 1343580 w 9150006"/>
              <a:gd name="connsiteY4" fmla="*/ 3963016 h 4281672"/>
              <a:gd name="connsiteX5" fmla="*/ 1270986 w 9150006"/>
              <a:gd name="connsiteY5" fmla="*/ 4017134 h 4281672"/>
              <a:gd name="connsiteX6" fmla="*/ 1261493 w 9150006"/>
              <a:gd name="connsiteY6" fmla="*/ 4210420 h 4281672"/>
              <a:gd name="connsiteX7" fmla="*/ 1213117 w 9150006"/>
              <a:gd name="connsiteY7" fmla="*/ 4280000 h 4281672"/>
              <a:gd name="connsiteX8" fmla="*/ 5075 w 9150006"/>
              <a:gd name="connsiteY8" fmla="*/ 4281672 h 4281672"/>
              <a:gd name="connsiteX9" fmla="*/ 5876 w 9150006"/>
              <a:gd name="connsiteY9" fmla="*/ 718270 h 4281672"/>
              <a:gd name="connsiteX10" fmla="*/ 69 w 9150006"/>
              <a:gd name="connsiteY10" fmla="*/ 0 h 4281672"/>
              <a:gd name="connsiteX0" fmla="*/ 69 w 9150006"/>
              <a:gd name="connsiteY0" fmla="*/ 0 h 4281672"/>
              <a:gd name="connsiteX1" fmla="*/ 9149876 w 9150006"/>
              <a:gd name="connsiteY1" fmla="*/ 9702 h 4281672"/>
              <a:gd name="connsiteX2" fmla="*/ 9149876 w 9150006"/>
              <a:gd name="connsiteY2" fmla="*/ 89 h 4281672"/>
              <a:gd name="connsiteX3" fmla="*/ 9139610 w 9150006"/>
              <a:gd name="connsiteY3" fmla="*/ 3967387 h 4281672"/>
              <a:gd name="connsiteX4" fmla="*/ 1343580 w 9150006"/>
              <a:gd name="connsiteY4" fmla="*/ 3963016 h 4281672"/>
              <a:gd name="connsiteX5" fmla="*/ 1270986 w 9150006"/>
              <a:gd name="connsiteY5" fmla="*/ 4007470 h 4281672"/>
              <a:gd name="connsiteX6" fmla="*/ 1261493 w 9150006"/>
              <a:gd name="connsiteY6" fmla="*/ 4210420 h 4281672"/>
              <a:gd name="connsiteX7" fmla="*/ 1213117 w 9150006"/>
              <a:gd name="connsiteY7" fmla="*/ 4280000 h 4281672"/>
              <a:gd name="connsiteX8" fmla="*/ 5075 w 9150006"/>
              <a:gd name="connsiteY8" fmla="*/ 4281672 h 4281672"/>
              <a:gd name="connsiteX9" fmla="*/ 5876 w 9150006"/>
              <a:gd name="connsiteY9" fmla="*/ 718270 h 4281672"/>
              <a:gd name="connsiteX10" fmla="*/ 69 w 9150006"/>
              <a:gd name="connsiteY10" fmla="*/ 0 h 4281672"/>
              <a:gd name="connsiteX0" fmla="*/ 69 w 9150006"/>
              <a:gd name="connsiteY0" fmla="*/ 0 h 4281672"/>
              <a:gd name="connsiteX1" fmla="*/ 9149876 w 9150006"/>
              <a:gd name="connsiteY1" fmla="*/ 9702 h 4281672"/>
              <a:gd name="connsiteX2" fmla="*/ 9149876 w 9150006"/>
              <a:gd name="connsiteY2" fmla="*/ 89 h 4281672"/>
              <a:gd name="connsiteX3" fmla="*/ 9139610 w 9150006"/>
              <a:gd name="connsiteY3" fmla="*/ 3967387 h 4281672"/>
              <a:gd name="connsiteX4" fmla="*/ 1343580 w 9150006"/>
              <a:gd name="connsiteY4" fmla="*/ 3963016 h 4281672"/>
              <a:gd name="connsiteX5" fmla="*/ 1268613 w 9150006"/>
              <a:gd name="connsiteY5" fmla="*/ 4009886 h 4281672"/>
              <a:gd name="connsiteX6" fmla="*/ 1261493 w 9150006"/>
              <a:gd name="connsiteY6" fmla="*/ 4210420 h 4281672"/>
              <a:gd name="connsiteX7" fmla="*/ 1213117 w 9150006"/>
              <a:gd name="connsiteY7" fmla="*/ 4280000 h 4281672"/>
              <a:gd name="connsiteX8" fmla="*/ 5075 w 9150006"/>
              <a:gd name="connsiteY8" fmla="*/ 4281672 h 4281672"/>
              <a:gd name="connsiteX9" fmla="*/ 5876 w 9150006"/>
              <a:gd name="connsiteY9" fmla="*/ 718270 h 4281672"/>
              <a:gd name="connsiteX10" fmla="*/ 69 w 9150006"/>
              <a:gd name="connsiteY10" fmla="*/ 0 h 4281672"/>
              <a:gd name="connsiteX0" fmla="*/ 69 w 9150006"/>
              <a:gd name="connsiteY0" fmla="*/ 0 h 4281672"/>
              <a:gd name="connsiteX1" fmla="*/ 9149876 w 9150006"/>
              <a:gd name="connsiteY1" fmla="*/ 9702 h 4281672"/>
              <a:gd name="connsiteX2" fmla="*/ 9149876 w 9150006"/>
              <a:gd name="connsiteY2" fmla="*/ 89 h 4281672"/>
              <a:gd name="connsiteX3" fmla="*/ 9139610 w 9150006"/>
              <a:gd name="connsiteY3" fmla="*/ 3967387 h 4281672"/>
              <a:gd name="connsiteX4" fmla="*/ 1343580 w 9150006"/>
              <a:gd name="connsiteY4" fmla="*/ 3963016 h 4281672"/>
              <a:gd name="connsiteX5" fmla="*/ 1268613 w 9150006"/>
              <a:gd name="connsiteY5" fmla="*/ 4009886 h 4281672"/>
              <a:gd name="connsiteX6" fmla="*/ 1261493 w 9150006"/>
              <a:gd name="connsiteY6" fmla="*/ 4210420 h 4281672"/>
              <a:gd name="connsiteX7" fmla="*/ 1213117 w 9150006"/>
              <a:gd name="connsiteY7" fmla="*/ 4280000 h 4281672"/>
              <a:gd name="connsiteX8" fmla="*/ 5075 w 9150006"/>
              <a:gd name="connsiteY8" fmla="*/ 4281672 h 4281672"/>
              <a:gd name="connsiteX9" fmla="*/ 5876 w 9150006"/>
              <a:gd name="connsiteY9" fmla="*/ 718270 h 4281672"/>
              <a:gd name="connsiteX10" fmla="*/ 69 w 9150006"/>
              <a:gd name="connsiteY10" fmla="*/ 0 h 4281672"/>
              <a:gd name="connsiteX0" fmla="*/ 69 w 9150006"/>
              <a:gd name="connsiteY0" fmla="*/ 0 h 4281672"/>
              <a:gd name="connsiteX1" fmla="*/ 9149876 w 9150006"/>
              <a:gd name="connsiteY1" fmla="*/ 9702 h 4281672"/>
              <a:gd name="connsiteX2" fmla="*/ 9149876 w 9150006"/>
              <a:gd name="connsiteY2" fmla="*/ 89 h 4281672"/>
              <a:gd name="connsiteX3" fmla="*/ 9139610 w 9150006"/>
              <a:gd name="connsiteY3" fmla="*/ 3967387 h 4281672"/>
              <a:gd name="connsiteX4" fmla="*/ 1343580 w 9150006"/>
              <a:gd name="connsiteY4" fmla="*/ 3963016 h 4281672"/>
              <a:gd name="connsiteX5" fmla="*/ 1268613 w 9150006"/>
              <a:gd name="connsiteY5" fmla="*/ 4009886 h 4281672"/>
              <a:gd name="connsiteX6" fmla="*/ 1261493 w 9150006"/>
              <a:gd name="connsiteY6" fmla="*/ 4220084 h 4281672"/>
              <a:gd name="connsiteX7" fmla="*/ 1213117 w 9150006"/>
              <a:gd name="connsiteY7" fmla="*/ 4280000 h 4281672"/>
              <a:gd name="connsiteX8" fmla="*/ 5075 w 9150006"/>
              <a:gd name="connsiteY8" fmla="*/ 4281672 h 4281672"/>
              <a:gd name="connsiteX9" fmla="*/ 5876 w 9150006"/>
              <a:gd name="connsiteY9" fmla="*/ 718270 h 4281672"/>
              <a:gd name="connsiteX10" fmla="*/ 69 w 9150006"/>
              <a:gd name="connsiteY10" fmla="*/ 0 h 4281672"/>
              <a:gd name="connsiteX0" fmla="*/ 69 w 9150006"/>
              <a:gd name="connsiteY0" fmla="*/ 0 h 4281672"/>
              <a:gd name="connsiteX1" fmla="*/ 9149876 w 9150006"/>
              <a:gd name="connsiteY1" fmla="*/ 9702 h 4281672"/>
              <a:gd name="connsiteX2" fmla="*/ 9149876 w 9150006"/>
              <a:gd name="connsiteY2" fmla="*/ 89 h 4281672"/>
              <a:gd name="connsiteX3" fmla="*/ 9139610 w 9150006"/>
              <a:gd name="connsiteY3" fmla="*/ 3967387 h 4281672"/>
              <a:gd name="connsiteX4" fmla="*/ 1343580 w 9150006"/>
              <a:gd name="connsiteY4" fmla="*/ 3963016 h 4281672"/>
              <a:gd name="connsiteX5" fmla="*/ 1268613 w 9150006"/>
              <a:gd name="connsiteY5" fmla="*/ 4009886 h 4281672"/>
              <a:gd name="connsiteX6" fmla="*/ 1261493 w 9150006"/>
              <a:gd name="connsiteY6" fmla="*/ 4220084 h 4281672"/>
              <a:gd name="connsiteX7" fmla="*/ 1213117 w 9150006"/>
              <a:gd name="connsiteY7" fmla="*/ 4280000 h 4281672"/>
              <a:gd name="connsiteX8" fmla="*/ 5075 w 9150006"/>
              <a:gd name="connsiteY8" fmla="*/ 4281672 h 4281672"/>
              <a:gd name="connsiteX9" fmla="*/ 5876 w 9150006"/>
              <a:gd name="connsiteY9" fmla="*/ 718270 h 4281672"/>
              <a:gd name="connsiteX10" fmla="*/ 69 w 9150006"/>
              <a:gd name="connsiteY10" fmla="*/ 0 h 4281672"/>
              <a:gd name="connsiteX0" fmla="*/ 69 w 9150006"/>
              <a:gd name="connsiteY0" fmla="*/ 0 h 4281672"/>
              <a:gd name="connsiteX1" fmla="*/ 9149876 w 9150006"/>
              <a:gd name="connsiteY1" fmla="*/ 9702 h 4281672"/>
              <a:gd name="connsiteX2" fmla="*/ 9149876 w 9150006"/>
              <a:gd name="connsiteY2" fmla="*/ 89 h 4281672"/>
              <a:gd name="connsiteX3" fmla="*/ 9139610 w 9150006"/>
              <a:gd name="connsiteY3" fmla="*/ 3967387 h 4281672"/>
              <a:gd name="connsiteX4" fmla="*/ 1343580 w 9150006"/>
              <a:gd name="connsiteY4" fmla="*/ 3963016 h 4281672"/>
              <a:gd name="connsiteX5" fmla="*/ 1275733 w 9150006"/>
              <a:gd name="connsiteY5" fmla="*/ 4005054 h 4281672"/>
              <a:gd name="connsiteX6" fmla="*/ 1261493 w 9150006"/>
              <a:gd name="connsiteY6" fmla="*/ 4220084 h 4281672"/>
              <a:gd name="connsiteX7" fmla="*/ 1213117 w 9150006"/>
              <a:gd name="connsiteY7" fmla="*/ 4280000 h 4281672"/>
              <a:gd name="connsiteX8" fmla="*/ 5075 w 9150006"/>
              <a:gd name="connsiteY8" fmla="*/ 4281672 h 4281672"/>
              <a:gd name="connsiteX9" fmla="*/ 5876 w 9150006"/>
              <a:gd name="connsiteY9" fmla="*/ 718270 h 4281672"/>
              <a:gd name="connsiteX10" fmla="*/ 69 w 9150006"/>
              <a:gd name="connsiteY10" fmla="*/ 0 h 4281672"/>
              <a:gd name="connsiteX0" fmla="*/ 69 w 9150006"/>
              <a:gd name="connsiteY0" fmla="*/ 0 h 4281672"/>
              <a:gd name="connsiteX1" fmla="*/ 9149876 w 9150006"/>
              <a:gd name="connsiteY1" fmla="*/ 9702 h 4281672"/>
              <a:gd name="connsiteX2" fmla="*/ 9149876 w 9150006"/>
              <a:gd name="connsiteY2" fmla="*/ 89 h 4281672"/>
              <a:gd name="connsiteX3" fmla="*/ 9139610 w 9150006"/>
              <a:gd name="connsiteY3" fmla="*/ 3967387 h 4281672"/>
              <a:gd name="connsiteX4" fmla="*/ 1343580 w 9150006"/>
              <a:gd name="connsiteY4" fmla="*/ 3963016 h 4281672"/>
              <a:gd name="connsiteX5" fmla="*/ 1273360 w 9150006"/>
              <a:gd name="connsiteY5" fmla="*/ 4002638 h 4281672"/>
              <a:gd name="connsiteX6" fmla="*/ 1261493 w 9150006"/>
              <a:gd name="connsiteY6" fmla="*/ 4220084 h 4281672"/>
              <a:gd name="connsiteX7" fmla="*/ 1213117 w 9150006"/>
              <a:gd name="connsiteY7" fmla="*/ 4280000 h 4281672"/>
              <a:gd name="connsiteX8" fmla="*/ 5075 w 9150006"/>
              <a:gd name="connsiteY8" fmla="*/ 4281672 h 4281672"/>
              <a:gd name="connsiteX9" fmla="*/ 5876 w 9150006"/>
              <a:gd name="connsiteY9" fmla="*/ 718270 h 4281672"/>
              <a:gd name="connsiteX10" fmla="*/ 69 w 9150006"/>
              <a:gd name="connsiteY10" fmla="*/ 0 h 4281672"/>
              <a:gd name="connsiteX0" fmla="*/ 69 w 9150006"/>
              <a:gd name="connsiteY0" fmla="*/ 0 h 4281672"/>
              <a:gd name="connsiteX1" fmla="*/ 9149876 w 9150006"/>
              <a:gd name="connsiteY1" fmla="*/ 9702 h 4281672"/>
              <a:gd name="connsiteX2" fmla="*/ 9149876 w 9150006"/>
              <a:gd name="connsiteY2" fmla="*/ 89 h 4281672"/>
              <a:gd name="connsiteX3" fmla="*/ 9139610 w 9150006"/>
              <a:gd name="connsiteY3" fmla="*/ 3967387 h 4281672"/>
              <a:gd name="connsiteX4" fmla="*/ 1343580 w 9150006"/>
              <a:gd name="connsiteY4" fmla="*/ 3963016 h 4281672"/>
              <a:gd name="connsiteX5" fmla="*/ 1270987 w 9150006"/>
              <a:gd name="connsiteY5" fmla="*/ 4009885 h 4281672"/>
              <a:gd name="connsiteX6" fmla="*/ 1261493 w 9150006"/>
              <a:gd name="connsiteY6" fmla="*/ 4220084 h 4281672"/>
              <a:gd name="connsiteX7" fmla="*/ 1213117 w 9150006"/>
              <a:gd name="connsiteY7" fmla="*/ 4280000 h 4281672"/>
              <a:gd name="connsiteX8" fmla="*/ 5075 w 9150006"/>
              <a:gd name="connsiteY8" fmla="*/ 4281672 h 4281672"/>
              <a:gd name="connsiteX9" fmla="*/ 5876 w 9150006"/>
              <a:gd name="connsiteY9" fmla="*/ 718270 h 4281672"/>
              <a:gd name="connsiteX10" fmla="*/ 69 w 9150006"/>
              <a:gd name="connsiteY10" fmla="*/ 0 h 4281672"/>
              <a:gd name="connsiteX0" fmla="*/ 69 w 9150006"/>
              <a:gd name="connsiteY0" fmla="*/ 0 h 4281672"/>
              <a:gd name="connsiteX1" fmla="*/ 9149876 w 9150006"/>
              <a:gd name="connsiteY1" fmla="*/ 9702 h 4281672"/>
              <a:gd name="connsiteX2" fmla="*/ 9149876 w 9150006"/>
              <a:gd name="connsiteY2" fmla="*/ 89 h 4281672"/>
              <a:gd name="connsiteX3" fmla="*/ 9139610 w 9150006"/>
              <a:gd name="connsiteY3" fmla="*/ 3967387 h 4281672"/>
              <a:gd name="connsiteX4" fmla="*/ 1343580 w 9150006"/>
              <a:gd name="connsiteY4" fmla="*/ 3963016 h 4281672"/>
              <a:gd name="connsiteX5" fmla="*/ 1270987 w 9150006"/>
              <a:gd name="connsiteY5" fmla="*/ 4009885 h 4281672"/>
              <a:gd name="connsiteX6" fmla="*/ 1261493 w 9150006"/>
              <a:gd name="connsiteY6" fmla="*/ 4220084 h 4281672"/>
              <a:gd name="connsiteX7" fmla="*/ 1213117 w 9150006"/>
              <a:gd name="connsiteY7" fmla="*/ 4280000 h 4281672"/>
              <a:gd name="connsiteX8" fmla="*/ 5075 w 9150006"/>
              <a:gd name="connsiteY8" fmla="*/ 4281672 h 4281672"/>
              <a:gd name="connsiteX9" fmla="*/ 5876 w 9150006"/>
              <a:gd name="connsiteY9" fmla="*/ 718270 h 4281672"/>
              <a:gd name="connsiteX10" fmla="*/ 69 w 9150006"/>
              <a:gd name="connsiteY10" fmla="*/ 0 h 4281672"/>
              <a:gd name="connsiteX0" fmla="*/ 69 w 9150006"/>
              <a:gd name="connsiteY0" fmla="*/ 0 h 4281672"/>
              <a:gd name="connsiteX1" fmla="*/ 9149876 w 9150006"/>
              <a:gd name="connsiteY1" fmla="*/ 9702 h 4281672"/>
              <a:gd name="connsiteX2" fmla="*/ 9149876 w 9150006"/>
              <a:gd name="connsiteY2" fmla="*/ 89 h 4281672"/>
              <a:gd name="connsiteX3" fmla="*/ 9139610 w 9150006"/>
              <a:gd name="connsiteY3" fmla="*/ 3967387 h 4281672"/>
              <a:gd name="connsiteX4" fmla="*/ 1343580 w 9150006"/>
              <a:gd name="connsiteY4" fmla="*/ 3963016 h 4281672"/>
              <a:gd name="connsiteX5" fmla="*/ 1268613 w 9150006"/>
              <a:gd name="connsiteY5" fmla="*/ 4009885 h 4281672"/>
              <a:gd name="connsiteX6" fmla="*/ 1261493 w 9150006"/>
              <a:gd name="connsiteY6" fmla="*/ 4220084 h 4281672"/>
              <a:gd name="connsiteX7" fmla="*/ 1213117 w 9150006"/>
              <a:gd name="connsiteY7" fmla="*/ 4280000 h 4281672"/>
              <a:gd name="connsiteX8" fmla="*/ 5075 w 9150006"/>
              <a:gd name="connsiteY8" fmla="*/ 4281672 h 4281672"/>
              <a:gd name="connsiteX9" fmla="*/ 5876 w 9150006"/>
              <a:gd name="connsiteY9" fmla="*/ 718270 h 4281672"/>
              <a:gd name="connsiteX10" fmla="*/ 69 w 9150006"/>
              <a:gd name="connsiteY10" fmla="*/ 0 h 4281672"/>
              <a:gd name="connsiteX0" fmla="*/ 69 w 9150006"/>
              <a:gd name="connsiteY0" fmla="*/ 0 h 4281672"/>
              <a:gd name="connsiteX1" fmla="*/ 9149876 w 9150006"/>
              <a:gd name="connsiteY1" fmla="*/ 9702 h 4281672"/>
              <a:gd name="connsiteX2" fmla="*/ 9149876 w 9150006"/>
              <a:gd name="connsiteY2" fmla="*/ 89 h 4281672"/>
              <a:gd name="connsiteX3" fmla="*/ 9139610 w 9150006"/>
              <a:gd name="connsiteY3" fmla="*/ 3967387 h 4281672"/>
              <a:gd name="connsiteX4" fmla="*/ 1343580 w 9150006"/>
              <a:gd name="connsiteY4" fmla="*/ 3963016 h 4281672"/>
              <a:gd name="connsiteX5" fmla="*/ 1268613 w 9150006"/>
              <a:gd name="connsiteY5" fmla="*/ 4009885 h 4281672"/>
              <a:gd name="connsiteX6" fmla="*/ 1261493 w 9150006"/>
              <a:gd name="connsiteY6" fmla="*/ 4220084 h 4281672"/>
              <a:gd name="connsiteX7" fmla="*/ 1213117 w 9150006"/>
              <a:gd name="connsiteY7" fmla="*/ 4280000 h 4281672"/>
              <a:gd name="connsiteX8" fmla="*/ 5075 w 9150006"/>
              <a:gd name="connsiteY8" fmla="*/ 4281672 h 4281672"/>
              <a:gd name="connsiteX9" fmla="*/ 5876 w 9150006"/>
              <a:gd name="connsiteY9" fmla="*/ 718270 h 4281672"/>
              <a:gd name="connsiteX10" fmla="*/ 69 w 9150006"/>
              <a:gd name="connsiteY10" fmla="*/ 0 h 4281672"/>
              <a:gd name="connsiteX0" fmla="*/ 69 w 9150006"/>
              <a:gd name="connsiteY0" fmla="*/ 0 h 4281672"/>
              <a:gd name="connsiteX1" fmla="*/ 9149876 w 9150006"/>
              <a:gd name="connsiteY1" fmla="*/ 9702 h 4281672"/>
              <a:gd name="connsiteX2" fmla="*/ 9149876 w 9150006"/>
              <a:gd name="connsiteY2" fmla="*/ 89 h 4281672"/>
              <a:gd name="connsiteX3" fmla="*/ 9139610 w 9150006"/>
              <a:gd name="connsiteY3" fmla="*/ 3967387 h 4281672"/>
              <a:gd name="connsiteX4" fmla="*/ 1343580 w 9150006"/>
              <a:gd name="connsiteY4" fmla="*/ 3963016 h 4281672"/>
              <a:gd name="connsiteX5" fmla="*/ 1268613 w 9150006"/>
              <a:gd name="connsiteY5" fmla="*/ 4009885 h 4281672"/>
              <a:gd name="connsiteX6" fmla="*/ 1261493 w 9150006"/>
              <a:gd name="connsiteY6" fmla="*/ 4220084 h 4281672"/>
              <a:gd name="connsiteX7" fmla="*/ 1213117 w 9150006"/>
              <a:gd name="connsiteY7" fmla="*/ 4280000 h 4281672"/>
              <a:gd name="connsiteX8" fmla="*/ 5075 w 9150006"/>
              <a:gd name="connsiteY8" fmla="*/ 4281672 h 4281672"/>
              <a:gd name="connsiteX9" fmla="*/ 5876 w 9150006"/>
              <a:gd name="connsiteY9" fmla="*/ 718270 h 4281672"/>
              <a:gd name="connsiteX10" fmla="*/ 69 w 9150006"/>
              <a:gd name="connsiteY10" fmla="*/ 0 h 4281672"/>
              <a:gd name="connsiteX0" fmla="*/ 806 w 9152201"/>
              <a:gd name="connsiteY0" fmla="*/ 0 h 4281672"/>
              <a:gd name="connsiteX1" fmla="*/ 9150613 w 9152201"/>
              <a:gd name="connsiteY1" fmla="*/ 9702 h 4281672"/>
              <a:gd name="connsiteX2" fmla="*/ 9150613 w 9152201"/>
              <a:gd name="connsiteY2" fmla="*/ 89 h 4281672"/>
              <a:gd name="connsiteX3" fmla="*/ 9140347 w 9152201"/>
              <a:gd name="connsiteY3" fmla="*/ 3967387 h 4281672"/>
              <a:gd name="connsiteX4" fmla="*/ 1346814 w 9152201"/>
              <a:gd name="connsiteY4" fmla="*/ 4004170 h 4281672"/>
              <a:gd name="connsiteX5" fmla="*/ 1269350 w 9152201"/>
              <a:gd name="connsiteY5" fmla="*/ 4009885 h 4281672"/>
              <a:gd name="connsiteX6" fmla="*/ 1262230 w 9152201"/>
              <a:gd name="connsiteY6" fmla="*/ 4220084 h 4281672"/>
              <a:gd name="connsiteX7" fmla="*/ 1213854 w 9152201"/>
              <a:gd name="connsiteY7" fmla="*/ 4280000 h 4281672"/>
              <a:gd name="connsiteX8" fmla="*/ 5812 w 9152201"/>
              <a:gd name="connsiteY8" fmla="*/ 4281672 h 4281672"/>
              <a:gd name="connsiteX9" fmla="*/ 6613 w 9152201"/>
              <a:gd name="connsiteY9" fmla="*/ 718270 h 4281672"/>
              <a:gd name="connsiteX10" fmla="*/ 806 w 9152201"/>
              <a:gd name="connsiteY10" fmla="*/ 0 h 4281672"/>
              <a:gd name="connsiteX0" fmla="*/ 806 w 9152201"/>
              <a:gd name="connsiteY0" fmla="*/ 0 h 4281672"/>
              <a:gd name="connsiteX1" fmla="*/ 9150613 w 9152201"/>
              <a:gd name="connsiteY1" fmla="*/ 9702 h 4281672"/>
              <a:gd name="connsiteX2" fmla="*/ 9150613 w 9152201"/>
              <a:gd name="connsiteY2" fmla="*/ 89 h 4281672"/>
              <a:gd name="connsiteX3" fmla="*/ 9140347 w 9152201"/>
              <a:gd name="connsiteY3" fmla="*/ 3967387 h 4281672"/>
              <a:gd name="connsiteX4" fmla="*/ 1346814 w 9152201"/>
              <a:gd name="connsiteY4" fmla="*/ 4004170 h 4281672"/>
              <a:gd name="connsiteX5" fmla="*/ 1269350 w 9152201"/>
              <a:gd name="connsiteY5" fmla="*/ 4059859 h 4281672"/>
              <a:gd name="connsiteX6" fmla="*/ 1262230 w 9152201"/>
              <a:gd name="connsiteY6" fmla="*/ 4220084 h 4281672"/>
              <a:gd name="connsiteX7" fmla="*/ 1213854 w 9152201"/>
              <a:gd name="connsiteY7" fmla="*/ 4280000 h 4281672"/>
              <a:gd name="connsiteX8" fmla="*/ 5812 w 9152201"/>
              <a:gd name="connsiteY8" fmla="*/ 4281672 h 4281672"/>
              <a:gd name="connsiteX9" fmla="*/ 6613 w 9152201"/>
              <a:gd name="connsiteY9" fmla="*/ 718270 h 4281672"/>
              <a:gd name="connsiteX10" fmla="*/ 806 w 9152201"/>
              <a:gd name="connsiteY10" fmla="*/ 0 h 4281672"/>
              <a:gd name="connsiteX0" fmla="*/ 806 w 9152201"/>
              <a:gd name="connsiteY0" fmla="*/ 0 h 4281672"/>
              <a:gd name="connsiteX1" fmla="*/ 9150613 w 9152201"/>
              <a:gd name="connsiteY1" fmla="*/ 9702 h 4281672"/>
              <a:gd name="connsiteX2" fmla="*/ 9150613 w 9152201"/>
              <a:gd name="connsiteY2" fmla="*/ 89 h 4281672"/>
              <a:gd name="connsiteX3" fmla="*/ 9140347 w 9152201"/>
              <a:gd name="connsiteY3" fmla="*/ 3967387 h 4281672"/>
              <a:gd name="connsiteX4" fmla="*/ 1346814 w 9152201"/>
              <a:gd name="connsiteY4" fmla="*/ 4004170 h 4281672"/>
              <a:gd name="connsiteX5" fmla="*/ 1269350 w 9152201"/>
              <a:gd name="connsiteY5" fmla="*/ 4059859 h 4281672"/>
              <a:gd name="connsiteX6" fmla="*/ 1262230 w 9152201"/>
              <a:gd name="connsiteY6" fmla="*/ 4220084 h 4281672"/>
              <a:gd name="connsiteX7" fmla="*/ 1213854 w 9152201"/>
              <a:gd name="connsiteY7" fmla="*/ 4280000 h 4281672"/>
              <a:gd name="connsiteX8" fmla="*/ 5812 w 9152201"/>
              <a:gd name="connsiteY8" fmla="*/ 4281672 h 4281672"/>
              <a:gd name="connsiteX9" fmla="*/ 6613 w 9152201"/>
              <a:gd name="connsiteY9" fmla="*/ 718270 h 4281672"/>
              <a:gd name="connsiteX10" fmla="*/ 806 w 9152201"/>
              <a:gd name="connsiteY10" fmla="*/ 0 h 4281672"/>
              <a:gd name="connsiteX0" fmla="*/ 806 w 9152201"/>
              <a:gd name="connsiteY0" fmla="*/ 0 h 4281672"/>
              <a:gd name="connsiteX1" fmla="*/ 9150613 w 9152201"/>
              <a:gd name="connsiteY1" fmla="*/ 9702 h 4281672"/>
              <a:gd name="connsiteX2" fmla="*/ 9150613 w 9152201"/>
              <a:gd name="connsiteY2" fmla="*/ 89 h 4281672"/>
              <a:gd name="connsiteX3" fmla="*/ 9140347 w 9152201"/>
              <a:gd name="connsiteY3" fmla="*/ 3967387 h 4281672"/>
              <a:gd name="connsiteX4" fmla="*/ 1346814 w 9152201"/>
              <a:gd name="connsiteY4" fmla="*/ 4004170 h 4281672"/>
              <a:gd name="connsiteX5" fmla="*/ 1269350 w 9152201"/>
              <a:gd name="connsiteY5" fmla="*/ 4059859 h 4281672"/>
              <a:gd name="connsiteX6" fmla="*/ 1262230 w 9152201"/>
              <a:gd name="connsiteY6" fmla="*/ 4220084 h 4281672"/>
              <a:gd name="connsiteX7" fmla="*/ 1213854 w 9152201"/>
              <a:gd name="connsiteY7" fmla="*/ 4280000 h 4281672"/>
              <a:gd name="connsiteX8" fmla="*/ 5812 w 9152201"/>
              <a:gd name="connsiteY8" fmla="*/ 4281672 h 4281672"/>
              <a:gd name="connsiteX9" fmla="*/ 6613 w 9152201"/>
              <a:gd name="connsiteY9" fmla="*/ 718270 h 4281672"/>
              <a:gd name="connsiteX10" fmla="*/ 806 w 9152201"/>
              <a:gd name="connsiteY10" fmla="*/ 0 h 4281672"/>
              <a:gd name="connsiteX0" fmla="*/ 806 w 9152201"/>
              <a:gd name="connsiteY0" fmla="*/ 0 h 4281672"/>
              <a:gd name="connsiteX1" fmla="*/ 9150613 w 9152201"/>
              <a:gd name="connsiteY1" fmla="*/ 9702 h 4281672"/>
              <a:gd name="connsiteX2" fmla="*/ 9150613 w 9152201"/>
              <a:gd name="connsiteY2" fmla="*/ 89 h 4281672"/>
              <a:gd name="connsiteX3" fmla="*/ 9140347 w 9152201"/>
              <a:gd name="connsiteY3" fmla="*/ 3967387 h 4281672"/>
              <a:gd name="connsiteX4" fmla="*/ 1346814 w 9152201"/>
              <a:gd name="connsiteY4" fmla="*/ 4004170 h 4281672"/>
              <a:gd name="connsiteX5" fmla="*/ 1264357 w 9152201"/>
              <a:gd name="connsiteY5" fmla="*/ 4071617 h 4281672"/>
              <a:gd name="connsiteX6" fmla="*/ 1262230 w 9152201"/>
              <a:gd name="connsiteY6" fmla="*/ 4220084 h 4281672"/>
              <a:gd name="connsiteX7" fmla="*/ 1213854 w 9152201"/>
              <a:gd name="connsiteY7" fmla="*/ 4280000 h 4281672"/>
              <a:gd name="connsiteX8" fmla="*/ 5812 w 9152201"/>
              <a:gd name="connsiteY8" fmla="*/ 4281672 h 4281672"/>
              <a:gd name="connsiteX9" fmla="*/ 6613 w 9152201"/>
              <a:gd name="connsiteY9" fmla="*/ 718270 h 4281672"/>
              <a:gd name="connsiteX10" fmla="*/ 806 w 9152201"/>
              <a:gd name="connsiteY10" fmla="*/ 0 h 4281672"/>
              <a:gd name="connsiteX0" fmla="*/ 806 w 9152201"/>
              <a:gd name="connsiteY0" fmla="*/ 0 h 4281672"/>
              <a:gd name="connsiteX1" fmla="*/ 9150613 w 9152201"/>
              <a:gd name="connsiteY1" fmla="*/ 9702 h 4281672"/>
              <a:gd name="connsiteX2" fmla="*/ 9150613 w 9152201"/>
              <a:gd name="connsiteY2" fmla="*/ 89 h 4281672"/>
              <a:gd name="connsiteX3" fmla="*/ 9117878 w 9152201"/>
              <a:gd name="connsiteY3" fmla="*/ 4006425 h 4281672"/>
              <a:gd name="connsiteX4" fmla="*/ 1346814 w 9152201"/>
              <a:gd name="connsiteY4" fmla="*/ 4004170 h 4281672"/>
              <a:gd name="connsiteX5" fmla="*/ 1264357 w 9152201"/>
              <a:gd name="connsiteY5" fmla="*/ 4071617 h 4281672"/>
              <a:gd name="connsiteX6" fmla="*/ 1262230 w 9152201"/>
              <a:gd name="connsiteY6" fmla="*/ 4220084 h 4281672"/>
              <a:gd name="connsiteX7" fmla="*/ 1213854 w 9152201"/>
              <a:gd name="connsiteY7" fmla="*/ 4280000 h 4281672"/>
              <a:gd name="connsiteX8" fmla="*/ 5812 w 9152201"/>
              <a:gd name="connsiteY8" fmla="*/ 4281672 h 4281672"/>
              <a:gd name="connsiteX9" fmla="*/ 6613 w 9152201"/>
              <a:gd name="connsiteY9" fmla="*/ 718270 h 4281672"/>
              <a:gd name="connsiteX10" fmla="*/ 806 w 9152201"/>
              <a:gd name="connsiteY10" fmla="*/ 0 h 4281672"/>
              <a:gd name="connsiteX0" fmla="*/ 806 w 9150613"/>
              <a:gd name="connsiteY0" fmla="*/ 0 h 4281672"/>
              <a:gd name="connsiteX1" fmla="*/ 9150613 w 9150613"/>
              <a:gd name="connsiteY1" fmla="*/ 9702 h 4281672"/>
              <a:gd name="connsiteX2" fmla="*/ 9117878 w 9150613"/>
              <a:gd name="connsiteY2" fmla="*/ 0 h 4281672"/>
              <a:gd name="connsiteX3" fmla="*/ 9117878 w 9150613"/>
              <a:gd name="connsiteY3" fmla="*/ 4006425 h 4281672"/>
              <a:gd name="connsiteX4" fmla="*/ 1346814 w 9150613"/>
              <a:gd name="connsiteY4" fmla="*/ 4004170 h 4281672"/>
              <a:gd name="connsiteX5" fmla="*/ 1264357 w 9150613"/>
              <a:gd name="connsiteY5" fmla="*/ 4071617 h 4281672"/>
              <a:gd name="connsiteX6" fmla="*/ 1262230 w 9150613"/>
              <a:gd name="connsiteY6" fmla="*/ 4220084 h 4281672"/>
              <a:gd name="connsiteX7" fmla="*/ 1213854 w 9150613"/>
              <a:gd name="connsiteY7" fmla="*/ 4280000 h 4281672"/>
              <a:gd name="connsiteX8" fmla="*/ 5812 w 9150613"/>
              <a:gd name="connsiteY8" fmla="*/ 4281672 h 4281672"/>
              <a:gd name="connsiteX9" fmla="*/ 6613 w 9150613"/>
              <a:gd name="connsiteY9" fmla="*/ 718270 h 4281672"/>
              <a:gd name="connsiteX10" fmla="*/ 806 w 9150613"/>
              <a:gd name="connsiteY10" fmla="*/ 0 h 4281672"/>
              <a:gd name="connsiteX0" fmla="*/ 806 w 9150613"/>
              <a:gd name="connsiteY0" fmla="*/ 0 h 4281672"/>
              <a:gd name="connsiteX1" fmla="*/ 9150613 w 9150613"/>
              <a:gd name="connsiteY1" fmla="*/ 9702 h 4281672"/>
              <a:gd name="connsiteX2" fmla="*/ 9117878 w 9150613"/>
              <a:gd name="connsiteY2" fmla="*/ 0 h 4281672"/>
              <a:gd name="connsiteX3" fmla="*/ 9117878 w 9150613"/>
              <a:gd name="connsiteY3" fmla="*/ 4006425 h 4281672"/>
              <a:gd name="connsiteX4" fmla="*/ 1346814 w 9150613"/>
              <a:gd name="connsiteY4" fmla="*/ 4004170 h 4281672"/>
              <a:gd name="connsiteX5" fmla="*/ 1264357 w 9150613"/>
              <a:gd name="connsiteY5" fmla="*/ 4071617 h 4281672"/>
              <a:gd name="connsiteX6" fmla="*/ 1262230 w 9150613"/>
              <a:gd name="connsiteY6" fmla="*/ 4220084 h 4281672"/>
              <a:gd name="connsiteX7" fmla="*/ 1213854 w 9150613"/>
              <a:gd name="connsiteY7" fmla="*/ 4280000 h 4281672"/>
              <a:gd name="connsiteX8" fmla="*/ 5812 w 9150613"/>
              <a:gd name="connsiteY8" fmla="*/ 4281672 h 4281672"/>
              <a:gd name="connsiteX9" fmla="*/ 6613 w 9150613"/>
              <a:gd name="connsiteY9" fmla="*/ 718270 h 4281672"/>
              <a:gd name="connsiteX10" fmla="*/ 806 w 9150613"/>
              <a:gd name="connsiteY10" fmla="*/ 0 h 4281672"/>
              <a:gd name="connsiteX0" fmla="*/ 806 w 9150613"/>
              <a:gd name="connsiteY0" fmla="*/ 0 h 4281672"/>
              <a:gd name="connsiteX1" fmla="*/ 9150613 w 9150613"/>
              <a:gd name="connsiteY1" fmla="*/ 9702 h 4281672"/>
              <a:gd name="connsiteX2" fmla="*/ 9001225 w 9150613"/>
              <a:gd name="connsiteY2" fmla="*/ 138768 h 4281672"/>
              <a:gd name="connsiteX3" fmla="*/ 9117878 w 9150613"/>
              <a:gd name="connsiteY3" fmla="*/ 4006425 h 4281672"/>
              <a:gd name="connsiteX4" fmla="*/ 1346814 w 9150613"/>
              <a:gd name="connsiteY4" fmla="*/ 4004170 h 4281672"/>
              <a:gd name="connsiteX5" fmla="*/ 1264357 w 9150613"/>
              <a:gd name="connsiteY5" fmla="*/ 4071617 h 4281672"/>
              <a:gd name="connsiteX6" fmla="*/ 1262230 w 9150613"/>
              <a:gd name="connsiteY6" fmla="*/ 4220084 h 4281672"/>
              <a:gd name="connsiteX7" fmla="*/ 1213854 w 9150613"/>
              <a:gd name="connsiteY7" fmla="*/ 4280000 h 4281672"/>
              <a:gd name="connsiteX8" fmla="*/ 5812 w 9150613"/>
              <a:gd name="connsiteY8" fmla="*/ 4281672 h 4281672"/>
              <a:gd name="connsiteX9" fmla="*/ 6613 w 9150613"/>
              <a:gd name="connsiteY9" fmla="*/ 718270 h 4281672"/>
              <a:gd name="connsiteX10" fmla="*/ 806 w 9150613"/>
              <a:gd name="connsiteY10" fmla="*/ 0 h 4281672"/>
              <a:gd name="connsiteX0" fmla="*/ 806 w 9150613"/>
              <a:gd name="connsiteY0" fmla="*/ 0 h 4281672"/>
              <a:gd name="connsiteX1" fmla="*/ 9150613 w 9150613"/>
              <a:gd name="connsiteY1" fmla="*/ 9702 h 4281672"/>
              <a:gd name="connsiteX2" fmla="*/ 9117878 w 9150613"/>
              <a:gd name="connsiteY2" fmla="*/ 4006425 h 4281672"/>
              <a:gd name="connsiteX3" fmla="*/ 1346814 w 9150613"/>
              <a:gd name="connsiteY3" fmla="*/ 4004170 h 4281672"/>
              <a:gd name="connsiteX4" fmla="*/ 1264357 w 9150613"/>
              <a:gd name="connsiteY4" fmla="*/ 4071617 h 4281672"/>
              <a:gd name="connsiteX5" fmla="*/ 1262230 w 9150613"/>
              <a:gd name="connsiteY5" fmla="*/ 4220084 h 4281672"/>
              <a:gd name="connsiteX6" fmla="*/ 1213854 w 9150613"/>
              <a:gd name="connsiteY6" fmla="*/ 4280000 h 4281672"/>
              <a:gd name="connsiteX7" fmla="*/ 5812 w 9150613"/>
              <a:gd name="connsiteY7" fmla="*/ 4281672 h 4281672"/>
              <a:gd name="connsiteX8" fmla="*/ 6613 w 9150613"/>
              <a:gd name="connsiteY8" fmla="*/ 718270 h 4281672"/>
              <a:gd name="connsiteX9" fmla="*/ 806 w 9150613"/>
              <a:gd name="connsiteY9" fmla="*/ 0 h 4281672"/>
              <a:gd name="connsiteX0" fmla="*/ 806 w 9168840"/>
              <a:gd name="connsiteY0" fmla="*/ 0 h 4281672"/>
              <a:gd name="connsiteX1" fmla="*/ 9168840 w 9168840"/>
              <a:gd name="connsiteY1" fmla="*/ 0 h 4281672"/>
              <a:gd name="connsiteX2" fmla="*/ 9117878 w 9168840"/>
              <a:gd name="connsiteY2" fmla="*/ 4006425 h 4281672"/>
              <a:gd name="connsiteX3" fmla="*/ 1346814 w 9168840"/>
              <a:gd name="connsiteY3" fmla="*/ 4004170 h 4281672"/>
              <a:gd name="connsiteX4" fmla="*/ 1264357 w 9168840"/>
              <a:gd name="connsiteY4" fmla="*/ 4071617 h 4281672"/>
              <a:gd name="connsiteX5" fmla="*/ 1262230 w 9168840"/>
              <a:gd name="connsiteY5" fmla="*/ 4220084 h 4281672"/>
              <a:gd name="connsiteX6" fmla="*/ 1213854 w 9168840"/>
              <a:gd name="connsiteY6" fmla="*/ 4280000 h 4281672"/>
              <a:gd name="connsiteX7" fmla="*/ 5812 w 9168840"/>
              <a:gd name="connsiteY7" fmla="*/ 4281672 h 4281672"/>
              <a:gd name="connsiteX8" fmla="*/ 6613 w 9168840"/>
              <a:gd name="connsiteY8" fmla="*/ 718270 h 4281672"/>
              <a:gd name="connsiteX9" fmla="*/ 806 w 9168840"/>
              <a:gd name="connsiteY9" fmla="*/ 0 h 4281672"/>
              <a:gd name="connsiteX0" fmla="*/ 806 w 9117878"/>
              <a:gd name="connsiteY0" fmla="*/ 0 h 4281672"/>
              <a:gd name="connsiteX1" fmla="*/ 9117878 w 9117878"/>
              <a:gd name="connsiteY1" fmla="*/ 0 h 4281672"/>
              <a:gd name="connsiteX2" fmla="*/ 9117878 w 9117878"/>
              <a:gd name="connsiteY2" fmla="*/ 4006425 h 4281672"/>
              <a:gd name="connsiteX3" fmla="*/ 1346814 w 9117878"/>
              <a:gd name="connsiteY3" fmla="*/ 4004170 h 4281672"/>
              <a:gd name="connsiteX4" fmla="*/ 1264357 w 9117878"/>
              <a:gd name="connsiteY4" fmla="*/ 4071617 h 4281672"/>
              <a:gd name="connsiteX5" fmla="*/ 1262230 w 9117878"/>
              <a:gd name="connsiteY5" fmla="*/ 4220084 h 4281672"/>
              <a:gd name="connsiteX6" fmla="*/ 1213854 w 9117878"/>
              <a:gd name="connsiteY6" fmla="*/ 4280000 h 4281672"/>
              <a:gd name="connsiteX7" fmla="*/ 5812 w 9117878"/>
              <a:gd name="connsiteY7" fmla="*/ 4281672 h 4281672"/>
              <a:gd name="connsiteX8" fmla="*/ 6613 w 9117878"/>
              <a:gd name="connsiteY8" fmla="*/ 718270 h 4281672"/>
              <a:gd name="connsiteX9" fmla="*/ 806 w 9117878"/>
              <a:gd name="connsiteY9" fmla="*/ 0 h 4281672"/>
              <a:gd name="connsiteX0" fmla="*/ 1518678 w 10635750"/>
              <a:gd name="connsiteY0" fmla="*/ 0 h 4281672"/>
              <a:gd name="connsiteX1" fmla="*/ 10635750 w 10635750"/>
              <a:gd name="connsiteY1" fmla="*/ 0 h 4281672"/>
              <a:gd name="connsiteX2" fmla="*/ 10635750 w 10635750"/>
              <a:gd name="connsiteY2" fmla="*/ 4006425 h 4281672"/>
              <a:gd name="connsiteX3" fmla="*/ 2864686 w 10635750"/>
              <a:gd name="connsiteY3" fmla="*/ 4004170 h 4281672"/>
              <a:gd name="connsiteX4" fmla="*/ 2782229 w 10635750"/>
              <a:gd name="connsiteY4" fmla="*/ 4071617 h 4281672"/>
              <a:gd name="connsiteX5" fmla="*/ 2780102 w 10635750"/>
              <a:gd name="connsiteY5" fmla="*/ 4220084 h 4281672"/>
              <a:gd name="connsiteX6" fmla="*/ 2731726 w 10635750"/>
              <a:gd name="connsiteY6" fmla="*/ 4280000 h 4281672"/>
              <a:gd name="connsiteX7" fmla="*/ 1523684 w 10635750"/>
              <a:gd name="connsiteY7" fmla="*/ 4281672 h 4281672"/>
              <a:gd name="connsiteX8" fmla="*/ 1518678 w 10635750"/>
              <a:gd name="connsiteY8" fmla="*/ 0 h 4281672"/>
              <a:gd name="connsiteX0" fmla="*/ 197169 w 9314241"/>
              <a:gd name="connsiteY0" fmla="*/ 0 h 4281672"/>
              <a:gd name="connsiteX1" fmla="*/ 9314241 w 9314241"/>
              <a:gd name="connsiteY1" fmla="*/ 0 h 4281672"/>
              <a:gd name="connsiteX2" fmla="*/ 9314241 w 9314241"/>
              <a:gd name="connsiteY2" fmla="*/ 4006425 h 4281672"/>
              <a:gd name="connsiteX3" fmla="*/ 1543177 w 9314241"/>
              <a:gd name="connsiteY3" fmla="*/ 4004170 h 4281672"/>
              <a:gd name="connsiteX4" fmla="*/ 1460720 w 9314241"/>
              <a:gd name="connsiteY4" fmla="*/ 4071617 h 4281672"/>
              <a:gd name="connsiteX5" fmla="*/ 1458593 w 9314241"/>
              <a:gd name="connsiteY5" fmla="*/ 4220084 h 4281672"/>
              <a:gd name="connsiteX6" fmla="*/ 1410217 w 9314241"/>
              <a:gd name="connsiteY6" fmla="*/ 4280000 h 4281672"/>
              <a:gd name="connsiteX7" fmla="*/ 202175 w 9314241"/>
              <a:gd name="connsiteY7" fmla="*/ 4281672 h 4281672"/>
              <a:gd name="connsiteX8" fmla="*/ 197169 w 9314241"/>
              <a:gd name="connsiteY8" fmla="*/ 0 h 4281672"/>
              <a:gd name="connsiteX0" fmla="*/ 0 w 9117072"/>
              <a:gd name="connsiteY0" fmla="*/ 0 h 4281672"/>
              <a:gd name="connsiteX1" fmla="*/ 9117072 w 9117072"/>
              <a:gd name="connsiteY1" fmla="*/ 0 h 4281672"/>
              <a:gd name="connsiteX2" fmla="*/ 9117072 w 9117072"/>
              <a:gd name="connsiteY2" fmla="*/ 4006425 h 4281672"/>
              <a:gd name="connsiteX3" fmla="*/ 1346008 w 9117072"/>
              <a:gd name="connsiteY3" fmla="*/ 4004170 h 4281672"/>
              <a:gd name="connsiteX4" fmla="*/ 1263551 w 9117072"/>
              <a:gd name="connsiteY4" fmla="*/ 4071617 h 4281672"/>
              <a:gd name="connsiteX5" fmla="*/ 1261424 w 9117072"/>
              <a:gd name="connsiteY5" fmla="*/ 4220084 h 4281672"/>
              <a:gd name="connsiteX6" fmla="*/ 1213048 w 9117072"/>
              <a:gd name="connsiteY6" fmla="*/ 4280000 h 4281672"/>
              <a:gd name="connsiteX7" fmla="*/ 5006 w 9117072"/>
              <a:gd name="connsiteY7" fmla="*/ 4281672 h 4281672"/>
              <a:gd name="connsiteX8" fmla="*/ 0 w 9117072"/>
              <a:gd name="connsiteY8" fmla="*/ 0 h 4281672"/>
              <a:gd name="connsiteX0" fmla="*/ 0 w 9117072"/>
              <a:gd name="connsiteY0" fmla="*/ 0 h 4281672"/>
              <a:gd name="connsiteX1" fmla="*/ 9117072 w 9117072"/>
              <a:gd name="connsiteY1" fmla="*/ 0 h 4281672"/>
              <a:gd name="connsiteX2" fmla="*/ 9117072 w 9117072"/>
              <a:gd name="connsiteY2" fmla="*/ 4006425 h 4281672"/>
              <a:gd name="connsiteX3" fmla="*/ 1346008 w 9117072"/>
              <a:gd name="connsiteY3" fmla="*/ 4004170 h 4281672"/>
              <a:gd name="connsiteX4" fmla="*/ 1263551 w 9117072"/>
              <a:gd name="connsiteY4" fmla="*/ 4071617 h 4281672"/>
              <a:gd name="connsiteX5" fmla="*/ 1261424 w 9117072"/>
              <a:gd name="connsiteY5" fmla="*/ 4220084 h 4281672"/>
              <a:gd name="connsiteX6" fmla="*/ 1213048 w 9117072"/>
              <a:gd name="connsiteY6" fmla="*/ 4280000 h 4281672"/>
              <a:gd name="connsiteX7" fmla="*/ 5006 w 9117072"/>
              <a:gd name="connsiteY7" fmla="*/ 4281672 h 4281672"/>
              <a:gd name="connsiteX8" fmla="*/ 0 w 9117072"/>
              <a:gd name="connsiteY8" fmla="*/ 0 h 4281672"/>
              <a:gd name="connsiteX0" fmla="*/ 0 w 9117072"/>
              <a:gd name="connsiteY0" fmla="*/ 0 h 4281672"/>
              <a:gd name="connsiteX1" fmla="*/ 9117072 w 9117072"/>
              <a:gd name="connsiteY1" fmla="*/ 0 h 4281672"/>
              <a:gd name="connsiteX2" fmla="*/ 9117072 w 9117072"/>
              <a:gd name="connsiteY2" fmla="*/ 4006425 h 4281672"/>
              <a:gd name="connsiteX3" fmla="*/ 1346008 w 9117072"/>
              <a:gd name="connsiteY3" fmla="*/ 4004170 h 4281672"/>
              <a:gd name="connsiteX4" fmla="*/ 1263551 w 9117072"/>
              <a:gd name="connsiteY4" fmla="*/ 4071617 h 4281672"/>
              <a:gd name="connsiteX5" fmla="*/ 1261424 w 9117072"/>
              <a:gd name="connsiteY5" fmla="*/ 4220084 h 4281672"/>
              <a:gd name="connsiteX6" fmla="*/ 1213048 w 9117072"/>
              <a:gd name="connsiteY6" fmla="*/ 4280000 h 4281672"/>
              <a:gd name="connsiteX7" fmla="*/ 5006 w 9117072"/>
              <a:gd name="connsiteY7" fmla="*/ 4281672 h 4281672"/>
              <a:gd name="connsiteX8" fmla="*/ 0 w 9117072"/>
              <a:gd name="connsiteY8" fmla="*/ 0 h 4281672"/>
              <a:gd name="connsiteX0" fmla="*/ 0 w 9117072"/>
              <a:gd name="connsiteY0" fmla="*/ 0 h 4281672"/>
              <a:gd name="connsiteX1" fmla="*/ 9117072 w 9117072"/>
              <a:gd name="connsiteY1" fmla="*/ 0 h 4281672"/>
              <a:gd name="connsiteX2" fmla="*/ 9117072 w 9117072"/>
              <a:gd name="connsiteY2" fmla="*/ 4006425 h 4281672"/>
              <a:gd name="connsiteX3" fmla="*/ 1346008 w 9117072"/>
              <a:gd name="connsiteY3" fmla="*/ 4004170 h 4281672"/>
              <a:gd name="connsiteX4" fmla="*/ 1263551 w 9117072"/>
              <a:gd name="connsiteY4" fmla="*/ 4071617 h 4281672"/>
              <a:gd name="connsiteX5" fmla="*/ 1261424 w 9117072"/>
              <a:gd name="connsiteY5" fmla="*/ 4220084 h 4281672"/>
              <a:gd name="connsiteX6" fmla="*/ 1213048 w 9117072"/>
              <a:gd name="connsiteY6" fmla="*/ 4280000 h 4281672"/>
              <a:gd name="connsiteX7" fmla="*/ 5006 w 9117072"/>
              <a:gd name="connsiteY7" fmla="*/ 4281672 h 4281672"/>
              <a:gd name="connsiteX8" fmla="*/ 0 w 9117072"/>
              <a:gd name="connsiteY8" fmla="*/ 0 h 4281672"/>
              <a:gd name="connsiteX0" fmla="*/ 0 w 9117072"/>
              <a:gd name="connsiteY0" fmla="*/ 0 h 4281672"/>
              <a:gd name="connsiteX1" fmla="*/ 9117072 w 9117072"/>
              <a:gd name="connsiteY1" fmla="*/ 0 h 4281672"/>
              <a:gd name="connsiteX2" fmla="*/ 9117072 w 9117072"/>
              <a:gd name="connsiteY2" fmla="*/ 4006425 h 4281672"/>
              <a:gd name="connsiteX3" fmla="*/ 1346008 w 9117072"/>
              <a:gd name="connsiteY3" fmla="*/ 4004170 h 4281672"/>
              <a:gd name="connsiteX4" fmla="*/ 1263551 w 9117072"/>
              <a:gd name="connsiteY4" fmla="*/ 4071617 h 4281672"/>
              <a:gd name="connsiteX5" fmla="*/ 1261424 w 9117072"/>
              <a:gd name="connsiteY5" fmla="*/ 4220084 h 4281672"/>
              <a:gd name="connsiteX6" fmla="*/ 1213048 w 9117072"/>
              <a:gd name="connsiteY6" fmla="*/ 4280000 h 4281672"/>
              <a:gd name="connsiteX7" fmla="*/ 5006 w 9117072"/>
              <a:gd name="connsiteY7" fmla="*/ 4281672 h 4281672"/>
              <a:gd name="connsiteX8" fmla="*/ 0 w 9117072"/>
              <a:gd name="connsiteY8" fmla="*/ 0 h 4281672"/>
              <a:gd name="connsiteX0" fmla="*/ 0 w 9117072"/>
              <a:gd name="connsiteY0" fmla="*/ 0 h 4286583"/>
              <a:gd name="connsiteX1" fmla="*/ 9117072 w 9117072"/>
              <a:gd name="connsiteY1" fmla="*/ 0 h 4286583"/>
              <a:gd name="connsiteX2" fmla="*/ 9117072 w 9117072"/>
              <a:gd name="connsiteY2" fmla="*/ 4006425 h 4286583"/>
              <a:gd name="connsiteX3" fmla="*/ 1346008 w 9117072"/>
              <a:gd name="connsiteY3" fmla="*/ 4004170 h 4286583"/>
              <a:gd name="connsiteX4" fmla="*/ 1263551 w 9117072"/>
              <a:gd name="connsiteY4" fmla="*/ 4071617 h 4286583"/>
              <a:gd name="connsiteX5" fmla="*/ 1261424 w 9117072"/>
              <a:gd name="connsiteY5" fmla="*/ 4220084 h 4286583"/>
              <a:gd name="connsiteX6" fmla="*/ 1201866 w 9117072"/>
              <a:gd name="connsiteY6" fmla="*/ 4286583 h 4286583"/>
              <a:gd name="connsiteX7" fmla="*/ 5006 w 9117072"/>
              <a:gd name="connsiteY7" fmla="*/ 4281672 h 4286583"/>
              <a:gd name="connsiteX8" fmla="*/ 0 w 9117072"/>
              <a:gd name="connsiteY8" fmla="*/ 0 h 4286583"/>
              <a:gd name="connsiteX0" fmla="*/ 0 w 9117072"/>
              <a:gd name="connsiteY0" fmla="*/ 0 h 4349117"/>
              <a:gd name="connsiteX1" fmla="*/ 9117072 w 9117072"/>
              <a:gd name="connsiteY1" fmla="*/ 0 h 4349117"/>
              <a:gd name="connsiteX2" fmla="*/ 9117072 w 9117072"/>
              <a:gd name="connsiteY2" fmla="*/ 4006425 h 4349117"/>
              <a:gd name="connsiteX3" fmla="*/ 1346008 w 9117072"/>
              <a:gd name="connsiteY3" fmla="*/ 4004170 h 4349117"/>
              <a:gd name="connsiteX4" fmla="*/ 1263551 w 9117072"/>
              <a:gd name="connsiteY4" fmla="*/ 4071617 h 4349117"/>
              <a:gd name="connsiteX5" fmla="*/ 1261424 w 9117072"/>
              <a:gd name="connsiteY5" fmla="*/ 4220084 h 4349117"/>
              <a:gd name="connsiteX6" fmla="*/ 1193480 w 9117072"/>
              <a:gd name="connsiteY6" fmla="*/ 4349117 h 4349117"/>
              <a:gd name="connsiteX7" fmla="*/ 5006 w 9117072"/>
              <a:gd name="connsiteY7" fmla="*/ 4281672 h 4349117"/>
              <a:gd name="connsiteX8" fmla="*/ 0 w 9117072"/>
              <a:gd name="connsiteY8" fmla="*/ 0 h 4349117"/>
              <a:gd name="connsiteX0" fmla="*/ 0 w 9117072"/>
              <a:gd name="connsiteY0" fmla="*/ 0 h 4286583"/>
              <a:gd name="connsiteX1" fmla="*/ 9117072 w 9117072"/>
              <a:gd name="connsiteY1" fmla="*/ 0 h 4286583"/>
              <a:gd name="connsiteX2" fmla="*/ 9117072 w 9117072"/>
              <a:gd name="connsiteY2" fmla="*/ 4006425 h 4286583"/>
              <a:gd name="connsiteX3" fmla="*/ 1346008 w 9117072"/>
              <a:gd name="connsiteY3" fmla="*/ 4004170 h 4286583"/>
              <a:gd name="connsiteX4" fmla="*/ 1263551 w 9117072"/>
              <a:gd name="connsiteY4" fmla="*/ 4071617 h 4286583"/>
              <a:gd name="connsiteX5" fmla="*/ 1261424 w 9117072"/>
              <a:gd name="connsiteY5" fmla="*/ 4220084 h 4286583"/>
              <a:gd name="connsiteX6" fmla="*/ 1196276 w 9117072"/>
              <a:gd name="connsiteY6" fmla="*/ 4286583 h 4286583"/>
              <a:gd name="connsiteX7" fmla="*/ 5006 w 9117072"/>
              <a:gd name="connsiteY7" fmla="*/ 4281672 h 4286583"/>
              <a:gd name="connsiteX8" fmla="*/ 0 w 9117072"/>
              <a:gd name="connsiteY8" fmla="*/ 0 h 4286583"/>
              <a:gd name="connsiteX0" fmla="*/ 0 w 9117072"/>
              <a:gd name="connsiteY0" fmla="*/ 0 h 4363937"/>
              <a:gd name="connsiteX1" fmla="*/ 9117072 w 9117072"/>
              <a:gd name="connsiteY1" fmla="*/ 0 h 4363937"/>
              <a:gd name="connsiteX2" fmla="*/ 9117072 w 9117072"/>
              <a:gd name="connsiteY2" fmla="*/ 4006425 h 4363937"/>
              <a:gd name="connsiteX3" fmla="*/ 1346008 w 9117072"/>
              <a:gd name="connsiteY3" fmla="*/ 4004170 h 4363937"/>
              <a:gd name="connsiteX4" fmla="*/ 1263551 w 9117072"/>
              <a:gd name="connsiteY4" fmla="*/ 4071617 h 4363937"/>
              <a:gd name="connsiteX5" fmla="*/ 1261424 w 9117072"/>
              <a:gd name="connsiteY5" fmla="*/ 4220084 h 4363937"/>
              <a:gd name="connsiteX6" fmla="*/ 1196276 w 9117072"/>
              <a:gd name="connsiteY6" fmla="*/ 4286583 h 4363937"/>
              <a:gd name="connsiteX7" fmla="*/ 5006 w 9117072"/>
              <a:gd name="connsiteY7" fmla="*/ 4281672 h 4363937"/>
              <a:gd name="connsiteX8" fmla="*/ 0 w 9117072"/>
              <a:gd name="connsiteY8" fmla="*/ 0 h 4363937"/>
              <a:gd name="connsiteX0" fmla="*/ 0 w 9117072"/>
              <a:gd name="connsiteY0" fmla="*/ 0 h 4286583"/>
              <a:gd name="connsiteX1" fmla="*/ 9117072 w 9117072"/>
              <a:gd name="connsiteY1" fmla="*/ 0 h 4286583"/>
              <a:gd name="connsiteX2" fmla="*/ 9117072 w 9117072"/>
              <a:gd name="connsiteY2" fmla="*/ 4006425 h 4286583"/>
              <a:gd name="connsiteX3" fmla="*/ 1346008 w 9117072"/>
              <a:gd name="connsiteY3" fmla="*/ 4004170 h 4286583"/>
              <a:gd name="connsiteX4" fmla="*/ 1263551 w 9117072"/>
              <a:gd name="connsiteY4" fmla="*/ 4071617 h 4286583"/>
              <a:gd name="connsiteX5" fmla="*/ 1261424 w 9117072"/>
              <a:gd name="connsiteY5" fmla="*/ 4220084 h 4286583"/>
              <a:gd name="connsiteX6" fmla="*/ 1196276 w 9117072"/>
              <a:gd name="connsiteY6" fmla="*/ 4286583 h 4286583"/>
              <a:gd name="connsiteX7" fmla="*/ 5006 w 9117072"/>
              <a:gd name="connsiteY7" fmla="*/ 4281672 h 4286583"/>
              <a:gd name="connsiteX8" fmla="*/ 0 w 9117072"/>
              <a:gd name="connsiteY8" fmla="*/ 0 h 4286583"/>
              <a:gd name="connsiteX0" fmla="*/ 0 w 9117072"/>
              <a:gd name="connsiteY0" fmla="*/ 0 h 4414942"/>
              <a:gd name="connsiteX1" fmla="*/ 9117072 w 9117072"/>
              <a:gd name="connsiteY1" fmla="*/ 0 h 4414942"/>
              <a:gd name="connsiteX2" fmla="*/ 9117072 w 9117072"/>
              <a:gd name="connsiteY2" fmla="*/ 4006425 h 4414942"/>
              <a:gd name="connsiteX3" fmla="*/ 1346008 w 9117072"/>
              <a:gd name="connsiteY3" fmla="*/ 4004170 h 4414942"/>
              <a:gd name="connsiteX4" fmla="*/ 1263551 w 9117072"/>
              <a:gd name="connsiteY4" fmla="*/ 4071617 h 4414942"/>
              <a:gd name="connsiteX5" fmla="*/ 1261424 w 9117072"/>
              <a:gd name="connsiteY5" fmla="*/ 4220084 h 4414942"/>
              <a:gd name="connsiteX6" fmla="*/ 1182298 w 9117072"/>
              <a:gd name="connsiteY6" fmla="*/ 4414942 h 4414942"/>
              <a:gd name="connsiteX7" fmla="*/ 5006 w 9117072"/>
              <a:gd name="connsiteY7" fmla="*/ 4281672 h 4414942"/>
              <a:gd name="connsiteX8" fmla="*/ 0 w 9117072"/>
              <a:gd name="connsiteY8" fmla="*/ 0 h 4414942"/>
              <a:gd name="connsiteX0" fmla="*/ 0 w 9117072"/>
              <a:gd name="connsiteY0" fmla="*/ 0 h 4283291"/>
              <a:gd name="connsiteX1" fmla="*/ 9117072 w 9117072"/>
              <a:gd name="connsiteY1" fmla="*/ 0 h 4283291"/>
              <a:gd name="connsiteX2" fmla="*/ 9117072 w 9117072"/>
              <a:gd name="connsiteY2" fmla="*/ 4006425 h 4283291"/>
              <a:gd name="connsiteX3" fmla="*/ 1346008 w 9117072"/>
              <a:gd name="connsiteY3" fmla="*/ 4004170 h 4283291"/>
              <a:gd name="connsiteX4" fmla="*/ 1263551 w 9117072"/>
              <a:gd name="connsiteY4" fmla="*/ 4071617 h 4283291"/>
              <a:gd name="connsiteX5" fmla="*/ 1261424 w 9117072"/>
              <a:gd name="connsiteY5" fmla="*/ 4220084 h 4283291"/>
              <a:gd name="connsiteX6" fmla="*/ 1204663 w 9117072"/>
              <a:gd name="connsiteY6" fmla="*/ 4283291 h 4283291"/>
              <a:gd name="connsiteX7" fmla="*/ 5006 w 9117072"/>
              <a:gd name="connsiteY7" fmla="*/ 4281672 h 4283291"/>
              <a:gd name="connsiteX8" fmla="*/ 0 w 9117072"/>
              <a:gd name="connsiteY8" fmla="*/ 0 h 4283291"/>
              <a:gd name="connsiteX0" fmla="*/ 0 w 9117072"/>
              <a:gd name="connsiteY0" fmla="*/ 0 h 4287086"/>
              <a:gd name="connsiteX1" fmla="*/ 9117072 w 9117072"/>
              <a:gd name="connsiteY1" fmla="*/ 0 h 4287086"/>
              <a:gd name="connsiteX2" fmla="*/ 9117072 w 9117072"/>
              <a:gd name="connsiteY2" fmla="*/ 4006425 h 4287086"/>
              <a:gd name="connsiteX3" fmla="*/ 1346008 w 9117072"/>
              <a:gd name="connsiteY3" fmla="*/ 4004170 h 4287086"/>
              <a:gd name="connsiteX4" fmla="*/ 1263551 w 9117072"/>
              <a:gd name="connsiteY4" fmla="*/ 4071617 h 4287086"/>
              <a:gd name="connsiteX5" fmla="*/ 1261424 w 9117072"/>
              <a:gd name="connsiteY5" fmla="*/ 4220084 h 4287086"/>
              <a:gd name="connsiteX6" fmla="*/ 1204663 w 9117072"/>
              <a:gd name="connsiteY6" fmla="*/ 4283291 h 4287086"/>
              <a:gd name="connsiteX7" fmla="*/ 5006 w 9117072"/>
              <a:gd name="connsiteY7" fmla="*/ 4281672 h 4287086"/>
              <a:gd name="connsiteX8" fmla="*/ 0 w 9117072"/>
              <a:gd name="connsiteY8" fmla="*/ 0 h 4287086"/>
              <a:gd name="connsiteX0" fmla="*/ 0 w 9117072"/>
              <a:gd name="connsiteY0" fmla="*/ 0 h 4295952"/>
              <a:gd name="connsiteX1" fmla="*/ 9117072 w 9117072"/>
              <a:gd name="connsiteY1" fmla="*/ 0 h 4295952"/>
              <a:gd name="connsiteX2" fmla="*/ 9117072 w 9117072"/>
              <a:gd name="connsiteY2" fmla="*/ 4006425 h 4295952"/>
              <a:gd name="connsiteX3" fmla="*/ 1346008 w 9117072"/>
              <a:gd name="connsiteY3" fmla="*/ 4004170 h 4295952"/>
              <a:gd name="connsiteX4" fmla="*/ 1263551 w 9117072"/>
              <a:gd name="connsiteY4" fmla="*/ 4071617 h 4295952"/>
              <a:gd name="connsiteX5" fmla="*/ 1261424 w 9117072"/>
              <a:gd name="connsiteY5" fmla="*/ 4220084 h 4295952"/>
              <a:gd name="connsiteX6" fmla="*/ 1204663 w 9117072"/>
              <a:gd name="connsiteY6" fmla="*/ 4283291 h 4295952"/>
              <a:gd name="connsiteX7" fmla="*/ 5006 w 9117072"/>
              <a:gd name="connsiteY7" fmla="*/ 4281672 h 4295952"/>
              <a:gd name="connsiteX8" fmla="*/ 0 w 9117072"/>
              <a:gd name="connsiteY8" fmla="*/ 0 h 4295952"/>
              <a:gd name="connsiteX0" fmla="*/ 0 w 9117072"/>
              <a:gd name="connsiteY0" fmla="*/ 0 h 4287086"/>
              <a:gd name="connsiteX1" fmla="*/ 9117072 w 9117072"/>
              <a:gd name="connsiteY1" fmla="*/ 0 h 4287086"/>
              <a:gd name="connsiteX2" fmla="*/ 9117072 w 9117072"/>
              <a:gd name="connsiteY2" fmla="*/ 4006425 h 4287086"/>
              <a:gd name="connsiteX3" fmla="*/ 1346008 w 9117072"/>
              <a:gd name="connsiteY3" fmla="*/ 4004170 h 4287086"/>
              <a:gd name="connsiteX4" fmla="*/ 1263551 w 9117072"/>
              <a:gd name="connsiteY4" fmla="*/ 4071617 h 4287086"/>
              <a:gd name="connsiteX5" fmla="*/ 1261424 w 9117072"/>
              <a:gd name="connsiteY5" fmla="*/ 4220084 h 4287086"/>
              <a:gd name="connsiteX6" fmla="*/ 1204663 w 9117072"/>
              <a:gd name="connsiteY6" fmla="*/ 4283291 h 4287086"/>
              <a:gd name="connsiteX7" fmla="*/ 5006 w 9117072"/>
              <a:gd name="connsiteY7" fmla="*/ 4281672 h 4287086"/>
              <a:gd name="connsiteX8" fmla="*/ 0 w 9117072"/>
              <a:gd name="connsiteY8" fmla="*/ 0 h 4287086"/>
              <a:gd name="connsiteX0" fmla="*/ 0 w 9117072"/>
              <a:gd name="connsiteY0" fmla="*/ 0 h 4286078"/>
              <a:gd name="connsiteX1" fmla="*/ 9117072 w 9117072"/>
              <a:gd name="connsiteY1" fmla="*/ 0 h 4286078"/>
              <a:gd name="connsiteX2" fmla="*/ 9117072 w 9117072"/>
              <a:gd name="connsiteY2" fmla="*/ 4006425 h 4286078"/>
              <a:gd name="connsiteX3" fmla="*/ 1346008 w 9117072"/>
              <a:gd name="connsiteY3" fmla="*/ 4004170 h 4286078"/>
              <a:gd name="connsiteX4" fmla="*/ 1263551 w 9117072"/>
              <a:gd name="connsiteY4" fmla="*/ 4071617 h 4286078"/>
              <a:gd name="connsiteX5" fmla="*/ 1261424 w 9117072"/>
              <a:gd name="connsiteY5" fmla="*/ 4220084 h 4286078"/>
              <a:gd name="connsiteX6" fmla="*/ 1204663 w 9117072"/>
              <a:gd name="connsiteY6" fmla="*/ 4283291 h 4286078"/>
              <a:gd name="connsiteX7" fmla="*/ 5006 w 9117072"/>
              <a:gd name="connsiteY7" fmla="*/ 4281672 h 4286078"/>
              <a:gd name="connsiteX8" fmla="*/ 0 w 9117072"/>
              <a:gd name="connsiteY8" fmla="*/ 0 h 4286078"/>
              <a:gd name="connsiteX0" fmla="*/ 0 w 9117072"/>
              <a:gd name="connsiteY0" fmla="*/ 0 h 4286078"/>
              <a:gd name="connsiteX1" fmla="*/ 9117072 w 9117072"/>
              <a:gd name="connsiteY1" fmla="*/ 0 h 4286078"/>
              <a:gd name="connsiteX2" fmla="*/ 9117072 w 9117072"/>
              <a:gd name="connsiteY2" fmla="*/ 4006425 h 4286078"/>
              <a:gd name="connsiteX3" fmla="*/ 1346008 w 9117072"/>
              <a:gd name="connsiteY3" fmla="*/ 4004170 h 4286078"/>
              <a:gd name="connsiteX4" fmla="*/ 1263551 w 9117072"/>
              <a:gd name="connsiteY4" fmla="*/ 4071617 h 4286078"/>
              <a:gd name="connsiteX5" fmla="*/ 1261424 w 9117072"/>
              <a:gd name="connsiteY5" fmla="*/ 4220084 h 4286078"/>
              <a:gd name="connsiteX6" fmla="*/ 1204663 w 9117072"/>
              <a:gd name="connsiteY6" fmla="*/ 4283291 h 4286078"/>
              <a:gd name="connsiteX7" fmla="*/ 5006 w 9117072"/>
              <a:gd name="connsiteY7" fmla="*/ 4281672 h 4286078"/>
              <a:gd name="connsiteX8" fmla="*/ 0 w 9117072"/>
              <a:gd name="connsiteY8" fmla="*/ 0 h 4286078"/>
              <a:gd name="connsiteX0" fmla="*/ 0 w 9117072"/>
              <a:gd name="connsiteY0" fmla="*/ 0 h 4286078"/>
              <a:gd name="connsiteX1" fmla="*/ 9117072 w 9117072"/>
              <a:gd name="connsiteY1" fmla="*/ 0 h 4286078"/>
              <a:gd name="connsiteX2" fmla="*/ 9117072 w 9117072"/>
              <a:gd name="connsiteY2" fmla="*/ 4006425 h 4286078"/>
              <a:gd name="connsiteX3" fmla="*/ 1346008 w 9117072"/>
              <a:gd name="connsiteY3" fmla="*/ 4004170 h 4286078"/>
              <a:gd name="connsiteX4" fmla="*/ 1263551 w 9117072"/>
              <a:gd name="connsiteY4" fmla="*/ 4071617 h 4286078"/>
              <a:gd name="connsiteX5" fmla="*/ 1261424 w 9117072"/>
              <a:gd name="connsiteY5" fmla="*/ 4220084 h 4286078"/>
              <a:gd name="connsiteX6" fmla="*/ 1204663 w 9117072"/>
              <a:gd name="connsiteY6" fmla="*/ 4283291 h 4286078"/>
              <a:gd name="connsiteX7" fmla="*/ 5006 w 9117072"/>
              <a:gd name="connsiteY7" fmla="*/ 4281672 h 4286078"/>
              <a:gd name="connsiteX8" fmla="*/ 0 w 9117072"/>
              <a:gd name="connsiteY8" fmla="*/ 0 h 4286078"/>
              <a:gd name="connsiteX0" fmla="*/ 0 w 9117072"/>
              <a:gd name="connsiteY0" fmla="*/ 0 h 4286078"/>
              <a:gd name="connsiteX1" fmla="*/ 9117072 w 9117072"/>
              <a:gd name="connsiteY1" fmla="*/ 0 h 4286078"/>
              <a:gd name="connsiteX2" fmla="*/ 9117072 w 9117072"/>
              <a:gd name="connsiteY2" fmla="*/ 4006425 h 4286078"/>
              <a:gd name="connsiteX3" fmla="*/ 1346008 w 9117072"/>
              <a:gd name="connsiteY3" fmla="*/ 4004170 h 4286078"/>
              <a:gd name="connsiteX4" fmla="*/ 1263551 w 9117072"/>
              <a:gd name="connsiteY4" fmla="*/ 4071617 h 4286078"/>
              <a:gd name="connsiteX5" fmla="*/ 1261424 w 9117072"/>
              <a:gd name="connsiteY5" fmla="*/ 4220084 h 4286078"/>
              <a:gd name="connsiteX6" fmla="*/ 1204663 w 9117072"/>
              <a:gd name="connsiteY6" fmla="*/ 4283291 h 4286078"/>
              <a:gd name="connsiteX7" fmla="*/ 5006 w 9117072"/>
              <a:gd name="connsiteY7" fmla="*/ 4281672 h 4286078"/>
              <a:gd name="connsiteX8" fmla="*/ 0 w 9117072"/>
              <a:gd name="connsiteY8" fmla="*/ 0 h 4286078"/>
              <a:gd name="connsiteX0" fmla="*/ 0 w 9117072"/>
              <a:gd name="connsiteY0" fmla="*/ 0 h 4286078"/>
              <a:gd name="connsiteX1" fmla="*/ 9117072 w 9117072"/>
              <a:gd name="connsiteY1" fmla="*/ 0 h 4286078"/>
              <a:gd name="connsiteX2" fmla="*/ 9117072 w 9117072"/>
              <a:gd name="connsiteY2" fmla="*/ 4006425 h 4286078"/>
              <a:gd name="connsiteX3" fmla="*/ 1346008 w 9117072"/>
              <a:gd name="connsiteY3" fmla="*/ 4004170 h 4286078"/>
              <a:gd name="connsiteX4" fmla="*/ 1263551 w 9117072"/>
              <a:gd name="connsiteY4" fmla="*/ 4071617 h 4286078"/>
              <a:gd name="connsiteX5" fmla="*/ 1261424 w 9117072"/>
              <a:gd name="connsiteY5" fmla="*/ 4220084 h 4286078"/>
              <a:gd name="connsiteX6" fmla="*/ 1204663 w 9117072"/>
              <a:gd name="connsiteY6" fmla="*/ 4283291 h 4286078"/>
              <a:gd name="connsiteX7" fmla="*/ 5006 w 9117072"/>
              <a:gd name="connsiteY7" fmla="*/ 4281672 h 4286078"/>
              <a:gd name="connsiteX8" fmla="*/ 0 w 9117072"/>
              <a:gd name="connsiteY8" fmla="*/ 0 h 4286078"/>
              <a:gd name="connsiteX0" fmla="*/ 0 w 9117072"/>
              <a:gd name="connsiteY0" fmla="*/ 0 h 4286078"/>
              <a:gd name="connsiteX1" fmla="*/ 9117072 w 9117072"/>
              <a:gd name="connsiteY1" fmla="*/ 0 h 4286078"/>
              <a:gd name="connsiteX2" fmla="*/ 9117072 w 9117072"/>
              <a:gd name="connsiteY2" fmla="*/ 4006425 h 4286078"/>
              <a:gd name="connsiteX3" fmla="*/ 1346008 w 9117072"/>
              <a:gd name="connsiteY3" fmla="*/ 4004170 h 4286078"/>
              <a:gd name="connsiteX4" fmla="*/ 1263551 w 9117072"/>
              <a:gd name="connsiteY4" fmla="*/ 4071617 h 4286078"/>
              <a:gd name="connsiteX5" fmla="*/ 1261424 w 9117072"/>
              <a:gd name="connsiteY5" fmla="*/ 4220084 h 4286078"/>
              <a:gd name="connsiteX6" fmla="*/ 1204663 w 9117072"/>
              <a:gd name="connsiteY6" fmla="*/ 4283291 h 4286078"/>
              <a:gd name="connsiteX7" fmla="*/ 5006 w 9117072"/>
              <a:gd name="connsiteY7" fmla="*/ 4281672 h 4286078"/>
              <a:gd name="connsiteX8" fmla="*/ 0 w 9117072"/>
              <a:gd name="connsiteY8" fmla="*/ 0 h 4286078"/>
              <a:gd name="connsiteX0" fmla="*/ 0 w 9117072"/>
              <a:gd name="connsiteY0" fmla="*/ 0 h 4286078"/>
              <a:gd name="connsiteX1" fmla="*/ 9117072 w 9117072"/>
              <a:gd name="connsiteY1" fmla="*/ 0 h 4286078"/>
              <a:gd name="connsiteX2" fmla="*/ 9117072 w 9117072"/>
              <a:gd name="connsiteY2" fmla="*/ 4006425 h 4286078"/>
              <a:gd name="connsiteX3" fmla="*/ 1346008 w 9117072"/>
              <a:gd name="connsiteY3" fmla="*/ 4004170 h 4286078"/>
              <a:gd name="connsiteX4" fmla="*/ 1263551 w 9117072"/>
              <a:gd name="connsiteY4" fmla="*/ 4071617 h 4286078"/>
              <a:gd name="connsiteX5" fmla="*/ 1261424 w 9117072"/>
              <a:gd name="connsiteY5" fmla="*/ 4220084 h 4286078"/>
              <a:gd name="connsiteX6" fmla="*/ 1204663 w 9117072"/>
              <a:gd name="connsiteY6" fmla="*/ 4283291 h 4286078"/>
              <a:gd name="connsiteX7" fmla="*/ 5006 w 9117072"/>
              <a:gd name="connsiteY7" fmla="*/ 4281672 h 4286078"/>
              <a:gd name="connsiteX8" fmla="*/ 0 w 9117072"/>
              <a:gd name="connsiteY8" fmla="*/ 0 h 4286078"/>
              <a:gd name="connsiteX0" fmla="*/ 0 w 9117072"/>
              <a:gd name="connsiteY0" fmla="*/ 0 h 4286078"/>
              <a:gd name="connsiteX1" fmla="*/ 9117072 w 9117072"/>
              <a:gd name="connsiteY1" fmla="*/ 0 h 4286078"/>
              <a:gd name="connsiteX2" fmla="*/ 9117072 w 9117072"/>
              <a:gd name="connsiteY2" fmla="*/ 4006425 h 4286078"/>
              <a:gd name="connsiteX3" fmla="*/ 1346008 w 9117072"/>
              <a:gd name="connsiteY3" fmla="*/ 4004170 h 4286078"/>
              <a:gd name="connsiteX4" fmla="*/ 1263551 w 9117072"/>
              <a:gd name="connsiteY4" fmla="*/ 4071617 h 4286078"/>
              <a:gd name="connsiteX5" fmla="*/ 1264219 w 9117072"/>
              <a:gd name="connsiteY5" fmla="*/ 4220084 h 4286078"/>
              <a:gd name="connsiteX6" fmla="*/ 1204663 w 9117072"/>
              <a:gd name="connsiteY6" fmla="*/ 4283291 h 4286078"/>
              <a:gd name="connsiteX7" fmla="*/ 5006 w 9117072"/>
              <a:gd name="connsiteY7" fmla="*/ 4281672 h 4286078"/>
              <a:gd name="connsiteX8" fmla="*/ 0 w 9117072"/>
              <a:gd name="connsiteY8" fmla="*/ 0 h 4286078"/>
              <a:gd name="connsiteX0" fmla="*/ 0 w 9117072"/>
              <a:gd name="connsiteY0" fmla="*/ 0 h 4286078"/>
              <a:gd name="connsiteX1" fmla="*/ 9117072 w 9117072"/>
              <a:gd name="connsiteY1" fmla="*/ 0 h 4286078"/>
              <a:gd name="connsiteX2" fmla="*/ 9117072 w 9117072"/>
              <a:gd name="connsiteY2" fmla="*/ 4006425 h 4286078"/>
              <a:gd name="connsiteX3" fmla="*/ 1346008 w 9117072"/>
              <a:gd name="connsiteY3" fmla="*/ 4004170 h 4286078"/>
              <a:gd name="connsiteX4" fmla="*/ 1263551 w 9117072"/>
              <a:gd name="connsiteY4" fmla="*/ 4071617 h 4286078"/>
              <a:gd name="connsiteX5" fmla="*/ 1264219 w 9117072"/>
              <a:gd name="connsiteY5" fmla="*/ 4220084 h 4286078"/>
              <a:gd name="connsiteX6" fmla="*/ 1204663 w 9117072"/>
              <a:gd name="connsiteY6" fmla="*/ 4283291 h 4286078"/>
              <a:gd name="connsiteX7" fmla="*/ 5006 w 9117072"/>
              <a:gd name="connsiteY7" fmla="*/ 4281672 h 4286078"/>
              <a:gd name="connsiteX8" fmla="*/ 0 w 9117072"/>
              <a:gd name="connsiteY8" fmla="*/ 0 h 4286078"/>
              <a:gd name="connsiteX0" fmla="*/ 0 w 9117072"/>
              <a:gd name="connsiteY0" fmla="*/ 0 h 4286078"/>
              <a:gd name="connsiteX1" fmla="*/ 9117072 w 9117072"/>
              <a:gd name="connsiteY1" fmla="*/ 0 h 4286078"/>
              <a:gd name="connsiteX2" fmla="*/ 9117072 w 9117072"/>
              <a:gd name="connsiteY2" fmla="*/ 4006425 h 4286078"/>
              <a:gd name="connsiteX3" fmla="*/ 1346008 w 9117072"/>
              <a:gd name="connsiteY3" fmla="*/ 4004170 h 4286078"/>
              <a:gd name="connsiteX4" fmla="*/ 1263551 w 9117072"/>
              <a:gd name="connsiteY4" fmla="*/ 4071617 h 4286078"/>
              <a:gd name="connsiteX5" fmla="*/ 1264219 w 9117072"/>
              <a:gd name="connsiteY5" fmla="*/ 4220084 h 4286078"/>
              <a:gd name="connsiteX6" fmla="*/ 1204663 w 9117072"/>
              <a:gd name="connsiteY6" fmla="*/ 4283291 h 4286078"/>
              <a:gd name="connsiteX7" fmla="*/ 5006 w 9117072"/>
              <a:gd name="connsiteY7" fmla="*/ 4281672 h 4286078"/>
              <a:gd name="connsiteX8" fmla="*/ 0 w 9117072"/>
              <a:gd name="connsiteY8" fmla="*/ 0 h 4286078"/>
              <a:gd name="connsiteX0" fmla="*/ 0 w 9117072"/>
              <a:gd name="connsiteY0" fmla="*/ 0 h 4286078"/>
              <a:gd name="connsiteX1" fmla="*/ 9117072 w 9117072"/>
              <a:gd name="connsiteY1" fmla="*/ 0 h 4286078"/>
              <a:gd name="connsiteX2" fmla="*/ 9117072 w 9117072"/>
              <a:gd name="connsiteY2" fmla="*/ 4006425 h 4286078"/>
              <a:gd name="connsiteX3" fmla="*/ 1346008 w 9117072"/>
              <a:gd name="connsiteY3" fmla="*/ 4004170 h 4286078"/>
              <a:gd name="connsiteX4" fmla="*/ 1263551 w 9117072"/>
              <a:gd name="connsiteY4" fmla="*/ 4071617 h 4286078"/>
              <a:gd name="connsiteX5" fmla="*/ 1264219 w 9117072"/>
              <a:gd name="connsiteY5" fmla="*/ 4220084 h 4286078"/>
              <a:gd name="connsiteX6" fmla="*/ 1204663 w 9117072"/>
              <a:gd name="connsiteY6" fmla="*/ 4283291 h 4286078"/>
              <a:gd name="connsiteX7" fmla="*/ 5006 w 9117072"/>
              <a:gd name="connsiteY7" fmla="*/ 4281672 h 4286078"/>
              <a:gd name="connsiteX8" fmla="*/ 0 w 9117072"/>
              <a:gd name="connsiteY8" fmla="*/ 0 h 4286078"/>
              <a:gd name="connsiteX0" fmla="*/ 0 w 9117072"/>
              <a:gd name="connsiteY0" fmla="*/ 0 h 4286078"/>
              <a:gd name="connsiteX1" fmla="*/ 9117072 w 9117072"/>
              <a:gd name="connsiteY1" fmla="*/ 0 h 4286078"/>
              <a:gd name="connsiteX2" fmla="*/ 9117072 w 9117072"/>
              <a:gd name="connsiteY2" fmla="*/ 4006425 h 4286078"/>
              <a:gd name="connsiteX3" fmla="*/ 1346008 w 9117072"/>
              <a:gd name="connsiteY3" fmla="*/ 4004170 h 4286078"/>
              <a:gd name="connsiteX4" fmla="*/ 1263551 w 9117072"/>
              <a:gd name="connsiteY4" fmla="*/ 4071617 h 4286078"/>
              <a:gd name="connsiteX5" fmla="*/ 1264219 w 9117072"/>
              <a:gd name="connsiteY5" fmla="*/ 4220084 h 4286078"/>
              <a:gd name="connsiteX6" fmla="*/ 1204663 w 9117072"/>
              <a:gd name="connsiteY6" fmla="*/ 4283291 h 4286078"/>
              <a:gd name="connsiteX7" fmla="*/ 5006 w 9117072"/>
              <a:gd name="connsiteY7" fmla="*/ 4281672 h 4286078"/>
              <a:gd name="connsiteX8" fmla="*/ 0 w 9117072"/>
              <a:gd name="connsiteY8" fmla="*/ 0 h 4286078"/>
              <a:gd name="connsiteX0" fmla="*/ 0 w 9117072"/>
              <a:gd name="connsiteY0" fmla="*/ 0 h 4286078"/>
              <a:gd name="connsiteX1" fmla="*/ 9117072 w 9117072"/>
              <a:gd name="connsiteY1" fmla="*/ 0 h 4286078"/>
              <a:gd name="connsiteX2" fmla="*/ 9117072 w 9117072"/>
              <a:gd name="connsiteY2" fmla="*/ 4006425 h 4286078"/>
              <a:gd name="connsiteX3" fmla="*/ 1346008 w 9117072"/>
              <a:gd name="connsiteY3" fmla="*/ 4004170 h 4286078"/>
              <a:gd name="connsiteX4" fmla="*/ 1263551 w 9117072"/>
              <a:gd name="connsiteY4" fmla="*/ 4071617 h 4286078"/>
              <a:gd name="connsiteX5" fmla="*/ 1264219 w 9117072"/>
              <a:gd name="connsiteY5" fmla="*/ 4220084 h 4286078"/>
              <a:gd name="connsiteX6" fmla="*/ 1204663 w 9117072"/>
              <a:gd name="connsiteY6" fmla="*/ 4283291 h 4286078"/>
              <a:gd name="connsiteX7" fmla="*/ 5006 w 9117072"/>
              <a:gd name="connsiteY7" fmla="*/ 4281672 h 4286078"/>
              <a:gd name="connsiteX8" fmla="*/ 0 w 9117072"/>
              <a:gd name="connsiteY8" fmla="*/ 0 h 4286078"/>
              <a:gd name="connsiteX0" fmla="*/ 0 w 9117072"/>
              <a:gd name="connsiteY0" fmla="*/ 0 h 4286078"/>
              <a:gd name="connsiteX1" fmla="*/ 9117072 w 9117072"/>
              <a:gd name="connsiteY1" fmla="*/ 0 h 4286078"/>
              <a:gd name="connsiteX2" fmla="*/ 9117072 w 9117072"/>
              <a:gd name="connsiteY2" fmla="*/ 4006425 h 4286078"/>
              <a:gd name="connsiteX3" fmla="*/ 1346008 w 9117072"/>
              <a:gd name="connsiteY3" fmla="*/ 4004170 h 4286078"/>
              <a:gd name="connsiteX4" fmla="*/ 1263551 w 9117072"/>
              <a:gd name="connsiteY4" fmla="*/ 4071617 h 4286078"/>
              <a:gd name="connsiteX5" fmla="*/ 1264219 w 9117072"/>
              <a:gd name="connsiteY5" fmla="*/ 4220084 h 4286078"/>
              <a:gd name="connsiteX6" fmla="*/ 1204663 w 9117072"/>
              <a:gd name="connsiteY6" fmla="*/ 4283291 h 4286078"/>
              <a:gd name="connsiteX7" fmla="*/ 5006 w 9117072"/>
              <a:gd name="connsiteY7" fmla="*/ 4281672 h 4286078"/>
              <a:gd name="connsiteX8" fmla="*/ 0 w 9117072"/>
              <a:gd name="connsiteY8" fmla="*/ 0 h 4286078"/>
              <a:gd name="connsiteX0" fmla="*/ 0 w 9117072"/>
              <a:gd name="connsiteY0" fmla="*/ 0 h 4286078"/>
              <a:gd name="connsiteX1" fmla="*/ 9117072 w 9117072"/>
              <a:gd name="connsiteY1" fmla="*/ 0 h 4286078"/>
              <a:gd name="connsiteX2" fmla="*/ 9117072 w 9117072"/>
              <a:gd name="connsiteY2" fmla="*/ 4006425 h 4286078"/>
              <a:gd name="connsiteX3" fmla="*/ 1346008 w 9117072"/>
              <a:gd name="connsiteY3" fmla="*/ 4004170 h 4286078"/>
              <a:gd name="connsiteX4" fmla="*/ 1263551 w 9117072"/>
              <a:gd name="connsiteY4" fmla="*/ 4071617 h 4286078"/>
              <a:gd name="connsiteX5" fmla="*/ 1264219 w 9117072"/>
              <a:gd name="connsiteY5" fmla="*/ 4220084 h 4286078"/>
              <a:gd name="connsiteX6" fmla="*/ 1204663 w 9117072"/>
              <a:gd name="connsiteY6" fmla="*/ 4283291 h 4286078"/>
              <a:gd name="connsiteX7" fmla="*/ 5006 w 9117072"/>
              <a:gd name="connsiteY7" fmla="*/ 4281672 h 4286078"/>
              <a:gd name="connsiteX8" fmla="*/ 0 w 9117072"/>
              <a:gd name="connsiteY8" fmla="*/ 0 h 4286078"/>
              <a:gd name="connsiteX0" fmla="*/ 0 w 9117072"/>
              <a:gd name="connsiteY0" fmla="*/ 0 h 4286078"/>
              <a:gd name="connsiteX1" fmla="*/ 9117072 w 9117072"/>
              <a:gd name="connsiteY1" fmla="*/ 0 h 4286078"/>
              <a:gd name="connsiteX2" fmla="*/ 9117072 w 9117072"/>
              <a:gd name="connsiteY2" fmla="*/ 4006425 h 4286078"/>
              <a:gd name="connsiteX3" fmla="*/ 1346008 w 9117072"/>
              <a:gd name="connsiteY3" fmla="*/ 4004170 h 4286078"/>
              <a:gd name="connsiteX4" fmla="*/ 1263551 w 9117072"/>
              <a:gd name="connsiteY4" fmla="*/ 4071617 h 4286078"/>
              <a:gd name="connsiteX5" fmla="*/ 1264219 w 9117072"/>
              <a:gd name="connsiteY5" fmla="*/ 4220084 h 4286078"/>
              <a:gd name="connsiteX6" fmla="*/ 1204663 w 9117072"/>
              <a:gd name="connsiteY6" fmla="*/ 4283291 h 4286078"/>
              <a:gd name="connsiteX7" fmla="*/ 5006 w 9117072"/>
              <a:gd name="connsiteY7" fmla="*/ 4281672 h 4286078"/>
              <a:gd name="connsiteX8" fmla="*/ 0 w 9117072"/>
              <a:gd name="connsiteY8" fmla="*/ 0 h 4286078"/>
              <a:gd name="connsiteX0" fmla="*/ 0 w 9117072"/>
              <a:gd name="connsiteY0" fmla="*/ 0 h 4286078"/>
              <a:gd name="connsiteX1" fmla="*/ 9117072 w 9117072"/>
              <a:gd name="connsiteY1" fmla="*/ 0 h 4286078"/>
              <a:gd name="connsiteX2" fmla="*/ 9117072 w 9117072"/>
              <a:gd name="connsiteY2" fmla="*/ 4006425 h 4286078"/>
              <a:gd name="connsiteX3" fmla="*/ 1346008 w 9117072"/>
              <a:gd name="connsiteY3" fmla="*/ 4004170 h 4286078"/>
              <a:gd name="connsiteX4" fmla="*/ 1263551 w 9117072"/>
              <a:gd name="connsiteY4" fmla="*/ 4071617 h 4286078"/>
              <a:gd name="connsiteX5" fmla="*/ 1264219 w 9117072"/>
              <a:gd name="connsiteY5" fmla="*/ 4220084 h 4286078"/>
              <a:gd name="connsiteX6" fmla="*/ 1204663 w 9117072"/>
              <a:gd name="connsiteY6" fmla="*/ 4283291 h 4286078"/>
              <a:gd name="connsiteX7" fmla="*/ 5006 w 9117072"/>
              <a:gd name="connsiteY7" fmla="*/ 4281672 h 4286078"/>
              <a:gd name="connsiteX8" fmla="*/ 0 w 9117072"/>
              <a:gd name="connsiteY8" fmla="*/ 0 h 4286078"/>
              <a:gd name="connsiteX0" fmla="*/ 0 w 9117072"/>
              <a:gd name="connsiteY0" fmla="*/ 0 h 4286078"/>
              <a:gd name="connsiteX1" fmla="*/ 9117072 w 9117072"/>
              <a:gd name="connsiteY1" fmla="*/ 0 h 4286078"/>
              <a:gd name="connsiteX2" fmla="*/ 9117072 w 9117072"/>
              <a:gd name="connsiteY2" fmla="*/ 4006425 h 4286078"/>
              <a:gd name="connsiteX3" fmla="*/ 1346008 w 9117072"/>
              <a:gd name="connsiteY3" fmla="*/ 4004170 h 4286078"/>
              <a:gd name="connsiteX4" fmla="*/ 1263551 w 9117072"/>
              <a:gd name="connsiteY4" fmla="*/ 4071617 h 4286078"/>
              <a:gd name="connsiteX5" fmla="*/ 1264219 w 9117072"/>
              <a:gd name="connsiteY5" fmla="*/ 4220084 h 4286078"/>
              <a:gd name="connsiteX6" fmla="*/ 1204663 w 9117072"/>
              <a:gd name="connsiteY6" fmla="*/ 4283291 h 4286078"/>
              <a:gd name="connsiteX7" fmla="*/ 5006 w 9117072"/>
              <a:gd name="connsiteY7" fmla="*/ 4281672 h 4286078"/>
              <a:gd name="connsiteX8" fmla="*/ 0 w 9117072"/>
              <a:gd name="connsiteY8" fmla="*/ 0 h 4286078"/>
              <a:gd name="connsiteX0" fmla="*/ 0 w 9117072"/>
              <a:gd name="connsiteY0" fmla="*/ 0 h 4286078"/>
              <a:gd name="connsiteX1" fmla="*/ 9117072 w 9117072"/>
              <a:gd name="connsiteY1" fmla="*/ 0 h 4286078"/>
              <a:gd name="connsiteX2" fmla="*/ 9117072 w 9117072"/>
              <a:gd name="connsiteY2" fmla="*/ 4006425 h 4286078"/>
              <a:gd name="connsiteX3" fmla="*/ 1346008 w 9117072"/>
              <a:gd name="connsiteY3" fmla="*/ 4004170 h 4286078"/>
              <a:gd name="connsiteX4" fmla="*/ 1263551 w 9117072"/>
              <a:gd name="connsiteY4" fmla="*/ 4071617 h 4286078"/>
              <a:gd name="connsiteX5" fmla="*/ 1264219 w 9117072"/>
              <a:gd name="connsiteY5" fmla="*/ 4220084 h 4286078"/>
              <a:gd name="connsiteX6" fmla="*/ 1204663 w 9117072"/>
              <a:gd name="connsiteY6" fmla="*/ 4283291 h 4286078"/>
              <a:gd name="connsiteX7" fmla="*/ 3568 w 9117072"/>
              <a:gd name="connsiteY7" fmla="*/ 4281672 h 4286078"/>
              <a:gd name="connsiteX8" fmla="*/ 0 w 9117072"/>
              <a:gd name="connsiteY8" fmla="*/ 0 h 4286078"/>
              <a:gd name="connsiteX0" fmla="*/ 0 w 9117072"/>
              <a:gd name="connsiteY0" fmla="*/ 0 h 4286078"/>
              <a:gd name="connsiteX1" fmla="*/ 9117072 w 9117072"/>
              <a:gd name="connsiteY1" fmla="*/ 0 h 4286078"/>
              <a:gd name="connsiteX2" fmla="*/ 9117072 w 9117072"/>
              <a:gd name="connsiteY2" fmla="*/ 4006425 h 4286078"/>
              <a:gd name="connsiteX3" fmla="*/ 1419581 w 9117072"/>
              <a:gd name="connsiteY3" fmla="*/ 4006964 h 4286078"/>
              <a:gd name="connsiteX4" fmla="*/ 1263551 w 9117072"/>
              <a:gd name="connsiteY4" fmla="*/ 4071617 h 4286078"/>
              <a:gd name="connsiteX5" fmla="*/ 1264219 w 9117072"/>
              <a:gd name="connsiteY5" fmla="*/ 4220084 h 4286078"/>
              <a:gd name="connsiteX6" fmla="*/ 1204663 w 9117072"/>
              <a:gd name="connsiteY6" fmla="*/ 4283291 h 4286078"/>
              <a:gd name="connsiteX7" fmla="*/ 3568 w 9117072"/>
              <a:gd name="connsiteY7" fmla="*/ 4281672 h 4286078"/>
              <a:gd name="connsiteX8" fmla="*/ 0 w 9117072"/>
              <a:gd name="connsiteY8" fmla="*/ 0 h 4286078"/>
              <a:gd name="connsiteX0" fmla="*/ 0 w 9117072"/>
              <a:gd name="connsiteY0" fmla="*/ 0 h 4286078"/>
              <a:gd name="connsiteX1" fmla="*/ 9117072 w 9117072"/>
              <a:gd name="connsiteY1" fmla="*/ 0 h 4286078"/>
              <a:gd name="connsiteX2" fmla="*/ 9117072 w 9117072"/>
              <a:gd name="connsiteY2" fmla="*/ 4006425 h 4286078"/>
              <a:gd name="connsiteX3" fmla="*/ 1419581 w 9117072"/>
              <a:gd name="connsiteY3" fmla="*/ 4006964 h 4286078"/>
              <a:gd name="connsiteX4" fmla="*/ 1346616 w 9117072"/>
              <a:gd name="connsiteY4" fmla="*/ 4082794 h 4286078"/>
              <a:gd name="connsiteX5" fmla="*/ 1264219 w 9117072"/>
              <a:gd name="connsiteY5" fmla="*/ 4220084 h 4286078"/>
              <a:gd name="connsiteX6" fmla="*/ 1204663 w 9117072"/>
              <a:gd name="connsiteY6" fmla="*/ 4283291 h 4286078"/>
              <a:gd name="connsiteX7" fmla="*/ 3568 w 9117072"/>
              <a:gd name="connsiteY7" fmla="*/ 4281672 h 4286078"/>
              <a:gd name="connsiteX8" fmla="*/ 0 w 9117072"/>
              <a:gd name="connsiteY8" fmla="*/ 0 h 4286078"/>
              <a:gd name="connsiteX0" fmla="*/ 0 w 9117072"/>
              <a:gd name="connsiteY0" fmla="*/ 0 h 4286078"/>
              <a:gd name="connsiteX1" fmla="*/ 9117072 w 9117072"/>
              <a:gd name="connsiteY1" fmla="*/ 0 h 4286078"/>
              <a:gd name="connsiteX2" fmla="*/ 9117072 w 9117072"/>
              <a:gd name="connsiteY2" fmla="*/ 4006425 h 4286078"/>
              <a:gd name="connsiteX3" fmla="*/ 1419581 w 9117072"/>
              <a:gd name="connsiteY3" fmla="*/ 4006964 h 4286078"/>
              <a:gd name="connsiteX4" fmla="*/ 1346616 w 9117072"/>
              <a:gd name="connsiteY4" fmla="*/ 4082794 h 4286078"/>
              <a:gd name="connsiteX5" fmla="*/ 1349658 w 9117072"/>
              <a:gd name="connsiteY5" fmla="*/ 4242437 h 4286078"/>
              <a:gd name="connsiteX6" fmla="*/ 1204663 w 9117072"/>
              <a:gd name="connsiteY6" fmla="*/ 4283291 h 4286078"/>
              <a:gd name="connsiteX7" fmla="*/ 3568 w 9117072"/>
              <a:gd name="connsiteY7" fmla="*/ 4281672 h 4286078"/>
              <a:gd name="connsiteX8" fmla="*/ 0 w 9117072"/>
              <a:gd name="connsiteY8" fmla="*/ 0 h 4286078"/>
              <a:gd name="connsiteX0" fmla="*/ 0 w 9117072"/>
              <a:gd name="connsiteY0" fmla="*/ 0 h 4294461"/>
              <a:gd name="connsiteX1" fmla="*/ 9117072 w 9117072"/>
              <a:gd name="connsiteY1" fmla="*/ 0 h 4294461"/>
              <a:gd name="connsiteX2" fmla="*/ 9117072 w 9117072"/>
              <a:gd name="connsiteY2" fmla="*/ 4006425 h 4294461"/>
              <a:gd name="connsiteX3" fmla="*/ 1419581 w 9117072"/>
              <a:gd name="connsiteY3" fmla="*/ 4006964 h 4294461"/>
              <a:gd name="connsiteX4" fmla="*/ 1346616 w 9117072"/>
              <a:gd name="connsiteY4" fmla="*/ 4082794 h 4294461"/>
              <a:gd name="connsiteX5" fmla="*/ 1349658 w 9117072"/>
              <a:gd name="connsiteY5" fmla="*/ 4242437 h 4294461"/>
              <a:gd name="connsiteX6" fmla="*/ 1294848 w 9117072"/>
              <a:gd name="connsiteY6" fmla="*/ 4291674 h 4294461"/>
              <a:gd name="connsiteX7" fmla="*/ 3568 w 9117072"/>
              <a:gd name="connsiteY7" fmla="*/ 4281672 h 4294461"/>
              <a:gd name="connsiteX8" fmla="*/ 0 w 9117072"/>
              <a:gd name="connsiteY8" fmla="*/ 0 h 4294461"/>
              <a:gd name="connsiteX0" fmla="*/ 0 w 9117072"/>
              <a:gd name="connsiteY0" fmla="*/ 0 h 4298976"/>
              <a:gd name="connsiteX1" fmla="*/ 9117072 w 9117072"/>
              <a:gd name="connsiteY1" fmla="*/ 0 h 4298976"/>
              <a:gd name="connsiteX2" fmla="*/ 9117072 w 9117072"/>
              <a:gd name="connsiteY2" fmla="*/ 4006425 h 4298976"/>
              <a:gd name="connsiteX3" fmla="*/ 1419581 w 9117072"/>
              <a:gd name="connsiteY3" fmla="*/ 4006964 h 4298976"/>
              <a:gd name="connsiteX4" fmla="*/ 1346616 w 9117072"/>
              <a:gd name="connsiteY4" fmla="*/ 4082794 h 4298976"/>
              <a:gd name="connsiteX5" fmla="*/ 1349658 w 9117072"/>
              <a:gd name="connsiteY5" fmla="*/ 4242437 h 4298976"/>
              <a:gd name="connsiteX6" fmla="*/ 1294848 w 9117072"/>
              <a:gd name="connsiteY6" fmla="*/ 4291674 h 4298976"/>
              <a:gd name="connsiteX7" fmla="*/ 3568 w 9117072"/>
              <a:gd name="connsiteY7" fmla="*/ 4298436 h 4298976"/>
              <a:gd name="connsiteX8" fmla="*/ 0 w 9117072"/>
              <a:gd name="connsiteY8" fmla="*/ 0 h 4298976"/>
              <a:gd name="connsiteX0" fmla="*/ 0 w 9117072"/>
              <a:gd name="connsiteY0" fmla="*/ 0 h 4296182"/>
              <a:gd name="connsiteX1" fmla="*/ 9117072 w 9117072"/>
              <a:gd name="connsiteY1" fmla="*/ 0 h 4296182"/>
              <a:gd name="connsiteX2" fmla="*/ 9117072 w 9117072"/>
              <a:gd name="connsiteY2" fmla="*/ 4006425 h 4296182"/>
              <a:gd name="connsiteX3" fmla="*/ 1419581 w 9117072"/>
              <a:gd name="connsiteY3" fmla="*/ 4006964 h 4296182"/>
              <a:gd name="connsiteX4" fmla="*/ 1346616 w 9117072"/>
              <a:gd name="connsiteY4" fmla="*/ 4082794 h 4296182"/>
              <a:gd name="connsiteX5" fmla="*/ 1349658 w 9117072"/>
              <a:gd name="connsiteY5" fmla="*/ 4242437 h 4296182"/>
              <a:gd name="connsiteX6" fmla="*/ 1294848 w 9117072"/>
              <a:gd name="connsiteY6" fmla="*/ 4291674 h 4296182"/>
              <a:gd name="connsiteX7" fmla="*/ 3568 w 9117072"/>
              <a:gd name="connsiteY7" fmla="*/ 4295642 h 4296182"/>
              <a:gd name="connsiteX8" fmla="*/ 0 w 9117072"/>
              <a:gd name="connsiteY8" fmla="*/ 0 h 4296182"/>
              <a:gd name="connsiteX0" fmla="*/ 0 w 9117072"/>
              <a:gd name="connsiteY0" fmla="*/ 0 h 4294461"/>
              <a:gd name="connsiteX1" fmla="*/ 9117072 w 9117072"/>
              <a:gd name="connsiteY1" fmla="*/ 0 h 4294461"/>
              <a:gd name="connsiteX2" fmla="*/ 9117072 w 9117072"/>
              <a:gd name="connsiteY2" fmla="*/ 4006425 h 4294461"/>
              <a:gd name="connsiteX3" fmla="*/ 1419581 w 9117072"/>
              <a:gd name="connsiteY3" fmla="*/ 4006964 h 4294461"/>
              <a:gd name="connsiteX4" fmla="*/ 1346616 w 9117072"/>
              <a:gd name="connsiteY4" fmla="*/ 4082794 h 4294461"/>
              <a:gd name="connsiteX5" fmla="*/ 1349658 w 9117072"/>
              <a:gd name="connsiteY5" fmla="*/ 4242437 h 4294461"/>
              <a:gd name="connsiteX6" fmla="*/ 1294848 w 9117072"/>
              <a:gd name="connsiteY6" fmla="*/ 4291674 h 4294461"/>
              <a:gd name="connsiteX7" fmla="*/ 3568 w 9117072"/>
              <a:gd name="connsiteY7" fmla="*/ 4292848 h 4294461"/>
              <a:gd name="connsiteX8" fmla="*/ 0 w 9117072"/>
              <a:gd name="connsiteY8" fmla="*/ 0 h 4294461"/>
              <a:gd name="connsiteX0" fmla="*/ 0 w 9117072"/>
              <a:gd name="connsiteY0" fmla="*/ 0 h 4294461"/>
              <a:gd name="connsiteX1" fmla="*/ 9117072 w 9117072"/>
              <a:gd name="connsiteY1" fmla="*/ 0 h 4294461"/>
              <a:gd name="connsiteX2" fmla="*/ 9117072 w 9117072"/>
              <a:gd name="connsiteY2" fmla="*/ 4006425 h 4294461"/>
              <a:gd name="connsiteX3" fmla="*/ 1419581 w 9117072"/>
              <a:gd name="connsiteY3" fmla="*/ 4006964 h 4294461"/>
              <a:gd name="connsiteX4" fmla="*/ 1346616 w 9117072"/>
              <a:gd name="connsiteY4" fmla="*/ 4082794 h 4294461"/>
              <a:gd name="connsiteX5" fmla="*/ 1349658 w 9117072"/>
              <a:gd name="connsiteY5" fmla="*/ 4242437 h 4294461"/>
              <a:gd name="connsiteX6" fmla="*/ 1294848 w 9117072"/>
              <a:gd name="connsiteY6" fmla="*/ 4291674 h 4294461"/>
              <a:gd name="connsiteX7" fmla="*/ 3568 w 9117072"/>
              <a:gd name="connsiteY7" fmla="*/ 4292848 h 4294461"/>
              <a:gd name="connsiteX8" fmla="*/ 0 w 9117072"/>
              <a:gd name="connsiteY8" fmla="*/ 0 h 4294461"/>
              <a:gd name="connsiteX0" fmla="*/ 0 w 9117072"/>
              <a:gd name="connsiteY0" fmla="*/ 0 h 4294461"/>
              <a:gd name="connsiteX1" fmla="*/ 9117072 w 9117072"/>
              <a:gd name="connsiteY1" fmla="*/ 0 h 4294461"/>
              <a:gd name="connsiteX2" fmla="*/ 9117072 w 9117072"/>
              <a:gd name="connsiteY2" fmla="*/ 4006425 h 4294461"/>
              <a:gd name="connsiteX3" fmla="*/ 1410087 w 9117072"/>
              <a:gd name="connsiteY3" fmla="*/ 4006964 h 4294461"/>
              <a:gd name="connsiteX4" fmla="*/ 1346616 w 9117072"/>
              <a:gd name="connsiteY4" fmla="*/ 4082794 h 4294461"/>
              <a:gd name="connsiteX5" fmla="*/ 1349658 w 9117072"/>
              <a:gd name="connsiteY5" fmla="*/ 4242437 h 4294461"/>
              <a:gd name="connsiteX6" fmla="*/ 1294848 w 9117072"/>
              <a:gd name="connsiteY6" fmla="*/ 4291674 h 4294461"/>
              <a:gd name="connsiteX7" fmla="*/ 3568 w 9117072"/>
              <a:gd name="connsiteY7" fmla="*/ 4292848 h 4294461"/>
              <a:gd name="connsiteX8" fmla="*/ 0 w 9117072"/>
              <a:gd name="connsiteY8" fmla="*/ 0 h 4294461"/>
              <a:gd name="connsiteX0" fmla="*/ 0 w 9117072"/>
              <a:gd name="connsiteY0" fmla="*/ 0 h 4293963"/>
              <a:gd name="connsiteX1" fmla="*/ 9117072 w 9117072"/>
              <a:gd name="connsiteY1" fmla="*/ 0 h 4293963"/>
              <a:gd name="connsiteX2" fmla="*/ 9117072 w 9117072"/>
              <a:gd name="connsiteY2" fmla="*/ 4006425 h 4293963"/>
              <a:gd name="connsiteX3" fmla="*/ 1410087 w 9117072"/>
              <a:gd name="connsiteY3" fmla="*/ 4006964 h 4293963"/>
              <a:gd name="connsiteX4" fmla="*/ 1346616 w 9117072"/>
              <a:gd name="connsiteY4" fmla="*/ 4082794 h 4293963"/>
              <a:gd name="connsiteX5" fmla="*/ 1349658 w 9117072"/>
              <a:gd name="connsiteY5" fmla="*/ 4242437 h 4293963"/>
              <a:gd name="connsiteX6" fmla="*/ 1294848 w 9117072"/>
              <a:gd name="connsiteY6" fmla="*/ 4291674 h 4293963"/>
              <a:gd name="connsiteX7" fmla="*/ 3568 w 9117072"/>
              <a:gd name="connsiteY7" fmla="*/ 4292848 h 4293963"/>
              <a:gd name="connsiteX8" fmla="*/ 0 w 9117072"/>
              <a:gd name="connsiteY8" fmla="*/ 0 h 4293963"/>
              <a:gd name="connsiteX0" fmla="*/ 0 w 9117072"/>
              <a:gd name="connsiteY0" fmla="*/ 0 h 4293964"/>
              <a:gd name="connsiteX1" fmla="*/ 9117072 w 9117072"/>
              <a:gd name="connsiteY1" fmla="*/ 0 h 4293964"/>
              <a:gd name="connsiteX2" fmla="*/ 9117072 w 9117072"/>
              <a:gd name="connsiteY2" fmla="*/ 4006425 h 4293964"/>
              <a:gd name="connsiteX3" fmla="*/ 1410087 w 9117072"/>
              <a:gd name="connsiteY3" fmla="*/ 4006964 h 4293964"/>
              <a:gd name="connsiteX4" fmla="*/ 1346616 w 9117072"/>
              <a:gd name="connsiteY4" fmla="*/ 4077205 h 4293964"/>
              <a:gd name="connsiteX5" fmla="*/ 1349658 w 9117072"/>
              <a:gd name="connsiteY5" fmla="*/ 4242437 h 4293964"/>
              <a:gd name="connsiteX6" fmla="*/ 1294848 w 9117072"/>
              <a:gd name="connsiteY6" fmla="*/ 4291674 h 4293964"/>
              <a:gd name="connsiteX7" fmla="*/ 3568 w 9117072"/>
              <a:gd name="connsiteY7" fmla="*/ 4292848 h 4293964"/>
              <a:gd name="connsiteX8" fmla="*/ 0 w 9117072"/>
              <a:gd name="connsiteY8" fmla="*/ 0 h 4293964"/>
              <a:gd name="connsiteX0" fmla="*/ 0 w 9117072"/>
              <a:gd name="connsiteY0" fmla="*/ 0 h 4293964"/>
              <a:gd name="connsiteX1" fmla="*/ 9117072 w 9117072"/>
              <a:gd name="connsiteY1" fmla="*/ 0 h 4293964"/>
              <a:gd name="connsiteX2" fmla="*/ 9117072 w 9117072"/>
              <a:gd name="connsiteY2" fmla="*/ 4006425 h 4293964"/>
              <a:gd name="connsiteX3" fmla="*/ 1410087 w 9117072"/>
              <a:gd name="connsiteY3" fmla="*/ 4006964 h 4293964"/>
              <a:gd name="connsiteX4" fmla="*/ 1351363 w 9117072"/>
              <a:gd name="connsiteY4" fmla="*/ 4085589 h 4293964"/>
              <a:gd name="connsiteX5" fmla="*/ 1349658 w 9117072"/>
              <a:gd name="connsiteY5" fmla="*/ 4242437 h 4293964"/>
              <a:gd name="connsiteX6" fmla="*/ 1294848 w 9117072"/>
              <a:gd name="connsiteY6" fmla="*/ 4291674 h 4293964"/>
              <a:gd name="connsiteX7" fmla="*/ 3568 w 9117072"/>
              <a:gd name="connsiteY7" fmla="*/ 4292848 h 4293964"/>
              <a:gd name="connsiteX8" fmla="*/ 0 w 9117072"/>
              <a:gd name="connsiteY8" fmla="*/ 0 h 4293964"/>
              <a:gd name="connsiteX0" fmla="*/ 0 w 9117072"/>
              <a:gd name="connsiteY0" fmla="*/ 0 h 4293964"/>
              <a:gd name="connsiteX1" fmla="*/ 9117072 w 9117072"/>
              <a:gd name="connsiteY1" fmla="*/ 0 h 4293964"/>
              <a:gd name="connsiteX2" fmla="*/ 9117072 w 9117072"/>
              <a:gd name="connsiteY2" fmla="*/ 4006425 h 4293964"/>
              <a:gd name="connsiteX3" fmla="*/ 1410087 w 9117072"/>
              <a:gd name="connsiteY3" fmla="*/ 4006964 h 4293964"/>
              <a:gd name="connsiteX4" fmla="*/ 1351363 w 9117072"/>
              <a:gd name="connsiteY4" fmla="*/ 4085589 h 4293964"/>
              <a:gd name="connsiteX5" fmla="*/ 1349658 w 9117072"/>
              <a:gd name="connsiteY5" fmla="*/ 4242437 h 4293964"/>
              <a:gd name="connsiteX6" fmla="*/ 1294848 w 9117072"/>
              <a:gd name="connsiteY6" fmla="*/ 4291674 h 4293964"/>
              <a:gd name="connsiteX7" fmla="*/ 3568 w 9117072"/>
              <a:gd name="connsiteY7" fmla="*/ 4292848 h 4293964"/>
              <a:gd name="connsiteX8" fmla="*/ 0 w 9117072"/>
              <a:gd name="connsiteY8" fmla="*/ 0 h 42939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9117072" h="4293964">
                <a:moveTo>
                  <a:pt x="0" y="0"/>
                </a:moveTo>
                <a:lnTo>
                  <a:pt x="9117072" y="0"/>
                </a:lnTo>
                <a:lnTo>
                  <a:pt x="9117072" y="4006425"/>
                </a:lnTo>
                <a:lnTo>
                  <a:pt x="1410087" y="4006964"/>
                </a:lnTo>
                <a:cubicBezTo>
                  <a:pt x="1362013" y="4011137"/>
                  <a:pt x="1351017" y="4033148"/>
                  <a:pt x="1351363" y="4085589"/>
                </a:cubicBezTo>
                <a:cubicBezTo>
                  <a:pt x="1351711" y="4151196"/>
                  <a:pt x="1351391" y="4200554"/>
                  <a:pt x="1349658" y="4242437"/>
                </a:cubicBezTo>
                <a:cubicBezTo>
                  <a:pt x="1347925" y="4284320"/>
                  <a:pt x="1334479" y="4289384"/>
                  <a:pt x="1294848" y="4291674"/>
                </a:cubicBezTo>
                <a:cubicBezTo>
                  <a:pt x="1255217" y="4293964"/>
                  <a:pt x="403454" y="4293388"/>
                  <a:pt x="3568" y="4292848"/>
                </a:cubicBezTo>
                <a:cubicBezTo>
                  <a:pt x="1761" y="3267521"/>
                  <a:pt x="239" y="1086814"/>
                  <a:pt x="0" y="0"/>
                </a:cubicBezTo>
                <a:close/>
              </a:path>
            </a:pathLst>
          </a:custGeom>
        </p:spPr>
        <p:txBody>
          <a:bodyPr/>
          <a:lstStyle>
            <a:lvl1pPr>
              <a:defRPr lang="en-GB" dirty="0"/>
            </a:lvl1pPr>
          </a:lstStyle>
          <a:p>
            <a:r>
              <a:rPr lang="en-US" smtClean="0"/>
              <a:t>Click icon to add picture</a:t>
            </a:r>
            <a:endParaRPr lang="en-GB" dirty="0"/>
          </a:p>
        </p:txBody>
      </p:sp>
      <p:sp>
        <p:nvSpPr>
          <p:cNvPr id="9" name="Rubrik 1"/>
          <p:cNvSpPr>
            <a:spLocks noGrp="1"/>
          </p:cNvSpPr>
          <p:nvPr>
            <p:ph type="title" hasCustomPrompt="1"/>
          </p:nvPr>
        </p:nvSpPr>
        <p:spPr>
          <a:xfrm>
            <a:off x="1619250" y="323613"/>
            <a:ext cx="6935788" cy="501254"/>
          </a:xfrm>
        </p:spPr>
        <p:txBody>
          <a:bodyPr/>
          <a:lstStyle/>
          <a:p>
            <a:r>
              <a:rPr lang="sv-SE" dirty="0" err="1" smtClean="0"/>
              <a:t>Chapter</a:t>
            </a:r>
            <a:r>
              <a:rPr lang="sv-SE" dirty="0" smtClean="0"/>
              <a:t> </a:t>
            </a:r>
            <a:r>
              <a:rPr lang="sv-SE" dirty="0" err="1" smtClean="0"/>
              <a:t>heading</a:t>
            </a:r>
            <a:endParaRPr lang="en-GB" dirty="0"/>
          </a:p>
        </p:txBody>
      </p:sp>
      <p:sp>
        <p:nvSpPr>
          <p:cNvPr id="7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5580112" y="4716382"/>
            <a:ext cx="2133600" cy="273844"/>
          </a:xfrm>
        </p:spPr>
        <p:txBody>
          <a:bodyPr/>
          <a:lstStyle>
            <a:lvl1pPr>
              <a:defRPr sz="1100"/>
            </a:lvl1pPr>
          </a:lstStyle>
          <a:p>
            <a:fld id="{CFCB38AA-14D0-4B67-BE5B-608C5A8A7489}" type="datetimeFigureOut">
              <a:rPr lang="sv-SE" smtClean="0"/>
              <a:pPr/>
              <a:t>2016-02-09</a:t>
            </a:fld>
            <a:endParaRPr lang="sv-SE"/>
          </a:p>
        </p:txBody>
      </p:sp>
      <p:sp>
        <p:nvSpPr>
          <p:cNvPr id="10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8172400" y="4724617"/>
            <a:ext cx="531863" cy="273844"/>
          </a:xfrm>
        </p:spPr>
        <p:txBody>
          <a:bodyPr/>
          <a:lstStyle>
            <a:lvl1pPr>
              <a:defRPr sz="1100"/>
            </a:lvl1pPr>
          </a:lstStyle>
          <a:p>
            <a:fld id="{680D72F4-1C41-4187-A4BC-492CF086CF40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11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1619250" y="4773106"/>
            <a:ext cx="2895600" cy="273844"/>
          </a:xfrm>
        </p:spPr>
        <p:txBody>
          <a:bodyPr lIns="0" tIns="0" rIns="0" bIns="0" anchor="t" anchorCtr="0"/>
          <a:lstStyle>
            <a:lvl1pPr algn="l">
              <a:lnSpc>
                <a:spcPts val="900"/>
              </a:lnSpc>
              <a:defRPr sz="1100" b="1" cap="all" baseline="0">
                <a:solidFill>
                  <a:schemeClr val="bg1"/>
                </a:solidFill>
              </a:defRPr>
            </a:lvl1pPr>
          </a:lstStyle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33144802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rge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tshållare för bild 7"/>
          <p:cNvSpPr>
            <a:spLocks noGrp="1"/>
          </p:cNvSpPr>
          <p:nvPr>
            <p:ph type="pic" sz="quarter" idx="13"/>
          </p:nvPr>
        </p:nvSpPr>
        <p:spPr>
          <a:xfrm>
            <a:off x="1619250" y="1066800"/>
            <a:ext cx="6935788" cy="3178969"/>
          </a:xfrm>
        </p:spPr>
        <p:txBody>
          <a:bodyPr/>
          <a:lstStyle/>
          <a:p>
            <a:r>
              <a:rPr lang="en-US" smtClean="0"/>
              <a:t>Click icon to add picture</a:t>
            </a:r>
            <a:endParaRPr lang="en-GB" dirty="0"/>
          </a:p>
        </p:txBody>
      </p:sp>
      <p:sp>
        <p:nvSpPr>
          <p:cNvPr id="9" name="Rubrik 1"/>
          <p:cNvSpPr>
            <a:spLocks noGrp="1"/>
          </p:cNvSpPr>
          <p:nvPr>
            <p:ph type="title"/>
          </p:nvPr>
        </p:nvSpPr>
        <p:spPr>
          <a:xfrm>
            <a:off x="1619250" y="323613"/>
            <a:ext cx="6935788" cy="501254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7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5580112" y="4716382"/>
            <a:ext cx="2133600" cy="273844"/>
          </a:xfrm>
        </p:spPr>
        <p:txBody>
          <a:bodyPr/>
          <a:lstStyle>
            <a:lvl1pPr>
              <a:defRPr sz="1100"/>
            </a:lvl1pPr>
          </a:lstStyle>
          <a:p>
            <a:fld id="{CFCB38AA-14D0-4B67-BE5B-608C5A8A7489}" type="datetimeFigureOut">
              <a:rPr lang="sv-SE" smtClean="0"/>
              <a:pPr/>
              <a:t>2016-02-09</a:t>
            </a:fld>
            <a:endParaRPr lang="sv-SE"/>
          </a:p>
        </p:txBody>
      </p:sp>
      <p:sp>
        <p:nvSpPr>
          <p:cNvPr id="10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8172400" y="4724617"/>
            <a:ext cx="531863" cy="273844"/>
          </a:xfrm>
        </p:spPr>
        <p:txBody>
          <a:bodyPr/>
          <a:lstStyle>
            <a:lvl1pPr>
              <a:defRPr sz="1100"/>
            </a:lvl1pPr>
          </a:lstStyle>
          <a:p>
            <a:fld id="{680D72F4-1C41-4187-A4BC-492CF086CF40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11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1619250" y="4773106"/>
            <a:ext cx="2895600" cy="273844"/>
          </a:xfrm>
        </p:spPr>
        <p:txBody>
          <a:bodyPr lIns="0" tIns="0" rIns="0" bIns="0" anchor="t" anchorCtr="0"/>
          <a:lstStyle>
            <a:lvl1pPr algn="l">
              <a:lnSpc>
                <a:spcPts val="900"/>
              </a:lnSpc>
              <a:defRPr sz="1100" b="1" cap="all" baseline="0">
                <a:solidFill>
                  <a:schemeClr val="bg1"/>
                </a:solidFill>
              </a:defRPr>
            </a:lvl1pPr>
          </a:lstStyle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53924017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pty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5580112" y="4716382"/>
            <a:ext cx="2133600" cy="273844"/>
          </a:xfrm>
        </p:spPr>
        <p:txBody>
          <a:bodyPr/>
          <a:lstStyle>
            <a:lvl1pPr>
              <a:defRPr sz="1100"/>
            </a:lvl1pPr>
          </a:lstStyle>
          <a:p>
            <a:fld id="{CFCB38AA-14D0-4B67-BE5B-608C5A8A7489}" type="datetimeFigureOut">
              <a:rPr lang="sv-SE" smtClean="0"/>
              <a:pPr/>
              <a:t>2016-02-09</a:t>
            </a:fld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8172400" y="4724617"/>
            <a:ext cx="531863" cy="273844"/>
          </a:xfrm>
        </p:spPr>
        <p:txBody>
          <a:bodyPr/>
          <a:lstStyle>
            <a:lvl1pPr>
              <a:defRPr sz="1100"/>
            </a:lvl1pPr>
          </a:lstStyle>
          <a:p>
            <a:fld id="{680D72F4-1C41-4187-A4BC-492CF086CF40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7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1619250" y="4773106"/>
            <a:ext cx="2895600" cy="273844"/>
          </a:xfrm>
        </p:spPr>
        <p:txBody>
          <a:bodyPr lIns="0" tIns="0" rIns="0" bIns="0" anchor="t" anchorCtr="0"/>
          <a:lstStyle>
            <a:lvl1pPr algn="l">
              <a:lnSpc>
                <a:spcPts val="900"/>
              </a:lnSpc>
              <a:defRPr sz="1100" b="1" cap="all" baseline="0">
                <a:solidFill>
                  <a:schemeClr val="bg1"/>
                </a:solidFill>
              </a:defRPr>
            </a:lvl1pPr>
          </a:lstStyle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54627424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emf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1619250" y="323613"/>
            <a:ext cx="6935788" cy="501254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/>
          <a:p>
            <a:r>
              <a:rPr lang="sv-SE" dirty="0" smtClean="0"/>
              <a:t>Klicka här för att ändra format</a:t>
            </a:r>
            <a:endParaRPr lang="en-GB" dirty="0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1619250" y="1069975"/>
            <a:ext cx="6935788" cy="3175793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en-GB" dirty="0"/>
          </a:p>
        </p:txBody>
      </p:sp>
      <p:pic>
        <p:nvPicPr>
          <p:cNvPr id="8" name="Picture 2"/>
          <p:cNvPicPr>
            <a:picLocks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8965" y="258366"/>
            <a:ext cx="514350" cy="4970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1619250" y="4731544"/>
            <a:ext cx="2895600" cy="273844"/>
          </a:xfrm>
          <a:prstGeom prst="rect">
            <a:avLst/>
          </a:prstGeom>
        </p:spPr>
        <p:txBody>
          <a:bodyPr vert="horz" lIns="0" tIns="0" rIns="0" bIns="0" rtlCol="0" anchor="t"/>
          <a:lstStyle>
            <a:lvl1pPr>
              <a:defRPr lang="en-GB" sz="700" b="1" cap="all" baseline="0">
                <a:solidFill>
                  <a:schemeClr val="bg1"/>
                </a:solidFill>
              </a:defRPr>
            </a:lvl1pPr>
          </a:lstStyle>
          <a:p>
            <a:pPr>
              <a:lnSpc>
                <a:spcPts val="900"/>
              </a:lnSpc>
            </a:pPr>
            <a:endParaRPr lang="en-GB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8172400" y="4731544"/>
            <a:ext cx="531863" cy="273844"/>
          </a:xfrm>
          <a:prstGeom prst="rect">
            <a:avLst/>
          </a:prstGeom>
        </p:spPr>
        <p:txBody>
          <a:bodyPr vert="horz" lIns="0" tIns="0" rIns="0" bIns="0" rtlCol="0" anchor="t"/>
          <a:lstStyle>
            <a:lvl1pPr algn="r">
              <a:defRPr lang="en-GB" sz="700" b="1" cap="all" baseline="0" smtClean="0">
                <a:solidFill>
                  <a:schemeClr val="bg1"/>
                </a:solidFill>
              </a:defRPr>
            </a:lvl1pPr>
          </a:lstStyle>
          <a:p>
            <a:pPr>
              <a:lnSpc>
                <a:spcPts val="900"/>
              </a:lnSpc>
            </a:pPr>
            <a:fld id="{680D72F4-1C41-4187-A4BC-492CF086CF40}" type="slidenum">
              <a:rPr lang="en-GB" smtClean="0"/>
              <a:pPr>
                <a:lnSpc>
                  <a:spcPts val="900"/>
                </a:lnSpc>
              </a:pPr>
              <a:t>‹#›</a:t>
            </a:fld>
            <a:endParaRPr lang="en-GB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5580112" y="4716382"/>
            <a:ext cx="2133600" cy="273844"/>
          </a:xfrm>
          <a:prstGeom prst="rect">
            <a:avLst/>
          </a:prstGeom>
        </p:spPr>
        <p:txBody>
          <a:bodyPr vert="horz" lIns="0" tIns="0" rIns="0" bIns="0" rtlCol="0" anchor="t"/>
          <a:lstStyle>
            <a:lvl1pPr>
              <a:defRPr lang="en-GB" sz="700" b="1" cap="all" baseline="0" smtClean="0">
                <a:solidFill>
                  <a:schemeClr val="bg1"/>
                </a:solidFill>
              </a:defRPr>
            </a:lvl1pPr>
          </a:lstStyle>
          <a:p>
            <a:pPr algn="r">
              <a:lnSpc>
                <a:spcPts val="900"/>
              </a:lnSpc>
            </a:pPr>
            <a:fld id="{CFCB38AA-14D0-4B67-BE5B-608C5A8A7489}" type="datetimeFigureOut">
              <a:rPr lang="en-GB" smtClean="0"/>
              <a:pPr algn="r">
                <a:lnSpc>
                  <a:spcPts val="900"/>
                </a:lnSpc>
              </a:pPr>
              <a:t>09/02/2016</a:t>
            </a:fld>
            <a:endParaRPr lang="en-GB" dirty="0"/>
          </a:p>
        </p:txBody>
      </p:sp>
      <p:sp>
        <p:nvSpPr>
          <p:cNvPr id="9" name="Rektangel 12"/>
          <p:cNvSpPr/>
          <p:nvPr/>
        </p:nvSpPr>
        <p:spPr>
          <a:xfrm>
            <a:off x="0" y="4478534"/>
            <a:ext cx="9144000" cy="681540"/>
          </a:xfrm>
          <a:custGeom>
            <a:avLst/>
            <a:gdLst>
              <a:gd name="connsiteX0" fmla="*/ 1360291 w 9144000"/>
              <a:gd name="connsiteY0" fmla="*/ 0 h 908720"/>
              <a:gd name="connsiteX1" fmla="*/ 9144000 w 9144000"/>
              <a:gd name="connsiteY1" fmla="*/ 0 h 908720"/>
              <a:gd name="connsiteX2" fmla="*/ 9144000 w 9144000"/>
              <a:gd name="connsiteY2" fmla="*/ 262632 h 908720"/>
              <a:gd name="connsiteX3" fmla="*/ 9144000 w 9144000"/>
              <a:gd name="connsiteY3" fmla="*/ 328588 h 908720"/>
              <a:gd name="connsiteX4" fmla="*/ 9144000 w 9144000"/>
              <a:gd name="connsiteY4" fmla="*/ 808061 h 908720"/>
              <a:gd name="connsiteX5" fmla="*/ 9144000 w 9144000"/>
              <a:gd name="connsiteY5" fmla="*/ 883320 h 908720"/>
              <a:gd name="connsiteX6" fmla="*/ 9144000 w 9144000"/>
              <a:gd name="connsiteY6" fmla="*/ 904652 h 908720"/>
              <a:gd name="connsiteX7" fmla="*/ 9065179 w 9144000"/>
              <a:gd name="connsiteY7" fmla="*/ 904652 h 908720"/>
              <a:gd name="connsiteX8" fmla="*/ 9043341 w 9144000"/>
              <a:gd name="connsiteY8" fmla="*/ 908720 h 908720"/>
              <a:gd name="connsiteX9" fmla="*/ 1259632 w 9144000"/>
              <a:gd name="connsiteY9" fmla="*/ 908720 h 908720"/>
              <a:gd name="connsiteX10" fmla="*/ 1259632 w 9144000"/>
              <a:gd name="connsiteY10" fmla="*/ 904652 h 908720"/>
              <a:gd name="connsiteX11" fmla="*/ 0 w 9144000"/>
              <a:gd name="connsiteY11" fmla="*/ 904652 h 908720"/>
              <a:gd name="connsiteX12" fmla="*/ 0 w 9144000"/>
              <a:gd name="connsiteY12" fmla="*/ 883320 h 908720"/>
              <a:gd name="connsiteX13" fmla="*/ 0 w 9144000"/>
              <a:gd name="connsiteY13" fmla="*/ 328588 h 908720"/>
              <a:gd name="connsiteX14" fmla="*/ 0 w 9144000"/>
              <a:gd name="connsiteY14" fmla="*/ 314003 h 908720"/>
              <a:gd name="connsiteX15" fmla="*/ 901401 w 9144000"/>
              <a:gd name="connsiteY15" fmla="*/ 314003 h 908720"/>
              <a:gd name="connsiteX16" fmla="*/ 1026319 w 9144000"/>
              <a:gd name="connsiteY16" fmla="*/ 314003 h 908720"/>
              <a:gd name="connsiteX17" fmla="*/ 1194387 w 9144000"/>
              <a:gd name="connsiteY17" fmla="*/ 314003 h 908720"/>
              <a:gd name="connsiteX18" fmla="*/ 1258275 w 9144000"/>
              <a:gd name="connsiteY18" fmla="*/ 262632 h 908720"/>
              <a:gd name="connsiteX19" fmla="*/ 1259632 w 9144000"/>
              <a:gd name="connsiteY19" fmla="*/ 262632 h 908720"/>
              <a:gd name="connsiteX20" fmla="*/ 1259632 w 9144000"/>
              <a:gd name="connsiteY20" fmla="*/ 255909 h 908720"/>
              <a:gd name="connsiteX21" fmla="*/ 1261441 w 9144000"/>
              <a:gd name="connsiteY21" fmla="*/ 246949 h 908720"/>
              <a:gd name="connsiteX22" fmla="*/ 1261441 w 9144000"/>
              <a:gd name="connsiteY22" fmla="*/ 91699 h 908720"/>
              <a:gd name="connsiteX23" fmla="*/ 1360291 w 9144000"/>
              <a:gd name="connsiteY23" fmla="*/ 0 h 908720"/>
              <a:gd name="connsiteX0" fmla="*/ 1405535 w 9144000"/>
              <a:gd name="connsiteY0" fmla="*/ 3175 h 908720"/>
              <a:gd name="connsiteX1" fmla="*/ 9144000 w 9144000"/>
              <a:gd name="connsiteY1" fmla="*/ 0 h 908720"/>
              <a:gd name="connsiteX2" fmla="*/ 9144000 w 9144000"/>
              <a:gd name="connsiteY2" fmla="*/ 262632 h 908720"/>
              <a:gd name="connsiteX3" fmla="*/ 9144000 w 9144000"/>
              <a:gd name="connsiteY3" fmla="*/ 328588 h 908720"/>
              <a:gd name="connsiteX4" fmla="*/ 9144000 w 9144000"/>
              <a:gd name="connsiteY4" fmla="*/ 808061 h 908720"/>
              <a:gd name="connsiteX5" fmla="*/ 9144000 w 9144000"/>
              <a:gd name="connsiteY5" fmla="*/ 883320 h 908720"/>
              <a:gd name="connsiteX6" fmla="*/ 9144000 w 9144000"/>
              <a:gd name="connsiteY6" fmla="*/ 904652 h 908720"/>
              <a:gd name="connsiteX7" fmla="*/ 9065179 w 9144000"/>
              <a:gd name="connsiteY7" fmla="*/ 904652 h 908720"/>
              <a:gd name="connsiteX8" fmla="*/ 9043341 w 9144000"/>
              <a:gd name="connsiteY8" fmla="*/ 908720 h 908720"/>
              <a:gd name="connsiteX9" fmla="*/ 1259632 w 9144000"/>
              <a:gd name="connsiteY9" fmla="*/ 908720 h 908720"/>
              <a:gd name="connsiteX10" fmla="*/ 1259632 w 9144000"/>
              <a:gd name="connsiteY10" fmla="*/ 904652 h 908720"/>
              <a:gd name="connsiteX11" fmla="*/ 0 w 9144000"/>
              <a:gd name="connsiteY11" fmla="*/ 904652 h 908720"/>
              <a:gd name="connsiteX12" fmla="*/ 0 w 9144000"/>
              <a:gd name="connsiteY12" fmla="*/ 883320 h 908720"/>
              <a:gd name="connsiteX13" fmla="*/ 0 w 9144000"/>
              <a:gd name="connsiteY13" fmla="*/ 328588 h 908720"/>
              <a:gd name="connsiteX14" fmla="*/ 0 w 9144000"/>
              <a:gd name="connsiteY14" fmla="*/ 314003 h 908720"/>
              <a:gd name="connsiteX15" fmla="*/ 901401 w 9144000"/>
              <a:gd name="connsiteY15" fmla="*/ 314003 h 908720"/>
              <a:gd name="connsiteX16" fmla="*/ 1026319 w 9144000"/>
              <a:gd name="connsiteY16" fmla="*/ 314003 h 908720"/>
              <a:gd name="connsiteX17" fmla="*/ 1194387 w 9144000"/>
              <a:gd name="connsiteY17" fmla="*/ 314003 h 908720"/>
              <a:gd name="connsiteX18" fmla="*/ 1258275 w 9144000"/>
              <a:gd name="connsiteY18" fmla="*/ 262632 h 908720"/>
              <a:gd name="connsiteX19" fmla="*/ 1259632 w 9144000"/>
              <a:gd name="connsiteY19" fmla="*/ 262632 h 908720"/>
              <a:gd name="connsiteX20" fmla="*/ 1259632 w 9144000"/>
              <a:gd name="connsiteY20" fmla="*/ 255909 h 908720"/>
              <a:gd name="connsiteX21" fmla="*/ 1261441 w 9144000"/>
              <a:gd name="connsiteY21" fmla="*/ 246949 h 908720"/>
              <a:gd name="connsiteX22" fmla="*/ 1261441 w 9144000"/>
              <a:gd name="connsiteY22" fmla="*/ 91699 h 908720"/>
              <a:gd name="connsiteX23" fmla="*/ 1405535 w 9144000"/>
              <a:gd name="connsiteY23" fmla="*/ 3175 h 908720"/>
              <a:gd name="connsiteX0" fmla="*/ 1405535 w 9144000"/>
              <a:gd name="connsiteY0" fmla="*/ 3175 h 908720"/>
              <a:gd name="connsiteX1" fmla="*/ 9144000 w 9144000"/>
              <a:gd name="connsiteY1" fmla="*/ 0 h 908720"/>
              <a:gd name="connsiteX2" fmla="*/ 9144000 w 9144000"/>
              <a:gd name="connsiteY2" fmla="*/ 262632 h 908720"/>
              <a:gd name="connsiteX3" fmla="*/ 9144000 w 9144000"/>
              <a:gd name="connsiteY3" fmla="*/ 328588 h 908720"/>
              <a:gd name="connsiteX4" fmla="*/ 9144000 w 9144000"/>
              <a:gd name="connsiteY4" fmla="*/ 808061 h 908720"/>
              <a:gd name="connsiteX5" fmla="*/ 9144000 w 9144000"/>
              <a:gd name="connsiteY5" fmla="*/ 883320 h 908720"/>
              <a:gd name="connsiteX6" fmla="*/ 9144000 w 9144000"/>
              <a:gd name="connsiteY6" fmla="*/ 904652 h 908720"/>
              <a:gd name="connsiteX7" fmla="*/ 9065179 w 9144000"/>
              <a:gd name="connsiteY7" fmla="*/ 904652 h 908720"/>
              <a:gd name="connsiteX8" fmla="*/ 9043341 w 9144000"/>
              <a:gd name="connsiteY8" fmla="*/ 908720 h 908720"/>
              <a:gd name="connsiteX9" fmla="*/ 1259632 w 9144000"/>
              <a:gd name="connsiteY9" fmla="*/ 908720 h 908720"/>
              <a:gd name="connsiteX10" fmla="*/ 1259632 w 9144000"/>
              <a:gd name="connsiteY10" fmla="*/ 904652 h 908720"/>
              <a:gd name="connsiteX11" fmla="*/ 0 w 9144000"/>
              <a:gd name="connsiteY11" fmla="*/ 904652 h 908720"/>
              <a:gd name="connsiteX12" fmla="*/ 0 w 9144000"/>
              <a:gd name="connsiteY12" fmla="*/ 883320 h 908720"/>
              <a:gd name="connsiteX13" fmla="*/ 0 w 9144000"/>
              <a:gd name="connsiteY13" fmla="*/ 328588 h 908720"/>
              <a:gd name="connsiteX14" fmla="*/ 0 w 9144000"/>
              <a:gd name="connsiteY14" fmla="*/ 314003 h 908720"/>
              <a:gd name="connsiteX15" fmla="*/ 901401 w 9144000"/>
              <a:gd name="connsiteY15" fmla="*/ 314003 h 908720"/>
              <a:gd name="connsiteX16" fmla="*/ 1026319 w 9144000"/>
              <a:gd name="connsiteY16" fmla="*/ 314003 h 908720"/>
              <a:gd name="connsiteX17" fmla="*/ 1194387 w 9144000"/>
              <a:gd name="connsiteY17" fmla="*/ 314003 h 908720"/>
              <a:gd name="connsiteX18" fmla="*/ 1258275 w 9144000"/>
              <a:gd name="connsiteY18" fmla="*/ 262632 h 908720"/>
              <a:gd name="connsiteX19" fmla="*/ 1259632 w 9144000"/>
              <a:gd name="connsiteY19" fmla="*/ 262632 h 908720"/>
              <a:gd name="connsiteX20" fmla="*/ 1259632 w 9144000"/>
              <a:gd name="connsiteY20" fmla="*/ 255909 h 908720"/>
              <a:gd name="connsiteX21" fmla="*/ 1261441 w 9144000"/>
              <a:gd name="connsiteY21" fmla="*/ 246949 h 908720"/>
              <a:gd name="connsiteX22" fmla="*/ 1347166 w 9144000"/>
              <a:gd name="connsiteY22" fmla="*/ 82173 h 908720"/>
              <a:gd name="connsiteX23" fmla="*/ 1405535 w 9144000"/>
              <a:gd name="connsiteY23" fmla="*/ 3175 h 908720"/>
              <a:gd name="connsiteX0" fmla="*/ 1405535 w 9144000"/>
              <a:gd name="connsiteY0" fmla="*/ 3175 h 908720"/>
              <a:gd name="connsiteX1" fmla="*/ 9144000 w 9144000"/>
              <a:gd name="connsiteY1" fmla="*/ 0 h 908720"/>
              <a:gd name="connsiteX2" fmla="*/ 9144000 w 9144000"/>
              <a:gd name="connsiteY2" fmla="*/ 262632 h 908720"/>
              <a:gd name="connsiteX3" fmla="*/ 9144000 w 9144000"/>
              <a:gd name="connsiteY3" fmla="*/ 328588 h 908720"/>
              <a:gd name="connsiteX4" fmla="*/ 9144000 w 9144000"/>
              <a:gd name="connsiteY4" fmla="*/ 808061 h 908720"/>
              <a:gd name="connsiteX5" fmla="*/ 9144000 w 9144000"/>
              <a:gd name="connsiteY5" fmla="*/ 883320 h 908720"/>
              <a:gd name="connsiteX6" fmla="*/ 9144000 w 9144000"/>
              <a:gd name="connsiteY6" fmla="*/ 904652 h 908720"/>
              <a:gd name="connsiteX7" fmla="*/ 9065179 w 9144000"/>
              <a:gd name="connsiteY7" fmla="*/ 904652 h 908720"/>
              <a:gd name="connsiteX8" fmla="*/ 9043341 w 9144000"/>
              <a:gd name="connsiteY8" fmla="*/ 908720 h 908720"/>
              <a:gd name="connsiteX9" fmla="*/ 1259632 w 9144000"/>
              <a:gd name="connsiteY9" fmla="*/ 908720 h 908720"/>
              <a:gd name="connsiteX10" fmla="*/ 1259632 w 9144000"/>
              <a:gd name="connsiteY10" fmla="*/ 904652 h 908720"/>
              <a:gd name="connsiteX11" fmla="*/ 0 w 9144000"/>
              <a:gd name="connsiteY11" fmla="*/ 904652 h 908720"/>
              <a:gd name="connsiteX12" fmla="*/ 0 w 9144000"/>
              <a:gd name="connsiteY12" fmla="*/ 883320 h 908720"/>
              <a:gd name="connsiteX13" fmla="*/ 0 w 9144000"/>
              <a:gd name="connsiteY13" fmla="*/ 328588 h 908720"/>
              <a:gd name="connsiteX14" fmla="*/ 0 w 9144000"/>
              <a:gd name="connsiteY14" fmla="*/ 314003 h 908720"/>
              <a:gd name="connsiteX15" fmla="*/ 901401 w 9144000"/>
              <a:gd name="connsiteY15" fmla="*/ 314003 h 908720"/>
              <a:gd name="connsiteX16" fmla="*/ 1026319 w 9144000"/>
              <a:gd name="connsiteY16" fmla="*/ 314003 h 908720"/>
              <a:gd name="connsiteX17" fmla="*/ 1194387 w 9144000"/>
              <a:gd name="connsiteY17" fmla="*/ 314003 h 908720"/>
              <a:gd name="connsiteX18" fmla="*/ 1258275 w 9144000"/>
              <a:gd name="connsiteY18" fmla="*/ 262632 h 908720"/>
              <a:gd name="connsiteX19" fmla="*/ 1259632 w 9144000"/>
              <a:gd name="connsiteY19" fmla="*/ 262632 h 908720"/>
              <a:gd name="connsiteX20" fmla="*/ 1259632 w 9144000"/>
              <a:gd name="connsiteY20" fmla="*/ 255909 h 908720"/>
              <a:gd name="connsiteX21" fmla="*/ 1349548 w 9144000"/>
              <a:gd name="connsiteY21" fmla="*/ 285049 h 908720"/>
              <a:gd name="connsiteX22" fmla="*/ 1347166 w 9144000"/>
              <a:gd name="connsiteY22" fmla="*/ 82173 h 908720"/>
              <a:gd name="connsiteX23" fmla="*/ 1405535 w 9144000"/>
              <a:gd name="connsiteY23" fmla="*/ 3175 h 908720"/>
              <a:gd name="connsiteX0" fmla="*/ 1405535 w 9144000"/>
              <a:gd name="connsiteY0" fmla="*/ 3175 h 908720"/>
              <a:gd name="connsiteX1" fmla="*/ 9144000 w 9144000"/>
              <a:gd name="connsiteY1" fmla="*/ 0 h 908720"/>
              <a:gd name="connsiteX2" fmla="*/ 9144000 w 9144000"/>
              <a:gd name="connsiteY2" fmla="*/ 262632 h 908720"/>
              <a:gd name="connsiteX3" fmla="*/ 9144000 w 9144000"/>
              <a:gd name="connsiteY3" fmla="*/ 328588 h 908720"/>
              <a:gd name="connsiteX4" fmla="*/ 9144000 w 9144000"/>
              <a:gd name="connsiteY4" fmla="*/ 808061 h 908720"/>
              <a:gd name="connsiteX5" fmla="*/ 9144000 w 9144000"/>
              <a:gd name="connsiteY5" fmla="*/ 883320 h 908720"/>
              <a:gd name="connsiteX6" fmla="*/ 9144000 w 9144000"/>
              <a:gd name="connsiteY6" fmla="*/ 904652 h 908720"/>
              <a:gd name="connsiteX7" fmla="*/ 9065179 w 9144000"/>
              <a:gd name="connsiteY7" fmla="*/ 904652 h 908720"/>
              <a:gd name="connsiteX8" fmla="*/ 9043341 w 9144000"/>
              <a:gd name="connsiteY8" fmla="*/ 908720 h 908720"/>
              <a:gd name="connsiteX9" fmla="*/ 1259632 w 9144000"/>
              <a:gd name="connsiteY9" fmla="*/ 908720 h 908720"/>
              <a:gd name="connsiteX10" fmla="*/ 1259632 w 9144000"/>
              <a:gd name="connsiteY10" fmla="*/ 904652 h 908720"/>
              <a:gd name="connsiteX11" fmla="*/ 0 w 9144000"/>
              <a:gd name="connsiteY11" fmla="*/ 904652 h 908720"/>
              <a:gd name="connsiteX12" fmla="*/ 0 w 9144000"/>
              <a:gd name="connsiteY12" fmla="*/ 883320 h 908720"/>
              <a:gd name="connsiteX13" fmla="*/ 0 w 9144000"/>
              <a:gd name="connsiteY13" fmla="*/ 328588 h 908720"/>
              <a:gd name="connsiteX14" fmla="*/ 0 w 9144000"/>
              <a:gd name="connsiteY14" fmla="*/ 314003 h 908720"/>
              <a:gd name="connsiteX15" fmla="*/ 901401 w 9144000"/>
              <a:gd name="connsiteY15" fmla="*/ 314003 h 908720"/>
              <a:gd name="connsiteX16" fmla="*/ 1026319 w 9144000"/>
              <a:gd name="connsiteY16" fmla="*/ 314003 h 908720"/>
              <a:gd name="connsiteX17" fmla="*/ 1194387 w 9144000"/>
              <a:gd name="connsiteY17" fmla="*/ 314003 h 908720"/>
              <a:gd name="connsiteX18" fmla="*/ 1258275 w 9144000"/>
              <a:gd name="connsiteY18" fmla="*/ 262632 h 908720"/>
              <a:gd name="connsiteX19" fmla="*/ 1259632 w 9144000"/>
              <a:gd name="connsiteY19" fmla="*/ 262632 h 908720"/>
              <a:gd name="connsiteX20" fmla="*/ 1252489 w 9144000"/>
              <a:gd name="connsiteY20" fmla="*/ 189235 h 908720"/>
              <a:gd name="connsiteX21" fmla="*/ 1349548 w 9144000"/>
              <a:gd name="connsiteY21" fmla="*/ 285049 h 908720"/>
              <a:gd name="connsiteX22" fmla="*/ 1347166 w 9144000"/>
              <a:gd name="connsiteY22" fmla="*/ 82173 h 908720"/>
              <a:gd name="connsiteX23" fmla="*/ 1405535 w 9144000"/>
              <a:gd name="connsiteY23" fmla="*/ 3175 h 908720"/>
              <a:gd name="connsiteX0" fmla="*/ 1405535 w 9144000"/>
              <a:gd name="connsiteY0" fmla="*/ 3175 h 908720"/>
              <a:gd name="connsiteX1" fmla="*/ 9144000 w 9144000"/>
              <a:gd name="connsiteY1" fmla="*/ 0 h 908720"/>
              <a:gd name="connsiteX2" fmla="*/ 9144000 w 9144000"/>
              <a:gd name="connsiteY2" fmla="*/ 262632 h 908720"/>
              <a:gd name="connsiteX3" fmla="*/ 9144000 w 9144000"/>
              <a:gd name="connsiteY3" fmla="*/ 328588 h 908720"/>
              <a:gd name="connsiteX4" fmla="*/ 9144000 w 9144000"/>
              <a:gd name="connsiteY4" fmla="*/ 808061 h 908720"/>
              <a:gd name="connsiteX5" fmla="*/ 9144000 w 9144000"/>
              <a:gd name="connsiteY5" fmla="*/ 883320 h 908720"/>
              <a:gd name="connsiteX6" fmla="*/ 9144000 w 9144000"/>
              <a:gd name="connsiteY6" fmla="*/ 904652 h 908720"/>
              <a:gd name="connsiteX7" fmla="*/ 9065179 w 9144000"/>
              <a:gd name="connsiteY7" fmla="*/ 904652 h 908720"/>
              <a:gd name="connsiteX8" fmla="*/ 9043341 w 9144000"/>
              <a:gd name="connsiteY8" fmla="*/ 908720 h 908720"/>
              <a:gd name="connsiteX9" fmla="*/ 1259632 w 9144000"/>
              <a:gd name="connsiteY9" fmla="*/ 908720 h 908720"/>
              <a:gd name="connsiteX10" fmla="*/ 1259632 w 9144000"/>
              <a:gd name="connsiteY10" fmla="*/ 904652 h 908720"/>
              <a:gd name="connsiteX11" fmla="*/ 0 w 9144000"/>
              <a:gd name="connsiteY11" fmla="*/ 904652 h 908720"/>
              <a:gd name="connsiteX12" fmla="*/ 0 w 9144000"/>
              <a:gd name="connsiteY12" fmla="*/ 883320 h 908720"/>
              <a:gd name="connsiteX13" fmla="*/ 0 w 9144000"/>
              <a:gd name="connsiteY13" fmla="*/ 328588 h 908720"/>
              <a:gd name="connsiteX14" fmla="*/ 0 w 9144000"/>
              <a:gd name="connsiteY14" fmla="*/ 314003 h 908720"/>
              <a:gd name="connsiteX15" fmla="*/ 901401 w 9144000"/>
              <a:gd name="connsiteY15" fmla="*/ 314003 h 908720"/>
              <a:gd name="connsiteX16" fmla="*/ 1026319 w 9144000"/>
              <a:gd name="connsiteY16" fmla="*/ 314003 h 908720"/>
              <a:gd name="connsiteX17" fmla="*/ 1194387 w 9144000"/>
              <a:gd name="connsiteY17" fmla="*/ 314003 h 908720"/>
              <a:gd name="connsiteX18" fmla="*/ 1258275 w 9144000"/>
              <a:gd name="connsiteY18" fmla="*/ 262632 h 908720"/>
              <a:gd name="connsiteX19" fmla="*/ 1259632 w 9144000"/>
              <a:gd name="connsiteY19" fmla="*/ 262632 h 908720"/>
              <a:gd name="connsiteX20" fmla="*/ 1349548 w 9144000"/>
              <a:gd name="connsiteY20" fmla="*/ 285049 h 908720"/>
              <a:gd name="connsiteX21" fmla="*/ 1347166 w 9144000"/>
              <a:gd name="connsiteY21" fmla="*/ 82173 h 908720"/>
              <a:gd name="connsiteX22" fmla="*/ 1405535 w 9144000"/>
              <a:gd name="connsiteY22" fmla="*/ 3175 h 908720"/>
              <a:gd name="connsiteX0" fmla="*/ 1405535 w 9144000"/>
              <a:gd name="connsiteY0" fmla="*/ 3175 h 908720"/>
              <a:gd name="connsiteX1" fmla="*/ 9144000 w 9144000"/>
              <a:gd name="connsiteY1" fmla="*/ 0 h 908720"/>
              <a:gd name="connsiteX2" fmla="*/ 9144000 w 9144000"/>
              <a:gd name="connsiteY2" fmla="*/ 262632 h 908720"/>
              <a:gd name="connsiteX3" fmla="*/ 9144000 w 9144000"/>
              <a:gd name="connsiteY3" fmla="*/ 328588 h 908720"/>
              <a:gd name="connsiteX4" fmla="*/ 9144000 w 9144000"/>
              <a:gd name="connsiteY4" fmla="*/ 808061 h 908720"/>
              <a:gd name="connsiteX5" fmla="*/ 9144000 w 9144000"/>
              <a:gd name="connsiteY5" fmla="*/ 883320 h 908720"/>
              <a:gd name="connsiteX6" fmla="*/ 9144000 w 9144000"/>
              <a:gd name="connsiteY6" fmla="*/ 904652 h 908720"/>
              <a:gd name="connsiteX7" fmla="*/ 9065179 w 9144000"/>
              <a:gd name="connsiteY7" fmla="*/ 904652 h 908720"/>
              <a:gd name="connsiteX8" fmla="*/ 9043341 w 9144000"/>
              <a:gd name="connsiteY8" fmla="*/ 908720 h 908720"/>
              <a:gd name="connsiteX9" fmla="*/ 1259632 w 9144000"/>
              <a:gd name="connsiteY9" fmla="*/ 908720 h 908720"/>
              <a:gd name="connsiteX10" fmla="*/ 1259632 w 9144000"/>
              <a:gd name="connsiteY10" fmla="*/ 904652 h 908720"/>
              <a:gd name="connsiteX11" fmla="*/ 0 w 9144000"/>
              <a:gd name="connsiteY11" fmla="*/ 904652 h 908720"/>
              <a:gd name="connsiteX12" fmla="*/ 0 w 9144000"/>
              <a:gd name="connsiteY12" fmla="*/ 883320 h 908720"/>
              <a:gd name="connsiteX13" fmla="*/ 0 w 9144000"/>
              <a:gd name="connsiteY13" fmla="*/ 328588 h 908720"/>
              <a:gd name="connsiteX14" fmla="*/ 0 w 9144000"/>
              <a:gd name="connsiteY14" fmla="*/ 314003 h 908720"/>
              <a:gd name="connsiteX15" fmla="*/ 901401 w 9144000"/>
              <a:gd name="connsiteY15" fmla="*/ 314003 h 908720"/>
              <a:gd name="connsiteX16" fmla="*/ 1026319 w 9144000"/>
              <a:gd name="connsiteY16" fmla="*/ 314003 h 908720"/>
              <a:gd name="connsiteX17" fmla="*/ 1194387 w 9144000"/>
              <a:gd name="connsiteY17" fmla="*/ 314003 h 908720"/>
              <a:gd name="connsiteX18" fmla="*/ 1258275 w 9144000"/>
              <a:gd name="connsiteY18" fmla="*/ 262632 h 908720"/>
              <a:gd name="connsiteX19" fmla="*/ 1349548 w 9144000"/>
              <a:gd name="connsiteY19" fmla="*/ 285049 h 908720"/>
              <a:gd name="connsiteX20" fmla="*/ 1347166 w 9144000"/>
              <a:gd name="connsiteY20" fmla="*/ 82173 h 908720"/>
              <a:gd name="connsiteX21" fmla="*/ 1405535 w 9144000"/>
              <a:gd name="connsiteY21" fmla="*/ 3175 h 908720"/>
              <a:gd name="connsiteX0" fmla="*/ 1405535 w 9144000"/>
              <a:gd name="connsiteY0" fmla="*/ 3175 h 908720"/>
              <a:gd name="connsiteX1" fmla="*/ 9144000 w 9144000"/>
              <a:gd name="connsiteY1" fmla="*/ 0 h 908720"/>
              <a:gd name="connsiteX2" fmla="*/ 9144000 w 9144000"/>
              <a:gd name="connsiteY2" fmla="*/ 262632 h 908720"/>
              <a:gd name="connsiteX3" fmla="*/ 9144000 w 9144000"/>
              <a:gd name="connsiteY3" fmla="*/ 328588 h 908720"/>
              <a:gd name="connsiteX4" fmla="*/ 9144000 w 9144000"/>
              <a:gd name="connsiteY4" fmla="*/ 808061 h 908720"/>
              <a:gd name="connsiteX5" fmla="*/ 9144000 w 9144000"/>
              <a:gd name="connsiteY5" fmla="*/ 883320 h 908720"/>
              <a:gd name="connsiteX6" fmla="*/ 9144000 w 9144000"/>
              <a:gd name="connsiteY6" fmla="*/ 904652 h 908720"/>
              <a:gd name="connsiteX7" fmla="*/ 9065179 w 9144000"/>
              <a:gd name="connsiteY7" fmla="*/ 904652 h 908720"/>
              <a:gd name="connsiteX8" fmla="*/ 9043341 w 9144000"/>
              <a:gd name="connsiteY8" fmla="*/ 908720 h 908720"/>
              <a:gd name="connsiteX9" fmla="*/ 1259632 w 9144000"/>
              <a:gd name="connsiteY9" fmla="*/ 908720 h 908720"/>
              <a:gd name="connsiteX10" fmla="*/ 1259632 w 9144000"/>
              <a:gd name="connsiteY10" fmla="*/ 904652 h 908720"/>
              <a:gd name="connsiteX11" fmla="*/ 0 w 9144000"/>
              <a:gd name="connsiteY11" fmla="*/ 904652 h 908720"/>
              <a:gd name="connsiteX12" fmla="*/ 0 w 9144000"/>
              <a:gd name="connsiteY12" fmla="*/ 883320 h 908720"/>
              <a:gd name="connsiteX13" fmla="*/ 0 w 9144000"/>
              <a:gd name="connsiteY13" fmla="*/ 328588 h 908720"/>
              <a:gd name="connsiteX14" fmla="*/ 0 w 9144000"/>
              <a:gd name="connsiteY14" fmla="*/ 314003 h 908720"/>
              <a:gd name="connsiteX15" fmla="*/ 901401 w 9144000"/>
              <a:gd name="connsiteY15" fmla="*/ 314003 h 908720"/>
              <a:gd name="connsiteX16" fmla="*/ 1026319 w 9144000"/>
              <a:gd name="connsiteY16" fmla="*/ 314003 h 908720"/>
              <a:gd name="connsiteX17" fmla="*/ 1194387 w 9144000"/>
              <a:gd name="connsiteY17" fmla="*/ 314003 h 908720"/>
              <a:gd name="connsiteX18" fmla="*/ 1349548 w 9144000"/>
              <a:gd name="connsiteY18" fmla="*/ 285049 h 908720"/>
              <a:gd name="connsiteX19" fmla="*/ 1347166 w 9144000"/>
              <a:gd name="connsiteY19" fmla="*/ 82173 h 908720"/>
              <a:gd name="connsiteX20" fmla="*/ 1405535 w 9144000"/>
              <a:gd name="connsiteY20" fmla="*/ 3175 h 908720"/>
              <a:gd name="connsiteX0" fmla="*/ 1405535 w 9144000"/>
              <a:gd name="connsiteY0" fmla="*/ 3175 h 908720"/>
              <a:gd name="connsiteX1" fmla="*/ 9144000 w 9144000"/>
              <a:gd name="connsiteY1" fmla="*/ 0 h 908720"/>
              <a:gd name="connsiteX2" fmla="*/ 9144000 w 9144000"/>
              <a:gd name="connsiteY2" fmla="*/ 262632 h 908720"/>
              <a:gd name="connsiteX3" fmla="*/ 9144000 w 9144000"/>
              <a:gd name="connsiteY3" fmla="*/ 328588 h 908720"/>
              <a:gd name="connsiteX4" fmla="*/ 9144000 w 9144000"/>
              <a:gd name="connsiteY4" fmla="*/ 808061 h 908720"/>
              <a:gd name="connsiteX5" fmla="*/ 9144000 w 9144000"/>
              <a:gd name="connsiteY5" fmla="*/ 883320 h 908720"/>
              <a:gd name="connsiteX6" fmla="*/ 9144000 w 9144000"/>
              <a:gd name="connsiteY6" fmla="*/ 904652 h 908720"/>
              <a:gd name="connsiteX7" fmla="*/ 9065179 w 9144000"/>
              <a:gd name="connsiteY7" fmla="*/ 904652 h 908720"/>
              <a:gd name="connsiteX8" fmla="*/ 9043341 w 9144000"/>
              <a:gd name="connsiteY8" fmla="*/ 908720 h 908720"/>
              <a:gd name="connsiteX9" fmla="*/ 1259632 w 9144000"/>
              <a:gd name="connsiteY9" fmla="*/ 908720 h 908720"/>
              <a:gd name="connsiteX10" fmla="*/ 1259632 w 9144000"/>
              <a:gd name="connsiteY10" fmla="*/ 904652 h 908720"/>
              <a:gd name="connsiteX11" fmla="*/ 0 w 9144000"/>
              <a:gd name="connsiteY11" fmla="*/ 904652 h 908720"/>
              <a:gd name="connsiteX12" fmla="*/ 0 w 9144000"/>
              <a:gd name="connsiteY12" fmla="*/ 883320 h 908720"/>
              <a:gd name="connsiteX13" fmla="*/ 0 w 9144000"/>
              <a:gd name="connsiteY13" fmla="*/ 328588 h 908720"/>
              <a:gd name="connsiteX14" fmla="*/ 0 w 9144000"/>
              <a:gd name="connsiteY14" fmla="*/ 314003 h 908720"/>
              <a:gd name="connsiteX15" fmla="*/ 901401 w 9144000"/>
              <a:gd name="connsiteY15" fmla="*/ 314003 h 908720"/>
              <a:gd name="connsiteX16" fmla="*/ 1026319 w 9144000"/>
              <a:gd name="connsiteY16" fmla="*/ 314003 h 908720"/>
              <a:gd name="connsiteX17" fmla="*/ 1287255 w 9144000"/>
              <a:gd name="connsiteY17" fmla="*/ 320352 h 908720"/>
              <a:gd name="connsiteX18" fmla="*/ 1349548 w 9144000"/>
              <a:gd name="connsiteY18" fmla="*/ 285049 h 908720"/>
              <a:gd name="connsiteX19" fmla="*/ 1347166 w 9144000"/>
              <a:gd name="connsiteY19" fmla="*/ 82173 h 908720"/>
              <a:gd name="connsiteX20" fmla="*/ 1405535 w 9144000"/>
              <a:gd name="connsiteY20" fmla="*/ 3175 h 908720"/>
              <a:gd name="connsiteX0" fmla="*/ 1405535 w 9144000"/>
              <a:gd name="connsiteY0" fmla="*/ 3175 h 908720"/>
              <a:gd name="connsiteX1" fmla="*/ 9144000 w 9144000"/>
              <a:gd name="connsiteY1" fmla="*/ 0 h 908720"/>
              <a:gd name="connsiteX2" fmla="*/ 9144000 w 9144000"/>
              <a:gd name="connsiteY2" fmla="*/ 262632 h 908720"/>
              <a:gd name="connsiteX3" fmla="*/ 9144000 w 9144000"/>
              <a:gd name="connsiteY3" fmla="*/ 328588 h 908720"/>
              <a:gd name="connsiteX4" fmla="*/ 9144000 w 9144000"/>
              <a:gd name="connsiteY4" fmla="*/ 808061 h 908720"/>
              <a:gd name="connsiteX5" fmla="*/ 9144000 w 9144000"/>
              <a:gd name="connsiteY5" fmla="*/ 883320 h 908720"/>
              <a:gd name="connsiteX6" fmla="*/ 9144000 w 9144000"/>
              <a:gd name="connsiteY6" fmla="*/ 904652 h 908720"/>
              <a:gd name="connsiteX7" fmla="*/ 9065179 w 9144000"/>
              <a:gd name="connsiteY7" fmla="*/ 904652 h 908720"/>
              <a:gd name="connsiteX8" fmla="*/ 9043341 w 9144000"/>
              <a:gd name="connsiteY8" fmla="*/ 908720 h 908720"/>
              <a:gd name="connsiteX9" fmla="*/ 1259632 w 9144000"/>
              <a:gd name="connsiteY9" fmla="*/ 908720 h 908720"/>
              <a:gd name="connsiteX10" fmla="*/ 1259632 w 9144000"/>
              <a:gd name="connsiteY10" fmla="*/ 904652 h 908720"/>
              <a:gd name="connsiteX11" fmla="*/ 0 w 9144000"/>
              <a:gd name="connsiteY11" fmla="*/ 904652 h 908720"/>
              <a:gd name="connsiteX12" fmla="*/ 0 w 9144000"/>
              <a:gd name="connsiteY12" fmla="*/ 883320 h 908720"/>
              <a:gd name="connsiteX13" fmla="*/ 0 w 9144000"/>
              <a:gd name="connsiteY13" fmla="*/ 328588 h 908720"/>
              <a:gd name="connsiteX14" fmla="*/ 0 w 9144000"/>
              <a:gd name="connsiteY14" fmla="*/ 314003 h 908720"/>
              <a:gd name="connsiteX15" fmla="*/ 901401 w 9144000"/>
              <a:gd name="connsiteY15" fmla="*/ 314003 h 908720"/>
              <a:gd name="connsiteX16" fmla="*/ 1026319 w 9144000"/>
              <a:gd name="connsiteY16" fmla="*/ 314003 h 908720"/>
              <a:gd name="connsiteX17" fmla="*/ 1287255 w 9144000"/>
              <a:gd name="connsiteY17" fmla="*/ 320352 h 908720"/>
              <a:gd name="connsiteX18" fmla="*/ 1349548 w 9144000"/>
              <a:gd name="connsiteY18" fmla="*/ 285049 h 908720"/>
              <a:gd name="connsiteX19" fmla="*/ 1347166 w 9144000"/>
              <a:gd name="connsiteY19" fmla="*/ 82173 h 908720"/>
              <a:gd name="connsiteX20" fmla="*/ 1405535 w 9144000"/>
              <a:gd name="connsiteY20" fmla="*/ 3175 h 908720"/>
              <a:gd name="connsiteX0" fmla="*/ 1405535 w 9144000"/>
              <a:gd name="connsiteY0" fmla="*/ 3175 h 908720"/>
              <a:gd name="connsiteX1" fmla="*/ 9144000 w 9144000"/>
              <a:gd name="connsiteY1" fmla="*/ 0 h 908720"/>
              <a:gd name="connsiteX2" fmla="*/ 9144000 w 9144000"/>
              <a:gd name="connsiteY2" fmla="*/ 262632 h 908720"/>
              <a:gd name="connsiteX3" fmla="*/ 9144000 w 9144000"/>
              <a:gd name="connsiteY3" fmla="*/ 328588 h 908720"/>
              <a:gd name="connsiteX4" fmla="*/ 9144000 w 9144000"/>
              <a:gd name="connsiteY4" fmla="*/ 808061 h 908720"/>
              <a:gd name="connsiteX5" fmla="*/ 9144000 w 9144000"/>
              <a:gd name="connsiteY5" fmla="*/ 883320 h 908720"/>
              <a:gd name="connsiteX6" fmla="*/ 9144000 w 9144000"/>
              <a:gd name="connsiteY6" fmla="*/ 904652 h 908720"/>
              <a:gd name="connsiteX7" fmla="*/ 9065179 w 9144000"/>
              <a:gd name="connsiteY7" fmla="*/ 904652 h 908720"/>
              <a:gd name="connsiteX8" fmla="*/ 9043341 w 9144000"/>
              <a:gd name="connsiteY8" fmla="*/ 908720 h 908720"/>
              <a:gd name="connsiteX9" fmla="*/ 1259632 w 9144000"/>
              <a:gd name="connsiteY9" fmla="*/ 908720 h 908720"/>
              <a:gd name="connsiteX10" fmla="*/ 1259632 w 9144000"/>
              <a:gd name="connsiteY10" fmla="*/ 904652 h 908720"/>
              <a:gd name="connsiteX11" fmla="*/ 0 w 9144000"/>
              <a:gd name="connsiteY11" fmla="*/ 904652 h 908720"/>
              <a:gd name="connsiteX12" fmla="*/ 0 w 9144000"/>
              <a:gd name="connsiteY12" fmla="*/ 883320 h 908720"/>
              <a:gd name="connsiteX13" fmla="*/ 0 w 9144000"/>
              <a:gd name="connsiteY13" fmla="*/ 328588 h 908720"/>
              <a:gd name="connsiteX14" fmla="*/ 0 w 9144000"/>
              <a:gd name="connsiteY14" fmla="*/ 314003 h 908720"/>
              <a:gd name="connsiteX15" fmla="*/ 901401 w 9144000"/>
              <a:gd name="connsiteY15" fmla="*/ 314003 h 908720"/>
              <a:gd name="connsiteX16" fmla="*/ 1026319 w 9144000"/>
              <a:gd name="connsiteY16" fmla="*/ 314003 h 908720"/>
              <a:gd name="connsiteX17" fmla="*/ 1287255 w 9144000"/>
              <a:gd name="connsiteY17" fmla="*/ 320352 h 908720"/>
              <a:gd name="connsiteX18" fmla="*/ 1349548 w 9144000"/>
              <a:gd name="connsiteY18" fmla="*/ 285049 h 908720"/>
              <a:gd name="connsiteX19" fmla="*/ 1347166 w 9144000"/>
              <a:gd name="connsiteY19" fmla="*/ 82173 h 908720"/>
              <a:gd name="connsiteX20" fmla="*/ 1405535 w 9144000"/>
              <a:gd name="connsiteY20" fmla="*/ 3175 h 908720"/>
              <a:gd name="connsiteX0" fmla="*/ 1405535 w 9144000"/>
              <a:gd name="connsiteY0" fmla="*/ 3175 h 908720"/>
              <a:gd name="connsiteX1" fmla="*/ 9144000 w 9144000"/>
              <a:gd name="connsiteY1" fmla="*/ 0 h 908720"/>
              <a:gd name="connsiteX2" fmla="*/ 9144000 w 9144000"/>
              <a:gd name="connsiteY2" fmla="*/ 262632 h 908720"/>
              <a:gd name="connsiteX3" fmla="*/ 9144000 w 9144000"/>
              <a:gd name="connsiteY3" fmla="*/ 328588 h 908720"/>
              <a:gd name="connsiteX4" fmla="*/ 9144000 w 9144000"/>
              <a:gd name="connsiteY4" fmla="*/ 808061 h 908720"/>
              <a:gd name="connsiteX5" fmla="*/ 9144000 w 9144000"/>
              <a:gd name="connsiteY5" fmla="*/ 883320 h 908720"/>
              <a:gd name="connsiteX6" fmla="*/ 9144000 w 9144000"/>
              <a:gd name="connsiteY6" fmla="*/ 904652 h 908720"/>
              <a:gd name="connsiteX7" fmla="*/ 9065179 w 9144000"/>
              <a:gd name="connsiteY7" fmla="*/ 904652 h 908720"/>
              <a:gd name="connsiteX8" fmla="*/ 9043341 w 9144000"/>
              <a:gd name="connsiteY8" fmla="*/ 908720 h 908720"/>
              <a:gd name="connsiteX9" fmla="*/ 1259632 w 9144000"/>
              <a:gd name="connsiteY9" fmla="*/ 908720 h 908720"/>
              <a:gd name="connsiteX10" fmla="*/ 1259632 w 9144000"/>
              <a:gd name="connsiteY10" fmla="*/ 904652 h 908720"/>
              <a:gd name="connsiteX11" fmla="*/ 0 w 9144000"/>
              <a:gd name="connsiteY11" fmla="*/ 904652 h 908720"/>
              <a:gd name="connsiteX12" fmla="*/ 0 w 9144000"/>
              <a:gd name="connsiteY12" fmla="*/ 883320 h 908720"/>
              <a:gd name="connsiteX13" fmla="*/ 0 w 9144000"/>
              <a:gd name="connsiteY13" fmla="*/ 328588 h 908720"/>
              <a:gd name="connsiteX14" fmla="*/ 0 w 9144000"/>
              <a:gd name="connsiteY14" fmla="*/ 314003 h 908720"/>
              <a:gd name="connsiteX15" fmla="*/ 901401 w 9144000"/>
              <a:gd name="connsiteY15" fmla="*/ 314003 h 908720"/>
              <a:gd name="connsiteX16" fmla="*/ 1026319 w 9144000"/>
              <a:gd name="connsiteY16" fmla="*/ 314003 h 908720"/>
              <a:gd name="connsiteX17" fmla="*/ 1277730 w 9144000"/>
              <a:gd name="connsiteY17" fmla="*/ 329877 h 908720"/>
              <a:gd name="connsiteX18" fmla="*/ 1349548 w 9144000"/>
              <a:gd name="connsiteY18" fmla="*/ 285049 h 908720"/>
              <a:gd name="connsiteX19" fmla="*/ 1347166 w 9144000"/>
              <a:gd name="connsiteY19" fmla="*/ 82173 h 908720"/>
              <a:gd name="connsiteX20" fmla="*/ 1405535 w 9144000"/>
              <a:gd name="connsiteY20" fmla="*/ 3175 h 908720"/>
              <a:gd name="connsiteX0" fmla="*/ 1405535 w 9144000"/>
              <a:gd name="connsiteY0" fmla="*/ 3175 h 908720"/>
              <a:gd name="connsiteX1" fmla="*/ 9144000 w 9144000"/>
              <a:gd name="connsiteY1" fmla="*/ 0 h 908720"/>
              <a:gd name="connsiteX2" fmla="*/ 9144000 w 9144000"/>
              <a:gd name="connsiteY2" fmla="*/ 262632 h 908720"/>
              <a:gd name="connsiteX3" fmla="*/ 9144000 w 9144000"/>
              <a:gd name="connsiteY3" fmla="*/ 328588 h 908720"/>
              <a:gd name="connsiteX4" fmla="*/ 9144000 w 9144000"/>
              <a:gd name="connsiteY4" fmla="*/ 808061 h 908720"/>
              <a:gd name="connsiteX5" fmla="*/ 9144000 w 9144000"/>
              <a:gd name="connsiteY5" fmla="*/ 883320 h 908720"/>
              <a:gd name="connsiteX6" fmla="*/ 9144000 w 9144000"/>
              <a:gd name="connsiteY6" fmla="*/ 904652 h 908720"/>
              <a:gd name="connsiteX7" fmla="*/ 9065179 w 9144000"/>
              <a:gd name="connsiteY7" fmla="*/ 904652 h 908720"/>
              <a:gd name="connsiteX8" fmla="*/ 9043341 w 9144000"/>
              <a:gd name="connsiteY8" fmla="*/ 908720 h 908720"/>
              <a:gd name="connsiteX9" fmla="*/ 1259632 w 9144000"/>
              <a:gd name="connsiteY9" fmla="*/ 908720 h 908720"/>
              <a:gd name="connsiteX10" fmla="*/ 1259632 w 9144000"/>
              <a:gd name="connsiteY10" fmla="*/ 904652 h 908720"/>
              <a:gd name="connsiteX11" fmla="*/ 0 w 9144000"/>
              <a:gd name="connsiteY11" fmla="*/ 904652 h 908720"/>
              <a:gd name="connsiteX12" fmla="*/ 0 w 9144000"/>
              <a:gd name="connsiteY12" fmla="*/ 883320 h 908720"/>
              <a:gd name="connsiteX13" fmla="*/ 0 w 9144000"/>
              <a:gd name="connsiteY13" fmla="*/ 328588 h 908720"/>
              <a:gd name="connsiteX14" fmla="*/ 0 w 9144000"/>
              <a:gd name="connsiteY14" fmla="*/ 314003 h 908720"/>
              <a:gd name="connsiteX15" fmla="*/ 901401 w 9144000"/>
              <a:gd name="connsiteY15" fmla="*/ 314003 h 908720"/>
              <a:gd name="connsiteX16" fmla="*/ 1277730 w 9144000"/>
              <a:gd name="connsiteY16" fmla="*/ 329877 h 908720"/>
              <a:gd name="connsiteX17" fmla="*/ 1349548 w 9144000"/>
              <a:gd name="connsiteY17" fmla="*/ 285049 h 908720"/>
              <a:gd name="connsiteX18" fmla="*/ 1347166 w 9144000"/>
              <a:gd name="connsiteY18" fmla="*/ 82173 h 908720"/>
              <a:gd name="connsiteX19" fmla="*/ 1405535 w 9144000"/>
              <a:gd name="connsiteY19" fmla="*/ 3175 h 908720"/>
              <a:gd name="connsiteX0" fmla="*/ 1405535 w 9144000"/>
              <a:gd name="connsiteY0" fmla="*/ 3175 h 908720"/>
              <a:gd name="connsiteX1" fmla="*/ 9144000 w 9144000"/>
              <a:gd name="connsiteY1" fmla="*/ 0 h 908720"/>
              <a:gd name="connsiteX2" fmla="*/ 9144000 w 9144000"/>
              <a:gd name="connsiteY2" fmla="*/ 262632 h 908720"/>
              <a:gd name="connsiteX3" fmla="*/ 9144000 w 9144000"/>
              <a:gd name="connsiteY3" fmla="*/ 328588 h 908720"/>
              <a:gd name="connsiteX4" fmla="*/ 9144000 w 9144000"/>
              <a:gd name="connsiteY4" fmla="*/ 808061 h 908720"/>
              <a:gd name="connsiteX5" fmla="*/ 9144000 w 9144000"/>
              <a:gd name="connsiteY5" fmla="*/ 883320 h 908720"/>
              <a:gd name="connsiteX6" fmla="*/ 9144000 w 9144000"/>
              <a:gd name="connsiteY6" fmla="*/ 904652 h 908720"/>
              <a:gd name="connsiteX7" fmla="*/ 9065179 w 9144000"/>
              <a:gd name="connsiteY7" fmla="*/ 904652 h 908720"/>
              <a:gd name="connsiteX8" fmla="*/ 9043341 w 9144000"/>
              <a:gd name="connsiteY8" fmla="*/ 908720 h 908720"/>
              <a:gd name="connsiteX9" fmla="*/ 1259632 w 9144000"/>
              <a:gd name="connsiteY9" fmla="*/ 908720 h 908720"/>
              <a:gd name="connsiteX10" fmla="*/ 1259632 w 9144000"/>
              <a:gd name="connsiteY10" fmla="*/ 904652 h 908720"/>
              <a:gd name="connsiteX11" fmla="*/ 0 w 9144000"/>
              <a:gd name="connsiteY11" fmla="*/ 904652 h 908720"/>
              <a:gd name="connsiteX12" fmla="*/ 0 w 9144000"/>
              <a:gd name="connsiteY12" fmla="*/ 883320 h 908720"/>
              <a:gd name="connsiteX13" fmla="*/ 0 w 9144000"/>
              <a:gd name="connsiteY13" fmla="*/ 328588 h 908720"/>
              <a:gd name="connsiteX14" fmla="*/ 0 w 9144000"/>
              <a:gd name="connsiteY14" fmla="*/ 314003 h 908720"/>
              <a:gd name="connsiteX15" fmla="*/ 1277730 w 9144000"/>
              <a:gd name="connsiteY15" fmla="*/ 329877 h 908720"/>
              <a:gd name="connsiteX16" fmla="*/ 1349548 w 9144000"/>
              <a:gd name="connsiteY16" fmla="*/ 285049 h 908720"/>
              <a:gd name="connsiteX17" fmla="*/ 1347166 w 9144000"/>
              <a:gd name="connsiteY17" fmla="*/ 82173 h 908720"/>
              <a:gd name="connsiteX18" fmla="*/ 1405535 w 9144000"/>
              <a:gd name="connsiteY18" fmla="*/ 3175 h 908720"/>
              <a:gd name="connsiteX0" fmla="*/ 1405535 w 9144000"/>
              <a:gd name="connsiteY0" fmla="*/ 3175 h 908720"/>
              <a:gd name="connsiteX1" fmla="*/ 9144000 w 9144000"/>
              <a:gd name="connsiteY1" fmla="*/ 0 h 908720"/>
              <a:gd name="connsiteX2" fmla="*/ 9144000 w 9144000"/>
              <a:gd name="connsiteY2" fmla="*/ 262632 h 908720"/>
              <a:gd name="connsiteX3" fmla="*/ 9144000 w 9144000"/>
              <a:gd name="connsiteY3" fmla="*/ 328588 h 908720"/>
              <a:gd name="connsiteX4" fmla="*/ 9144000 w 9144000"/>
              <a:gd name="connsiteY4" fmla="*/ 808061 h 908720"/>
              <a:gd name="connsiteX5" fmla="*/ 9144000 w 9144000"/>
              <a:gd name="connsiteY5" fmla="*/ 883320 h 908720"/>
              <a:gd name="connsiteX6" fmla="*/ 9144000 w 9144000"/>
              <a:gd name="connsiteY6" fmla="*/ 904652 h 908720"/>
              <a:gd name="connsiteX7" fmla="*/ 9065179 w 9144000"/>
              <a:gd name="connsiteY7" fmla="*/ 904652 h 908720"/>
              <a:gd name="connsiteX8" fmla="*/ 9043341 w 9144000"/>
              <a:gd name="connsiteY8" fmla="*/ 908720 h 908720"/>
              <a:gd name="connsiteX9" fmla="*/ 1259632 w 9144000"/>
              <a:gd name="connsiteY9" fmla="*/ 908720 h 908720"/>
              <a:gd name="connsiteX10" fmla="*/ 1259632 w 9144000"/>
              <a:gd name="connsiteY10" fmla="*/ 904652 h 908720"/>
              <a:gd name="connsiteX11" fmla="*/ 0 w 9144000"/>
              <a:gd name="connsiteY11" fmla="*/ 904652 h 908720"/>
              <a:gd name="connsiteX12" fmla="*/ 0 w 9144000"/>
              <a:gd name="connsiteY12" fmla="*/ 883320 h 908720"/>
              <a:gd name="connsiteX13" fmla="*/ 0 w 9144000"/>
              <a:gd name="connsiteY13" fmla="*/ 328588 h 908720"/>
              <a:gd name="connsiteX14" fmla="*/ 95250 w 9144000"/>
              <a:gd name="connsiteY14" fmla="*/ 244152 h 908720"/>
              <a:gd name="connsiteX15" fmla="*/ 1277730 w 9144000"/>
              <a:gd name="connsiteY15" fmla="*/ 329877 h 908720"/>
              <a:gd name="connsiteX16" fmla="*/ 1349548 w 9144000"/>
              <a:gd name="connsiteY16" fmla="*/ 285049 h 908720"/>
              <a:gd name="connsiteX17" fmla="*/ 1347166 w 9144000"/>
              <a:gd name="connsiteY17" fmla="*/ 82173 h 908720"/>
              <a:gd name="connsiteX18" fmla="*/ 1405535 w 9144000"/>
              <a:gd name="connsiteY18" fmla="*/ 3175 h 908720"/>
              <a:gd name="connsiteX0" fmla="*/ 1405535 w 9144000"/>
              <a:gd name="connsiteY0" fmla="*/ 3175 h 908720"/>
              <a:gd name="connsiteX1" fmla="*/ 9144000 w 9144000"/>
              <a:gd name="connsiteY1" fmla="*/ 0 h 908720"/>
              <a:gd name="connsiteX2" fmla="*/ 9144000 w 9144000"/>
              <a:gd name="connsiteY2" fmla="*/ 262632 h 908720"/>
              <a:gd name="connsiteX3" fmla="*/ 9144000 w 9144000"/>
              <a:gd name="connsiteY3" fmla="*/ 328588 h 908720"/>
              <a:gd name="connsiteX4" fmla="*/ 9144000 w 9144000"/>
              <a:gd name="connsiteY4" fmla="*/ 808061 h 908720"/>
              <a:gd name="connsiteX5" fmla="*/ 9144000 w 9144000"/>
              <a:gd name="connsiteY5" fmla="*/ 883320 h 908720"/>
              <a:gd name="connsiteX6" fmla="*/ 9144000 w 9144000"/>
              <a:gd name="connsiteY6" fmla="*/ 904652 h 908720"/>
              <a:gd name="connsiteX7" fmla="*/ 9065179 w 9144000"/>
              <a:gd name="connsiteY7" fmla="*/ 904652 h 908720"/>
              <a:gd name="connsiteX8" fmla="*/ 9043341 w 9144000"/>
              <a:gd name="connsiteY8" fmla="*/ 908720 h 908720"/>
              <a:gd name="connsiteX9" fmla="*/ 1259632 w 9144000"/>
              <a:gd name="connsiteY9" fmla="*/ 908720 h 908720"/>
              <a:gd name="connsiteX10" fmla="*/ 1259632 w 9144000"/>
              <a:gd name="connsiteY10" fmla="*/ 904652 h 908720"/>
              <a:gd name="connsiteX11" fmla="*/ 0 w 9144000"/>
              <a:gd name="connsiteY11" fmla="*/ 904652 h 908720"/>
              <a:gd name="connsiteX12" fmla="*/ 0 w 9144000"/>
              <a:gd name="connsiteY12" fmla="*/ 883320 h 908720"/>
              <a:gd name="connsiteX13" fmla="*/ 0 w 9144000"/>
              <a:gd name="connsiteY13" fmla="*/ 328588 h 908720"/>
              <a:gd name="connsiteX14" fmla="*/ 1277730 w 9144000"/>
              <a:gd name="connsiteY14" fmla="*/ 329877 h 908720"/>
              <a:gd name="connsiteX15" fmla="*/ 1349548 w 9144000"/>
              <a:gd name="connsiteY15" fmla="*/ 285049 h 908720"/>
              <a:gd name="connsiteX16" fmla="*/ 1347166 w 9144000"/>
              <a:gd name="connsiteY16" fmla="*/ 82173 h 908720"/>
              <a:gd name="connsiteX17" fmla="*/ 1405535 w 9144000"/>
              <a:gd name="connsiteY17" fmla="*/ 3175 h 908720"/>
              <a:gd name="connsiteX0" fmla="*/ 1405535 w 9144000"/>
              <a:gd name="connsiteY0" fmla="*/ 3175 h 908720"/>
              <a:gd name="connsiteX1" fmla="*/ 9144000 w 9144000"/>
              <a:gd name="connsiteY1" fmla="*/ 0 h 908720"/>
              <a:gd name="connsiteX2" fmla="*/ 9144000 w 9144000"/>
              <a:gd name="connsiteY2" fmla="*/ 262632 h 908720"/>
              <a:gd name="connsiteX3" fmla="*/ 9144000 w 9144000"/>
              <a:gd name="connsiteY3" fmla="*/ 328588 h 908720"/>
              <a:gd name="connsiteX4" fmla="*/ 9144000 w 9144000"/>
              <a:gd name="connsiteY4" fmla="*/ 808061 h 908720"/>
              <a:gd name="connsiteX5" fmla="*/ 9144000 w 9144000"/>
              <a:gd name="connsiteY5" fmla="*/ 883320 h 908720"/>
              <a:gd name="connsiteX6" fmla="*/ 9144000 w 9144000"/>
              <a:gd name="connsiteY6" fmla="*/ 904652 h 908720"/>
              <a:gd name="connsiteX7" fmla="*/ 9065179 w 9144000"/>
              <a:gd name="connsiteY7" fmla="*/ 904652 h 908720"/>
              <a:gd name="connsiteX8" fmla="*/ 9043341 w 9144000"/>
              <a:gd name="connsiteY8" fmla="*/ 908720 h 908720"/>
              <a:gd name="connsiteX9" fmla="*/ 1259632 w 9144000"/>
              <a:gd name="connsiteY9" fmla="*/ 908720 h 908720"/>
              <a:gd name="connsiteX10" fmla="*/ 1259632 w 9144000"/>
              <a:gd name="connsiteY10" fmla="*/ 904652 h 908720"/>
              <a:gd name="connsiteX11" fmla="*/ 0 w 9144000"/>
              <a:gd name="connsiteY11" fmla="*/ 904652 h 908720"/>
              <a:gd name="connsiteX12" fmla="*/ 0 w 9144000"/>
              <a:gd name="connsiteY12" fmla="*/ 883320 h 908720"/>
              <a:gd name="connsiteX13" fmla="*/ 0 w 9144000"/>
              <a:gd name="connsiteY13" fmla="*/ 328588 h 908720"/>
              <a:gd name="connsiteX14" fmla="*/ 1277730 w 9144000"/>
              <a:gd name="connsiteY14" fmla="*/ 329877 h 908720"/>
              <a:gd name="connsiteX15" fmla="*/ 1349548 w 9144000"/>
              <a:gd name="connsiteY15" fmla="*/ 285049 h 908720"/>
              <a:gd name="connsiteX16" fmla="*/ 1347166 w 9144000"/>
              <a:gd name="connsiteY16" fmla="*/ 82173 h 908720"/>
              <a:gd name="connsiteX17" fmla="*/ 1405535 w 9144000"/>
              <a:gd name="connsiteY17" fmla="*/ 3175 h 908720"/>
              <a:gd name="connsiteX0" fmla="*/ 1405535 w 9144000"/>
              <a:gd name="connsiteY0" fmla="*/ 3175 h 908720"/>
              <a:gd name="connsiteX1" fmla="*/ 9144000 w 9144000"/>
              <a:gd name="connsiteY1" fmla="*/ 0 h 908720"/>
              <a:gd name="connsiteX2" fmla="*/ 9144000 w 9144000"/>
              <a:gd name="connsiteY2" fmla="*/ 262632 h 908720"/>
              <a:gd name="connsiteX3" fmla="*/ 9144000 w 9144000"/>
              <a:gd name="connsiteY3" fmla="*/ 328588 h 908720"/>
              <a:gd name="connsiteX4" fmla="*/ 9144000 w 9144000"/>
              <a:gd name="connsiteY4" fmla="*/ 808061 h 908720"/>
              <a:gd name="connsiteX5" fmla="*/ 9144000 w 9144000"/>
              <a:gd name="connsiteY5" fmla="*/ 883320 h 908720"/>
              <a:gd name="connsiteX6" fmla="*/ 9144000 w 9144000"/>
              <a:gd name="connsiteY6" fmla="*/ 904652 h 908720"/>
              <a:gd name="connsiteX7" fmla="*/ 9065179 w 9144000"/>
              <a:gd name="connsiteY7" fmla="*/ 904652 h 908720"/>
              <a:gd name="connsiteX8" fmla="*/ 9043341 w 9144000"/>
              <a:gd name="connsiteY8" fmla="*/ 908720 h 908720"/>
              <a:gd name="connsiteX9" fmla="*/ 1259632 w 9144000"/>
              <a:gd name="connsiteY9" fmla="*/ 908720 h 908720"/>
              <a:gd name="connsiteX10" fmla="*/ 1259632 w 9144000"/>
              <a:gd name="connsiteY10" fmla="*/ 904652 h 908720"/>
              <a:gd name="connsiteX11" fmla="*/ 0 w 9144000"/>
              <a:gd name="connsiteY11" fmla="*/ 904652 h 908720"/>
              <a:gd name="connsiteX12" fmla="*/ 0 w 9144000"/>
              <a:gd name="connsiteY12" fmla="*/ 883320 h 908720"/>
              <a:gd name="connsiteX13" fmla="*/ 0 w 9144000"/>
              <a:gd name="connsiteY13" fmla="*/ 328588 h 908720"/>
              <a:gd name="connsiteX14" fmla="*/ 1277730 w 9144000"/>
              <a:gd name="connsiteY14" fmla="*/ 329877 h 908720"/>
              <a:gd name="connsiteX15" fmla="*/ 1349548 w 9144000"/>
              <a:gd name="connsiteY15" fmla="*/ 285049 h 908720"/>
              <a:gd name="connsiteX16" fmla="*/ 1347166 w 9144000"/>
              <a:gd name="connsiteY16" fmla="*/ 82173 h 908720"/>
              <a:gd name="connsiteX17" fmla="*/ 1405535 w 9144000"/>
              <a:gd name="connsiteY17" fmla="*/ 3175 h 908720"/>
              <a:gd name="connsiteX0" fmla="*/ 1405535 w 9144000"/>
              <a:gd name="connsiteY0" fmla="*/ 3175 h 908720"/>
              <a:gd name="connsiteX1" fmla="*/ 9144000 w 9144000"/>
              <a:gd name="connsiteY1" fmla="*/ 0 h 908720"/>
              <a:gd name="connsiteX2" fmla="*/ 9144000 w 9144000"/>
              <a:gd name="connsiteY2" fmla="*/ 262632 h 908720"/>
              <a:gd name="connsiteX3" fmla="*/ 9144000 w 9144000"/>
              <a:gd name="connsiteY3" fmla="*/ 328588 h 908720"/>
              <a:gd name="connsiteX4" fmla="*/ 9144000 w 9144000"/>
              <a:gd name="connsiteY4" fmla="*/ 808061 h 908720"/>
              <a:gd name="connsiteX5" fmla="*/ 9144000 w 9144000"/>
              <a:gd name="connsiteY5" fmla="*/ 883320 h 908720"/>
              <a:gd name="connsiteX6" fmla="*/ 9144000 w 9144000"/>
              <a:gd name="connsiteY6" fmla="*/ 904652 h 908720"/>
              <a:gd name="connsiteX7" fmla="*/ 9065179 w 9144000"/>
              <a:gd name="connsiteY7" fmla="*/ 904652 h 908720"/>
              <a:gd name="connsiteX8" fmla="*/ 9043341 w 9144000"/>
              <a:gd name="connsiteY8" fmla="*/ 908720 h 908720"/>
              <a:gd name="connsiteX9" fmla="*/ 1259632 w 9144000"/>
              <a:gd name="connsiteY9" fmla="*/ 908720 h 908720"/>
              <a:gd name="connsiteX10" fmla="*/ 1259632 w 9144000"/>
              <a:gd name="connsiteY10" fmla="*/ 904652 h 908720"/>
              <a:gd name="connsiteX11" fmla="*/ 0 w 9144000"/>
              <a:gd name="connsiteY11" fmla="*/ 904652 h 908720"/>
              <a:gd name="connsiteX12" fmla="*/ 0 w 9144000"/>
              <a:gd name="connsiteY12" fmla="*/ 883320 h 908720"/>
              <a:gd name="connsiteX13" fmla="*/ 0 w 9144000"/>
              <a:gd name="connsiteY13" fmla="*/ 328588 h 908720"/>
              <a:gd name="connsiteX14" fmla="*/ 1277730 w 9144000"/>
              <a:gd name="connsiteY14" fmla="*/ 329877 h 908720"/>
              <a:gd name="connsiteX15" fmla="*/ 1344785 w 9144000"/>
              <a:gd name="connsiteY15" fmla="*/ 259649 h 908720"/>
              <a:gd name="connsiteX16" fmla="*/ 1347166 w 9144000"/>
              <a:gd name="connsiteY16" fmla="*/ 82173 h 908720"/>
              <a:gd name="connsiteX17" fmla="*/ 1405535 w 9144000"/>
              <a:gd name="connsiteY17" fmla="*/ 3175 h 908720"/>
              <a:gd name="connsiteX0" fmla="*/ 1405535 w 9144000"/>
              <a:gd name="connsiteY0" fmla="*/ 3175 h 908720"/>
              <a:gd name="connsiteX1" fmla="*/ 9144000 w 9144000"/>
              <a:gd name="connsiteY1" fmla="*/ 0 h 908720"/>
              <a:gd name="connsiteX2" fmla="*/ 9144000 w 9144000"/>
              <a:gd name="connsiteY2" fmla="*/ 262632 h 908720"/>
              <a:gd name="connsiteX3" fmla="*/ 9144000 w 9144000"/>
              <a:gd name="connsiteY3" fmla="*/ 328588 h 908720"/>
              <a:gd name="connsiteX4" fmla="*/ 9144000 w 9144000"/>
              <a:gd name="connsiteY4" fmla="*/ 808061 h 908720"/>
              <a:gd name="connsiteX5" fmla="*/ 9144000 w 9144000"/>
              <a:gd name="connsiteY5" fmla="*/ 883320 h 908720"/>
              <a:gd name="connsiteX6" fmla="*/ 9144000 w 9144000"/>
              <a:gd name="connsiteY6" fmla="*/ 904652 h 908720"/>
              <a:gd name="connsiteX7" fmla="*/ 9065179 w 9144000"/>
              <a:gd name="connsiteY7" fmla="*/ 904652 h 908720"/>
              <a:gd name="connsiteX8" fmla="*/ 9043341 w 9144000"/>
              <a:gd name="connsiteY8" fmla="*/ 908720 h 908720"/>
              <a:gd name="connsiteX9" fmla="*/ 1259632 w 9144000"/>
              <a:gd name="connsiteY9" fmla="*/ 908720 h 908720"/>
              <a:gd name="connsiteX10" fmla="*/ 1259632 w 9144000"/>
              <a:gd name="connsiteY10" fmla="*/ 904652 h 908720"/>
              <a:gd name="connsiteX11" fmla="*/ 0 w 9144000"/>
              <a:gd name="connsiteY11" fmla="*/ 904652 h 908720"/>
              <a:gd name="connsiteX12" fmla="*/ 0 w 9144000"/>
              <a:gd name="connsiteY12" fmla="*/ 883320 h 908720"/>
              <a:gd name="connsiteX13" fmla="*/ 0 w 9144000"/>
              <a:gd name="connsiteY13" fmla="*/ 328588 h 908720"/>
              <a:gd name="connsiteX14" fmla="*/ 1277730 w 9144000"/>
              <a:gd name="connsiteY14" fmla="*/ 329877 h 908720"/>
              <a:gd name="connsiteX15" fmla="*/ 1344785 w 9144000"/>
              <a:gd name="connsiteY15" fmla="*/ 259649 h 908720"/>
              <a:gd name="connsiteX16" fmla="*/ 1347166 w 9144000"/>
              <a:gd name="connsiteY16" fmla="*/ 82173 h 908720"/>
              <a:gd name="connsiteX17" fmla="*/ 1405535 w 9144000"/>
              <a:gd name="connsiteY17" fmla="*/ 3175 h 908720"/>
              <a:gd name="connsiteX0" fmla="*/ 1405535 w 9144000"/>
              <a:gd name="connsiteY0" fmla="*/ 3175 h 908720"/>
              <a:gd name="connsiteX1" fmla="*/ 9144000 w 9144000"/>
              <a:gd name="connsiteY1" fmla="*/ 0 h 908720"/>
              <a:gd name="connsiteX2" fmla="*/ 9144000 w 9144000"/>
              <a:gd name="connsiteY2" fmla="*/ 262632 h 908720"/>
              <a:gd name="connsiteX3" fmla="*/ 9144000 w 9144000"/>
              <a:gd name="connsiteY3" fmla="*/ 328588 h 908720"/>
              <a:gd name="connsiteX4" fmla="*/ 9144000 w 9144000"/>
              <a:gd name="connsiteY4" fmla="*/ 808061 h 908720"/>
              <a:gd name="connsiteX5" fmla="*/ 9144000 w 9144000"/>
              <a:gd name="connsiteY5" fmla="*/ 883320 h 908720"/>
              <a:gd name="connsiteX6" fmla="*/ 9144000 w 9144000"/>
              <a:gd name="connsiteY6" fmla="*/ 904652 h 908720"/>
              <a:gd name="connsiteX7" fmla="*/ 9065179 w 9144000"/>
              <a:gd name="connsiteY7" fmla="*/ 904652 h 908720"/>
              <a:gd name="connsiteX8" fmla="*/ 9043341 w 9144000"/>
              <a:gd name="connsiteY8" fmla="*/ 908720 h 908720"/>
              <a:gd name="connsiteX9" fmla="*/ 1259632 w 9144000"/>
              <a:gd name="connsiteY9" fmla="*/ 908720 h 908720"/>
              <a:gd name="connsiteX10" fmla="*/ 1259632 w 9144000"/>
              <a:gd name="connsiteY10" fmla="*/ 904652 h 908720"/>
              <a:gd name="connsiteX11" fmla="*/ 0 w 9144000"/>
              <a:gd name="connsiteY11" fmla="*/ 904652 h 908720"/>
              <a:gd name="connsiteX12" fmla="*/ 0 w 9144000"/>
              <a:gd name="connsiteY12" fmla="*/ 883320 h 908720"/>
              <a:gd name="connsiteX13" fmla="*/ 0 w 9144000"/>
              <a:gd name="connsiteY13" fmla="*/ 328588 h 908720"/>
              <a:gd name="connsiteX14" fmla="*/ 1277730 w 9144000"/>
              <a:gd name="connsiteY14" fmla="*/ 329877 h 908720"/>
              <a:gd name="connsiteX15" fmla="*/ 1342404 w 9144000"/>
              <a:gd name="connsiteY15" fmla="*/ 240599 h 908720"/>
              <a:gd name="connsiteX16" fmla="*/ 1347166 w 9144000"/>
              <a:gd name="connsiteY16" fmla="*/ 82173 h 908720"/>
              <a:gd name="connsiteX17" fmla="*/ 1405535 w 9144000"/>
              <a:gd name="connsiteY17" fmla="*/ 3175 h 908720"/>
              <a:gd name="connsiteX0" fmla="*/ 1405535 w 9144000"/>
              <a:gd name="connsiteY0" fmla="*/ 3175 h 908720"/>
              <a:gd name="connsiteX1" fmla="*/ 9144000 w 9144000"/>
              <a:gd name="connsiteY1" fmla="*/ 0 h 908720"/>
              <a:gd name="connsiteX2" fmla="*/ 9144000 w 9144000"/>
              <a:gd name="connsiteY2" fmla="*/ 262632 h 908720"/>
              <a:gd name="connsiteX3" fmla="*/ 9144000 w 9144000"/>
              <a:gd name="connsiteY3" fmla="*/ 328588 h 908720"/>
              <a:gd name="connsiteX4" fmla="*/ 9144000 w 9144000"/>
              <a:gd name="connsiteY4" fmla="*/ 808061 h 908720"/>
              <a:gd name="connsiteX5" fmla="*/ 9144000 w 9144000"/>
              <a:gd name="connsiteY5" fmla="*/ 883320 h 908720"/>
              <a:gd name="connsiteX6" fmla="*/ 9144000 w 9144000"/>
              <a:gd name="connsiteY6" fmla="*/ 904652 h 908720"/>
              <a:gd name="connsiteX7" fmla="*/ 9065179 w 9144000"/>
              <a:gd name="connsiteY7" fmla="*/ 904652 h 908720"/>
              <a:gd name="connsiteX8" fmla="*/ 9043341 w 9144000"/>
              <a:gd name="connsiteY8" fmla="*/ 908720 h 908720"/>
              <a:gd name="connsiteX9" fmla="*/ 1259632 w 9144000"/>
              <a:gd name="connsiteY9" fmla="*/ 908720 h 908720"/>
              <a:gd name="connsiteX10" fmla="*/ 1259632 w 9144000"/>
              <a:gd name="connsiteY10" fmla="*/ 904652 h 908720"/>
              <a:gd name="connsiteX11" fmla="*/ 0 w 9144000"/>
              <a:gd name="connsiteY11" fmla="*/ 904652 h 908720"/>
              <a:gd name="connsiteX12" fmla="*/ 0 w 9144000"/>
              <a:gd name="connsiteY12" fmla="*/ 883320 h 908720"/>
              <a:gd name="connsiteX13" fmla="*/ 0 w 9144000"/>
              <a:gd name="connsiteY13" fmla="*/ 328588 h 908720"/>
              <a:gd name="connsiteX14" fmla="*/ 1277730 w 9144000"/>
              <a:gd name="connsiteY14" fmla="*/ 329877 h 908720"/>
              <a:gd name="connsiteX15" fmla="*/ 1342404 w 9144000"/>
              <a:gd name="connsiteY15" fmla="*/ 240599 h 908720"/>
              <a:gd name="connsiteX16" fmla="*/ 1347166 w 9144000"/>
              <a:gd name="connsiteY16" fmla="*/ 82173 h 908720"/>
              <a:gd name="connsiteX17" fmla="*/ 1405535 w 9144000"/>
              <a:gd name="connsiteY17" fmla="*/ 3175 h 908720"/>
              <a:gd name="connsiteX0" fmla="*/ 1405535 w 9144000"/>
              <a:gd name="connsiteY0" fmla="*/ 3175 h 908720"/>
              <a:gd name="connsiteX1" fmla="*/ 9144000 w 9144000"/>
              <a:gd name="connsiteY1" fmla="*/ 0 h 908720"/>
              <a:gd name="connsiteX2" fmla="*/ 9144000 w 9144000"/>
              <a:gd name="connsiteY2" fmla="*/ 262632 h 908720"/>
              <a:gd name="connsiteX3" fmla="*/ 9144000 w 9144000"/>
              <a:gd name="connsiteY3" fmla="*/ 328588 h 908720"/>
              <a:gd name="connsiteX4" fmla="*/ 9144000 w 9144000"/>
              <a:gd name="connsiteY4" fmla="*/ 808061 h 908720"/>
              <a:gd name="connsiteX5" fmla="*/ 9144000 w 9144000"/>
              <a:gd name="connsiteY5" fmla="*/ 883320 h 908720"/>
              <a:gd name="connsiteX6" fmla="*/ 9144000 w 9144000"/>
              <a:gd name="connsiteY6" fmla="*/ 904652 h 908720"/>
              <a:gd name="connsiteX7" fmla="*/ 9065179 w 9144000"/>
              <a:gd name="connsiteY7" fmla="*/ 904652 h 908720"/>
              <a:gd name="connsiteX8" fmla="*/ 9043341 w 9144000"/>
              <a:gd name="connsiteY8" fmla="*/ 908720 h 908720"/>
              <a:gd name="connsiteX9" fmla="*/ 1259632 w 9144000"/>
              <a:gd name="connsiteY9" fmla="*/ 908720 h 908720"/>
              <a:gd name="connsiteX10" fmla="*/ 1259632 w 9144000"/>
              <a:gd name="connsiteY10" fmla="*/ 904652 h 908720"/>
              <a:gd name="connsiteX11" fmla="*/ 0 w 9144000"/>
              <a:gd name="connsiteY11" fmla="*/ 904652 h 908720"/>
              <a:gd name="connsiteX12" fmla="*/ 0 w 9144000"/>
              <a:gd name="connsiteY12" fmla="*/ 883320 h 908720"/>
              <a:gd name="connsiteX13" fmla="*/ 0 w 9144000"/>
              <a:gd name="connsiteY13" fmla="*/ 328588 h 908720"/>
              <a:gd name="connsiteX14" fmla="*/ 1277730 w 9144000"/>
              <a:gd name="connsiteY14" fmla="*/ 329877 h 908720"/>
              <a:gd name="connsiteX15" fmla="*/ 1351929 w 9144000"/>
              <a:gd name="connsiteY15" fmla="*/ 243773 h 908720"/>
              <a:gd name="connsiteX16" fmla="*/ 1347166 w 9144000"/>
              <a:gd name="connsiteY16" fmla="*/ 82173 h 908720"/>
              <a:gd name="connsiteX17" fmla="*/ 1405535 w 9144000"/>
              <a:gd name="connsiteY17" fmla="*/ 3175 h 908720"/>
              <a:gd name="connsiteX0" fmla="*/ 1405535 w 9144000"/>
              <a:gd name="connsiteY0" fmla="*/ 3175 h 908720"/>
              <a:gd name="connsiteX1" fmla="*/ 9144000 w 9144000"/>
              <a:gd name="connsiteY1" fmla="*/ 0 h 908720"/>
              <a:gd name="connsiteX2" fmla="*/ 9144000 w 9144000"/>
              <a:gd name="connsiteY2" fmla="*/ 262632 h 908720"/>
              <a:gd name="connsiteX3" fmla="*/ 9144000 w 9144000"/>
              <a:gd name="connsiteY3" fmla="*/ 328588 h 908720"/>
              <a:gd name="connsiteX4" fmla="*/ 9144000 w 9144000"/>
              <a:gd name="connsiteY4" fmla="*/ 808061 h 908720"/>
              <a:gd name="connsiteX5" fmla="*/ 9144000 w 9144000"/>
              <a:gd name="connsiteY5" fmla="*/ 883320 h 908720"/>
              <a:gd name="connsiteX6" fmla="*/ 9144000 w 9144000"/>
              <a:gd name="connsiteY6" fmla="*/ 904652 h 908720"/>
              <a:gd name="connsiteX7" fmla="*/ 9065179 w 9144000"/>
              <a:gd name="connsiteY7" fmla="*/ 904652 h 908720"/>
              <a:gd name="connsiteX8" fmla="*/ 9043341 w 9144000"/>
              <a:gd name="connsiteY8" fmla="*/ 908720 h 908720"/>
              <a:gd name="connsiteX9" fmla="*/ 1259632 w 9144000"/>
              <a:gd name="connsiteY9" fmla="*/ 908720 h 908720"/>
              <a:gd name="connsiteX10" fmla="*/ 1259632 w 9144000"/>
              <a:gd name="connsiteY10" fmla="*/ 904652 h 908720"/>
              <a:gd name="connsiteX11" fmla="*/ 0 w 9144000"/>
              <a:gd name="connsiteY11" fmla="*/ 904652 h 908720"/>
              <a:gd name="connsiteX12" fmla="*/ 0 w 9144000"/>
              <a:gd name="connsiteY12" fmla="*/ 883320 h 908720"/>
              <a:gd name="connsiteX13" fmla="*/ 0 w 9144000"/>
              <a:gd name="connsiteY13" fmla="*/ 328588 h 908720"/>
              <a:gd name="connsiteX14" fmla="*/ 1277730 w 9144000"/>
              <a:gd name="connsiteY14" fmla="*/ 329877 h 908720"/>
              <a:gd name="connsiteX15" fmla="*/ 1349547 w 9144000"/>
              <a:gd name="connsiteY15" fmla="*/ 240597 h 908720"/>
              <a:gd name="connsiteX16" fmla="*/ 1347166 w 9144000"/>
              <a:gd name="connsiteY16" fmla="*/ 82173 h 908720"/>
              <a:gd name="connsiteX17" fmla="*/ 1405535 w 9144000"/>
              <a:gd name="connsiteY17" fmla="*/ 3175 h 9087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9144000" h="908720">
                <a:moveTo>
                  <a:pt x="1405535" y="3175"/>
                </a:moveTo>
                <a:lnTo>
                  <a:pt x="9144000" y="0"/>
                </a:lnTo>
                <a:lnTo>
                  <a:pt x="9144000" y="262632"/>
                </a:lnTo>
                <a:lnTo>
                  <a:pt x="9144000" y="328588"/>
                </a:lnTo>
                <a:lnTo>
                  <a:pt x="9144000" y="808061"/>
                </a:lnTo>
                <a:lnTo>
                  <a:pt x="9144000" y="883320"/>
                </a:lnTo>
                <a:lnTo>
                  <a:pt x="9144000" y="904652"/>
                </a:lnTo>
                <a:lnTo>
                  <a:pt x="9065179" y="904652"/>
                </a:lnTo>
                <a:cubicBezTo>
                  <a:pt x="9058414" y="907870"/>
                  <a:pt x="9050977" y="908720"/>
                  <a:pt x="9043341" y="908720"/>
                </a:cubicBezTo>
                <a:lnTo>
                  <a:pt x="1259632" y="908720"/>
                </a:lnTo>
                <a:lnTo>
                  <a:pt x="1259632" y="904652"/>
                </a:lnTo>
                <a:lnTo>
                  <a:pt x="0" y="904652"/>
                </a:lnTo>
                <a:lnTo>
                  <a:pt x="0" y="883320"/>
                </a:lnTo>
                <a:lnTo>
                  <a:pt x="0" y="328588"/>
                </a:lnTo>
                <a:lnTo>
                  <a:pt x="1277730" y="329877"/>
                </a:lnTo>
                <a:cubicBezTo>
                  <a:pt x="1348269" y="325051"/>
                  <a:pt x="1350277" y="310983"/>
                  <a:pt x="1349547" y="240597"/>
                </a:cubicBezTo>
                <a:cubicBezTo>
                  <a:pt x="1348817" y="170211"/>
                  <a:pt x="1346372" y="141332"/>
                  <a:pt x="1347166" y="82173"/>
                </a:cubicBezTo>
                <a:cubicBezTo>
                  <a:pt x="1350354" y="30713"/>
                  <a:pt x="1362530" y="3175"/>
                  <a:pt x="1405535" y="3175"/>
                </a:cubicBezTo>
                <a:close/>
              </a:path>
            </a:pathLst>
          </a:custGeom>
          <a:solidFill>
            <a:srgbClr val="B0C92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713054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74" r:id="rId2"/>
    <p:sldLayoutId id="2147483666" r:id="rId3"/>
    <p:sldLayoutId id="2147483667" r:id="rId4"/>
    <p:sldLayoutId id="2147483668" r:id="rId5"/>
    <p:sldLayoutId id="2147483669" r:id="rId6"/>
    <p:sldLayoutId id="2147483673" r:id="rId7"/>
    <p:sldLayoutId id="2147483671" r:id="rId8"/>
    <p:sldLayoutId id="2147483672" r:id="rId9"/>
    <p:sldLayoutId id="2147483665" r:id="rId10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ts val="3000"/>
        </a:lnSpc>
        <a:spcBef>
          <a:spcPct val="0"/>
        </a:spcBef>
        <a:buNone/>
        <a:defRPr sz="26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ct val="20000"/>
        </a:spcBef>
        <a:buFont typeface="Arial" pitchFamily="34" charset="0"/>
        <a:buNone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355600" indent="-355600" algn="l" defTabSz="914400" rtl="0" eaLnBrk="1" latinLnBrk="0" hangingPunct="1">
        <a:lnSpc>
          <a:spcPct val="100000"/>
        </a:lnSpc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23900" indent="-368300" algn="l" defTabSz="914400" rtl="0" eaLnBrk="1" latinLnBrk="0" hangingPunct="1">
        <a:lnSpc>
          <a:spcPct val="100000"/>
        </a:lnSpc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76325" indent="-352425" algn="l" defTabSz="914400" rtl="0" eaLnBrk="1" latinLnBrk="0" hangingPunct="1">
        <a:lnSpc>
          <a:spcPct val="100000"/>
        </a:lnSpc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35113" indent="-457200" algn="l" defTabSz="914400" rtl="0" eaLnBrk="1" latinLnBrk="0" hangingPunct="1">
        <a:lnSpc>
          <a:spcPct val="100000"/>
        </a:lnSpc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s://intra.kth.se/en/it/kth-videoconferencing" TargetMode="Externa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://connect.sunet.se/" TargetMode="Externa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US" sz="3200" dirty="0"/>
              <a:t>IT solutions for </a:t>
            </a:r>
            <a:r>
              <a:rPr lang="en-US" sz="3200" dirty="0" err="1"/>
              <a:t>travelfree</a:t>
            </a:r>
            <a:r>
              <a:rPr lang="en-US" sz="3200" dirty="0"/>
              <a:t> meetings at KTH</a:t>
            </a:r>
            <a:endParaRPr lang="sv-SE" sz="3200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v-SE" dirty="0" smtClean="0"/>
              <a:t>ITA Catharina Gottberg &amp; Björn Larsson</a:t>
            </a:r>
            <a:endParaRPr lang="sv-SE" dirty="0"/>
          </a:p>
        </p:txBody>
      </p:sp>
      <p:sp>
        <p:nvSpPr>
          <p:cNvPr id="4" name="Line 6"/>
          <p:cNvSpPr>
            <a:spLocks noChangeShapeType="1"/>
          </p:cNvSpPr>
          <p:nvPr/>
        </p:nvSpPr>
        <p:spPr bwMode="auto">
          <a:xfrm>
            <a:off x="-1375645" y="4197523"/>
            <a:ext cx="0" cy="0"/>
          </a:xfrm>
          <a:prstGeom prst="line">
            <a:avLst/>
          </a:prstGeom>
          <a:noFill/>
          <a:ln w="3" cap="flat">
            <a:solidFill>
              <a:schemeClr val="bg1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35751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Support</a:t>
            </a:r>
            <a:endParaRPr lang="sv-S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v-SE" dirty="0" smtClean="0">
              <a:hlinkClick r:id="rId2"/>
            </a:endParaRPr>
          </a:p>
          <a:p>
            <a:r>
              <a:rPr lang="sv-SE" dirty="0" smtClean="0">
                <a:hlinkClick r:id="rId2"/>
              </a:rPr>
              <a:t>https</a:t>
            </a:r>
            <a:r>
              <a:rPr lang="sv-SE" dirty="0">
                <a:hlinkClick r:id="rId2"/>
              </a:rPr>
              <a:t>://</a:t>
            </a:r>
            <a:r>
              <a:rPr lang="sv-SE" dirty="0" smtClean="0">
                <a:hlinkClick r:id="rId2"/>
              </a:rPr>
              <a:t>intra.kth.se/en/it/kth-videoconferencing</a:t>
            </a:r>
            <a:endParaRPr lang="sv-SE" dirty="0" smtClean="0"/>
          </a:p>
          <a:p>
            <a:endParaRPr lang="sv-SE" dirty="0"/>
          </a:p>
          <a:p>
            <a:r>
              <a:rPr lang="sv-SE" dirty="0" smtClean="0"/>
              <a:t>E-mail: videoconferencing@kth.se</a:t>
            </a:r>
            <a:endParaRPr lang="sv-SE" dirty="0"/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067516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>
                <a:latin typeface="Calibri" panose="020F0502020204030204" pitchFamily="34" charset="0"/>
              </a:rPr>
              <a:t>AGENDA</a:t>
            </a:r>
            <a:endParaRPr lang="sv-SE" dirty="0">
              <a:latin typeface="Calibri" panose="020F05020202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sv-SE" altLang="sv-SE" dirty="0" err="1" smtClean="0">
                <a:latin typeface="Calibri" panose="020F0502020204030204" pitchFamily="34" charset="0"/>
                <a:cs typeface="Arial" panose="020B0604020202020204" pitchFamily="34" charset="0"/>
              </a:rPr>
              <a:t>What</a:t>
            </a:r>
            <a:r>
              <a:rPr lang="sv-SE" altLang="sv-SE" dirty="0" smtClean="0">
                <a:latin typeface="Calibri" panose="020F0502020204030204" pitchFamily="34" charset="0"/>
                <a:cs typeface="Arial" panose="020B0604020202020204" pitchFamily="34" charset="0"/>
              </a:rPr>
              <a:t> different videoconferencing options </a:t>
            </a:r>
            <a:r>
              <a:rPr lang="sv-SE" altLang="sv-SE" dirty="0" err="1" smtClean="0">
                <a:latin typeface="Calibri" panose="020F0502020204030204" pitchFamily="34" charset="0"/>
                <a:cs typeface="Arial" panose="020B0604020202020204" pitchFamily="34" charset="0"/>
              </a:rPr>
              <a:t>are</a:t>
            </a:r>
            <a:r>
              <a:rPr lang="sv-SE" altLang="sv-SE" dirty="0" smtClean="0">
                <a:latin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sv-SE" altLang="sv-SE" dirty="0" err="1" smtClean="0">
                <a:latin typeface="Calibri" panose="020F0502020204030204" pitchFamily="34" charset="0"/>
                <a:cs typeface="Arial" panose="020B0604020202020204" pitchFamily="34" charset="0"/>
              </a:rPr>
              <a:t>there</a:t>
            </a:r>
            <a:r>
              <a:rPr lang="sv-SE" altLang="sv-SE" dirty="0" smtClean="0">
                <a:latin typeface="Calibri" panose="020F0502020204030204" pitchFamily="34" charset="0"/>
                <a:cs typeface="Arial" panose="020B0604020202020204" pitchFamily="34" charset="0"/>
              </a:rPr>
              <a:t>?</a:t>
            </a:r>
          </a:p>
          <a:p>
            <a:pPr>
              <a:lnSpc>
                <a:spcPct val="150000"/>
              </a:lnSpc>
            </a:pPr>
            <a:r>
              <a:rPr lang="sv-SE" altLang="sv-SE" dirty="0" err="1" smtClean="0">
                <a:latin typeface="Calibri" panose="020F0502020204030204" pitchFamily="34" charset="0"/>
                <a:cs typeface="Arial" panose="020B0604020202020204" pitchFamily="34" charset="0"/>
              </a:rPr>
              <a:t>What</a:t>
            </a:r>
            <a:r>
              <a:rPr lang="sv-SE" altLang="sv-SE" dirty="0" smtClean="0">
                <a:latin typeface="Calibri" panose="020F0502020204030204" pitchFamily="34" charset="0"/>
                <a:cs typeface="Arial" panose="020B0604020202020204" pitchFamily="34" charset="0"/>
              </a:rPr>
              <a:t> solutions </a:t>
            </a:r>
            <a:r>
              <a:rPr lang="sv-SE" altLang="sv-SE" dirty="0" err="1" smtClean="0">
                <a:latin typeface="Calibri" panose="020F0502020204030204" pitchFamily="34" charset="0"/>
                <a:cs typeface="Arial" panose="020B0604020202020204" pitchFamily="34" charset="0"/>
              </a:rPr>
              <a:t>exist</a:t>
            </a:r>
            <a:r>
              <a:rPr lang="sv-SE" altLang="sv-SE" dirty="0" smtClean="0">
                <a:latin typeface="Calibri" panose="020F0502020204030204" pitchFamily="34" charset="0"/>
                <a:cs typeface="Arial" panose="020B0604020202020204" pitchFamily="34" charset="0"/>
              </a:rPr>
              <a:t> on KTH?</a:t>
            </a:r>
          </a:p>
          <a:p>
            <a:pPr>
              <a:lnSpc>
                <a:spcPct val="150000"/>
              </a:lnSpc>
            </a:pPr>
            <a:r>
              <a:rPr lang="sv-SE" altLang="sv-SE" dirty="0" err="1" smtClean="0">
                <a:latin typeface="Calibri" panose="020F0502020204030204" pitchFamily="34" charset="0"/>
                <a:cs typeface="Arial" panose="020B0604020202020204" pitchFamily="34" charset="0"/>
              </a:rPr>
              <a:t>How</a:t>
            </a:r>
            <a:r>
              <a:rPr lang="sv-SE" altLang="sv-SE" dirty="0" smtClean="0">
                <a:latin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sv-SE" altLang="sv-SE" dirty="0" err="1" smtClean="0">
                <a:latin typeface="Calibri" panose="020F0502020204030204" pitchFamily="34" charset="0"/>
                <a:cs typeface="Arial" panose="020B0604020202020204" pitchFamily="34" charset="0"/>
              </a:rPr>
              <a:t>does</a:t>
            </a:r>
            <a:r>
              <a:rPr lang="sv-SE" altLang="sv-SE" dirty="0" smtClean="0">
                <a:latin typeface="Calibri" panose="020F0502020204030204" pitchFamily="34" charset="0"/>
                <a:cs typeface="Arial" panose="020B0604020202020204" pitchFamily="34" charset="0"/>
              </a:rPr>
              <a:t> it </a:t>
            </a:r>
            <a:r>
              <a:rPr lang="sv-SE" altLang="sv-SE" dirty="0" err="1" smtClean="0">
                <a:latin typeface="Calibri" panose="020F0502020204030204" pitchFamily="34" charset="0"/>
                <a:cs typeface="Arial" panose="020B0604020202020204" pitchFamily="34" charset="0"/>
              </a:rPr>
              <a:t>work</a:t>
            </a:r>
            <a:r>
              <a:rPr lang="sv-SE" altLang="sv-SE" dirty="0" smtClean="0">
                <a:latin typeface="Calibri" panose="020F0502020204030204" pitchFamily="34" charset="0"/>
                <a:cs typeface="Arial" panose="020B0604020202020204" pitchFamily="34" charset="0"/>
              </a:rPr>
              <a:t>?</a:t>
            </a:r>
          </a:p>
          <a:p>
            <a:pPr>
              <a:lnSpc>
                <a:spcPct val="150000"/>
              </a:lnSpc>
            </a:pPr>
            <a:r>
              <a:rPr lang="sv-SE" altLang="sv-SE" dirty="0" err="1" smtClean="0">
                <a:latin typeface="Calibri" panose="020F0502020204030204" pitchFamily="34" charset="0"/>
                <a:cs typeface="Arial" panose="020B0604020202020204" pitchFamily="34" charset="0"/>
              </a:rPr>
              <a:t>How</a:t>
            </a:r>
            <a:r>
              <a:rPr lang="sv-SE" altLang="sv-SE" dirty="0" smtClean="0">
                <a:latin typeface="Calibri" panose="020F0502020204030204" pitchFamily="34" charset="0"/>
                <a:cs typeface="Arial" panose="020B0604020202020204" pitchFamily="34" charset="0"/>
              </a:rPr>
              <a:t> do I get in </a:t>
            </a:r>
            <a:r>
              <a:rPr lang="sv-SE" altLang="sv-SE" dirty="0" err="1" smtClean="0">
                <a:latin typeface="Calibri" panose="020F0502020204030204" pitchFamily="34" charset="0"/>
                <a:cs typeface="Arial" panose="020B0604020202020204" pitchFamily="34" charset="0"/>
              </a:rPr>
              <a:t>contact</a:t>
            </a:r>
            <a:r>
              <a:rPr lang="sv-SE" altLang="sv-SE" dirty="0" smtClean="0">
                <a:latin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sv-SE" altLang="sv-SE" dirty="0" err="1" smtClean="0">
                <a:latin typeface="Calibri" panose="020F0502020204030204" pitchFamily="34" charset="0"/>
                <a:cs typeface="Arial" panose="020B0604020202020204" pitchFamily="34" charset="0"/>
              </a:rPr>
              <a:t>with</a:t>
            </a:r>
            <a:r>
              <a:rPr lang="sv-SE" altLang="sv-SE" dirty="0" smtClean="0">
                <a:latin typeface="Calibri" panose="020F0502020204030204" pitchFamily="34" charset="0"/>
                <a:cs typeface="Arial" panose="020B0604020202020204" pitchFamily="34" charset="0"/>
              </a:rPr>
              <a:t> the support?</a:t>
            </a:r>
          </a:p>
          <a:p>
            <a:endParaRPr lang="sv-SE" altLang="sv-SE" dirty="0">
              <a:latin typeface="Calibri" pitchFamily="34" charset="0"/>
            </a:endParaRP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0093624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Calibri" panose="020F0502020204030204" pitchFamily="34" charset="0"/>
              </a:rPr>
              <a:t>Different forms of videoconferencing</a:t>
            </a:r>
            <a:endParaRPr lang="sv-S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>
              <a:defRPr/>
            </a:pPr>
            <a:r>
              <a:rPr lang="en-US" sz="2200" b="1" dirty="0" smtClean="0">
                <a:latin typeface="Calibri" panose="020F0502020204030204" pitchFamily="34" charset="0"/>
              </a:rPr>
              <a:t>Web meeting</a:t>
            </a:r>
            <a:endParaRPr lang="en-US" sz="2200" b="1" dirty="0">
              <a:latin typeface="Calibri" panose="020F0502020204030204" pitchFamily="34" charset="0"/>
            </a:endParaRPr>
          </a:p>
          <a:p>
            <a:pPr>
              <a:lnSpc>
                <a:spcPct val="110000"/>
              </a:lnSpc>
              <a:defRPr/>
            </a:pPr>
            <a:r>
              <a:rPr lang="en-US" dirty="0" smtClean="0">
                <a:latin typeface="Calibri" panose="020F0502020204030204" pitchFamily="34" charset="0"/>
              </a:rPr>
              <a:t>Are accessed from your computer, tab, or smart phone. Have functionalities such as chat, upload documents etc.</a:t>
            </a:r>
          </a:p>
          <a:p>
            <a:pPr>
              <a:lnSpc>
                <a:spcPct val="110000"/>
              </a:lnSpc>
              <a:defRPr/>
            </a:pPr>
            <a:endParaRPr lang="en-US" dirty="0">
              <a:latin typeface="Calibri" panose="020F0502020204030204" pitchFamily="34" charset="0"/>
            </a:endParaRPr>
          </a:p>
          <a:p>
            <a:pPr>
              <a:defRPr/>
            </a:pPr>
            <a:r>
              <a:rPr lang="en-US" dirty="0" smtClean="0">
                <a:latin typeface="Calibri" panose="020F0502020204030204" pitchFamily="34" charset="0"/>
              </a:rPr>
              <a:t>Well known solutions include: Skype, Google Hangout and Adobe Connect.</a:t>
            </a:r>
          </a:p>
          <a:p>
            <a:pPr>
              <a:defRPr/>
            </a:pPr>
            <a:endParaRPr lang="en-US" dirty="0">
              <a:latin typeface="Calibri" panose="020F0502020204030204" pitchFamily="34" charset="0"/>
            </a:endParaRPr>
          </a:p>
          <a:p>
            <a:pPr>
              <a:defRPr/>
            </a:pPr>
            <a:r>
              <a:rPr lang="sv-SE" sz="2200" b="1" dirty="0" err="1" smtClean="0">
                <a:latin typeface="Calibri" panose="020F0502020204030204" pitchFamily="34" charset="0"/>
              </a:rPr>
              <a:t>Room</a:t>
            </a:r>
            <a:r>
              <a:rPr lang="sv-SE" sz="2200" b="1" dirty="0" smtClean="0">
                <a:latin typeface="Calibri" panose="020F0502020204030204" pitchFamily="34" charset="0"/>
              </a:rPr>
              <a:t> </a:t>
            </a:r>
            <a:r>
              <a:rPr lang="sv-SE" sz="2200" b="1" dirty="0" err="1" smtClean="0">
                <a:latin typeface="Calibri" panose="020F0502020204030204" pitchFamily="34" charset="0"/>
              </a:rPr>
              <a:t>based</a:t>
            </a:r>
            <a:r>
              <a:rPr lang="sv-SE" sz="2200" b="1" dirty="0" smtClean="0">
                <a:latin typeface="Calibri" panose="020F0502020204030204" pitchFamily="34" charset="0"/>
              </a:rPr>
              <a:t> </a:t>
            </a:r>
            <a:r>
              <a:rPr lang="sv-SE" sz="2200" b="1" dirty="0">
                <a:latin typeface="Calibri" panose="020F0502020204030204" pitchFamily="34" charset="0"/>
              </a:rPr>
              <a:t>conferencing</a:t>
            </a:r>
          </a:p>
          <a:p>
            <a:pPr>
              <a:defRPr/>
            </a:pPr>
            <a:r>
              <a:rPr lang="en-US" dirty="0" smtClean="0">
                <a:latin typeface="Calibri" panose="020F0502020204030204" pitchFamily="34" charset="0"/>
              </a:rPr>
              <a:t>More </a:t>
            </a:r>
            <a:r>
              <a:rPr lang="en-US" dirty="0">
                <a:latin typeface="Calibri" panose="020F0502020204030204" pitchFamily="34" charset="0"/>
              </a:rPr>
              <a:t>advanced </a:t>
            </a:r>
            <a:r>
              <a:rPr lang="en-US" dirty="0" smtClean="0">
                <a:latin typeface="Calibri" panose="020F0502020204030204" pitchFamily="34" charset="0"/>
              </a:rPr>
              <a:t>HD videoconference </a:t>
            </a:r>
            <a:r>
              <a:rPr lang="en-US" dirty="0">
                <a:latin typeface="Calibri" panose="020F0502020204030204" pitchFamily="34" charset="0"/>
              </a:rPr>
              <a:t>system where the emphasis is on personal contact, better picture and sound presentations and </a:t>
            </a:r>
            <a:r>
              <a:rPr lang="en-US" dirty="0" smtClean="0">
                <a:latin typeface="Calibri" panose="020F0502020204030204" pitchFamily="34" charset="0"/>
              </a:rPr>
              <a:t>security.</a:t>
            </a:r>
          </a:p>
          <a:p>
            <a:pPr>
              <a:defRPr/>
            </a:pPr>
            <a:endParaRPr lang="en-US" dirty="0">
              <a:latin typeface="Calibri" panose="020F0502020204030204" pitchFamily="34" charset="0"/>
            </a:endParaRPr>
          </a:p>
          <a:p>
            <a:pPr>
              <a:defRPr/>
            </a:pPr>
            <a:r>
              <a:rPr lang="en-US" dirty="0" smtClean="0">
                <a:latin typeface="Calibri" panose="020F0502020204030204" pitchFamily="34" charset="0"/>
              </a:rPr>
              <a:t>Well known solutions include: Cisco Tandberg</a:t>
            </a:r>
            <a:r>
              <a:rPr lang="en-US" dirty="0">
                <a:latin typeface="Calibri" panose="020F0502020204030204" pitchFamily="34" charset="0"/>
              </a:rPr>
              <a:t>, </a:t>
            </a:r>
            <a:r>
              <a:rPr lang="en-US" dirty="0" smtClean="0">
                <a:latin typeface="Calibri" panose="020F0502020204030204" pitchFamily="34" charset="0"/>
              </a:rPr>
              <a:t>Polycom and </a:t>
            </a:r>
            <a:r>
              <a:rPr lang="en-US" dirty="0" err="1" smtClean="0">
                <a:latin typeface="Calibri" panose="020F0502020204030204" pitchFamily="34" charset="0"/>
              </a:rPr>
              <a:t>LifeSize</a:t>
            </a:r>
            <a:r>
              <a:rPr lang="en-US" dirty="0" smtClean="0">
                <a:latin typeface="Calibri" panose="020F0502020204030204" pitchFamily="34" charset="0"/>
              </a:rPr>
              <a:t>.</a:t>
            </a:r>
            <a:endParaRPr lang="en-US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677956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err="1" smtClean="0"/>
              <a:t>Room</a:t>
            </a:r>
            <a:r>
              <a:rPr lang="sv-SE" dirty="0" smtClean="0"/>
              <a:t> </a:t>
            </a:r>
            <a:r>
              <a:rPr lang="sv-SE" dirty="0" err="1" smtClean="0"/>
              <a:t>based</a:t>
            </a:r>
            <a:r>
              <a:rPr lang="sv-SE" dirty="0" smtClean="0"/>
              <a:t> conferencing</a:t>
            </a:r>
            <a:endParaRPr lang="sv-S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>
                <a:latin typeface="Calibri" panose="020F0502020204030204" pitchFamily="34" charset="0"/>
              </a:rPr>
              <a:t>KTH central have meeting rooms and lecture theatres with </a:t>
            </a:r>
            <a:r>
              <a:rPr lang="en-US" dirty="0" smtClean="0">
                <a:latin typeface="Calibri" panose="020F0502020204030204" pitchFamily="34" charset="0"/>
              </a:rPr>
              <a:t>videoconferencing </a:t>
            </a:r>
            <a:r>
              <a:rPr lang="en-US" dirty="0">
                <a:latin typeface="Calibri" panose="020F0502020204030204" pitchFamily="34" charset="0"/>
              </a:rPr>
              <a:t>systems which </a:t>
            </a:r>
            <a:r>
              <a:rPr lang="en-US" dirty="0" smtClean="0">
                <a:latin typeface="Calibri" panose="020F0502020204030204" pitchFamily="34" charset="0"/>
              </a:rPr>
              <a:t>are </a:t>
            </a:r>
            <a:r>
              <a:rPr lang="en-US" dirty="0">
                <a:latin typeface="Calibri" panose="020F0502020204030204" pitchFamily="34" charset="0"/>
              </a:rPr>
              <a:t>available to all employees at KTH. </a:t>
            </a:r>
            <a:endParaRPr lang="en-US" dirty="0" smtClean="0">
              <a:latin typeface="Calibri" panose="020F0502020204030204" pitchFamily="34" charset="0"/>
            </a:endParaRPr>
          </a:p>
          <a:p>
            <a:r>
              <a:rPr lang="en-US" b="1" dirty="0" smtClean="0">
                <a:latin typeface="Calibri" panose="020F0502020204030204" pitchFamily="34" charset="0"/>
              </a:rPr>
              <a:t>How does it work?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>
                <a:latin typeface="Calibri" panose="020F0502020204030204" pitchFamily="34" charset="0"/>
              </a:rPr>
              <a:t>Videoconferencing systems can only connect directly to other videoconferencing systems.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>
                <a:latin typeface="Calibri" panose="020F0502020204030204" pitchFamily="34" charset="0"/>
              </a:rPr>
              <a:t>Use IP or SIP addresses.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>
                <a:latin typeface="Calibri" panose="020F0502020204030204" pitchFamily="34" charset="0"/>
              </a:rPr>
              <a:t>Can be used to record meeting or lecture.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36468" y="2925976"/>
            <a:ext cx="2381250" cy="1790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12216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err="1" smtClean="0"/>
              <a:t>Room</a:t>
            </a:r>
            <a:r>
              <a:rPr lang="sv-SE" dirty="0" smtClean="0"/>
              <a:t> </a:t>
            </a:r>
            <a:r>
              <a:rPr lang="sv-SE" dirty="0" err="1" smtClean="0"/>
              <a:t>based</a:t>
            </a:r>
            <a:r>
              <a:rPr lang="sv-SE" dirty="0" smtClean="0"/>
              <a:t> conferencing</a:t>
            </a:r>
            <a:endParaRPr lang="sv-S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latin typeface="Calibri" panose="020F0502020204030204" pitchFamily="34" charset="0"/>
              </a:rPr>
              <a:t>What if a few different locations need to connect and not everyone have a videoconferencing system?</a:t>
            </a:r>
          </a:p>
          <a:p>
            <a:endParaRPr lang="en-US" dirty="0" smtClean="0">
              <a:latin typeface="Calibri" panose="020F0502020204030204" pitchFamily="34" charset="0"/>
            </a:endParaRPr>
          </a:p>
          <a:p>
            <a:r>
              <a:rPr lang="en-US" dirty="0" smtClean="0">
                <a:latin typeface="Calibri" panose="020F0502020204030204" pitchFamily="34" charset="0"/>
              </a:rPr>
              <a:t>Virtual meeting rooms (PEXIP)</a:t>
            </a:r>
          </a:p>
          <a:p>
            <a:pPr marL="698500" lvl="1" indent="-342900"/>
            <a:r>
              <a:rPr lang="en-US" dirty="0" smtClean="0">
                <a:latin typeface="Calibri" panose="020F0502020204030204" pitchFamily="34" charset="0"/>
              </a:rPr>
              <a:t>Connect </a:t>
            </a:r>
            <a:r>
              <a:rPr lang="en-US" dirty="0" smtClean="0">
                <a:latin typeface="Calibri" panose="020F0502020204030204" pitchFamily="34" charset="0"/>
              </a:rPr>
              <a:t>to the room using: web browser (Chrome), Skype for Business, PEXIP client/ app, Cisco Jabber Video, phone</a:t>
            </a:r>
            <a:r>
              <a:rPr lang="en-US" dirty="0" smtClean="0">
                <a:latin typeface="Calibri" panose="020F0502020204030204" pitchFamily="34" charset="0"/>
              </a:rPr>
              <a:t>.</a:t>
            </a:r>
          </a:p>
          <a:p>
            <a:pPr marL="698500" lvl="1" indent="-342900"/>
            <a:r>
              <a:rPr lang="en-US" dirty="0">
                <a:latin typeface="Calibri" panose="020F0502020204030204" pitchFamily="34" charset="0"/>
              </a:rPr>
              <a:t>Book room using your Outlook/ Webmail</a:t>
            </a:r>
          </a:p>
          <a:p>
            <a:pPr lvl="1" indent="0">
              <a:buNone/>
            </a:pPr>
            <a:endParaRPr lang="en-US" dirty="0" smtClean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72363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v-SE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4105" y="820894"/>
            <a:ext cx="3493123" cy="35177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382553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err="1" smtClean="0"/>
              <a:t>Room</a:t>
            </a:r>
            <a:r>
              <a:rPr lang="sv-SE" dirty="0" smtClean="0"/>
              <a:t> </a:t>
            </a:r>
            <a:r>
              <a:rPr lang="sv-SE" dirty="0" err="1" smtClean="0"/>
              <a:t>based</a:t>
            </a:r>
            <a:r>
              <a:rPr lang="sv-SE" dirty="0" smtClean="0"/>
              <a:t> conferencing</a:t>
            </a:r>
            <a:endParaRPr lang="sv-S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latin typeface="Calibri" panose="020F0502020204030204" pitchFamily="34" charset="0"/>
              </a:rPr>
              <a:t>How do I book a room?</a:t>
            </a:r>
            <a:endParaRPr lang="en-US" dirty="0" smtClean="0">
              <a:latin typeface="Calibri" panose="020F0502020204030204" pitchFamily="34" charset="0"/>
            </a:endParaRPr>
          </a:p>
          <a:p>
            <a:r>
              <a:rPr lang="en-US" dirty="0" smtClean="0">
                <a:latin typeface="Calibri" panose="020F0502020204030204" pitchFamily="34" charset="0"/>
              </a:rPr>
              <a:t>Send an e-mail to </a:t>
            </a:r>
            <a:r>
              <a:rPr lang="en-US" dirty="0" smtClean="0">
                <a:latin typeface="Calibri" panose="020F0502020204030204" pitchFamily="34" charset="0"/>
              </a:rPr>
              <a:t>videoconferencing@kth.se </a:t>
            </a:r>
            <a:r>
              <a:rPr lang="en-US" dirty="0" smtClean="0">
                <a:latin typeface="Calibri" panose="020F0502020204030204" pitchFamily="34" charset="0"/>
              </a:rPr>
              <a:t>for help with sorting out a room or technical support.</a:t>
            </a:r>
          </a:p>
          <a:p>
            <a:endParaRPr lang="en-US" dirty="0" smtClean="0">
              <a:latin typeface="Calibri" panose="020F0502020204030204" pitchFamily="34" charset="0"/>
            </a:endParaRPr>
          </a:p>
          <a:p>
            <a:r>
              <a:rPr lang="en-US" b="1" dirty="0" smtClean="0">
                <a:latin typeface="Calibri" panose="020F0502020204030204" pitchFamily="34" charset="0"/>
              </a:rPr>
              <a:t>We have a room with a videoconferencing system can we also book support?</a:t>
            </a:r>
          </a:p>
          <a:p>
            <a:r>
              <a:rPr lang="en-US" dirty="0">
                <a:latin typeface="Calibri" panose="020F0502020204030204" pitchFamily="34" charset="0"/>
              </a:rPr>
              <a:t>W</a:t>
            </a:r>
            <a:r>
              <a:rPr lang="en-US" dirty="0" smtClean="0">
                <a:latin typeface="Calibri" panose="020F0502020204030204" pitchFamily="34" charset="0"/>
              </a:rPr>
              <a:t>e are offering workshops on how the systems works to your own local tech support.</a:t>
            </a:r>
          </a:p>
        </p:txBody>
      </p:sp>
    </p:spTree>
    <p:extLst>
      <p:ext uri="{BB962C8B-B14F-4D97-AF65-F5344CB8AC3E}">
        <p14:creationId xmlns:p14="http://schemas.microsoft.com/office/powerpoint/2010/main" val="10356185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Web meeting - Adobe </a:t>
            </a:r>
            <a:r>
              <a:rPr lang="sv-SE" dirty="0" err="1" smtClean="0"/>
              <a:t>Connect</a:t>
            </a:r>
            <a:endParaRPr lang="sv-S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>
                <a:latin typeface="Calibri" panose="020F0502020204030204" pitchFamily="34" charset="0"/>
              </a:rPr>
              <a:t>For web meetings KTH in cooperation with SUNET supplies Adobe Connect </a:t>
            </a:r>
            <a:r>
              <a:rPr lang="en-US" dirty="0" smtClean="0">
                <a:latin typeface="Calibri" panose="020F0502020204030204" pitchFamily="34" charset="0"/>
              </a:rPr>
              <a:t>Pro. Recording, polls, chat, screen share, break out rooms.</a:t>
            </a:r>
          </a:p>
          <a:p>
            <a:endParaRPr lang="en-US" dirty="0" smtClean="0">
              <a:latin typeface="Calibri" panose="020F0502020204030204" pitchFamily="34" charset="0"/>
            </a:endParaRPr>
          </a:p>
          <a:p>
            <a:r>
              <a:rPr lang="en-US" b="1" dirty="0" smtClean="0">
                <a:latin typeface="Calibri" panose="020F0502020204030204" pitchFamily="34" charset="0"/>
              </a:rPr>
              <a:t>Who are able to use Adobe Connect?</a:t>
            </a:r>
          </a:p>
          <a:p>
            <a:r>
              <a:rPr lang="en-US" dirty="0">
                <a:latin typeface="Calibri" panose="020F0502020204030204" pitchFamily="34" charset="0"/>
              </a:rPr>
              <a:t>Both students and staff at </a:t>
            </a:r>
            <a:r>
              <a:rPr lang="en-US" dirty="0" smtClean="0">
                <a:latin typeface="Calibri" panose="020F0502020204030204" pitchFamily="34" charset="0"/>
              </a:rPr>
              <a:t>KTH, only staff can however create new meetings.</a:t>
            </a:r>
          </a:p>
          <a:p>
            <a:endParaRPr lang="en-US" b="1" dirty="0" smtClean="0">
              <a:latin typeface="Calibri" panose="020F0502020204030204" pitchFamily="34" charset="0"/>
            </a:endParaRPr>
          </a:p>
          <a:p>
            <a:r>
              <a:rPr lang="en-US" b="1" dirty="0" smtClean="0">
                <a:latin typeface="Calibri" panose="020F0502020204030204" pitchFamily="34" charset="0"/>
              </a:rPr>
              <a:t>Do I need to book a meeting?</a:t>
            </a:r>
          </a:p>
          <a:p>
            <a:r>
              <a:rPr lang="en-US" dirty="0" smtClean="0">
                <a:latin typeface="Calibri" panose="020F0502020204030204" pitchFamily="34" charset="0"/>
              </a:rPr>
              <a:t>No, you administrate your own web meetings.</a:t>
            </a:r>
          </a:p>
          <a:p>
            <a:endParaRPr lang="en-US" dirty="0" smtClean="0">
              <a:latin typeface="Calibri" panose="020F0502020204030204" pitchFamily="34" charset="0"/>
            </a:endParaRPr>
          </a:p>
          <a:p>
            <a:r>
              <a:rPr lang="en-US" sz="1900" b="1" dirty="0" smtClean="0">
                <a:latin typeface="Calibri" panose="020F0502020204030204" pitchFamily="34" charset="0"/>
              </a:rPr>
              <a:t>Do I need to apply for an account?</a:t>
            </a:r>
            <a:endParaRPr lang="en-US" sz="1900" b="1" dirty="0">
              <a:latin typeface="Calibri" panose="020F0502020204030204" pitchFamily="34" charset="0"/>
            </a:endParaRPr>
          </a:p>
          <a:p>
            <a:r>
              <a:rPr lang="en-US" dirty="0" smtClean="0">
                <a:latin typeface="Calibri" panose="020F0502020204030204" pitchFamily="34" charset="0"/>
              </a:rPr>
              <a:t>No, you login with your </a:t>
            </a:r>
            <a:r>
              <a:rPr lang="en-US" dirty="0">
                <a:latin typeface="Calibri" panose="020F0502020204030204" pitchFamily="34" charset="0"/>
              </a:rPr>
              <a:t>KTH.SE account.</a:t>
            </a:r>
            <a:endParaRPr lang="sv-SE" b="1" dirty="0">
              <a:latin typeface="Calibri" panose="020F0502020204030204" pitchFamily="34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77240" y="3204520"/>
            <a:ext cx="3329916" cy="18730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996672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Web meeting - Adobe </a:t>
            </a:r>
            <a:r>
              <a:rPr lang="sv-SE" dirty="0" err="1" smtClean="0"/>
              <a:t>Connect</a:t>
            </a:r>
            <a:endParaRPr lang="sv-S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v-SE" b="1" dirty="0" err="1" smtClean="0">
                <a:latin typeface="Calibri" panose="020F0502020204030204" pitchFamily="34" charset="0"/>
              </a:rPr>
              <a:t>How</a:t>
            </a:r>
            <a:r>
              <a:rPr lang="sv-SE" b="1" dirty="0" smtClean="0">
                <a:latin typeface="Calibri" panose="020F0502020204030204" pitchFamily="34" charset="0"/>
              </a:rPr>
              <a:t> do I access Adobe </a:t>
            </a:r>
            <a:r>
              <a:rPr lang="sv-SE" b="1" dirty="0" err="1" smtClean="0">
                <a:latin typeface="Calibri" panose="020F0502020204030204" pitchFamily="34" charset="0"/>
              </a:rPr>
              <a:t>Connect</a:t>
            </a:r>
            <a:r>
              <a:rPr lang="sv-SE" b="1" dirty="0" smtClean="0">
                <a:latin typeface="Calibri" panose="020F0502020204030204" pitchFamily="34" charset="0"/>
              </a:rPr>
              <a:t>?</a:t>
            </a:r>
          </a:p>
          <a:p>
            <a:r>
              <a:rPr lang="sv-SE" dirty="0">
                <a:latin typeface="Calibri" panose="020F0502020204030204" pitchFamily="34" charset="0"/>
              </a:rPr>
              <a:t>Go </a:t>
            </a:r>
            <a:r>
              <a:rPr lang="sv-SE" dirty="0" err="1">
                <a:latin typeface="Calibri" panose="020F0502020204030204" pitchFamily="34" charset="0"/>
              </a:rPr>
              <a:t>to</a:t>
            </a:r>
            <a:r>
              <a:rPr lang="sv-SE" dirty="0">
                <a:latin typeface="Calibri" panose="020F0502020204030204" pitchFamily="34" charset="0"/>
              </a:rPr>
              <a:t> </a:t>
            </a:r>
            <a:r>
              <a:rPr lang="sv-SE" dirty="0" smtClean="0">
                <a:latin typeface="Calibri" panose="020F0502020204030204" pitchFamily="34" charset="0"/>
                <a:hlinkClick r:id="rId2"/>
              </a:rPr>
              <a:t>connect.sunet.se</a:t>
            </a:r>
            <a:endParaRPr lang="sv-SE" dirty="0" smtClean="0">
              <a:latin typeface="Calibri" panose="020F0502020204030204" pitchFamily="34" charset="0"/>
            </a:endParaRPr>
          </a:p>
          <a:p>
            <a:endParaRPr lang="sv-SE" sz="2400" b="1" dirty="0" smtClean="0">
              <a:latin typeface="Calibri" panose="020F0502020204030204" pitchFamily="34" charset="0"/>
            </a:endParaRPr>
          </a:p>
          <a:p>
            <a:r>
              <a:rPr lang="sv-SE" sz="2400" b="1" dirty="0" err="1" smtClean="0">
                <a:latin typeface="Calibri" panose="020F0502020204030204" pitchFamily="34" charset="0"/>
              </a:rPr>
              <a:t>Recommendations</a:t>
            </a:r>
            <a:r>
              <a:rPr lang="sv-SE" sz="2400" b="1" dirty="0" smtClean="0">
                <a:latin typeface="Calibri" panose="020F0502020204030204" pitchFamily="34" charset="0"/>
              </a:rPr>
              <a:t> for web meetings</a:t>
            </a:r>
          </a:p>
          <a:p>
            <a:pPr marL="457200" indent="-457200">
              <a:buFont typeface="+mj-lt"/>
              <a:buAutoNum type="arabicPeriod"/>
            </a:pPr>
            <a:r>
              <a:rPr lang="sv-SE" b="1" dirty="0" err="1" smtClean="0">
                <a:latin typeface="Calibri" panose="020F0502020204030204" pitchFamily="34" charset="0"/>
              </a:rPr>
              <a:t>Use</a:t>
            </a:r>
            <a:r>
              <a:rPr lang="sv-SE" b="1" dirty="0" smtClean="0">
                <a:latin typeface="Calibri" panose="020F0502020204030204" pitchFamily="34" charset="0"/>
              </a:rPr>
              <a:t> a </a:t>
            </a:r>
            <a:r>
              <a:rPr lang="sv-SE" b="1" dirty="0" err="1" smtClean="0">
                <a:latin typeface="Calibri" panose="020F0502020204030204" pitchFamily="34" charset="0"/>
              </a:rPr>
              <a:t>network</a:t>
            </a:r>
            <a:r>
              <a:rPr lang="sv-SE" b="1" dirty="0" smtClean="0">
                <a:latin typeface="Calibri" panose="020F0502020204030204" pitchFamily="34" charset="0"/>
              </a:rPr>
              <a:t> </a:t>
            </a:r>
            <a:r>
              <a:rPr lang="sv-SE" b="1" dirty="0" err="1" smtClean="0">
                <a:latin typeface="Calibri" panose="020F0502020204030204" pitchFamily="34" charset="0"/>
              </a:rPr>
              <a:t>cable</a:t>
            </a:r>
            <a:r>
              <a:rPr lang="sv-SE" b="1" dirty="0" smtClean="0">
                <a:latin typeface="Calibri" panose="020F0502020204030204" pitchFamily="34" charset="0"/>
              </a:rPr>
              <a:t>.</a:t>
            </a:r>
          </a:p>
          <a:p>
            <a:pPr marL="457200" indent="-457200">
              <a:buFont typeface="+mj-lt"/>
              <a:buAutoNum type="arabicPeriod"/>
            </a:pPr>
            <a:r>
              <a:rPr lang="sv-SE" b="1" dirty="0" err="1" smtClean="0">
                <a:latin typeface="Calibri" panose="020F0502020204030204" pitchFamily="34" charset="0"/>
              </a:rPr>
              <a:t>Use</a:t>
            </a:r>
            <a:r>
              <a:rPr lang="sv-SE" b="1" dirty="0" smtClean="0">
                <a:latin typeface="Calibri" panose="020F0502020204030204" pitchFamily="34" charset="0"/>
              </a:rPr>
              <a:t> headset or </a:t>
            </a:r>
            <a:r>
              <a:rPr lang="sv-SE" b="1" dirty="0" err="1" smtClean="0">
                <a:latin typeface="Calibri" panose="020F0502020204030204" pitchFamily="34" charset="0"/>
              </a:rPr>
              <a:t>mute</a:t>
            </a:r>
            <a:r>
              <a:rPr lang="sv-SE" b="1" dirty="0" smtClean="0">
                <a:latin typeface="Calibri" panose="020F0502020204030204" pitchFamily="34" charset="0"/>
              </a:rPr>
              <a:t> </a:t>
            </a:r>
            <a:r>
              <a:rPr lang="sv-SE" b="1" dirty="0" err="1" smtClean="0">
                <a:latin typeface="Calibri" panose="020F0502020204030204" pitchFamily="34" charset="0"/>
              </a:rPr>
              <a:t>if</a:t>
            </a:r>
            <a:r>
              <a:rPr lang="sv-SE" b="1" dirty="0" smtClean="0">
                <a:latin typeface="Calibri" panose="020F0502020204030204" pitchFamily="34" charset="0"/>
              </a:rPr>
              <a:t> not </a:t>
            </a:r>
            <a:r>
              <a:rPr lang="sv-SE" b="1" dirty="0" err="1" smtClean="0">
                <a:latin typeface="Calibri" panose="020F0502020204030204" pitchFamily="34" charset="0"/>
              </a:rPr>
              <a:t>speaking</a:t>
            </a:r>
            <a:r>
              <a:rPr lang="sv-SE" b="1" dirty="0" smtClean="0">
                <a:latin typeface="Calibri" panose="020F0502020204030204" pitchFamily="34" charset="0"/>
              </a:rPr>
              <a:t>.</a:t>
            </a:r>
          </a:p>
          <a:p>
            <a:pPr marL="457200" indent="-457200">
              <a:buFont typeface="+mj-lt"/>
              <a:buAutoNum type="arabicPeriod"/>
            </a:pPr>
            <a:r>
              <a:rPr lang="sv-SE" b="1" dirty="0" smtClean="0">
                <a:latin typeface="Calibri" panose="020F0502020204030204" pitchFamily="34" charset="0"/>
              </a:rPr>
              <a:t>Test the </a:t>
            </a:r>
            <a:r>
              <a:rPr lang="sv-SE" b="1" dirty="0" err="1" smtClean="0">
                <a:latin typeface="Calibri" panose="020F0502020204030204" pitchFamily="34" charset="0"/>
              </a:rPr>
              <a:t>connection</a:t>
            </a:r>
            <a:r>
              <a:rPr lang="sv-SE" b="1" dirty="0" smtClean="0">
                <a:latin typeface="Calibri" panose="020F0502020204030204" pitchFamily="34" charset="0"/>
              </a:rPr>
              <a:t> prior </a:t>
            </a:r>
            <a:r>
              <a:rPr lang="sv-SE" b="1" dirty="0" err="1" smtClean="0">
                <a:latin typeface="Calibri" panose="020F0502020204030204" pitchFamily="34" charset="0"/>
              </a:rPr>
              <a:t>to</a:t>
            </a:r>
            <a:r>
              <a:rPr lang="sv-SE" b="1" dirty="0" smtClean="0">
                <a:latin typeface="Calibri" panose="020F0502020204030204" pitchFamily="34" charset="0"/>
              </a:rPr>
              <a:t> meeting.</a:t>
            </a:r>
          </a:p>
          <a:p>
            <a:endParaRPr lang="sv-SE" b="1" dirty="0" smtClean="0">
              <a:latin typeface="Calibri" panose="020F0502020204030204" pitchFamily="34" charset="0"/>
            </a:endParaRPr>
          </a:p>
          <a:p>
            <a:endParaRPr lang="sv-SE" b="1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743790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" val="fcb025ba9a6ccf8fed139b5222f2a63b17a4791"/>
</p:tagLst>
</file>

<file path=ppt/theme/theme1.xml><?xml version="1.0" encoding="utf-8"?>
<a:theme xmlns:a="http://schemas.openxmlformats.org/drawingml/2006/main" name="KTH_PPT template 2014 light green_16_9">
  <a:themeElements>
    <a:clrScheme name="KTH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1954A6"/>
      </a:accent1>
      <a:accent2>
        <a:srgbClr val="5494E6"/>
      </a:accent2>
      <a:accent3>
        <a:srgbClr val="62922E"/>
      </a:accent3>
      <a:accent4>
        <a:srgbClr val="A2D16E"/>
      </a:accent4>
      <a:accent5>
        <a:srgbClr val="9D102D"/>
      </a:accent5>
      <a:accent6>
        <a:srgbClr val="E74769"/>
      </a:accent6>
      <a:hlink>
        <a:srgbClr val="C2C2C4"/>
      </a:hlink>
      <a:folHlink>
        <a:srgbClr val="800080"/>
      </a:folHlink>
    </a:clrScheme>
    <a:fontScheme name="Anpassat 25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1">
            <a:lumMod val="85000"/>
          </a:schemeClr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KTH_PPT template 2014 light green_16_9</Template>
  <TotalTime>637</TotalTime>
  <Words>423</Words>
  <Application>Microsoft Office PowerPoint</Application>
  <PresentationFormat>On-screen Show (16:9)</PresentationFormat>
  <Paragraphs>59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KTH_PPT template 2014 light green_16_9</vt:lpstr>
      <vt:lpstr>IT solutions for travelfree meetings at KTH</vt:lpstr>
      <vt:lpstr>AGENDA</vt:lpstr>
      <vt:lpstr>Different forms of videoconferencing</vt:lpstr>
      <vt:lpstr>Room based conferencing</vt:lpstr>
      <vt:lpstr>Room based conferencing</vt:lpstr>
      <vt:lpstr>PowerPoint Presentation</vt:lpstr>
      <vt:lpstr>Room based conferencing</vt:lpstr>
      <vt:lpstr>Web meeting - Adobe Connect</vt:lpstr>
      <vt:lpstr>Web meeting - Adobe Connect</vt:lpstr>
      <vt:lpstr>Support</vt:lpstr>
    </vt:vector>
  </TitlesOfParts>
  <Company>Kungliga Tekniska Högskolan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Videoconferencing at KTH</dc:title>
  <dc:creator>Catharina Gottberg</dc:creator>
  <cp:lastModifiedBy>Catharina Gottberg</cp:lastModifiedBy>
  <cp:revision>34</cp:revision>
  <cp:lastPrinted>2013-05-27T09:10:21Z</cp:lastPrinted>
  <dcterms:created xsi:type="dcterms:W3CDTF">2016-02-04T12:45:38Z</dcterms:created>
  <dcterms:modified xsi:type="dcterms:W3CDTF">2016-02-09T12:30:41Z</dcterms:modified>
</cp:coreProperties>
</file>