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4" r:id="rId2"/>
    <p:sldId id="347" r:id="rId3"/>
    <p:sldId id="357" r:id="rId4"/>
    <p:sldId id="337" r:id="rId5"/>
    <p:sldId id="320" r:id="rId6"/>
    <p:sldId id="354" r:id="rId7"/>
    <p:sldId id="355" r:id="rId8"/>
    <p:sldId id="356" r:id="rId9"/>
    <p:sldId id="345" r:id="rId10"/>
    <p:sldId id="323" r:id="rId11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2">
          <p15:clr>
            <a:srgbClr val="A4A3A4"/>
          </p15:clr>
        </p15:guide>
        <p15:guide id="2" orient="horz" pos="674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163">
          <p15:clr>
            <a:srgbClr val="A4A3A4"/>
          </p15:clr>
        </p15:guide>
        <p15:guide id="5" orient="horz" pos="2679">
          <p15:clr>
            <a:srgbClr val="A4A3A4"/>
          </p15:clr>
        </p15:guide>
        <p15:guide id="6" orient="horz" pos="3063">
          <p15:clr>
            <a:srgbClr val="A4A3A4"/>
          </p15:clr>
        </p15:guide>
        <p15:guide id="7" pos="1020">
          <p15:clr>
            <a:srgbClr val="A4A3A4"/>
          </p15:clr>
        </p15:guide>
        <p15:guide id="8" pos="5389">
          <p15:clr>
            <a:srgbClr val="A4A3A4"/>
          </p15:clr>
        </p15:guide>
        <p15:guide id="9" pos="3120">
          <p15:clr>
            <a:srgbClr val="A4A3A4"/>
          </p15:clr>
        </p15:guide>
        <p15:guide id="10" pos="219">
          <p15:clr>
            <a:srgbClr val="A4A3A4"/>
          </p15:clr>
        </p15:guide>
        <p15:guide id="11" pos="3292">
          <p15:clr>
            <a:srgbClr val="A4A3A4"/>
          </p15:clr>
        </p15:guide>
        <p15:guide id="12" pos="3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63E"/>
    <a:srgbClr val="62922E"/>
    <a:srgbClr val="FAB919"/>
    <a:srgbClr val="24A0D8"/>
    <a:srgbClr val="B0C92B"/>
    <a:srgbClr val="65656C"/>
    <a:srgbClr val="9D102D"/>
    <a:srgbClr val="19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8" autoAdjust="0"/>
    <p:restoredTop sz="86518" autoAdjust="0"/>
  </p:normalViewPr>
  <p:slideViewPr>
    <p:cSldViewPr snapToGrid="0" showGuides="1">
      <p:cViewPr varScale="1">
        <p:scale>
          <a:sx n="96" d="100"/>
          <a:sy n="96" d="100"/>
        </p:scale>
        <p:origin x="461" y="62"/>
      </p:cViewPr>
      <p:guideLst>
        <p:guide orient="horz" pos="472"/>
        <p:guide orient="horz" pos="674"/>
        <p:guide orient="horz"/>
        <p:guide orient="horz" pos="163"/>
        <p:guide orient="horz" pos="2679"/>
        <p:guide orient="horz" pos="3063"/>
        <p:guide pos="1020"/>
        <p:guide pos="5389"/>
        <p:guide pos="3120"/>
        <p:guide pos="219"/>
        <p:guide pos="3292"/>
        <p:guide pos="3204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31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2E8DB-9644-4B56-B549-A8F990043BA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97EC9D97-37B0-4FE2-B0F4-D1692C334059}">
      <dgm:prSet phldrT="[Text]" custT="1"/>
      <dgm:spPr/>
      <dgm:t>
        <a:bodyPr/>
        <a:lstStyle/>
        <a:p>
          <a:r>
            <a:rPr lang="en-US" sz="1000" dirty="0" err="1" smtClean="0"/>
            <a:t>Samverkan</a:t>
          </a:r>
          <a:endParaRPr lang="en-US" sz="1000" dirty="0"/>
        </a:p>
      </dgm:t>
    </dgm:pt>
    <dgm:pt modelId="{5D70EB59-A326-4439-A8A8-4ECB41095C07}" type="parTrans" cxnId="{DA32ED70-51C9-432B-8321-89EF2A1F83DD}">
      <dgm:prSet/>
      <dgm:spPr/>
      <dgm:t>
        <a:bodyPr/>
        <a:lstStyle/>
        <a:p>
          <a:endParaRPr lang="en-US"/>
        </a:p>
      </dgm:t>
    </dgm:pt>
    <dgm:pt modelId="{60EC0911-5699-401E-BA1B-CA5FFB2D68C0}" type="sibTrans" cxnId="{DA32ED70-51C9-432B-8321-89EF2A1F83DD}">
      <dgm:prSet/>
      <dgm:spPr/>
      <dgm:t>
        <a:bodyPr/>
        <a:lstStyle/>
        <a:p>
          <a:endParaRPr lang="en-US"/>
        </a:p>
      </dgm:t>
    </dgm:pt>
    <dgm:pt modelId="{5111EB58-A37A-4665-9F61-68D9559EAA1B}">
      <dgm:prSet phldrT="[Text]" custT="1"/>
      <dgm:spPr/>
      <dgm:t>
        <a:bodyPr/>
        <a:lstStyle/>
        <a:p>
          <a:r>
            <a:rPr lang="en-US" sz="1000" dirty="0" err="1" smtClean="0"/>
            <a:t>Utbildning</a:t>
          </a:r>
          <a:endParaRPr lang="en-US" sz="1000" dirty="0"/>
        </a:p>
      </dgm:t>
    </dgm:pt>
    <dgm:pt modelId="{F4B7BAFB-07A9-48EC-8C86-9E54E10012CF}" type="parTrans" cxnId="{D3B32812-FF3D-418F-8B32-4B52377C55E7}">
      <dgm:prSet/>
      <dgm:spPr/>
      <dgm:t>
        <a:bodyPr/>
        <a:lstStyle/>
        <a:p>
          <a:endParaRPr lang="en-US"/>
        </a:p>
      </dgm:t>
    </dgm:pt>
    <dgm:pt modelId="{AD054F83-67FA-4ADA-9F1F-5685E40BEC60}" type="sibTrans" cxnId="{D3B32812-FF3D-418F-8B32-4B52377C55E7}">
      <dgm:prSet/>
      <dgm:spPr/>
      <dgm:t>
        <a:bodyPr/>
        <a:lstStyle/>
        <a:p>
          <a:endParaRPr lang="en-US"/>
        </a:p>
      </dgm:t>
    </dgm:pt>
    <dgm:pt modelId="{1DD11A5F-A5B4-4482-BE81-02741BA2A7BE}">
      <dgm:prSet phldrT="[Text]" custT="1"/>
      <dgm:spPr/>
      <dgm:t>
        <a:bodyPr/>
        <a:lstStyle/>
        <a:p>
          <a:r>
            <a:rPr lang="en-US" sz="1000" dirty="0" err="1" smtClean="0"/>
            <a:t>Forskning</a:t>
          </a:r>
          <a:endParaRPr lang="en-US" sz="1000" dirty="0"/>
        </a:p>
      </dgm:t>
    </dgm:pt>
    <dgm:pt modelId="{CDEAD75A-6ADE-4D6D-90E5-343F7E570B7B}" type="sibTrans" cxnId="{A55F4958-DC14-4AA2-B3DF-BBBEBC08B1DE}">
      <dgm:prSet/>
      <dgm:spPr/>
      <dgm:t>
        <a:bodyPr/>
        <a:lstStyle/>
        <a:p>
          <a:endParaRPr lang="en-US"/>
        </a:p>
      </dgm:t>
    </dgm:pt>
    <dgm:pt modelId="{94BA7545-D895-458D-9CAA-872078AB80DF}" type="parTrans" cxnId="{A55F4958-DC14-4AA2-B3DF-BBBEBC08B1DE}">
      <dgm:prSet/>
      <dgm:spPr/>
      <dgm:t>
        <a:bodyPr/>
        <a:lstStyle/>
        <a:p>
          <a:endParaRPr lang="en-US"/>
        </a:p>
      </dgm:t>
    </dgm:pt>
    <dgm:pt modelId="{D01B64AB-F201-496E-82C9-CEE2DA92A914}" type="pres">
      <dgm:prSet presAssocID="{36E2E8DB-9644-4B56-B549-A8F990043BA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7C8BBD2-C688-4A32-8B63-10FAD572FC41}" type="pres">
      <dgm:prSet presAssocID="{97EC9D97-37B0-4FE2-B0F4-D1692C334059}" presName="gear1" presStyleLbl="node1" presStyleIdx="0" presStyleCnt="3" custLinFactNeighborX="12799" custLinFactNeighborY="65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5880F-B28B-4350-97E6-035123F5D354}" type="pres">
      <dgm:prSet presAssocID="{97EC9D97-37B0-4FE2-B0F4-D1692C334059}" presName="gear1srcNode" presStyleLbl="node1" presStyleIdx="0" presStyleCnt="3"/>
      <dgm:spPr/>
      <dgm:t>
        <a:bodyPr/>
        <a:lstStyle/>
        <a:p>
          <a:endParaRPr lang="en-US"/>
        </a:p>
      </dgm:t>
    </dgm:pt>
    <dgm:pt modelId="{7E69E89F-A2AD-4382-801E-303F7FBD4571}" type="pres">
      <dgm:prSet presAssocID="{97EC9D97-37B0-4FE2-B0F4-D1692C334059}" presName="gear1dstNode" presStyleLbl="node1" presStyleIdx="0" presStyleCnt="3"/>
      <dgm:spPr/>
      <dgm:t>
        <a:bodyPr/>
        <a:lstStyle/>
        <a:p>
          <a:endParaRPr lang="en-US"/>
        </a:p>
      </dgm:t>
    </dgm:pt>
    <dgm:pt modelId="{FC4BC5AF-A4B7-4220-B415-F55849BE8280}" type="pres">
      <dgm:prSet presAssocID="{1DD11A5F-A5B4-4482-BE81-02741BA2A7BE}" presName="gear2" presStyleLbl="node1" presStyleIdx="1" presStyleCnt="3" custScaleX="142826" custScaleY="131174" custLinFactNeighborX="-7725" custLinFactNeighborY="308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01837-17B0-43A1-8FC6-4B43EDC8E613}" type="pres">
      <dgm:prSet presAssocID="{1DD11A5F-A5B4-4482-BE81-02741BA2A7BE}" presName="gear2srcNode" presStyleLbl="node1" presStyleIdx="1" presStyleCnt="3"/>
      <dgm:spPr/>
      <dgm:t>
        <a:bodyPr/>
        <a:lstStyle/>
        <a:p>
          <a:endParaRPr lang="en-US"/>
        </a:p>
      </dgm:t>
    </dgm:pt>
    <dgm:pt modelId="{A81BC3DD-BD2A-4F0D-B81D-C4CA1FE7801F}" type="pres">
      <dgm:prSet presAssocID="{1DD11A5F-A5B4-4482-BE81-02741BA2A7BE}" presName="gear2dstNode" presStyleLbl="node1" presStyleIdx="1" presStyleCnt="3"/>
      <dgm:spPr/>
      <dgm:t>
        <a:bodyPr/>
        <a:lstStyle/>
        <a:p>
          <a:endParaRPr lang="en-US"/>
        </a:p>
      </dgm:t>
    </dgm:pt>
    <dgm:pt modelId="{021C9F09-056C-4573-A684-F28137E7B8C2}" type="pres">
      <dgm:prSet presAssocID="{5111EB58-A37A-4665-9F61-68D9559EAA1B}" presName="gear3" presStyleLbl="node1" presStyleIdx="2" presStyleCnt="3" custScaleX="142707" custScaleY="137949" custLinFactNeighborX="23402" custLinFactNeighborY="-10685"/>
      <dgm:spPr/>
      <dgm:t>
        <a:bodyPr/>
        <a:lstStyle/>
        <a:p>
          <a:endParaRPr lang="en-US"/>
        </a:p>
      </dgm:t>
    </dgm:pt>
    <dgm:pt modelId="{8A433075-C5A0-4338-AE61-C7D91CD05C28}" type="pres">
      <dgm:prSet presAssocID="{5111EB58-A37A-4665-9F61-68D9559EAA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06A82-4109-4617-8C22-2F69E43D7879}" type="pres">
      <dgm:prSet presAssocID="{5111EB58-A37A-4665-9F61-68D9559EAA1B}" presName="gear3srcNode" presStyleLbl="node1" presStyleIdx="2" presStyleCnt="3"/>
      <dgm:spPr/>
      <dgm:t>
        <a:bodyPr/>
        <a:lstStyle/>
        <a:p>
          <a:endParaRPr lang="en-US"/>
        </a:p>
      </dgm:t>
    </dgm:pt>
    <dgm:pt modelId="{9EE0EC28-3F98-40C7-8F13-4B32C4D3DC9A}" type="pres">
      <dgm:prSet presAssocID="{5111EB58-A37A-4665-9F61-68D9559EAA1B}" presName="gear3dstNode" presStyleLbl="node1" presStyleIdx="2" presStyleCnt="3"/>
      <dgm:spPr/>
      <dgm:t>
        <a:bodyPr/>
        <a:lstStyle/>
        <a:p>
          <a:endParaRPr lang="en-US"/>
        </a:p>
      </dgm:t>
    </dgm:pt>
    <dgm:pt modelId="{03790C9E-7219-46B4-9AD8-C246D71B2408}" type="pres">
      <dgm:prSet presAssocID="{60EC0911-5699-401E-BA1B-CA5FFB2D68C0}" presName="connector1" presStyleLbl="sibTrans2D1" presStyleIdx="0" presStyleCnt="3" custLinFactNeighborX="11688" custLinFactNeighborY="249"/>
      <dgm:spPr/>
      <dgm:t>
        <a:bodyPr/>
        <a:lstStyle/>
        <a:p>
          <a:endParaRPr lang="en-US"/>
        </a:p>
      </dgm:t>
    </dgm:pt>
    <dgm:pt modelId="{BD0FCD42-E71B-4BCA-8699-76934C018722}" type="pres">
      <dgm:prSet presAssocID="{CDEAD75A-6ADE-4D6D-90E5-343F7E570B7B}" presName="connector2" presStyleLbl="sibTrans2D1" presStyleIdx="1" presStyleCnt="3" custAng="1001540" custLinFactNeighborX="-8937" custLinFactNeighborY="-5163"/>
      <dgm:spPr/>
      <dgm:t>
        <a:bodyPr/>
        <a:lstStyle/>
        <a:p>
          <a:endParaRPr lang="en-US"/>
        </a:p>
      </dgm:t>
    </dgm:pt>
    <dgm:pt modelId="{BF53854F-42CB-414E-8EFE-7D96FE791F1D}" type="pres">
      <dgm:prSet presAssocID="{AD054F83-67FA-4ADA-9F1F-5685E40BEC60}" presName="connector3" presStyleLbl="sibTrans2D1" presStyleIdx="2" presStyleCnt="3" custAng="442585" custLinFactNeighborX="6601" custLinFactNeighborY="-9712"/>
      <dgm:spPr/>
      <dgm:t>
        <a:bodyPr/>
        <a:lstStyle/>
        <a:p>
          <a:endParaRPr lang="en-US"/>
        </a:p>
      </dgm:t>
    </dgm:pt>
  </dgm:ptLst>
  <dgm:cxnLst>
    <dgm:cxn modelId="{BBB3B6C6-80FE-4667-9FB3-D9D1A0E44BFF}" type="presOf" srcId="{AD054F83-67FA-4ADA-9F1F-5685E40BEC60}" destId="{BF53854F-42CB-414E-8EFE-7D96FE791F1D}" srcOrd="0" destOrd="0" presId="urn:microsoft.com/office/officeart/2005/8/layout/gear1"/>
    <dgm:cxn modelId="{8761F065-79C3-428E-AC63-5DE0BE4791BE}" type="presOf" srcId="{36E2E8DB-9644-4B56-B549-A8F990043BAD}" destId="{D01B64AB-F201-496E-82C9-CEE2DA92A914}" srcOrd="0" destOrd="0" presId="urn:microsoft.com/office/officeart/2005/8/layout/gear1"/>
    <dgm:cxn modelId="{6AA39A25-9276-4E03-8B02-042E5FBF0F48}" type="presOf" srcId="{97EC9D97-37B0-4FE2-B0F4-D1692C334059}" destId="{7E69E89F-A2AD-4382-801E-303F7FBD4571}" srcOrd="2" destOrd="0" presId="urn:microsoft.com/office/officeart/2005/8/layout/gear1"/>
    <dgm:cxn modelId="{98D44BE5-AA4A-4075-838B-53670162F9BB}" type="presOf" srcId="{1DD11A5F-A5B4-4482-BE81-02741BA2A7BE}" destId="{A81BC3DD-BD2A-4F0D-B81D-C4CA1FE7801F}" srcOrd="2" destOrd="0" presId="urn:microsoft.com/office/officeart/2005/8/layout/gear1"/>
    <dgm:cxn modelId="{D26FCF20-3C82-43EC-9D7B-1FCBEBECFB9E}" type="presOf" srcId="{97EC9D97-37B0-4FE2-B0F4-D1692C334059}" destId="{F7C8BBD2-C688-4A32-8B63-10FAD572FC41}" srcOrd="0" destOrd="0" presId="urn:microsoft.com/office/officeart/2005/8/layout/gear1"/>
    <dgm:cxn modelId="{0FF7DD40-F832-471C-866E-C4704AF95595}" type="presOf" srcId="{5111EB58-A37A-4665-9F61-68D9559EAA1B}" destId="{021C9F09-056C-4573-A684-F28137E7B8C2}" srcOrd="0" destOrd="0" presId="urn:microsoft.com/office/officeart/2005/8/layout/gear1"/>
    <dgm:cxn modelId="{3526289B-40B2-4D14-B3FB-4282FFC6C45D}" type="presOf" srcId="{5111EB58-A37A-4665-9F61-68D9559EAA1B}" destId="{2B306A82-4109-4617-8C22-2F69E43D7879}" srcOrd="2" destOrd="0" presId="urn:microsoft.com/office/officeart/2005/8/layout/gear1"/>
    <dgm:cxn modelId="{D2563DE6-49E1-4C26-B47F-0D55933B2992}" type="presOf" srcId="{CDEAD75A-6ADE-4D6D-90E5-343F7E570B7B}" destId="{BD0FCD42-E71B-4BCA-8699-76934C018722}" srcOrd="0" destOrd="0" presId="urn:microsoft.com/office/officeart/2005/8/layout/gear1"/>
    <dgm:cxn modelId="{D230756E-B7F4-4D58-80A2-9EB936407DEF}" type="presOf" srcId="{5111EB58-A37A-4665-9F61-68D9559EAA1B}" destId="{8A433075-C5A0-4338-AE61-C7D91CD05C28}" srcOrd="1" destOrd="0" presId="urn:microsoft.com/office/officeart/2005/8/layout/gear1"/>
    <dgm:cxn modelId="{C0BF57C3-66BC-4FF2-AD6A-1D6576A9755B}" type="presOf" srcId="{1DD11A5F-A5B4-4482-BE81-02741BA2A7BE}" destId="{FC4BC5AF-A4B7-4220-B415-F55849BE8280}" srcOrd="0" destOrd="0" presId="urn:microsoft.com/office/officeart/2005/8/layout/gear1"/>
    <dgm:cxn modelId="{0992933F-505B-4D2D-A3D2-6AE19CCEA9BB}" type="presOf" srcId="{5111EB58-A37A-4665-9F61-68D9559EAA1B}" destId="{9EE0EC28-3F98-40C7-8F13-4B32C4D3DC9A}" srcOrd="3" destOrd="0" presId="urn:microsoft.com/office/officeart/2005/8/layout/gear1"/>
    <dgm:cxn modelId="{DA32ED70-51C9-432B-8321-89EF2A1F83DD}" srcId="{36E2E8DB-9644-4B56-B549-A8F990043BAD}" destId="{97EC9D97-37B0-4FE2-B0F4-D1692C334059}" srcOrd="0" destOrd="0" parTransId="{5D70EB59-A326-4439-A8A8-4ECB41095C07}" sibTransId="{60EC0911-5699-401E-BA1B-CA5FFB2D68C0}"/>
    <dgm:cxn modelId="{A55F4958-DC14-4AA2-B3DF-BBBEBC08B1DE}" srcId="{36E2E8DB-9644-4B56-B549-A8F990043BAD}" destId="{1DD11A5F-A5B4-4482-BE81-02741BA2A7BE}" srcOrd="1" destOrd="0" parTransId="{94BA7545-D895-458D-9CAA-872078AB80DF}" sibTransId="{CDEAD75A-6ADE-4D6D-90E5-343F7E570B7B}"/>
    <dgm:cxn modelId="{4F999EF2-F69F-45B5-9F70-10646D3E4660}" type="presOf" srcId="{1DD11A5F-A5B4-4482-BE81-02741BA2A7BE}" destId="{ABC01837-17B0-43A1-8FC6-4B43EDC8E613}" srcOrd="1" destOrd="0" presId="urn:microsoft.com/office/officeart/2005/8/layout/gear1"/>
    <dgm:cxn modelId="{D7D2DB41-5AB4-4CD9-AFE5-7053616F859E}" type="presOf" srcId="{60EC0911-5699-401E-BA1B-CA5FFB2D68C0}" destId="{03790C9E-7219-46B4-9AD8-C246D71B2408}" srcOrd="0" destOrd="0" presId="urn:microsoft.com/office/officeart/2005/8/layout/gear1"/>
    <dgm:cxn modelId="{D3B32812-FF3D-418F-8B32-4B52377C55E7}" srcId="{36E2E8DB-9644-4B56-B549-A8F990043BAD}" destId="{5111EB58-A37A-4665-9F61-68D9559EAA1B}" srcOrd="2" destOrd="0" parTransId="{F4B7BAFB-07A9-48EC-8C86-9E54E10012CF}" sibTransId="{AD054F83-67FA-4ADA-9F1F-5685E40BEC60}"/>
    <dgm:cxn modelId="{8E9F91BA-312B-43D9-935D-C059BAB31758}" type="presOf" srcId="{97EC9D97-37B0-4FE2-B0F4-D1692C334059}" destId="{AB25880F-B28B-4350-97E6-035123F5D354}" srcOrd="1" destOrd="0" presId="urn:microsoft.com/office/officeart/2005/8/layout/gear1"/>
    <dgm:cxn modelId="{CAAC2B12-3AD1-4BAD-91BB-190895C8DB10}" type="presParOf" srcId="{D01B64AB-F201-496E-82C9-CEE2DA92A914}" destId="{F7C8BBD2-C688-4A32-8B63-10FAD572FC41}" srcOrd="0" destOrd="0" presId="urn:microsoft.com/office/officeart/2005/8/layout/gear1"/>
    <dgm:cxn modelId="{F2DC7284-3562-4544-895D-57F992F38340}" type="presParOf" srcId="{D01B64AB-F201-496E-82C9-CEE2DA92A914}" destId="{AB25880F-B28B-4350-97E6-035123F5D354}" srcOrd="1" destOrd="0" presId="urn:microsoft.com/office/officeart/2005/8/layout/gear1"/>
    <dgm:cxn modelId="{666CF80A-C48B-4FFC-8834-04F0C2E9D0E9}" type="presParOf" srcId="{D01B64AB-F201-496E-82C9-CEE2DA92A914}" destId="{7E69E89F-A2AD-4382-801E-303F7FBD4571}" srcOrd="2" destOrd="0" presId="urn:microsoft.com/office/officeart/2005/8/layout/gear1"/>
    <dgm:cxn modelId="{4DE89CED-74EE-419B-8AB7-8A0F336A7F3A}" type="presParOf" srcId="{D01B64AB-F201-496E-82C9-CEE2DA92A914}" destId="{FC4BC5AF-A4B7-4220-B415-F55849BE8280}" srcOrd="3" destOrd="0" presId="urn:microsoft.com/office/officeart/2005/8/layout/gear1"/>
    <dgm:cxn modelId="{CD76289C-7F0B-40BF-96E5-CDC736CA2CDB}" type="presParOf" srcId="{D01B64AB-F201-496E-82C9-CEE2DA92A914}" destId="{ABC01837-17B0-43A1-8FC6-4B43EDC8E613}" srcOrd="4" destOrd="0" presId="urn:microsoft.com/office/officeart/2005/8/layout/gear1"/>
    <dgm:cxn modelId="{B2D70DD8-03FC-4737-82BE-26794A824D40}" type="presParOf" srcId="{D01B64AB-F201-496E-82C9-CEE2DA92A914}" destId="{A81BC3DD-BD2A-4F0D-B81D-C4CA1FE7801F}" srcOrd="5" destOrd="0" presId="urn:microsoft.com/office/officeart/2005/8/layout/gear1"/>
    <dgm:cxn modelId="{BF6D9A8E-9F86-44C2-8920-0BDABE2767F4}" type="presParOf" srcId="{D01B64AB-F201-496E-82C9-CEE2DA92A914}" destId="{021C9F09-056C-4573-A684-F28137E7B8C2}" srcOrd="6" destOrd="0" presId="urn:microsoft.com/office/officeart/2005/8/layout/gear1"/>
    <dgm:cxn modelId="{C3106271-9370-44A8-B30F-ABC0331E554F}" type="presParOf" srcId="{D01B64AB-F201-496E-82C9-CEE2DA92A914}" destId="{8A433075-C5A0-4338-AE61-C7D91CD05C28}" srcOrd="7" destOrd="0" presId="urn:microsoft.com/office/officeart/2005/8/layout/gear1"/>
    <dgm:cxn modelId="{DEFD6D73-6761-46F6-97F4-049956E63A97}" type="presParOf" srcId="{D01B64AB-F201-496E-82C9-CEE2DA92A914}" destId="{2B306A82-4109-4617-8C22-2F69E43D7879}" srcOrd="8" destOrd="0" presId="urn:microsoft.com/office/officeart/2005/8/layout/gear1"/>
    <dgm:cxn modelId="{700C729B-C328-4B3A-906E-22311E5BF9B9}" type="presParOf" srcId="{D01B64AB-F201-496E-82C9-CEE2DA92A914}" destId="{9EE0EC28-3F98-40C7-8F13-4B32C4D3DC9A}" srcOrd="9" destOrd="0" presId="urn:microsoft.com/office/officeart/2005/8/layout/gear1"/>
    <dgm:cxn modelId="{60E2ACFD-F6C4-42F9-B565-0EA7C049AD90}" type="presParOf" srcId="{D01B64AB-F201-496E-82C9-CEE2DA92A914}" destId="{03790C9E-7219-46B4-9AD8-C246D71B2408}" srcOrd="10" destOrd="0" presId="urn:microsoft.com/office/officeart/2005/8/layout/gear1"/>
    <dgm:cxn modelId="{E5C30CD2-B635-490B-9270-716D096EC6B8}" type="presParOf" srcId="{D01B64AB-F201-496E-82C9-CEE2DA92A914}" destId="{BD0FCD42-E71B-4BCA-8699-76934C018722}" srcOrd="11" destOrd="0" presId="urn:microsoft.com/office/officeart/2005/8/layout/gear1"/>
    <dgm:cxn modelId="{387A1D35-139A-4EA9-8C3D-153E6F9DC35E}" type="presParOf" srcId="{D01B64AB-F201-496E-82C9-CEE2DA92A914}" destId="{BF53854F-42CB-414E-8EFE-7D96FE791F1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8BBD2-C688-4A32-8B63-10FAD572FC41}">
      <dsp:nvSpPr>
        <dsp:cNvPr id="0" name=""/>
        <dsp:cNvSpPr/>
      </dsp:nvSpPr>
      <dsp:spPr>
        <a:xfrm>
          <a:off x="1555191" y="1105534"/>
          <a:ext cx="1227036" cy="122703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Samverkan</a:t>
          </a:r>
          <a:endParaRPr lang="en-US" sz="1000" kern="1200" dirty="0"/>
        </a:p>
      </dsp:txBody>
      <dsp:txXfrm>
        <a:off x="1801880" y="1392961"/>
        <a:ext cx="733658" cy="630722"/>
      </dsp:txXfrm>
    </dsp:sp>
    <dsp:sp modelId="{FC4BC5AF-A4B7-4220-B415-F55849BE8280}">
      <dsp:nvSpPr>
        <dsp:cNvPr id="0" name=""/>
        <dsp:cNvSpPr/>
      </dsp:nvSpPr>
      <dsp:spPr>
        <a:xfrm>
          <a:off x="424206" y="951570"/>
          <a:ext cx="1274564" cy="117058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Forskning</a:t>
          </a:r>
          <a:endParaRPr lang="en-US" sz="1000" kern="1200" dirty="0"/>
        </a:p>
      </dsp:txBody>
      <dsp:txXfrm>
        <a:off x="734019" y="1248049"/>
        <a:ext cx="654938" cy="577625"/>
      </dsp:txXfrm>
    </dsp:sp>
    <dsp:sp modelId="{021C9F09-056C-4573-A684-F28137E7B8C2}">
      <dsp:nvSpPr>
        <dsp:cNvPr id="0" name=""/>
        <dsp:cNvSpPr/>
      </dsp:nvSpPr>
      <dsp:spPr>
        <a:xfrm rot="20700000">
          <a:off x="1240344" y="41558"/>
          <a:ext cx="1263000" cy="119094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Utbildning</a:t>
          </a:r>
          <a:endParaRPr lang="en-US" sz="1000" kern="1200" dirty="0"/>
        </a:p>
      </dsp:txBody>
      <dsp:txXfrm rot="-20700000">
        <a:off x="1521631" y="298493"/>
        <a:ext cx="700426" cy="677073"/>
      </dsp:txXfrm>
    </dsp:sp>
    <dsp:sp modelId="{03790C9E-7219-46B4-9AD8-C246D71B2408}">
      <dsp:nvSpPr>
        <dsp:cNvPr id="0" name=""/>
        <dsp:cNvSpPr/>
      </dsp:nvSpPr>
      <dsp:spPr>
        <a:xfrm>
          <a:off x="1467336" y="935387"/>
          <a:ext cx="1570606" cy="1570606"/>
        </a:xfrm>
        <a:prstGeom prst="circularArrow">
          <a:avLst>
            <a:gd name="adj1" fmla="val 4687"/>
            <a:gd name="adj2" fmla="val 299029"/>
            <a:gd name="adj3" fmla="val 2438009"/>
            <a:gd name="adj4" fmla="val 1604129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FCD42-E71B-4BCA-8699-76934C018722}">
      <dsp:nvSpPr>
        <dsp:cNvPr id="0" name=""/>
        <dsp:cNvSpPr/>
      </dsp:nvSpPr>
      <dsp:spPr>
        <a:xfrm rot="1001540">
          <a:off x="424206" y="567564"/>
          <a:ext cx="1141143" cy="11411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3854F-42CB-414E-8EFE-7D96FE791F1D}">
      <dsp:nvSpPr>
        <dsp:cNvPr id="0" name=""/>
        <dsp:cNvSpPr/>
      </dsp:nvSpPr>
      <dsp:spPr>
        <a:xfrm rot="442585">
          <a:off x="1063029" y="-102736"/>
          <a:ext cx="1230382" cy="12303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9D065-03A5-4C09-9A36-A973175AAF75}" type="datetimeFigureOut">
              <a:rPr lang="en-GB" smtClean="0"/>
              <a:pPr/>
              <a:t>18/05/2018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99DCF-A131-4957-829E-DFB5C8C3EC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86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09DCC-C25E-4DA8-8818-89F4154299EB}" type="datetimeFigureOut">
              <a:rPr lang="sv-SE" smtClean="0"/>
              <a:t>2018-05-18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BB7EB-B2F6-4A7D-81E1-C456E98F18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26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helt uppenbart och bortom allt tvivel att brf-formen hämmar innovation.  </a:t>
            </a:r>
            <a:endParaRPr lang="sv-SE" altLang="sv-SE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33DF1B-44BE-4C85-9B5F-5ECD61B3EEA0}" type="slidenum">
              <a:rPr lang="en-US" altLang="sv-S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sv-S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7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helt uppenbart och bortom allt tvivel att brf-formen hämmar innovation.  </a:t>
            </a:r>
            <a:endParaRPr lang="sv-SE" altLang="sv-SE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33DF1B-44BE-4C85-9B5F-5ECD61B3EEA0}" type="slidenum">
              <a:rPr lang="en-US" altLang="sv-S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sv-S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3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också helt uppenbart att AB-dokumenten inte hängt med i utvecklingen, att skrivelserna är uppdiktade när ventilation var ventilation och avlopp var avlopp. Nu är avlopp värmeväxlare och ventilation värmesystem.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Vem ansvarar för gränsdragningarna, vem ansvara för slutprodukten när avtalen enbart hanterar samarbetet som sådant, inte byggnaden!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 byggnader kräver samverkan, eller otroligt kunniga beställare som vågar ta ansvar och vet hur man både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projekterar, bygger, förvaltar och räknar. 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33DF1B-44BE-4C85-9B5F-5ECD61B3EEA0}" type="slidenum">
              <a:rPr lang="en-US" altLang="sv-S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sv-S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1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Tills vi överkommit dessa och flertalet andra barriärer för accelererad innovation så måste vi förlita oss på reservplanen-testbäddar och demoprojekt.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är en plattform hanterande multipla testbäddar. Vi forskar och testar i verkliga byggnader, tillsammans akademin och industrin. Detta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att påvisa att ny resurseffektiv miljöteknik är bättre på alla sätt än gammal så kallad väl beprövad teknik. </a:t>
            </a:r>
            <a:endParaRPr lang="sv-S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måste få ny teknik omgående validerad. Varför nu? Vi kan koppla samman saker. Men även våra nya byggnader har problem. Samordning, protokoll,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gdpr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 behöver testbäddar, demoprojekt, tills vi slipper olika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rautrR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tonvis med kablar etc. därför är vi viktiga! (Bild kablar labbet)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05A177-8FDD-407F-ABAA-1FB0665AF66C}" type="slidenum">
              <a:rPr lang="en-US" altLang="sv-S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sv-S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6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Esempi</a:t>
            </a:r>
            <a:r>
              <a:rPr lang="en-US" dirty="0" smtClean="0"/>
              <a:t> di </a:t>
            </a:r>
            <a:r>
              <a:rPr lang="en-US" dirty="0" err="1" smtClean="0"/>
              <a:t>cose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fare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C256C-8735-440F-9632-8084BD9F7E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5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 monitoring</a:t>
            </a:r>
          </a:p>
          <a:p>
            <a:r>
              <a:rPr lang="en-US" dirty="0" smtClean="0"/>
              <a:t>Control</a:t>
            </a:r>
            <a:r>
              <a:rPr lang="en-US" baseline="0" dirty="0" smtClean="0"/>
              <a:t> – savings estimated 20-30%</a:t>
            </a:r>
          </a:p>
          <a:p>
            <a:r>
              <a:rPr lang="en-US" baseline="0" dirty="0" smtClean="0"/>
              <a:t>Energy efficient behavior +/- 30%</a:t>
            </a:r>
          </a:p>
          <a:p>
            <a:r>
              <a:rPr lang="en-US" baseline="0" dirty="0" smtClean="0"/>
              <a:t>Fault detection OVK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C256C-8735-440F-9632-8084BD9F7E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647CC4-0725-49F8-82B4-30178F62C2BB}" type="slidenum">
              <a:rPr lang="en-US" altLang="sv-S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sv-S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sv-SE" altLang="sv-SE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9754EC-6CA1-417C-9499-2293D2CD7FD3}" type="slidenum">
              <a:rPr lang="en-US" altLang="sv-S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sv-S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1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568185" y="870886"/>
            <a:ext cx="6984337" cy="782763"/>
          </a:xfrm>
        </p:spPr>
        <p:txBody>
          <a:bodyPr>
            <a:normAutofit/>
          </a:bodyPr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567963" y="1707654"/>
            <a:ext cx="6987075" cy="702078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347664" y="258367"/>
            <a:ext cx="603657" cy="60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375645" y="4197523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/>
          <p:cNvSpPr>
            <a:spLocks noChangeAspect="1" noChangeArrowheads="1" noTextEdit="1"/>
          </p:cNvSpPr>
          <p:nvPr userDrawn="1"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29" name="Grupp 28"/>
          <p:cNvGrpSpPr/>
          <p:nvPr userDrawn="1"/>
        </p:nvGrpSpPr>
        <p:grpSpPr>
          <a:xfrm>
            <a:off x="0" y="2709862"/>
            <a:ext cx="9144000" cy="2433638"/>
            <a:chOff x="0" y="2709862"/>
            <a:chExt cx="9144000" cy="2433638"/>
          </a:xfrm>
        </p:grpSpPr>
        <p:sp>
          <p:nvSpPr>
            <p:cNvPr id="14" name="Rektangel 13"/>
            <p:cNvSpPr/>
            <p:nvPr userDrawn="1"/>
          </p:nvSpPr>
          <p:spPr bwMode="gray">
            <a:xfrm>
              <a:off x="0" y="2709862"/>
              <a:ext cx="9144000" cy="24336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upp 22"/>
            <p:cNvGrpSpPr/>
            <p:nvPr userDrawn="1"/>
          </p:nvGrpSpPr>
          <p:grpSpPr>
            <a:xfrm>
              <a:off x="0" y="3052732"/>
              <a:ext cx="9144000" cy="1744661"/>
              <a:chOff x="900907" y="2551188"/>
              <a:chExt cx="9144000" cy="1744661"/>
            </a:xfrm>
          </p:grpSpPr>
          <p:sp>
            <p:nvSpPr>
              <p:cNvPr id="24" name="Rektangel 4"/>
              <p:cNvSpPr/>
              <p:nvPr userDrawn="1"/>
            </p:nvSpPr>
            <p:spPr>
              <a:xfrm>
                <a:off x="900907" y="3979937"/>
                <a:ext cx="9144000" cy="252412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252412">
                    <a:moveTo>
                      <a:pt x="1395140" y="0"/>
                    </a:moveTo>
                    <a:cubicBezTo>
                      <a:pt x="7995403" y="0"/>
                      <a:pt x="7995403" y="0"/>
                      <a:pt x="7995403" y="0"/>
                    </a:cubicBezTo>
                    <a:cubicBezTo>
                      <a:pt x="8024494" y="0"/>
                      <a:pt x="8046740" y="22171"/>
                      <a:pt x="8046740" y="51165"/>
                    </a:cubicBezTo>
                    <a:cubicBezTo>
                      <a:pt x="8046740" y="201248"/>
                      <a:pt x="8046740" y="201248"/>
                      <a:pt x="8046740" y="201248"/>
                    </a:cubicBezTo>
                    <a:cubicBezTo>
                      <a:pt x="8046740" y="225124"/>
                      <a:pt x="8067275" y="245590"/>
                      <a:pt x="8091233" y="245590"/>
                    </a:cubicBezTo>
                    <a:cubicBezTo>
                      <a:pt x="8497615" y="245590"/>
                      <a:pt x="8845755" y="245590"/>
                      <a:pt x="9144000" y="245590"/>
                    </a:cubicBezTo>
                    <a:lnTo>
                      <a:pt x="9144000" y="252412"/>
                    </a:lnTo>
                    <a:cubicBezTo>
                      <a:pt x="8091233" y="252412"/>
                      <a:pt x="8091233" y="252412"/>
                      <a:pt x="8091233" y="252412"/>
                    </a:cubicBezTo>
                    <a:cubicBezTo>
                      <a:pt x="8063853" y="252412"/>
                      <a:pt x="8039895" y="228535"/>
                      <a:pt x="8039895" y="201248"/>
                    </a:cubicBezTo>
                    <a:cubicBezTo>
                      <a:pt x="8039895" y="51165"/>
                      <a:pt x="8039895" y="51165"/>
                      <a:pt x="8039895" y="51165"/>
                    </a:cubicBezTo>
                    <a:cubicBezTo>
                      <a:pt x="8039895" y="27288"/>
                      <a:pt x="8019361" y="6822"/>
                      <a:pt x="7995403" y="6822"/>
                    </a:cubicBezTo>
                    <a:cubicBezTo>
                      <a:pt x="1395140" y="6822"/>
                      <a:pt x="1395140" y="6822"/>
                      <a:pt x="1395140" y="6822"/>
                    </a:cubicBezTo>
                    <a:cubicBezTo>
                      <a:pt x="1371183" y="6822"/>
                      <a:pt x="1350648" y="27288"/>
                      <a:pt x="1350648" y="51165"/>
                    </a:cubicBezTo>
                    <a:cubicBezTo>
                      <a:pt x="1350648" y="197837"/>
                      <a:pt x="1350648" y="197837"/>
                      <a:pt x="1350648" y="197837"/>
                    </a:cubicBezTo>
                    <a:cubicBezTo>
                      <a:pt x="1350648" y="226830"/>
                      <a:pt x="1328402" y="249001"/>
                      <a:pt x="1299311" y="249001"/>
                    </a:cubicBezTo>
                    <a:cubicBezTo>
                      <a:pt x="796791" y="249001"/>
                      <a:pt x="367217" y="249001"/>
                      <a:pt x="0" y="249001"/>
                    </a:cubicBezTo>
                    <a:lnTo>
                      <a:pt x="0" y="242179"/>
                    </a:lnTo>
                    <a:cubicBezTo>
                      <a:pt x="1299311" y="242179"/>
                      <a:pt x="1299311" y="242179"/>
                      <a:pt x="1299311" y="242179"/>
                    </a:cubicBezTo>
                    <a:cubicBezTo>
                      <a:pt x="1324979" y="242179"/>
                      <a:pt x="1343803" y="223419"/>
                      <a:pt x="1343803" y="197837"/>
                    </a:cubicBezTo>
                    <a:cubicBezTo>
                      <a:pt x="1343803" y="51165"/>
                      <a:pt x="1343803" y="51165"/>
                      <a:pt x="1343803" y="51165"/>
                    </a:cubicBezTo>
                    <a:cubicBezTo>
                      <a:pt x="1343803" y="22171"/>
                      <a:pt x="1367761" y="0"/>
                      <a:pt x="13951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/>
              </a:p>
            </p:txBody>
          </p:sp>
          <p:sp>
            <p:nvSpPr>
              <p:cNvPr id="25" name="Rektangel 10"/>
              <p:cNvSpPr/>
              <p:nvPr userDrawn="1"/>
            </p:nvSpPr>
            <p:spPr>
              <a:xfrm>
                <a:off x="900907" y="2841700"/>
                <a:ext cx="9144000" cy="840441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840441">
                    <a:moveTo>
                      <a:pt x="7625775" y="0"/>
                    </a:moveTo>
                    <a:cubicBezTo>
                      <a:pt x="8520853" y="0"/>
                      <a:pt x="8943978" y="0"/>
                      <a:pt x="9144000" y="0"/>
                    </a:cubicBezTo>
                    <a:lnTo>
                      <a:pt x="9144000" y="6847"/>
                    </a:lnTo>
                    <a:cubicBezTo>
                      <a:pt x="7625775" y="6847"/>
                      <a:pt x="7625775" y="6847"/>
                      <a:pt x="7625775" y="6847"/>
                    </a:cubicBezTo>
                    <a:cubicBezTo>
                      <a:pt x="7600106" y="6847"/>
                      <a:pt x="7581282" y="27387"/>
                      <a:pt x="7581282" y="51351"/>
                    </a:cubicBezTo>
                    <a:cubicBezTo>
                      <a:pt x="7581282" y="534048"/>
                      <a:pt x="7581282" y="534048"/>
                      <a:pt x="7581282" y="534048"/>
                    </a:cubicBezTo>
                    <a:cubicBezTo>
                      <a:pt x="7581282" y="561435"/>
                      <a:pt x="7557325" y="585399"/>
                      <a:pt x="7529945" y="585399"/>
                    </a:cubicBezTo>
                    <a:cubicBezTo>
                      <a:pt x="6551114" y="585399"/>
                      <a:pt x="6551114" y="585399"/>
                      <a:pt x="6551114" y="585399"/>
                    </a:cubicBezTo>
                    <a:cubicBezTo>
                      <a:pt x="6523734" y="585399"/>
                      <a:pt x="6499777" y="561435"/>
                      <a:pt x="6499777" y="534048"/>
                    </a:cubicBezTo>
                    <a:cubicBezTo>
                      <a:pt x="6499777" y="371437"/>
                      <a:pt x="6499777" y="371437"/>
                      <a:pt x="6499777" y="371437"/>
                    </a:cubicBezTo>
                    <a:cubicBezTo>
                      <a:pt x="6499777" y="345762"/>
                      <a:pt x="6480953" y="326933"/>
                      <a:pt x="6455285" y="326933"/>
                    </a:cubicBezTo>
                    <a:cubicBezTo>
                      <a:pt x="3746388" y="326933"/>
                      <a:pt x="3746388" y="326933"/>
                      <a:pt x="3746388" y="326933"/>
                    </a:cubicBezTo>
                    <a:cubicBezTo>
                      <a:pt x="3720719" y="326933"/>
                      <a:pt x="3701896" y="345762"/>
                      <a:pt x="3701896" y="371437"/>
                    </a:cubicBezTo>
                    <a:cubicBezTo>
                      <a:pt x="3701896" y="789090"/>
                      <a:pt x="3701896" y="789090"/>
                      <a:pt x="3701896" y="789090"/>
                    </a:cubicBezTo>
                    <a:cubicBezTo>
                      <a:pt x="3701896" y="816477"/>
                      <a:pt x="3677938" y="840441"/>
                      <a:pt x="3650558" y="840441"/>
                    </a:cubicBezTo>
                    <a:cubicBezTo>
                      <a:pt x="1088828" y="840441"/>
                      <a:pt x="1088828" y="840441"/>
                      <a:pt x="1088828" y="840441"/>
                    </a:cubicBezTo>
                    <a:cubicBezTo>
                      <a:pt x="1059737" y="840441"/>
                      <a:pt x="1037491" y="816477"/>
                      <a:pt x="1037491" y="789090"/>
                    </a:cubicBezTo>
                    <a:cubicBezTo>
                      <a:pt x="1037491" y="65044"/>
                      <a:pt x="1037491" y="65044"/>
                      <a:pt x="1037491" y="65044"/>
                    </a:cubicBezTo>
                    <a:cubicBezTo>
                      <a:pt x="1037491" y="41081"/>
                      <a:pt x="1016956" y="20540"/>
                      <a:pt x="992998" y="20540"/>
                    </a:cubicBezTo>
                    <a:cubicBezTo>
                      <a:pt x="542461" y="20540"/>
                      <a:pt x="224457" y="20540"/>
                      <a:pt x="0" y="20540"/>
                    </a:cubicBezTo>
                    <a:lnTo>
                      <a:pt x="0" y="13694"/>
                    </a:lnTo>
                    <a:cubicBezTo>
                      <a:pt x="992998" y="13694"/>
                      <a:pt x="992998" y="13694"/>
                      <a:pt x="992998" y="13694"/>
                    </a:cubicBezTo>
                    <a:cubicBezTo>
                      <a:pt x="1020378" y="13694"/>
                      <a:pt x="1044336" y="37657"/>
                      <a:pt x="1044336" y="65044"/>
                    </a:cubicBezTo>
                    <a:cubicBezTo>
                      <a:pt x="1044336" y="789090"/>
                      <a:pt x="1044336" y="789090"/>
                      <a:pt x="1044336" y="789090"/>
                    </a:cubicBezTo>
                    <a:cubicBezTo>
                      <a:pt x="1044336" y="813054"/>
                      <a:pt x="1063159" y="833594"/>
                      <a:pt x="1088828" y="833594"/>
                    </a:cubicBezTo>
                    <a:cubicBezTo>
                      <a:pt x="3650558" y="833594"/>
                      <a:pt x="3650558" y="833594"/>
                      <a:pt x="3650558" y="833594"/>
                    </a:cubicBezTo>
                    <a:cubicBezTo>
                      <a:pt x="3674516" y="833594"/>
                      <a:pt x="3695051" y="813054"/>
                      <a:pt x="3695051" y="789090"/>
                    </a:cubicBezTo>
                    <a:cubicBezTo>
                      <a:pt x="3695051" y="371437"/>
                      <a:pt x="3695051" y="371437"/>
                      <a:pt x="3695051" y="371437"/>
                    </a:cubicBezTo>
                    <a:cubicBezTo>
                      <a:pt x="3695051" y="342339"/>
                      <a:pt x="3717297" y="320087"/>
                      <a:pt x="3746388" y="320087"/>
                    </a:cubicBezTo>
                    <a:cubicBezTo>
                      <a:pt x="6455285" y="320087"/>
                      <a:pt x="6455285" y="320087"/>
                      <a:pt x="6455285" y="320087"/>
                    </a:cubicBezTo>
                    <a:cubicBezTo>
                      <a:pt x="6484376" y="320087"/>
                      <a:pt x="6506622" y="342339"/>
                      <a:pt x="6506622" y="371437"/>
                    </a:cubicBezTo>
                    <a:cubicBezTo>
                      <a:pt x="6506622" y="534048"/>
                      <a:pt x="6506622" y="534048"/>
                      <a:pt x="6506622" y="534048"/>
                    </a:cubicBezTo>
                    <a:cubicBezTo>
                      <a:pt x="6506622" y="558012"/>
                      <a:pt x="6527157" y="578552"/>
                      <a:pt x="6551114" y="578552"/>
                    </a:cubicBezTo>
                    <a:cubicBezTo>
                      <a:pt x="7529945" y="578552"/>
                      <a:pt x="7529945" y="578552"/>
                      <a:pt x="7529945" y="578552"/>
                    </a:cubicBezTo>
                    <a:cubicBezTo>
                      <a:pt x="7553903" y="578552"/>
                      <a:pt x="7574437" y="558012"/>
                      <a:pt x="7574437" y="534048"/>
                    </a:cubicBezTo>
                    <a:cubicBezTo>
                      <a:pt x="7574437" y="51351"/>
                      <a:pt x="7574437" y="51351"/>
                      <a:pt x="7574437" y="51351"/>
                    </a:cubicBezTo>
                    <a:cubicBezTo>
                      <a:pt x="7574437" y="23964"/>
                      <a:pt x="7596684" y="0"/>
                      <a:pt x="7625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b="1" dirty="0"/>
              </a:p>
            </p:txBody>
          </p:sp>
          <p:sp>
            <p:nvSpPr>
              <p:cNvPr id="26" name="Rektangel 11"/>
              <p:cNvSpPr/>
              <p:nvPr userDrawn="1"/>
            </p:nvSpPr>
            <p:spPr>
              <a:xfrm>
                <a:off x="900907" y="2551188"/>
                <a:ext cx="9144000" cy="922337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922337">
                    <a:moveTo>
                      <a:pt x="5562016" y="0"/>
                    </a:moveTo>
                    <a:cubicBezTo>
                      <a:pt x="6735929" y="0"/>
                      <a:pt x="6735929" y="0"/>
                      <a:pt x="6735929" y="0"/>
                    </a:cubicBezTo>
                    <a:cubicBezTo>
                      <a:pt x="6765020" y="0"/>
                      <a:pt x="6787266" y="22246"/>
                      <a:pt x="6787266" y="51336"/>
                    </a:cubicBezTo>
                    <a:cubicBezTo>
                      <a:pt x="6787266" y="658812"/>
                      <a:pt x="6787266" y="658812"/>
                      <a:pt x="6787266" y="658812"/>
                    </a:cubicBezTo>
                    <a:cubicBezTo>
                      <a:pt x="6787266" y="684480"/>
                      <a:pt x="6807801" y="703303"/>
                      <a:pt x="6831758" y="703303"/>
                    </a:cubicBezTo>
                    <a:cubicBezTo>
                      <a:pt x="8616584" y="703303"/>
                      <a:pt x="8616584" y="703303"/>
                      <a:pt x="8616584" y="703303"/>
                    </a:cubicBezTo>
                    <a:cubicBezTo>
                      <a:pt x="8640542" y="703303"/>
                      <a:pt x="8661077" y="684480"/>
                      <a:pt x="8661077" y="658812"/>
                    </a:cubicBezTo>
                    <a:cubicBezTo>
                      <a:pt x="8661077" y="193366"/>
                      <a:pt x="8661077" y="193366"/>
                      <a:pt x="8661077" y="193366"/>
                    </a:cubicBezTo>
                    <a:cubicBezTo>
                      <a:pt x="8661077" y="165987"/>
                      <a:pt x="8683323" y="142030"/>
                      <a:pt x="8712414" y="142030"/>
                    </a:cubicBezTo>
                    <a:cubicBezTo>
                      <a:pt x="8866788" y="142030"/>
                      <a:pt x="9010400" y="142030"/>
                      <a:pt x="9144000" y="142030"/>
                    </a:cubicBezTo>
                    <a:lnTo>
                      <a:pt x="9144000" y="148875"/>
                    </a:lnTo>
                    <a:cubicBezTo>
                      <a:pt x="8712414" y="148875"/>
                      <a:pt x="8712414" y="148875"/>
                      <a:pt x="8712414" y="148875"/>
                    </a:cubicBezTo>
                    <a:cubicBezTo>
                      <a:pt x="8686745" y="148875"/>
                      <a:pt x="8667922" y="169409"/>
                      <a:pt x="8667922" y="193366"/>
                    </a:cubicBezTo>
                    <a:cubicBezTo>
                      <a:pt x="8667922" y="658812"/>
                      <a:pt x="8667922" y="658812"/>
                      <a:pt x="8667922" y="658812"/>
                    </a:cubicBezTo>
                    <a:cubicBezTo>
                      <a:pt x="8667922" y="687903"/>
                      <a:pt x="8643964" y="710148"/>
                      <a:pt x="8616584" y="710148"/>
                    </a:cubicBezTo>
                    <a:cubicBezTo>
                      <a:pt x="6831758" y="710148"/>
                      <a:pt x="6831758" y="710148"/>
                      <a:pt x="6831758" y="710148"/>
                    </a:cubicBezTo>
                    <a:cubicBezTo>
                      <a:pt x="6804378" y="710148"/>
                      <a:pt x="6780421" y="687903"/>
                      <a:pt x="6780421" y="658812"/>
                    </a:cubicBezTo>
                    <a:cubicBezTo>
                      <a:pt x="6780421" y="51336"/>
                      <a:pt x="6780421" y="51336"/>
                      <a:pt x="6780421" y="51336"/>
                    </a:cubicBezTo>
                    <a:cubicBezTo>
                      <a:pt x="6780421" y="27379"/>
                      <a:pt x="6761597" y="6845"/>
                      <a:pt x="6735929" y="6845"/>
                    </a:cubicBezTo>
                    <a:cubicBezTo>
                      <a:pt x="5562016" y="6845"/>
                      <a:pt x="5562016" y="6845"/>
                      <a:pt x="5562016" y="6845"/>
                    </a:cubicBezTo>
                    <a:cubicBezTo>
                      <a:pt x="5538059" y="6845"/>
                      <a:pt x="5517524" y="27379"/>
                      <a:pt x="5517524" y="51336"/>
                    </a:cubicBezTo>
                    <a:cubicBezTo>
                      <a:pt x="5517524" y="773463"/>
                      <a:pt x="5517524" y="773463"/>
                      <a:pt x="5517524" y="773463"/>
                    </a:cubicBezTo>
                    <a:cubicBezTo>
                      <a:pt x="5517524" y="802553"/>
                      <a:pt x="5495278" y="824799"/>
                      <a:pt x="5467898" y="824799"/>
                    </a:cubicBezTo>
                    <a:cubicBezTo>
                      <a:pt x="1906802" y="824799"/>
                      <a:pt x="1906802" y="824799"/>
                      <a:pt x="1906802" y="824799"/>
                    </a:cubicBezTo>
                    <a:cubicBezTo>
                      <a:pt x="1879422" y="824799"/>
                      <a:pt x="1855465" y="802553"/>
                      <a:pt x="1855465" y="773463"/>
                    </a:cubicBezTo>
                    <a:cubicBezTo>
                      <a:pt x="1855465" y="662235"/>
                      <a:pt x="1855465" y="662235"/>
                      <a:pt x="1855465" y="662235"/>
                    </a:cubicBezTo>
                    <a:cubicBezTo>
                      <a:pt x="1855465" y="636567"/>
                      <a:pt x="1834930" y="617743"/>
                      <a:pt x="1810972" y="617743"/>
                    </a:cubicBezTo>
                    <a:cubicBezTo>
                      <a:pt x="1295888" y="617743"/>
                      <a:pt x="1295888" y="617743"/>
                      <a:pt x="1295888" y="617743"/>
                    </a:cubicBezTo>
                    <a:cubicBezTo>
                      <a:pt x="1271931" y="617743"/>
                      <a:pt x="1253107" y="636567"/>
                      <a:pt x="1253107" y="662235"/>
                    </a:cubicBezTo>
                    <a:cubicBezTo>
                      <a:pt x="1253107" y="871001"/>
                      <a:pt x="1253107" y="871001"/>
                      <a:pt x="1253107" y="871001"/>
                    </a:cubicBezTo>
                    <a:cubicBezTo>
                      <a:pt x="1253107" y="898380"/>
                      <a:pt x="1229150" y="922337"/>
                      <a:pt x="1201770" y="922337"/>
                    </a:cubicBezTo>
                    <a:cubicBezTo>
                      <a:pt x="782516" y="922337"/>
                      <a:pt x="782516" y="922337"/>
                      <a:pt x="782516" y="922337"/>
                    </a:cubicBezTo>
                    <a:cubicBezTo>
                      <a:pt x="755136" y="922337"/>
                      <a:pt x="731178" y="898380"/>
                      <a:pt x="731178" y="871001"/>
                    </a:cubicBezTo>
                    <a:cubicBezTo>
                      <a:pt x="731178" y="564696"/>
                      <a:pt x="731178" y="564696"/>
                      <a:pt x="731178" y="564696"/>
                    </a:cubicBezTo>
                    <a:cubicBezTo>
                      <a:pt x="731178" y="540739"/>
                      <a:pt x="712355" y="520205"/>
                      <a:pt x="688397" y="520205"/>
                    </a:cubicBezTo>
                    <a:cubicBezTo>
                      <a:pt x="412149" y="520205"/>
                      <a:pt x="185673" y="520205"/>
                      <a:pt x="0" y="520205"/>
                    </a:cubicBezTo>
                    <a:lnTo>
                      <a:pt x="0" y="513360"/>
                    </a:lnTo>
                    <a:cubicBezTo>
                      <a:pt x="688397" y="513360"/>
                      <a:pt x="688397" y="513360"/>
                      <a:pt x="688397" y="513360"/>
                    </a:cubicBezTo>
                    <a:cubicBezTo>
                      <a:pt x="715777" y="513360"/>
                      <a:pt x="738023" y="535606"/>
                      <a:pt x="738023" y="564696"/>
                    </a:cubicBezTo>
                    <a:cubicBezTo>
                      <a:pt x="738023" y="871001"/>
                      <a:pt x="738023" y="871001"/>
                      <a:pt x="738023" y="871001"/>
                    </a:cubicBezTo>
                    <a:cubicBezTo>
                      <a:pt x="738023" y="894958"/>
                      <a:pt x="758558" y="915492"/>
                      <a:pt x="782516" y="915492"/>
                    </a:cubicBezTo>
                    <a:cubicBezTo>
                      <a:pt x="1201770" y="915492"/>
                      <a:pt x="1201770" y="915492"/>
                      <a:pt x="1201770" y="915492"/>
                    </a:cubicBezTo>
                    <a:cubicBezTo>
                      <a:pt x="1225727" y="915492"/>
                      <a:pt x="1246262" y="894958"/>
                      <a:pt x="1246262" y="871001"/>
                    </a:cubicBezTo>
                    <a:cubicBezTo>
                      <a:pt x="1246262" y="662235"/>
                      <a:pt x="1246262" y="662235"/>
                      <a:pt x="1246262" y="662235"/>
                    </a:cubicBezTo>
                    <a:cubicBezTo>
                      <a:pt x="1246262" y="633144"/>
                      <a:pt x="1268508" y="610899"/>
                      <a:pt x="1295888" y="610899"/>
                    </a:cubicBezTo>
                    <a:cubicBezTo>
                      <a:pt x="1810972" y="610899"/>
                      <a:pt x="1810972" y="610899"/>
                      <a:pt x="1810972" y="610899"/>
                    </a:cubicBezTo>
                    <a:cubicBezTo>
                      <a:pt x="1840064" y="610899"/>
                      <a:pt x="1862310" y="633144"/>
                      <a:pt x="1862310" y="662235"/>
                    </a:cubicBezTo>
                    <a:cubicBezTo>
                      <a:pt x="1862310" y="773463"/>
                      <a:pt x="1862310" y="773463"/>
                      <a:pt x="1862310" y="773463"/>
                    </a:cubicBezTo>
                    <a:cubicBezTo>
                      <a:pt x="1862310" y="799131"/>
                      <a:pt x="1882845" y="817954"/>
                      <a:pt x="1906802" y="817954"/>
                    </a:cubicBezTo>
                    <a:cubicBezTo>
                      <a:pt x="5467898" y="817954"/>
                      <a:pt x="5467898" y="817954"/>
                      <a:pt x="5467898" y="817954"/>
                    </a:cubicBezTo>
                    <a:cubicBezTo>
                      <a:pt x="5491855" y="817954"/>
                      <a:pt x="5510679" y="799131"/>
                      <a:pt x="5510679" y="773463"/>
                    </a:cubicBezTo>
                    <a:cubicBezTo>
                      <a:pt x="5510679" y="51336"/>
                      <a:pt x="5510679" y="51336"/>
                      <a:pt x="5510679" y="51336"/>
                    </a:cubicBezTo>
                    <a:cubicBezTo>
                      <a:pt x="5510679" y="22246"/>
                      <a:pt x="5534636" y="0"/>
                      <a:pt x="55620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/>
              </a:p>
            </p:txBody>
          </p:sp>
          <p:sp>
            <p:nvSpPr>
              <p:cNvPr id="27" name="Rektangel 12"/>
              <p:cNvSpPr/>
              <p:nvPr userDrawn="1"/>
            </p:nvSpPr>
            <p:spPr>
              <a:xfrm>
                <a:off x="900907" y="2759149"/>
                <a:ext cx="9144000" cy="1536700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1536700">
                    <a:moveTo>
                      <a:pt x="2822317" y="0"/>
                    </a:moveTo>
                    <a:cubicBezTo>
                      <a:pt x="5028108" y="0"/>
                      <a:pt x="5028108" y="0"/>
                      <a:pt x="5028108" y="0"/>
                    </a:cubicBezTo>
                    <a:cubicBezTo>
                      <a:pt x="5055488" y="0"/>
                      <a:pt x="5079446" y="22246"/>
                      <a:pt x="5079446" y="51338"/>
                    </a:cubicBezTo>
                    <a:cubicBezTo>
                      <a:pt x="5079446" y="884715"/>
                      <a:pt x="5079446" y="884715"/>
                      <a:pt x="5079446" y="884715"/>
                    </a:cubicBezTo>
                    <a:cubicBezTo>
                      <a:pt x="5079446" y="908672"/>
                      <a:pt x="5098269" y="929207"/>
                      <a:pt x="5123938" y="929207"/>
                    </a:cubicBezTo>
                    <a:cubicBezTo>
                      <a:pt x="5734852" y="929207"/>
                      <a:pt x="5734852" y="929207"/>
                      <a:pt x="5734852" y="929207"/>
                    </a:cubicBezTo>
                    <a:cubicBezTo>
                      <a:pt x="5760520" y="929207"/>
                      <a:pt x="5779344" y="908672"/>
                      <a:pt x="5779344" y="884715"/>
                    </a:cubicBezTo>
                    <a:cubicBezTo>
                      <a:pt x="5779344" y="352517"/>
                      <a:pt x="5779344" y="352517"/>
                      <a:pt x="5779344" y="352517"/>
                    </a:cubicBezTo>
                    <a:cubicBezTo>
                      <a:pt x="5779344" y="323426"/>
                      <a:pt x="5803301" y="301180"/>
                      <a:pt x="5830681" y="301180"/>
                    </a:cubicBezTo>
                    <a:cubicBezTo>
                      <a:pt x="7452939" y="301180"/>
                      <a:pt x="7452939" y="301180"/>
                      <a:pt x="7452939" y="301180"/>
                    </a:cubicBezTo>
                    <a:cubicBezTo>
                      <a:pt x="7480319" y="301180"/>
                      <a:pt x="7502565" y="323426"/>
                      <a:pt x="7502565" y="352517"/>
                    </a:cubicBezTo>
                    <a:cubicBezTo>
                      <a:pt x="7502565" y="1485363"/>
                      <a:pt x="7502565" y="1485363"/>
                      <a:pt x="7502565" y="1485363"/>
                    </a:cubicBezTo>
                    <a:cubicBezTo>
                      <a:pt x="7502565" y="1509320"/>
                      <a:pt x="7523100" y="1529855"/>
                      <a:pt x="7547058" y="1529855"/>
                    </a:cubicBezTo>
                    <a:cubicBezTo>
                      <a:pt x="8799687" y="1529855"/>
                      <a:pt x="8799687" y="1529855"/>
                      <a:pt x="8799687" y="1529855"/>
                    </a:cubicBezTo>
                    <a:cubicBezTo>
                      <a:pt x="8823645" y="1529855"/>
                      <a:pt x="8844180" y="1509320"/>
                      <a:pt x="8844180" y="1485363"/>
                    </a:cubicBezTo>
                    <a:cubicBezTo>
                      <a:pt x="8844180" y="966855"/>
                      <a:pt x="8844180" y="966855"/>
                      <a:pt x="8844180" y="966855"/>
                    </a:cubicBezTo>
                    <a:cubicBezTo>
                      <a:pt x="8844180" y="937764"/>
                      <a:pt x="8866426" y="915517"/>
                      <a:pt x="8895517" y="915517"/>
                    </a:cubicBezTo>
                    <a:cubicBezTo>
                      <a:pt x="8981972" y="915517"/>
                      <a:pt x="9064748" y="915517"/>
                      <a:pt x="9144000" y="915517"/>
                    </a:cubicBezTo>
                    <a:lnTo>
                      <a:pt x="9144000" y="922362"/>
                    </a:lnTo>
                    <a:cubicBezTo>
                      <a:pt x="8895517" y="922362"/>
                      <a:pt x="8895517" y="922362"/>
                      <a:pt x="8895517" y="922362"/>
                    </a:cubicBezTo>
                    <a:cubicBezTo>
                      <a:pt x="8869848" y="922362"/>
                      <a:pt x="8851025" y="941186"/>
                      <a:pt x="8851025" y="966855"/>
                    </a:cubicBezTo>
                    <a:cubicBezTo>
                      <a:pt x="8851025" y="1485363"/>
                      <a:pt x="8851025" y="1485363"/>
                      <a:pt x="8851025" y="1485363"/>
                    </a:cubicBezTo>
                    <a:cubicBezTo>
                      <a:pt x="8851025" y="1512743"/>
                      <a:pt x="8827067" y="1536700"/>
                      <a:pt x="8799687" y="1536700"/>
                    </a:cubicBezTo>
                    <a:cubicBezTo>
                      <a:pt x="7547058" y="1536700"/>
                      <a:pt x="7547058" y="1536700"/>
                      <a:pt x="7547058" y="1536700"/>
                    </a:cubicBezTo>
                    <a:cubicBezTo>
                      <a:pt x="7519678" y="1536700"/>
                      <a:pt x="7495720" y="1512743"/>
                      <a:pt x="7495720" y="1485363"/>
                    </a:cubicBezTo>
                    <a:cubicBezTo>
                      <a:pt x="7495720" y="352517"/>
                      <a:pt x="7495720" y="352517"/>
                      <a:pt x="7495720" y="352517"/>
                    </a:cubicBezTo>
                    <a:cubicBezTo>
                      <a:pt x="7495720" y="328560"/>
                      <a:pt x="7476897" y="308025"/>
                      <a:pt x="7452939" y="308025"/>
                    </a:cubicBezTo>
                    <a:cubicBezTo>
                      <a:pt x="5830681" y="308025"/>
                      <a:pt x="5830681" y="308025"/>
                      <a:pt x="5830681" y="308025"/>
                    </a:cubicBezTo>
                    <a:cubicBezTo>
                      <a:pt x="5806724" y="308025"/>
                      <a:pt x="5786189" y="328560"/>
                      <a:pt x="5786189" y="352517"/>
                    </a:cubicBezTo>
                    <a:cubicBezTo>
                      <a:pt x="5786189" y="884715"/>
                      <a:pt x="5786189" y="884715"/>
                      <a:pt x="5786189" y="884715"/>
                    </a:cubicBezTo>
                    <a:cubicBezTo>
                      <a:pt x="5786189" y="912095"/>
                      <a:pt x="5763943" y="936052"/>
                      <a:pt x="5734852" y="936052"/>
                    </a:cubicBezTo>
                    <a:cubicBezTo>
                      <a:pt x="5123938" y="936052"/>
                      <a:pt x="5123938" y="936052"/>
                      <a:pt x="5123938" y="936052"/>
                    </a:cubicBezTo>
                    <a:cubicBezTo>
                      <a:pt x="5094847" y="936052"/>
                      <a:pt x="5072601" y="912095"/>
                      <a:pt x="5072601" y="884715"/>
                    </a:cubicBezTo>
                    <a:cubicBezTo>
                      <a:pt x="5072601" y="51338"/>
                      <a:pt x="5072601" y="51338"/>
                      <a:pt x="5072601" y="51338"/>
                    </a:cubicBezTo>
                    <a:cubicBezTo>
                      <a:pt x="5072601" y="25669"/>
                      <a:pt x="5052066" y="6845"/>
                      <a:pt x="5028108" y="6845"/>
                    </a:cubicBezTo>
                    <a:cubicBezTo>
                      <a:pt x="2822317" y="6845"/>
                      <a:pt x="2822317" y="6845"/>
                      <a:pt x="2822317" y="6845"/>
                    </a:cubicBezTo>
                    <a:cubicBezTo>
                      <a:pt x="2798359" y="6845"/>
                      <a:pt x="2777825" y="25669"/>
                      <a:pt x="2777825" y="51338"/>
                    </a:cubicBezTo>
                    <a:cubicBezTo>
                      <a:pt x="2777825" y="1276591"/>
                      <a:pt x="2777825" y="1276591"/>
                      <a:pt x="2777825" y="1276591"/>
                    </a:cubicBezTo>
                    <a:cubicBezTo>
                      <a:pt x="2777825" y="1303971"/>
                      <a:pt x="2755578" y="1327928"/>
                      <a:pt x="2726487" y="1327928"/>
                    </a:cubicBezTo>
                    <a:cubicBezTo>
                      <a:pt x="279410" y="1327928"/>
                      <a:pt x="279410" y="1327928"/>
                      <a:pt x="279410" y="1327928"/>
                    </a:cubicBezTo>
                    <a:cubicBezTo>
                      <a:pt x="252030" y="1327928"/>
                      <a:pt x="228073" y="1303971"/>
                      <a:pt x="228073" y="1276591"/>
                    </a:cubicBezTo>
                    <a:cubicBezTo>
                      <a:pt x="228073" y="453481"/>
                      <a:pt x="228073" y="453481"/>
                      <a:pt x="228073" y="453481"/>
                    </a:cubicBezTo>
                    <a:cubicBezTo>
                      <a:pt x="228073" y="427812"/>
                      <a:pt x="207538" y="408988"/>
                      <a:pt x="183580" y="408988"/>
                    </a:cubicBezTo>
                    <a:cubicBezTo>
                      <a:pt x="120092" y="408988"/>
                      <a:pt x="58927" y="408988"/>
                      <a:pt x="0" y="408988"/>
                    </a:cubicBezTo>
                    <a:lnTo>
                      <a:pt x="0" y="402143"/>
                    </a:lnTo>
                    <a:cubicBezTo>
                      <a:pt x="183580" y="402143"/>
                      <a:pt x="183580" y="402143"/>
                      <a:pt x="183580" y="402143"/>
                    </a:cubicBezTo>
                    <a:cubicBezTo>
                      <a:pt x="212672" y="402143"/>
                      <a:pt x="234918" y="424389"/>
                      <a:pt x="234918" y="453481"/>
                    </a:cubicBezTo>
                    <a:cubicBezTo>
                      <a:pt x="234918" y="1276591"/>
                      <a:pt x="234918" y="1276591"/>
                      <a:pt x="234918" y="1276591"/>
                    </a:cubicBezTo>
                    <a:cubicBezTo>
                      <a:pt x="234918" y="1300548"/>
                      <a:pt x="255453" y="1321083"/>
                      <a:pt x="279410" y="1321083"/>
                    </a:cubicBezTo>
                    <a:cubicBezTo>
                      <a:pt x="2726487" y="1321083"/>
                      <a:pt x="2726487" y="1321083"/>
                      <a:pt x="2726487" y="1321083"/>
                    </a:cubicBezTo>
                    <a:cubicBezTo>
                      <a:pt x="2750445" y="1321083"/>
                      <a:pt x="2770980" y="1300548"/>
                      <a:pt x="2770980" y="1276591"/>
                    </a:cubicBezTo>
                    <a:cubicBezTo>
                      <a:pt x="2770980" y="51338"/>
                      <a:pt x="2770980" y="51338"/>
                      <a:pt x="2770980" y="51338"/>
                    </a:cubicBezTo>
                    <a:cubicBezTo>
                      <a:pt x="2770980" y="22246"/>
                      <a:pt x="2794937" y="0"/>
                      <a:pt x="282231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/>
              </a:p>
            </p:txBody>
          </p:sp>
          <p:sp>
            <p:nvSpPr>
              <p:cNvPr id="28" name="Rektangel 13"/>
              <p:cNvSpPr/>
              <p:nvPr userDrawn="1"/>
            </p:nvSpPr>
            <p:spPr>
              <a:xfrm>
                <a:off x="900907" y="2855987"/>
                <a:ext cx="9144000" cy="1435100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1435100">
                    <a:moveTo>
                      <a:pt x="4819337" y="0"/>
                    </a:moveTo>
                    <a:cubicBezTo>
                      <a:pt x="5888863" y="0"/>
                      <a:pt x="5888863" y="0"/>
                      <a:pt x="5888863" y="0"/>
                    </a:cubicBezTo>
                    <a:cubicBezTo>
                      <a:pt x="5917955" y="0"/>
                      <a:pt x="5940201" y="23947"/>
                      <a:pt x="5940201" y="51315"/>
                    </a:cubicBezTo>
                    <a:cubicBezTo>
                      <a:pt x="5940201" y="1228131"/>
                      <a:pt x="5940201" y="1228131"/>
                      <a:pt x="5940201" y="1228131"/>
                    </a:cubicBezTo>
                    <a:cubicBezTo>
                      <a:pt x="5940201" y="1253788"/>
                      <a:pt x="5960736" y="1272604"/>
                      <a:pt x="5984693" y="1272604"/>
                    </a:cubicBezTo>
                    <a:cubicBezTo>
                      <a:pt x="8152838" y="1272604"/>
                      <a:pt x="8152838" y="1272604"/>
                      <a:pt x="8152838" y="1272604"/>
                    </a:cubicBezTo>
                    <a:cubicBezTo>
                      <a:pt x="8176795" y="1272604"/>
                      <a:pt x="8197330" y="1253788"/>
                      <a:pt x="8197330" y="1228131"/>
                    </a:cubicBezTo>
                    <a:cubicBezTo>
                      <a:pt x="8197330" y="256573"/>
                      <a:pt x="8197330" y="256573"/>
                      <a:pt x="8197330" y="256573"/>
                    </a:cubicBezTo>
                    <a:cubicBezTo>
                      <a:pt x="8197330" y="227495"/>
                      <a:pt x="8219576" y="205259"/>
                      <a:pt x="8248667" y="205259"/>
                    </a:cubicBezTo>
                    <a:cubicBezTo>
                      <a:pt x="8970812" y="205259"/>
                      <a:pt x="8970812" y="205259"/>
                      <a:pt x="8970812" y="205259"/>
                    </a:cubicBezTo>
                    <a:cubicBezTo>
                      <a:pt x="8998191" y="205259"/>
                      <a:pt x="9020438" y="227495"/>
                      <a:pt x="9020438" y="256573"/>
                    </a:cubicBezTo>
                    <a:cubicBezTo>
                      <a:pt x="9020438" y="465253"/>
                      <a:pt x="9020438" y="465253"/>
                      <a:pt x="9020438" y="465253"/>
                    </a:cubicBezTo>
                    <a:cubicBezTo>
                      <a:pt x="9020438" y="489200"/>
                      <a:pt x="9040972" y="508015"/>
                      <a:pt x="9064930" y="508015"/>
                    </a:cubicBezTo>
                    <a:lnTo>
                      <a:pt x="9144000" y="508015"/>
                    </a:lnTo>
                    <a:lnTo>
                      <a:pt x="9144000" y="514857"/>
                    </a:lnTo>
                    <a:cubicBezTo>
                      <a:pt x="9064930" y="514857"/>
                      <a:pt x="9064930" y="514857"/>
                      <a:pt x="9064930" y="514857"/>
                    </a:cubicBezTo>
                    <a:cubicBezTo>
                      <a:pt x="9037550" y="514857"/>
                      <a:pt x="9013593" y="492621"/>
                      <a:pt x="9013593" y="465253"/>
                    </a:cubicBezTo>
                    <a:cubicBezTo>
                      <a:pt x="9013593" y="256573"/>
                      <a:pt x="9013593" y="256573"/>
                      <a:pt x="9013593" y="256573"/>
                    </a:cubicBezTo>
                    <a:cubicBezTo>
                      <a:pt x="9013593" y="232627"/>
                      <a:pt x="8994769" y="212101"/>
                      <a:pt x="8970812" y="212101"/>
                    </a:cubicBezTo>
                    <a:cubicBezTo>
                      <a:pt x="8248667" y="212101"/>
                      <a:pt x="8248667" y="212101"/>
                      <a:pt x="8248667" y="212101"/>
                    </a:cubicBezTo>
                    <a:cubicBezTo>
                      <a:pt x="8222998" y="212101"/>
                      <a:pt x="8204175" y="232627"/>
                      <a:pt x="8204175" y="256573"/>
                    </a:cubicBezTo>
                    <a:cubicBezTo>
                      <a:pt x="8204175" y="1228131"/>
                      <a:pt x="8204175" y="1228131"/>
                      <a:pt x="8204175" y="1228131"/>
                    </a:cubicBezTo>
                    <a:cubicBezTo>
                      <a:pt x="8204175" y="1257209"/>
                      <a:pt x="8180217" y="1279446"/>
                      <a:pt x="8152838" y="1279446"/>
                    </a:cubicBezTo>
                    <a:cubicBezTo>
                      <a:pt x="5984693" y="1279446"/>
                      <a:pt x="5984693" y="1279446"/>
                      <a:pt x="5984693" y="1279446"/>
                    </a:cubicBezTo>
                    <a:cubicBezTo>
                      <a:pt x="5957313" y="1279446"/>
                      <a:pt x="5933356" y="1257209"/>
                      <a:pt x="5933356" y="1228131"/>
                    </a:cubicBezTo>
                    <a:cubicBezTo>
                      <a:pt x="5933356" y="51315"/>
                      <a:pt x="5933356" y="51315"/>
                      <a:pt x="5933356" y="51315"/>
                    </a:cubicBezTo>
                    <a:cubicBezTo>
                      <a:pt x="5933356" y="27368"/>
                      <a:pt x="5914532" y="6842"/>
                      <a:pt x="5888863" y="6842"/>
                    </a:cubicBezTo>
                    <a:cubicBezTo>
                      <a:pt x="4819337" y="6842"/>
                      <a:pt x="4819337" y="6842"/>
                      <a:pt x="4819337" y="6842"/>
                    </a:cubicBezTo>
                    <a:cubicBezTo>
                      <a:pt x="4795380" y="6842"/>
                      <a:pt x="4774845" y="27368"/>
                      <a:pt x="4774845" y="51315"/>
                    </a:cubicBezTo>
                    <a:cubicBezTo>
                      <a:pt x="4774845" y="1383786"/>
                      <a:pt x="4774845" y="1383786"/>
                      <a:pt x="4774845" y="1383786"/>
                    </a:cubicBezTo>
                    <a:cubicBezTo>
                      <a:pt x="4774845" y="1412864"/>
                      <a:pt x="4752599" y="1435100"/>
                      <a:pt x="4723507" y="1435100"/>
                    </a:cubicBezTo>
                    <a:cubicBezTo>
                      <a:pt x="3236438" y="1435100"/>
                      <a:pt x="3236438" y="1435100"/>
                      <a:pt x="3236438" y="1435100"/>
                    </a:cubicBezTo>
                    <a:cubicBezTo>
                      <a:pt x="3207346" y="1435100"/>
                      <a:pt x="3185100" y="1412864"/>
                      <a:pt x="3185100" y="1383786"/>
                    </a:cubicBezTo>
                    <a:cubicBezTo>
                      <a:pt x="3185100" y="259994"/>
                      <a:pt x="3185100" y="259994"/>
                      <a:pt x="3185100" y="259994"/>
                    </a:cubicBezTo>
                    <a:cubicBezTo>
                      <a:pt x="3185100" y="236048"/>
                      <a:pt x="3164565" y="215522"/>
                      <a:pt x="3140608" y="215522"/>
                    </a:cubicBezTo>
                    <a:cubicBezTo>
                      <a:pt x="986153" y="215522"/>
                      <a:pt x="986153" y="215522"/>
                      <a:pt x="986153" y="215522"/>
                    </a:cubicBezTo>
                    <a:cubicBezTo>
                      <a:pt x="960485" y="215522"/>
                      <a:pt x="941661" y="236048"/>
                      <a:pt x="941661" y="259994"/>
                    </a:cubicBezTo>
                    <a:cubicBezTo>
                      <a:pt x="941661" y="1079319"/>
                      <a:pt x="941661" y="1079319"/>
                      <a:pt x="941661" y="1079319"/>
                    </a:cubicBezTo>
                    <a:cubicBezTo>
                      <a:pt x="941661" y="1108397"/>
                      <a:pt x="917704" y="1130633"/>
                      <a:pt x="890324" y="1130633"/>
                    </a:cubicBezTo>
                    <a:cubicBezTo>
                      <a:pt x="538949" y="1130633"/>
                      <a:pt x="245341" y="1130633"/>
                      <a:pt x="0" y="1130633"/>
                    </a:cubicBezTo>
                    <a:lnTo>
                      <a:pt x="0" y="1123791"/>
                    </a:lnTo>
                    <a:cubicBezTo>
                      <a:pt x="890324" y="1123791"/>
                      <a:pt x="890324" y="1123791"/>
                      <a:pt x="890324" y="1123791"/>
                    </a:cubicBezTo>
                    <a:cubicBezTo>
                      <a:pt x="914281" y="1123791"/>
                      <a:pt x="934816" y="1103265"/>
                      <a:pt x="934816" y="1079319"/>
                    </a:cubicBezTo>
                    <a:cubicBezTo>
                      <a:pt x="934816" y="259994"/>
                      <a:pt x="934816" y="259994"/>
                      <a:pt x="934816" y="259994"/>
                    </a:cubicBezTo>
                    <a:cubicBezTo>
                      <a:pt x="934816" y="230916"/>
                      <a:pt x="957062" y="208680"/>
                      <a:pt x="986153" y="208680"/>
                    </a:cubicBezTo>
                    <a:cubicBezTo>
                      <a:pt x="3140608" y="208680"/>
                      <a:pt x="3140608" y="208680"/>
                      <a:pt x="3140608" y="208680"/>
                    </a:cubicBezTo>
                    <a:cubicBezTo>
                      <a:pt x="3167988" y="208680"/>
                      <a:pt x="3191945" y="230916"/>
                      <a:pt x="3191945" y="259994"/>
                    </a:cubicBezTo>
                    <a:cubicBezTo>
                      <a:pt x="3191945" y="1383786"/>
                      <a:pt x="3191945" y="1383786"/>
                      <a:pt x="3191945" y="1383786"/>
                    </a:cubicBezTo>
                    <a:cubicBezTo>
                      <a:pt x="3191945" y="1409443"/>
                      <a:pt x="3210769" y="1428258"/>
                      <a:pt x="3236438" y="1428258"/>
                    </a:cubicBezTo>
                    <a:cubicBezTo>
                      <a:pt x="4723507" y="1428258"/>
                      <a:pt x="4723507" y="1428258"/>
                      <a:pt x="4723507" y="1428258"/>
                    </a:cubicBezTo>
                    <a:cubicBezTo>
                      <a:pt x="4749176" y="1428258"/>
                      <a:pt x="4768000" y="1409443"/>
                      <a:pt x="4768000" y="1383786"/>
                    </a:cubicBezTo>
                    <a:cubicBezTo>
                      <a:pt x="4768000" y="51315"/>
                      <a:pt x="4768000" y="51315"/>
                      <a:pt x="4768000" y="51315"/>
                    </a:cubicBezTo>
                    <a:cubicBezTo>
                      <a:pt x="4768000" y="23947"/>
                      <a:pt x="4791957" y="0"/>
                      <a:pt x="481933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>
                  <a:ln>
                    <a:solidFill>
                      <a:schemeClr val="tx2"/>
                    </a:solidFill>
                  </a:ln>
                </a:endParaRPr>
              </a:p>
            </p:txBody>
          </p:sp>
        </p:grpSp>
      </p:grpSp>
      <p:sp>
        <p:nvSpPr>
          <p:cNvPr id="15" name="textruta 14"/>
          <p:cNvSpPr txBox="1"/>
          <p:nvPr userDrawn="1"/>
        </p:nvSpPr>
        <p:spPr>
          <a:xfrm>
            <a:off x="7103422" y="171390"/>
            <a:ext cx="1779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 smtClean="0"/>
              <a:t>KTH ROYAL INSTITUTE</a:t>
            </a:r>
            <a:br>
              <a:rPr lang="sv-SE" sz="1100" b="1" dirty="0" smtClean="0"/>
            </a:br>
            <a:r>
              <a:rPr lang="sv-SE" sz="1100" b="1" dirty="0" smtClean="0"/>
              <a:t>OF</a:t>
            </a:r>
            <a:r>
              <a:rPr lang="sv-SE" sz="1100" b="1" baseline="0" dirty="0" smtClean="0"/>
              <a:t> TECHNOLOGY</a:t>
            </a:r>
            <a:endParaRPr lang="sv-SE" sz="1100" b="1" dirty="0"/>
          </a:p>
        </p:txBody>
      </p:sp>
    </p:spTree>
    <p:extLst>
      <p:ext uri="{BB962C8B-B14F-4D97-AF65-F5344CB8AC3E}">
        <p14:creationId xmlns:p14="http://schemas.microsoft.com/office/powerpoint/2010/main" val="346163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5" y="258366"/>
            <a:ext cx="514350" cy="4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066801"/>
            <a:ext cx="6935788" cy="317896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1619250" y="323613"/>
            <a:ext cx="6935788" cy="50125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2"/>
            <a:ext cx="2133600" cy="27384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FCB38AA-14D0-4B67-BE5B-608C5A8A7489}" type="datetimeFigureOut">
              <a:rPr lang="sv-SE" smtClean="0"/>
              <a:pPr/>
              <a:t>2018-05-18</a:t>
            </a:fld>
            <a:endParaRPr lang="sv-SE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4617"/>
            <a:ext cx="531863" cy="27384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6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990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619250" y="303652"/>
            <a:ext cx="6935788" cy="5012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187054"/>
            <a:ext cx="6935788" cy="30587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3"/>
            <a:ext cx="2133600" cy="273844"/>
          </a:xfrm>
        </p:spPr>
        <p:txBody>
          <a:bodyPr/>
          <a:lstStyle>
            <a:lvl1pPr>
              <a:defRPr sz="825"/>
            </a:lvl1pPr>
          </a:lstStyle>
          <a:p>
            <a:fld id="{7C62530E-FFA1-4974-88CD-F873ED3262EA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6059"/>
            <a:ext cx="531863" cy="273844"/>
          </a:xfrm>
        </p:spPr>
        <p:txBody>
          <a:bodyPr/>
          <a:lstStyle>
            <a:lvl1pPr>
              <a:defRPr sz="825"/>
            </a:lvl1pPr>
          </a:lstStyle>
          <a:p>
            <a:fld id="{3997F581-8AA4-472E-940A-6247E3417B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58976"/>
            <a:ext cx="2895600" cy="273844"/>
          </a:xfrm>
        </p:spPr>
        <p:txBody>
          <a:bodyPr lIns="0" tIns="0" rIns="0" bIns="0" anchor="t"/>
          <a:lstStyle>
            <a:lvl1pPr algn="l">
              <a:lnSpc>
                <a:spcPts val="675"/>
              </a:lnSpc>
              <a:defRPr sz="825" b="1" cap="all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8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568185" y="870886"/>
            <a:ext cx="6984337" cy="782763"/>
          </a:xfrm>
        </p:spPr>
        <p:txBody>
          <a:bodyPr>
            <a:normAutofit/>
          </a:bodyPr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567963" y="1707654"/>
            <a:ext cx="6987075" cy="702078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347664" y="258367"/>
            <a:ext cx="603657" cy="60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375645" y="4197523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/>
          <p:cNvSpPr>
            <a:spLocks noChangeAspect="1" noChangeArrowheads="1" noTextEdit="1"/>
          </p:cNvSpPr>
          <p:nvPr userDrawn="1"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29" name="Grupp 28"/>
          <p:cNvGrpSpPr/>
          <p:nvPr userDrawn="1"/>
        </p:nvGrpSpPr>
        <p:grpSpPr>
          <a:xfrm>
            <a:off x="0" y="2709862"/>
            <a:ext cx="9144000" cy="2433638"/>
            <a:chOff x="0" y="2709862"/>
            <a:chExt cx="9144000" cy="2433638"/>
          </a:xfrm>
        </p:grpSpPr>
        <p:sp>
          <p:nvSpPr>
            <p:cNvPr id="14" name="Rektangel 13"/>
            <p:cNvSpPr/>
            <p:nvPr userDrawn="1"/>
          </p:nvSpPr>
          <p:spPr bwMode="gray">
            <a:xfrm>
              <a:off x="0" y="2709862"/>
              <a:ext cx="9144000" cy="24336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upp 22"/>
            <p:cNvGrpSpPr/>
            <p:nvPr userDrawn="1"/>
          </p:nvGrpSpPr>
          <p:grpSpPr>
            <a:xfrm>
              <a:off x="0" y="3052732"/>
              <a:ext cx="9144000" cy="1744661"/>
              <a:chOff x="900907" y="2551188"/>
              <a:chExt cx="9144000" cy="1744661"/>
            </a:xfrm>
          </p:grpSpPr>
          <p:sp>
            <p:nvSpPr>
              <p:cNvPr id="24" name="Rektangel 4"/>
              <p:cNvSpPr/>
              <p:nvPr userDrawn="1"/>
            </p:nvSpPr>
            <p:spPr>
              <a:xfrm>
                <a:off x="900907" y="3979937"/>
                <a:ext cx="9144000" cy="252412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252412">
                    <a:moveTo>
                      <a:pt x="1395140" y="0"/>
                    </a:moveTo>
                    <a:cubicBezTo>
                      <a:pt x="7995403" y="0"/>
                      <a:pt x="7995403" y="0"/>
                      <a:pt x="7995403" y="0"/>
                    </a:cubicBezTo>
                    <a:cubicBezTo>
                      <a:pt x="8024494" y="0"/>
                      <a:pt x="8046740" y="22171"/>
                      <a:pt x="8046740" y="51165"/>
                    </a:cubicBezTo>
                    <a:cubicBezTo>
                      <a:pt x="8046740" y="201248"/>
                      <a:pt x="8046740" y="201248"/>
                      <a:pt x="8046740" y="201248"/>
                    </a:cubicBezTo>
                    <a:cubicBezTo>
                      <a:pt x="8046740" y="225124"/>
                      <a:pt x="8067275" y="245590"/>
                      <a:pt x="8091233" y="245590"/>
                    </a:cubicBezTo>
                    <a:cubicBezTo>
                      <a:pt x="8497615" y="245590"/>
                      <a:pt x="8845755" y="245590"/>
                      <a:pt x="9144000" y="245590"/>
                    </a:cubicBezTo>
                    <a:lnTo>
                      <a:pt x="9144000" y="252412"/>
                    </a:lnTo>
                    <a:cubicBezTo>
                      <a:pt x="8091233" y="252412"/>
                      <a:pt x="8091233" y="252412"/>
                      <a:pt x="8091233" y="252412"/>
                    </a:cubicBezTo>
                    <a:cubicBezTo>
                      <a:pt x="8063853" y="252412"/>
                      <a:pt x="8039895" y="228535"/>
                      <a:pt x="8039895" y="201248"/>
                    </a:cubicBezTo>
                    <a:cubicBezTo>
                      <a:pt x="8039895" y="51165"/>
                      <a:pt x="8039895" y="51165"/>
                      <a:pt x="8039895" y="51165"/>
                    </a:cubicBezTo>
                    <a:cubicBezTo>
                      <a:pt x="8039895" y="27288"/>
                      <a:pt x="8019361" y="6822"/>
                      <a:pt x="7995403" y="6822"/>
                    </a:cubicBezTo>
                    <a:cubicBezTo>
                      <a:pt x="1395140" y="6822"/>
                      <a:pt x="1395140" y="6822"/>
                      <a:pt x="1395140" y="6822"/>
                    </a:cubicBezTo>
                    <a:cubicBezTo>
                      <a:pt x="1371183" y="6822"/>
                      <a:pt x="1350648" y="27288"/>
                      <a:pt x="1350648" y="51165"/>
                    </a:cubicBezTo>
                    <a:cubicBezTo>
                      <a:pt x="1350648" y="197837"/>
                      <a:pt x="1350648" y="197837"/>
                      <a:pt x="1350648" y="197837"/>
                    </a:cubicBezTo>
                    <a:cubicBezTo>
                      <a:pt x="1350648" y="226830"/>
                      <a:pt x="1328402" y="249001"/>
                      <a:pt x="1299311" y="249001"/>
                    </a:cubicBezTo>
                    <a:cubicBezTo>
                      <a:pt x="796791" y="249001"/>
                      <a:pt x="367217" y="249001"/>
                      <a:pt x="0" y="249001"/>
                    </a:cubicBezTo>
                    <a:lnTo>
                      <a:pt x="0" y="242179"/>
                    </a:lnTo>
                    <a:cubicBezTo>
                      <a:pt x="1299311" y="242179"/>
                      <a:pt x="1299311" y="242179"/>
                      <a:pt x="1299311" y="242179"/>
                    </a:cubicBezTo>
                    <a:cubicBezTo>
                      <a:pt x="1324979" y="242179"/>
                      <a:pt x="1343803" y="223419"/>
                      <a:pt x="1343803" y="197837"/>
                    </a:cubicBezTo>
                    <a:cubicBezTo>
                      <a:pt x="1343803" y="51165"/>
                      <a:pt x="1343803" y="51165"/>
                      <a:pt x="1343803" y="51165"/>
                    </a:cubicBezTo>
                    <a:cubicBezTo>
                      <a:pt x="1343803" y="22171"/>
                      <a:pt x="1367761" y="0"/>
                      <a:pt x="13951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/>
              </a:p>
            </p:txBody>
          </p:sp>
          <p:sp>
            <p:nvSpPr>
              <p:cNvPr id="25" name="Rektangel 10"/>
              <p:cNvSpPr/>
              <p:nvPr userDrawn="1"/>
            </p:nvSpPr>
            <p:spPr>
              <a:xfrm>
                <a:off x="900907" y="2841700"/>
                <a:ext cx="9144000" cy="840441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840441">
                    <a:moveTo>
                      <a:pt x="7625775" y="0"/>
                    </a:moveTo>
                    <a:cubicBezTo>
                      <a:pt x="8520853" y="0"/>
                      <a:pt x="8943978" y="0"/>
                      <a:pt x="9144000" y="0"/>
                    </a:cubicBezTo>
                    <a:lnTo>
                      <a:pt x="9144000" y="6847"/>
                    </a:lnTo>
                    <a:cubicBezTo>
                      <a:pt x="7625775" y="6847"/>
                      <a:pt x="7625775" y="6847"/>
                      <a:pt x="7625775" y="6847"/>
                    </a:cubicBezTo>
                    <a:cubicBezTo>
                      <a:pt x="7600106" y="6847"/>
                      <a:pt x="7581282" y="27387"/>
                      <a:pt x="7581282" y="51351"/>
                    </a:cubicBezTo>
                    <a:cubicBezTo>
                      <a:pt x="7581282" y="534048"/>
                      <a:pt x="7581282" y="534048"/>
                      <a:pt x="7581282" y="534048"/>
                    </a:cubicBezTo>
                    <a:cubicBezTo>
                      <a:pt x="7581282" y="561435"/>
                      <a:pt x="7557325" y="585399"/>
                      <a:pt x="7529945" y="585399"/>
                    </a:cubicBezTo>
                    <a:cubicBezTo>
                      <a:pt x="6551114" y="585399"/>
                      <a:pt x="6551114" y="585399"/>
                      <a:pt x="6551114" y="585399"/>
                    </a:cubicBezTo>
                    <a:cubicBezTo>
                      <a:pt x="6523734" y="585399"/>
                      <a:pt x="6499777" y="561435"/>
                      <a:pt x="6499777" y="534048"/>
                    </a:cubicBezTo>
                    <a:cubicBezTo>
                      <a:pt x="6499777" y="371437"/>
                      <a:pt x="6499777" y="371437"/>
                      <a:pt x="6499777" y="371437"/>
                    </a:cubicBezTo>
                    <a:cubicBezTo>
                      <a:pt x="6499777" y="345762"/>
                      <a:pt x="6480953" y="326933"/>
                      <a:pt x="6455285" y="326933"/>
                    </a:cubicBezTo>
                    <a:cubicBezTo>
                      <a:pt x="3746388" y="326933"/>
                      <a:pt x="3746388" y="326933"/>
                      <a:pt x="3746388" y="326933"/>
                    </a:cubicBezTo>
                    <a:cubicBezTo>
                      <a:pt x="3720719" y="326933"/>
                      <a:pt x="3701896" y="345762"/>
                      <a:pt x="3701896" y="371437"/>
                    </a:cubicBezTo>
                    <a:cubicBezTo>
                      <a:pt x="3701896" y="789090"/>
                      <a:pt x="3701896" y="789090"/>
                      <a:pt x="3701896" y="789090"/>
                    </a:cubicBezTo>
                    <a:cubicBezTo>
                      <a:pt x="3701896" y="816477"/>
                      <a:pt x="3677938" y="840441"/>
                      <a:pt x="3650558" y="840441"/>
                    </a:cubicBezTo>
                    <a:cubicBezTo>
                      <a:pt x="1088828" y="840441"/>
                      <a:pt x="1088828" y="840441"/>
                      <a:pt x="1088828" y="840441"/>
                    </a:cubicBezTo>
                    <a:cubicBezTo>
                      <a:pt x="1059737" y="840441"/>
                      <a:pt x="1037491" y="816477"/>
                      <a:pt x="1037491" y="789090"/>
                    </a:cubicBezTo>
                    <a:cubicBezTo>
                      <a:pt x="1037491" y="65044"/>
                      <a:pt x="1037491" y="65044"/>
                      <a:pt x="1037491" y="65044"/>
                    </a:cubicBezTo>
                    <a:cubicBezTo>
                      <a:pt x="1037491" y="41081"/>
                      <a:pt x="1016956" y="20540"/>
                      <a:pt x="992998" y="20540"/>
                    </a:cubicBezTo>
                    <a:cubicBezTo>
                      <a:pt x="542461" y="20540"/>
                      <a:pt x="224457" y="20540"/>
                      <a:pt x="0" y="20540"/>
                    </a:cubicBezTo>
                    <a:lnTo>
                      <a:pt x="0" y="13694"/>
                    </a:lnTo>
                    <a:cubicBezTo>
                      <a:pt x="992998" y="13694"/>
                      <a:pt x="992998" y="13694"/>
                      <a:pt x="992998" y="13694"/>
                    </a:cubicBezTo>
                    <a:cubicBezTo>
                      <a:pt x="1020378" y="13694"/>
                      <a:pt x="1044336" y="37657"/>
                      <a:pt x="1044336" y="65044"/>
                    </a:cubicBezTo>
                    <a:cubicBezTo>
                      <a:pt x="1044336" y="789090"/>
                      <a:pt x="1044336" y="789090"/>
                      <a:pt x="1044336" y="789090"/>
                    </a:cubicBezTo>
                    <a:cubicBezTo>
                      <a:pt x="1044336" y="813054"/>
                      <a:pt x="1063159" y="833594"/>
                      <a:pt x="1088828" y="833594"/>
                    </a:cubicBezTo>
                    <a:cubicBezTo>
                      <a:pt x="3650558" y="833594"/>
                      <a:pt x="3650558" y="833594"/>
                      <a:pt x="3650558" y="833594"/>
                    </a:cubicBezTo>
                    <a:cubicBezTo>
                      <a:pt x="3674516" y="833594"/>
                      <a:pt x="3695051" y="813054"/>
                      <a:pt x="3695051" y="789090"/>
                    </a:cubicBezTo>
                    <a:cubicBezTo>
                      <a:pt x="3695051" y="371437"/>
                      <a:pt x="3695051" y="371437"/>
                      <a:pt x="3695051" y="371437"/>
                    </a:cubicBezTo>
                    <a:cubicBezTo>
                      <a:pt x="3695051" y="342339"/>
                      <a:pt x="3717297" y="320087"/>
                      <a:pt x="3746388" y="320087"/>
                    </a:cubicBezTo>
                    <a:cubicBezTo>
                      <a:pt x="6455285" y="320087"/>
                      <a:pt x="6455285" y="320087"/>
                      <a:pt x="6455285" y="320087"/>
                    </a:cubicBezTo>
                    <a:cubicBezTo>
                      <a:pt x="6484376" y="320087"/>
                      <a:pt x="6506622" y="342339"/>
                      <a:pt x="6506622" y="371437"/>
                    </a:cubicBezTo>
                    <a:cubicBezTo>
                      <a:pt x="6506622" y="534048"/>
                      <a:pt x="6506622" y="534048"/>
                      <a:pt x="6506622" y="534048"/>
                    </a:cubicBezTo>
                    <a:cubicBezTo>
                      <a:pt x="6506622" y="558012"/>
                      <a:pt x="6527157" y="578552"/>
                      <a:pt x="6551114" y="578552"/>
                    </a:cubicBezTo>
                    <a:cubicBezTo>
                      <a:pt x="7529945" y="578552"/>
                      <a:pt x="7529945" y="578552"/>
                      <a:pt x="7529945" y="578552"/>
                    </a:cubicBezTo>
                    <a:cubicBezTo>
                      <a:pt x="7553903" y="578552"/>
                      <a:pt x="7574437" y="558012"/>
                      <a:pt x="7574437" y="534048"/>
                    </a:cubicBezTo>
                    <a:cubicBezTo>
                      <a:pt x="7574437" y="51351"/>
                      <a:pt x="7574437" y="51351"/>
                      <a:pt x="7574437" y="51351"/>
                    </a:cubicBezTo>
                    <a:cubicBezTo>
                      <a:pt x="7574437" y="23964"/>
                      <a:pt x="7596684" y="0"/>
                      <a:pt x="7625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b="1" dirty="0"/>
              </a:p>
            </p:txBody>
          </p:sp>
          <p:sp>
            <p:nvSpPr>
              <p:cNvPr id="26" name="Rektangel 11"/>
              <p:cNvSpPr/>
              <p:nvPr userDrawn="1"/>
            </p:nvSpPr>
            <p:spPr>
              <a:xfrm>
                <a:off x="900907" y="2551188"/>
                <a:ext cx="9144000" cy="922337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922337">
                    <a:moveTo>
                      <a:pt x="5562016" y="0"/>
                    </a:moveTo>
                    <a:cubicBezTo>
                      <a:pt x="6735929" y="0"/>
                      <a:pt x="6735929" y="0"/>
                      <a:pt x="6735929" y="0"/>
                    </a:cubicBezTo>
                    <a:cubicBezTo>
                      <a:pt x="6765020" y="0"/>
                      <a:pt x="6787266" y="22246"/>
                      <a:pt x="6787266" y="51336"/>
                    </a:cubicBezTo>
                    <a:cubicBezTo>
                      <a:pt x="6787266" y="658812"/>
                      <a:pt x="6787266" y="658812"/>
                      <a:pt x="6787266" y="658812"/>
                    </a:cubicBezTo>
                    <a:cubicBezTo>
                      <a:pt x="6787266" y="684480"/>
                      <a:pt x="6807801" y="703303"/>
                      <a:pt x="6831758" y="703303"/>
                    </a:cubicBezTo>
                    <a:cubicBezTo>
                      <a:pt x="8616584" y="703303"/>
                      <a:pt x="8616584" y="703303"/>
                      <a:pt x="8616584" y="703303"/>
                    </a:cubicBezTo>
                    <a:cubicBezTo>
                      <a:pt x="8640542" y="703303"/>
                      <a:pt x="8661077" y="684480"/>
                      <a:pt x="8661077" y="658812"/>
                    </a:cubicBezTo>
                    <a:cubicBezTo>
                      <a:pt x="8661077" y="193366"/>
                      <a:pt x="8661077" y="193366"/>
                      <a:pt x="8661077" y="193366"/>
                    </a:cubicBezTo>
                    <a:cubicBezTo>
                      <a:pt x="8661077" y="165987"/>
                      <a:pt x="8683323" y="142030"/>
                      <a:pt x="8712414" y="142030"/>
                    </a:cubicBezTo>
                    <a:cubicBezTo>
                      <a:pt x="8866788" y="142030"/>
                      <a:pt x="9010400" y="142030"/>
                      <a:pt x="9144000" y="142030"/>
                    </a:cubicBezTo>
                    <a:lnTo>
                      <a:pt x="9144000" y="148875"/>
                    </a:lnTo>
                    <a:cubicBezTo>
                      <a:pt x="8712414" y="148875"/>
                      <a:pt x="8712414" y="148875"/>
                      <a:pt x="8712414" y="148875"/>
                    </a:cubicBezTo>
                    <a:cubicBezTo>
                      <a:pt x="8686745" y="148875"/>
                      <a:pt x="8667922" y="169409"/>
                      <a:pt x="8667922" y="193366"/>
                    </a:cubicBezTo>
                    <a:cubicBezTo>
                      <a:pt x="8667922" y="658812"/>
                      <a:pt x="8667922" y="658812"/>
                      <a:pt x="8667922" y="658812"/>
                    </a:cubicBezTo>
                    <a:cubicBezTo>
                      <a:pt x="8667922" y="687903"/>
                      <a:pt x="8643964" y="710148"/>
                      <a:pt x="8616584" y="710148"/>
                    </a:cubicBezTo>
                    <a:cubicBezTo>
                      <a:pt x="6831758" y="710148"/>
                      <a:pt x="6831758" y="710148"/>
                      <a:pt x="6831758" y="710148"/>
                    </a:cubicBezTo>
                    <a:cubicBezTo>
                      <a:pt x="6804378" y="710148"/>
                      <a:pt x="6780421" y="687903"/>
                      <a:pt x="6780421" y="658812"/>
                    </a:cubicBezTo>
                    <a:cubicBezTo>
                      <a:pt x="6780421" y="51336"/>
                      <a:pt x="6780421" y="51336"/>
                      <a:pt x="6780421" y="51336"/>
                    </a:cubicBezTo>
                    <a:cubicBezTo>
                      <a:pt x="6780421" y="27379"/>
                      <a:pt x="6761597" y="6845"/>
                      <a:pt x="6735929" y="6845"/>
                    </a:cubicBezTo>
                    <a:cubicBezTo>
                      <a:pt x="5562016" y="6845"/>
                      <a:pt x="5562016" y="6845"/>
                      <a:pt x="5562016" y="6845"/>
                    </a:cubicBezTo>
                    <a:cubicBezTo>
                      <a:pt x="5538059" y="6845"/>
                      <a:pt x="5517524" y="27379"/>
                      <a:pt x="5517524" y="51336"/>
                    </a:cubicBezTo>
                    <a:cubicBezTo>
                      <a:pt x="5517524" y="773463"/>
                      <a:pt x="5517524" y="773463"/>
                      <a:pt x="5517524" y="773463"/>
                    </a:cubicBezTo>
                    <a:cubicBezTo>
                      <a:pt x="5517524" y="802553"/>
                      <a:pt x="5495278" y="824799"/>
                      <a:pt x="5467898" y="824799"/>
                    </a:cubicBezTo>
                    <a:cubicBezTo>
                      <a:pt x="1906802" y="824799"/>
                      <a:pt x="1906802" y="824799"/>
                      <a:pt x="1906802" y="824799"/>
                    </a:cubicBezTo>
                    <a:cubicBezTo>
                      <a:pt x="1879422" y="824799"/>
                      <a:pt x="1855465" y="802553"/>
                      <a:pt x="1855465" y="773463"/>
                    </a:cubicBezTo>
                    <a:cubicBezTo>
                      <a:pt x="1855465" y="662235"/>
                      <a:pt x="1855465" y="662235"/>
                      <a:pt x="1855465" y="662235"/>
                    </a:cubicBezTo>
                    <a:cubicBezTo>
                      <a:pt x="1855465" y="636567"/>
                      <a:pt x="1834930" y="617743"/>
                      <a:pt x="1810972" y="617743"/>
                    </a:cubicBezTo>
                    <a:cubicBezTo>
                      <a:pt x="1295888" y="617743"/>
                      <a:pt x="1295888" y="617743"/>
                      <a:pt x="1295888" y="617743"/>
                    </a:cubicBezTo>
                    <a:cubicBezTo>
                      <a:pt x="1271931" y="617743"/>
                      <a:pt x="1253107" y="636567"/>
                      <a:pt x="1253107" y="662235"/>
                    </a:cubicBezTo>
                    <a:cubicBezTo>
                      <a:pt x="1253107" y="871001"/>
                      <a:pt x="1253107" y="871001"/>
                      <a:pt x="1253107" y="871001"/>
                    </a:cubicBezTo>
                    <a:cubicBezTo>
                      <a:pt x="1253107" y="898380"/>
                      <a:pt x="1229150" y="922337"/>
                      <a:pt x="1201770" y="922337"/>
                    </a:cubicBezTo>
                    <a:cubicBezTo>
                      <a:pt x="782516" y="922337"/>
                      <a:pt x="782516" y="922337"/>
                      <a:pt x="782516" y="922337"/>
                    </a:cubicBezTo>
                    <a:cubicBezTo>
                      <a:pt x="755136" y="922337"/>
                      <a:pt x="731178" y="898380"/>
                      <a:pt x="731178" y="871001"/>
                    </a:cubicBezTo>
                    <a:cubicBezTo>
                      <a:pt x="731178" y="564696"/>
                      <a:pt x="731178" y="564696"/>
                      <a:pt x="731178" y="564696"/>
                    </a:cubicBezTo>
                    <a:cubicBezTo>
                      <a:pt x="731178" y="540739"/>
                      <a:pt x="712355" y="520205"/>
                      <a:pt x="688397" y="520205"/>
                    </a:cubicBezTo>
                    <a:cubicBezTo>
                      <a:pt x="412149" y="520205"/>
                      <a:pt x="185673" y="520205"/>
                      <a:pt x="0" y="520205"/>
                    </a:cubicBezTo>
                    <a:lnTo>
                      <a:pt x="0" y="513360"/>
                    </a:lnTo>
                    <a:cubicBezTo>
                      <a:pt x="688397" y="513360"/>
                      <a:pt x="688397" y="513360"/>
                      <a:pt x="688397" y="513360"/>
                    </a:cubicBezTo>
                    <a:cubicBezTo>
                      <a:pt x="715777" y="513360"/>
                      <a:pt x="738023" y="535606"/>
                      <a:pt x="738023" y="564696"/>
                    </a:cubicBezTo>
                    <a:cubicBezTo>
                      <a:pt x="738023" y="871001"/>
                      <a:pt x="738023" y="871001"/>
                      <a:pt x="738023" y="871001"/>
                    </a:cubicBezTo>
                    <a:cubicBezTo>
                      <a:pt x="738023" y="894958"/>
                      <a:pt x="758558" y="915492"/>
                      <a:pt x="782516" y="915492"/>
                    </a:cubicBezTo>
                    <a:cubicBezTo>
                      <a:pt x="1201770" y="915492"/>
                      <a:pt x="1201770" y="915492"/>
                      <a:pt x="1201770" y="915492"/>
                    </a:cubicBezTo>
                    <a:cubicBezTo>
                      <a:pt x="1225727" y="915492"/>
                      <a:pt x="1246262" y="894958"/>
                      <a:pt x="1246262" y="871001"/>
                    </a:cubicBezTo>
                    <a:cubicBezTo>
                      <a:pt x="1246262" y="662235"/>
                      <a:pt x="1246262" y="662235"/>
                      <a:pt x="1246262" y="662235"/>
                    </a:cubicBezTo>
                    <a:cubicBezTo>
                      <a:pt x="1246262" y="633144"/>
                      <a:pt x="1268508" y="610899"/>
                      <a:pt x="1295888" y="610899"/>
                    </a:cubicBezTo>
                    <a:cubicBezTo>
                      <a:pt x="1810972" y="610899"/>
                      <a:pt x="1810972" y="610899"/>
                      <a:pt x="1810972" y="610899"/>
                    </a:cubicBezTo>
                    <a:cubicBezTo>
                      <a:pt x="1840064" y="610899"/>
                      <a:pt x="1862310" y="633144"/>
                      <a:pt x="1862310" y="662235"/>
                    </a:cubicBezTo>
                    <a:cubicBezTo>
                      <a:pt x="1862310" y="773463"/>
                      <a:pt x="1862310" y="773463"/>
                      <a:pt x="1862310" y="773463"/>
                    </a:cubicBezTo>
                    <a:cubicBezTo>
                      <a:pt x="1862310" y="799131"/>
                      <a:pt x="1882845" y="817954"/>
                      <a:pt x="1906802" y="817954"/>
                    </a:cubicBezTo>
                    <a:cubicBezTo>
                      <a:pt x="5467898" y="817954"/>
                      <a:pt x="5467898" y="817954"/>
                      <a:pt x="5467898" y="817954"/>
                    </a:cubicBezTo>
                    <a:cubicBezTo>
                      <a:pt x="5491855" y="817954"/>
                      <a:pt x="5510679" y="799131"/>
                      <a:pt x="5510679" y="773463"/>
                    </a:cubicBezTo>
                    <a:cubicBezTo>
                      <a:pt x="5510679" y="51336"/>
                      <a:pt x="5510679" y="51336"/>
                      <a:pt x="5510679" y="51336"/>
                    </a:cubicBezTo>
                    <a:cubicBezTo>
                      <a:pt x="5510679" y="22246"/>
                      <a:pt x="5534636" y="0"/>
                      <a:pt x="55620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/>
              </a:p>
            </p:txBody>
          </p:sp>
          <p:sp>
            <p:nvSpPr>
              <p:cNvPr id="27" name="Rektangel 12"/>
              <p:cNvSpPr/>
              <p:nvPr userDrawn="1"/>
            </p:nvSpPr>
            <p:spPr>
              <a:xfrm>
                <a:off x="900907" y="2759149"/>
                <a:ext cx="9144000" cy="1536700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1536700">
                    <a:moveTo>
                      <a:pt x="2822317" y="0"/>
                    </a:moveTo>
                    <a:cubicBezTo>
                      <a:pt x="5028108" y="0"/>
                      <a:pt x="5028108" y="0"/>
                      <a:pt x="5028108" y="0"/>
                    </a:cubicBezTo>
                    <a:cubicBezTo>
                      <a:pt x="5055488" y="0"/>
                      <a:pt x="5079446" y="22246"/>
                      <a:pt x="5079446" y="51338"/>
                    </a:cubicBezTo>
                    <a:cubicBezTo>
                      <a:pt x="5079446" y="884715"/>
                      <a:pt x="5079446" y="884715"/>
                      <a:pt x="5079446" y="884715"/>
                    </a:cubicBezTo>
                    <a:cubicBezTo>
                      <a:pt x="5079446" y="908672"/>
                      <a:pt x="5098269" y="929207"/>
                      <a:pt x="5123938" y="929207"/>
                    </a:cubicBezTo>
                    <a:cubicBezTo>
                      <a:pt x="5734852" y="929207"/>
                      <a:pt x="5734852" y="929207"/>
                      <a:pt x="5734852" y="929207"/>
                    </a:cubicBezTo>
                    <a:cubicBezTo>
                      <a:pt x="5760520" y="929207"/>
                      <a:pt x="5779344" y="908672"/>
                      <a:pt x="5779344" y="884715"/>
                    </a:cubicBezTo>
                    <a:cubicBezTo>
                      <a:pt x="5779344" y="352517"/>
                      <a:pt x="5779344" y="352517"/>
                      <a:pt x="5779344" y="352517"/>
                    </a:cubicBezTo>
                    <a:cubicBezTo>
                      <a:pt x="5779344" y="323426"/>
                      <a:pt x="5803301" y="301180"/>
                      <a:pt x="5830681" y="301180"/>
                    </a:cubicBezTo>
                    <a:cubicBezTo>
                      <a:pt x="7452939" y="301180"/>
                      <a:pt x="7452939" y="301180"/>
                      <a:pt x="7452939" y="301180"/>
                    </a:cubicBezTo>
                    <a:cubicBezTo>
                      <a:pt x="7480319" y="301180"/>
                      <a:pt x="7502565" y="323426"/>
                      <a:pt x="7502565" y="352517"/>
                    </a:cubicBezTo>
                    <a:cubicBezTo>
                      <a:pt x="7502565" y="1485363"/>
                      <a:pt x="7502565" y="1485363"/>
                      <a:pt x="7502565" y="1485363"/>
                    </a:cubicBezTo>
                    <a:cubicBezTo>
                      <a:pt x="7502565" y="1509320"/>
                      <a:pt x="7523100" y="1529855"/>
                      <a:pt x="7547058" y="1529855"/>
                    </a:cubicBezTo>
                    <a:cubicBezTo>
                      <a:pt x="8799687" y="1529855"/>
                      <a:pt x="8799687" y="1529855"/>
                      <a:pt x="8799687" y="1529855"/>
                    </a:cubicBezTo>
                    <a:cubicBezTo>
                      <a:pt x="8823645" y="1529855"/>
                      <a:pt x="8844180" y="1509320"/>
                      <a:pt x="8844180" y="1485363"/>
                    </a:cubicBezTo>
                    <a:cubicBezTo>
                      <a:pt x="8844180" y="966855"/>
                      <a:pt x="8844180" y="966855"/>
                      <a:pt x="8844180" y="966855"/>
                    </a:cubicBezTo>
                    <a:cubicBezTo>
                      <a:pt x="8844180" y="937764"/>
                      <a:pt x="8866426" y="915517"/>
                      <a:pt x="8895517" y="915517"/>
                    </a:cubicBezTo>
                    <a:cubicBezTo>
                      <a:pt x="8981972" y="915517"/>
                      <a:pt x="9064748" y="915517"/>
                      <a:pt x="9144000" y="915517"/>
                    </a:cubicBezTo>
                    <a:lnTo>
                      <a:pt x="9144000" y="922362"/>
                    </a:lnTo>
                    <a:cubicBezTo>
                      <a:pt x="8895517" y="922362"/>
                      <a:pt x="8895517" y="922362"/>
                      <a:pt x="8895517" y="922362"/>
                    </a:cubicBezTo>
                    <a:cubicBezTo>
                      <a:pt x="8869848" y="922362"/>
                      <a:pt x="8851025" y="941186"/>
                      <a:pt x="8851025" y="966855"/>
                    </a:cubicBezTo>
                    <a:cubicBezTo>
                      <a:pt x="8851025" y="1485363"/>
                      <a:pt x="8851025" y="1485363"/>
                      <a:pt x="8851025" y="1485363"/>
                    </a:cubicBezTo>
                    <a:cubicBezTo>
                      <a:pt x="8851025" y="1512743"/>
                      <a:pt x="8827067" y="1536700"/>
                      <a:pt x="8799687" y="1536700"/>
                    </a:cubicBezTo>
                    <a:cubicBezTo>
                      <a:pt x="7547058" y="1536700"/>
                      <a:pt x="7547058" y="1536700"/>
                      <a:pt x="7547058" y="1536700"/>
                    </a:cubicBezTo>
                    <a:cubicBezTo>
                      <a:pt x="7519678" y="1536700"/>
                      <a:pt x="7495720" y="1512743"/>
                      <a:pt x="7495720" y="1485363"/>
                    </a:cubicBezTo>
                    <a:cubicBezTo>
                      <a:pt x="7495720" y="352517"/>
                      <a:pt x="7495720" y="352517"/>
                      <a:pt x="7495720" y="352517"/>
                    </a:cubicBezTo>
                    <a:cubicBezTo>
                      <a:pt x="7495720" y="328560"/>
                      <a:pt x="7476897" y="308025"/>
                      <a:pt x="7452939" y="308025"/>
                    </a:cubicBezTo>
                    <a:cubicBezTo>
                      <a:pt x="5830681" y="308025"/>
                      <a:pt x="5830681" y="308025"/>
                      <a:pt x="5830681" y="308025"/>
                    </a:cubicBezTo>
                    <a:cubicBezTo>
                      <a:pt x="5806724" y="308025"/>
                      <a:pt x="5786189" y="328560"/>
                      <a:pt x="5786189" y="352517"/>
                    </a:cubicBezTo>
                    <a:cubicBezTo>
                      <a:pt x="5786189" y="884715"/>
                      <a:pt x="5786189" y="884715"/>
                      <a:pt x="5786189" y="884715"/>
                    </a:cubicBezTo>
                    <a:cubicBezTo>
                      <a:pt x="5786189" y="912095"/>
                      <a:pt x="5763943" y="936052"/>
                      <a:pt x="5734852" y="936052"/>
                    </a:cubicBezTo>
                    <a:cubicBezTo>
                      <a:pt x="5123938" y="936052"/>
                      <a:pt x="5123938" y="936052"/>
                      <a:pt x="5123938" y="936052"/>
                    </a:cubicBezTo>
                    <a:cubicBezTo>
                      <a:pt x="5094847" y="936052"/>
                      <a:pt x="5072601" y="912095"/>
                      <a:pt x="5072601" y="884715"/>
                    </a:cubicBezTo>
                    <a:cubicBezTo>
                      <a:pt x="5072601" y="51338"/>
                      <a:pt x="5072601" y="51338"/>
                      <a:pt x="5072601" y="51338"/>
                    </a:cubicBezTo>
                    <a:cubicBezTo>
                      <a:pt x="5072601" y="25669"/>
                      <a:pt x="5052066" y="6845"/>
                      <a:pt x="5028108" y="6845"/>
                    </a:cubicBezTo>
                    <a:cubicBezTo>
                      <a:pt x="2822317" y="6845"/>
                      <a:pt x="2822317" y="6845"/>
                      <a:pt x="2822317" y="6845"/>
                    </a:cubicBezTo>
                    <a:cubicBezTo>
                      <a:pt x="2798359" y="6845"/>
                      <a:pt x="2777825" y="25669"/>
                      <a:pt x="2777825" y="51338"/>
                    </a:cubicBezTo>
                    <a:cubicBezTo>
                      <a:pt x="2777825" y="1276591"/>
                      <a:pt x="2777825" y="1276591"/>
                      <a:pt x="2777825" y="1276591"/>
                    </a:cubicBezTo>
                    <a:cubicBezTo>
                      <a:pt x="2777825" y="1303971"/>
                      <a:pt x="2755578" y="1327928"/>
                      <a:pt x="2726487" y="1327928"/>
                    </a:cubicBezTo>
                    <a:cubicBezTo>
                      <a:pt x="279410" y="1327928"/>
                      <a:pt x="279410" y="1327928"/>
                      <a:pt x="279410" y="1327928"/>
                    </a:cubicBezTo>
                    <a:cubicBezTo>
                      <a:pt x="252030" y="1327928"/>
                      <a:pt x="228073" y="1303971"/>
                      <a:pt x="228073" y="1276591"/>
                    </a:cubicBezTo>
                    <a:cubicBezTo>
                      <a:pt x="228073" y="453481"/>
                      <a:pt x="228073" y="453481"/>
                      <a:pt x="228073" y="453481"/>
                    </a:cubicBezTo>
                    <a:cubicBezTo>
                      <a:pt x="228073" y="427812"/>
                      <a:pt x="207538" y="408988"/>
                      <a:pt x="183580" y="408988"/>
                    </a:cubicBezTo>
                    <a:cubicBezTo>
                      <a:pt x="120092" y="408988"/>
                      <a:pt x="58927" y="408988"/>
                      <a:pt x="0" y="408988"/>
                    </a:cubicBezTo>
                    <a:lnTo>
                      <a:pt x="0" y="402143"/>
                    </a:lnTo>
                    <a:cubicBezTo>
                      <a:pt x="183580" y="402143"/>
                      <a:pt x="183580" y="402143"/>
                      <a:pt x="183580" y="402143"/>
                    </a:cubicBezTo>
                    <a:cubicBezTo>
                      <a:pt x="212672" y="402143"/>
                      <a:pt x="234918" y="424389"/>
                      <a:pt x="234918" y="453481"/>
                    </a:cubicBezTo>
                    <a:cubicBezTo>
                      <a:pt x="234918" y="1276591"/>
                      <a:pt x="234918" y="1276591"/>
                      <a:pt x="234918" y="1276591"/>
                    </a:cubicBezTo>
                    <a:cubicBezTo>
                      <a:pt x="234918" y="1300548"/>
                      <a:pt x="255453" y="1321083"/>
                      <a:pt x="279410" y="1321083"/>
                    </a:cubicBezTo>
                    <a:cubicBezTo>
                      <a:pt x="2726487" y="1321083"/>
                      <a:pt x="2726487" y="1321083"/>
                      <a:pt x="2726487" y="1321083"/>
                    </a:cubicBezTo>
                    <a:cubicBezTo>
                      <a:pt x="2750445" y="1321083"/>
                      <a:pt x="2770980" y="1300548"/>
                      <a:pt x="2770980" y="1276591"/>
                    </a:cubicBezTo>
                    <a:cubicBezTo>
                      <a:pt x="2770980" y="51338"/>
                      <a:pt x="2770980" y="51338"/>
                      <a:pt x="2770980" y="51338"/>
                    </a:cubicBezTo>
                    <a:cubicBezTo>
                      <a:pt x="2770980" y="22246"/>
                      <a:pt x="2794937" y="0"/>
                      <a:pt x="282231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/>
              </a:p>
            </p:txBody>
          </p:sp>
          <p:sp>
            <p:nvSpPr>
              <p:cNvPr id="28" name="Rektangel 13"/>
              <p:cNvSpPr/>
              <p:nvPr userDrawn="1"/>
            </p:nvSpPr>
            <p:spPr>
              <a:xfrm>
                <a:off x="900907" y="2855987"/>
                <a:ext cx="9144000" cy="1435100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1435100">
                    <a:moveTo>
                      <a:pt x="4819337" y="0"/>
                    </a:moveTo>
                    <a:cubicBezTo>
                      <a:pt x="5888863" y="0"/>
                      <a:pt x="5888863" y="0"/>
                      <a:pt x="5888863" y="0"/>
                    </a:cubicBezTo>
                    <a:cubicBezTo>
                      <a:pt x="5917955" y="0"/>
                      <a:pt x="5940201" y="23947"/>
                      <a:pt x="5940201" y="51315"/>
                    </a:cubicBezTo>
                    <a:cubicBezTo>
                      <a:pt x="5940201" y="1228131"/>
                      <a:pt x="5940201" y="1228131"/>
                      <a:pt x="5940201" y="1228131"/>
                    </a:cubicBezTo>
                    <a:cubicBezTo>
                      <a:pt x="5940201" y="1253788"/>
                      <a:pt x="5960736" y="1272604"/>
                      <a:pt x="5984693" y="1272604"/>
                    </a:cubicBezTo>
                    <a:cubicBezTo>
                      <a:pt x="8152838" y="1272604"/>
                      <a:pt x="8152838" y="1272604"/>
                      <a:pt x="8152838" y="1272604"/>
                    </a:cubicBezTo>
                    <a:cubicBezTo>
                      <a:pt x="8176795" y="1272604"/>
                      <a:pt x="8197330" y="1253788"/>
                      <a:pt x="8197330" y="1228131"/>
                    </a:cubicBezTo>
                    <a:cubicBezTo>
                      <a:pt x="8197330" y="256573"/>
                      <a:pt x="8197330" y="256573"/>
                      <a:pt x="8197330" y="256573"/>
                    </a:cubicBezTo>
                    <a:cubicBezTo>
                      <a:pt x="8197330" y="227495"/>
                      <a:pt x="8219576" y="205259"/>
                      <a:pt x="8248667" y="205259"/>
                    </a:cubicBezTo>
                    <a:cubicBezTo>
                      <a:pt x="8970812" y="205259"/>
                      <a:pt x="8970812" y="205259"/>
                      <a:pt x="8970812" y="205259"/>
                    </a:cubicBezTo>
                    <a:cubicBezTo>
                      <a:pt x="8998191" y="205259"/>
                      <a:pt x="9020438" y="227495"/>
                      <a:pt x="9020438" y="256573"/>
                    </a:cubicBezTo>
                    <a:cubicBezTo>
                      <a:pt x="9020438" y="465253"/>
                      <a:pt x="9020438" y="465253"/>
                      <a:pt x="9020438" y="465253"/>
                    </a:cubicBezTo>
                    <a:cubicBezTo>
                      <a:pt x="9020438" y="489200"/>
                      <a:pt x="9040972" y="508015"/>
                      <a:pt x="9064930" y="508015"/>
                    </a:cubicBezTo>
                    <a:lnTo>
                      <a:pt x="9144000" y="508015"/>
                    </a:lnTo>
                    <a:lnTo>
                      <a:pt x="9144000" y="514857"/>
                    </a:lnTo>
                    <a:cubicBezTo>
                      <a:pt x="9064930" y="514857"/>
                      <a:pt x="9064930" y="514857"/>
                      <a:pt x="9064930" y="514857"/>
                    </a:cubicBezTo>
                    <a:cubicBezTo>
                      <a:pt x="9037550" y="514857"/>
                      <a:pt x="9013593" y="492621"/>
                      <a:pt x="9013593" y="465253"/>
                    </a:cubicBezTo>
                    <a:cubicBezTo>
                      <a:pt x="9013593" y="256573"/>
                      <a:pt x="9013593" y="256573"/>
                      <a:pt x="9013593" y="256573"/>
                    </a:cubicBezTo>
                    <a:cubicBezTo>
                      <a:pt x="9013593" y="232627"/>
                      <a:pt x="8994769" y="212101"/>
                      <a:pt x="8970812" y="212101"/>
                    </a:cubicBezTo>
                    <a:cubicBezTo>
                      <a:pt x="8248667" y="212101"/>
                      <a:pt x="8248667" y="212101"/>
                      <a:pt x="8248667" y="212101"/>
                    </a:cubicBezTo>
                    <a:cubicBezTo>
                      <a:pt x="8222998" y="212101"/>
                      <a:pt x="8204175" y="232627"/>
                      <a:pt x="8204175" y="256573"/>
                    </a:cubicBezTo>
                    <a:cubicBezTo>
                      <a:pt x="8204175" y="1228131"/>
                      <a:pt x="8204175" y="1228131"/>
                      <a:pt x="8204175" y="1228131"/>
                    </a:cubicBezTo>
                    <a:cubicBezTo>
                      <a:pt x="8204175" y="1257209"/>
                      <a:pt x="8180217" y="1279446"/>
                      <a:pt x="8152838" y="1279446"/>
                    </a:cubicBezTo>
                    <a:cubicBezTo>
                      <a:pt x="5984693" y="1279446"/>
                      <a:pt x="5984693" y="1279446"/>
                      <a:pt x="5984693" y="1279446"/>
                    </a:cubicBezTo>
                    <a:cubicBezTo>
                      <a:pt x="5957313" y="1279446"/>
                      <a:pt x="5933356" y="1257209"/>
                      <a:pt x="5933356" y="1228131"/>
                    </a:cubicBezTo>
                    <a:cubicBezTo>
                      <a:pt x="5933356" y="51315"/>
                      <a:pt x="5933356" y="51315"/>
                      <a:pt x="5933356" y="51315"/>
                    </a:cubicBezTo>
                    <a:cubicBezTo>
                      <a:pt x="5933356" y="27368"/>
                      <a:pt x="5914532" y="6842"/>
                      <a:pt x="5888863" y="6842"/>
                    </a:cubicBezTo>
                    <a:cubicBezTo>
                      <a:pt x="4819337" y="6842"/>
                      <a:pt x="4819337" y="6842"/>
                      <a:pt x="4819337" y="6842"/>
                    </a:cubicBezTo>
                    <a:cubicBezTo>
                      <a:pt x="4795380" y="6842"/>
                      <a:pt x="4774845" y="27368"/>
                      <a:pt x="4774845" y="51315"/>
                    </a:cubicBezTo>
                    <a:cubicBezTo>
                      <a:pt x="4774845" y="1383786"/>
                      <a:pt x="4774845" y="1383786"/>
                      <a:pt x="4774845" y="1383786"/>
                    </a:cubicBezTo>
                    <a:cubicBezTo>
                      <a:pt x="4774845" y="1412864"/>
                      <a:pt x="4752599" y="1435100"/>
                      <a:pt x="4723507" y="1435100"/>
                    </a:cubicBezTo>
                    <a:cubicBezTo>
                      <a:pt x="3236438" y="1435100"/>
                      <a:pt x="3236438" y="1435100"/>
                      <a:pt x="3236438" y="1435100"/>
                    </a:cubicBezTo>
                    <a:cubicBezTo>
                      <a:pt x="3207346" y="1435100"/>
                      <a:pt x="3185100" y="1412864"/>
                      <a:pt x="3185100" y="1383786"/>
                    </a:cubicBezTo>
                    <a:cubicBezTo>
                      <a:pt x="3185100" y="259994"/>
                      <a:pt x="3185100" y="259994"/>
                      <a:pt x="3185100" y="259994"/>
                    </a:cubicBezTo>
                    <a:cubicBezTo>
                      <a:pt x="3185100" y="236048"/>
                      <a:pt x="3164565" y="215522"/>
                      <a:pt x="3140608" y="215522"/>
                    </a:cubicBezTo>
                    <a:cubicBezTo>
                      <a:pt x="986153" y="215522"/>
                      <a:pt x="986153" y="215522"/>
                      <a:pt x="986153" y="215522"/>
                    </a:cubicBezTo>
                    <a:cubicBezTo>
                      <a:pt x="960485" y="215522"/>
                      <a:pt x="941661" y="236048"/>
                      <a:pt x="941661" y="259994"/>
                    </a:cubicBezTo>
                    <a:cubicBezTo>
                      <a:pt x="941661" y="1079319"/>
                      <a:pt x="941661" y="1079319"/>
                      <a:pt x="941661" y="1079319"/>
                    </a:cubicBezTo>
                    <a:cubicBezTo>
                      <a:pt x="941661" y="1108397"/>
                      <a:pt x="917704" y="1130633"/>
                      <a:pt x="890324" y="1130633"/>
                    </a:cubicBezTo>
                    <a:cubicBezTo>
                      <a:pt x="538949" y="1130633"/>
                      <a:pt x="245341" y="1130633"/>
                      <a:pt x="0" y="1130633"/>
                    </a:cubicBezTo>
                    <a:lnTo>
                      <a:pt x="0" y="1123791"/>
                    </a:lnTo>
                    <a:cubicBezTo>
                      <a:pt x="890324" y="1123791"/>
                      <a:pt x="890324" y="1123791"/>
                      <a:pt x="890324" y="1123791"/>
                    </a:cubicBezTo>
                    <a:cubicBezTo>
                      <a:pt x="914281" y="1123791"/>
                      <a:pt x="934816" y="1103265"/>
                      <a:pt x="934816" y="1079319"/>
                    </a:cubicBezTo>
                    <a:cubicBezTo>
                      <a:pt x="934816" y="259994"/>
                      <a:pt x="934816" y="259994"/>
                      <a:pt x="934816" y="259994"/>
                    </a:cubicBezTo>
                    <a:cubicBezTo>
                      <a:pt x="934816" y="230916"/>
                      <a:pt x="957062" y="208680"/>
                      <a:pt x="986153" y="208680"/>
                    </a:cubicBezTo>
                    <a:cubicBezTo>
                      <a:pt x="3140608" y="208680"/>
                      <a:pt x="3140608" y="208680"/>
                      <a:pt x="3140608" y="208680"/>
                    </a:cubicBezTo>
                    <a:cubicBezTo>
                      <a:pt x="3167988" y="208680"/>
                      <a:pt x="3191945" y="230916"/>
                      <a:pt x="3191945" y="259994"/>
                    </a:cubicBezTo>
                    <a:cubicBezTo>
                      <a:pt x="3191945" y="1383786"/>
                      <a:pt x="3191945" y="1383786"/>
                      <a:pt x="3191945" y="1383786"/>
                    </a:cubicBezTo>
                    <a:cubicBezTo>
                      <a:pt x="3191945" y="1409443"/>
                      <a:pt x="3210769" y="1428258"/>
                      <a:pt x="3236438" y="1428258"/>
                    </a:cubicBezTo>
                    <a:cubicBezTo>
                      <a:pt x="4723507" y="1428258"/>
                      <a:pt x="4723507" y="1428258"/>
                      <a:pt x="4723507" y="1428258"/>
                    </a:cubicBezTo>
                    <a:cubicBezTo>
                      <a:pt x="4749176" y="1428258"/>
                      <a:pt x="4768000" y="1409443"/>
                      <a:pt x="4768000" y="1383786"/>
                    </a:cubicBezTo>
                    <a:cubicBezTo>
                      <a:pt x="4768000" y="51315"/>
                      <a:pt x="4768000" y="51315"/>
                      <a:pt x="4768000" y="51315"/>
                    </a:cubicBezTo>
                    <a:cubicBezTo>
                      <a:pt x="4768000" y="23947"/>
                      <a:pt x="4791957" y="0"/>
                      <a:pt x="481933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>
                  <a:ln>
                    <a:solidFill>
                      <a:schemeClr val="tx2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227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19250" y="323613"/>
            <a:ext cx="6935788" cy="50125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066801"/>
            <a:ext cx="6935788" cy="317896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2018-05-18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4617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6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552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066801"/>
            <a:ext cx="3312790" cy="317896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26050" y="1066801"/>
            <a:ext cx="3328988" cy="317896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619250" y="323613"/>
            <a:ext cx="6935788" cy="50125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2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2018-05-18</a:t>
            </a:fld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4617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6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420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066801"/>
            <a:ext cx="3312790" cy="317896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8" name="Platshållare för diagram 7"/>
          <p:cNvSpPr>
            <a:spLocks noGrp="1"/>
          </p:cNvSpPr>
          <p:nvPr>
            <p:ph type="chart" sz="quarter" idx="13"/>
          </p:nvPr>
        </p:nvSpPr>
        <p:spPr>
          <a:xfrm>
            <a:off x="5226050" y="1066802"/>
            <a:ext cx="3328988" cy="317896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619250" y="323613"/>
            <a:ext cx="6935788" cy="50125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2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2018-05-18</a:t>
            </a:fld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4617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6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49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26050" y="1066801"/>
            <a:ext cx="3328988" cy="31789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619250" y="1066801"/>
            <a:ext cx="3328988" cy="31789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1619250" y="323613"/>
            <a:ext cx="6935788" cy="50125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2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2018-05-18</a:t>
            </a:fld>
            <a:endParaRPr lang="sv-SE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4617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6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736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-3580" y="1069181"/>
            <a:ext cx="9147580" cy="3659428"/>
          </a:xfrm>
          <a:custGeom>
            <a:avLst/>
            <a:gdLst>
              <a:gd name="connsiteX0" fmla="*/ 708568 w 9144000"/>
              <a:gd name="connsiteY0" fmla="*/ 0 h 4251325"/>
              <a:gd name="connsiteX1" fmla="*/ 9144000 w 9144000"/>
              <a:gd name="connsiteY1" fmla="*/ 0 h 4251325"/>
              <a:gd name="connsiteX2" fmla="*/ 9144000 w 9144000"/>
              <a:gd name="connsiteY2" fmla="*/ 0 h 4251325"/>
              <a:gd name="connsiteX3" fmla="*/ 9144000 w 9144000"/>
              <a:gd name="connsiteY3" fmla="*/ 3542757 h 4251325"/>
              <a:gd name="connsiteX4" fmla="*/ 8435432 w 9144000"/>
              <a:gd name="connsiteY4" fmla="*/ 4251325 h 4251325"/>
              <a:gd name="connsiteX5" fmla="*/ 0 w 9144000"/>
              <a:gd name="connsiteY5" fmla="*/ 4251325 h 4251325"/>
              <a:gd name="connsiteX6" fmla="*/ 0 w 9144000"/>
              <a:gd name="connsiteY6" fmla="*/ 4251325 h 4251325"/>
              <a:gd name="connsiteX7" fmla="*/ 0 w 9144000"/>
              <a:gd name="connsiteY7" fmla="*/ 708568 h 4251325"/>
              <a:gd name="connsiteX8" fmla="*/ 708568 w 9144000"/>
              <a:gd name="connsiteY8" fmla="*/ 0 h 4251325"/>
              <a:gd name="connsiteX0" fmla="*/ 180030 w 9301262"/>
              <a:gd name="connsiteY0" fmla="*/ 0 h 4260850"/>
              <a:gd name="connsiteX1" fmla="*/ 9301262 w 9301262"/>
              <a:gd name="connsiteY1" fmla="*/ 9525 h 4260850"/>
              <a:gd name="connsiteX2" fmla="*/ 9301262 w 9301262"/>
              <a:gd name="connsiteY2" fmla="*/ 9525 h 4260850"/>
              <a:gd name="connsiteX3" fmla="*/ 9301262 w 9301262"/>
              <a:gd name="connsiteY3" fmla="*/ 3552282 h 4260850"/>
              <a:gd name="connsiteX4" fmla="*/ 8592694 w 9301262"/>
              <a:gd name="connsiteY4" fmla="*/ 4260850 h 4260850"/>
              <a:gd name="connsiteX5" fmla="*/ 157262 w 9301262"/>
              <a:gd name="connsiteY5" fmla="*/ 4260850 h 4260850"/>
              <a:gd name="connsiteX6" fmla="*/ 157262 w 9301262"/>
              <a:gd name="connsiteY6" fmla="*/ 4260850 h 4260850"/>
              <a:gd name="connsiteX7" fmla="*/ 157262 w 9301262"/>
              <a:gd name="connsiteY7" fmla="*/ 718093 h 4260850"/>
              <a:gd name="connsiteX8" fmla="*/ 180030 w 9301262"/>
              <a:gd name="connsiteY8" fmla="*/ 0 h 4260850"/>
              <a:gd name="connsiteX0" fmla="*/ 23406 w 9144638"/>
              <a:gd name="connsiteY0" fmla="*/ 0 h 4260850"/>
              <a:gd name="connsiteX1" fmla="*/ 9144638 w 9144638"/>
              <a:gd name="connsiteY1" fmla="*/ 9525 h 4260850"/>
              <a:gd name="connsiteX2" fmla="*/ 9144638 w 9144638"/>
              <a:gd name="connsiteY2" fmla="*/ 9525 h 4260850"/>
              <a:gd name="connsiteX3" fmla="*/ 9144638 w 9144638"/>
              <a:gd name="connsiteY3" fmla="*/ 3552282 h 4260850"/>
              <a:gd name="connsiteX4" fmla="*/ 8436070 w 9144638"/>
              <a:gd name="connsiteY4" fmla="*/ 4260850 h 4260850"/>
              <a:gd name="connsiteX5" fmla="*/ 638 w 9144638"/>
              <a:gd name="connsiteY5" fmla="*/ 4260850 h 4260850"/>
              <a:gd name="connsiteX6" fmla="*/ 638 w 9144638"/>
              <a:gd name="connsiteY6" fmla="*/ 4260850 h 4260850"/>
              <a:gd name="connsiteX7" fmla="*/ 638 w 9144638"/>
              <a:gd name="connsiteY7" fmla="*/ 718093 h 4260850"/>
              <a:gd name="connsiteX8" fmla="*/ 23406 w 9144638"/>
              <a:gd name="connsiteY8" fmla="*/ 0 h 4260850"/>
              <a:gd name="connsiteX0" fmla="*/ 11705 w 9161512"/>
              <a:gd name="connsiteY0" fmla="*/ 9525 h 4251325"/>
              <a:gd name="connsiteX1" fmla="*/ 9161512 w 9161512"/>
              <a:gd name="connsiteY1" fmla="*/ 0 h 4251325"/>
              <a:gd name="connsiteX2" fmla="*/ 9161512 w 9161512"/>
              <a:gd name="connsiteY2" fmla="*/ 0 h 4251325"/>
              <a:gd name="connsiteX3" fmla="*/ 9161512 w 9161512"/>
              <a:gd name="connsiteY3" fmla="*/ 3542757 h 4251325"/>
              <a:gd name="connsiteX4" fmla="*/ 8452944 w 9161512"/>
              <a:gd name="connsiteY4" fmla="*/ 4251325 h 4251325"/>
              <a:gd name="connsiteX5" fmla="*/ 17512 w 9161512"/>
              <a:gd name="connsiteY5" fmla="*/ 4251325 h 4251325"/>
              <a:gd name="connsiteX6" fmla="*/ 17512 w 9161512"/>
              <a:gd name="connsiteY6" fmla="*/ 4251325 h 4251325"/>
              <a:gd name="connsiteX7" fmla="*/ 17512 w 9161512"/>
              <a:gd name="connsiteY7" fmla="*/ 708568 h 4251325"/>
              <a:gd name="connsiteX8" fmla="*/ 11705 w 9161512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8441308 w 9149876"/>
              <a:gd name="connsiteY4" fmla="*/ 42513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1316608 w 9149876"/>
              <a:gd name="connsiteY4" fmla="*/ 39465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542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23432 w 9156700"/>
              <a:gd name="connsiteY4" fmla="*/ 39465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0 w 9156700"/>
              <a:gd name="connsiteY6" fmla="*/ 4270375 h 4270375"/>
              <a:gd name="connsiteX7" fmla="*/ 12700 w 9156700"/>
              <a:gd name="connsiteY7" fmla="*/ 708568 h 4270375"/>
              <a:gd name="connsiteX8" fmla="*/ 6893 w 9156700"/>
              <a:gd name="connsiteY8" fmla="*/ 9525 h 427037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084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211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57675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13243 w 9163050"/>
              <a:gd name="connsiteY0" fmla="*/ 9525 h 4295946"/>
              <a:gd name="connsiteX1" fmla="*/ 9163050 w 9163050"/>
              <a:gd name="connsiteY1" fmla="*/ 0 h 4295946"/>
              <a:gd name="connsiteX2" fmla="*/ 9163050 w 9163050"/>
              <a:gd name="connsiteY2" fmla="*/ 0 h 4295946"/>
              <a:gd name="connsiteX3" fmla="*/ 9163050 w 9163050"/>
              <a:gd name="connsiteY3" fmla="*/ 3923757 h 4295946"/>
              <a:gd name="connsiteX4" fmla="*/ 1348832 w 9163050"/>
              <a:gd name="connsiteY4" fmla="*/ 3921125 h 4295946"/>
              <a:gd name="connsiteX5" fmla="*/ 1209675 w 9163050"/>
              <a:gd name="connsiteY5" fmla="*/ 4283160 h 4295946"/>
              <a:gd name="connsiteX6" fmla="*/ 0 w 9163050"/>
              <a:gd name="connsiteY6" fmla="*/ 4295946 h 4295946"/>
              <a:gd name="connsiteX7" fmla="*/ 19050 w 9163050"/>
              <a:gd name="connsiteY7" fmla="*/ 708568 h 4295946"/>
              <a:gd name="connsiteX8" fmla="*/ 13243 w 9163050"/>
              <a:gd name="connsiteY8" fmla="*/ 9525 h 4295946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1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2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30693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59604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6812"/>
              <a:gd name="connsiteX1" fmla="*/ 9156700 w 9156700"/>
              <a:gd name="connsiteY1" fmla="*/ 0 h 4276812"/>
              <a:gd name="connsiteX2" fmla="*/ 9156700 w 9156700"/>
              <a:gd name="connsiteY2" fmla="*/ 0 h 4276812"/>
              <a:gd name="connsiteX3" fmla="*/ 9156700 w 9156700"/>
              <a:gd name="connsiteY3" fmla="*/ 3923757 h 4276812"/>
              <a:gd name="connsiteX4" fmla="*/ 1342482 w 9156700"/>
              <a:gd name="connsiteY4" fmla="*/ 3959604 h 4276812"/>
              <a:gd name="connsiteX5" fmla="*/ 1203325 w 9156700"/>
              <a:gd name="connsiteY5" fmla="*/ 4267882 h 4276812"/>
              <a:gd name="connsiteX6" fmla="*/ 0 w 9156700"/>
              <a:gd name="connsiteY6" fmla="*/ 4276812 h 4276812"/>
              <a:gd name="connsiteX7" fmla="*/ 12700 w 9156700"/>
              <a:gd name="connsiteY7" fmla="*/ 708568 h 4276812"/>
              <a:gd name="connsiteX8" fmla="*/ 6893 w 9156700"/>
              <a:gd name="connsiteY8" fmla="*/ 9525 h 427681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69276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54641"/>
              <a:gd name="connsiteY0" fmla="*/ 9525 h 4267882"/>
              <a:gd name="connsiteX1" fmla="*/ 9149876 w 9154641"/>
              <a:gd name="connsiteY1" fmla="*/ 0 h 4267882"/>
              <a:gd name="connsiteX2" fmla="*/ 9149876 w 9154641"/>
              <a:gd name="connsiteY2" fmla="*/ 0 h 4267882"/>
              <a:gd name="connsiteX3" fmla="*/ 9154641 w 9154641"/>
              <a:gd name="connsiteY3" fmla="*/ 3952802 h 4267882"/>
              <a:gd name="connsiteX4" fmla="*/ 1338039 w 9154641"/>
              <a:gd name="connsiteY4" fmla="*/ 3954857 h 4267882"/>
              <a:gd name="connsiteX5" fmla="*/ 1196501 w 9154641"/>
              <a:gd name="connsiteY5" fmla="*/ 4267882 h 4267882"/>
              <a:gd name="connsiteX6" fmla="*/ 2701 w 9154641"/>
              <a:gd name="connsiteY6" fmla="*/ 4264722 h 4267882"/>
              <a:gd name="connsiteX7" fmla="*/ 5876 w 9154641"/>
              <a:gd name="connsiteY7" fmla="*/ 708568 h 4267882"/>
              <a:gd name="connsiteX8" fmla="*/ 69 w 9154641"/>
              <a:gd name="connsiteY8" fmla="*/ 9525 h 4267882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9702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174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0600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7847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19844 w 9150032"/>
              <a:gd name="connsiteY4" fmla="*/ 3967847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5 w 9150032"/>
              <a:gd name="connsiteY4" fmla="*/ 3960599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3115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3115 w 9150032"/>
              <a:gd name="connsiteY5" fmla="*/ 4275168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4831"/>
              <a:gd name="connsiteX1" fmla="*/ 9149876 w 9150032"/>
              <a:gd name="connsiteY1" fmla="*/ 9702 h 4284831"/>
              <a:gd name="connsiteX2" fmla="*/ 9149876 w 9150032"/>
              <a:gd name="connsiteY2" fmla="*/ 89 h 4284831"/>
              <a:gd name="connsiteX3" fmla="*/ 9141983 w 9150032"/>
              <a:gd name="connsiteY3" fmla="*/ 3960138 h 4284831"/>
              <a:gd name="connsiteX4" fmla="*/ 1326965 w 9150032"/>
              <a:gd name="connsiteY4" fmla="*/ 3960599 h 4284831"/>
              <a:gd name="connsiteX5" fmla="*/ 1210742 w 9150032"/>
              <a:gd name="connsiteY5" fmla="*/ 4284831 h 4284831"/>
              <a:gd name="connsiteX6" fmla="*/ 2701 w 9150032"/>
              <a:gd name="connsiteY6" fmla="*/ 4279257 h 4284831"/>
              <a:gd name="connsiteX7" fmla="*/ 5876 w 9150032"/>
              <a:gd name="connsiteY7" fmla="*/ 718270 h 4284831"/>
              <a:gd name="connsiteX8" fmla="*/ 69 w 9150032"/>
              <a:gd name="connsiteY8" fmla="*/ 0 h 4284831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4089"/>
              <a:gd name="connsiteX1" fmla="*/ 9149876 w 9150032"/>
              <a:gd name="connsiteY1" fmla="*/ 9702 h 4284089"/>
              <a:gd name="connsiteX2" fmla="*/ 9149876 w 9150032"/>
              <a:gd name="connsiteY2" fmla="*/ 89 h 4284089"/>
              <a:gd name="connsiteX3" fmla="*/ 9141983 w 9150032"/>
              <a:gd name="connsiteY3" fmla="*/ 3960138 h 4284089"/>
              <a:gd name="connsiteX4" fmla="*/ 1326965 w 9150032"/>
              <a:gd name="connsiteY4" fmla="*/ 3960599 h 4284089"/>
              <a:gd name="connsiteX5" fmla="*/ 1213116 w 9150032"/>
              <a:gd name="connsiteY5" fmla="*/ 4282416 h 4284089"/>
              <a:gd name="connsiteX6" fmla="*/ 2701 w 9150032"/>
              <a:gd name="connsiteY6" fmla="*/ 4284089 h 4284089"/>
              <a:gd name="connsiteX7" fmla="*/ 5876 w 9150032"/>
              <a:gd name="connsiteY7" fmla="*/ 718270 h 4284089"/>
              <a:gd name="connsiteX8" fmla="*/ 69 w 9150032"/>
              <a:gd name="connsiteY8" fmla="*/ 0 h 4284089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5075 w 9150032"/>
              <a:gd name="connsiteY6" fmla="*/ 4281672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5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2219 w 9150032"/>
              <a:gd name="connsiteY4" fmla="*/ 3970263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7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31714 w 9150006"/>
              <a:gd name="connsiteY4" fmla="*/ 3963015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17134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07470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5733 w 9150006"/>
              <a:gd name="connsiteY5" fmla="*/ 4005054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3360 w 9150006"/>
              <a:gd name="connsiteY5" fmla="*/ 4002638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40347 w 9152201"/>
              <a:gd name="connsiteY3" fmla="*/ 3967387 h 4281672"/>
              <a:gd name="connsiteX4" fmla="*/ 1346814 w 9152201"/>
              <a:gd name="connsiteY4" fmla="*/ 4004170 h 4281672"/>
              <a:gd name="connsiteX5" fmla="*/ 1269350 w 9152201"/>
              <a:gd name="connsiteY5" fmla="*/ 4009885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40347 w 9152201"/>
              <a:gd name="connsiteY3" fmla="*/ 3967387 h 4281672"/>
              <a:gd name="connsiteX4" fmla="*/ 1346814 w 9152201"/>
              <a:gd name="connsiteY4" fmla="*/ 4004170 h 4281672"/>
              <a:gd name="connsiteX5" fmla="*/ 1269350 w 9152201"/>
              <a:gd name="connsiteY5" fmla="*/ 4059859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40347 w 9152201"/>
              <a:gd name="connsiteY3" fmla="*/ 3967387 h 4281672"/>
              <a:gd name="connsiteX4" fmla="*/ 1346814 w 9152201"/>
              <a:gd name="connsiteY4" fmla="*/ 4004170 h 4281672"/>
              <a:gd name="connsiteX5" fmla="*/ 1269350 w 9152201"/>
              <a:gd name="connsiteY5" fmla="*/ 4059859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40347 w 9152201"/>
              <a:gd name="connsiteY3" fmla="*/ 3967387 h 4281672"/>
              <a:gd name="connsiteX4" fmla="*/ 1346814 w 9152201"/>
              <a:gd name="connsiteY4" fmla="*/ 4004170 h 4281672"/>
              <a:gd name="connsiteX5" fmla="*/ 1269350 w 9152201"/>
              <a:gd name="connsiteY5" fmla="*/ 4059859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40347 w 9152201"/>
              <a:gd name="connsiteY3" fmla="*/ 3967387 h 4281672"/>
              <a:gd name="connsiteX4" fmla="*/ 1346814 w 9152201"/>
              <a:gd name="connsiteY4" fmla="*/ 4004170 h 4281672"/>
              <a:gd name="connsiteX5" fmla="*/ 1264357 w 9152201"/>
              <a:gd name="connsiteY5" fmla="*/ 4071617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17878 w 9152201"/>
              <a:gd name="connsiteY3" fmla="*/ 4006425 h 4281672"/>
              <a:gd name="connsiteX4" fmla="*/ 1346814 w 9152201"/>
              <a:gd name="connsiteY4" fmla="*/ 4004170 h 4281672"/>
              <a:gd name="connsiteX5" fmla="*/ 1264357 w 9152201"/>
              <a:gd name="connsiteY5" fmla="*/ 4071617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0613"/>
              <a:gd name="connsiteY0" fmla="*/ 0 h 4281672"/>
              <a:gd name="connsiteX1" fmla="*/ 9150613 w 9150613"/>
              <a:gd name="connsiteY1" fmla="*/ 9702 h 4281672"/>
              <a:gd name="connsiteX2" fmla="*/ 9117878 w 9150613"/>
              <a:gd name="connsiteY2" fmla="*/ 0 h 4281672"/>
              <a:gd name="connsiteX3" fmla="*/ 9117878 w 9150613"/>
              <a:gd name="connsiteY3" fmla="*/ 4006425 h 4281672"/>
              <a:gd name="connsiteX4" fmla="*/ 1346814 w 9150613"/>
              <a:gd name="connsiteY4" fmla="*/ 4004170 h 4281672"/>
              <a:gd name="connsiteX5" fmla="*/ 1264357 w 9150613"/>
              <a:gd name="connsiteY5" fmla="*/ 4071617 h 4281672"/>
              <a:gd name="connsiteX6" fmla="*/ 1262230 w 9150613"/>
              <a:gd name="connsiteY6" fmla="*/ 4220084 h 4281672"/>
              <a:gd name="connsiteX7" fmla="*/ 1213854 w 9150613"/>
              <a:gd name="connsiteY7" fmla="*/ 4280000 h 4281672"/>
              <a:gd name="connsiteX8" fmla="*/ 5812 w 9150613"/>
              <a:gd name="connsiteY8" fmla="*/ 4281672 h 4281672"/>
              <a:gd name="connsiteX9" fmla="*/ 6613 w 9150613"/>
              <a:gd name="connsiteY9" fmla="*/ 718270 h 4281672"/>
              <a:gd name="connsiteX10" fmla="*/ 806 w 9150613"/>
              <a:gd name="connsiteY10" fmla="*/ 0 h 4281672"/>
              <a:gd name="connsiteX0" fmla="*/ 806 w 9150613"/>
              <a:gd name="connsiteY0" fmla="*/ 0 h 4281672"/>
              <a:gd name="connsiteX1" fmla="*/ 9150613 w 9150613"/>
              <a:gd name="connsiteY1" fmla="*/ 9702 h 4281672"/>
              <a:gd name="connsiteX2" fmla="*/ 9117878 w 9150613"/>
              <a:gd name="connsiteY2" fmla="*/ 0 h 4281672"/>
              <a:gd name="connsiteX3" fmla="*/ 9117878 w 9150613"/>
              <a:gd name="connsiteY3" fmla="*/ 4006425 h 4281672"/>
              <a:gd name="connsiteX4" fmla="*/ 1346814 w 9150613"/>
              <a:gd name="connsiteY4" fmla="*/ 4004170 h 4281672"/>
              <a:gd name="connsiteX5" fmla="*/ 1264357 w 9150613"/>
              <a:gd name="connsiteY5" fmla="*/ 4071617 h 4281672"/>
              <a:gd name="connsiteX6" fmla="*/ 1262230 w 9150613"/>
              <a:gd name="connsiteY6" fmla="*/ 4220084 h 4281672"/>
              <a:gd name="connsiteX7" fmla="*/ 1213854 w 9150613"/>
              <a:gd name="connsiteY7" fmla="*/ 4280000 h 4281672"/>
              <a:gd name="connsiteX8" fmla="*/ 5812 w 9150613"/>
              <a:gd name="connsiteY8" fmla="*/ 4281672 h 4281672"/>
              <a:gd name="connsiteX9" fmla="*/ 6613 w 9150613"/>
              <a:gd name="connsiteY9" fmla="*/ 718270 h 4281672"/>
              <a:gd name="connsiteX10" fmla="*/ 806 w 9150613"/>
              <a:gd name="connsiteY10" fmla="*/ 0 h 4281672"/>
              <a:gd name="connsiteX0" fmla="*/ 806 w 9150613"/>
              <a:gd name="connsiteY0" fmla="*/ 0 h 4281672"/>
              <a:gd name="connsiteX1" fmla="*/ 9150613 w 9150613"/>
              <a:gd name="connsiteY1" fmla="*/ 9702 h 4281672"/>
              <a:gd name="connsiteX2" fmla="*/ 9001225 w 9150613"/>
              <a:gd name="connsiteY2" fmla="*/ 138768 h 4281672"/>
              <a:gd name="connsiteX3" fmla="*/ 9117878 w 9150613"/>
              <a:gd name="connsiteY3" fmla="*/ 4006425 h 4281672"/>
              <a:gd name="connsiteX4" fmla="*/ 1346814 w 9150613"/>
              <a:gd name="connsiteY4" fmla="*/ 4004170 h 4281672"/>
              <a:gd name="connsiteX5" fmla="*/ 1264357 w 9150613"/>
              <a:gd name="connsiteY5" fmla="*/ 4071617 h 4281672"/>
              <a:gd name="connsiteX6" fmla="*/ 1262230 w 9150613"/>
              <a:gd name="connsiteY6" fmla="*/ 4220084 h 4281672"/>
              <a:gd name="connsiteX7" fmla="*/ 1213854 w 9150613"/>
              <a:gd name="connsiteY7" fmla="*/ 4280000 h 4281672"/>
              <a:gd name="connsiteX8" fmla="*/ 5812 w 9150613"/>
              <a:gd name="connsiteY8" fmla="*/ 4281672 h 4281672"/>
              <a:gd name="connsiteX9" fmla="*/ 6613 w 9150613"/>
              <a:gd name="connsiteY9" fmla="*/ 718270 h 4281672"/>
              <a:gd name="connsiteX10" fmla="*/ 806 w 9150613"/>
              <a:gd name="connsiteY10" fmla="*/ 0 h 4281672"/>
              <a:gd name="connsiteX0" fmla="*/ 806 w 9150613"/>
              <a:gd name="connsiteY0" fmla="*/ 0 h 4281672"/>
              <a:gd name="connsiteX1" fmla="*/ 9150613 w 9150613"/>
              <a:gd name="connsiteY1" fmla="*/ 9702 h 4281672"/>
              <a:gd name="connsiteX2" fmla="*/ 9117878 w 9150613"/>
              <a:gd name="connsiteY2" fmla="*/ 4006425 h 4281672"/>
              <a:gd name="connsiteX3" fmla="*/ 1346814 w 9150613"/>
              <a:gd name="connsiteY3" fmla="*/ 4004170 h 4281672"/>
              <a:gd name="connsiteX4" fmla="*/ 1264357 w 9150613"/>
              <a:gd name="connsiteY4" fmla="*/ 4071617 h 4281672"/>
              <a:gd name="connsiteX5" fmla="*/ 1262230 w 9150613"/>
              <a:gd name="connsiteY5" fmla="*/ 4220084 h 4281672"/>
              <a:gd name="connsiteX6" fmla="*/ 1213854 w 9150613"/>
              <a:gd name="connsiteY6" fmla="*/ 4280000 h 4281672"/>
              <a:gd name="connsiteX7" fmla="*/ 5812 w 9150613"/>
              <a:gd name="connsiteY7" fmla="*/ 4281672 h 4281672"/>
              <a:gd name="connsiteX8" fmla="*/ 6613 w 9150613"/>
              <a:gd name="connsiteY8" fmla="*/ 718270 h 4281672"/>
              <a:gd name="connsiteX9" fmla="*/ 806 w 9150613"/>
              <a:gd name="connsiteY9" fmla="*/ 0 h 4281672"/>
              <a:gd name="connsiteX0" fmla="*/ 806 w 9168840"/>
              <a:gd name="connsiteY0" fmla="*/ 0 h 4281672"/>
              <a:gd name="connsiteX1" fmla="*/ 9168840 w 9168840"/>
              <a:gd name="connsiteY1" fmla="*/ 0 h 4281672"/>
              <a:gd name="connsiteX2" fmla="*/ 9117878 w 9168840"/>
              <a:gd name="connsiteY2" fmla="*/ 4006425 h 4281672"/>
              <a:gd name="connsiteX3" fmla="*/ 1346814 w 9168840"/>
              <a:gd name="connsiteY3" fmla="*/ 4004170 h 4281672"/>
              <a:gd name="connsiteX4" fmla="*/ 1264357 w 9168840"/>
              <a:gd name="connsiteY4" fmla="*/ 4071617 h 4281672"/>
              <a:gd name="connsiteX5" fmla="*/ 1262230 w 9168840"/>
              <a:gd name="connsiteY5" fmla="*/ 4220084 h 4281672"/>
              <a:gd name="connsiteX6" fmla="*/ 1213854 w 9168840"/>
              <a:gd name="connsiteY6" fmla="*/ 4280000 h 4281672"/>
              <a:gd name="connsiteX7" fmla="*/ 5812 w 9168840"/>
              <a:gd name="connsiteY7" fmla="*/ 4281672 h 4281672"/>
              <a:gd name="connsiteX8" fmla="*/ 6613 w 9168840"/>
              <a:gd name="connsiteY8" fmla="*/ 718270 h 4281672"/>
              <a:gd name="connsiteX9" fmla="*/ 806 w 9168840"/>
              <a:gd name="connsiteY9" fmla="*/ 0 h 4281672"/>
              <a:gd name="connsiteX0" fmla="*/ 806 w 9117878"/>
              <a:gd name="connsiteY0" fmla="*/ 0 h 4281672"/>
              <a:gd name="connsiteX1" fmla="*/ 9117878 w 9117878"/>
              <a:gd name="connsiteY1" fmla="*/ 0 h 4281672"/>
              <a:gd name="connsiteX2" fmla="*/ 9117878 w 9117878"/>
              <a:gd name="connsiteY2" fmla="*/ 4006425 h 4281672"/>
              <a:gd name="connsiteX3" fmla="*/ 1346814 w 9117878"/>
              <a:gd name="connsiteY3" fmla="*/ 4004170 h 4281672"/>
              <a:gd name="connsiteX4" fmla="*/ 1264357 w 9117878"/>
              <a:gd name="connsiteY4" fmla="*/ 4071617 h 4281672"/>
              <a:gd name="connsiteX5" fmla="*/ 1262230 w 9117878"/>
              <a:gd name="connsiteY5" fmla="*/ 4220084 h 4281672"/>
              <a:gd name="connsiteX6" fmla="*/ 1213854 w 9117878"/>
              <a:gd name="connsiteY6" fmla="*/ 4280000 h 4281672"/>
              <a:gd name="connsiteX7" fmla="*/ 5812 w 9117878"/>
              <a:gd name="connsiteY7" fmla="*/ 4281672 h 4281672"/>
              <a:gd name="connsiteX8" fmla="*/ 6613 w 9117878"/>
              <a:gd name="connsiteY8" fmla="*/ 718270 h 4281672"/>
              <a:gd name="connsiteX9" fmla="*/ 806 w 9117878"/>
              <a:gd name="connsiteY9" fmla="*/ 0 h 4281672"/>
              <a:gd name="connsiteX0" fmla="*/ 1518678 w 10635750"/>
              <a:gd name="connsiteY0" fmla="*/ 0 h 4281672"/>
              <a:gd name="connsiteX1" fmla="*/ 10635750 w 10635750"/>
              <a:gd name="connsiteY1" fmla="*/ 0 h 4281672"/>
              <a:gd name="connsiteX2" fmla="*/ 10635750 w 10635750"/>
              <a:gd name="connsiteY2" fmla="*/ 4006425 h 4281672"/>
              <a:gd name="connsiteX3" fmla="*/ 2864686 w 10635750"/>
              <a:gd name="connsiteY3" fmla="*/ 4004170 h 4281672"/>
              <a:gd name="connsiteX4" fmla="*/ 2782229 w 10635750"/>
              <a:gd name="connsiteY4" fmla="*/ 4071617 h 4281672"/>
              <a:gd name="connsiteX5" fmla="*/ 2780102 w 10635750"/>
              <a:gd name="connsiteY5" fmla="*/ 4220084 h 4281672"/>
              <a:gd name="connsiteX6" fmla="*/ 2731726 w 10635750"/>
              <a:gd name="connsiteY6" fmla="*/ 4280000 h 4281672"/>
              <a:gd name="connsiteX7" fmla="*/ 1523684 w 10635750"/>
              <a:gd name="connsiteY7" fmla="*/ 4281672 h 4281672"/>
              <a:gd name="connsiteX8" fmla="*/ 1518678 w 10635750"/>
              <a:gd name="connsiteY8" fmla="*/ 0 h 4281672"/>
              <a:gd name="connsiteX0" fmla="*/ 197169 w 9314241"/>
              <a:gd name="connsiteY0" fmla="*/ 0 h 4281672"/>
              <a:gd name="connsiteX1" fmla="*/ 9314241 w 9314241"/>
              <a:gd name="connsiteY1" fmla="*/ 0 h 4281672"/>
              <a:gd name="connsiteX2" fmla="*/ 9314241 w 9314241"/>
              <a:gd name="connsiteY2" fmla="*/ 4006425 h 4281672"/>
              <a:gd name="connsiteX3" fmla="*/ 1543177 w 9314241"/>
              <a:gd name="connsiteY3" fmla="*/ 4004170 h 4281672"/>
              <a:gd name="connsiteX4" fmla="*/ 1460720 w 9314241"/>
              <a:gd name="connsiteY4" fmla="*/ 4071617 h 4281672"/>
              <a:gd name="connsiteX5" fmla="*/ 1458593 w 9314241"/>
              <a:gd name="connsiteY5" fmla="*/ 4220084 h 4281672"/>
              <a:gd name="connsiteX6" fmla="*/ 1410217 w 9314241"/>
              <a:gd name="connsiteY6" fmla="*/ 4280000 h 4281672"/>
              <a:gd name="connsiteX7" fmla="*/ 202175 w 9314241"/>
              <a:gd name="connsiteY7" fmla="*/ 4281672 h 4281672"/>
              <a:gd name="connsiteX8" fmla="*/ 197169 w 9314241"/>
              <a:gd name="connsiteY8" fmla="*/ 0 h 4281672"/>
              <a:gd name="connsiteX0" fmla="*/ 0 w 9117072"/>
              <a:gd name="connsiteY0" fmla="*/ 0 h 4281672"/>
              <a:gd name="connsiteX1" fmla="*/ 9117072 w 9117072"/>
              <a:gd name="connsiteY1" fmla="*/ 0 h 4281672"/>
              <a:gd name="connsiteX2" fmla="*/ 9117072 w 9117072"/>
              <a:gd name="connsiteY2" fmla="*/ 4006425 h 4281672"/>
              <a:gd name="connsiteX3" fmla="*/ 1346008 w 9117072"/>
              <a:gd name="connsiteY3" fmla="*/ 4004170 h 4281672"/>
              <a:gd name="connsiteX4" fmla="*/ 1263551 w 9117072"/>
              <a:gd name="connsiteY4" fmla="*/ 4071617 h 4281672"/>
              <a:gd name="connsiteX5" fmla="*/ 1261424 w 9117072"/>
              <a:gd name="connsiteY5" fmla="*/ 4220084 h 4281672"/>
              <a:gd name="connsiteX6" fmla="*/ 1213048 w 9117072"/>
              <a:gd name="connsiteY6" fmla="*/ 4280000 h 4281672"/>
              <a:gd name="connsiteX7" fmla="*/ 5006 w 9117072"/>
              <a:gd name="connsiteY7" fmla="*/ 4281672 h 4281672"/>
              <a:gd name="connsiteX8" fmla="*/ 0 w 9117072"/>
              <a:gd name="connsiteY8" fmla="*/ 0 h 4281672"/>
              <a:gd name="connsiteX0" fmla="*/ 0 w 9117072"/>
              <a:gd name="connsiteY0" fmla="*/ 0 h 4281672"/>
              <a:gd name="connsiteX1" fmla="*/ 9117072 w 9117072"/>
              <a:gd name="connsiteY1" fmla="*/ 0 h 4281672"/>
              <a:gd name="connsiteX2" fmla="*/ 9117072 w 9117072"/>
              <a:gd name="connsiteY2" fmla="*/ 4006425 h 4281672"/>
              <a:gd name="connsiteX3" fmla="*/ 1346008 w 9117072"/>
              <a:gd name="connsiteY3" fmla="*/ 4004170 h 4281672"/>
              <a:gd name="connsiteX4" fmla="*/ 1263551 w 9117072"/>
              <a:gd name="connsiteY4" fmla="*/ 4071617 h 4281672"/>
              <a:gd name="connsiteX5" fmla="*/ 1261424 w 9117072"/>
              <a:gd name="connsiteY5" fmla="*/ 4220084 h 4281672"/>
              <a:gd name="connsiteX6" fmla="*/ 1213048 w 9117072"/>
              <a:gd name="connsiteY6" fmla="*/ 4280000 h 4281672"/>
              <a:gd name="connsiteX7" fmla="*/ 5006 w 9117072"/>
              <a:gd name="connsiteY7" fmla="*/ 4281672 h 4281672"/>
              <a:gd name="connsiteX8" fmla="*/ 0 w 9117072"/>
              <a:gd name="connsiteY8" fmla="*/ 0 h 4281672"/>
              <a:gd name="connsiteX0" fmla="*/ 0 w 9117072"/>
              <a:gd name="connsiteY0" fmla="*/ 0 h 4281672"/>
              <a:gd name="connsiteX1" fmla="*/ 9117072 w 9117072"/>
              <a:gd name="connsiteY1" fmla="*/ 0 h 4281672"/>
              <a:gd name="connsiteX2" fmla="*/ 9117072 w 9117072"/>
              <a:gd name="connsiteY2" fmla="*/ 4006425 h 4281672"/>
              <a:gd name="connsiteX3" fmla="*/ 1346008 w 9117072"/>
              <a:gd name="connsiteY3" fmla="*/ 4004170 h 4281672"/>
              <a:gd name="connsiteX4" fmla="*/ 1263551 w 9117072"/>
              <a:gd name="connsiteY4" fmla="*/ 4071617 h 4281672"/>
              <a:gd name="connsiteX5" fmla="*/ 1261424 w 9117072"/>
              <a:gd name="connsiteY5" fmla="*/ 4220084 h 4281672"/>
              <a:gd name="connsiteX6" fmla="*/ 1213048 w 9117072"/>
              <a:gd name="connsiteY6" fmla="*/ 4280000 h 4281672"/>
              <a:gd name="connsiteX7" fmla="*/ 5006 w 9117072"/>
              <a:gd name="connsiteY7" fmla="*/ 4281672 h 4281672"/>
              <a:gd name="connsiteX8" fmla="*/ 0 w 9117072"/>
              <a:gd name="connsiteY8" fmla="*/ 0 h 4281672"/>
              <a:gd name="connsiteX0" fmla="*/ 0 w 9117072"/>
              <a:gd name="connsiteY0" fmla="*/ 0 h 4281672"/>
              <a:gd name="connsiteX1" fmla="*/ 9117072 w 9117072"/>
              <a:gd name="connsiteY1" fmla="*/ 0 h 4281672"/>
              <a:gd name="connsiteX2" fmla="*/ 9117072 w 9117072"/>
              <a:gd name="connsiteY2" fmla="*/ 4006425 h 4281672"/>
              <a:gd name="connsiteX3" fmla="*/ 1346008 w 9117072"/>
              <a:gd name="connsiteY3" fmla="*/ 4004170 h 4281672"/>
              <a:gd name="connsiteX4" fmla="*/ 1263551 w 9117072"/>
              <a:gd name="connsiteY4" fmla="*/ 4071617 h 4281672"/>
              <a:gd name="connsiteX5" fmla="*/ 1261424 w 9117072"/>
              <a:gd name="connsiteY5" fmla="*/ 4220084 h 4281672"/>
              <a:gd name="connsiteX6" fmla="*/ 1213048 w 9117072"/>
              <a:gd name="connsiteY6" fmla="*/ 4280000 h 4281672"/>
              <a:gd name="connsiteX7" fmla="*/ 5006 w 9117072"/>
              <a:gd name="connsiteY7" fmla="*/ 4281672 h 4281672"/>
              <a:gd name="connsiteX8" fmla="*/ 0 w 9117072"/>
              <a:gd name="connsiteY8" fmla="*/ 0 h 4281672"/>
              <a:gd name="connsiteX0" fmla="*/ 0 w 9117072"/>
              <a:gd name="connsiteY0" fmla="*/ 0 h 4281672"/>
              <a:gd name="connsiteX1" fmla="*/ 9117072 w 9117072"/>
              <a:gd name="connsiteY1" fmla="*/ 0 h 4281672"/>
              <a:gd name="connsiteX2" fmla="*/ 9117072 w 9117072"/>
              <a:gd name="connsiteY2" fmla="*/ 4006425 h 4281672"/>
              <a:gd name="connsiteX3" fmla="*/ 1346008 w 9117072"/>
              <a:gd name="connsiteY3" fmla="*/ 4004170 h 4281672"/>
              <a:gd name="connsiteX4" fmla="*/ 1263551 w 9117072"/>
              <a:gd name="connsiteY4" fmla="*/ 4071617 h 4281672"/>
              <a:gd name="connsiteX5" fmla="*/ 1261424 w 9117072"/>
              <a:gd name="connsiteY5" fmla="*/ 4220084 h 4281672"/>
              <a:gd name="connsiteX6" fmla="*/ 1213048 w 9117072"/>
              <a:gd name="connsiteY6" fmla="*/ 4280000 h 4281672"/>
              <a:gd name="connsiteX7" fmla="*/ 5006 w 9117072"/>
              <a:gd name="connsiteY7" fmla="*/ 4281672 h 4281672"/>
              <a:gd name="connsiteX8" fmla="*/ 0 w 9117072"/>
              <a:gd name="connsiteY8" fmla="*/ 0 h 4281672"/>
              <a:gd name="connsiteX0" fmla="*/ 0 w 9117072"/>
              <a:gd name="connsiteY0" fmla="*/ 0 h 4286583"/>
              <a:gd name="connsiteX1" fmla="*/ 9117072 w 9117072"/>
              <a:gd name="connsiteY1" fmla="*/ 0 h 4286583"/>
              <a:gd name="connsiteX2" fmla="*/ 9117072 w 9117072"/>
              <a:gd name="connsiteY2" fmla="*/ 4006425 h 4286583"/>
              <a:gd name="connsiteX3" fmla="*/ 1346008 w 9117072"/>
              <a:gd name="connsiteY3" fmla="*/ 4004170 h 4286583"/>
              <a:gd name="connsiteX4" fmla="*/ 1263551 w 9117072"/>
              <a:gd name="connsiteY4" fmla="*/ 4071617 h 4286583"/>
              <a:gd name="connsiteX5" fmla="*/ 1261424 w 9117072"/>
              <a:gd name="connsiteY5" fmla="*/ 4220084 h 4286583"/>
              <a:gd name="connsiteX6" fmla="*/ 1201866 w 9117072"/>
              <a:gd name="connsiteY6" fmla="*/ 4286583 h 4286583"/>
              <a:gd name="connsiteX7" fmla="*/ 5006 w 9117072"/>
              <a:gd name="connsiteY7" fmla="*/ 4281672 h 4286583"/>
              <a:gd name="connsiteX8" fmla="*/ 0 w 9117072"/>
              <a:gd name="connsiteY8" fmla="*/ 0 h 4286583"/>
              <a:gd name="connsiteX0" fmla="*/ 0 w 9117072"/>
              <a:gd name="connsiteY0" fmla="*/ 0 h 4349117"/>
              <a:gd name="connsiteX1" fmla="*/ 9117072 w 9117072"/>
              <a:gd name="connsiteY1" fmla="*/ 0 h 4349117"/>
              <a:gd name="connsiteX2" fmla="*/ 9117072 w 9117072"/>
              <a:gd name="connsiteY2" fmla="*/ 4006425 h 4349117"/>
              <a:gd name="connsiteX3" fmla="*/ 1346008 w 9117072"/>
              <a:gd name="connsiteY3" fmla="*/ 4004170 h 4349117"/>
              <a:gd name="connsiteX4" fmla="*/ 1263551 w 9117072"/>
              <a:gd name="connsiteY4" fmla="*/ 4071617 h 4349117"/>
              <a:gd name="connsiteX5" fmla="*/ 1261424 w 9117072"/>
              <a:gd name="connsiteY5" fmla="*/ 4220084 h 4349117"/>
              <a:gd name="connsiteX6" fmla="*/ 1193480 w 9117072"/>
              <a:gd name="connsiteY6" fmla="*/ 4349117 h 4349117"/>
              <a:gd name="connsiteX7" fmla="*/ 5006 w 9117072"/>
              <a:gd name="connsiteY7" fmla="*/ 4281672 h 4349117"/>
              <a:gd name="connsiteX8" fmla="*/ 0 w 9117072"/>
              <a:gd name="connsiteY8" fmla="*/ 0 h 4349117"/>
              <a:gd name="connsiteX0" fmla="*/ 0 w 9117072"/>
              <a:gd name="connsiteY0" fmla="*/ 0 h 4286583"/>
              <a:gd name="connsiteX1" fmla="*/ 9117072 w 9117072"/>
              <a:gd name="connsiteY1" fmla="*/ 0 h 4286583"/>
              <a:gd name="connsiteX2" fmla="*/ 9117072 w 9117072"/>
              <a:gd name="connsiteY2" fmla="*/ 4006425 h 4286583"/>
              <a:gd name="connsiteX3" fmla="*/ 1346008 w 9117072"/>
              <a:gd name="connsiteY3" fmla="*/ 4004170 h 4286583"/>
              <a:gd name="connsiteX4" fmla="*/ 1263551 w 9117072"/>
              <a:gd name="connsiteY4" fmla="*/ 4071617 h 4286583"/>
              <a:gd name="connsiteX5" fmla="*/ 1261424 w 9117072"/>
              <a:gd name="connsiteY5" fmla="*/ 4220084 h 4286583"/>
              <a:gd name="connsiteX6" fmla="*/ 1196276 w 9117072"/>
              <a:gd name="connsiteY6" fmla="*/ 4286583 h 4286583"/>
              <a:gd name="connsiteX7" fmla="*/ 5006 w 9117072"/>
              <a:gd name="connsiteY7" fmla="*/ 4281672 h 4286583"/>
              <a:gd name="connsiteX8" fmla="*/ 0 w 9117072"/>
              <a:gd name="connsiteY8" fmla="*/ 0 h 4286583"/>
              <a:gd name="connsiteX0" fmla="*/ 0 w 9117072"/>
              <a:gd name="connsiteY0" fmla="*/ 0 h 4363937"/>
              <a:gd name="connsiteX1" fmla="*/ 9117072 w 9117072"/>
              <a:gd name="connsiteY1" fmla="*/ 0 h 4363937"/>
              <a:gd name="connsiteX2" fmla="*/ 9117072 w 9117072"/>
              <a:gd name="connsiteY2" fmla="*/ 4006425 h 4363937"/>
              <a:gd name="connsiteX3" fmla="*/ 1346008 w 9117072"/>
              <a:gd name="connsiteY3" fmla="*/ 4004170 h 4363937"/>
              <a:gd name="connsiteX4" fmla="*/ 1263551 w 9117072"/>
              <a:gd name="connsiteY4" fmla="*/ 4071617 h 4363937"/>
              <a:gd name="connsiteX5" fmla="*/ 1261424 w 9117072"/>
              <a:gd name="connsiteY5" fmla="*/ 4220084 h 4363937"/>
              <a:gd name="connsiteX6" fmla="*/ 1196276 w 9117072"/>
              <a:gd name="connsiteY6" fmla="*/ 4286583 h 4363937"/>
              <a:gd name="connsiteX7" fmla="*/ 5006 w 9117072"/>
              <a:gd name="connsiteY7" fmla="*/ 4281672 h 4363937"/>
              <a:gd name="connsiteX8" fmla="*/ 0 w 9117072"/>
              <a:gd name="connsiteY8" fmla="*/ 0 h 4363937"/>
              <a:gd name="connsiteX0" fmla="*/ 0 w 9117072"/>
              <a:gd name="connsiteY0" fmla="*/ 0 h 4286583"/>
              <a:gd name="connsiteX1" fmla="*/ 9117072 w 9117072"/>
              <a:gd name="connsiteY1" fmla="*/ 0 h 4286583"/>
              <a:gd name="connsiteX2" fmla="*/ 9117072 w 9117072"/>
              <a:gd name="connsiteY2" fmla="*/ 4006425 h 4286583"/>
              <a:gd name="connsiteX3" fmla="*/ 1346008 w 9117072"/>
              <a:gd name="connsiteY3" fmla="*/ 4004170 h 4286583"/>
              <a:gd name="connsiteX4" fmla="*/ 1263551 w 9117072"/>
              <a:gd name="connsiteY4" fmla="*/ 4071617 h 4286583"/>
              <a:gd name="connsiteX5" fmla="*/ 1261424 w 9117072"/>
              <a:gd name="connsiteY5" fmla="*/ 4220084 h 4286583"/>
              <a:gd name="connsiteX6" fmla="*/ 1196276 w 9117072"/>
              <a:gd name="connsiteY6" fmla="*/ 4286583 h 4286583"/>
              <a:gd name="connsiteX7" fmla="*/ 5006 w 9117072"/>
              <a:gd name="connsiteY7" fmla="*/ 4281672 h 4286583"/>
              <a:gd name="connsiteX8" fmla="*/ 0 w 9117072"/>
              <a:gd name="connsiteY8" fmla="*/ 0 h 4286583"/>
              <a:gd name="connsiteX0" fmla="*/ 0 w 9117072"/>
              <a:gd name="connsiteY0" fmla="*/ 0 h 4414942"/>
              <a:gd name="connsiteX1" fmla="*/ 9117072 w 9117072"/>
              <a:gd name="connsiteY1" fmla="*/ 0 h 4414942"/>
              <a:gd name="connsiteX2" fmla="*/ 9117072 w 9117072"/>
              <a:gd name="connsiteY2" fmla="*/ 4006425 h 4414942"/>
              <a:gd name="connsiteX3" fmla="*/ 1346008 w 9117072"/>
              <a:gd name="connsiteY3" fmla="*/ 4004170 h 4414942"/>
              <a:gd name="connsiteX4" fmla="*/ 1263551 w 9117072"/>
              <a:gd name="connsiteY4" fmla="*/ 4071617 h 4414942"/>
              <a:gd name="connsiteX5" fmla="*/ 1261424 w 9117072"/>
              <a:gd name="connsiteY5" fmla="*/ 4220084 h 4414942"/>
              <a:gd name="connsiteX6" fmla="*/ 1182298 w 9117072"/>
              <a:gd name="connsiteY6" fmla="*/ 4414942 h 4414942"/>
              <a:gd name="connsiteX7" fmla="*/ 5006 w 9117072"/>
              <a:gd name="connsiteY7" fmla="*/ 4281672 h 4414942"/>
              <a:gd name="connsiteX8" fmla="*/ 0 w 9117072"/>
              <a:gd name="connsiteY8" fmla="*/ 0 h 4414942"/>
              <a:gd name="connsiteX0" fmla="*/ 0 w 9117072"/>
              <a:gd name="connsiteY0" fmla="*/ 0 h 4283291"/>
              <a:gd name="connsiteX1" fmla="*/ 9117072 w 9117072"/>
              <a:gd name="connsiteY1" fmla="*/ 0 h 4283291"/>
              <a:gd name="connsiteX2" fmla="*/ 9117072 w 9117072"/>
              <a:gd name="connsiteY2" fmla="*/ 4006425 h 4283291"/>
              <a:gd name="connsiteX3" fmla="*/ 1346008 w 9117072"/>
              <a:gd name="connsiteY3" fmla="*/ 4004170 h 4283291"/>
              <a:gd name="connsiteX4" fmla="*/ 1263551 w 9117072"/>
              <a:gd name="connsiteY4" fmla="*/ 4071617 h 4283291"/>
              <a:gd name="connsiteX5" fmla="*/ 1261424 w 9117072"/>
              <a:gd name="connsiteY5" fmla="*/ 4220084 h 4283291"/>
              <a:gd name="connsiteX6" fmla="*/ 1204663 w 9117072"/>
              <a:gd name="connsiteY6" fmla="*/ 4283291 h 4283291"/>
              <a:gd name="connsiteX7" fmla="*/ 5006 w 9117072"/>
              <a:gd name="connsiteY7" fmla="*/ 4281672 h 4283291"/>
              <a:gd name="connsiteX8" fmla="*/ 0 w 9117072"/>
              <a:gd name="connsiteY8" fmla="*/ 0 h 4283291"/>
              <a:gd name="connsiteX0" fmla="*/ 0 w 9117072"/>
              <a:gd name="connsiteY0" fmla="*/ 0 h 4287086"/>
              <a:gd name="connsiteX1" fmla="*/ 9117072 w 9117072"/>
              <a:gd name="connsiteY1" fmla="*/ 0 h 4287086"/>
              <a:gd name="connsiteX2" fmla="*/ 9117072 w 9117072"/>
              <a:gd name="connsiteY2" fmla="*/ 4006425 h 4287086"/>
              <a:gd name="connsiteX3" fmla="*/ 1346008 w 9117072"/>
              <a:gd name="connsiteY3" fmla="*/ 4004170 h 4287086"/>
              <a:gd name="connsiteX4" fmla="*/ 1263551 w 9117072"/>
              <a:gd name="connsiteY4" fmla="*/ 4071617 h 4287086"/>
              <a:gd name="connsiteX5" fmla="*/ 1261424 w 9117072"/>
              <a:gd name="connsiteY5" fmla="*/ 4220084 h 4287086"/>
              <a:gd name="connsiteX6" fmla="*/ 1204663 w 9117072"/>
              <a:gd name="connsiteY6" fmla="*/ 4283291 h 4287086"/>
              <a:gd name="connsiteX7" fmla="*/ 5006 w 9117072"/>
              <a:gd name="connsiteY7" fmla="*/ 4281672 h 4287086"/>
              <a:gd name="connsiteX8" fmla="*/ 0 w 9117072"/>
              <a:gd name="connsiteY8" fmla="*/ 0 h 4287086"/>
              <a:gd name="connsiteX0" fmla="*/ 0 w 9117072"/>
              <a:gd name="connsiteY0" fmla="*/ 0 h 4295952"/>
              <a:gd name="connsiteX1" fmla="*/ 9117072 w 9117072"/>
              <a:gd name="connsiteY1" fmla="*/ 0 h 4295952"/>
              <a:gd name="connsiteX2" fmla="*/ 9117072 w 9117072"/>
              <a:gd name="connsiteY2" fmla="*/ 4006425 h 4295952"/>
              <a:gd name="connsiteX3" fmla="*/ 1346008 w 9117072"/>
              <a:gd name="connsiteY3" fmla="*/ 4004170 h 4295952"/>
              <a:gd name="connsiteX4" fmla="*/ 1263551 w 9117072"/>
              <a:gd name="connsiteY4" fmla="*/ 4071617 h 4295952"/>
              <a:gd name="connsiteX5" fmla="*/ 1261424 w 9117072"/>
              <a:gd name="connsiteY5" fmla="*/ 4220084 h 4295952"/>
              <a:gd name="connsiteX6" fmla="*/ 1204663 w 9117072"/>
              <a:gd name="connsiteY6" fmla="*/ 4283291 h 4295952"/>
              <a:gd name="connsiteX7" fmla="*/ 5006 w 9117072"/>
              <a:gd name="connsiteY7" fmla="*/ 4281672 h 4295952"/>
              <a:gd name="connsiteX8" fmla="*/ 0 w 9117072"/>
              <a:gd name="connsiteY8" fmla="*/ 0 h 4295952"/>
              <a:gd name="connsiteX0" fmla="*/ 0 w 9117072"/>
              <a:gd name="connsiteY0" fmla="*/ 0 h 4287086"/>
              <a:gd name="connsiteX1" fmla="*/ 9117072 w 9117072"/>
              <a:gd name="connsiteY1" fmla="*/ 0 h 4287086"/>
              <a:gd name="connsiteX2" fmla="*/ 9117072 w 9117072"/>
              <a:gd name="connsiteY2" fmla="*/ 4006425 h 4287086"/>
              <a:gd name="connsiteX3" fmla="*/ 1346008 w 9117072"/>
              <a:gd name="connsiteY3" fmla="*/ 4004170 h 4287086"/>
              <a:gd name="connsiteX4" fmla="*/ 1263551 w 9117072"/>
              <a:gd name="connsiteY4" fmla="*/ 4071617 h 4287086"/>
              <a:gd name="connsiteX5" fmla="*/ 1261424 w 9117072"/>
              <a:gd name="connsiteY5" fmla="*/ 4220084 h 4287086"/>
              <a:gd name="connsiteX6" fmla="*/ 1204663 w 9117072"/>
              <a:gd name="connsiteY6" fmla="*/ 4283291 h 4287086"/>
              <a:gd name="connsiteX7" fmla="*/ 5006 w 9117072"/>
              <a:gd name="connsiteY7" fmla="*/ 4281672 h 4287086"/>
              <a:gd name="connsiteX8" fmla="*/ 0 w 9117072"/>
              <a:gd name="connsiteY8" fmla="*/ 0 h 4287086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3568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419581 w 9117072"/>
              <a:gd name="connsiteY3" fmla="*/ 4006964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3568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419581 w 9117072"/>
              <a:gd name="connsiteY3" fmla="*/ 4006964 h 4286078"/>
              <a:gd name="connsiteX4" fmla="*/ 1346616 w 9117072"/>
              <a:gd name="connsiteY4" fmla="*/ 4082794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3568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419581 w 9117072"/>
              <a:gd name="connsiteY3" fmla="*/ 4006964 h 4286078"/>
              <a:gd name="connsiteX4" fmla="*/ 1346616 w 9117072"/>
              <a:gd name="connsiteY4" fmla="*/ 4082794 h 4286078"/>
              <a:gd name="connsiteX5" fmla="*/ 1349658 w 9117072"/>
              <a:gd name="connsiteY5" fmla="*/ 4242437 h 4286078"/>
              <a:gd name="connsiteX6" fmla="*/ 1204663 w 9117072"/>
              <a:gd name="connsiteY6" fmla="*/ 4283291 h 4286078"/>
              <a:gd name="connsiteX7" fmla="*/ 3568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94461"/>
              <a:gd name="connsiteX1" fmla="*/ 9117072 w 9117072"/>
              <a:gd name="connsiteY1" fmla="*/ 0 h 4294461"/>
              <a:gd name="connsiteX2" fmla="*/ 9117072 w 9117072"/>
              <a:gd name="connsiteY2" fmla="*/ 4006425 h 4294461"/>
              <a:gd name="connsiteX3" fmla="*/ 1419581 w 9117072"/>
              <a:gd name="connsiteY3" fmla="*/ 4006964 h 4294461"/>
              <a:gd name="connsiteX4" fmla="*/ 1346616 w 9117072"/>
              <a:gd name="connsiteY4" fmla="*/ 4082794 h 4294461"/>
              <a:gd name="connsiteX5" fmla="*/ 1349658 w 9117072"/>
              <a:gd name="connsiteY5" fmla="*/ 4242437 h 4294461"/>
              <a:gd name="connsiteX6" fmla="*/ 1294848 w 9117072"/>
              <a:gd name="connsiteY6" fmla="*/ 4291674 h 4294461"/>
              <a:gd name="connsiteX7" fmla="*/ 3568 w 9117072"/>
              <a:gd name="connsiteY7" fmla="*/ 4281672 h 4294461"/>
              <a:gd name="connsiteX8" fmla="*/ 0 w 9117072"/>
              <a:gd name="connsiteY8" fmla="*/ 0 h 4294461"/>
              <a:gd name="connsiteX0" fmla="*/ 0 w 9117072"/>
              <a:gd name="connsiteY0" fmla="*/ 0 h 4298976"/>
              <a:gd name="connsiteX1" fmla="*/ 9117072 w 9117072"/>
              <a:gd name="connsiteY1" fmla="*/ 0 h 4298976"/>
              <a:gd name="connsiteX2" fmla="*/ 9117072 w 9117072"/>
              <a:gd name="connsiteY2" fmla="*/ 4006425 h 4298976"/>
              <a:gd name="connsiteX3" fmla="*/ 1419581 w 9117072"/>
              <a:gd name="connsiteY3" fmla="*/ 4006964 h 4298976"/>
              <a:gd name="connsiteX4" fmla="*/ 1346616 w 9117072"/>
              <a:gd name="connsiteY4" fmla="*/ 4082794 h 4298976"/>
              <a:gd name="connsiteX5" fmla="*/ 1349658 w 9117072"/>
              <a:gd name="connsiteY5" fmla="*/ 4242437 h 4298976"/>
              <a:gd name="connsiteX6" fmla="*/ 1294848 w 9117072"/>
              <a:gd name="connsiteY6" fmla="*/ 4291674 h 4298976"/>
              <a:gd name="connsiteX7" fmla="*/ 3568 w 9117072"/>
              <a:gd name="connsiteY7" fmla="*/ 4298436 h 4298976"/>
              <a:gd name="connsiteX8" fmla="*/ 0 w 9117072"/>
              <a:gd name="connsiteY8" fmla="*/ 0 h 4298976"/>
              <a:gd name="connsiteX0" fmla="*/ 0 w 9117072"/>
              <a:gd name="connsiteY0" fmla="*/ 0 h 4296182"/>
              <a:gd name="connsiteX1" fmla="*/ 9117072 w 9117072"/>
              <a:gd name="connsiteY1" fmla="*/ 0 h 4296182"/>
              <a:gd name="connsiteX2" fmla="*/ 9117072 w 9117072"/>
              <a:gd name="connsiteY2" fmla="*/ 4006425 h 4296182"/>
              <a:gd name="connsiteX3" fmla="*/ 1419581 w 9117072"/>
              <a:gd name="connsiteY3" fmla="*/ 4006964 h 4296182"/>
              <a:gd name="connsiteX4" fmla="*/ 1346616 w 9117072"/>
              <a:gd name="connsiteY4" fmla="*/ 4082794 h 4296182"/>
              <a:gd name="connsiteX5" fmla="*/ 1349658 w 9117072"/>
              <a:gd name="connsiteY5" fmla="*/ 4242437 h 4296182"/>
              <a:gd name="connsiteX6" fmla="*/ 1294848 w 9117072"/>
              <a:gd name="connsiteY6" fmla="*/ 4291674 h 4296182"/>
              <a:gd name="connsiteX7" fmla="*/ 3568 w 9117072"/>
              <a:gd name="connsiteY7" fmla="*/ 4295642 h 4296182"/>
              <a:gd name="connsiteX8" fmla="*/ 0 w 9117072"/>
              <a:gd name="connsiteY8" fmla="*/ 0 h 4296182"/>
              <a:gd name="connsiteX0" fmla="*/ 0 w 9117072"/>
              <a:gd name="connsiteY0" fmla="*/ 0 h 4294461"/>
              <a:gd name="connsiteX1" fmla="*/ 9117072 w 9117072"/>
              <a:gd name="connsiteY1" fmla="*/ 0 h 4294461"/>
              <a:gd name="connsiteX2" fmla="*/ 9117072 w 9117072"/>
              <a:gd name="connsiteY2" fmla="*/ 4006425 h 4294461"/>
              <a:gd name="connsiteX3" fmla="*/ 1419581 w 9117072"/>
              <a:gd name="connsiteY3" fmla="*/ 4006964 h 4294461"/>
              <a:gd name="connsiteX4" fmla="*/ 1346616 w 9117072"/>
              <a:gd name="connsiteY4" fmla="*/ 4082794 h 4294461"/>
              <a:gd name="connsiteX5" fmla="*/ 1349658 w 9117072"/>
              <a:gd name="connsiteY5" fmla="*/ 4242437 h 4294461"/>
              <a:gd name="connsiteX6" fmla="*/ 1294848 w 9117072"/>
              <a:gd name="connsiteY6" fmla="*/ 4291674 h 4294461"/>
              <a:gd name="connsiteX7" fmla="*/ 3568 w 9117072"/>
              <a:gd name="connsiteY7" fmla="*/ 4292848 h 4294461"/>
              <a:gd name="connsiteX8" fmla="*/ 0 w 9117072"/>
              <a:gd name="connsiteY8" fmla="*/ 0 h 4294461"/>
              <a:gd name="connsiteX0" fmla="*/ 0 w 9117072"/>
              <a:gd name="connsiteY0" fmla="*/ 0 h 4294461"/>
              <a:gd name="connsiteX1" fmla="*/ 9117072 w 9117072"/>
              <a:gd name="connsiteY1" fmla="*/ 0 h 4294461"/>
              <a:gd name="connsiteX2" fmla="*/ 9117072 w 9117072"/>
              <a:gd name="connsiteY2" fmla="*/ 4006425 h 4294461"/>
              <a:gd name="connsiteX3" fmla="*/ 1419581 w 9117072"/>
              <a:gd name="connsiteY3" fmla="*/ 4006964 h 4294461"/>
              <a:gd name="connsiteX4" fmla="*/ 1346616 w 9117072"/>
              <a:gd name="connsiteY4" fmla="*/ 4082794 h 4294461"/>
              <a:gd name="connsiteX5" fmla="*/ 1349658 w 9117072"/>
              <a:gd name="connsiteY5" fmla="*/ 4242437 h 4294461"/>
              <a:gd name="connsiteX6" fmla="*/ 1294848 w 9117072"/>
              <a:gd name="connsiteY6" fmla="*/ 4291674 h 4294461"/>
              <a:gd name="connsiteX7" fmla="*/ 3568 w 9117072"/>
              <a:gd name="connsiteY7" fmla="*/ 4292848 h 4294461"/>
              <a:gd name="connsiteX8" fmla="*/ 0 w 9117072"/>
              <a:gd name="connsiteY8" fmla="*/ 0 h 4294461"/>
              <a:gd name="connsiteX0" fmla="*/ 0 w 9117072"/>
              <a:gd name="connsiteY0" fmla="*/ 0 h 4294461"/>
              <a:gd name="connsiteX1" fmla="*/ 9117072 w 9117072"/>
              <a:gd name="connsiteY1" fmla="*/ 0 h 4294461"/>
              <a:gd name="connsiteX2" fmla="*/ 9117072 w 9117072"/>
              <a:gd name="connsiteY2" fmla="*/ 4006425 h 4294461"/>
              <a:gd name="connsiteX3" fmla="*/ 1410087 w 9117072"/>
              <a:gd name="connsiteY3" fmla="*/ 4006964 h 4294461"/>
              <a:gd name="connsiteX4" fmla="*/ 1346616 w 9117072"/>
              <a:gd name="connsiteY4" fmla="*/ 4082794 h 4294461"/>
              <a:gd name="connsiteX5" fmla="*/ 1349658 w 9117072"/>
              <a:gd name="connsiteY5" fmla="*/ 4242437 h 4294461"/>
              <a:gd name="connsiteX6" fmla="*/ 1294848 w 9117072"/>
              <a:gd name="connsiteY6" fmla="*/ 4291674 h 4294461"/>
              <a:gd name="connsiteX7" fmla="*/ 3568 w 9117072"/>
              <a:gd name="connsiteY7" fmla="*/ 4292848 h 4294461"/>
              <a:gd name="connsiteX8" fmla="*/ 0 w 9117072"/>
              <a:gd name="connsiteY8" fmla="*/ 0 h 4294461"/>
              <a:gd name="connsiteX0" fmla="*/ 0 w 9117072"/>
              <a:gd name="connsiteY0" fmla="*/ 0 h 4293963"/>
              <a:gd name="connsiteX1" fmla="*/ 9117072 w 9117072"/>
              <a:gd name="connsiteY1" fmla="*/ 0 h 4293963"/>
              <a:gd name="connsiteX2" fmla="*/ 9117072 w 9117072"/>
              <a:gd name="connsiteY2" fmla="*/ 4006425 h 4293963"/>
              <a:gd name="connsiteX3" fmla="*/ 1410087 w 9117072"/>
              <a:gd name="connsiteY3" fmla="*/ 4006964 h 4293963"/>
              <a:gd name="connsiteX4" fmla="*/ 1346616 w 9117072"/>
              <a:gd name="connsiteY4" fmla="*/ 4082794 h 4293963"/>
              <a:gd name="connsiteX5" fmla="*/ 1349658 w 9117072"/>
              <a:gd name="connsiteY5" fmla="*/ 4242437 h 4293963"/>
              <a:gd name="connsiteX6" fmla="*/ 1294848 w 9117072"/>
              <a:gd name="connsiteY6" fmla="*/ 4291674 h 4293963"/>
              <a:gd name="connsiteX7" fmla="*/ 3568 w 9117072"/>
              <a:gd name="connsiteY7" fmla="*/ 4292848 h 4293963"/>
              <a:gd name="connsiteX8" fmla="*/ 0 w 9117072"/>
              <a:gd name="connsiteY8" fmla="*/ 0 h 4293963"/>
              <a:gd name="connsiteX0" fmla="*/ 0 w 9117072"/>
              <a:gd name="connsiteY0" fmla="*/ 0 h 4293964"/>
              <a:gd name="connsiteX1" fmla="*/ 9117072 w 9117072"/>
              <a:gd name="connsiteY1" fmla="*/ 0 h 4293964"/>
              <a:gd name="connsiteX2" fmla="*/ 9117072 w 9117072"/>
              <a:gd name="connsiteY2" fmla="*/ 4006425 h 4293964"/>
              <a:gd name="connsiteX3" fmla="*/ 1410087 w 9117072"/>
              <a:gd name="connsiteY3" fmla="*/ 4006964 h 4293964"/>
              <a:gd name="connsiteX4" fmla="*/ 1346616 w 9117072"/>
              <a:gd name="connsiteY4" fmla="*/ 4077205 h 4293964"/>
              <a:gd name="connsiteX5" fmla="*/ 1349658 w 9117072"/>
              <a:gd name="connsiteY5" fmla="*/ 4242437 h 4293964"/>
              <a:gd name="connsiteX6" fmla="*/ 1294848 w 9117072"/>
              <a:gd name="connsiteY6" fmla="*/ 4291674 h 4293964"/>
              <a:gd name="connsiteX7" fmla="*/ 3568 w 9117072"/>
              <a:gd name="connsiteY7" fmla="*/ 4292848 h 4293964"/>
              <a:gd name="connsiteX8" fmla="*/ 0 w 9117072"/>
              <a:gd name="connsiteY8" fmla="*/ 0 h 4293964"/>
              <a:gd name="connsiteX0" fmla="*/ 0 w 9117072"/>
              <a:gd name="connsiteY0" fmla="*/ 0 h 4293964"/>
              <a:gd name="connsiteX1" fmla="*/ 9117072 w 9117072"/>
              <a:gd name="connsiteY1" fmla="*/ 0 h 4293964"/>
              <a:gd name="connsiteX2" fmla="*/ 9117072 w 9117072"/>
              <a:gd name="connsiteY2" fmla="*/ 4006425 h 4293964"/>
              <a:gd name="connsiteX3" fmla="*/ 1410087 w 9117072"/>
              <a:gd name="connsiteY3" fmla="*/ 4006964 h 4293964"/>
              <a:gd name="connsiteX4" fmla="*/ 1351363 w 9117072"/>
              <a:gd name="connsiteY4" fmla="*/ 4085589 h 4293964"/>
              <a:gd name="connsiteX5" fmla="*/ 1349658 w 9117072"/>
              <a:gd name="connsiteY5" fmla="*/ 4242437 h 4293964"/>
              <a:gd name="connsiteX6" fmla="*/ 1294848 w 9117072"/>
              <a:gd name="connsiteY6" fmla="*/ 4291674 h 4293964"/>
              <a:gd name="connsiteX7" fmla="*/ 3568 w 9117072"/>
              <a:gd name="connsiteY7" fmla="*/ 4292848 h 4293964"/>
              <a:gd name="connsiteX8" fmla="*/ 0 w 9117072"/>
              <a:gd name="connsiteY8" fmla="*/ 0 h 4293964"/>
              <a:gd name="connsiteX0" fmla="*/ 0 w 9117072"/>
              <a:gd name="connsiteY0" fmla="*/ 0 h 4293964"/>
              <a:gd name="connsiteX1" fmla="*/ 9117072 w 9117072"/>
              <a:gd name="connsiteY1" fmla="*/ 0 h 4293964"/>
              <a:gd name="connsiteX2" fmla="*/ 9117072 w 9117072"/>
              <a:gd name="connsiteY2" fmla="*/ 4006425 h 4293964"/>
              <a:gd name="connsiteX3" fmla="*/ 1410087 w 9117072"/>
              <a:gd name="connsiteY3" fmla="*/ 4006964 h 4293964"/>
              <a:gd name="connsiteX4" fmla="*/ 1351363 w 9117072"/>
              <a:gd name="connsiteY4" fmla="*/ 4085589 h 4293964"/>
              <a:gd name="connsiteX5" fmla="*/ 1349658 w 9117072"/>
              <a:gd name="connsiteY5" fmla="*/ 4242437 h 4293964"/>
              <a:gd name="connsiteX6" fmla="*/ 1294848 w 9117072"/>
              <a:gd name="connsiteY6" fmla="*/ 4291674 h 4293964"/>
              <a:gd name="connsiteX7" fmla="*/ 3568 w 9117072"/>
              <a:gd name="connsiteY7" fmla="*/ 4292848 h 4293964"/>
              <a:gd name="connsiteX8" fmla="*/ 0 w 9117072"/>
              <a:gd name="connsiteY8" fmla="*/ 0 h 429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7072" h="4293964">
                <a:moveTo>
                  <a:pt x="0" y="0"/>
                </a:moveTo>
                <a:lnTo>
                  <a:pt x="9117072" y="0"/>
                </a:lnTo>
                <a:lnTo>
                  <a:pt x="9117072" y="4006425"/>
                </a:lnTo>
                <a:lnTo>
                  <a:pt x="1410087" y="4006964"/>
                </a:lnTo>
                <a:cubicBezTo>
                  <a:pt x="1362013" y="4011137"/>
                  <a:pt x="1351017" y="4033148"/>
                  <a:pt x="1351363" y="4085589"/>
                </a:cubicBezTo>
                <a:cubicBezTo>
                  <a:pt x="1351711" y="4151196"/>
                  <a:pt x="1351391" y="4200554"/>
                  <a:pt x="1349658" y="4242437"/>
                </a:cubicBezTo>
                <a:cubicBezTo>
                  <a:pt x="1347925" y="4284320"/>
                  <a:pt x="1334479" y="4289384"/>
                  <a:pt x="1294848" y="4291674"/>
                </a:cubicBezTo>
                <a:cubicBezTo>
                  <a:pt x="1255217" y="4293964"/>
                  <a:pt x="403454" y="4293388"/>
                  <a:pt x="3568" y="4292848"/>
                </a:cubicBezTo>
                <a:cubicBezTo>
                  <a:pt x="1761" y="3267521"/>
                  <a:pt x="239" y="1086814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 lang="en-GB" dirty="0"/>
            </a:lvl1pPr>
          </a:lstStyle>
          <a:p>
            <a:endParaRPr lang="en-GB" dirty="0"/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1619250" y="323613"/>
            <a:ext cx="6935788" cy="501254"/>
          </a:xfrm>
        </p:spPr>
        <p:txBody>
          <a:bodyPr/>
          <a:lstStyle/>
          <a:p>
            <a:r>
              <a:rPr lang="sv-SE" dirty="0" err="1" smtClean="0"/>
              <a:t>Chapter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en-GB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2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2018-05-18</a:t>
            </a:fld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4617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6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144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619250" y="1066800"/>
            <a:ext cx="6935788" cy="31789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619250" y="323613"/>
            <a:ext cx="6935788" cy="50125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2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2018-05-18</a:t>
            </a:fld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4617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6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924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2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2018-05-18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4617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6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627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619250" y="323613"/>
            <a:ext cx="6935788" cy="5012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19250" y="1069975"/>
            <a:ext cx="6935788" cy="31757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5" y="258366"/>
            <a:ext cx="514350" cy="4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619250" y="4731544"/>
            <a:ext cx="289560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72400" y="4731544"/>
            <a:ext cx="531863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fld id="{680D72F4-1C41-4187-A4BC-492CF086CF40}" type="slidenum">
              <a:rPr lang="en-GB" smtClean="0"/>
              <a:pPr>
                <a:lnSpc>
                  <a:spcPts val="900"/>
                </a:lnSpc>
              </a:pPr>
              <a:t>‹#›</a:t>
            </a:fld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80112" y="4716382"/>
            <a:ext cx="213360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900"/>
              </a:lnSpc>
            </a:pPr>
            <a:fld id="{CFCB38AA-14D0-4B67-BE5B-608C5A8A7489}" type="datetimeFigureOut">
              <a:rPr lang="en-GB" smtClean="0"/>
              <a:pPr algn="r">
                <a:lnSpc>
                  <a:spcPts val="900"/>
                </a:lnSpc>
              </a:pPr>
              <a:t>18/05/2018</a:t>
            </a:fld>
            <a:endParaRPr lang="en-GB" dirty="0"/>
          </a:p>
        </p:txBody>
      </p:sp>
      <p:sp>
        <p:nvSpPr>
          <p:cNvPr id="9" name="Rektangel 12"/>
          <p:cNvSpPr/>
          <p:nvPr/>
        </p:nvSpPr>
        <p:spPr>
          <a:xfrm>
            <a:off x="0" y="4478534"/>
            <a:ext cx="9144000" cy="681540"/>
          </a:xfrm>
          <a:custGeom>
            <a:avLst/>
            <a:gdLst>
              <a:gd name="connsiteX0" fmla="*/ 1360291 w 9144000"/>
              <a:gd name="connsiteY0" fmla="*/ 0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261441 w 9144000"/>
              <a:gd name="connsiteY21" fmla="*/ 246949 h 908720"/>
              <a:gd name="connsiteX22" fmla="*/ 1261441 w 9144000"/>
              <a:gd name="connsiteY22" fmla="*/ 91699 h 908720"/>
              <a:gd name="connsiteX23" fmla="*/ 1360291 w 9144000"/>
              <a:gd name="connsiteY23" fmla="*/ 0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261441 w 9144000"/>
              <a:gd name="connsiteY21" fmla="*/ 246949 h 908720"/>
              <a:gd name="connsiteX22" fmla="*/ 1261441 w 9144000"/>
              <a:gd name="connsiteY22" fmla="*/ 91699 h 908720"/>
              <a:gd name="connsiteX23" fmla="*/ 1405535 w 9144000"/>
              <a:gd name="connsiteY23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261441 w 9144000"/>
              <a:gd name="connsiteY21" fmla="*/ 246949 h 908720"/>
              <a:gd name="connsiteX22" fmla="*/ 1347166 w 9144000"/>
              <a:gd name="connsiteY22" fmla="*/ 82173 h 908720"/>
              <a:gd name="connsiteX23" fmla="*/ 1405535 w 9144000"/>
              <a:gd name="connsiteY23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349548 w 9144000"/>
              <a:gd name="connsiteY21" fmla="*/ 285049 h 908720"/>
              <a:gd name="connsiteX22" fmla="*/ 1347166 w 9144000"/>
              <a:gd name="connsiteY22" fmla="*/ 82173 h 908720"/>
              <a:gd name="connsiteX23" fmla="*/ 1405535 w 9144000"/>
              <a:gd name="connsiteY23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2489 w 9144000"/>
              <a:gd name="connsiteY20" fmla="*/ 189235 h 908720"/>
              <a:gd name="connsiteX21" fmla="*/ 1349548 w 9144000"/>
              <a:gd name="connsiteY21" fmla="*/ 285049 h 908720"/>
              <a:gd name="connsiteX22" fmla="*/ 1347166 w 9144000"/>
              <a:gd name="connsiteY22" fmla="*/ 82173 h 908720"/>
              <a:gd name="connsiteX23" fmla="*/ 1405535 w 9144000"/>
              <a:gd name="connsiteY23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349548 w 9144000"/>
              <a:gd name="connsiteY20" fmla="*/ 285049 h 908720"/>
              <a:gd name="connsiteX21" fmla="*/ 1347166 w 9144000"/>
              <a:gd name="connsiteY21" fmla="*/ 82173 h 908720"/>
              <a:gd name="connsiteX22" fmla="*/ 1405535 w 9144000"/>
              <a:gd name="connsiteY22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349548 w 9144000"/>
              <a:gd name="connsiteY19" fmla="*/ 285049 h 908720"/>
              <a:gd name="connsiteX20" fmla="*/ 1347166 w 9144000"/>
              <a:gd name="connsiteY20" fmla="*/ 82173 h 908720"/>
              <a:gd name="connsiteX21" fmla="*/ 1405535 w 9144000"/>
              <a:gd name="connsiteY21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349548 w 9144000"/>
              <a:gd name="connsiteY18" fmla="*/ 285049 h 908720"/>
              <a:gd name="connsiteX19" fmla="*/ 1347166 w 9144000"/>
              <a:gd name="connsiteY19" fmla="*/ 82173 h 908720"/>
              <a:gd name="connsiteX20" fmla="*/ 1405535 w 9144000"/>
              <a:gd name="connsiteY20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287255 w 9144000"/>
              <a:gd name="connsiteY17" fmla="*/ 320352 h 908720"/>
              <a:gd name="connsiteX18" fmla="*/ 1349548 w 9144000"/>
              <a:gd name="connsiteY18" fmla="*/ 285049 h 908720"/>
              <a:gd name="connsiteX19" fmla="*/ 1347166 w 9144000"/>
              <a:gd name="connsiteY19" fmla="*/ 82173 h 908720"/>
              <a:gd name="connsiteX20" fmla="*/ 1405535 w 9144000"/>
              <a:gd name="connsiteY20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287255 w 9144000"/>
              <a:gd name="connsiteY17" fmla="*/ 320352 h 908720"/>
              <a:gd name="connsiteX18" fmla="*/ 1349548 w 9144000"/>
              <a:gd name="connsiteY18" fmla="*/ 285049 h 908720"/>
              <a:gd name="connsiteX19" fmla="*/ 1347166 w 9144000"/>
              <a:gd name="connsiteY19" fmla="*/ 82173 h 908720"/>
              <a:gd name="connsiteX20" fmla="*/ 1405535 w 9144000"/>
              <a:gd name="connsiteY20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287255 w 9144000"/>
              <a:gd name="connsiteY17" fmla="*/ 320352 h 908720"/>
              <a:gd name="connsiteX18" fmla="*/ 1349548 w 9144000"/>
              <a:gd name="connsiteY18" fmla="*/ 285049 h 908720"/>
              <a:gd name="connsiteX19" fmla="*/ 1347166 w 9144000"/>
              <a:gd name="connsiteY19" fmla="*/ 82173 h 908720"/>
              <a:gd name="connsiteX20" fmla="*/ 1405535 w 9144000"/>
              <a:gd name="connsiteY20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277730 w 9144000"/>
              <a:gd name="connsiteY17" fmla="*/ 329877 h 908720"/>
              <a:gd name="connsiteX18" fmla="*/ 1349548 w 9144000"/>
              <a:gd name="connsiteY18" fmla="*/ 285049 h 908720"/>
              <a:gd name="connsiteX19" fmla="*/ 1347166 w 9144000"/>
              <a:gd name="connsiteY19" fmla="*/ 82173 h 908720"/>
              <a:gd name="connsiteX20" fmla="*/ 1405535 w 9144000"/>
              <a:gd name="connsiteY20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277730 w 9144000"/>
              <a:gd name="connsiteY16" fmla="*/ 329877 h 908720"/>
              <a:gd name="connsiteX17" fmla="*/ 1349548 w 9144000"/>
              <a:gd name="connsiteY17" fmla="*/ 285049 h 908720"/>
              <a:gd name="connsiteX18" fmla="*/ 1347166 w 9144000"/>
              <a:gd name="connsiteY18" fmla="*/ 82173 h 908720"/>
              <a:gd name="connsiteX19" fmla="*/ 1405535 w 9144000"/>
              <a:gd name="connsiteY19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1277730 w 9144000"/>
              <a:gd name="connsiteY15" fmla="*/ 329877 h 908720"/>
              <a:gd name="connsiteX16" fmla="*/ 1349548 w 9144000"/>
              <a:gd name="connsiteY16" fmla="*/ 285049 h 908720"/>
              <a:gd name="connsiteX17" fmla="*/ 1347166 w 9144000"/>
              <a:gd name="connsiteY17" fmla="*/ 82173 h 908720"/>
              <a:gd name="connsiteX18" fmla="*/ 1405535 w 9144000"/>
              <a:gd name="connsiteY18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95250 w 9144000"/>
              <a:gd name="connsiteY14" fmla="*/ 244152 h 908720"/>
              <a:gd name="connsiteX15" fmla="*/ 1277730 w 9144000"/>
              <a:gd name="connsiteY15" fmla="*/ 329877 h 908720"/>
              <a:gd name="connsiteX16" fmla="*/ 1349548 w 9144000"/>
              <a:gd name="connsiteY16" fmla="*/ 285049 h 908720"/>
              <a:gd name="connsiteX17" fmla="*/ 1347166 w 9144000"/>
              <a:gd name="connsiteY17" fmla="*/ 82173 h 908720"/>
              <a:gd name="connsiteX18" fmla="*/ 1405535 w 9144000"/>
              <a:gd name="connsiteY18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9548 w 9144000"/>
              <a:gd name="connsiteY15" fmla="*/ 28504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9548 w 9144000"/>
              <a:gd name="connsiteY15" fmla="*/ 28504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9548 w 9144000"/>
              <a:gd name="connsiteY15" fmla="*/ 28504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4785 w 9144000"/>
              <a:gd name="connsiteY15" fmla="*/ 25964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4785 w 9144000"/>
              <a:gd name="connsiteY15" fmla="*/ 25964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2404 w 9144000"/>
              <a:gd name="connsiteY15" fmla="*/ 24059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2404 w 9144000"/>
              <a:gd name="connsiteY15" fmla="*/ 24059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51929 w 9144000"/>
              <a:gd name="connsiteY15" fmla="*/ 243773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9547 w 9144000"/>
              <a:gd name="connsiteY15" fmla="*/ 240597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44000" h="908720">
                <a:moveTo>
                  <a:pt x="1405535" y="3175"/>
                </a:moveTo>
                <a:lnTo>
                  <a:pt x="9144000" y="0"/>
                </a:lnTo>
                <a:lnTo>
                  <a:pt x="9144000" y="262632"/>
                </a:lnTo>
                <a:lnTo>
                  <a:pt x="9144000" y="328588"/>
                </a:lnTo>
                <a:lnTo>
                  <a:pt x="9144000" y="808061"/>
                </a:lnTo>
                <a:lnTo>
                  <a:pt x="9144000" y="883320"/>
                </a:lnTo>
                <a:lnTo>
                  <a:pt x="9144000" y="904652"/>
                </a:lnTo>
                <a:lnTo>
                  <a:pt x="9065179" y="904652"/>
                </a:lnTo>
                <a:cubicBezTo>
                  <a:pt x="9058414" y="907870"/>
                  <a:pt x="9050977" y="908720"/>
                  <a:pt x="9043341" y="908720"/>
                </a:cubicBezTo>
                <a:lnTo>
                  <a:pt x="1259632" y="908720"/>
                </a:lnTo>
                <a:lnTo>
                  <a:pt x="1259632" y="904652"/>
                </a:lnTo>
                <a:lnTo>
                  <a:pt x="0" y="904652"/>
                </a:lnTo>
                <a:lnTo>
                  <a:pt x="0" y="883320"/>
                </a:lnTo>
                <a:lnTo>
                  <a:pt x="0" y="328588"/>
                </a:lnTo>
                <a:lnTo>
                  <a:pt x="1277730" y="329877"/>
                </a:lnTo>
                <a:cubicBezTo>
                  <a:pt x="1348269" y="325051"/>
                  <a:pt x="1350277" y="310983"/>
                  <a:pt x="1349547" y="240597"/>
                </a:cubicBezTo>
                <a:cubicBezTo>
                  <a:pt x="1348817" y="170211"/>
                  <a:pt x="1346372" y="141332"/>
                  <a:pt x="1347166" y="82173"/>
                </a:cubicBezTo>
                <a:cubicBezTo>
                  <a:pt x="1350354" y="30713"/>
                  <a:pt x="1362530" y="3175"/>
                  <a:pt x="1405535" y="31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0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6" r:id="rId3"/>
    <p:sldLayoutId id="2147483667" r:id="rId4"/>
    <p:sldLayoutId id="2147483668" r:id="rId5"/>
    <p:sldLayoutId id="2147483669" r:id="rId6"/>
    <p:sldLayoutId id="2147483673" r:id="rId7"/>
    <p:sldLayoutId id="2147483671" r:id="rId8"/>
    <p:sldLayoutId id="2147483672" r:id="rId9"/>
    <p:sldLayoutId id="2147483665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5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3900" indent="-3683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352425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113" indent="-4572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0"/>
          <p:cNvSpPr txBox="1">
            <a:spLocks noGrp="1"/>
          </p:cNvSpPr>
          <p:nvPr>
            <p:ph type="ctrTitle"/>
          </p:nvPr>
        </p:nvSpPr>
        <p:spPr>
          <a:xfrm>
            <a:off x="1891553" y="1481031"/>
            <a:ext cx="7091081" cy="813933"/>
          </a:xfrm>
        </p:spPr>
        <p:txBody>
          <a:bodyPr>
            <a:normAutofit fontScale="90000"/>
          </a:bodyPr>
          <a:lstStyle/>
          <a:p>
            <a:pPr lvl="0"/>
            <a:r>
              <a:rPr lang="en-GB" sz="3675" baseline="30000" dirty="0"/>
              <a:t>K T H  </a:t>
            </a:r>
            <a:r>
              <a:rPr lang="en-GB" sz="3675" b="0" baseline="30000" dirty="0"/>
              <a:t>LIVE-IN LAB</a:t>
            </a:r>
            <a:r>
              <a:rPr lang="en-GB" sz="3675" b="0" dirty="0"/>
              <a:t> </a:t>
            </a:r>
            <a:r>
              <a:rPr lang="en-GB" sz="3675" b="0" dirty="0" smtClean="0"/>
              <a:t/>
            </a:r>
            <a:br>
              <a:rPr lang="en-GB" sz="3675" b="0" dirty="0" smtClean="0"/>
            </a:br>
            <a:r>
              <a:rPr lang="en-GB" sz="1800" b="0" spc="225" dirty="0" smtClean="0"/>
              <a:t>TESTBÄDDAR FÖR ACCELERERAD INNOVATION</a:t>
            </a:r>
            <a:r>
              <a:rPr lang="en-GB" sz="1800" b="0" spc="225" dirty="0"/>
              <a:t/>
            </a:r>
            <a:br>
              <a:rPr lang="en-GB" sz="1800" b="0" spc="225" dirty="0"/>
            </a:br>
            <a:r>
              <a:rPr lang="en-GB" sz="1800" b="0" spc="225" dirty="0" smtClean="0"/>
              <a:t>JONAS ANUND VOGEL</a:t>
            </a:r>
            <a:r>
              <a:rPr lang="en-GB" sz="2175" b="0" baseline="30000" dirty="0"/>
              <a:t/>
            </a:r>
            <a:br>
              <a:rPr lang="en-GB" sz="2175" b="0" baseline="30000" dirty="0"/>
            </a:br>
            <a:endParaRPr lang="en-GB" sz="2175" dirty="0"/>
          </a:p>
        </p:txBody>
      </p:sp>
      <p:sp>
        <p:nvSpPr>
          <p:cNvPr id="3" name="Line 6"/>
          <p:cNvSpPr/>
          <p:nvPr/>
        </p:nvSpPr>
        <p:spPr>
          <a:xfrm>
            <a:off x="-1031731" y="4197521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68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innehåll 12"/>
          <p:cNvSpPr>
            <a:spLocks noGrp="1"/>
          </p:cNvSpPr>
          <p:nvPr>
            <p:ph idx="1"/>
          </p:nvPr>
        </p:nvSpPr>
        <p:spPr>
          <a:xfrm>
            <a:off x="1642534" y="884165"/>
            <a:ext cx="5144691" cy="1627585"/>
          </a:xfrm>
        </p:spPr>
        <p:txBody>
          <a:bodyPr rtlCol="0">
            <a:noAutofit/>
          </a:bodyPr>
          <a:lstStyle/>
          <a:p>
            <a:pPr algn="ctr">
              <a:defRPr/>
            </a:pPr>
            <a:endParaRPr lang="sv-SE" sz="21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sv-SE" sz="1800" dirty="0">
                <a:solidFill>
                  <a:srgbClr val="000000"/>
                </a:solidFill>
              </a:rPr>
              <a:t>Tack! </a:t>
            </a:r>
          </a:p>
          <a:p>
            <a:pPr algn="ctr">
              <a:defRPr/>
            </a:pPr>
            <a:endParaRPr lang="sv-SE" sz="1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sv-SE" sz="1800" dirty="0" smtClean="0">
                <a:solidFill>
                  <a:srgbClr val="000000"/>
                </a:solidFill>
              </a:rPr>
              <a:t>www.liveinlab.kth.se</a:t>
            </a:r>
            <a:endParaRPr lang="sv-SE" sz="1800" dirty="0">
              <a:solidFill>
                <a:srgbClr val="000000"/>
              </a:solidFill>
            </a:endParaRPr>
          </a:p>
          <a:p>
            <a:pPr>
              <a:defRPr/>
            </a:pPr>
            <a:endParaRPr lang="sv-SE" sz="1800" dirty="0">
              <a:solidFill>
                <a:srgbClr val="000000"/>
              </a:solidFill>
            </a:endParaRPr>
          </a:p>
          <a:p>
            <a:pPr>
              <a:defRPr/>
            </a:pPr>
            <a:endParaRPr lang="sv-SE" sz="1350" dirty="0">
              <a:solidFill>
                <a:srgbClr val="000000"/>
              </a:solidFill>
            </a:endParaRPr>
          </a:p>
          <a:p>
            <a:pPr>
              <a:defRPr/>
            </a:pPr>
            <a:endParaRPr lang="sv-SE" sz="1350" dirty="0">
              <a:solidFill>
                <a:srgbClr val="000000"/>
              </a:solidFill>
            </a:endParaRPr>
          </a:p>
          <a:p>
            <a:pPr>
              <a:defRPr/>
            </a:pPr>
            <a:endParaRPr lang="sv-SE" sz="1350" dirty="0">
              <a:solidFill>
                <a:srgbClr val="00000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endParaRPr lang="sv-SE" sz="1350" dirty="0">
              <a:solidFill>
                <a:srgbClr val="000000"/>
              </a:solidFill>
            </a:endParaRPr>
          </a:p>
          <a:p>
            <a:pPr>
              <a:defRPr/>
            </a:pPr>
            <a:endParaRPr lang="sv-SE" sz="135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 sz="135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2015066" y="335439"/>
            <a:ext cx="47755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b="1" dirty="0">
                <a:solidFill>
                  <a:srgbClr val="000000"/>
                </a:solidFill>
              </a:rPr>
              <a:t>KTH</a:t>
            </a:r>
            <a:r>
              <a:rPr lang="sv-SE" altLang="sv-SE" dirty="0">
                <a:solidFill>
                  <a:srgbClr val="000000"/>
                </a:solidFill>
              </a:rPr>
              <a:t> LIVE-IN LAB har möjliggjorts tack vare en donation från Einar Mattsson koncernen</a:t>
            </a: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147" y="335439"/>
            <a:ext cx="816769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147" y="914083"/>
            <a:ext cx="816769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866" y="2231870"/>
            <a:ext cx="7107634" cy="221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45" y="254949"/>
            <a:ext cx="816769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innehåll 12"/>
          <p:cNvSpPr txBox="1">
            <a:spLocks/>
          </p:cNvSpPr>
          <p:nvPr/>
        </p:nvSpPr>
        <p:spPr>
          <a:xfrm>
            <a:off x="1611298" y="947531"/>
            <a:ext cx="6935788" cy="31789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3900" indent="-3683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3524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113" indent="-4572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sv-SE" smtClean="0"/>
          </a:p>
          <a:p>
            <a:endParaRPr lang="en-US" smtClean="0"/>
          </a:p>
          <a:p>
            <a:endParaRPr lang="en-US" smtClean="0"/>
          </a:p>
          <a:p>
            <a:endParaRPr lang="sv-SE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85876" y="972372"/>
            <a:ext cx="291762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Lacking project goals and objectives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4440" y="1422894"/>
            <a:ext cx="291762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Weak or lacking feedback structures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21368" y="1697280"/>
            <a:ext cx="179903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Resistance to change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01153" y="1905823"/>
            <a:ext cx="17990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Lacking knowledge of details in projects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67668" y="2418864"/>
            <a:ext cx="179903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Time dependent knowledge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35598" y="2352428"/>
            <a:ext cx="179903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Actor </a:t>
            </a:r>
            <a:r>
              <a:rPr lang="en-US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dependent knowledge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21113" y="968015"/>
            <a:ext cx="17990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Weak communication structures between companies, organisations, and academia </a:t>
            </a:r>
            <a:endParaRPr lang="en-US" sz="75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94014" y="1991547"/>
            <a:ext cx="17990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900" dirty="0"/>
              <a:t>Incoherent national and municipal energy regulations.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0439" y="2039172"/>
            <a:ext cx="17990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900" dirty="0"/>
              <a:t>Unclear incentives for actors to reach energy targets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11400" y="1171997"/>
            <a:ext cx="17990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900" dirty="0"/>
              <a:t>Ambiguous energy related rules and regulations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05256" y="2496805"/>
            <a:ext cx="17990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dirty="0"/>
              <a:t>Regulations or certifications, or both?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37555" y="3181971"/>
            <a:ext cx="17990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dirty="0"/>
              <a:t>Weak national R&amp;D inhibit regulation development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08039" y="2558104"/>
            <a:ext cx="17990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dirty="0"/>
              <a:t>Lacking system view, leading to lost opportunities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88789" y="1229547"/>
            <a:ext cx="1799034" cy="2308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dirty="0"/>
              <a:t>Certifications and geography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01068" y="1694312"/>
            <a:ext cx="1799034" cy="5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dirty="0"/>
              <a:t>Weak national energy regulations when refurbishing buildings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7564" y="3020247"/>
            <a:ext cx="1799034" cy="2308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dirty="0"/>
              <a:t>Cut up planning process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17489" y="4142587"/>
            <a:ext cx="1799034" cy="2308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dirty="0"/>
              <a:t>Br</a:t>
            </a:r>
            <a:r>
              <a:rPr lang="en-US" sz="900" dirty="0"/>
              <a:t>o</a:t>
            </a:r>
            <a:r>
              <a:rPr lang="en-US" sz="900" dirty="0"/>
              <a:t>ken </a:t>
            </a:r>
            <a:r>
              <a:rPr lang="en-US" sz="900" dirty="0"/>
              <a:t>Agency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93939" y="2810697"/>
            <a:ext cx="1799034" cy="5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900" dirty="0"/>
              <a:t>Lack of direct communication between energy user and energy producer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03514" y="3420972"/>
            <a:ext cx="1799034" cy="5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dirty="0"/>
              <a:t>Agreement structure do not promote innovation or the use of emergent technologies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209" y="3582021"/>
            <a:ext cx="17990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dirty="0"/>
              <a:t>Lacking comprehension of  system benefits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64606" y="3382197"/>
            <a:ext cx="17990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dirty="0"/>
              <a:t>Lacking knowledge of and interest in energy related topics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26556" y="4004088"/>
            <a:ext cx="17990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dirty="0"/>
              <a:t>Low interest of future energy related topics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59656" y="3920521"/>
            <a:ext cx="1799034" cy="2308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dirty="0"/>
              <a:t>Altering energy agreements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22314" y="1172397"/>
            <a:ext cx="1799034" cy="5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900" dirty="0"/>
              <a:t>Innovation and technology advancements not in line with the planning process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5936" y="1582387"/>
            <a:ext cx="17990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dirty="0"/>
              <a:t>Low transparency of energy pricing models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5098" y="2645014"/>
            <a:ext cx="1799034" cy="5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dirty="0"/>
              <a:t>Vague or non-existing incentives for distributed energy production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70247" y="2188772"/>
            <a:ext cx="17990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dirty="0"/>
              <a:t>Buildings as part of the energy system </a:t>
            </a:r>
            <a:endParaRPr lang="en-US" sz="9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61230" y="2480438"/>
            <a:ext cx="179903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Technological lock-ins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736564" y="3182173"/>
            <a:ext cx="17990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Extensive feedback cycle time </a:t>
            </a:r>
            <a:endParaRPr lang="en-US" sz="75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1448" y="3121854"/>
            <a:ext cx="179903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Research &amp; development only at company levels constrain progress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056622" y="1567941"/>
            <a:ext cx="179903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Weak or non-existing incentives for using the latest technologies </a:t>
            </a:r>
            <a:endParaRPr lang="en-US" sz="75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41737" y="3813781"/>
            <a:ext cx="17990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Perceived increase of operation costs and risks with introduction of new technology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231864" y="3696713"/>
            <a:ext cx="179903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Insufficient and inconsistent calculation methods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35048" y="3972938"/>
            <a:ext cx="179903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Lacking knowledge about investment horizons, risks, and life spans </a:t>
            </a:r>
            <a:endParaRPr lang="en-US" sz="75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84132" y="2774169"/>
            <a:ext cx="17990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Lacking transparency in numbers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91567" y="964261"/>
            <a:ext cx="17990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Innovation budgets coupled to project budgets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573323" y="3572888"/>
            <a:ext cx="179903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Technical accounting rules not in line with life spans of the products </a:t>
            </a:r>
          </a:p>
        </p:txBody>
      </p:sp>
      <p:sp>
        <p:nvSpPr>
          <p:cNvPr id="48" name="Rubrik 7"/>
          <p:cNvSpPr txBox="1">
            <a:spLocks/>
          </p:cNvSpPr>
          <p:nvPr/>
        </p:nvSpPr>
        <p:spPr bwMode="auto">
          <a:xfrm>
            <a:off x="1408685" y="410464"/>
            <a:ext cx="6916339" cy="3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250"/>
              </a:lnSpc>
            </a:pPr>
            <a:r>
              <a:rPr lang="en-GB" altLang="sv-SE" sz="2100" b="1" dirty="0" smtClean="0"/>
              <a:t>Hinder </a:t>
            </a:r>
            <a:r>
              <a:rPr lang="en-GB" altLang="sv-SE" sz="2100" b="1" dirty="0" err="1" smtClean="0"/>
              <a:t>för</a:t>
            </a:r>
            <a:r>
              <a:rPr lang="en-GB" altLang="sv-SE" sz="2100" b="1" dirty="0" smtClean="0"/>
              <a:t> innovation </a:t>
            </a:r>
            <a:r>
              <a:rPr lang="en-GB" altLang="sv-SE" sz="2100" b="1" dirty="0" err="1" smtClean="0"/>
              <a:t>i</a:t>
            </a:r>
            <a:r>
              <a:rPr lang="en-GB" altLang="sv-SE" sz="2100" b="1" dirty="0" smtClean="0"/>
              <a:t> </a:t>
            </a:r>
            <a:r>
              <a:rPr lang="en-GB" altLang="sv-SE" sz="2100" b="1" dirty="0" err="1" smtClean="0"/>
              <a:t>samhällsbyggnadssektorn</a:t>
            </a:r>
            <a:endParaRPr lang="en-GB" altLang="sv-SE" sz="2100" b="1" dirty="0"/>
          </a:p>
        </p:txBody>
      </p:sp>
    </p:spTree>
    <p:extLst>
      <p:ext uri="{BB962C8B-B14F-4D97-AF65-F5344CB8AC3E}">
        <p14:creationId xmlns:p14="http://schemas.microsoft.com/office/powerpoint/2010/main" val="3514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45" y="254949"/>
            <a:ext cx="816769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1017193"/>
            <a:ext cx="3657600" cy="2414016"/>
          </a:xfrm>
          <a:prstGeom prst="rect">
            <a:avLst/>
          </a:prstGeom>
        </p:spPr>
      </p:pic>
      <p:sp>
        <p:nvSpPr>
          <p:cNvPr id="9" name="Rubrik 7"/>
          <p:cNvSpPr txBox="1">
            <a:spLocks/>
          </p:cNvSpPr>
          <p:nvPr/>
        </p:nvSpPr>
        <p:spPr bwMode="auto">
          <a:xfrm>
            <a:off x="965200" y="527007"/>
            <a:ext cx="7243999" cy="3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250"/>
              </a:lnSpc>
            </a:pPr>
            <a:r>
              <a:rPr lang="en-GB" altLang="sv-SE" sz="2100" b="1" dirty="0" err="1" smtClean="0"/>
              <a:t>Strukturella</a:t>
            </a:r>
            <a:r>
              <a:rPr lang="en-GB" altLang="sv-SE" sz="2100" b="1" dirty="0" smtClean="0"/>
              <a:t> hinder </a:t>
            </a:r>
            <a:r>
              <a:rPr lang="en-GB" altLang="sv-SE" sz="2100" b="1" dirty="0" err="1" smtClean="0"/>
              <a:t>för</a:t>
            </a:r>
            <a:r>
              <a:rPr lang="en-GB" altLang="sv-SE" sz="2100" b="1" dirty="0" smtClean="0"/>
              <a:t> innovation - </a:t>
            </a:r>
            <a:r>
              <a:rPr lang="en-GB" altLang="sv-SE" sz="2100" b="1" dirty="0" err="1" smtClean="0"/>
              <a:t>bostadsrättsformen</a:t>
            </a:r>
            <a:endParaRPr lang="en-GB" altLang="sv-SE" sz="2100" b="1" dirty="0"/>
          </a:p>
        </p:txBody>
      </p:sp>
      <p:pic>
        <p:nvPicPr>
          <p:cNvPr id="1026" name="Picture 2" descr="Bildresultat fÃ¶r bostadsrÃ¤tt lag stÃ¤m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81" y="1472132"/>
            <a:ext cx="2343178" cy="124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resultat fÃ¶r boverk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897" y="3138876"/>
            <a:ext cx="1964165" cy="11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7"/>
          <p:cNvSpPr txBox="1">
            <a:spLocks/>
          </p:cNvSpPr>
          <p:nvPr/>
        </p:nvSpPr>
        <p:spPr bwMode="auto">
          <a:xfrm>
            <a:off x="1351361" y="460773"/>
            <a:ext cx="6528382" cy="3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250"/>
              </a:lnSpc>
            </a:pPr>
            <a:r>
              <a:rPr lang="en-GB" altLang="sv-SE" sz="2100" b="1" dirty="0" err="1" smtClean="0"/>
              <a:t>Strukturella</a:t>
            </a:r>
            <a:r>
              <a:rPr lang="en-GB" altLang="sv-SE" sz="2100" b="1" dirty="0" smtClean="0"/>
              <a:t> hinder </a:t>
            </a:r>
            <a:r>
              <a:rPr lang="en-GB" altLang="sv-SE" sz="2100" b="1" dirty="0" err="1" smtClean="0"/>
              <a:t>för</a:t>
            </a:r>
            <a:r>
              <a:rPr lang="en-GB" altLang="sv-SE" sz="2100" b="1" dirty="0" smtClean="0"/>
              <a:t> </a:t>
            </a:r>
            <a:r>
              <a:rPr lang="en-GB" altLang="sv-SE" sz="2100" b="1" dirty="0" smtClean="0"/>
              <a:t>innovation – </a:t>
            </a:r>
            <a:r>
              <a:rPr lang="en-GB" altLang="sv-SE" sz="2100" b="1" dirty="0" err="1" smtClean="0"/>
              <a:t>standardavtal</a:t>
            </a:r>
            <a:r>
              <a:rPr lang="en-GB" altLang="sv-SE" sz="2100" b="1" dirty="0" smtClean="0"/>
              <a:t> </a:t>
            </a:r>
            <a:endParaRPr lang="en-GB" altLang="sv-SE" sz="21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45" y="254949"/>
            <a:ext cx="816769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innehåll 12"/>
          <p:cNvSpPr txBox="1">
            <a:spLocks/>
          </p:cNvSpPr>
          <p:nvPr/>
        </p:nvSpPr>
        <p:spPr>
          <a:xfrm>
            <a:off x="3810244" y="1996188"/>
            <a:ext cx="4476506" cy="26726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3900" indent="-3683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3524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113" indent="-4572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altLang="sv-SE" sz="1800" smtClean="0"/>
          </a:p>
          <a:p>
            <a:endParaRPr lang="sv-SE" altLang="sv-SE" sz="1800" smtClean="0"/>
          </a:p>
          <a:p>
            <a:endParaRPr lang="sv-SE" altLang="sv-SE" sz="1800" smtClean="0"/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2" y="1071959"/>
            <a:ext cx="1458337" cy="219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8060" y="1292695"/>
            <a:ext cx="1821462" cy="13660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34" y="1250292"/>
            <a:ext cx="3474996" cy="2606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3" y="2349524"/>
            <a:ext cx="1073667" cy="15070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21" y="2841969"/>
            <a:ext cx="1145439" cy="1599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48" y="3081425"/>
            <a:ext cx="1938885" cy="123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93" y="1661771"/>
            <a:ext cx="2061105" cy="1090954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67" y="1085824"/>
            <a:ext cx="1977695" cy="13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54" y="2727336"/>
            <a:ext cx="1819870" cy="16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58" y="2842494"/>
            <a:ext cx="2300687" cy="127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93" y="1085824"/>
            <a:ext cx="1871531" cy="124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034654" y="778284"/>
            <a:ext cx="3028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altLang="sv-SE" dirty="0"/>
              <a:t>TESTBED </a:t>
            </a:r>
            <a:r>
              <a:rPr lang="sv-SE" altLang="sv-SE" dirty="0" smtClean="0"/>
              <a:t>KTH</a:t>
            </a:r>
            <a:endParaRPr lang="sv-SE" altLang="sv-SE" dirty="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797087" y="778284"/>
            <a:ext cx="1687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altLang="sv-SE" dirty="0"/>
              <a:t>TESTBED </a:t>
            </a:r>
            <a:r>
              <a:rPr lang="sv-SE" altLang="sv-SE" dirty="0" smtClean="0"/>
              <a:t>AH</a:t>
            </a:r>
            <a:endParaRPr lang="sv-SE" altLang="sv-SE" dirty="0"/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747058" y="2473162"/>
            <a:ext cx="2253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altLang="sv-SE" dirty="0"/>
              <a:t>TESTBED </a:t>
            </a:r>
            <a:r>
              <a:rPr lang="sv-SE" altLang="sv-SE" dirty="0" smtClean="0"/>
              <a:t>NCH</a:t>
            </a:r>
            <a:endParaRPr lang="sv-SE" altLang="sv-SE" dirty="0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070106" y="2358004"/>
            <a:ext cx="2253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altLang="sv-SE" dirty="0"/>
              <a:t>TESTBED </a:t>
            </a:r>
            <a:r>
              <a:rPr lang="sv-SE" altLang="sv-SE" dirty="0" smtClean="0"/>
              <a:t>EM</a:t>
            </a:r>
            <a:endParaRPr lang="sv-SE" altLang="sv-SE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45" y="254949"/>
            <a:ext cx="816769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ubrik 3"/>
          <p:cNvSpPr>
            <a:spLocks noGrp="1"/>
          </p:cNvSpPr>
          <p:nvPr>
            <p:ph type="title"/>
          </p:nvPr>
        </p:nvSpPr>
        <p:spPr>
          <a:xfrm>
            <a:off x="1390385" y="159676"/>
            <a:ext cx="6525947" cy="501253"/>
          </a:xfrm>
        </p:spPr>
        <p:txBody>
          <a:bodyPr/>
          <a:lstStyle/>
          <a:p>
            <a:r>
              <a:rPr lang="sv-SE" altLang="sv-SE" dirty="0" err="1" smtClean="0"/>
              <a:t>Platform</a:t>
            </a:r>
            <a:r>
              <a:rPr lang="sv-SE" altLang="sv-SE" dirty="0" smtClean="0"/>
              <a:t> hanterande multipla testbäddar</a:t>
            </a:r>
          </a:p>
        </p:txBody>
      </p:sp>
    </p:spTree>
    <p:extLst>
      <p:ext uri="{BB962C8B-B14F-4D97-AF65-F5344CB8AC3E}">
        <p14:creationId xmlns:p14="http://schemas.microsoft.com/office/powerpoint/2010/main" val="10160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83" y="959644"/>
            <a:ext cx="3008709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Testbed KTH – </a:t>
            </a:r>
            <a:r>
              <a:rPr lang="en-US" dirty="0" err="1" smtClean="0"/>
              <a:t>Osquldas</a:t>
            </a:r>
            <a:r>
              <a:rPr lang="en-US" dirty="0"/>
              <a:t> </a:t>
            </a:r>
            <a:r>
              <a:rPr lang="en-US" dirty="0" err="1" smtClean="0"/>
              <a:t>Väg</a:t>
            </a:r>
            <a:r>
              <a:rPr lang="en-US" dirty="0" smtClean="0"/>
              <a:t> 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97148" y="4554073"/>
            <a:ext cx="41497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Testbed KTH: </a:t>
            </a:r>
            <a:r>
              <a:rPr lang="en-US" sz="1350" dirty="0">
                <a:solidFill>
                  <a:schemeClr val="bg1"/>
                </a:solidFill>
              </a:rPr>
              <a:t>300 </a:t>
            </a:r>
            <a:r>
              <a:rPr lang="en-US" sz="1350" dirty="0" smtClean="0">
                <a:solidFill>
                  <a:schemeClr val="bg1"/>
                </a:solidFill>
              </a:rPr>
              <a:t>m</a:t>
            </a:r>
            <a:r>
              <a:rPr lang="en-US" sz="1350" baseline="30000" dirty="0" smtClean="0">
                <a:solidFill>
                  <a:schemeClr val="bg1"/>
                </a:solidFill>
              </a:rPr>
              <a:t>2</a:t>
            </a:r>
            <a:endParaRPr lang="en-US" sz="1350" baseline="30000" dirty="0">
              <a:solidFill>
                <a:schemeClr val="bg1"/>
              </a:solidFill>
            </a:endParaRP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997" r="199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72598"/>
            <a:ext cx="9144000" cy="742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tx1"/>
              </a:solidFill>
            </a:endParaRPr>
          </a:p>
        </p:txBody>
      </p:sp>
      <p:sp>
        <p:nvSpPr>
          <p:cNvPr id="20482" name="Rubrik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v-SE" altLang="sv-SE" dirty="0" err="1" smtClean="0"/>
              <a:t>Examples</a:t>
            </a:r>
            <a:r>
              <a:rPr lang="sv-SE" altLang="sv-SE" dirty="0" smtClean="0"/>
              <a:t> of sensors in </a:t>
            </a:r>
            <a:r>
              <a:rPr lang="sv-SE" altLang="sv-SE" dirty="0" err="1" smtClean="0"/>
              <a:t>Te</a:t>
            </a:r>
            <a:r>
              <a:rPr lang="sv-SE" dirty="0" err="1" smtClean="0"/>
              <a:t>stbed</a:t>
            </a:r>
            <a:r>
              <a:rPr lang="sv-SE" dirty="0" smtClean="0"/>
              <a:t> </a:t>
            </a:r>
            <a:r>
              <a:rPr lang="sv-SE" dirty="0" smtClean="0"/>
              <a:t>KTH</a:t>
            </a:r>
            <a:endParaRPr lang="sv-SE" altLang="sv-S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04203" y="1000171"/>
            <a:ext cx="4158134" cy="3929638"/>
          </a:xfrm>
          <a:prstGeom prst="rect">
            <a:avLst/>
          </a:prstGeom>
          <a:noFill/>
        </p:spPr>
        <p:txBody>
          <a:bodyPr wrap="none" numCol="2" rtlCol="0">
            <a:normAutofit/>
          </a:bodyPr>
          <a:lstStyle/>
          <a:p>
            <a:r>
              <a:rPr lang="en-US" altLang="sv-SE" sz="1350" b="1" u="sng" dirty="0"/>
              <a:t>Indoor air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/>
              <a:t>Temperature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/>
              <a:t>Humidity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/>
              <a:t>CO</a:t>
            </a:r>
            <a:r>
              <a:rPr lang="en-US" altLang="sv-SE" sz="1350" baseline="-25000" dirty="0"/>
              <a:t>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/>
              <a:t>VOC (Volatile Organic Compound)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/>
              <a:t>Allergens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/>
              <a:t>Pressure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/>
              <a:t>Radon</a:t>
            </a:r>
          </a:p>
          <a:p>
            <a:endParaRPr lang="en-US" altLang="sv-SE" sz="1350" b="1" u="sng" dirty="0" smtClean="0"/>
          </a:p>
          <a:p>
            <a:r>
              <a:rPr lang="en-US" altLang="sv-SE" sz="1350" b="1" u="sng" dirty="0" smtClean="0"/>
              <a:t>Indoor environment</a:t>
            </a:r>
            <a:endParaRPr lang="en-US" altLang="sv-SE" sz="135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/>
              <a:t>Window opening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/>
              <a:t>Occupancy detection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 smtClean="0"/>
              <a:t>Fire </a:t>
            </a:r>
            <a:r>
              <a:rPr lang="en-US" altLang="sv-SE" sz="1350" dirty="0"/>
              <a:t>detection sensors</a:t>
            </a:r>
            <a:endParaRPr lang="en-US" altLang="sv-SE" sz="1350" b="1" dirty="0"/>
          </a:p>
          <a:p>
            <a:endParaRPr lang="en-US" altLang="sv-SE" sz="1350" b="1" u="sng" dirty="0" smtClean="0"/>
          </a:p>
          <a:p>
            <a:endParaRPr lang="en-US" altLang="sv-SE" sz="1350" b="1" u="sng" dirty="0"/>
          </a:p>
          <a:p>
            <a:endParaRPr lang="en-US" altLang="sv-SE" sz="1350" b="1" u="sng" dirty="0" smtClean="0"/>
          </a:p>
          <a:p>
            <a:endParaRPr lang="en-US" altLang="sv-SE" sz="1350" b="1" u="sng" dirty="0"/>
          </a:p>
          <a:p>
            <a:r>
              <a:rPr lang="en-US" altLang="sv-SE" sz="1350" b="1" u="sng" dirty="0" smtClean="0"/>
              <a:t>Flows</a:t>
            </a:r>
            <a:endParaRPr lang="en-US" altLang="sv-SE" sz="135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/>
              <a:t>Ventilation airflows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/>
              <a:t>Cold water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/>
              <a:t>Hot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/>
              <a:t>Ventilation T</a:t>
            </a:r>
            <a:r>
              <a:rPr lang="en-US" altLang="sv-SE" sz="1350" baseline="-25000" dirty="0"/>
              <a:t>in</a:t>
            </a:r>
            <a:r>
              <a:rPr lang="en-US" altLang="sv-SE" sz="1350" dirty="0"/>
              <a:t>, T</a:t>
            </a:r>
            <a:r>
              <a:rPr lang="en-US" altLang="sv-SE" sz="1350" baseline="-25000" dirty="0"/>
              <a:t>out</a:t>
            </a:r>
            <a:endParaRPr lang="en-US" altLang="sv-SE" sz="1350" dirty="0"/>
          </a:p>
          <a:p>
            <a:endParaRPr lang="en-US" altLang="sv-SE" sz="1350" b="1" u="sng" dirty="0" smtClean="0"/>
          </a:p>
          <a:p>
            <a:r>
              <a:rPr lang="en-US" altLang="sv-SE" sz="1350" b="1" u="sng" dirty="0" smtClean="0"/>
              <a:t>Energy </a:t>
            </a:r>
            <a:r>
              <a:rPr lang="en-US" altLang="sv-SE" sz="1350" b="1" u="sng" dirty="0"/>
              <a:t>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/>
              <a:t>Electricity (each outlet)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/>
              <a:t>Hot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/>
              <a:t>Space heating</a:t>
            </a:r>
          </a:p>
          <a:p>
            <a:endParaRPr lang="en-US" altLang="sv-SE" sz="1350" b="1" u="sng" dirty="0" smtClean="0"/>
          </a:p>
          <a:p>
            <a:r>
              <a:rPr lang="en-US" altLang="sv-SE" sz="1350" b="1" u="sng" dirty="0" smtClean="0"/>
              <a:t>In-home displays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 smtClean="0"/>
              <a:t>Product specific displays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v-SE" sz="1350" dirty="0" smtClean="0"/>
              <a:t>App-functions in BMS</a:t>
            </a:r>
            <a:endParaRPr lang="en-US" altLang="sv-SE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1614" b="52064"/>
          <a:stretch/>
        </p:blipFill>
        <p:spPr>
          <a:xfrm rot="5400000">
            <a:off x="408950" y="1576819"/>
            <a:ext cx="4219846" cy="24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 mechanisms enabled by data and ICT</a:t>
            </a:r>
            <a:endParaRPr lang="en-US" dirty="0"/>
          </a:p>
        </p:txBody>
      </p:sp>
      <p:pic>
        <p:nvPicPr>
          <p:cNvPr id="4" name="PIC_En Monitor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08" y="1187054"/>
            <a:ext cx="5336076" cy="3058715"/>
          </a:xfrm>
        </p:spPr>
      </p:pic>
      <p:sp>
        <p:nvSpPr>
          <p:cNvPr id="5" name="TEXT Energy monitoring"/>
          <p:cNvSpPr txBox="1"/>
          <p:nvPr/>
        </p:nvSpPr>
        <p:spPr>
          <a:xfrm>
            <a:off x="3598493" y="4668962"/>
            <a:ext cx="1588897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Energy monitoring</a:t>
            </a:r>
            <a:endParaRPr lang="en-US" sz="1350" dirty="0">
              <a:solidFill>
                <a:schemeClr val="bg1"/>
              </a:solidFill>
            </a:endParaRPr>
          </a:p>
        </p:txBody>
      </p:sp>
      <p:pic>
        <p:nvPicPr>
          <p:cNvPr id="6" name="PIC Pragu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49" y="1086712"/>
            <a:ext cx="2912633" cy="205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 Pragu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49" y="3140078"/>
            <a:ext cx="2912633" cy="13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Advanced control"/>
          <p:cNvSpPr txBox="1"/>
          <p:nvPr/>
        </p:nvSpPr>
        <p:spPr>
          <a:xfrm>
            <a:off x="3633867" y="4668962"/>
            <a:ext cx="1521571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Advanced control</a:t>
            </a:r>
            <a:endParaRPr lang="en-US" sz="1350" dirty="0">
              <a:solidFill>
                <a:schemeClr val="bg1"/>
              </a:solidFill>
            </a:endParaRPr>
          </a:p>
        </p:txBody>
      </p:sp>
      <p:pic>
        <p:nvPicPr>
          <p:cNvPr id="9" name="PIC Q Building" descr="C:\Users\marcomo\Dropbox\HVAC Project\Website\HVAC\common\buildin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06" y="1703911"/>
            <a:ext cx="3105000" cy="20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 Behavi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16853" r="2490"/>
          <a:stretch/>
        </p:blipFill>
        <p:spPr bwMode="auto">
          <a:xfrm>
            <a:off x="1674953" y="1509197"/>
            <a:ext cx="6823985" cy="249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ehavior"/>
          <p:cNvSpPr txBox="1"/>
          <p:nvPr/>
        </p:nvSpPr>
        <p:spPr>
          <a:xfrm>
            <a:off x="2797812" y="4668962"/>
            <a:ext cx="3182346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Promotion of energy efficient behaviors</a:t>
            </a:r>
            <a:endParaRPr lang="en-US" sz="1350" dirty="0">
              <a:solidFill>
                <a:schemeClr val="bg1"/>
              </a:solidFill>
            </a:endParaRPr>
          </a:p>
        </p:txBody>
      </p:sp>
      <p:pic>
        <p:nvPicPr>
          <p:cNvPr id="12" name="PIC feedback" hidden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01" y="943985"/>
            <a:ext cx="5316395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 Fault detectio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33" y="1024898"/>
            <a:ext cx="5346135" cy="3339850"/>
          </a:xfrm>
          <a:prstGeom prst="rect">
            <a:avLst/>
          </a:prstGeom>
        </p:spPr>
      </p:pic>
      <p:sp>
        <p:nvSpPr>
          <p:cNvPr id="14" name="TEXT Fault detection"/>
          <p:cNvSpPr txBox="1"/>
          <p:nvPr/>
        </p:nvSpPr>
        <p:spPr>
          <a:xfrm>
            <a:off x="3843491" y="4668962"/>
            <a:ext cx="1319592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Fault detection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7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11" grpId="0"/>
      <p:bldP spid="11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375" y="1350169"/>
            <a:ext cx="257770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350" dirty="0"/>
              <a:t>Allergenfria inomhusmiljöer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3 KTH forskare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4 KI-forskare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1 företag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2 studenter</a:t>
            </a:r>
          </a:p>
          <a:p>
            <a:pPr>
              <a:defRPr/>
            </a:pPr>
            <a:endParaRPr lang="sv-SE" sz="1350" dirty="0"/>
          </a:p>
          <a:p>
            <a:pPr>
              <a:defRPr/>
            </a:pPr>
            <a:endParaRPr lang="sv-SE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762114" y="2649343"/>
            <a:ext cx="2577703" cy="854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350" dirty="0"/>
              <a:t>GDPR och smarta byggnader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4 KTH-forskare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2 SU-forskare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2 företag + HSB </a:t>
            </a:r>
            <a:r>
              <a:rPr lang="sv-SE" sz="900" dirty="0" err="1"/>
              <a:t>Living</a:t>
            </a:r>
            <a:r>
              <a:rPr lang="sv-SE" sz="900" dirty="0"/>
              <a:t> Lab (13 företag + Chalmers)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0229" y="3617119"/>
            <a:ext cx="2578894" cy="12695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350" dirty="0"/>
              <a:t>Databas och Big Data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4 KTH-forskare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4 företag (diskussionspartners än så länge)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1 kurs</a:t>
            </a:r>
          </a:p>
          <a:p>
            <a:pPr>
              <a:defRPr/>
            </a:pPr>
            <a:endParaRPr lang="sv-SE" sz="900" dirty="0"/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endParaRPr lang="sv-SE" sz="900" dirty="0"/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sv-SE" sz="900" dirty="0"/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sv-SE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6085378" y="2347541"/>
            <a:ext cx="2577703" cy="12695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350" dirty="0" err="1"/>
              <a:t>Sustainable</a:t>
            </a:r>
            <a:r>
              <a:rPr lang="sv-SE" sz="1350" dirty="0"/>
              <a:t> Co-</a:t>
            </a:r>
            <a:r>
              <a:rPr lang="sv-SE" sz="1350" dirty="0" err="1"/>
              <a:t>Living</a:t>
            </a:r>
            <a:endParaRPr lang="sv-SE" sz="1350" dirty="0"/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3 KTH-forskare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2 KI-forskare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2 SU-forskare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1 LU-forskare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1 UU-forskare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sv-SE" sz="900" dirty="0"/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sv-SE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3442584" y="629625"/>
            <a:ext cx="36504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350" dirty="0"/>
              <a:t>Gråvattenrening och avloppsvärmeväxling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12 KTH forskare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8 företag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1 kommun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6881" y="1309688"/>
            <a:ext cx="3048000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350" dirty="0"/>
              <a:t>Flexibla lägenheter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2 KTH-forskare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4 företag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sv-SE" sz="900" dirty="0"/>
              <a:t>1 kurs</a:t>
            </a:r>
          </a:p>
        </p:txBody>
      </p:sp>
      <p:sp>
        <p:nvSpPr>
          <p:cNvPr id="19464" name="Rubrik 3"/>
          <p:cNvSpPr>
            <a:spLocks noGrp="1"/>
          </p:cNvSpPr>
          <p:nvPr>
            <p:ph type="title"/>
          </p:nvPr>
        </p:nvSpPr>
        <p:spPr>
          <a:xfrm>
            <a:off x="1476375" y="229097"/>
            <a:ext cx="5988844" cy="375047"/>
          </a:xfrm>
        </p:spPr>
        <p:txBody>
          <a:bodyPr/>
          <a:lstStyle/>
          <a:p>
            <a:r>
              <a:rPr lang="sv-SE" altLang="sv-SE" dirty="0" smtClean="0"/>
              <a:t>Forskning, utbildning och samverkan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13908908"/>
              </p:ext>
            </p:extLst>
          </p:nvPr>
        </p:nvGraphicFramePr>
        <p:xfrm>
          <a:off x="2915611" y="1239500"/>
          <a:ext cx="3019383" cy="223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45" y="254949"/>
            <a:ext cx="816769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 template">
  <a:themeElements>
    <a:clrScheme name="KT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54A6"/>
      </a:accent1>
      <a:accent2>
        <a:srgbClr val="5494E6"/>
      </a:accent2>
      <a:accent3>
        <a:srgbClr val="62922E"/>
      </a:accent3>
      <a:accent4>
        <a:srgbClr val="A2D16E"/>
      </a:accent4>
      <a:accent5>
        <a:srgbClr val="9D102D"/>
      </a:accent5>
      <a:accent6>
        <a:srgbClr val="E74769"/>
      </a:accent6>
      <a:hlink>
        <a:srgbClr val="C2C2C4"/>
      </a:hlink>
      <a:folHlink>
        <a:srgbClr val="800080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577</Words>
  <Application>Microsoft Office PowerPoint</Application>
  <PresentationFormat>On-screen Show (16:9)</PresentationFormat>
  <Paragraphs>162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KTH_PPT template</vt:lpstr>
      <vt:lpstr>K T H  LIVE-IN LAB  TESTBÄDDAR FÖR ACCELERERAD INNOVATION JONAS ANUND VOGEL </vt:lpstr>
      <vt:lpstr>PowerPoint Presentation</vt:lpstr>
      <vt:lpstr>PowerPoint Presentation</vt:lpstr>
      <vt:lpstr>PowerPoint Presentation</vt:lpstr>
      <vt:lpstr>Platform hanterande multipla testbäddar</vt:lpstr>
      <vt:lpstr> Testbed KTH – Osquldas Väg 12</vt:lpstr>
      <vt:lpstr>Examples of sensors in Testbed KTH</vt:lpstr>
      <vt:lpstr>Energy efficiency mechanisms enabled by data and ICT</vt:lpstr>
      <vt:lpstr>Forskning, utbildning och samverkan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</dc:creator>
  <cp:lastModifiedBy>Jonas Anund Vogel</cp:lastModifiedBy>
  <cp:revision>189</cp:revision>
  <cp:lastPrinted>2013-05-27T09:10:21Z</cp:lastPrinted>
  <dcterms:created xsi:type="dcterms:W3CDTF">2013-05-14T14:14:04Z</dcterms:created>
  <dcterms:modified xsi:type="dcterms:W3CDTF">2018-05-18T07:50:15Z</dcterms:modified>
</cp:coreProperties>
</file>