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"/>
  </p:notesMasterIdLst>
  <p:sldIdLst>
    <p:sldId id="256" r:id="rId2"/>
  </p:sldIdLst>
  <p:sldSz cx="30275213" cy="21388388"/>
  <p:notesSz cx="6858000" cy="9144000"/>
  <p:defaultTextStyle>
    <a:defPPr>
      <a:defRPr lang="en-US"/>
    </a:defPPr>
    <a:lvl1pPr marL="0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6070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2140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821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428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8035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642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32491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8562" algn="l" defTabSz="295214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3" d="100"/>
          <a:sy n="43" d="100"/>
        </p:scale>
        <p:origin x="-726" y="-72"/>
      </p:cViewPr>
      <p:guideLst>
        <p:guide orient="horz" pos="6737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63B49-23F9-406E-8481-3B296E1A8A1B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685800"/>
            <a:ext cx="4851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C3CD2-A02B-4366-8FA0-97451E788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0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95214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1pPr>
    <a:lvl2pPr marL="1476070" algn="l" defTabSz="295214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2pPr>
    <a:lvl3pPr marL="2952140" algn="l" defTabSz="295214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3pPr>
    <a:lvl4pPr marL="4428211" algn="l" defTabSz="295214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4pPr>
    <a:lvl5pPr marL="5904281" algn="l" defTabSz="295214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5pPr>
    <a:lvl6pPr marL="7380351" algn="l" defTabSz="295214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6pPr>
    <a:lvl7pPr marL="8856421" algn="l" defTabSz="295214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7pPr>
    <a:lvl8pPr marL="10332491" algn="l" defTabSz="295214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8pPr>
    <a:lvl9pPr marL="11808562" algn="l" defTabSz="295214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6644271"/>
            <a:ext cx="25733931" cy="45846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282" y="12120087"/>
            <a:ext cx="21192649" cy="546592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56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7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78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4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29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5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00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0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533" y="13744021"/>
            <a:ext cx="25733931" cy="4247972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533" y="9065313"/>
            <a:ext cx="25733931" cy="4678708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567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1353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7029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270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78382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405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2973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541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6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14332" y="15566001"/>
            <a:ext cx="44850417" cy="44019483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69345" y="15566001"/>
            <a:ext cx="44855671" cy="44019483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19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1" y="856527"/>
            <a:ext cx="27247692" cy="356473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1" y="4787634"/>
            <a:ext cx="13376810" cy="1995258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676" indent="0">
              <a:buNone/>
              <a:defRPr sz="6500" b="1"/>
            </a:lvl2pPr>
            <a:lvl3pPr marL="2951353" indent="0">
              <a:buNone/>
              <a:defRPr sz="5800" b="1"/>
            </a:lvl3pPr>
            <a:lvl4pPr marL="4427029" indent="0">
              <a:buNone/>
              <a:defRPr sz="5200" b="1"/>
            </a:lvl4pPr>
            <a:lvl5pPr marL="5902705" indent="0">
              <a:buNone/>
              <a:defRPr sz="5200" b="1"/>
            </a:lvl5pPr>
            <a:lvl6pPr marL="7378382" indent="0">
              <a:buNone/>
              <a:defRPr sz="5200" b="1"/>
            </a:lvl6pPr>
            <a:lvl7pPr marL="8854058" indent="0">
              <a:buNone/>
              <a:defRPr sz="5200" b="1"/>
            </a:lvl7pPr>
            <a:lvl8pPr marL="10329731" indent="0">
              <a:buNone/>
              <a:defRPr sz="5200" b="1"/>
            </a:lvl8pPr>
            <a:lvl9pPr marL="11805411" indent="0">
              <a:buNone/>
              <a:defRPr sz="5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761" y="6782891"/>
            <a:ext cx="13376810" cy="12323080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396" y="4787634"/>
            <a:ext cx="13382065" cy="1995258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676" indent="0">
              <a:buNone/>
              <a:defRPr sz="6500" b="1"/>
            </a:lvl2pPr>
            <a:lvl3pPr marL="2951353" indent="0">
              <a:buNone/>
              <a:defRPr sz="5800" b="1"/>
            </a:lvl3pPr>
            <a:lvl4pPr marL="4427029" indent="0">
              <a:buNone/>
              <a:defRPr sz="5200" b="1"/>
            </a:lvl4pPr>
            <a:lvl5pPr marL="5902705" indent="0">
              <a:buNone/>
              <a:defRPr sz="5200" b="1"/>
            </a:lvl5pPr>
            <a:lvl6pPr marL="7378382" indent="0">
              <a:buNone/>
              <a:defRPr sz="5200" b="1"/>
            </a:lvl6pPr>
            <a:lvl7pPr marL="8854058" indent="0">
              <a:buNone/>
              <a:defRPr sz="5200" b="1"/>
            </a:lvl7pPr>
            <a:lvl8pPr marL="10329731" indent="0">
              <a:buNone/>
              <a:defRPr sz="5200" b="1"/>
            </a:lvl8pPr>
            <a:lvl9pPr marL="11805411" indent="0">
              <a:buNone/>
              <a:defRPr sz="5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396" y="6782891"/>
            <a:ext cx="13382065" cy="12323080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58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81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4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9" y="851574"/>
            <a:ext cx="9960336" cy="362414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767" y="851582"/>
            <a:ext cx="16924685" cy="18254397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769" y="4475726"/>
            <a:ext cx="9960336" cy="14630253"/>
          </a:xfrm>
        </p:spPr>
        <p:txBody>
          <a:bodyPr/>
          <a:lstStyle>
            <a:lvl1pPr marL="0" indent="0">
              <a:buNone/>
              <a:defRPr sz="4500"/>
            </a:lvl1pPr>
            <a:lvl2pPr marL="1475676" indent="0">
              <a:buNone/>
              <a:defRPr sz="3900"/>
            </a:lvl2pPr>
            <a:lvl3pPr marL="2951353" indent="0">
              <a:buNone/>
              <a:defRPr sz="3200"/>
            </a:lvl3pPr>
            <a:lvl4pPr marL="4427029" indent="0">
              <a:buNone/>
              <a:defRPr sz="2900"/>
            </a:lvl4pPr>
            <a:lvl5pPr marL="5902705" indent="0">
              <a:buNone/>
              <a:defRPr sz="2900"/>
            </a:lvl5pPr>
            <a:lvl6pPr marL="7378382" indent="0">
              <a:buNone/>
              <a:defRPr sz="2900"/>
            </a:lvl6pPr>
            <a:lvl7pPr marL="8854058" indent="0">
              <a:buNone/>
              <a:defRPr sz="2900"/>
            </a:lvl7pPr>
            <a:lvl8pPr marL="10329731" indent="0">
              <a:buNone/>
              <a:defRPr sz="2900"/>
            </a:lvl8pPr>
            <a:lvl9pPr marL="11805411" indent="0">
              <a:buNone/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018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154" y="14971872"/>
            <a:ext cx="18165128" cy="176751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154" y="1911092"/>
            <a:ext cx="18165128" cy="12833033"/>
          </a:xfrm>
        </p:spPr>
        <p:txBody>
          <a:bodyPr/>
          <a:lstStyle>
            <a:lvl1pPr marL="0" indent="0">
              <a:buNone/>
              <a:defRPr sz="10300"/>
            </a:lvl1pPr>
            <a:lvl2pPr marL="1475676" indent="0">
              <a:buNone/>
              <a:defRPr sz="9000"/>
            </a:lvl2pPr>
            <a:lvl3pPr marL="2951353" indent="0">
              <a:buNone/>
              <a:defRPr sz="7700"/>
            </a:lvl3pPr>
            <a:lvl4pPr marL="4427029" indent="0">
              <a:buNone/>
              <a:defRPr sz="6500"/>
            </a:lvl4pPr>
            <a:lvl5pPr marL="5902705" indent="0">
              <a:buNone/>
              <a:defRPr sz="6500"/>
            </a:lvl5pPr>
            <a:lvl6pPr marL="7378382" indent="0">
              <a:buNone/>
              <a:defRPr sz="6500"/>
            </a:lvl6pPr>
            <a:lvl7pPr marL="8854058" indent="0">
              <a:buNone/>
              <a:defRPr sz="6500"/>
            </a:lvl7pPr>
            <a:lvl8pPr marL="10329731" indent="0">
              <a:buNone/>
              <a:defRPr sz="6500"/>
            </a:lvl8pPr>
            <a:lvl9pPr marL="11805411" indent="0">
              <a:buNone/>
              <a:defRPr sz="6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154" y="16739386"/>
            <a:ext cx="18165128" cy="2510163"/>
          </a:xfrm>
        </p:spPr>
        <p:txBody>
          <a:bodyPr/>
          <a:lstStyle>
            <a:lvl1pPr marL="0" indent="0">
              <a:buNone/>
              <a:defRPr sz="4500"/>
            </a:lvl1pPr>
            <a:lvl2pPr marL="1475676" indent="0">
              <a:buNone/>
              <a:defRPr sz="3900"/>
            </a:lvl2pPr>
            <a:lvl3pPr marL="2951353" indent="0">
              <a:buNone/>
              <a:defRPr sz="3200"/>
            </a:lvl3pPr>
            <a:lvl4pPr marL="4427029" indent="0">
              <a:buNone/>
              <a:defRPr sz="2900"/>
            </a:lvl4pPr>
            <a:lvl5pPr marL="5902705" indent="0">
              <a:buNone/>
              <a:defRPr sz="2900"/>
            </a:lvl5pPr>
            <a:lvl6pPr marL="7378382" indent="0">
              <a:buNone/>
              <a:defRPr sz="2900"/>
            </a:lvl6pPr>
            <a:lvl7pPr marL="8854058" indent="0">
              <a:buNone/>
              <a:defRPr sz="2900"/>
            </a:lvl7pPr>
            <a:lvl8pPr marL="10329731" indent="0">
              <a:buNone/>
              <a:defRPr sz="2900"/>
            </a:lvl8pPr>
            <a:lvl9pPr marL="11805411" indent="0">
              <a:buNone/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67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347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76283" y="2673557"/>
            <a:ext cx="22548726" cy="5691192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14332" y="2673557"/>
            <a:ext cx="67157362" cy="569119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40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761" y="856527"/>
            <a:ext cx="27247692" cy="3564731"/>
          </a:xfrm>
          <a:prstGeom prst="rect">
            <a:avLst/>
          </a:prstGeom>
        </p:spPr>
        <p:txBody>
          <a:bodyPr vert="horz" lIns="295137" tIns="147568" rIns="295137" bIns="14756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1" y="4990632"/>
            <a:ext cx="27247692" cy="14115347"/>
          </a:xfrm>
          <a:prstGeom prst="rect">
            <a:avLst/>
          </a:prstGeom>
        </p:spPr>
        <p:txBody>
          <a:bodyPr vert="horz" lIns="295137" tIns="147568" rIns="295137" bIns="1475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761" y="19823868"/>
            <a:ext cx="7064216" cy="1138734"/>
          </a:xfrm>
          <a:prstGeom prst="rect">
            <a:avLst/>
          </a:prstGeom>
        </p:spPr>
        <p:txBody>
          <a:bodyPr vert="horz" lIns="295137" tIns="147568" rIns="295137" bIns="147568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85AAE-A49C-46FC-BA95-4B2E7766FA44}" type="datetimeFigureOut">
              <a:rPr lang="en-US" smtClean="0"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4031" y="19823868"/>
            <a:ext cx="9587151" cy="1138734"/>
          </a:xfrm>
          <a:prstGeom prst="rect">
            <a:avLst/>
          </a:prstGeom>
        </p:spPr>
        <p:txBody>
          <a:bodyPr vert="horz" lIns="295137" tIns="147568" rIns="295137" bIns="147568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7236" y="19823868"/>
            <a:ext cx="7064216" cy="1138734"/>
          </a:xfrm>
          <a:prstGeom prst="rect">
            <a:avLst/>
          </a:prstGeom>
        </p:spPr>
        <p:txBody>
          <a:bodyPr vert="horz" lIns="295137" tIns="147568" rIns="295137" bIns="147568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95E68-39EC-47CB-B852-7B23BA4CC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2951353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6756" indent="-1106756" algn="l" defTabSz="2951353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7975" indent="-922299" algn="l" defTabSz="2951353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191" indent="-737835" algn="l" defTabSz="295135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4864" indent="-737835" algn="l" defTabSz="2951353" rtl="0" eaLnBrk="1" latinLnBrk="0" hangingPunct="1">
        <a:spcBef>
          <a:spcPct val="20000"/>
        </a:spcBef>
        <a:buFont typeface="Arial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0540" indent="-737835" algn="l" defTabSz="2951353" rtl="0" eaLnBrk="1" latinLnBrk="0" hangingPunct="1">
        <a:spcBef>
          <a:spcPct val="20000"/>
        </a:spcBef>
        <a:buFont typeface="Arial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6217" indent="-737835" algn="l" defTabSz="295135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1893" indent="-737835" algn="l" defTabSz="295135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7569" indent="-737835" algn="l" defTabSz="295135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3246" indent="-737835" algn="l" defTabSz="295135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5135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5676" algn="l" defTabSz="295135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1353" algn="l" defTabSz="295135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7029" algn="l" defTabSz="295135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2705" algn="l" defTabSz="295135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8382" algn="l" defTabSz="295135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4058" algn="l" defTabSz="295135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29731" algn="l" defTabSz="295135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5411" algn="l" defTabSz="295135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07207" y="635794"/>
            <a:ext cx="29272706" cy="2743200"/>
          </a:xfrm>
          <a:prstGeom prst="roundRect">
            <a:avLst/>
          </a:prstGeom>
          <a:solidFill>
            <a:srgbClr val="0064AE"/>
          </a:solidFill>
          <a:ln w="76200">
            <a:solidFill>
              <a:srgbClr val="0064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/>
          </a:p>
        </p:txBody>
      </p:sp>
      <p:pic>
        <p:nvPicPr>
          <p:cNvPr id="1026" name="Picture 2" descr="http://www.staforum.se/Portals/1/KTH-JPEG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06" y="716757"/>
            <a:ext cx="2581274" cy="258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497946" y="19838194"/>
            <a:ext cx="29272706" cy="1219200"/>
          </a:xfrm>
          <a:prstGeom prst="roundRect">
            <a:avLst/>
          </a:prstGeom>
          <a:solidFill>
            <a:srgbClr val="0064AE"/>
          </a:solidFill>
          <a:ln w="76200">
            <a:solidFill>
              <a:srgbClr val="0064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97152" y="3724037"/>
            <a:ext cx="9610460" cy="15769114"/>
          </a:xfrm>
          <a:prstGeom prst="roundRect">
            <a:avLst>
              <a:gd name="adj" fmla="val 3628"/>
            </a:avLst>
          </a:prstGeom>
          <a:solidFill>
            <a:schemeClr val="bg1"/>
          </a:solidFill>
          <a:ln w="76200">
            <a:solidFill>
              <a:srgbClr val="0064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chemeClr val="tx1"/>
                </a:solidFill>
              </a:rPr>
              <a:t>Introduction </a:t>
            </a:r>
            <a:r>
              <a:rPr lang="sv-SE" sz="6600" b="1" dirty="0" smtClean="0">
                <a:solidFill>
                  <a:schemeClr val="tx1"/>
                </a:solidFill>
              </a:rPr>
              <a:t>&amp; </a:t>
            </a:r>
            <a:r>
              <a:rPr lang="en-US" sz="6600" b="1" dirty="0" smtClean="0">
                <a:solidFill>
                  <a:schemeClr val="tx1"/>
                </a:solidFill>
              </a:rPr>
              <a:t>Motivation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Few </a:t>
            </a:r>
            <a:r>
              <a:rPr lang="en-US" dirty="0">
                <a:solidFill>
                  <a:schemeClr val="tx1"/>
                </a:solidFill>
              </a:rPr>
              <a:t>w</a:t>
            </a:r>
            <a:r>
              <a:rPr lang="en-US" dirty="0" smtClean="0">
                <a:solidFill>
                  <a:schemeClr val="tx1"/>
                </a:solidFill>
              </a:rPr>
              <a:t>ords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Main points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Large font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High contrast color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sz="6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6600" b="1" dirty="0" smtClean="0">
                <a:solidFill>
                  <a:schemeClr val="tx1"/>
                </a:solidFill>
              </a:rPr>
              <a:t>Goals</a:t>
            </a:r>
            <a:endParaRPr lang="en-US" b="1" dirty="0" smtClean="0">
              <a:solidFill>
                <a:schemeClr val="tx1"/>
              </a:solidFill>
            </a:endParaRP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Few words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Main points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Large font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High contrast color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0338330" y="3707898"/>
            <a:ext cx="9610460" cy="15769114"/>
          </a:xfrm>
          <a:prstGeom prst="roundRect">
            <a:avLst>
              <a:gd name="adj" fmla="val 3628"/>
            </a:avLst>
          </a:prstGeom>
          <a:solidFill>
            <a:schemeClr val="bg1"/>
          </a:solidFill>
          <a:ln w="76200">
            <a:solidFill>
              <a:srgbClr val="0064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chemeClr val="tx1"/>
                </a:solidFill>
              </a:rPr>
              <a:t>Graphic Results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sz="6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6600" b="1" dirty="0" smtClean="0">
                <a:solidFill>
                  <a:schemeClr val="tx1"/>
                </a:solidFill>
              </a:rPr>
              <a:t>Methods</a:t>
            </a:r>
            <a:endParaRPr lang="en-US" b="1" dirty="0">
              <a:solidFill>
                <a:schemeClr val="tx1"/>
              </a:solidFill>
            </a:endParaRP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Few words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Main points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Large font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High contrast color</a:t>
            </a: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0169453" y="3707898"/>
            <a:ext cx="9610460" cy="15769114"/>
          </a:xfrm>
          <a:prstGeom prst="roundRect">
            <a:avLst>
              <a:gd name="adj" fmla="val 3628"/>
            </a:avLst>
          </a:prstGeom>
          <a:solidFill>
            <a:schemeClr val="bg1"/>
          </a:solidFill>
          <a:ln w="76200">
            <a:solidFill>
              <a:srgbClr val="0064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chemeClr val="tx1"/>
                </a:solidFill>
              </a:rPr>
              <a:t>Interaction Results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sz="6600" b="1" dirty="0" smtClean="0">
                <a:solidFill>
                  <a:schemeClr val="tx1"/>
                </a:solidFill>
              </a:rPr>
              <a:t>Conclusions</a:t>
            </a:r>
            <a:endParaRPr lang="en-US" dirty="0" smtClean="0">
              <a:solidFill>
                <a:schemeClr val="tx1"/>
              </a:solidFill>
            </a:endParaRP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Few words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Main points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Large font</a:t>
            </a:r>
          </a:p>
          <a:p>
            <a:pPr marL="857250" indent="-8572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High contrast color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6600" b="1" dirty="0" smtClean="0">
                <a:solidFill>
                  <a:schemeClr val="tx1"/>
                </a:solidFill>
              </a:rPr>
              <a:t>References</a:t>
            </a:r>
            <a:endParaRPr lang="en-US" b="1" dirty="0" smtClean="0">
              <a:solidFill>
                <a:schemeClr val="tx1"/>
              </a:solidFill>
            </a:endParaRPr>
          </a:p>
          <a:p>
            <a:pPr marL="1143000" indent="-1143000"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Reference 1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Reference 2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Reference 3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Reference 4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18355" y="1076370"/>
            <a:ext cx="1564845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smtClean="0">
                <a:solidFill>
                  <a:schemeClr val="bg1"/>
                </a:solidFill>
              </a:rPr>
              <a:t>Project Title not too Long</a:t>
            </a:r>
            <a:endParaRPr lang="en-US" sz="115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225456" y="738188"/>
            <a:ext cx="425655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5400" b="1" dirty="0" smtClean="0">
                <a:solidFill>
                  <a:schemeClr val="bg1"/>
                </a:solidFill>
              </a:rPr>
              <a:t>Student One</a:t>
            </a:r>
          </a:p>
          <a:p>
            <a:pPr algn="r"/>
            <a:r>
              <a:rPr lang="en-US" sz="5400" b="1" dirty="0" smtClean="0">
                <a:solidFill>
                  <a:schemeClr val="bg1"/>
                </a:solidFill>
              </a:rPr>
              <a:t>Student Two</a:t>
            </a:r>
          </a:p>
          <a:p>
            <a:pPr algn="r"/>
            <a:r>
              <a:rPr lang="en-US" sz="5400" b="1" dirty="0" smtClean="0">
                <a:solidFill>
                  <a:schemeClr val="bg1"/>
                </a:solidFill>
              </a:rPr>
              <a:t>Student Three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853606" y="254794"/>
            <a:ext cx="18473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27863006" y="783432"/>
            <a:ext cx="512064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smtClean="0">
                <a:solidFill>
                  <a:schemeClr val="tx1"/>
                </a:solidFill>
              </a:rPr>
              <a:t>Photo of</a:t>
            </a:r>
          </a:p>
          <a:p>
            <a:pPr algn="ctr"/>
            <a:r>
              <a:rPr lang="en-US" sz="700" dirty="0" smtClean="0">
                <a:solidFill>
                  <a:schemeClr val="tx1"/>
                </a:solidFill>
              </a:rPr>
              <a:t>Student 1</a:t>
            </a:r>
          </a:p>
          <a:p>
            <a:pPr algn="ctr"/>
            <a:endParaRPr lang="en-US" sz="7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863006" y="1662113"/>
            <a:ext cx="512064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smtClean="0">
                <a:solidFill>
                  <a:schemeClr val="tx1"/>
                </a:solidFill>
              </a:rPr>
              <a:t>Photo of</a:t>
            </a:r>
          </a:p>
          <a:p>
            <a:pPr algn="ctr"/>
            <a:r>
              <a:rPr lang="en-US" sz="700" dirty="0" smtClean="0">
                <a:solidFill>
                  <a:schemeClr val="tx1"/>
                </a:solidFill>
              </a:rPr>
              <a:t>Student 1</a:t>
            </a:r>
          </a:p>
          <a:p>
            <a:pPr algn="ctr"/>
            <a:endParaRPr lang="en-US" sz="7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7863006" y="2540794"/>
            <a:ext cx="512064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smtClean="0">
                <a:solidFill>
                  <a:schemeClr val="tx1"/>
                </a:solidFill>
              </a:rPr>
              <a:t>Photo of</a:t>
            </a:r>
          </a:p>
          <a:p>
            <a:pPr algn="ctr"/>
            <a:r>
              <a:rPr lang="en-US" sz="700" dirty="0" smtClean="0">
                <a:solidFill>
                  <a:schemeClr val="tx1"/>
                </a:solidFill>
              </a:rPr>
              <a:t>Student 1</a:t>
            </a:r>
          </a:p>
          <a:p>
            <a:pPr algn="ctr"/>
            <a:endParaRPr lang="en-US" sz="700" dirty="0">
              <a:solidFill>
                <a:schemeClr val="tx1"/>
              </a:solidFill>
            </a:endParaRPr>
          </a:p>
        </p:txBody>
      </p:sp>
      <p:pic>
        <p:nvPicPr>
          <p:cNvPr id="1031" name="Picture 7" descr="http://www.crystalxp.net/galerie/img/img-wallpapers-fractal-(2versions--black-a-white)-cerium-649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20"/>
          <a:stretch/>
        </p:blipFill>
        <p:spPr bwMode="auto">
          <a:xfrm>
            <a:off x="10660952" y="5249222"/>
            <a:ext cx="8946694" cy="651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colourbox.com/preview/3983698-246942-3d-white-people-playing-fingerstyle-guitar-in-solo-isolated-white-background-3d-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5807" y="5434077"/>
            <a:ext cx="2757752" cy="420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3004006" y="20032295"/>
            <a:ext cx="16405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 smtClean="0">
                <a:solidFill>
                  <a:schemeClr val="bg1"/>
                </a:solidFill>
              </a:rPr>
              <a:t>AGI14 </a:t>
            </a:r>
            <a:r>
              <a:rPr lang="en-US" sz="4800" b="1" dirty="0" smtClean="0">
                <a:solidFill>
                  <a:schemeClr val="bg1"/>
                </a:solidFill>
              </a:rPr>
              <a:t>Advanced Computer Graphics and Interaction </a:t>
            </a:r>
            <a:r>
              <a:rPr lang="en-US" sz="4800" b="1" dirty="0" smtClean="0">
                <a:solidFill>
                  <a:schemeClr val="bg1"/>
                </a:solidFill>
              </a:rPr>
              <a:t>2014</a:t>
            </a:r>
            <a:endParaRPr lang="en-US" sz="4800" b="1" dirty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12006" y="19876294"/>
            <a:ext cx="1143000" cy="1143000"/>
            <a:chOff x="-4140994" y="15494794"/>
            <a:chExt cx="2819400" cy="2819401"/>
          </a:xfrm>
        </p:grpSpPr>
        <p:sp>
          <p:nvSpPr>
            <p:cNvPr id="17" name="Rectangle 16"/>
            <p:cNvSpPr/>
            <p:nvPr/>
          </p:nvSpPr>
          <p:spPr>
            <a:xfrm>
              <a:off x="-4140994" y="15494794"/>
              <a:ext cx="2819400" cy="2819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5" name="Picture 11" descr="File:Wikipedia mobile en.sv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140994" y="15494794"/>
              <a:ext cx="2819400" cy="2819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TextBox 29"/>
          <p:cNvSpPr txBox="1"/>
          <p:nvPr/>
        </p:nvSpPr>
        <p:spPr>
          <a:xfrm>
            <a:off x="2390898" y="19724519"/>
            <a:ext cx="100035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chemeClr val="bg1"/>
                </a:solidFill>
              </a:rPr>
              <a:t>www.project1.kth.se</a:t>
            </a:r>
            <a:endParaRPr lang="en-US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070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86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mario</dc:creator>
  <cp:lastModifiedBy>Mario Romero</cp:lastModifiedBy>
  <cp:revision>13</cp:revision>
  <dcterms:created xsi:type="dcterms:W3CDTF">2012-09-20T09:08:04Z</dcterms:created>
  <dcterms:modified xsi:type="dcterms:W3CDTF">2014-09-18T07:53:39Z</dcterms:modified>
</cp:coreProperties>
</file>