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7" r:id="rId1"/>
  </p:sldMasterIdLst>
  <p:notesMasterIdLst>
    <p:notesMasterId r:id="rId5"/>
  </p:notesMasterIdLst>
  <p:handoutMasterIdLst>
    <p:handoutMasterId r:id="rId6"/>
  </p:handoutMasterIdLst>
  <p:sldIdLst>
    <p:sldId id="256" r:id="rId2"/>
    <p:sldId id="503" r:id="rId3"/>
    <p:sldId id="390" r:id="rId4"/>
  </p:sldIdLst>
  <p:sldSz cx="9144000" cy="6858000" type="screen4x3"/>
  <p:notesSz cx="7099300" cy="10234613"/>
  <p:defaultTextStyle>
    <a:defPPr>
      <a:defRPr lang="de-A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iveWeb" initials="LiveWe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47" autoAdjust="0"/>
    <p:restoredTop sz="94713" autoAdjust="0"/>
  </p:normalViewPr>
  <p:slideViewPr>
    <p:cSldViewPr>
      <p:cViewPr>
        <p:scale>
          <a:sx n="70" d="100"/>
          <a:sy n="70" d="100"/>
        </p:scale>
        <p:origin x="-1248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86"/>
    </p:cViewPr>
  </p:sorterViewPr>
  <p:notesViewPr>
    <p:cSldViewPr>
      <p:cViewPr varScale="1">
        <p:scale>
          <a:sx n="65" d="100"/>
          <a:sy n="65" d="100"/>
        </p:scale>
        <p:origin x="-1920" y="-102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en-US" smtClean="0"/>
              <a:t>Lecture notes of G. Q. Maguire Jr.</a:t>
            </a:r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r>
              <a:rPr lang="en-US" smtClean="0"/>
              <a:t>IK2555, Spring 2014</a:t>
            </a:r>
            <a:endParaRPr lang="en-US"/>
          </a:p>
        </p:txBody>
      </p:sp>
      <p:sp>
        <p:nvSpPr>
          <p:cNvPr id="481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81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B806E52B-C4D0-4FDB-B331-29EB748E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7453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r>
              <a:rPr lang="en-US" smtClean="0"/>
              <a:t>Lecture notes of G. Q. Maguire Jr.</a:t>
            </a:r>
            <a:endParaRPr lang="de-AT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r>
              <a:rPr lang="en-US" smtClean="0"/>
              <a:t>IK2555, Spring 2014</a:t>
            </a:r>
            <a:endParaRPr lang="de-AT" dirty="0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 smtClean="0"/>
              <a:t>Textmasterformate durch Klicken bearbeiten</a:t>
            </a:r>
          </a:p>
          <a:p>
            <a:pPr lvl="1"/>
            <a:r>
              <a:rPr lang="de-AT" noProof="0" smtClean="0"/>
              <a:t>Zweite Ebene</a:t>
            </a:r>
          </a:p>
          <a:p>
            <a:pPr lvl="2"/>
            <a:r>
              <a:rPr lang="de-AT" noProof="0" smtClean="0"/>
              <a:t>Dritte Ebene</a:t>
            </a:r>
          </a:p>
          <a:p>
            <a:pPr lvl="3"/>
            <a:r>
              <a:rPr lang="de-AT" noProof="0" smtClean="0"/>
              <a:t>Vierte Ebene</a:t>
            </a:r>
          </a:p>
          <a:p>
            <a:pPr lvl="4"/>
            <a:r>
              <a:rPr lang="de-AT" noProof="0" smtClean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3943B2A9-B952-4C61-8C5B-79AA8E180885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16444214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/>
              <a:t>IK2555, Spring 2014</a:t>
            </a:r>
            <a:endParaRPr lang="de-AT" smtClean="0"/>
          </a:p>
        </p:txBody>
      </p:sp>
      <p:sp>
        <p:nvSpPr>
          <p:cNvPr id="4710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5F24811-9969-4325-9D9A-351A8B34D29F}" type="slidenum">
              <a:rPr lang="de-AT" smtClean="0"/>
              <a:pPr eaLnBrk="1" hangingPunct="1"/>
              <a:t>1</a:t>
            </a:fld>
            <a:endParaRPr lang="de-AT" smtClean="0"/>
          </a:p>
        </p:txBody>
      </p:sp>
      <p:sp>
        <p:nvSpPr>
          <p:cNvPr id="47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4710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Lecture notes of G. Q. Maguire Jr.</a:t>
            </a:r>
            <a:endParaRPr lang="de-A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943B2A9-B952-4C61-8C5B-79AA8E180885}" type="slidenum">
              <a:rPr lang="de-AT" smtClean="0"/>
              <a:pPr>
                <a:defRPr/>
              </a:pPr>
              <a:t>2</a:t>
            </a:fld>
            <a:endParaRPr lang="de-AT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Lecture notes of G. Q. Maguire Jr.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76176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943B2A9-B952-4C61-8C5B-79AA8E180885}" type="slidenum">
              <a:rPr lang="de-AT" smtClean="0"/>
              <a:pPr>
                <a:defRPr/>
              </a:pPr>
              <a:t>3</a:t>
            </a:fld>
            <a:endParaRPr lang="de-AT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Lecture notes of G. Q. Maguire Jr.</a:t>
            </a: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66031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/>
          <p:cNvSpPr/>
          <p:nvPr/>
        </p:nvSpPr>
        <p:spPr bwMode="gray">
          <a:xfrm>
            <a:off x="0" y="3613150"/>
            <a:ext cx="9144000" cy="32448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 bwMode="gray">
          <a:xfrm>
            <a:off x="1568185" y="1161181"/>
            <a:ext cx="6984337" cy="1043684"/>
          </a:xfrm>
        </p:spPr>
        <p:txBody>
          <a:bodyPr>
            <a:normAutofit/>
          </a:bodyPr>
          <a:lstStyle>
            <a:lvl1pPr algn="l">
              <a:lnSpc>
                <a:spcPts val="3800"/>
              </a:lnSpc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 bwMode="gray">
          <a:xfrm>
            <a:off x="1567963" y="2276872"/>
            <a:ext cx="6987075" cy="936104"/>
          </a:xfrm>
        </p:spPr>
        <p:txBody>
          <a:bodyPr>
            <a:normAutofit/>
          </a:bodyPr>
          <a:lstStyle>
            <a:lvl1pPr marL="0" indent="0" algn="l">
              <a:lnSpc>
                <a:spcPts val="28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1026" name="Picture 2" descr="http://intra.kth.se/polopoly_fs/1.383275!/image/KTH_pngs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469" b="7207"/>
          <a:stretch/>
        </p:blipFill>
        <p:spPr bwMode="gray">
          <a:xfrm>
            <a:off x="347663" y="344488"/>
            <a:ext cx="803938" cy="80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gray">
          <a:xfrm>
            <a:off x="-1375645" y="5596697"/>
            <a:ext cx="0" cy="0"/>
          </a:xfrm>
          <a:prstGeom prst="line">
            <a:avLst/>
          </a:prstGeom>
          <a:noFill/>
          <a:ln w="3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7"/>
          <p:cNvSpPr>
            <a:spLocks/>
          </p:cNvSpPr>
          <p:nvPr/>
        </p:nvSpPr>
        <p:spPr bwMode="gray">
          <a:xfrm>
            <a:off x="-3236" y="4049403"/>
            <a:ext cx="9150869" cy="1215998"/>
          </a:xfrm>
          <a:custGeom>
            <a:avLst/>
            <a:gdLst>
              <a:gd name="T0" fmla="*/ 0 w 8479"/>
              <a:gd name="T1" fmla="*/ 356 h 535"/>
              <a:gd name="T2" fmla="*/ 597 w 8479"/>
              <a:gd name="T3" fmla="*/ 356 h 535"/>
              <a:gd name="T4" fmla="*/ 625 w 8479"/>
              <a:gd name="T5" fmla="*/ 328 h 535"/>
              <a:gd name="T6" fmla="*/ 625 w 8479"/>
              <a:gd name="T7" fmla="*/ 28 h 535"/>
              <a:gd name="T8" fmla="*/ 653 w 8479"/>
              <a:gd name="T9" fmla="*/ 0 h 535"/>
              <a:gd name="T10" fmla="*/ 954 w 8479"/>
              <a:gd name="T11" fmla="*/ 0 h 535"/>
              <a:gd name="T12" fmla="*/ 982 w 8479"/>
              <a:gd name="T13" fmla="*/ 28 h 535"/>
              <a:gd name="T14" fmla="*/ 982 w 8479"/>
              <a:gd name="T15" fmla="*/ 507 h 535"/>
              <a:gd name="T16" fmla="*/ 1010 w 8479"/>
              <a:gd name="T17" fmla="*/ 535 h 535"/>
              <a:gd name="T18" fmla="*/ 1545 w 8479"/>
              <a:gd name="T19" fmla="*/ 535 h 535"/>
              <a:gd name="T20" fmla="*/ 1573 w 8479"/>
              <a:gd name="T21" fmla="*/ 507 h 535"/>
              <a:gd name="T22" fmla="*/ 1573 w 8479"/>
              <a:gd name="T23" fmla="*/ 328 h 535"/>
              <a:gd name="T24" fmla="*/ 1601 w 8479"/>
              <a:gd name="T25" fmla="*/ 300 h 535"/>
              <a:gd name="T26" fmla="*/ 2497 w 8479"/>
              <a:gd name="T27" fmla="*/ 300 h 535"/>
              <a:gd name="T28" fmla="*/ 2524 w 8479"/>
              <a:gd name="T29" fmla="*/ 328 h 535"/>
              <a:gd name="T30" fmla="*/ 2524 w 8479"/>
              <a:gd name="T31" fmla="*/ 507 h 535"/>
              <a:gd name="T32" fmla="*/ 2552 w 8479"/>
              <a:gd name="T33" fmla="*/ 535 h 535"/>
              <a:gd name="T34" fmla="*/ 2797 w 8479"/>
              <a:gd name="T35" fmla="*/ 535 h 535"/>
              <a:gd name="T36" fmla="*/ 2825 w 8479"/>
              <a:gd name="T37" fmla="*/ 507 h 535"/>
              <a:gd name="T38" fmla="*/ 2825 w 8479"/>
              <a:gd name="T39" fmla="*/ 384 h 535"/>
              <a:gd name="T40" fmla="*/ 2852 w 8479"/>
              <a:gd name="T41" fmla="*/ 356 h 535"/>
              <a:gd name="T42" fmla="*/ 3153 w 8479"/>
              <a:gd name="T43" fmla="*/ 356 h 535"/>
              <a:gd name="T44" fmla="*/ 3181 w 8479"/>
              <a:gd name="T45" fmla="*/ 384 h 535"/>
              <a:gd name="T46" fmla="*/ 3181 w 8479"/>
              <a:gd name="T47" fmla="*/ 450 h 535"/>
              <a:gd name="T48" fmla="*/ 3209 w 8479"/>
              <a:gd name="T49" fmla="*/ 478 h 535"/>
              <a:gd name="T50" fmla="*/ 5290 w 8479"/>
              <a:gd name="T51" fmla="*/ 478 h 535"/>
              <a:gd name="T52" fmla="*/ 5317 w 8479"/>
              <a:gd name="T53" fmla="*/ 450 h 535"/>
              <a:gd name="T54" fmla="*/ 5317 w 8479"/>
              <a:gd name="T55" fmla="*/ 28 h 535"/>
              <a:gd name="T56" fmla="*/ 5345 w 8479"/>
              <a:gd name="T57" fmla="*/ 0 h 535"/>
              <a:gd name="T58" fmla="*/ 6031 w 8479"/>
              <a:gd name="T59" fmla="*/ 0 h 535"/>
              <a:gd name="T60" fmla="*/ 6059 w 8479"/>
              <a:gd name="T61" fmla="*/ 28 h 535"/>
              <a:gd name="T62" fmla="*/ 6059 w 8479"/>
              <a:gd name="T63" fmla="*/ 383 h 535"/>
              <a:gd name="T64" fmla="*/ 6087 w 8479"/>
              <a:gd name="T65" fmla="*/ 411 h 535"/>
              <a:gd name="T66" fmla="*/ 7130 w 8479"/>
              <a:gd name="T67" fmla="*/ 411 h 535"/>
              <a:gd name="T68" fmla="*/ 7158 w 8479"/>
              <a:gd name="T69" fmla="*/ 383 h 535"/>
              <a:gd name="T70" fmla="*/ 7158 w 8479"/>
              <a:gd name="T71" fmla="*/ 111 h 535"/>
              <a:gd name="T72" fmla="*/ 7186 w 8479"/>
              <a:gd name="T73" fmla="*/ 83 h 535"/>
              <a:gd name="T74" fmla="*/ 8479 w 8479"/>
              <a:gd name="T75" fmla="*/ 83 h 535"/>
              <a:gd name="connsiteX0" fmla="*/ 0 w 9296"/>
              <a:gd name="connsiteY0" fmla="*/ 6654 h 10000"/>
              <a:gd name="connsiteX1" fmla="*/ 33 w 9296"/>
              <a:gd name="connsiteY1" fmla="*/ 6131 h 10000"/>
              <a:gd name="connsiteX2" fmla="*/ 33 w 9296"/>
              <a:gd name="connsiteY2" fmla="*/ 523 h 10000"/>
              <a:gd name="connsiteX3" fmla="*/ 66 w 9296"/>
              <a:gd name="connsiteY3" fmla="*/ 0 h 10000"/>
              <a:gd name="connsiteX4" fmla="*/ 421 w 9296"/>
              <a:gd name="connsiteY4" fmla="*/ 0 h 10000"/>
              <a:gd name="connsiteX5" fmla="*/ 454 w 9296"/>
              <a:gd name="connsiteY5" fmla="*/ 523 h 10000"/>
              <a:gd name="connsiteX6" fmla="*/ 454 w 9296"/>
              <a:gd name="connsiteY6" fmla="*/ 9477 h 10000"/>
              <a:gd name="connsiteX7" fmla="*/ 487 w 9296"/>
              <a:gd name="connsiteY7" fmla="*/ 10000 h 10000"/>
              <a:gd name="connsiteX8" fmla="*/ 1118 w 9296"/>
              <a:gd name="connsiteY8" fmla="*/ 10000 h 10000"/>
              <a:gd name="connsiteX9" fmla="*/ 1151 w 9296"/>
              <a:gd name="connsiteY9" fmla="*/ 9477 h 10000"/>
              <a:gd name="connsiteX10" fmla="*/ 1151 w 9296"/>
              <a:gd name="connsiteY10" fmla="*/ 6131 h 10000"/>
              <a:gd name="connsiteX11" fmla="*/ 1184 w 9296"/>
              <a:gd name="connsiteY11" fmla="*/ 5607 h 10000"/>
              <a:gd name="connsiteX12" fmla="*/ 2241 w 9296"/>
              <a:gd name="connsiteY12" fmla="*/ 5607 h 10000"/>
              <a:gd name="connsiteX13" fmla="*/ 2273 w 9296"/>
              <a:gd name="connsiteY13" fmla="*/ 6131 h 10000"/>
              <a:gd name="connsiteX14" fmla="*/ 2273 w 9296"/>
              <a:gd name="connsiteY14" fmla="*/ 9477 h 10000"/>
              <a:gd name="connsiteX15" fmla="*/ 2306 w 9296"/>
              <a:gd name="connsiteY15" fmla="*/ 10000 h 10000"/>
              <a:gd name="connsiteX16" fmla="*/ 2595 w 9296"/>
              <a:gd name="connsiteY16" fmla="*/ 10000 h 10000"/>
              <a:gd name="connsiteX17" fmla="*/ 2628 w 9296"/>
              <a:gd name="connsiteY17" fmla="*/ 9477 h 10000"/>
              <a:gd name="connsiteX18" fmla="*/ 2628 w 9296"/>
              <a:gd name="connsiteY18" fmla="*/ 7178 h 10000"/>
              <a:gd name="connsiteX19" fmla="*/ 2660 w 9296"/>
              <a:gd name="connsiteY19" fmla="*/ 6654 h 10000"/>
              <a:gd name="connsiteX20" fmla="*/ 3015 w 9296"/>
              <a:gd name="connsiteY20" fmla="*/ 6654 h 10000"/>
              <a:gd name="connsiteX21" fmla="*/ 3048 w 9296"/>
              <a:gd name="connsiteY21" fmla="*/ 7178 h 10000"/>
              <a:gd name="connsiteX22" fmla="*/ 3048 w 9296"/>
              <a:gd name="connsiteY22" fmla="*/ 8411 h 10000"/>
              <a:gd name="connsiteX23" fmla="*/ 3081 w 9296"/>
              <a:gd name="connsiteY23" fmla="*/ 8935 h 10000"/>
              <a:gd name="connsiteX24" fmla="*/ 5535 w 9296"/>
              <a:gd name="connsiteY24" fmla="*/ 8935 h 10000"/>
              <a:gd name="connsiteX25" fmla="*/ 5567 w 9296"/>
              <a:gd name="connsiteY25" fmla="*/ 8411 h 10000"/>
              <a:gd name="connsiteX26" fmla="*/ 5567 w 9296"/>
              <a:gd name="connsiteY26" fmla="*/ 523 h 10000"/>
              <a:gd name="connsiteX27" fmla="*/ 5600 w 9296"/>
              <a:gd name="connsiteY27" fmla="*/ 0 h 10000"/>
              <a:gd name="connsiteX28" fmla="*/ 6409 w 9296"/>
              <a:gd name="connsiteY28" fmla="*/ 0 h 10000"/>
              <a:gd name="connsiteX29" fmla="*/ 6442 w 9296"/>
              <a:gd name="connsiteY29" fmla="*/ 523 h 10000"/>
              <a:gd name="connsiteX30" fmla="*/ 6442 w 9296"/>
              <a:gd name="connsiteY30" fmla="*/ 7159 h 10000"/>
              <a:gd name="connsiteX31" fmla="*/ 6475 w 9296"/>
              <a:gd name="connsiteY31" fmla="*/ 7682 h 10000"/>
              <a:gd name="connsiteX32" fmla="*/ 7705 w 9296"/>
              <a:gd name="connsiteY32" fmla="*/ 7682 h 10000"/>
              <a:gd name="connsiteX33" fmla="*/ 7738 w 9296"/>
              <a:gd name="connsiteY33" fmla="*/ 7159 h 10000"/>
              <a:gd name="connsiteX34" fmla="*/ 7738 w 9296"/>
              <a:gd name="connsiteY34" fmla="*/ 2075 h 10000"/>
              <a:gd name="connsiteX35" fmla="*/ 7771 w 9296"/>
              <a:gd name="connsiteY35" fmla="*/ 1551 h 10000"/>
              <a:gd name="connsiteX36" fmla="*/ 9296 w 9296"/>
              <a:gd name="connsiteY36" fmla="*/ 1551 h 10000"/>
              <a:gd name="connsiteX0" fmla="*/ 0 w 9965"/>
              <a:gd name="connsiteY0" fmla="*/ 6131 h 10000"/>
              <a:gd name="connsiteX1" fmla="*/ 0 w 9965"/>
              <a:gd name="connsiteY1" fmla="*/ 523 h 10000"/>
              <a:gd name="connsiteX2" fmla="*/ 36 w 9965"/>
              <a:gd name="connsiteY2" fmla="*/ 0 h 10000"/>
              <a:gd name="connsiteX3" fmla="*/ 418 w 9965"/>
              <a:gd name="connsiteY3" fmla="*/ 0 h 10000"/>
              <a:gd name="connsiteX4" fmla="*/ 453 w 9965"/>
              <a:gd name="connsiteY4" fmla="*/ 523 h 10000"/>
              <a:gd name="connsiteX5" fmla="*/ 453 w 9965"/>
              <a:gd name="connsiteY5" fmla="*/ 9477 h 10000"/>
              <a:gd name="connsiteX6" fmla="*/ 489 w 9965"/>
              <a:gd name="connsiteY6" fmla="*/ 10000 h 10000"/>
              <a:gd name="connsiteX7" fmla="*/ 1168 w 9965"/>
              <a:gd name="connsiteY7" fmla="*/ 10000 h 10000"/>
              <a:gd name="connsiteX8" fmla="*/ 1203 w 9965"/>
              <a:gd name="connsiteY8" fmla="*/ 9477 h 10000"/>
              <a:gd name="connsiteX9" fmla="*/ 1203 w 9965"/>
              <a:gd name="connsiteY9" fmla="*/ 6131 h 10000"/>
              <a:gd name="connsiteX10" fmla="*/ 1239 w 9965"/>
              <a:gd name="connsiteY10" fmla="*/ 5607 h 10000"/>
              <a:gd name="connsiteX11" fmla="*/ 2376 w 9965"/>
              <a:gd name="connsiteY11" fmla="*/ 5607 h 10000"/>
              <a:gd name="connsiteX12" fmla="*/ 2410 w 9965"/>
              <a:gd name="connsiteY12" fmla="*/ 6131 h 10000"/>
              <a:gd name="connsiteX13" fmla="*/ 2410 w 9965"/>
              <a:gd name="connsiteY13" fmla="*/ 9477 h 10000"/>
              <a:gd name="connsiteX14" fmla="*/ 2446 w 9965"/>
              <a:gd name="connsiteY14" fmla="*/ 10000 h 10000"/>
              <a:gd name="connsiteX15" fmla="*/ 2757 w 9965"/>
              <a:gd name="connsiteY15" fmla="*/ 10000 h 10000"/>
              <a:gd name="connsiteX16" fmla="*/ 2792 w 9965"/>
              <a:gd name="connsiteY16" fmla="*/ 9477 h 10000"/>
              <a:gd name="connsiteX17" fmla="*/ 2792 w 9965"/>
              <a:gd name="connsiteY17" fmla="*/ 7178 h 10000"/>
              <a:gd name="connsiteX18" fmla="*/ 2826 w 9965"/>
              <a:gd name="connsiteY18" fmla="*/ 6654 h 10000"/>
              <a:gd name="connsiteX19" fmla="*/ 3208 w 9965"/>
              <a:gd name="connsiteY19" fmla="*/ 6654 h 10000"/>
              <a:gd name="connsiteX20" fmla="*/ 3244 w 9965"/>
              <a:gd name="connsiteY20" fmla="*/ 7178 h 10000"/>
              <a:gd name="connsiteX21" fmla="*/ 3244 w 9965"/>
              <a:gd name="connsiteY21" fmla="*/ 8411 h 10000"/>
              <a:gd name="connsiteX22" fmla="*/ 3279 w 9965"/>
              <a:gd name="connsiteY22" fmla="*/ 8935 h 10000"/>
              <a:gd name="connsiteX23" fmla="*/ 5919 w 9965"/>
              <a:gd name="connsiteY23" fmla="*/ 8935 h 10000"/>
              <a:gd name="connsiteX24" fmla="*/ 5954 w 9965"/>
              <a:gd name="connsiteY24" fmla="*/ 8411 h 10000"/>
              <a:gd name="connsiteX25" fmla="*/ 5954 w 9965"/>
              <a:gd name="connsiteY25" fmla="*/ 523 h 10000"/>
              <a:gd name="connsiteX26" fmla="*/ 5989 w 9965"/>
              <a:gd name="connsiteY26" fmla="*/ 0 h 10000"/>
              <a:gd name="connsiteX27" fmla="*/ 6859 w 9965"/>
              <a:gd name="connsiteY27" fmla="*/ 0 h 10000"/>
              <a:gd name="connsiteX28" fmla="*/ 6895 w 9965"/>
              <a:gd name="connsiteY28" fmla="*/ 523 h 10000"/>
              <a:gd name="connsiteX29" fmla="*/ 6895 w 9965"/>
              <a:gd name="connsiteY29" fmla="*/ 7159 h 10000"/>
              <a:gd name="connsiteX30" fmla="*/ 6930 w 9965"/>
              <a:gd name="connsiteY30" fmla="*/ 7682 h 10000"/>
              <a:gd name="connsiteX31" fmla="*/ 8254 w 9965"/>
              <a:gd name="connsiteY31" fmla="*/ 7682 h 10000"/>
              <a:gd name="connsiteX32" fmla="*/ 8289 w 9965"/>
              <a:gd name="connsiteY32" fmla="*/ 7159 h 10000"/>
              <a:gd name="connsiteX33" fmla="*/ 8289 w 9965"/>
              <a:gd name="connsiteY33" fmla="*/ 2075 h 10000"/>
              <a:gd name="connsiteX34" fmla="*/ 8325 w 9965"/>
              <a:gd name="connsiteY34" fmla="*/ 1551 h 10000"/>
              <a:gd name="connsiteX35" fmla="*/ 9965 w 9965"/>
              <a:gd name="connsiteY35" fmla="*/ 1551 h 10000"/>
              <a:gd name="connsiteX0" fmla="*/ 0 w 10000"/>
              <a:gd name="connsiteY0" fmla="*/ 523 h 10000"/>
              <a:gd name="connsiteX1" fmla="*/ 36 w 10000"/>
              <a:gd name="connsiteY1" fmla="*/ 0 h 10000"/>
              <a:gd name="connsiteX2" fmla="*/ 419 w 10000"/>
              <a:gd name="connsiteY2" fmla="*/ 0 h 10000"/>
              <a:gd name="connsiteX3" fmla="*/ 455 w 10000"/>
              <a:gd name="connsiteY3" fmla="*/ 523 h 10000"/>
              <a:gd name="connsiteX4" fmla="*/ 455 w 10000"/>
              <a:gd name="connsiteY4" fmla="*/ 9477 h 10000"/>
              <a:gd name="connsiteX5" fmla="*/ 491 w 10000"/>
              <a:gd name="connsiteY5" fmla="*/ 10000 h 10000"/>
              <a:gd name="connsiteX6" fmla="*/ 1172 w 10000"/>
              <a:gd name="connsiteY6" fmla="*/ 10000 h 10000"/>
              <a:gd name="connsiteX7" fmla="*/ 1207 w 10000"/>
              <a:gd name="connsiteY7" fmla="*/ 9477 h 10000"/>
              <a:gd name="connsiteX8" fmla="*/ 1207 w 10000"/>
              <a:gd name="connsiteY8" fmla="*/ 6131 h 10000"/>
              <a:gd name="connsiteX9" fmla="*/ 1243 w 10000"/>
              <a:gd name="connsiteY9" fmla="*/ 5607 h 10000"/>
              <a:gd name="connsiteX10" fmla="*/ 2384 w 10000"/>
              <a:gd name="connsiteY10" fmla="*/ 5607 h 10000"/>
              <a:gd name="connsiteX11" fmla="*/ 2418 w 10000"/>
              <a:gd name="connsiteY11" fmla="*/ 6131 h 10000"/>
              <a:gd name="connsiteX12" fmla="*/ 2418 w 10000"/>
              <a:gd name="connsiteY12" fmla="*/ 9477 h 10000"/>
              <a:gd name="connsiteX13" fmla="*/ 2455 w 10000"/>
              <a:gd name="connsiteY13" fmla="*/ 10000 h 10000"/>
              <a:gd name="connsiteX14" fmla="*/ 2767 w 10000"/>
              <a:gd name="connsiteY14" fmla="*/ 10000 h 10000"/>
              <a:gd name="connsiteX15" fmla="*/ 2802 w 10000"/>
              <a:gd name="connsiteY15" fmla="*/ 9477 h 10000"/>
              <a:gd name="connsiteX16" fmla="*/ 2802 w 10000"/>
              <a:gd name="connsiteY16" fmla="*/ 7178 h 10000"/>
              <a:gd name="connsiteX17" fmla="*/ 2836 w 10000"/>
              <a:gd name="connsiteY17" fmla="*/ 6654 h 10000"/>
              <a:gd name="connsiteX18" fmla="*/ 3219 w 10000"/>
              <a:gd name="connsiteY18" fmla="*/ 6654 h 10000"/>
              <a:gd name="connsiteX19" fmla="*/ 3255 w 10000"/>
              <a:gd name="connsiteY19" fmla="*/ 7178 h 10000"/>
              <a:gd name="connsiteX20" fmla="*/ 3255 w 10000"/>
              <a:gd name="connsiteY20" fmla="*/ 8411 h 10000"/>
              <a:gd name="connsiteX21" fmla="*/ 3291 w 10000"/>
              <a:gd name="connsiteY21" fmla="*/ 8935 h 10000"/>
              <a:gd name="connsiteX22" fmla="*/ 5940 w 10000"/>
              <a:gd name="connsiteY22" fmla="*/ 8935 h 10000"/>
              <a:gd name="connsiteX23" fmla="*/ 5975 w 10000"/>
              <a:gd name="connsiteY23" fmla="*/ 8411 h 10000"/>
              <a:gd name="connsiteX24" fmla="*/ 5975 w 10000"/>
              <a:gd name="connsiteY24" fmla="*/ 523 h 10000"/>
              <a:gd name="connsiteX25" fmla="*/ 6010 w 10000"/>
              <a:gd name="connsiteY25" fmla="*/ 0 h 10000"/>
              <a:gd name="connsiteX26" fmla="*/ 6883 w 10000"/>
              <a:gd name="connsiteY26" fmla="*/ 0 h 10000"/>
              <a:gd name="connsiteX27" fmla="*/ 6919 w 10000"/>
              <a:gd name="connsiteY27" fmla="*/ 523 h 10000"/>
              <a:gd name="connsiteX28" fmla="*/ 6919 w 10000"/>
              <a:gd name="connsiteY28" fmla="*/ 7159 h 10000"/>
              <a:gd name="connsiteX29" fmla="*/ 6954 w 10000"/>
              <a:gd name="connsiteY29" fmla="*/ 7682 h 10000"/>
              <a:gd name="connsiteX30" fmla="*/ 8283 w 10000"/>
              <a:gd name="connsiteY30" fmla="*/ 7682 h 10000"/>
              <a:gd name="connsiteX31" fmla="*/ 8318 w 10000"/>
              <a:gd name="connsiteY31" fmla="*/ 7159 h 10000"/>
              <a:gd name="connsiteX32" fmla="*/ 8318 w 10000"/>
              <a:gd name="connsiteY32" fmla="*/ 2075 h 10000"/>
              <a:gd name="connsiteX33" fmla="*/ 8354 w 10000"/>
              <a:gd name="connsiteY33" fmla="*/ 1551 h 10000"/>
              <a:gd name="connsiteX34" fmla="*/ 10000 w 10000"/>
              <a:gd name="connsiteY34" fmla="*/ 1551 h 10000"/>
              <a:gd name="connsiteX0" fmla="*/ 0 w 9964"/>
              <a:gd name="connsiteY0" fmla="*/ 0 h 10000"/>
              <a:gd name="connsiteX1" fmla="*/ 383 w 9964"/>
              <a:gd name="connsiteY1" fmla="*/ 0 h 10000"/>
              <a:gd name="connsiteX2" fmla="*/ 419 w 9964"/>
              <a:gd name="connsiteY2" fmla="*/ 523 h 10000"/>
              <a:gd name="connsiteX3" fmla="*/ 419 w 9964"/>
              <a:gd name="connsiteY3" fmla="*/ 9477 h 10000"/>
              <a:gd name="connsiteX4" fmla="*/ 455 w 9964"/>
              <a:gd name="connsiteY4" fmla="*/ 10000 h 10000"/>
              <a:gd name="connsiteX5" fmla="*/ 1136 w 9964"/>
              <a:gd name="connsiteY5" fmla="*/ 10000 h 10000"/>
              <a:gd name="connsiteX6" fmla="*/ 1171 w 9964"/>
              <a:gd name="connsiteY6" fmla="*/ 9477 h 10000"/>
              <a:gd name="connsiteX7" fmla="*/ 1171 w 9964"/>
              <a:gd name="connsiteY7" fmla="*/ 6131 h 10000"/>
              <a:gd name="connsiteX8" fmla="*/ 1207 w 9964"/>
              <a:gd name="connsiteY8" fmla="*/ 5607 h 10000"/>
              <a:gd name="connsiteX9" fmla="*/ 2348 w 9964"/>
              <a:gd name="connsiteY9" fmla="*/ 5607 h 10000"/>
              <a:gd name="connsiteX10" fmla="*/ 2382 w 9964"/>
              <a:gd name="connsiteY10" fmla="*/ 6131 h 10000"/>
              <a:gd name="connsiteX11" fmla="*/ 2382 w 9964"/>
              <a:gd name="connsiteY11" fmla="*/ 9477 h 10000"/>
              <a:gd name="connsiteX12" fmla="*/ 2419 w 9964"/>
              <a:gd name="connsiteY12" fmla="*/ 10000 h 10000"/>
              <a:gd name="connsiteX13" fmla="*/ 2731 w 9964"/>
              <a:gd name="connsiteY13" fmla="*/ 10000 h 10000"/>
              <a:gd name="connsiteX14" fmla="*/ 2766 w 9964"/>
              <a:gd name="connsiteY14" fmla="*/ 9477 h 10000"/>
              <a:gd name="connsiteX15" fmla="*/ 2766 w 9964"/>
              <a:gd name="connsiteY15" fmla="*/ 7178 h 10000"/>
              <a:gd name="connsiteX16" fmla="*/ 2800 w 9964"/>
              <a:gd name="connsiteY16" fmla="*/ 6654 h 10000"/>
              <a:gd name="connsiteX17" fmla="*/ 3183 w 9964"/>
              <a:gd name="connsiteY17" fmla="*/ 6654 h 10000"/>
              <a:gd name="connsiteX18" fmla="*/ 3219 w 9964"/>
              <a:gd name="connsiteY18" fmla="*/ 7178 h 10000"/>
              <a:gd name="connsiteX19" fmla="*/ 3219 w 9964"/>
              <a:gd name="connsiteY19" fmla="*/ 8411 h 10000"/>
              <a:gd name="connsiteX20" fmla="*/ 3255 w 9964"/>
              <a:gd name="connsiteY20" fmla="*/ 8935 h 10000"/>
              <a:gd name="connsiteX21" fmla="*/ 5904 w 9964"/>
              <a:gd name="connsiteY21" fmla="*/ 8935 h 10000"/>
              <a:gd name="connsiteX22" fmla="*/ 5939 w 9964"/>
              <a:gd name="connsiteY22" fmla="*/ 8411 h 10000"/>
              <a:gd name="connsiteX23" fmla="*/ 5939 w 9964"/>
              <a:gd name="connsiteY23" fmla="*/ 523 h 10000"/>
              <a:gd name="connsiteX24" fmla="*/ 5974 w 9964"/>
              <a:gd name="connsiteY24" fmla="*/ 0 h 10000"/>
              <a:gd name="connsiteX25" fmla="*/ 6847 w 9964"/>
              <a:gd name="connsiteY25" fmla="*/ 0 h 10000"/>
              <a:gd name="connsiteX26" fmla="*/ 6883 w 9964"/>
              <a:gd name="connsiteY26" fmla="*/ 523 h 10000"/>
              <a:gd name="connsiteX27" fmla="*/ 6883 w 9964"/>
              <a:gd name="connsiteY27" fmla="*/ 7159 h 10000"/>
              <a:gd name="connsiteX28" fmla="*/ 6918 w 9964"/>
              <a:gd name="connsiteY28" fmla="*/ 7682 h 10000"/>
              <a:gd name="connsiteX29" fmla="*/ 8247 w 9964"/>
              <a:gd name="connsiteY29" fmla="*/ 7682 h 10000"/>
              <a:gd name="connsiteX30" fmla="*/ 8282 w 9964"/>
              <a:gd name="connsiteY30" fmla="*/ 7159 h 10000"/>
              <a:gd name="connsiteX31" fmla="*/ 8282 w 9964"/>
              <a:gd name="connsiteY31" fmla="*/ 2075 h 10000"/>
              <a:gd name="connsiteX32" fmla="*/ 8318 w 9964"/>
              <a:gd name="connsiteY32" fmla="*/ 1551 h 10000"/>
              <a:gd name="connsiteX33" fmla="*/ 9964 w 9964"/>
              <a:gd name="connsiteY33" fmla="*/ 1551 h 10000"/>
              <a:gd name="connsiteX0" fmla="*/ 0 w 9616"/>
              <a:gd name="connsiteY0" fmla="*/ 0 h 10000"/>
              <a:gd name="connsiteX1" fmla="*/ 37 w 9616"/>
              <a:gd name="connsiteY1" fmla="*/ 523 h 10000"/>
              <a:gd name="connsiteX2" fmla="*/ 37 w 9616"/>
              <a:gd name="connsiteY2" fmla="*/ 9477 h 10000"/>
              <a:gd name="connsiteX3" fmla="*/ 73 w 9616"/>
              <a:gd name="connsiteY3" fmla="*/ 10000 h 10000"/>
              <a:gd name="connsiteX4" fmla="*/ 756 w 9616"/>
              <a:gd name="connsiteY4" fmla="*/ 10000 h 10000"/>
              <a:gd name="connsiteX5" fmla="*/ 791 w 9616"/>
              <a:gd name="connsiteY5" fmla="*/ 9477 h 10000"/>
              <a:gd name="connsiteX6" fmla="*/ 791 w 9616"/>
              <a:gd name="connsiteY6" fmla="*/ 6131 h 10000"/>
              <a:gd name="connsiteX7" fmla="*/ 827 w 9616"/>
              <a:gd name="connsiteY7" fmla="*/ 5607 h 10000"/>
              <a:gd name="connsiteX8" fmla="*/ 1972 w 9616"/>
              <a:gd name="connsiteY8" fmla="*/ 5607 h 10000"/>
              <a:gd name="connsiteX9" fmla="*/ 2007 w 9616"/>
              <a:gd name="connsiteY9" fmla="*/ 6131 h 10000"/>
              <a:gd name="connsiteX10" fmla="*/ 2007 w 9616"/>
              <a:gd name="connsiteY10" fmla="*/ 9477 h 10000"/>
              <a:gd name="connsiteX11" fmla="*/ 2044 w 9616"/>
              <a:gd name="connsiteY11" fmla="*/ 10000 h 10000"/>
              <a:gd name="connsiteX12" fmla="*/ 2357 w 9616"/>
              <a:gd name="connsiteY12" fmla="*/ 10000 h 10000"/>
              <a:gd name="connsiteX13" fmla="*/ 2392 w 9616"/>
              <a:gd name="connsiteY13" fmla="*/ 9477 h 10000"/>
              <a:gd name="connsiteX14" fmla="*/ 2392 w 9616"/>
              <a:gd name="connsiteY14" fmla="*/ 7178 h 10000"/>
              <a:gd name="connsiteX15" fmla="*/ 2426 w 9616"/>
              <a:gd name="connsiteY15" fmla="*/ 6654 h 10000"/>
              <a:gd name="connsiteX16" fmla="*/ 2811 w 9616"/>
              <a:gd name="connsiteY16" fmla="*/ 6654 h 10000"/>
              <a:gd name="connsiteX17" fmla="*/ 2847 w 9616"/>
              <a:gd name="connsiteY17" fmla="*/ 7178 h 10000"/>
              <a:gd name="connsiteX18" fmla="*/ 2847 w 9616"/>
              <a:gd name="connsiteY18" fmla="*/ 8411 h 10000"/>
              <a:gd name="connsiteX19" fmla="*/ 2883 w 9616"/>
              <a:gd name="connsiteY19" fmla="*/ 8935 h 10000"/>
              <a:gd name="connsiteX20" fmla="*/ 5541 w 9616"/>
              <a:gd name="connsiteY20" fmla="*/ 8935 h 10000"/>
              <a:gd name="connsiteX21" fmla="*/ 5576 w 9616"/>
              <a:gd name="connsiteY21" fmla="*/ 8411 h 10000"/>
              <a:gd name="connsiteX22" fmla="*/ 5576 w 9616"/>
              <a:gd name="connsiteY22" fmla="*/ 523 h 10000"/>
              <a:gd name="connsiteX23" fmla="*/ 5612 w 9616"/>
              <a:gd name="connsiteY23" fmla="*/ 0 h 10000"/>
              <a:gd name="connsiteX24" fmla="*/ 6488 w 9616"/>
              <a:gd name="connsiteY24" fmla="*/ 0 h 10000"/>
              <a:gd name="connsiteX25" fmla="*/ 6524 w 9616"/>
              <a:gd name="connsiteY25" fmla="*/ 523 h 10000"/>
              <a:gd name="connsiteX26" fmla="*/ 6524 w 9616"/>
              <a:gd name="connsiteY26" fmla="*/ 7159 h 10000"/>
              <a:gd name="connsiteX27" fmla="*/ 6559 w 9616"/>
              <a:gd name="connsiteY27" fmla="*/ 7682 h 10000"/>
              <a:gd name="connsiteX28" fmla="*/ 7893 w 9616"/>
              <a:gd name="connsiteY28" fmla="*/ 7682 h 10000"/>
              <a:gd name="connsiteX29" fmla="*/ 7928 w 9616"/>
              <a:gd name="connsiteY29" fmla="*/ 7159 h 10000"/>
              <a:gd name="connsiteX30" fmla="*/ 7928 w 9616"/>
              <a:gd name="connsiteY30" fmla="*/ 2075 h 10000"/>
              <a:gd name="connsiteX31" fmla="*/ 7964 w 9616"/>
              <a:gd name="connsiteY31" fmla="*/ 1551 h 10000"/>
              <a:gd name="connsiteX32" fmla="*/ 9616 w 9616"/>
              <a:gd name="connsiteY32" fmla="*/ 1551 h 10000"/>
              <a:gd name="connsiteX0" fmla="*/ 0 w 9962"/>
              <a:gd name="connsiteY0" fmla="*/ 523 h 10000"/>
              <a:gd name="connsiteX1" fmla="*/ 0 w 9962"/>
              <a:gd name="connsiteY1" fmla="*/ 9477 h 10000"/>
              <a:gd name="connsiteX2" fmla="*/ 38 w 9962"/>
              <a:gd name="connsiteY2" fmla="*/ 10000 h 10000"/>
              <a:gd name="connsiteX3" fmla="*/ 748 w 9962"/>
              <a:gd name="connsiteY3" fmla="*/ 10000 h 10000"/>
              <a:gd name="connsiteX4" fmla="*/ 785 w 9962"/>
              <a:gd name="connsiteY4" fmla="*/ 9477 h 10000"/>
              <a:gd name="connsiteX5" fmla="*/ 785 w 9962"/>
              <a:gd name="connsiteY5" fmla="*/ 6131 h 10000"/>
              <a:gd name="connsiteX6" fmla="*/ 822 w 9962"/>
              <a:gd name="connsiteY6" fmla="*/ 5607 h 10000"/>
              <a:gd name="connsiteX7" fmla="*/ 2013 w 9962"/>
              <a:gd name="connsiteY7" fmla="*/ 5607 h 10000"/>
              <a:gd name="connsiteX8" fmla="*/ 2049 w 9962"/>
              <a:gd name="connsiteY8" fmla="*/ 6131 h 10000"/>
              <a:gd name="connsiteX9" fmla="*/ 2049 w 9962"/>
              <a:gd name="connsiteY9" fmla="*/ 9477 h 10000"/>
              <a:gd name="connsiteX10" fmla="*/ 2088 w 9962"/>
              <a:gd name="connsiteY10" fmla="*/ 10000 h 10000"/>
              <a:gd name="connsiteX11" fmla="*/ 2413 w 9962"/>
              <a:gd name="connsiteY11" fmla="*/ 10000 h 10000"/>
              <a:gd name="connsiteX12" fmla="*/ 2450 w 9962"/>
              <a:gd name="connsiteY12" fmla="*/ 9477 h 10000"/>
              <a:gd name="connsiteX13" fmla="*/ 2450 w 9962"/>
              <a:gd name="connsiteY13" fmla="*/ 7178 h 10000"/>
              <a:gd name="connsiteX14" fmla="*/ 2485 w 9962"/>
              <a:gd name="connsiteY14" fmla="*/ 6654 h 10000"/>
              <a:gd name="connsiteX15" fmla="*/ 2885 w 9962"/>
              <a:gd name="connsiteY15" fmla="*/ 6654 h 10000"/>
              <a:gd name="connsiteX16" fmla="*/ 2923 w 9962"/>
              <a:gd name="connsiteY16" fmla="*/ 7178 h 10000"/>
              <a:gd name="connsiteX17" fmla="*/ 2923 w 9962"/>
              <a:gd name="connsiteY17" fmla="*/ 8411 h 10000"/>
              <a:gd name="connsiteX18" fmla="*/ 2960 w 9962"/>
              <a:gd name="connsiteY18" fmla="*/ 8935 h 10000"/>
              <a:gd name="connsiteX19" fmla="*/ 5724 w 9962"/>
              <a:gd name="connsiteY19" fmla="*/ 8935 h 10000"/>
              <a:gd name="connsiteX20" fmla="*/ 5761 w 9962"/>
              <a:gd name="connsiteY20" fmla="*/ 8411 h 10000"/>
              <a:gd name="connsiteX21" fmla="*/ 5761 w 9962"/>
              <a:gd name="connsiteY21" fmla="*/ 523 h 10000"/>
              <a:gd name="connsiteX22" fmla="*/ 5798 w 9962"/>
              <a:gd name="connsiteY22" fmla="*/ 0 h 10000"/>
              <a:gd name="connsiteX23" fmla="*/ 6709 w 9962"/>
              <a:gd name="connsiteY23" fmla="*/ 0 h 10000"/>
              <a:gd name="connsiteX24" fmla="*/ 6747 w 9962"/>
              <a:gd name="connsiteY24" fmla="*/ 523 h 10000"/>
              <a:gd name="connsiteX25" fmla="*/ 6747 w 9962"/>
              <a:gd name="connsiteY25" fmla="*/ 7159 h 10000"/>
              <a:gd name="connsiteX26" fmla="*/ 6783 w 9962"/>
              <a:gd name="connsiteY26" fmla="*/ 7682 h 10000"/>
              <a:gd name="connsiteX27" fmla="*/ 8170 w 9962"/>
              <a:gd name="connsiteY27" fmla="*/ 7682 h 10000"/>
              <a:gd name="connsiteX28" fmla="*/ 8207 w 9962"/>
              <a:gd name="connsiteY28" fmla="*/ 7159 h 10000"/>
              <a:gd name="connsiteX29" fmla="*/ 8207 w 9962"/>
              <a:gd name="connsiteY29" fmla="*/ 2075 h 10000"/>
              <a:gd name="connsiteX30" fmla="*/ 8244 w 9962"/>
              <a:gd name="connsiteY30" fmla="*/ 1551 h 10000"/>
              <a:gd name="connsiteX31" fmla="*/ 9962 w 9962"/>
              <a:gd name="connsiteY31" fmla="*/ 1551 h 10000"/>
              <a:gd name="connsiteX0" fmla="*/ 0 w 10000"/>
              <a:gd name="connsiteY0" fmla="*/ 9477 h 10000"/>
              <a:gd name="connsiteX1" fmla="*/ 38 w 10000"/>
              <a:gd name="connsiteY1" fmla="*/ 10000 h 10000"/>
              <a:gd name="connsiteX2" fmla="*/ 751 w 10000"/>
              <a:gd name="connsiteY2" fmla="*/ 10000 h 10000"/>
              <a:gd name="connsiteX3" fmla="*/ 788 w 10000"/>
              <a:gd name="connsiteY3" fmla="*/ 9477 h 10000"/>
              <a:gd name="connsiteX4" fmla="*/ 788 w 10000"/>
              <a:gd name="connsiteY4" fmla="*/ 6131 h 10000"/>
              <a:gd name="connsiteX5" fmla="*/ 825 w 10000"/>
              <a:gd name="connsiteY5" fmla="*/ 5607 h 10000"/>
              <a:gd name="connsiteX6" fmla="*/ 2021 w 10000"/>
              <a:gd name="connsiteY6" fmla="*/ 5607 h 10000"/>
              <a:gd name="connsiteX7" fmla="*/ 2057 w 10000"/>
              <a:gd name="connsiteY7" fmla="*/ 6131 h 10000"/>
              <a:gd name="connsiteX8" fmla="*/ 2057 w 10000"/>
              <a:gd name="connsiteY8" fmla="*/ 9477 h 10000"/>
              <a:gd name="connsiteX9" fmla="*/ 2096 w 10000"/>
              <a:gd name="connsiteY9" fmla="*/ 10000 h 10000"/>
              <a:gd name="connsiteX10" fmla="*/ 2422 w 10000"/>
              <a:gd name="connsiteY10" fmla="*/ 10000 h 10000"/>
              <a:gd name="connsiteX11" fmla="*/ 2459 w 10000"/>
              <a:gd name="connsiteY11" fmla="*/ 9477 h 10000"/>
              <a:gd name="connsiteX12" fmla="*/ 2459 w 10000"/>
              <a:gd name="connsiteY12" fmla="*/ 7178 h 10000"/>
              <a:gd name="connsiteX13" fmla="*/ 2494 w 10000"/>
              <a:gd name="connsiteY13" fmla="*/ 6654 h 10000"/>
              <a:gd name="connsiteX14" fmla="*/ 2896 w 10000"/>
              <a:gd name="connsiteY14" fmla="*/ 6654 h 10000"/>
              <a:gd name="connsiteX15" fmla="*/ 2934 w 10000"/>
              <a:gd name="connsiteY15" fmla="*/ 7178 h 10000"/>
              <a:gd name="connsiteX16" fmla="*/ 2934 w 10000"/>
              <a:gd name="connsiteY16" fmla="*/ 8411 h 10000"/>
              <a:gd name="connsiteX17" fmla="*/ 2971 w 10000"/>
              <a:gd name="connsiteY17" fmla="*/ 8935 h 10000"/>
              <a:gd name="connsiteX18" fmla="*/ 5746 w 10000"/>
              <a:gd name="connsiteY18" fmla="*/ 8935 h 10000"/>
              <a:gd name="connsiteX19" fmla="*/ 5783 w 10000"/>
              <a:gd name="connsiteY19" fmla="*/ 8411 h 10000"/>
              <a:gd name="connsiteX20" fmla="*/ 5783 w 10000"/>
              <a:gd name="connsiteY20" fmla="*/ 523 h 10000"/>
              <a:gd name="connsiteX21" fmla="*/ 5820 w 10000"/>
              <a:gd name="connsiteY21" fmla="*/ 0 h 10000"/>
              <a:gd name="connsiteX22" fmla="*/ 6735 w 10000"/>
              <a:gd name="connsiteY22" fmla="*/ 0 h 10000"/>
              <a:gd name="connsiteX23" fmla="*/ 6773 w 10000"/>
              <a:gd name="connsiteY23" fmla="*/ 523 h 10000"/>
              <a:gd name="connsiteX24" fmla="*/ 6773 w 10000"/>
              <a:gd name="connsiteY24" fmla="*/ 7159 h 10000"/>
              <a:gd name="connsiteX25" fmla="*/ 6809 w 10000"/>
              <a:gd name="connsiteY25" fmla="*/ 7682 h 10000"/>
              <a:gd name="connsiteX26" fmla="*/ 8201 w 10000"/>
              <a:gd name="connsiteY26" fmla="*/ 7682 h 10000"/>
              <a:gd name="connsiteX27" fmla="*/ 8238 w 10000"/>
              <a:gd name="connsiteY27" fmla="*/ 7159 h 10000"/>
              <a:gd name="connsiteX28" fmla="*/ 8238 w 10000"/>
              <a:gd name="connsiteY28" fmla="*/ 2075 h 10000"/>
              <a:gd name="connsiteX29" fmla="*/ 8275 w 10000"/>
              <a:gd name="connsiteY29" fmla="*/ 1551 h 10000"/>
              <a:gd name="connsiteX30" fmla="*/ 10000 w 10000"/>
              <a:gd name="connsiteY30" fmla="*/ 1551 h 10000"/>
              <a:gd name="connsiteX0" fmla="*/ 0 w 9962"/>
              <a:gd name="connsiteY0" fmla="*/ 10000 h 10000"/>
              <a:gd name="connsiteX1" fmla="*/ 713 w 9962"/>
              <a:gd name="connsiteY1" fmla="*/ 10000 h 10000"/>
              <a:gd name="connsiteX2" fmla="*/ 750 w 9962"/>
              <a:gd name="connsiteY2" fmla="*/ 9477 h 10000"/>
              <a:gd name="connsiteX3" fmla="*/ 750 w 9962"/>
              <a:gd name="connsiteY3" fmla="*/ 6131 h 10000"/>
              <a:gd name="connsiteX4" fmla="*/ 787 w 9962"/>
              <a:gd name="connsiteY4" fmla="*/ 5607 h 10000"/>
              <a:gd name="connsiteX5" fmla="*/ 1983 w 9962"/>
              <a:gd name="connsiteY5" fmla="*/ 5607 h 10000"/>
              <a:gd name="connsiteX6" fmla="*/ 2019 w 9962"/>
              <a:gd name="connsiteY6" fmla="*/ 6131 h 10000"/>
              <a:gd name="connsiteX7" fmla="*/ 2019 w 9962"/>
              <a:gd name="connsiteY7" fmla="*/ 9477 h 10000"/>
              <a:gd name="connsiteX8" fmla="*/ 2058 w 9962"/>
              <a:gd name="connsiteY8" fmla="*/ 10000 h 10000"/>
              <a:gd name="connsiteX9" fmla="*/ 2384 w 9962"/>
              <a:gd name="connsiteY9" fmla="*/ 10000 h 10000"/>
              <a:gd name="connsiteX10" fmla="*/ 2421 w 9962"/>
              <a:gd name="connsiteY10" fmla="*/ 9477 h 10000"/>
              <a:gd name="connsiteX11" fmla="*/ 2421 w 9962"/>
              <a:gd name="connsiteY11" fmla="*/ 7178 h 10000"/>
              <a:gd name="connsiteX12" fmla="*/ 2456 w 9962"/>
              <a:gd name="connsiteY12" fmla="*/ 6654 h 10000"/>
              <a:gd name="connsiteX13" fmla="*/ 2858 w 9962"/>
              <a:gd name="connsiteY13" fmla="*/ 6654 h 10000"/>
              <a:gd name="connsiteX14" fmla="*/ 2896 w 9962"/>
              <a:gd name="connsiteY14" fmla="*/ 7178 h 10000"/>
              <a:gd name="connsiteX15" fmla="*/ 2896 w 9962"/>
              <a:gd name="connsiteY15" fmla="*/ 8411 h 10000"/>
              <a:gd name="connsiteX16" fmla="*/ 2933 w 9962"/>
              <a:gd name="connsiteY16" fmla="*/ 8935 h 10000"/>
              <a:gd name="connsiteX17" fmla="*/ 5708 w 9962"/>
              <a:gd name="connsiteY17" fmla="*/ 8935 h 10000"/>
              <a:gd name="connsiteX18" fmla="*/ 5745 w 9962"/>
              <a:gd name="connsiteY18" fmla="*/ 8411 h 10000"/>
              <a:gd name="connsiteX19" fmla="*/ 5745 w 9962"/>
              <a:gd name="connsiteY19" fmla="*/ 523 h 10000"/>
              <a:gd name="connsiteX20" fmla="*/ 5782 w 9962"/>
              <a:gd name="connsiteY20" fmla="*/ 0 h 10000"/>
              <a:gd name="connsiteX21" fmla="*/ 6697 w 9962"/>
              <a:gd name="connsiteY21" fmla="*/ 0 h 10000"/>
              <a:gd name="connsiteX22" fmla="*/ 6735 w 9962"/>
              <a:gd name="connsiteY22" fmla="*/ 523 h 10000"/>
              <a:gd name="connsiteX23" fmla="*/ 6735 w 9962"/>
              <a:gd name="connsiteY23" fmla="*/ 7159 h 10000"/>
              <a:gd name="connsiteX24" fmla="*/ 6771 w 9962"/>
              <a:gd name="connsiteY24" fmla="*/ 7682 h 10000"/>
              <a:gd name="connsiteX25" fmla="*/ 8163 w 9962"/>
              <a:gd name="connsiteY25" fmla="*/ 7682 h 10000"/>
              <a:gd name="connsiteX26" fmla="*/ 8200 w 9962"/>
              <a:gd name="connsiteY26" fmla="*/ 7159 h 10000"/>
              <a:gd name="connsiteX27" fmla="*/ 8200 w 9962"/>
              <a:gd name="connsiteY27" fmla="*/ 2075 h 10000"/>
              <a:gd name="connsiteX28" fmla="*/ 8237 w 9962"/>
              <a:gd name="connsiteY28" fmla="*/ 1551 h 10000"/>
              <a:gd name="connsiteX29" fmla="*/ 9962 w 9962"/>
              <a:gd name="connsiteY29" fmla="*/ 1551 h 10000"/>
              <a:gd name="connsiteX0" fmla="*/ 0 w 9284"/>
              <a:gd name="connsiteY0" fmla="*/ 10000 h 10000"/>
              <a:gd name="connsiteX1" fmla="*/ 37 w 9284"/>
              <a:gd name="connsiteY1" fmla="*/ 9477 h 10000"/>
              <a:gd name="connsiteX2" fmla="*/ 37 w 9284"/>
              <a:gd name="connsiteY2" fmla="*/ 6131 h 10000"/>
              <a:gd name="connsiteX3" fmla="*/ 74 w 9284"/>
              <a:gd name="connsiteY3" fmla="*/ 5607 h 10000"/>
              <a:gd name="connsiteX4" fmla="*/ 1275 w 9284"/>
              <a:gd name="connsiteY4" fmla="*/ 5607 h 10000"/>
              <a:gd name="connsiteX5" fmla="*/ 1311 w 9284"/>
              <a:gd name="connsiteY5" fmla="*/ 6131 h 10000"/>
              <a:gd name="connsiteX6" fmla="*/ 1311 w 9284"/>
              <a:gd name="connsiteY6" fmla="*/ 9477 h 10000"/>
              <a:gd name="connsiteX7" fmla="*/ 1350 w 9284"/>
              <a:gd name="connsiteY7" fmla="*/ 10000 h 10000"/>
              <a:gd name="connsiteX8" fmla="*/ 1677 w 9284"/>
              <a:gd name="connsiteY8" fmla="*/ 10000 h 10000"/>
              <a:gd name="connsiteX9" fmla="*/ 1714 w 9284"/>
              <a:gd name="connsiteY9" fmla="*/ 9477 h 10000"/>
              <a:gd name="connsiteX10" fmla="*/ 1714 w 9284"/>
              <a:gd name="connsiteY10" fmla="*/ 7178 h 10000"/>
              <a:gd name="connsiteX11" fmla="*/ 1749 w 9284"/>
              <a:gd name="connsiteY11" fmla="*/ 6654 h 10000"/>
              <a:gd name="connsiteX12" fmla="*/ 2153 w 9284"/>
              <a:gd name="connsiteY12" fmla="*/ 6654 h 10000"/>
              <a:gd name="connsiteX13" fmla="*/ 2191 w 9284"/>
              <a:gd name="connsiteY13" fmla="*/ 7178 h 10000"/>
              <a:gd name="connsiteX14" fmla="*/ 2191 w 9284"/>
              <a:gd name="connsiteY14" fmla="*/ 8411 h 10000"/>
              <a:gd name="connsiteX15" fmla="*/ 2228 w 9284"/>
              <a:gd name="connsiteY15" fmla="*/ 8935 h 10000"/>
              <a:gd name="connsiteX16" fmla="*/ 5014 w 9284"/>
              <a:gd name="connsiteY16" fmla="*/ 8935 h 10000"/>
              <a:gd name="connsiteX17" fmla="*/ 5051 w 9284"/>
              <a:gd name="connsiteY17" fmla="*/ 8411 h 10000"/>
              <a:gd name="connsiteX18" fmla="*/ 5051 w 9284"/>
              <a:gd name="connsiteY18" fmla="*/ 523 h 10000"/>
              <a:gd name="connsiteX19" fmla="*/ 5088 w 9284"/>
              <a:gd name="connsiteY19" fmla="*/ 0 h 10000"/>
              <a:gd name="connsiteX20" fmla="*/ 6007 w 9284"/>
              <a:gd name="connsiteY20" fmla="*/ 0 h 10000"/>
              <a:gd name="connsiteX21" fmla="*/ 6045 w 9284"/>
              <a:gd name="connsiteY21" fmla="*/ 523 h 10000"/>
              <a:gd name="connsiteX22" fmla="*/ 6045 w 9284"/>
              <a:gd name="connsiteY22" fmla="*/ 7159 h 10000"/>
              <a:gd name="connsiteX23" fmla="*/ 6081 w 9284"/>
              <a:gd name="connsiteY23" fmla="*/ 7682 h 10000"/>
              <a:gd name="connsiteX24" fmla="*/ 7478 w 9284"/>
              <a:gd name="connsiteY24" fmla="*/ 7682 h 10000"/>
              <a:gd name="connsiteX25" fmla="*/ 7515 w 9284"/>
              <a:gd name="connsiteY25" fmla="*/ 7159 h 10000"/>
              <a:gd name="connsiteX26" fmla="*/ 7515 w 9284"/>
              <a:gd name="connsiteY26" fmla="*/ 2075 h 10000"/>
              <a:gd name="connsiteX27" fmla="*/ 7552 w 9284"/>
              <a:gd name="connsiteY27" fmla="*/ 1551 h 10000"/>
              <a:gd name="connsiteX28" fmla="*/ 9284 w 9284"/>
              <a:gd name="connsiteY28" fmla="*/ 1551 h 10000"/>
              <a:gd name="connsiteX0" fmla="*/ 0 w 9960"/>
              <a:gd name="connsiteY0" fmla="*/ 9477 h 10000"/>
              <a:gd name="connsiteX1" fmla="*/ 0 w 9960"/>
              <a:gd name="connsiteY1" fmla="*/ 6131 h 10000"/>
              <a:gd name="connsiteX2" fmla="*/ 40 w 9960"/>
              <a:gd name="connsiteY2" fmla="*/ 5607 h 10000"/>
              <a:gd name="connsiteX3" fmla="*/ 1333 w 9960"/>
              <a:gd name="connsiteY3" fmla="*/ 5607 h 10000"/>
              <a:gd name="connsiteX4" fmla="*/ 1372 w 9960"/>
              <a:gd name="connsiteY4" fmla="*/ 6131 h 10000"/>
              <a:gd name="connsiteX5" fmla="*/ 1372 w 9960"/>
              <a:gd name="connsiteY5" fmla="*/ 9477 h 10000"/>
              <a:gd name="connsiteX6" fmla="*/ 1414 w 9960"/>
              <a:gd name="connsiteY6" fmla="*/ 10000 h 10000"/>
              <a:gd name="connsiteX7" fmla="*/ 1766 w 9960"/>
              <a:gd name="connsiteY7" fmla="*/ 10000 h 10000"/>
              <a:gd name="connsiteX8" fmla="*/ 1806 w 9960"/>
              <a:gd name="connsiteY8" fmla="*/ 9477 h 10000"/>
              <a:gd name="connsiteX9" fmla="*/ 1806 w 9960"/>
              <a:gd name="connsiteY9" fmla="*/ 7178 h 10000"/>
              <a:gd name="connsiteX10" fmla="*/ 1844 w 9960"/>
              <a:gd name="connsiteY10" fmla="*/ 6654 h 10000"/>
              <a:gd name="connsiteX11" fmla="*/ 2279 w 9960"/>
              <a:gd name="connsiteY11" fmla="*/ 6654 h 10000"/>
              <a:gd name="connsiteX12" fmla="*/ 2320 w 9960"/>
              <a:gd name="connsiteY12" fmla="*/ 7178 h 10000"/>
              <a:gd name="connsiteX13" fmla="*/ 2320 w 9960"/>
              <a:gd name="connsiteY13" fmla="*/ 8411 h 10000"/>
              <a:gd name="connsiteX14" fmla="*/ 2360 w 9960"/>
              <a:gd name="connsiteY14" fmla="*/ 8935 h 10000"/>
              <a:gd name="connsiteX15" fmla="*/ 5361 w 9960"/>
              <a:gd name="connsiteY15" fmla="*/ 8935 h 10000"/>
              <a:gd name="connsiteX16" fmla="*/ 5401 w 9960"/>
              <a:gd name="connsiteY16" fmla="*/ 8411 h 10000"/>
              <a:gd name="connsiteX17" fmla="*/ 5401 w 9960"/>
              <a:gd name="connsiteY17" fmla="*/ 523 h 10000"/>
              <a:gd name="connsiteX18" fmla="*/ 5440 w 9960"/>
              <a:gd name="connsiteY18" fmla="*/ 0 h 10000"/>
              <a:gd name="connsiteX19" fmla="*/ 6430 w 9960"/>
              <a:gd name="connsiteY19" fmla="*/ 0 h 10000"/>
              <a:gd name="connsiteX20" fmla="*/ 6471 w 9960"/>
              <a:gd name="connsiteY20" fmla="*/ 523 h 10000"/>
              <a:gd name="connsiteX21" fmla="*/ 6471 w 9960"/>
              <a:gd name="connsiteY21" fmla="*/ 7159 h 10000"/>
              <a:gd name="connsiteX22" fmla="*/ 6510 w 9960"/>
              <a:gd name="connsiteY22" fmla="*/ 7682 h 10000"/>
              <a:gd name="connsiteX23" fmla="*/ 8015 w 9960"/>
              <a:gd name="connsiteY23" fmla="*/ 7682 h 10000"/>
              <a:gd name="connsiteX24" fmla="*/ 8055 w 9960"/>
              <a:gd name="connsiteY24" fmla="*/ 7159 h 10000"/>
              <a:gd name="connsiteX25" fmla="*/ 8055 w 9960"/>
              <a:gd name="connsiteY25" fmla="*/ 2075 h 10000"/>
              <a:gd name="connsiteX26" fmla="*/ 8094 w 9960"/>
              <a:gd name="connsiteY26" fmla="*/ 1551 h 10000"/>
              <a:gd name="connsiteX27" fmla="*/ 9960 w 9960"/>
              <a:gd name="connsiteY27" fmla="*/ 1551 h 10000"/>
              <a:gd name="connsiteX0" fmla="*/ 0 w 10000"/>
              <a:gd name="connsiteY0" fmla="*/ 6131 h 10000"/>
              <a:gd name="connsiteX1" fmla="*/ 40 w 10000"/>
              <a:gd name="connsiteY1" fmla="*/ 5607 h 10000"/>
              <a:gd name="connsiteX2" fmla="*/ 1338 w 10000"/>
              <a:gd name="connsiteY2" fmla="*/ 5607 h 10000"/>
              <a:gd name="connsiteX3" fmla="*/ 1378 w 10000"/>
              <a:gd name="connsiteY3" fmla="*/ 6131 h 10000"/>
              <a:gd name="connsiteX4" fmla="*/ 1378 w 10000"/>
              <a:gd name="connsiteY4" fmla="*/ 9477 h 10000"/>
              <a:gd name="connsiteX5" fmla="*/ 1420 w 10000"/>
              <a:gd name="connsiteY5" fmla="*/ 10000 h 10000"/>
              <a:gd name="connsiteX6" fmla="*/ 1773 w 10000"/>
              <a:gd name="connsiteY6" fmla="*/ 10000 h 10000"/>
              <a:gd name="connsiteX7" fmla="*/ 1813 w 10000"/>
              <a:gd name="connsiteY7" fmla="*/ 9477 h 10000"/>
              <a:gd name="connsiteX8" fmla="*/ 1813 w 10000"/>
              <a:gd name="connsiteY8" fmla="*/ 7178 h 10000"/>
              <a:gd name="connsiteX9" fmla="*/ 1851 w 10000"/>
              <a:gd name="connsiteY9" fmla="*/ 6654 h 10000"/>
              <a:gd name="connsiteX10" fmla="*/ 2288 w 10000"/>
              <a:gd name="connsiteY10" fmla="*/ 6654 h 10000"/>
              <a:gd name="connsiteX11" fmla="*/ 2329 w 10000"/>
              <a:gd name="connsiteY11" fmla="*/ 7178 h 10000"/>
              <a:gd name="connsiteX12" fmla="*/ 2329 w 10000"/>
              <a:gd name="connsiteY12" fmla="*/ 8411 h 10000"/>
              <a:gd name="connsiteX13" fmla="*/ 2369 w 10000"/>
              <a:gd name="connsiteY13" fmla="*/ 8935 h 10000"/>
              <a:gd name="connsiteX14" fmla="*/ 5383 w 10000"/>
              <a:gd name="connsiteY14" fmla="*/ 8935 h 10000"/>
              <a:gd name="connsiteX15" fmla="*/ 5423 w 10000"/>
              <a:gd name="connsiteY15" fmla="*/ 8411 h 10000"/>
              <a:gd name="connsiteX16" fmla="*/ 5423 w 10000"/>
              <a:gd name="connsiteY16" fmla="*/ 523 h 10000"/>
              <a:gd name="connsiteX17" fmla="*/ 5462 w 10000"/>
              <a:gd name="connsiteY17" fmla="*/ 0 h 10000"/>
              <a:gd name="connsiteX18" fmla="*/ 6456 w 10000"/>
              <a:gd name="connsiteY18" fmla="*/ 0 h 10000"/>
              <a:gd name="connsiteX19" fmla="*/ 6497 w 10000"/>
              <a:gd name="connsiteY19" fmla="*/ 523 h 10000"/>
              <a:gd name="connsiteX20" fmla="*/ 6497 w 10000"/>
              <a:gd name="connsiteY20" fmla="*/ 7159 h 10000"/>
              <a:gd name="connsiteX21" fmla="*/ 6536 w 10000"/>
              <a:gd name="connsiteY21" fmla="*/ 7682 h 10000"/>
              <a:gd name="connsiteX22" fmla="*/ 8047 w 10000"/>
              <a:gd name="connsiteY22" fmla="*/ 7682 h 10000"/>
              <a:gd name="connsiteX23" fmla="*/ 8087 w 10000"/>
              <a:gd name="connsiteY23" fmla="*/ 7159 h 10000"/>
              <a:gd name="connsiteX24" fmla="*/ 8087 w 10000"/>
              <a:gd name="connsiteY24" fmla="*/ 2075 h 10000"/>
              <a:gd name="connsiteX25" fmla="*/ 8127 w 10000"/>
              <a:gd name="connsiteY25" fmla="*/ 1551 h 10000"/>
              <a:gd name="connsiteX26" fmla="*/ 10000 w 10000"/>
              <a:gd name="connsiteY26" fmla="*/ 1551 h 10000"/>
              <a:gd name="connsiteX0" fmla="*/ 0 w 8127"/>
              <a:gd name="connsiteY0" fmla="*/ 6131 h 10000"/>
              <a:gd name="connsiteX1" fmla="*/ 40 w 8127"/>
              <a:gd name="connsiteY1" fmla="*/ 5607 h 10000"/>
              <a:gd name="connsiteX2" fmla="*/ 1338 w 8127"/>
              <a:gd name="connsiteY2" fmla="*/ 5607 h 10000"/>
              <a:gd name="connsiteX3" fmla="*/ 1378 w 8127"/>
              <a:gd name="connsiteY3" fmla="*/ 6131 h 10000"/>
              <a:gd name="connsiteX4" fmla="*/ 1378 w 8127"/>
              <a:gd name="connsiteY4" fmla="*/ 9477 h 10000"/>
              <a:gd name="connsiteX5" fmla="*/ 1420 w 8127"/>
              <a:gd name="connsiteY5" fmla="*/ 10000 h 10000"/>
              <a:gd name="connsiteX6" fmla="*/ 1773 w 8127"/>
              <a:gd name="connsiteY6" fmla="*/ 10000 h 10000"/>
              <a:gd name="connsiteX7" fmla="*/ 1813 w 8127"/>
              <a:gd name="connsiteY7" fmla="*/ 9477 h 10000"/>
              <a:gd name="connsiteX8" fmla="*/ 1813 w 8127"/>
              <a:gd name="connsiteY8" fmla="*/ 7178 h 10000"/>
              <a:gd name="connsiteX9" fmla="*/ 1851 w 8127"/>
              <a:gd name="connsiteY9" fmla="*/ 6654 h 10000"/>
              <a:gd name="connsiteX10" fmla="*/ 2288 w 8127"/>
              <a:gd name="connsiteY10" fmla="*/ 6654 h 10000"/>
              <a:gd name="connsiteX11" fmla="*/ 2329 w 8127"/>
              <a:gd name="connsiteY11" fmla="*/ 7178 h 10000"/>
              <a:gd name="connsiteX12" fmla="*/ 2329 w 8127"/>
              <a:gd name="connsiteY12" fmla="*/ 8411 h 10000"/>
              <a:gd name="connsiteX13" fmla="*/ 2369 w 8127"/>
              <a:gd name="connsiteY13" fmla="*/ 8935 h 10000"/>
              <a:gd name="connsiteX14" fmla="*/ 5383 w 8127"/>
              <a:gd name="connsiteY14" fmla="*/ 8935 h 10000"/>
              <a:gd name="connsiteX15" fmla="*/ 5423 w 8127"/>
              <a:gd name="connsiteY15" fmla="*/ 8411 h 10000"/>
              <a:gd name="connsiteX16" fmla="*/ 5423 w 8127"/>
              <a:gd name="connsiteY16" fmla="*/ 523 h 10000"/>
              <a:gd name="connsiteX17" fmla="*/ 5462 w 8127"/>
              <a:gd name="connsiteY17" fmla="*/ 0 h 10000"/>
              <a:gd name="connsiteX18" fmla="*/ 6456 w 8127"/>
              <a:gd name="connsiteY18" fmla="*/ 0 h 10000"/>
              <a:gd name="connsiteX19" fmla="*/ 6497 w 8127"/>
              <a:gd name="connsiteY19" fmla="*/ 523 h 10000"/>
              <a:gd name="connsiteX20" fmla="*/ 6497 w 8127"/>
              <a:gd name="connsiteY20" fmla="*/ 7159 h 10000"/>
              <a:gd name="connsiteX21" fmla="*/ 6536 w 8127"/>
              <a:gd name="connsiteY21" fmla="*/ 7682 h 10000"/>
              <a:gd name="connsiteX22" fmla="*/ 8047 w 8127"/>
              <a:gd name="connsiteY22" fmla="*/ 7682 h 10000"/>
              <a:gd name="connsiteX23" fmla="*/ 8087 w 8127"/>
              <a:gd name="connsiteY23" fmla="*/ 7159 h 10000"/>
              <a:gd name="connsiteX24" fmla="*/ 8087 w 8127"/>
              <a:gd name="connsiteY24" fmla="*/ 2075 h 10000"/>
              <a:gd name="connsiteX25" fmla="*/ 8127 w 8127"/>
              <a:gd name="connsiteY25" fmla="*/ 1551 h 10000"/>
              <a:gd name="connsiteX0" fmla="*/ 0 w 9951"/>
              <a:gd name="connsiteY0" fmla="*/ 6131 h 10000"/>
              <a:gd name="connsiteX1" fmla="*/ 49 w 9951"/>
              <a:gd name="connsiteY1" fmla="*/ 5607 h 10000"/>
              <a:gd name="connsiteX2" fmla="*/ 1646 w 9951"/>
              <a:gd name="connsiteY2" fmla="*/ 5607 h 10000"/>
              <a:gd name="connsiteX3" fmla="*/ 1696 w 9951"/>
              <a:gd name="connsiteY3" fmla="*/ 6131 h 10000"/>
              <a:gd name="connsiteX4" fmla="*/ 1696 w 9951"/>
              <a:gd name="connsiteY4" fmla="*/ 9477 h 10000"/>
              <a:gd name="connsiteX5" fmla="*/ 1747 w 9951"/>
              <a:gd name="connsiteY5" fmla="*/ 10000 h 10000"/>
              <a:gd name="connsiteX6" fmla="*/ 2182 w 9951"/>
              <a:gd name="connsiteY6" fmla="*/ 10000 h 10000"/>
              <a:gd name="connsiteX7" fmla="*/ 2231 w 9951"/>
              <a:gd name="connsiteY7" fmla="*/ 9477 h 10000"/>
              <a:gd name="connsiteX8" fmla="*/ 2231 w 9951"/>
              <a:gd name="connsiteY8" fmla="*/ 7178 h 10000"/>
              <a:gd name="connsiteX9" fmla="*/ 2278 w 9951"/>
              <a:gd name="connsiteY9" fmla="*/ 6654 h 10000"/>
              <a:gd name="connsiteX10" fmla="*/ 2815 w 9951"/>
              <a:gd name="connsiteY10" fmla="*/ 6654 h 10000"/>
              <a:gd name="connsiteX11" fmla="*/ 2866 w 9951"/>
              <a:gd name="connsiteY11" fmla="*/ 7178 h 10000"/>
              <a:gd name="connsiteX12" fmla="*/ 2866 w 9951"/>
              <a:gd name="connsiteY12" fmla="*/ 8411 h 10000"/>
              <a:gd name="connsiteX13" fmla="*/ 2915 w 9951"/>
              <a:gd name="connsiteY13" fmla="*/ 8935 h 10000"/>
              <a:gd name="connsiteX14" fmla="*/ 6624 w 9951"/>
              <a:gd name="connsiteY14" fmla="*/ 8935 h 10000"/>
              <a:gd name="connsiteX15" fmla="*/ 6673 w 9951"/>
              <a:gd name="connsiteY15" fmla="*/ 8411 h 10000"/>
              <a:gd name="connsiteX16" fmla="*/ 6673 w 9951"/>
              <a:gd name="connsiteY16" fmla="*/ 523 h 10000"/>
              <a:gd name="connsiteX17" fmla="*/ 6721 w 9951"/>
              <a:gd name="connsiteY17" fmla="*/ 0 h 10000"/>
              <a:gd name="connsiteX18" fmla="*/ 7944 w 9951"/>
              <a:gd name="connsiteY18" fmla="*/ 0 h 10000"/>
              <a:gd name="connsiteX19" fmla="*/ 7994 w 9951"/>
              <a:gd name="connsiteY19" fmla="*/ 523 h 10000"/>
              <a:gd name="connsiteX20" fmla="*/ 7994 w 9951"/>
              <a:gd name="connsiteY20" fmla="*/ 7159 h 10000"/>
              <a:gd name="connsiteX21" fmla="*/ 8042 w 9951"/>
              <a:gd name="connsiteY21" fmla="*/ 7682 h 10000"/>
              <a:gd name="connsiteX22" fmla="*/ 9902 w 9951"/>
              <a:gd name="connsiteY22" fmla="*/ 7682 h 10000"/>
              <a:gd name="connsiteX23" fmla="*/ 9951 w 9951"/>
              <a:gd name="connsiteY23" fmla="*/ 7159 h 10000"/>
              <a:gd name="connsiteX24" fmla="*/ 9951 w 9951"/>
              <a:gd name="connsiteY24" fmla="*/ 2075 h 10000"/>
              <a:gd name="connsiteX0" fmla="*/ 0 w 10000"/>
              <a:gd name="connsiteY0" fmla="*/ 6131 h 10000"/>
              <a:gd name="connsiteX1" fmla="*/ 49 w 10000"/>
              <a:gd name="connsiteY1" fmla="*/ 5607 h 10000"/>
              <a:gd name="connsiteX2" fmla="*/ 1654 w 10000"/>
              <a:gd name="connsiteY2" fmla="*/ 5607 h 10000"/>
              <a:gd name="connsiteX3" fmla="*/ 1704 w 10000"/>
              <a:gd name="connsiteY3" fmla="*/ 6131 h 10000"/>
              <a:gd name="connsiteX4" fmla="*/ 1704 w 10000"/>
              <a:gd name="connsiteY4" fmla="*/ 9477 h 10000"/>
              <a:gd name="connsiteX5" fmla="*/ 1756 w 10000"/>
              <a:gd name="connsiteY5" fmla="*/ 10000 h 10000"/>
              <a:gd name="connsiteX6" fmla="*/ 2193 w 10000"/>
              <a:gd name="connsiteY6" fmla="*/ 10000 h 10000"/>
              <a:gd name="connsiteX7" fmla="*/ 2242 w 10000"/>
              <a:gd name="connsiteY7" fmla="*/ 9477 h 10000"/>
              <a:gd name="connsiteX8" fmla="*/ 2242 w 10000"/>
              <a:gd name="connsiteY8" fmla="*/ 7178 h 10000"/>
              <a:gd name="connsiteX9" fmla="*/ 2289 w 10000"/>
              <a:gd name="connsiteY9" fmla="*/ 6654 h 10000"/>
              <a:gd name="connsiteX10" fmla="*/ 2829 w 10000"/>
              <a:gd name="connsiteY10" fmla="*/ 6654 h 10000"/>
              <a:gd name="connsiteX11" fmla="*/ 2880 w 10000"/>
              <a:gd name="connsiteY11" fmla="*/ 7178 h 10000"/>
              <a:gd name="connsiteX12" fmla="*/ 2880 w 10000"/>
              <a:gd name="connsiteY12" fmla="*/ 8411 h 10000"/>
              <a:gd name="connsiteX13" fmla="*/ 2929 w 10000"/>
              <a:gd name="connsiteY13" fmla="*/ 8935 h 10000"/>
              <a:gd name="connsiteX14" fmla="*/ 6657 w 10000"/>
              <a:gd name="connsiteY14" fmla="*/ 8935 h 10000"/>
              <a:gd name="connsiteX15" fmla="*/ 6706 w 10000"/>
              <a:gd name="connsiteY15" fmla="*/ 8411 h 10000"/>
              <a:gd name="connsiteX16" fmla="*/ 6706 w 10000"/>
              <a:gd name="connsiteY16" fmla="*/ 523 h 10000"/>
              <a:gd name="connsiteX17" fmla="*/ 6754 w 10000"/>
              <a:gd name="connsiteY17" fmla="*/ 0 h 10000"/>
              <a:gd name="connsiteX18" fmla="*/ 7983 w 10000"/>
              <a:gd name="connsiteY18" fmla="*/ 0 h 10000"/>
              <a:gd name="connsiteX19" fmla="*/ 8033 w 10000"/>
              <a:gd name="connsiteY19" fmla="*/ 523 h 10000"/>
              <a:gd name="connsiteX20" fmla="*/ 8033 w 10000"/>
              <a:gd name="connsiteY20" fmla="*/ 7159 h 10000"/>
              <a:gd name="connsiteX21" fmla="*/ 8082 w 10000"/>
              <a:gd name="connsiteY21" fmla="*/ 7682 h 10000"/>
              <a:gd name="connsiteX22" fmla="*/ 9951 w 10000"/>
              <a:gd name="connsiteY22" fmla="*/ 7682 h 10000"/>
              <a:gd name="connsiteX23" fmla="*/ 10000 w 10000"/>
              <a:gd name="connsiteY23" fmla="*/ 7159 h 10000"/>
              <a:gd name="connsiteX0" fmla="*/ 0 w 9951"/>
              <a:gd name="connsiteY0" fmla="*/ 6131 h 10000"/>
              <a:gd name="connsiteX1" fmla="*/ 49 w 9951"/>
              <a:gd name="connsiteY1" fmla="*/ 5607 h 10000"/>
              <a:gd name="connsiteX2" fmla="*/ 1654 w 9951"/>
              <a:gd name="connsiteY2" fmla="*/ 5607 h 10000"/>
              <a:gd name="connsiteX3" fmla="*/ 1704 w 9951"/>
              <a:gd name="connsiteY3" fmla="*/ 6131 h 10000"/>
              <a:gd name="connsiteX4" fmla="*/ 1704 w 9951"/>
              <a:gd name="connsiteY4" fmla="*/ 9477 h 10000"/>
              <a:gd name="connsiteX5" fmla="*/ 1756 w 9951"/>
              <a:gd name="connsiteY5" fmla="*/ 10000 h 10000"/>
              <a:gd name="connsiteX6" fmla="*/ 2193 w 9951"/>
              <a:gd name="connsiteY6" fmla="*/ 10000 h 10000"/>
              <a:gd name="connsiteX7" fmla="*/ 2242 w 9951"/>
              <a:gd name="connsiteY7" fmla="*/ 9477 h 10000"/>
              <a:gd name="connsiteX8" fmla="*/ 2242 w 9951"/>
              <a:gd name="connsiteY8" fmla="*/ 7178 h 10000"/>
              <a:gd name="connsiteX9" fmla="*/ 2289 w 9951"/>
              <a:gd name="connsiteY9" fmla="*/ 6654 h 10000"/>
              <a:gd name="connsiteX10" fmla="*/ 2829 w 9951"/>
              <a:gd name="connsiteY10" fmla="*/ 6654 h 10000"/>
              <a:gd name="connsiteX11" fmla="*/ 2880 w 9951"/>
              <a:gd name="connsiteY11" fmla="*/ 7178 h 10000"/>
              <a:gd name="connsiteX12" fmla="*/ 2880 w 9951"/>
              <a:gd name="connsiteY12" fmla="*/ 8411 h 10000"/>
              <a:gd name="connsiteX13" fmla="*/ 2929 w 9951"/>
              <a:gd name="connsiteY13" fmla="*/ 8935 h 10000"/>
              <a:gd name="connsiteX14" fmla="*/ 6657 w 9951"/>
              <a:gd name="connsiteY14" fmla="*/ 8935 h 10000"/>
              <a:gd name="connsiteX15" fmla="*/ 6706 w 9951"/>
              <a:gd name="connsiteY15" fmla="*/ 8411 h 10000"/>
              <a:gd name="connsiteX16" fmla="*/ 6706 w 9951"/>
              <a:gd name="connsiteY16" fmla="*/ 523 h 10000"/>
              <a:gd name="connsiteX17" fmla="*/ 6754 w 9951"/>
              <a:gd name="connsiteY17" fmla="*/ 0 h 10000"/>
              <a:gd name="connsiteX18" fmla="*/ 7983 w 9951"/>
              <a:gd name="connsiteY18" fmla="*/ 0 h 10000"/>
              <a:gd name="connsiteX19" fmla="*/ 8033 w 9951"/>
              <a:gd name="connsiteY19" fmla="*/ 523 h 10000"/>
              <a:gd name="connsiteX20" fmla="*/ 8033 w 9951"/>
              <a:gd name="connsiteY20" fmla="*/ 7159 h 10000"/>
              <a:gd name="connsiteX21" fmla="*/ 8082 w 9951"/>
              <a:gd name="connsiteY21" fmla="*/ 7682 h 10000"/>
              <a:gd name="connsiteX22" fmla="*/ 9951 w 9951"/>
              <a:gd name="connsiteY22" fmla="*/ 7682 h 10000"/>
              <a:gd name="connsiteX0" fmla="*/ 0 w 10000"/>
              <a:gd name="connsiteY0" fmla="*/ 6131 h 10000"/>
              <a:gd name="connsiteX1" fmla="*/ 1662 w 10000"/>
              <a:gd name="connsiteY1" fmla="*/ 5607 h 10000"/>
              <a:gd name="connsiteX2" fmla="*/ 1712 w 10000"/>
              <a:gd name="connsiteY2" fmla="*/ 6131 h 10000"/>
              <a:gd name="connsiteX3" fmla="*/ 1712 w 10000"/>
              <a:gd name="connsiteY3" fmla="*/ 9477 h 10000"/>
              <a:gd name="connsiteX4" fmla="*/ 1765 w 10000"/>
              <a:gd name="connsiteY4" fmla="*/ 10000 h 10000"/>
              <a:gd name="connsiteX5" fmla="*/ 2204 w 10000"/>
              <a:gd name="connsiteY5" fmla="*/ 10000 h 10000"/>
              <a:gd name="connsiteX6" fmla="*/ 2253 w 10000"/>
              <a:gd name="connsiteY6" fmla="*/ 9477 h 10000"/>
              <a:gd name="connsiteX7" fmla="*/ 2253 w 10000"/>
              <a:gd name="connsiteY7" fmla="*/ 7178 h 10000"/>
              <a:gd name="connsiteX8" fmla="*/ 2300 w 10000"/>
              <a:gd name="connsiteY8" fmla="*/ 6654 h 10000"/>
              <a:gd name="connsiteX9" fmla="*/ 2843 w 10000"/>
              <a:gd name="connsiteY9" fmla="*/ 6654 h 10000"/>
              <a:gd name="connsiteX10" fmla="*/ 2894 w 10000"/>
              <a:gd name="connsiteY10" fmla="*/ 7178 h 10000"/>
              <a:gd name="connsiteX11" fmla="*/ 2894 w 10000"/>
              <a:gd name="connsiteY11" fmla="*/ 8411 h 10000"/>
              <a:gd name="connsiteX12" fmla="*/ 2943 w 10000"/>
              <a:gd name="connsiteY12" fmla="*/ 8935 h 10000"/>
              <a:gd name="connsiteX13" fmla="*/ 6690 w 10000"/>
              <a:gd name="connsiteY13" fmla="*/ 8935 h 10000"/>
              <a:gd name="connsiteX14" fmla="*/ 6739 w 10000"/>
              <a:gd name="connsiteY14" fmla="*/ 8411 h 10000"/>
              <a:gd name="connsiteX15" fmla="*/ 6739 w 10000"/>
              <a:gd name="connsiteY15" fmla="*/ 523 h 10000"/>
              <a:gd name="connsiteX16" fmla="*/ 6787 w 10000"/>
              <a:gd name="connsiteY16" fmla="*/ 0 h 10000"/>
              <a:gd name="connsiteX17" fmla="*/ 8022 w 10000"/>
              <a:gd name="connsiteY17" fmla="*/ 0 h 10000"/>
              <a:gd name="connsiteX18" fmla="*/ 8073 w 10000"/>
              <a:gd name="connsiteY18" fmla="*/ 523 h 10000"/>
              <a:gd name="connsiteX19" fmla="*/ 8073 w 10000"/>
              <a:gd name="connsiteY19" fmla="*/ 7159 h 10000"/>
              <a:gd name="connsiteX20" fmla="*/ 8122 w 10000"/>
              <a:gd name="connsiteY20" fmla="*/ 7682 h 10000"/>
              <a:gd name="connsiteX21" fmla="*/ 10000 w 10000"/>
              <a:gd name="connsiteY21" fmla="*/ 7682 h 10000"/>
              <a:gd name="connsiteX0" fmla="*/ 0 w 8657"/>
              <a:gd name="connsiteY0" fmla="*/ 5687 h 10000"/>
              <a:gd name="connsiteX1" fmla="*/ 319 w 8657"/>
              <a:gd name="connsiteY1" fmla="*/ 5607 h 10000"/>
              <a:gd name="connsiteX2" fmla="*/ 369 w 8657"/>
              <a:gd name="connsiteY2" fmla="*/ 6131 h 10000"/>
              <a:gd name="connsiteX3" fmla="*/ 369 w 8657"/>
              <a:gd name="connsiteY3" fmla="*/ 9477 h 10000"/>
              <a:gd name="connsiteX4" fmla="*/ 422 w 8657"/>
              <a:gd name="connsiteY4" fmla="*/ 10000 h 10000"/>
              <a:gd name="connsiteX5" fmla="*/ 861 w 8657"/>
              <a:gd name="connsiteY5" fmla="*/ 10000 h 10000"/>
              <a:gd name="connsiteX6" fmla="*/ 910 w 8657"/>
              <a:gd name="connsiteY6" fmla="*/ 9477 h 10000"/>
              <a:gd name="connsiteX7" fmla="*/ 910 w 8657"/>
              <a:gd name="connsiteY7" fmla="*/ 7178 h 10000"/>
              <a:gd name="connsiteX8" fmla="*/ 957 w 8657"/>
              <a:gd name="connsiteY8" fmla="*/ 6654 h 10000"/>
              <a:gd name="connsiteX9" fmla="*/ 1500 w 8657"/>
              <a:gd name="connsiteY9" fmla="*/ 6654 h 10000"/>
              <a:gd name="connsiteX10" fmla="*/ 1551 w 8657"/>
              <a:gd name="connsiteY10" fmla="*/ 7178 h 10000"/>
              <a:gd name="connsiteX11" fmla="*/ 1551 w 8657"/>
              <a:gd name="connsiteY11" fmla="*/ 8411 h 10000"/>
              <a:gd name="connsiteX12" fmla="*/ 1600 w 8657"/>
              <a:gd name="connsiteY12" fmla="*/ 8935 h 10000"/>
              <a:gd name="connsiteX13" fmla="*/ 5347 w 8657"/>
              <a:gd name="connsiteY13" fmla="*/ 8935 h 10000"/>
              <a:gd name="connsiteX14" fmla="*/ 5396 w 8657"/>
              <a:gd name="connsiteY14" fmla="*/ 8411 h 10000"/>
              <a:gd name="connsiteX15" fmla="*/ 5396 w 8657"/>
              <a:gd name="connsiteY15" fmla="*/ 523 h 10000"/>
              <a:gd name="connsiteX16" fmla="*/ 5444 w 8657"/>
              <a:gd name="connsiteY16" fmla="*/ 0 h 10000"/>
              <a:gd name="connsiteX17" fmla="*/ 6679 w 8657"/>
              <a:gd name="connsiteY17" fmla="*/ 0 h 10000"/>
              <a:gd name="connsiteX18" fmla="*/ 6730 w 8657"/>
              <a:gd name="connsiteY18" fmla="*/ 523 h 10000"/>
              <a:gd name="connsiteX19" fmla="*/ 6730 w 8657"/>
              <a:gd name="connsiteY19" fmla="*/ 7159 h 10000"/>
              <a:gd name="connsiteX20" fmla="*/ 6779 w 8657"/>
              <a:gd name="connsiteY20" fmla="*/ 7682 h 10000"/>
              <a:gd name="connsiteX21" fmla="*/ 8657 w 8657"/>
              <a:gd name="connsiteY21" fmla="*/ 7682 h 10000"/>
              <a:gd name="connsiteX0" fmla="*/ 0 w 10000"/>
              <a:gd name="connsiteY0" fmla="*/ 5583 h 10000"/>
              <a:gd name="connsiteX1" fmla="*/ 368 w 10000"/>
              <a:gd name="connsiteY1" fmla="*/ 5607 h 10000"/>
              <a:gd name="connsiteX2" fmla="*/ 426 w 10000"/>
              <a:gd name="connsiteY2" fmla="*/ 6131 h 10000"/>
              <a:gd name="connsiteX3" fmla="*/ 426 w 10000"/>
              <a:gd name="connsiteY3" fmla="*/ 9477 h 10000"/>
              <a:gd name="connsiteX4" fmla="*/ 487 w 10000"/>
              <a:gd name="connsiteY4" fmla="*/ 10000 h 10000"/>
              <a:gd name="connsiteX5" fmla="*/ 995 w 10000"/>
              <a:gd name="connsiteY5" fmla="*/ 10000 h 10000"/>
              <a:gd name="connsiteX6" fmla="*/ 1051 w 10000"/>
              <a:gd name="connsiteY6" fmla="*/ 9477 h 10000"/>
              <a:gd name="connsiteX7" fmla="*/ 1051 w 10000"/>
              <a:gd name="connsiteY7" fmla="*/ 7178 h 10000"/>
              <a:gd name="connsiteX8" fmla="*/ 1105 w 10000"/>
              <a:gd name="connsiteY8" fmla="*/ 6654 h 10000"/>
              <a:gd name="connsiteX9" fmla="*/ 1733 w 10000"/>
              <a:gd name="connsiteY9" fmla="*/ 6654 h 10000"/>
              <a:gd name="connsiteX10" fmla="*/ 1792 w 10000"/>
              <a:gd name="connsiteY10" fmla="*/ 7178 h 10000"/>
              <a:gd name="connsiteX11" fmla="*/ 1792 w 10000"/>
              <a:gd name="connsiteY11" fmla="*/ 8411 h 10000"/>
              <a:gd name="connsiteX12" fmla="*/ 1848 w 10000"/>
              <a:gd name="connsiteY12" fmla="*/ 8935 h 10000"/>
              <a:gd name="connsiteX13" fmla="*/ 6177 w 10000"/>
              <a:gd name="connsiteY13" fmla="*/ 8935 h 10000"/>
              <a:gd name="connsiteX14" fmla="*/ 6233 w 10000"/>
              <a:gd name="connsiteY14" fmla="*/ 8411 h 10000"/>
              <a:gd name="connsiteX15" fmla="*/ 6233 w 10000"/>
              <a:gd name="connsiteY15" fmla="*/ 523 h 10000"/>
              <a:gd name="connsiteX16" fmla="*/ 6289 w 10000"/>
              <a:gd name="connsiteY16" fmla="*/ 0 h 10000"/>
              <a:gd name="connsiteX17" fmla="*/ 7715 w 10000"/>
              <a:gd name="connsiteY17" fmla="*/ 0 h 10000"/>
              <a:gd name="connsiteX18" fmla="*/ 7774 w 10000"/>
              <a:gd name="connsiteY18" fmla="*/ 523 h 10000"/>
              <a:gd name="connsiteX19" fmla="*/ 7774 w 10000"/>
              <a:gd name="connsiteY19" fmla="*/ 7159 h 10000"/>
              <a:gd name="connsiteX20" fmla="*/ 7831 w 10000"/>
              <a:gd name="connsiteY20" fmla="*/ 7682 h 10000"/>
              <a:gd name="connsiteX21" fmla="*/ 10000 w 10000"/>
              <a:gd name="connsiteY21" fmla="*/ 7682 h 10000"/>
              <a:gd name="connsiteX0" fmla="*/ 0 w 10000"/>
              <a:gd name="connsiteY0" fmla="*/ 5583 h 10000"/>
              <a:gd name="connsiteX1" fmla="*/ 368 w 10000"/>
              <a:gd name="connsiteY1" fmla="*/ 5607 h 10000"/>
              <a:gd name="connsiteX2" fmla="*/ 426 w 10000"/>
              <a:gd name="connsiteY2" fmla="*/ 6131 h 10000"/>
              <a:gd name="connsiteX3" fmla="*/ 426 w 10000"/>
              <a:gd name="connsiteY3" fmla="*/ 9477 h 10000"/>
              <a:gd name="connsiteX4" fmla="*/ 487 w 10000"/>
              <a:gd name="connsiteY4" fmla="*/ 10000 h 10000"/>
              <a:gd name="connsiteX5" fmla="*/ 995 w 10000"/>
              <a:gd name="connsiteY5" fmla="*/ 10000 h 10000"/>
              <a:gd name="connsiteX6" fmla="*/ 1051 w 10000"/>
              <a:gd name="connsiteY6" fmla="*/ 9477 h 10000"/>
              <a:gd name="connsiteX7" fmla="*/ 1051 w 10000"/>
              <a:gd name="connsiteY7" fmla="*/ 7178 h 10000"/>
              <a:gd name="connsiteX8" fmla="*/ 1105 w 10000"/>
              <a:gd name="connsiteY8" fmla="*/ 6654 h 10000"/>
              <a:gd name="connsiteX9" fmla="*/ 1733 w 10000"/>
              <a:gd name="connsiteY9" fmla="*/ 6654 h 10000"/>
              <a:gd name="connsiteX10" fmla="*/ 1792 w 10000"/>
              <a:gd name="connsiteY10" fmla="*/ 7178 h 10000"/>
              <a:gd name="connsiteX11" fmla="*/ 1792 w 10000"/>
              <a:gd name="connsiteY11" fmla="*/ 8411 h 10000"/>
              <a:gd name="connsiteX12" fmla="*/ 1848 w 10000"/>
              <a:gd name="connsiteY12" fmla="*/ 8935 h 10000"/>
              <a:gd name="connsiteX13" fmla="*/ 6177 w 10000"/>
              <a:gd name="connsiteY13" fmla="*/ 8935 h 10000"/>
              <a:gd name="connsiteX14" fmla="*/ 6233 w 10000"/>
              <a:gd name="connsiteY14" fmla="*/ 8411 h 10000"/>
              <a:gd name="connsiteX15" fmla="*/ 6233 w 10000"/>
              <a:gd name="connsiteY15" fmla="*/ 523 h 10000"/>
              <a:gd name="connsiteX16" fmla="*/ 6289 w 10000"/>
              <a:gd name="connsiteY16" fmla="*/ 0 h 10000"/>
              <a:gd name="connsiteX17" fmla="*/ 7715 w 10000"/>
              <a:gd name="connsiteY17" fmla="*/ 0 h 10000"/>
              <a:gd name="connsiteX18" fmla="*/ 7774 w 10000"/>
              <a:gd name="connsiteY18" fmla="*/ 523 h 10000"/>
              <a:gd name="connsiteX19" fmla="*/ 7774 w 10000"/>
              <a:gd name="connsiteY19" fmla="*/ 7159 h 10000"/>
              <a:gd name="connsiteX20" fmla="*/ 7831 w 10000"/>
              <a:gd name="connsiteY20" fmla="*/ 7682 h 10000"/>
              <a:gd name="connsiteX21" fmla="*/ 10000 w 10000"/>
              <a:gd name="connsiteY21" fmla="*/ 7682 h 10000"/>
              <a:gd name="connsiteX0" fmla="*/ 0 w 10000"/>
              <a:gd name="connsiteY0" fmla="*/ 5609 h 10000"/>
              <a:gd name="connsiteX1" fmla="*/ 368 w 10000"/>
              <a:gd name="connsiteY1" fmla="*/ 5607 h 10000"/>
              <a:gd name="connsiteX2" fmla="*/ 426 w 10000"/>
              <a:gd name="connsiteY2" fmla="*/ 6131 h 10000"/>
              <a:gd name="connsiteX3" fmla="*/ 426 w 10000"/>
              <a:gd name="connsiteY3" fmla="*/ 9477 h 10000"/>
              <a:gd name="connsiteX4" fmla="*/ 487 w 10000"/>
              <a:gd name="connsiteY4" fmla="*/ 10000 h 10000"/>
              <a:gd name="connsiteX5" fmla="*/ 995 w 10000"/>
              <a:gd name="connsiteY5" fmla="*/ 10000 h 10000"/>
              <a:gd name="connsiteX6" fmla="*/ 1051 w 10000"/>
              <a:gd name="connsiteY6" fmla="*/ 9477 h 10000"/>
              <a:gd name="connsiteX7" fmla="*/ 1051 w 10000"/>
              <a:gd name="connsiteY7" fmla="*/ 7178 h 10000"/>
              <a:gd name="connsiteX8" fmla="*/ 1105 w 10000"/>
              <a:gd name="connsiteY8" fmla="*/ 6654 h 10000"/>
              <a:gd name="connsiteX9" fmla="*/ 1733 w 10000"/>
              <a:gd name="connsiteY9" fmla="*/ 6654 h 10000"/>
              <a:gd name="connsiteX10" fmla="*/ 1792 w 10000"/>
              <a:gd name="connsiteY10" fmla="*/ 7178 h 10000"/>
              <a:gd name="connsiteX11" fmla="*/ 1792 w 10000"/>
              <a:gd name="connsiteY11" fmla="*/ 8411 h 10000"/>
              <a:gd name="connsiteX12" fmla="*/ 1848 w 10000"/>
              <a:gd name="connsiteY12" fmla="*/ 8935 h 10000"/>
              <a:gd name="connsiteX13" fmla="*/ 6177 w 10000"/>
              <a:gd name="connsiteY13" fmla="*/ 8935 h 10000"/>
              <a:gd name="connsiteX14" fmla="*/ 6233 w 10000"/>
              <a:gd name="connsiteY14" fmla="*/ 8411 h 10000"/>
              <a:gd name="connsiteX15" fmla="*/ 6233 w 10000"/>
              <a:gd name="connsiteY15" fmla="*/ 523 h 10000"/>
              <a:gd name="connsiteX16" fmla="*/ 6289 w 10000"/>
              <a:gd name="connsiteY16" fmla="*/ 0 h 10000"/>
              <a:gd name="connsiteX17" fmla="*/ 7715 w 10000"/>
              <a:gd name="connsiteY17" fmla="*/ 0 h 10000"/>
              <a:gd name="connsiteX18" fmla="*/ 7774 w 10000"/>
              <a:gd name="connsiteY18" fmla="*/ 523 h 10000"/>
              <a:gd name="connsiteX19" fmla="*/ 7774 w 10000"/>
              <a:gd name="connsiteY19" fmla="*/ 7159 h 10000"/>
              <a:gd name="connsiteX20" fmla="*/ 7831 w 10000"/>
              <a:gd name="connsiteY20" fmla="*/ 7682 h 10000"/>
              <a:gd name="connsiteX21" fmla="*/ 10000 w 10000"/>
              <a:gd name="connsiteY21" fmla="*/ 7682 h 10000"/>
              <a:gd name="connsiteX0" fmla="*/ 0 w 8282"/>
              <a:gd name="connsiteY0" fmla="*/ 5609 h 10000"/>
              <a:gd name="connsiteX1" fmla="*/ 368 w 8282"/>
              <a:gd name="connsiteY1" fmla="*/ 5607 h 10000"/>
              <a:gd name="connsiteX2" fmla="*/ 426 w 8282"/>
              <a:gd name="connsiteY2" fmla="*/ 6131 h 10000"/>
              <a:gd name="connsiteX3" fmla="*/ 426 w 8282"/>
              <a:gd name="connsiteY3" fmla="*/ 9477 h 10000"/>
              <a:gd name="connsiteX4" fmla="*/ 487 w 8282"/>
              <a:gd name="connsiteY4" fmla="*/ 10000 h 10000"/>
              <a:gd name="connsiteX5" fmla="*/ 995 w 8282"/>
              <a:gd name="connsiteY5" fmla="*/ 10000 h 10000"/>
              <a:gd name="connsiteX6" fmla="*/ 1051 w 8282"/>
              <a:gd name="connsiteY6" fmla="*/ 9477 h 10000"/>
              <a:gd name="connsiteX7" fmla="*/ 1051 w 8282"/>
              <a:gd name="connsiteY7" fmla="*/ 7178 h 10000"/>
              <a:gd name="connsiteX8" fmla="*/ 1105 w 8282"/>
              <a:gd name="connsiteY8" fmla="*/ 6654 h 10000"/>
              <a:gd name="connsiteX9" fmla="*/ 1733 w 8282"/>
              <a:gd name="connsiteY9" fmla="*/ 6654 h 10000"/>
              <a:gd name="connsiteX10" fmla="*/ 1792 w 8282"/>
              <a:gd name="connsiteY10" fmla="*/ 7178 h 10000"/>
              <a:gd name="connsiteX11" fmla="*/ 1792 w 8282"/>
              <a:gd name="connsiteY11" fmla="*/ 8411 h 10000"/>
              <a:gd name="connsiteX12" fmla="*/ 1848 w 8282"/>
              <a:gd name="connsiteY12" fmla="*/ 8935 h 10000"/>
              <a:gd name="connsiteX13" fmla="*/ 6177 w 8282"/>
              <a:gd name="connsiteY13" fmla="*/ 8935 h 10000"/>
              <a:gd name="connsiteX14" fmla="*/ 6233 w 8282"/>
              <a:gd name="connsiteY14" fmla="*/ 8411 h 10000"/>
              <a:gd name="connsiteX15" fmla="*/ 6233 w 8282"/>
              <a:gd name="connsiteY15" fmla="*/ 523 h 10000"/>
              <a:gd name="connsiteX16" fmla="*/ 6289 w 8282"/>
              <a:gd name="connsiteY16" fmla="*/ 0 h 10000"/>
              <a:gd name="connsiteX17" fmla="*/ 7715 w 8282"/>
              <a:gd name="connsiteY17" fmla="*/ 0 h 10000"/>
              <a:gd name="connsiteX18" fmla="*/ 7774 w 8282"/>
              <a:gd name="connsiteY18" fmla="*/ 523 h 10000"/>
              <a:gd name="connsiteX19" fmla="*/ 7774 w 8282"/>
              <a:gd name="connsiteY19" fmla="*/ 7159 h 10000"/>
              <a:gd name="connsiteX20" fmla="*/ 7831 w 8282"/>
              <a:gd name="connsiteY20" fmla="*/ 7682 h 10000"/>
              <a:gd name="connsiteX21" fmla="*/ 8282 w 8282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44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58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  <a:gd name="connsiteX0" fmla="*/ 0 w 10017"/>
              <a:gd name="connsiteY0" fmla="*/ 5609 h 10000"/>
              <a:gd name="connsiteX1" fmla="*/ 436 w 10017"/>
              <a:gd name="connsiteY1" fmla="*/ 5607 h 10000"/>
              <a:gd name="connsiteX2" fmla="*/ 514 w 10017"/>
              <a:gd name="connsiteY2" fmla="*/ 6131 h 10000"/>
              <a:gd name="connsiteX3" fmla="*/ 514 w 10017"/>
              <a:gd name="connsiteY3" fmla="*/ 9477 h 10000"/>
              <a:gd name="connsiteX4" fmla="*/ 588 w 10017"/>
              <a:gd name="connsiteY4" fmla="*/ 10000 h 10000"/>
              <a:gd name="connsiteX5" fmla="*/ 1201 w 10017"/>
              <a:gd name="connsiteY5" fmla="*/ 10000 h 10000"/>
              <a:gd name="connsiteX6" fmla="*/ 1269 w 10017"/>
              <a:gd name="connsiteY6" fmla="*/ 9477 h 10000"/>
              <a:gd name="connsiteX7" fmla="*/ 1269 w 10017"/>
              <a:gd name="connsiteY7" fmla="*/ 7178 h 10000"/>
              <a:gd name="connsiteX8" fmla="*/ 1334 w 10017"/>
              <a:gd name="connsiteY8" fmla="*/ 6654 h 10000"/>
              <a:gd name="connsiteX9" fmla="*/ 2092 w 10017"/>
              <a:gd name="connsiteY9" fmla="*/ 6654 h 10000"/>
              <a:gd name="connsiteX10" fmla="*/ 2164 w 10017"/>
              <a:gd name="connsiteY10" fmla="*/ 7178 h 10000"/>
              <a:gd name="connsiteX11" fmla="*/ 2164 w 10017"/>
              <a:gd name="connsiteY11" fmla="*/ 8411 h 10000"/>
              <a:gd name="connsiteX12" fmla="*/ 2231 w 10017"/>
              <a:gd name="connsiteY12" fmla="*/ 8935 h 10000"/>
              <a:gd name="connsiteX13" fmla="*/ 7458 w 10017"/>
              <a:gd name="connsiteY13" fmla="*/ 8935 h 10000"/>
              <a:gd name="connsiteX14" fmla="*/ 7526 w 10017"/>
              <a:gd name="connsiteY14" fmla="*/ 8411 h 10000"/>
              <a:gd name="connsiteX15" fmla="*/ 7526 w 10017"/>
              <a:gd name="connsiteY15" fmla="*/ 523 h 10000"/>
              <a:gd name="connsiteX16" fmla="*/ 7594 w 10017"/>
              <a:gd name="connsiteY16" fmla="*/ 0 h 10000"/>
              <a:gd name="connsiteX17" fmla="*/ 9315 w 10017"/>
              <a:gd name="connsiteY17" fmla="*/ 0 h 10000"/>
              <a:gd name="connsiteX18" fmla="*/ 9387 w 10017"/>
              <a:gd name="connsiteY18" fmla="*/ 523 h 10000"/>
              <a:gd name="connsiteX19" fmla="*/ 9387 w 10017"/>
              <a:gd name="connsiteY19" fmla="*/ 7159 h 10000"/>
              <a:gd name="connsiteX20" fmla="*/ 9455 w 10017"/>
              <a:gd name="connsiteY20" fmla="*/ 7682 h 10000"/>
              <a:gd name="connsiteX21" fmla="*/ 10017 w 10017"/>
              <a:gd name="connsiteY21" fmla="*/ 7682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17" h="10000">
                <a:moveTo>
                  <a:pt x="0" y="5609"/>
                </a:moveTo>
                <a:lnTo>
                  <a:pt x="436" y="5607"/>
                </a:lnTo>
                <a:cubicBezTo>
                  <a:pt x="477" y="5607"/>
                  <a:pt x="514" y="5832"/>
                  <a:pt x="514" y="6131"/>
                </a:cubicBezTo>
                <a:lnTo>
                  <a:pt x="514" y="9477"/>
                </a:lnTo>
                <a:cubicBezTo>
                  <a:pt x="514" y="9757"/>
                  <a:pt x="548" y="10000"/>
                  <a:pt x="588" y="10000"/>
                </a:cubicBezTo>
                <a:lnTo>
                  <a:pt x="1201" y="10000"/>
                </a:lnTo>
                <a:cubicBezTo>
                  <a:pt x="1235" y="10000"/>
                  <a:pt x="1269" y="9757"/>
                  <a:pt x="1269" y="9477"/>
                </a:cubicBezTo>
                <a:lnTo>
                  <a:pt x="1269" y="7178"/>
                </a:lnTo>
                <a:cubicBezTo>
                  <a:pt x="1269" y="6897"/>
                  <a:pt x="1297" y="6654"/>
                  <a:pt x="1334" y="6654"/>
                </a:cubicBezTo>
                <a:lnTo>
                  <a:pt x="2092" y="6654"/>
                </a:lnTo>
                <a:cubicBezTo>
                  <a:pt x="2132" y="6654"/>
                  <a:pt x="2164" y="6897"/>
                  <a:pt x="2164" y="7178"/>
                </a:cubicBezTo>
                <a:lnTo>
                  <a:pt x="2164" y="8411"/>
                </a:lnTo>
                <a:cubicBezTo>
                  <a:pt x="2164" y="8710"/>
                  <a:pt x="2193" y="8935"/>
                  <a:pt x="2231" y="8935"/>
                </a:cubicBezTo>
                <a:lnTo>
                  <a:pt x="7458" y="8935"/>
                </a:lnTo>
                <a:cubicBezTo>
                  <a:pt x="7496" y="8935"/>
                  <a:pt x="7526" y="8710"/>
                  <a:pt x="7526" y="8411"/>
                </a:cubicBezTo>
                <a:lnTo>
                  <a:pt x="7526" y="523"/>
                </a:lnTo>
                <a:cubicBezTo>
                  <a:pt x="7526" y="224"/>
                  <a:pt x="7557" y="0"/>
                  <a:pt x="7594" y="0"/>
                </a:cubicBezTo>
                <a:lnTo>
                  <a:pt x="9315" y="0"/>
                </a:lnTo>
                <a:cubicBezTo>
                  <a:pt x="9356" y="0"/>
                  <a:pt x="9387" y="224"/>
                  <a:pt x="9387" y="523"/>
                </a:cubicBezTo>
                <a:lnTo>
                  <a:pt x="9387" y="7159"/>
                </a:lnTo>
                <a:cubicBezTo>
                  <a:pt x="9387" y="7439"/>
                  <a:pt x="9416" y="7682"/>
                  <a:pt x="9455" y="7682"/>
                </a:cubicBezTo>
                <a:lnTo>
                  <a:pt x="10017" y="7682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9"/>
          <p:cNvSpPr>
            <a:spLocks/>
          </p:cNvSpPr>
          <p:nvPr/>
        </p:nvSpPr>
        <p:spPr bwMode="gray">
          <a:xfrm>
            <a:off x="-7917" y="4480919"/>
            <a:ext cx="9161634" cy="1894152"/>
          </a:xfrm>
          <a:custGeom>
            <a:avLst/>
            <a:gdLst>
              <a:gd name="T0" fmla="*/ 0 w 8479"/>
              <a:gd name="T1" fmla="*/ 0 h 835"/>
              <a:gd name="T2" fmla="*/ 1311 w 8479"/>
              <a:gd name="T3" fmla="*/ 0 h 835"/>
              <a:gd name="T4" fmla="*/ 1339 w 8479"/>
              <a:gd name="T5" fmla="*/ 28 h 835"/>
              <a:gd name="T6" fmla="*/ 1339 w 8479"/>
              <a:gd name="T7" fmla="*/ 629 h 835"/>
              <a:gd name="T8" fmla="*/ 1366 w 8479"/>
              <a:gd name="T9" fmla="*/ 657 h 835"/>
              <a:gd name="T10" fmla="*/ 2615 w 8479"/>
              <a:gd name="T11" fmla="*/ 657 h 835"/>
              <a:gd name="T12" fmla="*/ 2643 w 8479"/>
              <a:gd name="T13" fmla="*/ 629 h 835"/>
              <a:gd name="T14" fmla="*/ 2643 w 8479"/>
              <a:gd name="T15" fmla="*/ 150 h 835"/>
              <a:gd name="T16" fmla="*/ 2671 w 8479"/>
              <a:gd name="T17" fmla="*/ 122 h 835"/>
              <a:gd name="T18" fmla="*/ 3930 w 8479"/>
              <a:gd name="T19" fmla="*/ 122 h 835"/>
              <a:gd name="T20" fmla="*/ 3958 w 8479"/>
              <a:gd name="T21" fmla="*/ 150 h 835"/>
              <a:gd name="T22" fmla="*/ 3958 w 8479"/>
              <a:gd name="T23" fmla="*/ 807 h 835"/>
              <a:gd name="T24" fmla="*/ 3986 w 8479"/>
              <a:gd name="T25" fmla="*/ 835 h 835"/>
              <a:gd name="T26" fmla="*/ 4855 w 8479"/>
              <a:gd name="T27" fmla="*/ 835 h 835"/>
              <a:gd name="T28" fmla="*/ 4883 w 8479"/>
              <a:gd name="T29" fmla="*/ 807 h 835"/>
              <a:gd name="T30" fmla="*/ 4883 w 8479"/>
              <a:gd name="T31" fmla="*/ 28 h 835"/>
              <a:gd name="T32" fmla="*/ 4911 w 8479"/>
              <a:gd name="T33" fmla="*/ 0 h 835"/>
              <a:gd name="T34" fmla="*/ 5536 w 8479"/>
              <a:gd name="T35" fmla="*/ 0 h 835"/>
              <a:gd name="T36" fmla="*/ 5564 w 8479"/>
              <a:gd name="T37" fmla="*/ 28 h 835"/>
              <a:gd name="T38" fmla="*/ 5564 w 8479"/>
              <a:gd name="T39" fmla="*/ 716 h 835"/>
              <a:gd name="T40" fmla="*/ 5592 w 8479"/>
              <a:gd name="T41" fmla="*/ 744 h 835"/>
              <a:gd name="T42" fmla="*/ 6859 w 8479"/>
              <a:gd name="T43" fmla="*/ 744 h 835"/>
              <a:gd name="T44" fmla="*/ 6887 w 8479"/>
              <a:gd name="T45" fmla="*/ 716 h 835"/>
              <a:gd name="T46" fmla="*/ 6887 w 8479"/>
              <a:gd name="T47" fmla="*/ 148 h 835"/>
              <a:gd name="T48" fmla="*/ 6915 w 8479"/>
              <a:gd name="T49" fmla="*/ 120 h 835"/>
              <a:gd name="T50" fmla="*/ 7337 w 8479"/>
              <a:gd name="T51" fmla="*/ 120 h 835"/>
              <a:gd name="T52" fmla="*/ 7364 w 8479"/>
              <a:gd name="T53" fmla="*/ 148 h 835"/>
              <a:gd name="T54" fmla="*/ 7364 w 8479"/>
              <a:gd name="T55" fmla="*/ 269 h 835"/>
              <a:gd name="T56" fmla="*/ 7392 w 8479"/>
              <a:gd name="T57" fmla="*/ 297 h 835"/>
              <a:gd name="T58" fmla="*/ 8479 w 8479"/>
              <a:gd name="T59" fmla="*/ 297 h 835"/>
              <a:gd name="connsiteX0" fmla="*/ 0 w 8454"/>
              <a:gd name="connsiteY0" fmla="*/ 0 h 10000"/>
              <a:gd name="connsiteX1" fmla="*/ 33 w 8454"/>
              <a:gd name="connsiteY1" fmla="*/ 335 h 10000"/>
              <a:gd name="connsiteX2" fmla="*/ 33 w 8454"/>
              <a:gd name="connsiteY2" fmla="*/ 7533 h 10000"/>
              <a:gd name="connsiteX3" fmla="*/ 65 w 8454"/>
              <a:gd name="connsiteY3" fmla="*/ 7868 h 10000"/>
              <a:gd name="connsiteX4" fmla="*/ 1538 w 8454"/>
              <a:gd name="connsiteY4" fmla="*/ 7868 h 10000"/>
              <a:gd name="connsiteX5" fmla="*/ 1571 w 8454"/>
              <a:gd name="connsiteY5" fmla="*/ 7533 h 10000"/>
              <a:gd name="connsiteX6" fmla="*/ 1571 w 8454"/>
              <a:gd name="connsiteY6" fmla="*/ 1796 h 10000"/>
              <a:gd name="connsiteX7" fmla="*/ 1604 w 8454"/>
              <a:gd name="connsiteY7" fmla="*/ 1461 h 10000"/>
              <a:gd name="connsiteX8" fmla="*/ 3089 w 8454"/>
              <a:gd name="connsiteY8" fmla="*/ 1461 h 10000"/>
              <a:gd name="connsiteX9" fmla="*/ 3122 w 8454"/>
              <a:gd name="connsiteY9" fmla="*/ 1796 h 10000"/>
              <a:gd name="connsiteX10" fmla="*/ 3122 w 8454"/>
              <a:gd name="connsiteY10" fmla="*/ 9665 h 10000"/>
              <a:gd name="connsiteX11" fmla="*/ 3155 w 8454"/>
              <a:gd name="connsiteY11" fmla="*/ 10000 h 10000"/>
              <a:gd name="connsiteX12" fmla="*/ 4180 w 8454"/>
              <a:gd name="connsiteY12" fmla="*/ 10000 h 10000"/>
              <a:gd name="connsiteX13" fmla="*/ 4213 w 8454"/>
              <a:gd name="connsiteY13" fmla="*/ 9665 h 10000"/>
              <a:gd name="connsiteX14" fmla="*/ 4213 w 8454"/>
              <a:gd name="connsiteY14" fmla="*/ 335 h 10000"/>
              <a:gd name="connsiteX15" fmla="*/ 4246 w 8454"/>
              <a:gd name="connsiteY15" fmla="*/ 0 h 10000"/>
              <a:gd name="connsiteX16" fmla="*/ 4983 w 8454"/>
              <a:gd name="connsiteY16" fmla="*/ 0 h 10000"/>
              <a:gd name="connsiteX17" fmla="*/ 5016 w 8454"/>
              <a:gd name="connsiteY17" fmla="*/ 335 h 10000"/>
              <a:gd name="connsiteX18" fmla="*/ 5016 w 8454"/>
              <a:gd name="connsiteY18" fmla="*/ 8575 h 10000"/>
              <a:gd name="connsiteX19" fmla="*/ 5049 w 8454"/>
              <a:gd name="connsiteY19" fmla="*/ 8910 h 10000"/>
              <a:gd name="connsiteX20" fmla="*/ 6543 w 8454"/>
              <a:gd name="connsiteY20" fmla="*/ 8910 h 10000"/>
              <a:gd name="connsiteX21" fmla="*/ 6576 w 8454"/>
              <a:gd name="connsiteY21" fmla="*/ 8575 h 10000"/>
              <a:gd name="connsiteX22" fmla="*/ 6576 w 8454"/>
              <a:gd name="connsiteY22" fmla="*/ 1772 h 10000"/>
              <a:gd name="connsiteX23" fmla="*/ 6609 w 8454"/>
              <a:gd name="connsiteY23" fmla="*/ 1437 h 10000"/>
              <a:gd name="connsiteX24" fmla="*/ 7107 w 8454"/>
              <a:gd name="connsiteY24" fmla="*/ 1437 h 10000"/>
              <a:gd name="connsiteX25" fmla="*/ 7139 w 8454"/>
              <a:gd name="connsiteY25" fmla="*/ 1772 h 10000"/>
              <a:gd name="connsiteX26" fmla="*/ 7139 w 8454"/>
              <a:gd name="connsiteY26" fmla="*/ 3222 h 10000"/>
              <a:gd name="connsiteX27" fmla="*/ 7172 w 8454"/>
              <a:gd name="connsiteY27" fmla="*/ 3557 h 10000"/>
              <a:gd name="connsiteX28" fmla="*/ 8454 w 8454"/>
              <a:gd name="connsiteY28" fmla="*/ 3557 h 10000"/>
              <a:gd name="connsiteX0" fmla="*/ 0 w 9961"/>
              <a:gd name="connsiteY0" fmla="*/ 335 h 10000"/>
              <a:gd name="connsiteX1" fmla="*/ 0 w 9961"/>
              <a:gd name="connsiteY1" fmla="*/ 7533 h 10000"/>
              <a:gd name="connsiteX2" fmla="*/ 38 w 9961"/>
              <a:gd name="connsiteY2" fmla="*/ 7868 h 10000"/>
              <a:gd name="connsiteX3" fmla="*/ 1780 w 9961"/>
              <a:gd name="connsiteY3" fmla="*/ 7868 h 10000"/>
              <a:gd name="connsiteX4" fmla="*/ 1819 w 9961"/>
              <a:gd name="connsiteY4" fmla="*/ 7533 h 10000"/>
              <a:gd name="connsiteX5" fmla="*/ 1819 w 9961"/>
              <a:gd name="connsiteY5" fmla="*/ 1796 h 10000"/>
              <a:gd name="connsiteX6" fmla="*/ 1858 w 9961"/>
              <a:gd name="connsiteY6" fmla="*/ 1461 h 10000"/>
              <a:gd name="connsiteX7" fmla="*/ 3615 w 9961"/>
              <a:gd name="connsiteY7" fmla="*/ 1461 h 10000"/>
              <a:gd name="connsiteX8" fmla="*/ 3654 w 9961"/>
              <a:gd name="connsiteY8" fmla="*/ 1796 h 10000"/>
              <a:gd name="connsiteX9" fmla="*/ 3654 w 9961"/>
              <a:gd name="connsiteY9" fmla="*/ 9665 h 10000"/>
              <a:gd name="connsiteX10" fmla="*/ 3693 w 9961"/>
              <a:gd name="connsiteY10" fmla="*/ 10000 h 10000"/>
              <a:gd name="connsiteX11" fmla="*/ 4905 w 9961"/>
              <a:gd name="connsiteY11" fmla="*/ 10000 h 10000"/>
              <a:gd name="connsiteX12" fmla="*/ 4944 w 9961"/>
              <a:gd name="connsiteY12" fmla="*/ 9665 h 10000"/>
              <a:gd name="connsiteX13" fmla="*/ 4944 w 9961"/>
              <a:gd name="connsiteY13" fmla="*/ 335 h 10000"/>
              <a:gd name="connsiteX14" fmla="*/ 4983 w 9961"/>
              <a:gd name="connsiteY14" fmla="*/ 0 h 10000"/>
              <a:gd name="connsiteX15" fmla="*/ 5855 w 9961"/>
              <a:gd name="connsiteY15" fmla="*/ 0 h 10000"/>
              <a:gd name="connsiteX16" fmla="*/ 5894 w 9961"/>
              <a:gd name="connsiteY16" fmla="*/ 335 h 10000"/>
              <a:gd name="connsiteX17" fmla="*/ 5894 w 9961"/>
              <a:gd name="connsiteY17" fmla="*/ 8575 h 10000"/>
              <a:gd name="connsiteX18" fmla="*/ 5933 w 9961"/>
              <a:gd name="connsiteY18" fmla="*/ 8910 h 10000"/>
              <a:gd name="connsiteX19" fmla="*/ 7701 w 9961"/>
              <a:gd name="connsiteY19" fmla="*/ 8910 h 10000"/>
              <a:gd name="connsiteX20" fmla="*/ 7740 w 9961"/>
              <a:gd name="connsiteY20" fmla="*/ 8575 h 10000"/>
              <a:gd name="connsiteX21" fmla="*/ 7740 w 9961"/>
              <a:gd name="connsiteY21" fmla="*/ 1772 h 10000"/>
              <a:gd name="connsiteX22" fmla="*/ 7779 w 9961"/>
              <a:gd name="connsiteY22" fmla="*/ 1437 h 10000"/>
              <a:gd name="connsiteX23" fmla="*/ 8368 w 9961"/>
              <a:gd name="connsiteY23" fmla="*/ 1437 h 10000"/>
              <a:gd name="connsiteX24" fmla="*/ 8406 w 9961"/>
              <a:gd name="connsiteY24" fmla="*/ 1772 h 10000"/>
              <a:gd name="connsiteX25" fmla="*/ 8406 w 9961"/>
              <a:gd name="connsiteY25" fmla="*/ 3222 h 10000"/>
              <a:gd name="connsiteX26" fmla="*/ 8445 w 9961"/>
              <a:gd name="connsiteY26" fmla="*/ 3557 h 10000"/>
              <a:gd name="connsiteX27" fmla="*/ 9961 w 9961"/>
              <a:gd name="connsiteY27" fmla="*/ 3557 h 10000"/>
              <a:gd name="connsiteX0" fmla="*/ 0 w 10000"/>
              <a:gd name="connsiteY0" fmla="*/ 7533 h 10000"/>
              <a:gd name="connsiteX1" fmla="*/ 38 w 10000"/>
              <a:gd name="connsiteY1" fmla="*/ 7868 h 10000"/>
              <a:gd name="connsiteX2" fmla="*/ 1787 w 10000"/>
              <a:gd name="connsiteY2" fmla="*/ 7868 h 10000"/>
              <a:gd name="connsiteX3" fmla="*/ 1826 w 10000"/>
              <a:gd name="connsiteY3" fmla="*/ 7533 h 10000"/>
              <a:gd name="connsiteX4" fmla="*/ 1826 w 10000"/>
              <a:gd name="connsiteY4" fmla="*/ 1796 h 10000"/>
              <a:gd name="connsiteX5" fmla="*/ 1865 w 10000"/>
              <a:gd name="connsiteY5" fmla="*/ 1461 h 10000"/>
              <a:gd name="connsiteX6" fmla="*/ 3629 w 10000"/>
              <a:gd name="connsiteY6" fmla="*/ 1461 h 10000"/>
              <a:gd name="connsiteX7" fmla="*/ 3668 w 10000"/>
              <a:gd name="connsiteY7" fmla="*/ 1796 h 10000"/>
              <a:gd name="connsiteX8" fmla="*/ 3668 w 10000"/>
              <a:gd name="connsiteY8" fmla="*/ 9665 h 10000"/>
              <a:gd name="connsiteX9" fmla="*/ 3707 w 10000"/>
              <a:gd name="connsiteY9" fmla="*/ 10000 h 10000"/>
              <a:gd name="connsiteX10" fmla="*/ 4924 w 10000"/>
              <a:gd name="connsiteY10" fmla="*/ 10000 h 10000"/>
              <a:gd name="connsiteX11" fmla="*/ 4963 w 10000"/>
              <a:gd name="connsiteY11" fmla="*/ 9665 h 10000"/>
              <a:gd name="connsiteX12" fmla="*/ 4963 w 10000"/>
              <a:gd name="connsiteY12" fmla="*/ 335 h 10000"/>
              <a:gd name="connsiteX13" fmla="*/ 5003 w 10000"/>
              <a:gd name="connsiteY13" fmla="*/ 0 h 10000"/>
              <a:gd name="connsiteX14" fmla="*/ 5878 w 10000"/>
              <a:gd name="connsiteY14" fmla="*/ 0 h 10000"/>
              <a:gd name="connsiteX15" fmla="*/ 5917 w 10000"/>
              <a:gd name="connsiteY15" fmla="*/ 335 h 10000"/>
              <a:gd name="connsiteX16" fmla="*/ 5917 w 10000"/>
              <a:gd name="connsiteY16" fmla="*/ 8575 h 10000"/>
              <a:gd name="connsiteX17" fmla="*/ 5956 w 10000"/>
              <a:gd name="connsiteY17" fmla="*/ 8910 h 10000"/>
              <a:gd name="connsiteX18" fmla="*/ 7731 w 10000"/>
              <a:gd name="connsiteY18" fmla="*/ 8910 h 10000"/>
              <a:gd name="connsiteX19" fmla="*/ 7770 w 10000"/>
              <a:gd name="connsiteY19" fmla="*/ 8575 h 10000"/>
              <a:gd name="connsiteX20" fmla="*/ 7770 w 10000"/>
              <a:gd name="connsiteY20" fmla="*/ 1772 h 10000"/>
              <a:gd name="connsiteX21" fmla="*/ 7809 w 10000"/>
              <a:gd name="connsiteY21" fmla="*/ 1437 h 10000"/>
              <a:gd name="connsiteX22" fmla="*/ 8401 w 10000"/>
              <a:gd name="connsiteY22" fmla="*/ 1437 h 10000"/>
              <a:gd name="connsiteX23" fmla="*/ 8439 w 10000"/>
              <a:gd name="connsiteY23" fmla="*/ 1772 h 10000"/>
              <a:gd name="connsiteX24" fmla="*/ 8439 w 10000"/>
              <a:gd name="connsiteY24" fmla="*/ 3222 h 10000"/>
              <a:gd name="connsiteX25" fmla="*/ 8478 w 10000"/>
              <a:gd name="connsiteY25" fmla="*/ 3557 h 10000"/>
              <a:gd name="connsiteX26" fmla="*/ 10000 w 10000"/>
              <a:gd name="connsiteY26" fmla="*/ 3557 h 10000"/>
              <a:gd name="connsiteX0" fmla="*/ 0 w 9962"/>
              <a:gd name="connsiteY0" fmla="*/ 7868 h 10000"/>
              <a:gd name="connsiteX1" fmla="*/ 1749 w 9962"/>
              <a:gd name="connsiteY1" fmla="*/ 7868 h 10000"/>
              <a:gd name="connsiteX2" fmla="*/ 1788 w 9962"/>
              <a:gd name="connsiteY2" fmla="*/ 7533 h 10000"/>
              <a:gd name="connsiteX3" fmla="*/ 1788 w 9962"/>
              <a:gd name="connsiteY3" fmla="*/ 1796 h 10000"/>
              <a:gd name="connsiteX4" fmla="*/ 1827 w 9962"/>
              <a:gd name="connsiteY4" fmla="*/ 1461 h 10000"/>
              <a:gd name="connsiteX5" fmla="*/ 3591 w 9962"/>
              <a:gd name="connsiteY5" fmla="*/ 1461 h 10000"/>
              <a:gd name="connsiteX6" fmla="*/ 3630 w 9962"/>
              <a:gd name="connsiteY6" fmla="*/ 1796 h 10000"/>
              <a:gd name="connsiteX7" fmla="*/ 3630 w 9962"/>
              <a:gd name="connsiteY7" fmla="*/ 9665 h 10000"/>
              <a:gd name="connsiteX8" fmla="*/ 3669 w 9962"/>
              <a:gd name="connsiteY8" fmla="*/ 10000 h 10000"/>
              <a:gd name="connsiteX9" fmla="*/ 4886 w 9962"/>
              <a:gd name="connsiteY9" fmla="*/ 10000 h 10000"/>
              <a:gd name="connsiteX10" fmla="*/ 4925 w 9962"/>
              <a:gd name="connsiteY10" fmla="*/ 9665 h 10000"/>
              <a:gd name="connsiteX11" fmla="*/ 4925 w 9962"/>
              <a:gd name="connsiteY11" fmla="*/ 335 h 10000"/>
              <a:gd name="connsiteX12" fmla="*/ 4965 w 9962"/>
              <a:gd name="connsiteY12" fmla="*/ 0 h 10000"/>
              <a:gd name="connsiteX13" fmla="*/ 5840 w 9962"/>
              <a:gd name="connsiteY13" fmla="*/ 0 h 10000"/>
              <a:gd name="connsiteX14" fmla="*/ 5879 w 9962"/>
              <a:gd name="connsiteY14" fmla="*/ 335 h 10000"/>
              <a:gd name="connsiteX15" fmla="*/ 5879 w 9962"/>
              <a:gd name="connsiteY15" fmla="*/ 8575 h 10000"/>
              <a:gd name="connsiteX16" fmla="*/ 5918 w 9962"/>
              <a:gd name="connsiteY16" fmla="*/ 8910 h 10000"/>
              <a:gd name="connsiteX17" fmla="*/ 7693 w 9962"/>
              <a:gd name="connsiteY17" fmla="*/ 8910 h 10000"/>
              <a:gd name="connsiteX18" fmla="*/ 7732 w 9962"/>
              <a:gd name="connsiteY18" fmla="*/ 8575 h 10000"/>
              <a:gd name="connsiteX19" fmla="*/ 7732 w 9962"/>
              <a:gd name="connsiteY19" fmla="*/ 1772 h 10000"/>
              <a:gd name="connsiteX20" fmla="*/ 7771 w 9962"/>
              <a:gd name="connsiteY20" fmla="*/ 1437 h 10000"/>
              <a:gd name="connsiteX21" fmla="*/ 8363 w 9962"/>
              <a:gd name="connsiteY21" fmla="*/ 1437 h 10000"/>
              <a:gd name="connsiteX22" fmla="*/ 8401 w 9962"/>
              <a:gd name="connsiteY22" fmla="*/ 1772 h 10000"/>
              <a:gd name="connsiteX23" fmla="*/ 8401 w 9962"/>
              <a:gd name="connsiteY23" fmla="*/ 3222 h 10000"/>
              <a:gd name="connsiteX24" fmla="*/ 8440 w 9962"/>
              <a:gd name="connsiteY24" fmla="*/ 3557 h 10000"/>
              <a:gd name="connsiteX25" fmla="*/ 9962 w 9962"/>
              <a:gd name="connsiteY25" fmla="*/ 3557 h 10000"/>
              <a:gd name="connsiteX0" fmla="*/ 0 w 8472"/>
              <a:gd name="connsiteY0" fmla="*/ 7868 h 10000"/>
              <a:gd name="connsiteX1" fmla="*/ 1756 w 8472"/>
              <a:gd name="connsiteY1" fmla="*/ 7868 h 10000"/>
              <a:gd name="connsiteX2" fmla="*/ 1795 w 8472"/>
              <a:gd name="connsiteY2" fmla="*/ 7533 h 10000"/>
              <a:gd name="connsiteX3" fmla="*/ 1795 w 8472"/>
              <a:gd name="connsiteY3" fmla="*/ 1796 h 10000"/>
              <a:gd name="connsiteX4" fmla="*/ 1834 w 8472"/>
              <a:gd name="connsiteY4" fmla="*/ 1461 h 10000"/>
              <a:gd name="connsiteX5" fmla="*/ 3605 w 8472"/>
              <a:gd name="connsiteY5" fmla="*/ 1461 h 10000"/>
              <a:gd name="connsiteX6" fmla="*/ 3644 w 8472"/>
              <a:gd name="connsiteY6" fmla="*/ 1796 h 10000"/>
              <a:gd name="connsiteX7" fmla="*/ 3644 w 8472"/>
              <a:gd name="connsiteY7" fmla="*/ 9665 h 10000"/>
              <a:gd name="connsiteX8" fmla="*/ 3683 w 8472"/>
              <a:gd name="connsiteY8" fmla="*/ 10000 h 10000"/>
              <a:gd name="connsiteX9" fmla="*/ 4905 w 8472"/>
              <a:gd name="connsiteY9" fmla="*/ 10000 h 10000"/>
              <a:gd name="connsiteX10" fmla="*/ 4944 w 8472"/>
              <a:gd name="connsiteY10" fmla="*/ 9665 h 10000"/>
              <a:gd name="connsiteX11" fmla="*/ 4944 w 8472"/>
              <a:gd name="connsiteY11" fmla="*/ 335 h 10000"/>
              <a:gd name="connsiteX12" fmla="*/ 4984 w 8472"/>
              <a:gd name="connsiteY12" fmla="*/ 0 h 10000"/>
              <a:gd name="connsiteX13" fmla="*/ 5862 w 8472"/>
              <a:gd name="connsiteY13" fmla="*/ 0 h 10000"/>
              <a:gd name="connsiteX14" fmla="*/ 5901 w 8472"/>
              <a:gd name="connsiteY14" fmla="*/ 335 h 10000"/>
              <a:gd name="connsiteX15" fmla="*/ 5901 w 8472"/>
              <a:gd name="connsiteY15" fmla="*/ 8575 h 10000"/>
              <a:gd name="connsiteX16" fmla="*/ 5941 w 8472"/>
              <a:gd name="connsiteY16" fmla="*/ 8910 h 10000"/>
              <a:gd name="connsiteX17" fmla="*/ 7722 w 8472"/>
              <a:gd name="connsiteY17" fmla="*/ 8910 h 10000"/>
              <a:gd name="connsiteX18" fmla="*/ 7761 w 8472"/>
              <a:gd name="connsiteY18" fmla="*/ 8575 h 10000"/>
              <a:gd name="connsiteX19" fmla="*/ 7761 w 8472"/>
              <a:gd name="connsiteY19" fmla="*/ 1772 h 10000"/>
              <a:gd name="connsiteX20" fmla="*/ 7801 w 8472"/>
              <a:gd name="connsiteY20" fmla="*/ 1437 h 10000"/>
              <a:gd name="connsiteX21" fmla="*/ 8395 w 8472"/>
              <a:gd name="connsiteY21" fmla="*/ 1437 h 10000"/>
              <a:gd name="connsiteX22" fmla="*/ 8433 w 8472"/>
              <a:gd name="connsiteY22" fmla="*/ 1772 h 10000"/>
              <a:gd name="connsiteX23" fmla="*/ 8433 w 8472"/>
              <a:gd name="connsiteY23" fmla="*/ 3222 h 10000"/>
              <a:gd name="connsiteX24" fmla="*/ 8472 w 8472"/>
              <a:gd name="connsiteY24" fmla="*/ 3557 h 10000"/>
              <a:gd name="connsiteX0" fmla="*/ 0 w 9954"/>
              <a:gd name="connsiteY0" fmla="*/ 7868 h 10000"/>
              <a:gd name="connsiteX1" fmla="*/ 2073 w 9954"/>
              <a:gd name="connsiteY1" fmla="*/ 7868 h 10000"/>
              <a:gd name="connsiteX2" fmla="*/ 2119 w 9954"/>
              <a:gd name="connsiteY2" fmla="*/ 7533 h 10000"/>
              <a:gd name="connsiteX3" fmla="*/ 2119 w 9954"/>
              <a:gd name="connsiteY3" fmla="*/ 1796 h 10000"/>
              <a:gd name="connsiteX4" fmla="*/ 2165 w 9954"/>
              <a:gd name="connsiteY4" fmla="*/ 1461 h 10000"/>
              <a:gd name="connsiteX5" fmla="*/ 4255 w 9954"/>
              <a:gd name="connsiteY5" fmla="*/ 1461 h 10000"/>
              <a:gd name="connsiteX6" fmla="*/ 4301 w 9954"/>
              <a:gd name="connsiteY6" fmla="*/ 1796 h 10000"/>
              <a:gd name="connsiteX7" fmla="*/ 4301 w 9954"/>
              <a:gd name="connsiteY7" fmla="*/ 9665 h 10000"/>
              <a:gd name="connsiteX8" fmla="*/ 4347 w 9954"/>
              <a:gd name="connsiteY8" fmla="*/ 10000 h 10000"/>
              <a:gd name="connsiteX9" fmla="*/ 5790 w 9954"/>
              <a:gd name="connsiteY9" fmla="*/ 10000 h 10000"/>
              <a:gd name="connsiteX10" fmla="*/ 5836 w 9954"/>
              <a:gd name="connsiteY10" fmla="*/ 9665 h 10000"/>
              <a:gd name="connsiteX11" fmla="*/ 5836 w 9954"/>
              <a:gd name="connsiteY11" fmla="*/ 335 h 10000"/>
              <a:gd name="connsiteX12" fmla="*/ 5883 w 9954"/>
              <a:gd name="connsiteY12" fmla="*/ 0 h 10000"/>
              <a:gd name="connsiteX13" fmla="*/ 6919 w 9954"/>
              <a:gd name="connsiteY13" fmla="*/ 0 h 10000"/>
              <a:gd name="connsiteX14" fmla="*/ 6965 w 9954"/>
              <a:gd name="connsiteY14" fmla="*/ 335 h 10000"/>
              <a:gd name="connsiteX15" fmla="*/ 6965 w 9954"/>
              <a:gd name="connsiteY15" fmla="*/ 8575 h 10000"/>
              <a:gd name="connsiteX16" fmla="*/ 7013 w 9954"/>
              <a:gd name="connsiteY16" fmla="*/ 8910 h 10000"/>
              <a:gd name="connsiteX17" fmla="*/ 9115 w 9954"/>
              <a:gd name="connsiteY17" fmla="*/ 8910 h 10000"/>
              <a:gd name="connsiteX18" fmla="*/ 9161 w 9954"/>
              <a:gd name="connsiteY18" fmla="*/ 8575 h 10000"/>
              <a:gd name="connsiteX19" fmla="*/ 9161 w 9954"/>
              <a:gd name="connsiteY19" fmla="*/ 1772 h 10000"/>
              <a:gd name="connsiteX20" fmla="*/ 9208 w 9954"/>
              <a:gd name="connsiteY20" fmla="*/ 1437 h 10000"/>
              <a:gd name="connsiteX21" fmla="*/ 9909 w 9954"/>
              <a:gd name="connsiteY21" fmla="*/ 1437 h 10000"/>
              <a:gd name="connsiteX22" fmla="*/ 9954 w 9954"/>
              <a:gd name="connsiteY22" fmla="*/ 1772 h 10000"/>
              <a:gd name="connsiteX23" fmla="*/ 9954 w 9954"/>
              <a:gd name="connsiteY23" fmla="*/ 3222 h 10000"/>
              <a:gd name="connsiteX0" fmla="*/ 0 w 10000"/>
              <a:gd name="connsiteY0" fmla="*/ 7868 h 10000"/>
              <a:gd name="connsiteX1" fmla="*/ 2083 w 10000"/>
              <a:gd name="connsiteY1" fmla="*/ 7868 h 10000"/>
              <a:gd name="connsiteX2" fmla="*/ 2129 w 10000"/>
              <a:gd name="connsiteY2" fmla="*/ 7533 h 10000"/>
              <a:gd name="connsiteX3" fmla="*/ 2129 w 10000"/>
              <a:gd name="connsiteY3" fmla="*/ 1796 h 10000"/>
              <a:gd name="connsiteX4" fmla="*/ 2175 w 10000"/>
              <a:gd name="connsiteY4" fmla="*/ 1461 h 10000"/>
              <a:gd name="connsiteX5" fmla="*/ 4275 w 10000"/>
              <a:gd name="connsiteY5" fmla="*/ 1461 h 10000"/>
              <a:gd name="connsiteX6" fmla="*/ 4321 w 10000"/>
              <a:gd name="connsiteY6" fmla="*/ 1796 h 10000"/>
              <a:gd name="connsiteX7" fmla="*/ 4321 w 10000"/>
              <a:gd name="connsiteY7" fmla="*/ 9665 h 10000"/>
              <a:gd name="connsiteX8" fmla="*/ 4367 w 10000"/>
              <a:gd name="connsiteY8" fmla="*/ 10000 h 10000"/>
              <a:gd name="connsiteX9" fmla="*/ 5817 w 10000"/>
              <a:gd name="connsiteY9" fmla="*/ 10000 h 10000"/>
              <a:gd name="connsiteX10" fmla="*/ 5863 w 10000"/>
              <a:gd name="connsiteY10" fmla="*/ 9665 h 10000"/>
              <a:gd name="connsiteX11" fmla="*/ 5863 w 10000"/>
              <a:gd name="connsiteY11" fmla="*/ 335 h 10000"/>
              <a:gd name="connsiteX12" fmla="*/ 5910 w 10000"/>
              <a:gd name="connsiteY12" fmla="*/ 0 h 10000"/>
              <a:gd name="connsiteX13" fmla="*/ 6951 w 10000"/>
              <a:gd name="connsiteY13" fmla="*/ 0 h 10000"/>
              <a:gd name="connsiteX14" fmla="*/ 6997 w 10000"/>
              <a:gd name="connsiteY14" fmla="*/ 335 h 10000"/>
              <a:gd name="connsiteX15" fmla="*/ 6997 w 10000"/>
              <a:gd name="connsiteY15" fmla="*/ 8575 h 10000"/>
              <a:gd name="connsiteX16" fmla="*/ 7045 w 10000"/>
              <a:gd name="connsiteY16" fmla="*/ 8910 h 10000"/>
              <a:gd name="connsiteX17" fmla="*/ 9157 w 10000"/>
              <a:gd name="connsiteY17" fmla="*/ 8910 h 10000"/>
              <a:gd name="connsiteX18" fmla="*/ 9203 w 10000"/>
              <a:gd name="connsiteY18" fmla="*/ 8575 h 10000"/>
              <a:gd name="connsiteX19" fmla="*/ 9203 w 10000"/>
              <a:gd name="connsiteY19" fmla="*/ 1772 h 10000"/>
              <a:gd name="connsiteX20" fmla="*/ 9251 w 10000"/>
              <a:gd name="connsiteY20" fmla="*/ 1437 h 10000"/>
              <a:gd name="connsiteX21" fmla="*/ 9955 w 10000"/>
              <a:gd name="connsiteY21" fmla="*/ 1437 h 10000"/>
              <a:gd name="connsiteX22" fmla="*/ 10000 w 10000"/>
              <a:gd name="connsiteY22" fmla="*/ 1772 h 10000"/>
              <a:gd name="connsiteX0" fmla="*/ 0 w 9955"/>
              <a:gd name="connsiteY0" fmla="*/ 7868 h 10000"/>
              <a:gd name="connsiteX1" fmla="*/ 2083 w 9955"/>
              <a:gd name="connsiteY1" fmla="*/ 7868 h 10000"/>
              <a:gd name="connsiteX2" fmla="*/ 2129 w 9955"/>
              <a:gd name="connsiteY2" fmla="*/ 7533 h 10000"/>
              <a:gd name="connsiteX3" fmla="*/ 2129 w 9955"/>
              <a:gd name="connsiteY3" fmla="*/ 1796 h 10000"/>
              <a:gd name="connsiteX4" fmla="*/ 2175 w 9955"/>
              <a:gd name="connsiteY4" fmla="*/ 1461 h 10000"/>
              <a:gd name="connsiteX5" fmla="*/ 4275 w 9955"/>
              <a:gd name="connsiteY5" fmla="*/ 1461 h 10000"/>
              <a:gd name="connsiteX6" fmla="*/ 4321 w 9955"/>
              <a:gd name="connsiteY6" fmla="*/ 1796 h 10000"/>
              <a:gd name="connsiteX7" fmla="*/ 4321 w 9955"/>
              <a:gd name="connsiteY7" fmla="*/ 9665 h 10000"/>
              <a:gd name="connsiteX8" fmla="*/ 4367 w 9955"/>
              <a:gd name="connsiteY8" fmla="*/ 10000 h 10000"/>
              <a:gd name="connsiteX9" fmla="*/ 5817 w 9955"/>
              <a:gd name="connsiteY9" fmla="*/ 10000 h 10000"/>
              <a:gd name="connsiteX10" fmla="*/ 5863 w 9955"/>
              <a:gd name="connsiteY10" fmla="*/ 9665 h 10000"/>
              <a:gd name="connsiteX11" fmla="*/ 5863 w 9955"/>
              <a:gd name="connsiteY11" fmla="*/ 335 h 10000"/>
              <a:gd name="connsiteX12" fmla="*/ 5910 w 9955"/>
              <a:gd name="connsiteY12" fmla="*/ 0 h 10000"/>
              <a:gd name="connsiteX13" fmla="*/ 6951 w 9955"/>
              <a:gd name="connsiteY13" fmla="*/ 0 h 10000"/>
              <a:gd name="connsiteX14" fmla="*/ 6997 w 9955"/>
              <a:gd name="connsiteY14" fmla="*/ 335 h 10000"/>
              <a:gd name="connsiteX15" fmla="*/ 6997 w 9955"/>
              <a:gd name="connsiteY15" fmla="*/ 8575 h 10000"/>
              <a:gd name="connsiteX16" fmla="*/ 7045 w 9955"/>
              <a:gd name="connsiteY16" fmla="*/ 8910 h 10000"/>
              <a:gd name="connsiteX17" fmla="*/ 9157 w 9955"/>
              <a:gd name="connsiteY17" fmla="*/ 8910 h 10000"/>
              <a:gd name="connsiteX18" fmla="*/ 9203 w 9955"/>
              <a:gd name="connsiteY18" fmla="*/ 8575 h 10000"/>
              <a:gd name="connsiteX19" fmla="*/ 9203 w 9955"/>
              <a:gd name="connsiteY19" fmla="*/ 1772 h 10000"/>
              <a:gd name="connsiteX20" fmla="*/ 9251 w 9955"/>
              <a:gd name="connsiteY20" fmla="*/ 1437 h 10000"/>
              <a:gd name="connsiteX21" fmla="*/ 9955 w 9955"/>
              <a:gd name="connsiteY21" fmla="*/ 1437 h 10000"/>
              <a:gd name="connsiteX0" fmla="*/ 0 w 9293"/>
              <a:gd name="connsiteY0" fmla="*/ 7868 h 10000"/>
              <a:gd name="connsiteX1" fmla="*/ 2092 w 9293"/>
              <a:gd name="connsiteY1" fmla="*/ 7868 h 10000"/>
              <a:gd name="connsiteX2" fmla="*/ 2139 w 9293"/>
              <a:gd name="connsiteY2" fmla="*/ 7533 h 10000"/>
              <a:gd name="connsiteX3" fmla="*/ 2139 w 9293"/>
              <a:gd name="connsiteY3" fmla="*/ 1796 h 10000"/>
              <a:gd name="connsiteX4" fmla="*/ 2185 w 9293"/>
              <a:gd name="connsiteY4" fmla="*/ 1461 h 10000"/>
              <a:gd name="connsiteX5" fmla="*/ 4294 w 9293"/>
              <a:gd name="connsiteY5" fmla="*/ 1461 h 10000"/>
              <a:gd name="connsiteX6" fmla="*/ 4341 w 9293"/>
              <a:gd name="connsiteY6" fmla="*/ 1796 h 10000"/>
              <a:gd name="connsiteX7" fmla="*/ 4341 w 9293"/>
              <a:gd name="connsiteY7" fmla="*/ 9665 h 10000"/>
              <a:gd name="connsiteX8" fmla="*/ 4387 w 9293"/>
              <a:gd name="connsiteY8" fmla="*/ 10000 h 10000"/>
              <a:gd name="connsiteX9" fmla="*/ 5843 w 9293"/>
              <a:gd name="connsiteY9" fmla="*/ 10000 h 10000"/>
              <a:gd name="connsiteX10" fmla="*/ 5890 w 9293"/>
              <a:gd name="connsiteY10" fmla="*/ 9665 h 10000"/>
              <a:gd name="connsiteX11" fmla="*/ 5890 w 9293"/>
              <a:gd name="connsiteY11" fmla="*/ 335 h 10000"/>
              <a:gd name="connsiteX12" fmla="*/ 5937 w 9293"/>
              <a:gd name="connsiteY12" fmla="*/ 0 h 10000"/>
              <a:gd name="connsiteX13" fmla="*/ 6982 w 9293"/>
              <a:gd name="connsiteY13" fmla="*/ 0 h 10000"/>
              <a:gd name="connsiteX14" fmla="*/ 7029 w 9293"/>
              <a:gd name="connsiteY14" fmla="*/ 335 h 10000"/>
              <a:gd name="connsiteX15" fmla="*/ 7029 w 9293"/>
              <a:gd name="connsiteY15" fmla="*/ 8575 h 10000"/>
              <a:gd name="connsiteX16" fmla="*/ 7077 w 9293"/>
              <a:gd name="connsiteY16" fmla="*/ 8910 h 10000"/>
              <a:gd name="connsiteX17" fmla="*/ 9198 w 9293"/>
              <a:gd name="connsiteY17" fmla="*/ 8910 h 10000"/>
              <a:gd name="connsiteX18" fmla="*/ 9245 w 9293"/>
              <a:gd name="connsiteY18" fmla="*/ 8575 h 10000"/>
              <a:gd name="connsiteX19" fmla="*/ 9245 w 9293"/>
              <a:gd name="connsiteY19" fmla="*/ 1772 h 10000"/>
              <a:gd name="connsiteX20" fmla="*/ 9293 w 9293"/>
              <a:gd name="connsiteY20" fmla="*/ 1437 h 10000"/>
              <a:gd name="connsiteX0" fmla="*/ 0 w 9948"/>
              <a:gd name="connsiteY0" fmla="*/ 7868 h 10000"/>
              <a:gd name="connsiteX1" fmla="*/ 2251 w 9948"/>
              <a:gd name="connsiteY1" fmla="*/ 7868 h 10000"/>
              <a:gd name="connsiteX2" fmla="*/ 2302 w 9948"/>
              <a:gd name="connsiteY2" fmla="*/ 7533 h 10000"/>
              <a:gd name="connsiteX3" fmla="*/ 2302 w 9948"/>
              <a:gd name="connsiteY3" fmla="*/ 1796 h 10000"/>
              <a:gd name="connsiteX4" fmla="*/ 2351 w 9948"/>
              <a:gd name="connsiteY4" fmla="*/ 1461 h 10000"/>
              <a:gd name="connsiteX5" fmla="*/ 4621 w 9948"/>
              <a:gd name="connsiteY5" fmla="*/ 1461 h 10000"/>
              <a:gd name="connsiteX6" fmla="*/ 4671 w 9948"/>
              <a:gd name="connsiteY6" fmla="*/ 1796 h 10000"/>
              <a:gd name="connsiteX7" fmla="*/ 4671 w 9948"/>
              <a:gd name="connsiteY7" fmla="*/ 9665 h 10000"/>
              <a:gd name="connsiteX8" fmla="*/ 4721 w 9948"/>
              <a:gd name="connsiteY8" fmla="*/ 10000 h 10000"/>
              <a:gd name="connsiteX9" fmla="*/ 6288 w 9948"/>
              <a:gd name="connsiteY9" fmla="*/ 10000 h 10000"/>
              <a:gd name="connsiteX10" fmla="*/ 6338 w 9948"/>
              <a:gd name="connsiteY10" fmla="*/ 9665 h 10000"/>
              <a:gd name="connsiteX11" fmla="*/ 6338 w 9948"/>
              <a:gd name="connsiteY11" fmla="*/ 335 h 10000"/>
              <a:gd name="connsiteX12" fmla="*/ 6389 w 9948"/>
              <a:gd name="connsiteY12" fmla="*/ 0 h 10000"/>
              <a:gd name="connsiteX13" fmla="*/ 7513 w 9948"/>
              <a:gd name="connsiteY13" fmla="*/ 0 h 10000"/>
              <a:gd name="connsiteX14" fmla="*/ 7564 w 9948"/>
              <a:gd name="connsiteY14" fmla="*/ 335 h 10000"/>
              <a:gd name="connsiteX15" fmla="*/ 7564 w 9948"/>
              <a:gd name="connsiteY15" fmla="*/ 8575 h 10000"/>
              <a:gd name="connsiteX16" fmla="*/ 7615 w 9948"/>
              <a:gd name="connsiteY16" fmla="*/ 8910 h 10000"/>
              <a:gd name="connsiteX17" fmla="*/ 9898 w 9948"/>
              <a:gd name="connsiteY17" fmla="*/ 8910 h 10000"/>
              <a:gd name="connsiteX18" fmla="*/ 9948 w 9948"/>
              <a:gd name="connsiteY18" fmla="*/ 8575 h 10000"/>
              <a:gd name="connsiteX19" fmla="*/ 9948 w 9948"/>
              <a:gd name="connsiteY19" fmla="*/ 1772 h 10000"/>
              <a:gd name="connsiteX0" fmla="*/ 0 w 10000"/>
              <a:gd name="connsiteY0" fmla="*/ 7868 h 10000"/>
              <a:gd name="connsiteX1" fmla="*/ 2263 w 10000"/>
              <a:gd name="connsiteY1" fmla="*/ 7868 h 10000"/>
              <a:gd name="connsiteX2" fmla="*/ 2314 w 10000"/>
              <a:gd name="connsiteY2" fmla="*/ 7533 h 10000"/>
              <a:gd name="connsiteX3" fmla="*/ 2314 w 10000"/>
              <a:gd name="connsiteY3" fmla="*/ 1796 h 10000"/>
              <a:gd name="connsiteX4" fmla="*/ 2363 w 10000"/>
              <a:gd name="connsiteY4" fmla="*/ 1461 h 10000"/>
              <a:gd name="connsiteX5" fmla="*/ 4645 w 10000"/>
              <a:gd name="connsiteY5" fmla="*/ 1461 h 10000"/>
              <a:gd name="connsiteX6" fmla="*/ 4695 w 10000"/>
              <a:gd name="connsiteY6" fmla="*/ 1796 h 10000"/>
              <a:gd name="connsiteX7" fmla="*/ 4695 w 10000"/>
              <a:gd name="connsiteY7" fmla="*/ 9665 h 10000"/>
              <a:gd name="connsiteX8" fmla="*/ 4746 w 10000"/>
              <a:gd name="connsiteY8" fmla="*/ 10000 h 10000"/>
              <a:gd name="connsiteX9" fmla="*/ 6321 w 10000"/>
              <a:gd name="connsiteY9" fmla="*/ 10000 h 10000"/>
              <a:gd name="connsiteX10" fmla="*/ 6371 w 10000"/>
              <a:gd name="connsiteY10" fmla="*/ 9665 h 10000"/>
              <a:gd name="connsiteX11" fmla="*/ 6371 w 10000"/>
              <a:gd name="connsiteY11" fmla="*/ 335 h 10000"/>
              <a:gd name="connsiteX12" fmla="*/ 6422 w 10000"/>
              <a:gd name="connsiteY12" fmla="*/ 0 h 10000"/>
              <a:gd name="connsiteX13" fmla="*/ 7552 w 10000"/>
              <a:gd name="connsiteY13" fmla="*/ 0 h 10000"/>
              <a:gd name="connsiteX14" fmla="*/ 7604 w 10000"/>
              <a:gd name="connsiteY14" fmla="*/ 335 h 10000"/>
              <a:gd name="connsiteX15" fmla="*/ 7604 w 10000"/>
              <a:gd name="connsiteY15" fmla="*/ 8575 h 10000"/>
              <a:gd name="connsiteX16" fmla="*/ 7655 w 10000"/>
              <a:gd name="connsiteY16" fmla="*/ 8910 h 10000"/>
              <a:gd name="connsiteX17" fmla="*/ 9950 w 10000"/>
              <a:gd name="connsiteY17" fmla="*/ 8910 h 10000"/>
              <a:gd name="connsiteX18" fmla="*/ 10000 w 10000"/>
              <a:gd name="connsiteY18" fmla="*/ 8575 h 10000"/>
              <a:gd name="connsiteX0" fmla="*/ 0 w 8266"/>
              <a:gd name="connsiteY0" fmla="*/ 7916 h 10000"/>
              <a:gd name="connsiteX1" fmla="*/ 529 w 8266"/>
              <a:gd name="connsiteY1" fmla="*/ 7868 h 10000"/>
              <a:gd name="connsiteX2" fmla="*/ 580 w 8266"/>
              <a:gd name="connsiteY2" fmla="*/ 7533 h 10000"/>
              <a:gd name="connsiteX3" fmla="*/ 580 w 8266"/>
              <a:gd name="connsiteY3" fmla="*/ 1796 h 10000"/>
              <a:gd name="connsiteX4" fmla="*/ 629 w 8266"/>
              <a:gd name="connsiteY4" fmla="*/ 1461 h 10000"/>
              <a:gd name="connsiteX5" fmla="*/ 2911 w 8266"/>
              <a:gd name="connsiteY5" fmla="*/ 1461 h 10000"/>
              <a:gd name="connsiteX6" fmla="*/ 2961 w 8266"/>
              <a:gd name="connsiteY6" fmla="*/ 1796 h 10000"/>
              <a:gd name="connsiteX7" fmla="*/ 2961 w 8266"/>
              <a:gd name="connsiteY7" fmla="*/ 9665 h 10000"/>
              <a:gd name="connsiteX8" fmla="*/ 3012 w 8266"/>
              <a:gd name="connsiteY8" fmla="*/ 10000 h 10000"/>
              <a:gd name="connsiteX9" fmla="*/ 4587 w 8266"/>
              <a:gd name="connsiteY9" fmla="*/ 10000 h 10000"/>
              <a:gd name="connsiteX10" fmla="*/ 4637 w 8266"/>
              <a:gd name="connsiteY10" fmla="*/ 9665 h 10000"/>
              <a:gd name="connsiteX11" fmla="*/ 4637 w 8266"/>
              <a:gd name="connsiteY11" fmla="*/ 335 h 10000"/>
              <a:gd name="connsiteX12" fmla="*/ 4688 w 8266"/>
              <a:gd name="connsiteY12" fmla="*/ 0 h 10000"/>
              <a:gd name="connsiteX13" fmla="*/ 5818 w 8266"/>
              <a:gd name="connsiteY13" fmla="*/ 0 h 10000"/>
              <a:gd name="connsiteX14" fmla="*/ 5870 w 8266"/>
              <a:gd name="connsiteY14" fmla="*/ 335 h 10000"/>
              <a:gd name="connsiteX15" fmla="*/ 5870 w 8266"/>
              <a:gd name="connsiteY15" fmla="*/ 8575 h 10000"/>
              <a:gd name="connsiteX16" fmla="*/ 5921 w 8266"/>
              <a:gd name="connsiteY16" fmla="*/ 8910 h 10000"/>
              <a:gd name="connsiteX17" fmla="*/ 8216 w 8266"/>
              <a:gd name="connsiteY17" fmla="*/ 8910 h 10000"/>
              <a:gd name="connsiteX18" fmla="*/ 8266 w 8266"/>
              <a:gd name="connsiteY18" fmla="*/ 8575 h 10000"/>
              <a:gd name="connsiteX0" fmla="*/ 0 w 10000"/>
              <a:gd name="connsiteY0" fmla="*/ 7916 h 10000"/>
              <a:gd name="connsiteX1" fmla="*/ 640 w 10000"/>
              <a:gd name="connsiteY1" fmla="*/ 7868 h 10000"/>
              <a:gd name="connsiteX2" fmla="*/ 702 w 10000"/>
              <a:gd name="connsiteY2" fmla="*/ 7533 h 10000"/>
              <a:gd name="connsiteX3" fmla="*/ 702 w 10000"/>
              <a:gd name="connsiteY3" fmla="*/ 1796 h 10000"/>
              <a:gd name="connsiteX4" fmla="*/ 761 w 10000"/>
              <a:gd name="connsiteY4" fmla="*/ 1461 h 10000"/>
              <a:gd name="connsiteX5" fmla="*/ 3522 w 10000"/>
              <a:gd name="connsiteY5" fmla="*/ 1461 h 10000"/>
              <a:gd name="connsiteX6" fmla="*/ 3582 w 10000"/>
              <a:gd name="connsiteY6" fmla="*/ 1796 h 10000"/>
              <a:gd name="connsiteX7" fmla="*/ 3582 w 10000"/>
              <a:gd name="connsiteY7" fmla="*/ 9665 h 10000"/>
              <a:gd name="connsiteX8" fmla="*/ 3644 w 10000"/>
              <a:gd name="connsiteY8" fmla="*/ 10000 h 10000"/>
              <a:gd name="connsiteX9" fmla="*/ 5549 w 10000"/>
              <a:gd name="connsiteY9" fmla="*/ 10000 h 10000"/>
              <a:gd name="connsiteX10" fmla="*/ 5610 w 10000"/>
              <a:gd name="connsiteY10" fmla="*/ 9665 h 10000"/>
              <a:gd name="connsiteX11" fmla="*/ 5610 w 10000"/>
              <a:gd name="connsiteY11" fmla="*/ 335 h 10000"/>
              <a:gd name="connsiteX12" fmla="*/ 5671 w 10000"/>
              <a:gd name="connsiteY12" fmla="*/ 0 h 10000"/>
              <a:gd name="connsiteX13" fmla="*/ 7038 w 10000"/>
              <a:gd name="connsiteY13" fmla="*/ 0 h 10000"/>
              <a:gd name="connsiteX14" fmla="*/ 7101 w 10000"/>
              <a:gd name="connsiteY14" fmla="*/ 335 h 10000"/>
              <a:gd name="connsiteX15" fmla="*/ 7101 w 10000"/>
              <a:gd name="connsiteY15" fmla="*/ 8575 h 10000"/>
              <a:gd name="connsiteX16" fmla="*/ 7163 w 10000"/>
              <a:gd name="connsiteY16" fmla="*/ 8910 h 10000"/>
              <a:gd name="connsiteX17" fmla="*/ 9940 w 10000"/>
              <a:gd name="connsiteY17" fmla="*/ 8910 h 10000"/>
              <a:gd name="connsiteX18" fmla="*/ 10000 w 10000"/>
              <a:gd name="connsiteY18" fmla="*/ 8575 h 10000"/>
              <a:gd name="connsiteX0" fmla="*/ 0 w 9964"/>
              <a:gd name="connsiteY0" fmla="*/ 7882 h 10000"/>
              <a:gd name="connsiteX1" fmla="*/ 604 w 9964"/>
              <a:gd name="connsiteY1" fmla="*/ 7868 h 10000"/>
              <a:gd name="connsiteX2" fmla="*/ 666 w 9964"/>
              <a:gd name="connsiteY2" fmla="*/ 7533 h 10000"/>
              <a:gd name="connsiteX3" fmla="*/ 666 w 9964"/>
              <a:gd name="connsiteY3" fmla="*/ 1796 h 10000"/>
              <a:gd name="connsiteX4" fmla="*/ 725 w 9964"/>
              <a:gd name="connsiteY4" fmla="*/ 1461 h 10000"/>
              <a:gd name="connsiteX5" fmla="*/ 3486 w 9964"/>
              <a:gd name="connsiteY5" fmla="*/ 1461 h 10000"/>
              <a:gd name="connsiteX6" fmla="*/ 3546 w 9964"/>
              <a:gd name="connsiteY6" fmla="*/ 1796 h 10000"/>
              <a:gd name="connsiteX7" fmla="*/ 3546 w 9964"/>
              <a:gd name="connsiteY7" fmla="*/ 9665 h 10000"/>
              <a:gd name="connsiteX8" fmla="*/ 3608 w 9964"/>
              <a:gd name="connsiteY8" fmla="*/ 10000 h 10000"/>
              <a:gd name="connsiteX9" fmla="*/ 5513 w 9964"/>
              <a:gd name="connsiteY9" fmla="*/ 10000 h 10000"/>
              <a:gd name="connsiteX10" fmla="*/ 5574 w 9964"/>
              <a:gd name="connsiteY10" fmla="*/ 9665 h 10000"/>
              <a:gd name="connsiteX11" fmla="*/ 5574 w 9964"/>
              <a:gd name="connsiteY11" fmla="*/ 335 h 10000"/>
              <a:gd name="connsiteX12" fmla="*/ 5635 w 9964"/>
              <a:gd name="connsiteY12" fmla="*/ 0 h 10000"/>
              <a:gd name="connsiteX13" fmla="*/ 7002 w 9964"/>
              <a:gd name="connsiteY13" fmla="*/ 0 h 10000"/>
              <a:gd name="connsiteX14" fmla="*/ 7065 w 9964"/>
              <a:gd name="connsiteY14" fmla="*/ 335 h 10000"/>
              <a:gd name="connsiteX15" fmla="*/ 7065 w 9964"/>
              <a:gd name="connsiteY15" fmla="*/ 8575 h 10000"/>
              <a:gd name="connsiteX16" fmla="*/ 7127 w 9964"/>
              <a:gd name="connsiteY16" fmla="*/ 8910 h 10000"/>
              <a:gd name="connsiteX17" fmla="*/ 9904 w 9964"/>
              <a:gd name="connsiteY17" fmla="*/ 8910 h 10000"/>
              <a:gd name="connsiteX18" fmla="*/ 9964 w 9964"/>
              <a:gd name="connsiteY18" fmla="*/ 8575 h 10000"/>
              <a:gd name="connsiteX0" fmla="*/ 0 w 10018"/>
              <a:gd name="connsiteY0" fmla="*/ 7882 h 10000"/>
              <a:gd name="connsiteX1" fmla="*/ 624 w 10018"/>
              <a:gd name="connsiteY1" fmla="*/ 7868 h 10000"/>
              <a:gd name="connsiteX2" fmla="*/ 686 w 10018"/>
              <a:gd name="connsiteY2" fmla="*/ 7533 h 10000"/>
              <a:gd name="connsiteX3" fmla="*/ 686 w 10018"/>
              <a:gd name="connsiteY3" fmla="*/ 1796 h 10000"/>
              <a:gd name="connsiteX4" fmla="*/ 746 w 10018"/>
              <a:gd name="connsiteY4" fmla="*/ 1461 h 10000"/>
              <a:gd name="connsiteX5" fmla="*/ 3517 w 10018"/>
              <a:gd name="connsiteY5" fmla="*/ 1461 h 10000"/>
              <a:gd name="connsiteX6" fmla="*/ 3577 w 10018"/>
              <a:gd name="connsiteY6" fmla="*/ 1796 h 10000"/>
              <a:gd name="connsiteX7" fmla="*/ 3577 w 10018"/>
              <a:gd name="connsiteY7" fmla="*/ 9665 h 10000"/>
              <a:gd name="connsiteX8" fmla="*/ 3639 w 10018"/>
              <a:gd name="connsiteY8" fmla="*/ 10000 h 10000"/>
              <a:gd name="connsiteX9" fmla="*/ 5551 w 10018"/>
              <a:gd name="connsiteY9" fmla="*/ 10000 h 10000"/>
              <a:gd name="connsiteX10" fmla="*/ 5612 w 10018"/>
              <a:gd name="connsiteY10" fmla="*/ 9665 h 10000"/>
              <a:gd name="connsiteX11" fmla="*/ 5612 w 10018"/>
              <a:gd name="connsiteY11" fmla="*/ 335 h 10000"/>
              <a:gd name="connsiteX12" fmla="*/ 5673 w 10018"/>
              <a:gd name="connsiteY12" fmla="*/ 0 h 10000"/>
              <a:gd name="connsiteX13" fmla="*/ 7045 w 10018"/>
              <a:gd name="connsiteY13" fmla="*/ 0 h 10000"/>
              <a:gd name="connsiteX14" fmla="*/ 7109 w 10018"/>
              <a:gd name="connsiteY14" fmla="*/ 335 h 10000"/>
              <a:gd name="connsiteX15" fmla="*/ 7109 w 10018"/>
              <a:gd name="connsiteY15" fmla="*/ 8575 h 10000"/>
              <a:gd name="connsiteX16" fmla="*/ 7171 w 10018"/>
              <a:gd name="connsiteY16" fmla="*/ 8910 h 10000"/>
              <a:gd name="connsiteX17" fmla="*/ 9958 w 10018"/>
              <a:gd name="connsiteY17" fmla="*/ 8910 h 10000"/>
              <a:gd name="connsiteX18" fmla="*/ 10018 w 10018"/>
              <a:gd name="connsiteY18" fmla="*/ 8575 h 10000"/>
              <a:gd name="connsiteX0" fmla="*/ 0 w 10023"/>
              <a:gd name="connsiteY0" fmla="*/ 7857 h 10000"/>
              <a:gd name="connsiteX1" fmla="*/ 629 w 10023"/>
              <a:gd name="connsiteY1" fmla="*/ 7868 h 10000"/>
              <a:gd name="connsiteX2" fmla="*/ 691 w 10023"/>
              <a:gd name="connsiteY2" fmla="*/ 7533 h 10000"/>
              <a:gd name="connsiteX3" fmla="*/ 691 w 10023"/>
              <a:gd name="connsiteY3" fmla="*/ 1796 h 10000"/>
              <a:gd name="connsiteX4" fmla="*/ 751 w 10023"/>
              <a:gd name="connsiteY4" fmla="*/ 1461 h 10000"/>
              <a:gd name="connsiteX5" fmla="*/ 3522 w 10023"/>
              <a:gd name="connsiteY5" fmla="*/ 1461 h 10000"/>
              <a:gd name="connsiteX6" fmla="*/ 3582 w 10023"/>
              <a:gd name="connsiteY6" fmla="*/ 1796 h 10000"/>
              <a:gd name="connsiteX7" fmla="*/ 3582 w 10023"/>
              <a:gd name="connsiteY7" fmla="*/ 9665 h 10000"/>
              <a:gd name="connsiteX8" fmla="*/ 3644 w 10023"/>
              <a:gd name="connsiteY8" fmla="*/ 10000 h 10000"/>
              <a:gd name="connsiteX9" fmla="*/ 5556 w 10023"/>
              <a:gd name="connsiteY9" fmla="*/ 10000 h 10000"/>
              <a:gd name="connsiteX10" fmla="*/ 5617 w 10023"/>
              <a:gd name="connsiteY10" fmla="*/ 9665 h 10000"/>
              <a:gd name="connsiteX11" fmla="*/ 5617 w 10023"/>
              <a:gd name="connsiteY11" fmla="*/ 335 h 10000"/>
              <a:gd name="connsiteX12" fmla="*/ 5678 w 10023"/>
              <a:gd name="connsiteY12" fmla="*/ 0 h 10000"/>
              <a:gd name="connsiteX13" fmla="*/ 7050 w 10023"/>
              <a:gd name="connsiteY13" fmla="*/ 0 h 10000"/>
              <a:gd name="connsiteX14" fmla="*/ 7114 w 10023"/>
              <a:gd name="connsiteY14" fmla="*/ 335 h 10000"/>
              <a:gd name="connsiteX15" fmla="*/ 7114 w 10023"/>
              <a:gd name="connsiteY15" fmla="*/ 8575 h 10000"/>
              <a:gd name="connsiteX16" fmla="*/ 7176 w 10023"/>
              <a:gd name="connsiteY16" fmla="*/ 8910 h 10000"/>
              <a:gd name="connsiteX17" fmla="*/ 9963 w 10023"/>
              <a:gd name="connsiteY17" fmla="*/ 8910 h 10000"/>
              <a:gd name="connsiteX18" fmla="*/ 10023 w 10023"/>
              <a:gd name="connsiteY18" fmla="*/ 8575 h 10000"/>
              <a:gd name="connsiteX0" fmla="*/ 0 w 10023"/>
              <a:gd name="connsiteY0" fmla="*/ 7857 h 10000"/>
              <a:gd name="connsiteX1" fmla="*/ 629 w 10023"/>
              <a:gd name="connsiteY1" fmla="*/ 7868 h 10000"/>
              <a:gd name="connsiteX2" fmla="*/ 691 w 10023"/>
              <a:gd name="connsiteY2" fmla="*/ 7533 h 10000"/>
              <a:gd name="connsiteX3" fmla="*/ 691 w 10023"/>
              <a:gd name="connsiteY3" fmla="*/ 1796 h 10000"/>
              <a:gd name="connsiteX4" fmla="*/ 751 w 10023"/>
              <a:gd name="connsiteY4" fmla="*/ 1461 h 10000"/>
              <a:gd name="connsiteX5" fmla="*/ 3522 w 10023"/>
              <a:gd name="connsiteY5" fmla="*/ 1461 h 10000"/>
              <a:gd name="connsiteX6" fmla="*/ 3582 w 10023"/>
              <a:gd name="connsiteY6" fmla="*/ 1796 h 10000"/>
              <a:gd name="connsiteX7" fmla="*/ 3582 w 10023"/>
              <a:gd name="connsiteY7" fmla="*/ 9665 h 10000"/>
              <a:gd name="connsiteX8" fmla="*/ 3644 w 10023"/>
              <a:gd name="connsiteY8" fmla="*/ 10000 h 10000"/>
              <a:gd name="connsiteX9" fmla="*/ 5556 w 10023"/>
              <a:gd name="connsiteY9" fmla="*/ 10000 h 10000"/>
              <a:gd name="connsiteX10" fmla="*/ 5617 w 10023"/>
              <a:gd name="connsiteY10" fmla="*/ 9665 h 10000"/>
              <a:gd name="connsiteX11" fmla="*/ 5617 w 10023"/>
              <a:gd name="connsiteY11" fmla="*/ 335 h 10000"/>
              <a:gd name="connsiteX12" fmla="*/ 5678 w 10023"/>
              <a:gd name="connsiteY12" fmla="*/ 0 h 10000"/>
              <a:gd name="connsiteX13" fmla="*/ 7050 w 10023"/>
              <a:gd name="connsiteY13" fmla="*/ 0 h 10000"/>
              <a:gd name="connsiteX14" fmla="*/ 7114 w 10023"/>
              <a:gd name="connsiteY14" fmla="*/ 335 h 10000"/>
              <a:gd name="connsiteX15" fmla="*/ 7114 w 10023"/>
              <a:gd name="connsiteY15" fmla="*/ 8575 h 10000"/>
              <a:gd name="connsiteX16" fmla="*/ 7176 w 10023"/>
              <a:gd name="connsiteY16" fmla="*/ 8910 h 10000"/>
              <a:gd name="connsiteX17" fmla="*/ 10023 w 10023"/>
              <a:gd name="connsiteY17" fmla="*/ 8575 h 10000"/>
              <a:gd name="connsiteX0" fmla="*/ 0 w 8783"/>
              <a:gd name="connsiteY0" fmla="*/ 7857 h 10000"/>
              <a:gd name="connsiteX1" fmla="*/ 629 w 8783"/>
              <a:gd name="connsiteY1" fmla="*/ 7868 h 10000"/>
              <a:gd name="connsiteX2" fmla="*/ 691 w 8783"/>
              <a:gd name="connsiteY2" fmla="*/ 7533 h 10000"/>
              <a:gd name="connsiteX3" fmla="*/ 691 w 8783"/>
              <a:gd name="connsiteY3" fmla="*/ 1796 h 10000"/>
              <a:gd name="connsiteX4" fmla="*/ 751 w 8783"/>
              <a:gd name="connsiteY4" fmla="*/ 1461 h 10000"/>
              <a:gd name="connsiteX5" fmla="*/ 3522 w 8783"/>
              <a:gd name="connsiteY5" fmla="*/ 1461 h 10000"/>
              <a:gd name="connsiteX6" fmla="*/ 3582 w 8783"/>
              <a:gd name="connsiteY6" fmla="*/ 1796 h 10000"/>
              <a:gd name="connsiteX7" fmla="*/ 3582 w 8783"/>
              <a:gd name="connsiteY7" fmla="*/ 9665 h 10000"/>
              <a:gd name="connsiteX8" fmla="*/ 3644 w 8783"/>
              <a:gd name="connsiteY8" fmla="*/ 10000 h 10000"/>
              <a:gd name="connsiteX9" fmla="*/ 5556 w 8783"/>
              <a:gd name="connsiteY9" fmla="*/ 10000 h 10000"/>
              <a:gd name="connsiteX10" fmla="*/ 5617 w 8783"/>
              <a:gd name="connsiteY10" fmla="*/ 9665 h 10000"/>
              <a:gd name="connsiteX11" fmla="*/ 5617 w 8783"/>
              <a:gd name="connsiteY11" fmla="*/ 335 h 10000"/>
              <a:gd name="connsiteX12" fmla="*/ 5678 w 8783"/>
              <a:gd name="connsiteY12" fmla="*/ 0 h 10000"/>
              <a:gd name="connsiteX13" fmla="*/ 7050 w 8783"/>
              <a:gd name="connsiteY13" fmla="*/ 0 h 10000"/>
              <a:gd name="connsiteX14" fmla="*/ 7114 w 8783"/>
              <a:gd name="connsiteY14" fmla="*/ 335 h 10000"/>
              <a:gd name="connsiteX15" fmla="*/ 7114 w 8783"/>
              <a:gd name="connsiteY15" fmla="*/ 8575 h 10000"/>
              <a:gd name="connsiteX16" fmla="*/ 7176 w 8783"/>
              <a:gd name="connsiteY16" fmla="*/ 8910 h 10000"/>
              <a:gd name="connsiteX17" fmla="*/ 8783 w 8783"/>
              <a:gd name="connsiteY17" fmla="*/ 8893 h 10000"/>
              <a:gd name="connsiteX0" fmla="*/ 0 w 9997"/>
              <a:gd name="connsiteY0" fmla="*/ 7857 h 10000"/>
              <a:gd name="connsiteX1" fmla="*/ 716 w 9997"/>
              <a:gd name="connsiteY1" fmla="*/ 7868 h 10000"/>
              <a:gd name="connsiteX2" fmla="*/ 787 w 9997"/>
              <a:gd name="connsiteY2" fmla="*/ 7533 h 10000"/>
              <a:gd name="connsiteX3" fmla="*/ 787 w 9997"/>
              <a:gd name="connsiteY3" fmla="*/ 1796 h 10000"/>
              <a:gd name="connsiteX4" fmla="*/ 855 w 9997"/>
              <a:gd name="connsiteY4" fmla="*/ 1461 h 10000"/>
              <a:gd name="connsiteX5" fmla="*/ 4010 w 9997"/>
              <a:gd name="connsiteY5" fmla="*/ 1461 h 10000"/>
              <a:gd name="connsiteX6" fmla="*/ 4078 w 9997"/>
              <a:gd name="connsiteY6" fmla="*/ 1796 h 10000"/>
              <a:gd name="connsiteX7" fmla="*/ 4078 w 9997"/>
              <a:gd name="connsiteY7" fmla="*/ 9665 h 10000"/>
              <a:gd name="connsiteX8" fmla="*/ 4149 w 9997"/>
              <a:gd name="connsiteY8" fmla="*/ 10000 h 10000"/>
              <a:gd name="connsiteX9" fmla="*/ 6326 w 9997"/>
              <a:gd name="connsiteY9" fmla="*/ 10000 h 10000"/>
              <a:gd name="connsiteX10" fmla="*/ 6395 w 9997"/>
              <a:gd name="connsiteY10" fmla="*/ 9665 h 10000"/>
              <a:gd name="connsiteX11" fmla="*/ 6395 w 9997"/>
              <a:gd name="connsiteY11" fmla="*/ 335 h 10000"/>
              <a:gd name="connsiteX12" fmla="*/ 6465 w 9997"/>
              <a:gd name="connsiteY12" fmla="*/ 0 h 10000"/>
              <a:gd name="connsiteX13" fmla="*/ 8027 w 9997"/>
              <a:gd name="connsiteY13" fmla="*/ 0 h 10000"/>
              <a:gd name="connsiteX14" fmla="*/ 8100 w 9997"/>
              <a:gd name="connsiteY14" fmla="*/ 335 h 10000"/>
              <a:gd name="connsiteX15" fmla="*/ 8100 w 9997"/>
              <a:gd name="connsiteY15" fmla="*/ 8575 h 10000"/>
              <a:gd name="connsiteX16" fmla="*/ 8170 w 9997"/>
              <a:gd name="connsiteY16" fmla="*/ 8910 h 10000"/>
              <a:gd name="connsiteX17" fmla="*/ 9997 w 9997"/>
              <a:gd name="connsiteY17" fmla="*/ 8927 h 10000"/>
              <a:gd name="connsiteX0" fmla="*/ 0 w 10000"/>
              <a:gd name="connsiteY0" fmla="*/ 7857 h 10000"/>
              <a:gd name="connsiteX1" fmla="*/ 71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1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1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68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10 h 10000"/>
              <a:gd name="connsiteX17" fmla="*/ 10000 w 10000"/>
              <a:gd name="connsiteY17" fmla="*/ 8927 h 10000"/>
              <a:gd name="connsiteX0" fmla="*/ 0 w 10000"/>
              <a:gd name="connsiteY0" fmla="*/ 7857 h 10000"/>
              <a:gd name="connsiteX1" fmla="*/ 726 w 10000"/>
              <a:gd name="connsiteY1" fmla="*/ 7855 h 10000"/>
              <a:gd name="connsiteX2" fmla="*/ 787 w 10000"/>
              <a:gd name="connsiteY2" fmla="*/ 7533 h 10000"/>
              <a:gd name="connsiteX3" fmla="*/ 787 w 10000"/>
              <a:gd name="connsiteY3" fmla="*/ 1796 h 10000"/>
              <a:gd name="connsiteX4" fmla="*/ 855 w 10000"/>
              <a:gd name="connsiteY4" fmla="*/ 1461 h 10000"/>
              <a:gd name="connsiteX5" fmla="*/ 4011 w 10000"/>
              <a:gd name="connsiteY5" fmla="*/ 1461 h 10000"/>
              <a:gd name="connsiteX6" fmla="*/ 4079 w 10000"/>
              <a:gd name="connsiteY6" fmla="*/ 1796 h 10000"/>
              <a:gd name="connsiteX7" fmla="*/ 4079 w 10000"/>
              <a:gd name="connsiteY7" fmla="*/ 9665 h 10000"/>
              <a:gd name="connsiteX8" fmla="*/ 4150 w 10000"/>
              <a:gd name="connsiteY8" fmla="*/ 10000 h 10000"/>
              <a:gd name="connsiteX9" fmla="*/ 6328 w 10000"/>
              <a:gd name="connsiteY9" fmla="*/ 10000 h 10000"/>
              <a:gd name="connsiteX10" fmla="*/ 6397 w 10000"/>
              <a:gd name="connsiteY10" fmla="*/ 9665 h 10000"/>
              <a:gd name="connsiteX11" fmla="*/ 6397 w 10000"/>
              <a:gd name="connsiteY11" fmla="*/ 335 h 10000"/>
              <a:gd name="connsiteX12" fmla="*/ 6467 w 10000"/>
              <a:gd name="connsiteY12" fmla="*/ 0 h 10000"/>
              <a:gd name="connsiteX13" fmla="*/ 8029 w 10000"/>
              <a:gd name="connsiteY13" fmla="*/ 0 h 10000"/>
              <a:gd name="connsiteX14" fmla="*/ 8102 w 10000"/>
              <a:gd name="connsiteY14" fmla="*/ 335 h 10000"/>
              <a:gd name="connsiteX15" fmla="*/ 8102 w 10000"/>
              <a:gd name="connsiteY15" fmla="*/ 8575 h 10000"/>
              <a:gd name="connsiteX16" fmla="*/ 8172 w 10000"/>
              <a:gd name="connsiteY16" fmla="*/ 8935 h 10000"/>
              <a:gd name="connsiteX17" fmla="*/ 10000 w 10000"/>
              <a:gd name="connsiteY17" fmla="*/ 8927 h 10000"/>
              <a:gd name="connsiteX0" fmla="*/ 0 w 10008"/>
              <a:gd name="connsiteY0" fmla="*/ 7857 h 10000"/>
              <a:gd name="connsiteX1" fmla="*/ 726 w 10008"/>
              <a:gd name="connsiteY1" fmla="*/ 7855 h 10000"/>
              <a:gd name="connsiteX2" fmla="*/ 787 w 10008"/>
              <a:gd name="connsiteY2" fmla="*/ 7533 h 10000"/>
              <a:gd name="connsiteX3" fmla="*/ 787 w 10008"/>
              <a:gd name="connsiteY3" fmla="*/ 1796 h 10000"/>
              <a:gd name="connsiteX4" fmla="*/ 855 w 10008"/>
              <a:gd name="connsiteY4" fmla="*/ 1461 h 10000"/>
              <a:gd name="connsiteX5" fmla="*/ 4011 w 10008"/>
              <a:gd name="connsiteY5" fmla="*/ 1461 h 10000"/>
              <a:gd name="connsiteX6" fmla="*/ 4079 w 10008"/>
              <a:gd name="connsiteY6" fmla="*/ 1796 h 10000"/>
              <a:gd name="connsiteX7" fmla="*/ 4079 w 10008"/>
              <a:gd name="connsiteY7" fmla="*/ 9665 h 10000"/>
              <a:gd name="connsiteX8" fmla="*/ 4150 w 10008"/>
              <a:gd name="connsiteY8" fmla="*/ 10000 h 10000"/>
              <a:gd name="connsiteX9" fmla="*/ 6328 w 10008"/>
              <a:gd name="connsiteY9" fmla="*/ 10000 h 10000"/>
              <a:gd name="connsiteX10" fmla="*/ 6397 w 10008"/>
              <a:gd name="connsiteY10" fmla="*/ 9665 h 10000"/>
              <a:gd name="connsiteX11" fmla="*/ 6397 w 10008"/>
              <a:gd name="connsiteY11" fmla="*/ 335 h 10000"/>
              <a:gd name="connsiteX12" fmla="*/ 6467 w 10008"/>
              <a:gd name="connsiteY12" fmla="*/ 0 h 10000"/>
              <a:gd name="connsiteX13" fmla="*/ 8029 w 10008"/>
              <a:gd name="connsiteY13" fmla="*/ 0 h 10000"/>
              <a:gd name="connsiteX14" fmla="*/ 8102 w 10008"/>
              <a:gd name="connsiteY14" fmla="*/ 335 h 10000"/>
              <a:gd name="connsiteX15" fmla="*/ 8102 w 10008"/>
              <a:gd name="connsiteY15" fmla="*/ 8575 h 10000"/>
              <a:gd name="connsiteX16" fmla="*/ 8172 w 10008"/>
              <a:gd name="connsiteY16" fmla="*/ 8935 h 10000"/>
              <a:gd name="connsiteX17" fmla="*/ 10008 w 10008"/>
              <a:gd name="connsiteY17" fmla="*/ 8927 h 10000"/>
              <a:gd name="connsiteX0" fmla="*/ 0 w 10016"/>
              <a:gd name="connsiteY0" fmla="*/ 7857 h 10000"/>
              <a:gd name="connsiteX1" fmla="*/ 726 w 10016"/>
              <a:gd name="connsiteY1" fmla="*/ 7855 h 10000"/>
              <a:gd name="connsiteX2" fmla="*/ 787 w 10016"/>
              <a:gd name="connsiteY2" fmla="*/ 7533 h 10000"/>
              <a:gd name="connsiteX3" fmla="*/ 787 w 10016"/>
              <a:gd name="connsiteY3" fmla="*/ 1796 h 10000"/>
              <a:gd name="connsiteX4" fmla="*/ 855 w 10016"/>
              <a:gd name="connsiteY4" fmla="*/ 1461 h 10000"/>
              <a:gd name="connsiteX5" fmla="*/ 4011 w 10016"/>
              <a:gd name="connsiteY5" fmla="*/ 1461 h 10000"/>
              <a:gd name="connsiteX6" fmla="*/ 4079 w 10016"/>
              <a:gd name="connsiteY6" fmla="*/ 1796 h 10000"/>
              <a:gd name="connsiteX7" fmla="*/ 4079 w 10016"/>
              <a:gd name="connsiteY7" fmla="*/ 9665 h 10000"/>
              <a:gd name="connsiteX8" fmla="*/ 4150 w 10016"/>
              <a:gd name="connsiteY8" fmla="*/ 10000 h 10000"/>
              <a:gd name="connsiteX9" fmla="*/ 6328 w 10016"/>
              <a:gd name="connsiteY9" fmla="*/ 10000 h 10000"/>
              <a:gd name="connsiteX10" fmla="*/ 6397 w 10016"/>
              <a:gd name="connsiteY10" fmla="*/ 9665 h 10000"/>
              <a:gd name="connsiteX11" fmla="*/ 6397 w 10016"/>
              <a:gd name="connsiteY11" fmla="*/ 335 h 10000"/>
              <a:gd name="connsiteX12" fmla="*/ 6467 w 10016"/>
              <a:gd name="connsiteY12" fmla="*/ 0 h 10000"/>
              <a:gd name="connsiteX13" fmla="*/ 8029 w 10016"/>
              <a:gd name="connsiteY13" fmla="*/ 0 h 10000"/>
              <a:gd name="connsiteX14" fmla="*/ 8102 w 10016"/>
              <a:gd name="connsiteY14" fmla="*/ 335 h 10000"/>
              <a:gd name="connsiteX15" fmla="*/ 8102 w 10016"/>
              <a:gd name="connsiteY15" fmla="*/ 8575 h 10000"/>
              <a:gd name="connsiteX16" fmla="*/ 8172 w 10016"/>
              <a:gd name="connsiteY16" fmla="*/ 8935 h 10000"/>
              <a:gd name="connsiteX17" fmla="*/ 10016 w 10016"/>
              <a:gd name="connsiteY17" fmla="*/ 8940 h 10000"/>
              <a:gd name="connsiteX0" fmla="*/ 0 w 10016"/>
              <a:gd name="connsiteY0" fmla="*/ 7857 h 10000"/>
              <a:gd name="connsiteX1" fmla="*/ 726 w 10016"/>
              <a:gd name="connsiteY1" fmla="*/ 7855 h 10000"/>
              <a:gd name="connsiteX2" fmla="*/ 787 w 10016"/>
              <a:gd name="connsiteY2" fmla="*/ 7533 h 10000"/>
              <a:gd name="connsiteX3" fmla="*/ 787 w 10016"/>
              <a:gd name="connsiteY3" fmla="*/ 1796 h 10000"/>
              <a:gd name="connsiteX4" fmla="*/ 855 w 10016"/>
              <a:gd name="connsiteY4" fmla="*/ 1461 h 10000"/>
              <a:gd name="connsiteX5" fmla="*/ 4011 w 10016"/>
              <a:gd name="connsiteY5" fmla="*/ 1461 h 10000"/>
              <a:gd name="connsiteX6" fmla="*/ 4079 w 10016"/>
              <a:gd name="connsiteY6" fmla="*/ 1796 h 10000"/>
              <a:gd name="connsiteX7" fmla="*/ 4079 w 10016"/>
              <a:gd name="connsiteY7" fmla="*/ 9665 h 10000"/>
              <a:gd name="connsiteX8" fmla="*/ 4150 w 10016"/>
              <a:gd name="connsiteY8" fmla="*/ 10000 h 10000"/>
              <a:gd name="connsiteX9" fmla="*/ 6328 w 10016"/>
              <a:gd name="connsiteY9" fmla="*/ 10000 h 10000"/>
              <a:gd name="connsiteX10" fmla="*/ 6397 w 10016"/>
              <a:gd name="connsiteY10" fmla="*/ 9665 h 10000"/>
              <a:gd name="connsiteX11" fmla="*/ 6397 w 10016"/>
              <a:gd name="connsiteY11" fmla="*/ 335 h 10000"/>
              <a:gd name="connsiteX12" fmla="*/ 6467 w 10016"/>
              <a:gd name="connsiteY12" fmla="*/ 0 h 10000"/>
              <a:gd name="connsiteX13" fmla="*/ 8029 w 10016"/>
              <a:gd name="connsiteY13" fmla="*/ 0 h 10000"/>
              <a:gd name="connsiteX14" fmla="*/ 8102 w 10016"/>
              <a:gd name="connsiteY14" fmla="*/ 335 h 10000"/>
              <a:gd name="connsiteX15" fmla="*/ 8102 w 10016"/>
              <a:gd name="connsiteY15" fmla="*/ 8575 h 10000"/>
              <a:gd name="connsiteX16" fmla="*/ 8172 w 10016"/>
              <a:gd name="connsiteY16" fmla="*/ 8935 h 10000"/>
              <a:gd name="connsiteX17" fmla="*/ 10016 w 10016"/>
              <a:gd name="connsiteY17" fmla="*/ 8927 h 10000"/>
              <a:gd name="connsiteX0" fmla="*/ 0 w 10050"/>
              <a:gd name="connsiteY0" fmla="*/ 7857 h 10000"/>
              <a:gd name="connsiteX1" fmla="*/ 726 w 10050"/>
              <a:gd name="connsiteY1" fmla="*/ 7855 h 10000"/>
              <a:gd name="connsiteX2" fmla="*/ 787 w 10050"/>
              <a:gd name="connsiteY2" fmla="*/ 7533 h 10000"/>
              <a:gd name="connsiteX3" fmla="*/ 787 w 10050"/>
              <a:gd name="connsiteY3" fmla="*/ 1796 h 10000"/>
              <a:gd name="connsiteX4" fmla="*/ 855 w 10050"/>
              <a:gd name="connsiteY4" fmla="*/ 1461 h 10000"/>
              <a:gd name="connsiteX5" fmla="*/ 4011 w 10050"/>
              <a:gd name="connsiteY5" fmla="*/ 1461 h 10000"/>
              <a:gd name="connsiteX6" fmla="*/ 4079 w 10050"/>
              <a:gd name="connsiteY6" fmla="*/ 1796 h 10000"/>
              <a:gd name="connsiteX7" fmla="*/ 4079 w 10050"/>
              <a:gd name="connsiteY7" fmla="*/ 9665 h 10000"/>
              <a:gd name="connsiteX8" fmla="*/ 4150 w 10050"/>
              <a:gd name="connsiteY8" fmla="*/ 10000 h 10000"/>
              <a:gd name="connsiteX9" fmla="*/ 6328 w 10050"/>
              <a:gd name="connsiteY9" fmla="*/ 10000 h 10000"/>
              <a:gd name="connsiteX10" fmla="*/ 6397 w 10050"/>
              <a:gd name="connsiteY10" fmla="*/ 9665 h 10000"/>
              <a:gd name="connsiteX11" fmla="*/ 6397 w 10050"/>
              <a:gd name="connsiteY11" fmla="*/ 335 h 10000"/>
              <a:gd name="connsiteX12" fmla="*/ 6467 w 10050"/>
              <a:gd name="connsiteY12" fmla="*/ 0 h 10000"/>
              <a:gd name="connsiteX13" fmla="*/ 8029 w 10050"/>
              <a:gd name="connsiteY13" fmla="*/ 0 h 10000"/>
              <a:gd name="connsiteX14" fmla="*/ 8102 w 10050"/>
              <a:gd name="connsiteY14" fmla="*/ 335 h 10000"/>
              <a:gd name="connsiteX15" fmla="*/ 8102 w 10050"/>
              <a:gd name="connsiteY15" fmla="*/ 8575 h 10000"/>
              <a:gd name="connsiteX16" fmla="*/ 8172 w 10050"/>
              <a:gd name="connsiteY16" fmla="*/ 8935 h 10000"/>
              <a:gd name="connsiteX17" fmla="*/ 10050 w 10050"/>
              <a:gd name="connsiteY17" fmla="*/ 8927 h 10000"/>
              <a:gd name="connsiteX0" fmla="*/ 0 w 10037"/>
              <a:gd name="connsiteY0" fmla="*/ 7857 h 10000"/>
              <a:gd name="connsiteX1" fmla="*/ 726 w 10037"/>
              <a:gd name="connsiteY1" fmla="*/ 7855 h 10000"/>
              <a:gd name="connsiteX2" fmla="*/ 787 w 10037"/>
              <a:gd name="connsiteY2" fmla="*/ 7533 h 10000"/>
              <a:gd name="connsiteX3" fmla="*/ 787 w 10037"/>
              <a:gd name="connsiteY3" fmla="*/ 1796 h 10000"/>
              <a:gd name="connsiteX4" fmla="*/ 855 w 10037"/>
              <a:gd name="connsiteY4" fmla="*/ 1461 h 10000"/>
              <a:gd name="connsiteX5" fmla="*/ 4011 w 10037"/>
              <a:gd name="connsiteY5" fmla="*/ 1461 h 10000"/>
              <a:gd name="connsiteX6" fmla="*/ 4079 w 10037"/>
              <a:gd name="connsiteY6" fmla="*/ 1796 h 10000"/>
              <a:gd name="connsiteX7" fmla="*/ 4079 w 10037"/>
              <a:gd name="connsiteY7" fmla="*/ 9665 h 10000"/>
              <a:gd name="connsiteX8" fmla="*/ 4150 w 10037"/>
              <a:gd name="connsiteY8" fmla="*/ 10000 h 10000"/>
              <a:gd name="connsiteX9" fmla="*/ 6328 w 10037"/>
              <a:gd name="connsiteY9" fmla="*/ 10000 h 10000"/>
              <a:gd name="connsiteX10" fmla="*/ 6397 w 10037"/>
              <a:gd name="connsiteY10" fmla="*/ 9665 h 10000"/>
              <a:gd name="connsiteX11" fmla="*/ 6397 w 10037"/>
              <a:gd name="connsiteY11" fmla="*/ 335 h 10000"/>
              <a:gd name="connsiteX12" fmla="*/ 6467 w 10037"/>
              <a:gd name="connsiteY12" fmla="*/ 0 h 10000"/>
              <a:gd name="connsiteX13" fmla="*/ 8029 w 10037"/>
              <a:gd name="connsiteY13" fmla="*/ 0 h 10000"/>
              <a:gd name="connsiteX14" fmla="*/ 8102 w 10037"/>
              <a:gd name="connsiteY14" fmla="*/ 335 h 10000"/>
              <a:gd name="connsiteX15" fmla="*/ 8102 w 10037"/>
              <a:gd name="connsiteY15" fmla="*/ 8575 h 10000"/>
              <a:gd name="connsiteX16" fmla="*/ 8172 w 10037"/>
              <a:gd name="connsiteY16" fmla="*/ 8935 h 10000"/>
              <a:gd name="connsiteX17" fmla="*/ 10037 w 10037"/>
              <a:gd name="connsiteY17" fmla="*/ 8940 h 10000"/>
              <a:gd name="connsiteX0" fmla="*/ 0 w 10037"/>
              <a:gd name="connsiteY0" fmla="*/ 7857 h 10000"/>
              <a:gd name="connsiteX1" fmla="*/ 726 w 10037"/>
              <a:gd name="connsiteY1" fmla="*/ 7855 h 10000"/>
              <a:gd name="connsiteX2" fmla="*/ 787 w 10037"/>
              <a:gd name="connsiteY2" fmla="*/ 7533 h 10000"/>
              <a:gd name="connsiteX3" fmla="*/ 787 w 10037"/>
              <a:gd name="connsiteY3" fmla="*/ 1796 h 10000"/>
              <a:gd name="connsiteX4" fmla="*/ 855 w 10037"/>
              <a:gd name="connsiteY4" fmla="*/ 1461 h 10000"/>
              <a:gd name="connsiteX5" fmla="*/ 4011 w 10037"/>
              <a:gd name="connsiteY5" fmla="*/ 1461 h 10000"/>
              <a:gd name="connsiteX6" fmla="*/ 4079 w 10037"/>
              <a:gd name="connsiteY6" fmla="*/ 1796 h 10000"/>
              <a:gd name="connsiteX7" fmla="*/ 4079 w 10037"/>
              <a:gd name="connsiteY7" fmla="*/ 9665 h 10000"/>
              <a:gd name="connsiteX8" fmla="*/ 4150 w 10037"/>
              <a:gd name="connsiteY8" fmla="*/ 10000 h 10000"/>
              <a:gd name="connsiteX9" fmla="*/ 6328 w 10037"/>
              <a:gd name="connsiteY9" fmla="*/ 10000 h 10000"/>
              <a:gd name="connsiteX10" fmla="*/ 6397 w 10037"/>
              <a:gd name="connsiteY10" fmla="*/ 9665 h 10000"/>
              <a:gd name="connsiteX11" fmla="*/ 6397 w 10037"/>
              <a:gd name="connsiteY11" fmla="*/ 335 h 10000"/>
              <a:gd name="connsiteX12" fmla="*/ 6467 w 10037"/>
              <a:gd name="connsiteY12" fmla="*/ 0 h 10000"/>
              <a:gd name="connsiteX13" fmla="*/ 8029 w 10037"/>
              <a:gd name="connsiteY13" fmla="*/ 0 h 10000"/>
              <a:gd name="connsiteX14" fmla="*/ 8102 w 10037"/>
              <a:gd name="connsiteY14" fmla="*/ 335 h 10000"/>
              <a:gd name="connsiteX15" fmla="*/ 8102 w 10037"/>
              <a:gd name="connsiteY15" fmla="*/ 8575 h 10000"/>
              <a:gd name="connsiteX16" fmla="*/ 8172 w 10037"/>
              <a:gd name="connsiteY16" fmla="*/ 8935 h 10000"/>
              <a:gd name="connsiteX17" fmla="*/ 10037 w 10037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34"/>
              <a:gd name="connsiteY0" fmla="*/ 7857 h 10000"/>
              <a:gd name="connsiteX1" fmla="*/ 726 w 10034"/>
              <a:gd name="connsiteY1" fmla="*/ 7855 h 10000"/>
              <a:gd name="connsiteX2" fmla="*/ 787 w 10034"/>
              <a:gd name="connsiteY2" fmla="*/ 7533 h 10000"/>
              <a:gd name="connsiteX3" fmla="*/ 787 w 10034"/>
              <a:gd name="connsiteY3" fmla="*/ 1796 h 10000"/>
              <a:gd name="connsiteX4" fmla="*/ 855 w 10034"/>
              <a:gd name="connsiteY4" fmla="*/ 1461 h 10000"/>
              <a:gd name="connsiteX5" fmla="*/ 4011 w 10034"/>
              <a:gd name="connsiteY5" fmla="*/ 1461 h 10000"/>
              <a:gd name="connsiteX6" fmla="*/ 4079 w 10034"/>
              <a:gd name="connsiteY6" fmla="*/ 1796 h 10000"/>
              <a:gd name="connsiteX7" fmla="*/ 4079 w 10034"/>
              <a:gd name="connsiteY7" fmla="*/ 9665 h 10000"/>
              <a:gd name="connsiteX8" fmla="*/ 4150 w 10034"/>
              <a:gd name="connsiteY8" fmla="*/ 10000 h 10000"/>
              <a:gd name="connsiteX9" fmla="*/ 6328 w 10034"/>
              <a:gd name="connsiteY9" fmla="*/ 10000 h 10000"/>
              <a:gd name="connsiteX10" fmla="*/ 6397 w 10034"/>
              <a:gd name="connsiteY10" fmla="*/ 9665 h 10000"/>
              <a:gd name="connsiteX11" fmla="*/ 6397 w 10034"/>
              <a:gd name="connsiteY11" fmla="*/ 335 h 10000"/>
              <a:gd name="connsiteX12" fmla="*/ 6467 w 10034"/>
              <a:gd name="connsiteY12" fmla="*/ 0 h 10000"/>
              <a:gd name="connsiteX13" fmla="*/ 8029 w 10034"/>
              <a:gd name="connsiteY13" fmla="*/ 0 h 10000"/>
              <a:gd name="connsiteX14" fmla="*/ 8102 w 10034"/>
              <a:gd name="connsiteY14" fmla="*/ 335 h 10000"/>
              <a:gd name="connsiteX15" fmla="*/ 8102 w 10034"/>
              <a:gd name="connsiteY15" fmla="*/ 8575 h 10000"/>
              <a:gd name="connsiteX16" fmla="*/ 8172 w 10034"/>
              <a:gd name="connsiteY16" fmla="*/ 8935 h 10000"/>
              <a:gd name="connsiteX17" fmla="*/ 10034 w 10034"/>
              <a:gd name="connsiteY17" fmla="*/ 8915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6"/>
              <a:gd name="connsiteY0" fmla="*/ 7857 h 10000"/>
              <a:gd name="connsiteX1" fmla="*/ 726 w 10026"/>
              <a:gd name="connsiteY1" fmla="*/ 7855 h 10000"/>
              <a:gd name="connsiteX2" fmla="*/ 787 w 10026"/>
              <a:gd name="connsiteY2" fmla="*/ 7533 h 10000"/>
              <a:gd name="connsiteX3" fmla="*/ 787 w 10026"/>
              <a:gd name="connsiteY3" fmla="*/ 1796 h 10000"/>
              <a:gd name="connsiteX4" fmla="*/ 855 w 10026"/>
              <a:gd name="connsiteY4" fmla="*/ 1461 h 10000"/>
              <a:gd name="connsiteX5" fmla="*/ 4011 w 10026"/>
              <a:gd name="connsiteY5" fmla="*/ 1461 h 10000"/>
              <a:gd name="connsiteX6" fmla="*/ 4079 w 10026"/>
              <a:gd name="connsiteY6" fmla="*/ 1796 h 10000"/>
              <a:gd name="connsiteX7" fmla="*/ 4079 w 10026"/>
              <a:gd name="connsiteY7" fmla="*/ 9665 h 10000"/>
              <a:gd name="connsiteX8" fmla="*/ 4150 w 10026"/>
              <a:gd name="connsiteY8" fmla="*/ 10000 h 10000"/>
              <a:gd name="connsiteX9" fmla="*/ 6328 w 10026"/>
              <a:gd name="connsiteY9" fmla="*/ 10000 h 10000"/>
              <a:gd name="connsiteX10" fmla="*/ 6397 w 10026"/>
              <a:gd name="connsiteY10" fmla="*/ 9665 h 10000"/>
              <a:gd name="connsiteX11" fmla="*/ 6397 w 10026"/>
              <a:gd name="connsiteY11" fmla="*/ 335 h 10000"/>
              <a:gd name="connsiteX12" fmla="*/ 6467 w 10026"/>
              <a:gd name="connsiteY12" fmla="*/ 0 h 10000"/>
              <a:gd name="connsiteX13" fmla="*/ 8029 w 10026"/>
              <a:gd name="connsiteY13" fmla="*/ 0 h 10000"/>
              <a:gd name="connsiteX14" fmla="*/ 8102 w 10026"/>
              <a:gd name="connsiteY14" fmla="*/ 335 h 10000"/>
              <a:gd name="connsiteX15" fmla="*/ 8102 w 10026"/>
              <a:gd name="connsiteY15" fmla="*/ 8575 h 10000"/>
              <a:gd name="connsiteX16" fmla="*/ 8172 w 10026"/>
              <a:gd name="connsiteY16" fmla="*/ 8935 h 10000"/>
              <a:gd name="connsiteX17" fmla="*/ 10026 w 10026"/>
              <a:gd name="connsiteY17" fmla="*/ 8928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41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28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28 h 10000"/>
              <a:gd name="connsiteX0" fmla="*/ 0 w 10021"/>
              <a:gd name="connsiteY0" fmla="*/ 7857 h 10000"/>
              <a:gd name="connsiteX1" fmla="*/ 726 w 10021"/>
              <a:gd name="connsiteY1" fmla="*/ 7855 h 10000"/>
              <a:gd name="connsiteX2" fmla="*/ 787 w 10021"/>
              <a:gd name="connsiteY2" fmla="*/ 7533 h 10000"/>
              <a:gd name="connsiteX3" fmla="*/ 787 w 10021"/>
              <a:gd name="connsiteY3" fmla="*/ 1796 h 10000"/>
              <a:gd name="connsiteX4" fmla="*/ 855 w 10021"/>
              <a:gd name="connsiteY4" fmla="*/ 1461 h 10000"/>
              <a:gd name="connsiteX5" fmla="*/ 4011 w 10021"/>
              <a:gd name="connsiteY5" fmla="*/ 1461 h 10000"/>
              <a:gd name="connsiteX6" fmla="*/ 4079 w 10021"/>
              <a:gd name="connsiteY6" fmla="*/ 1796 h 10000"/>
              <a:gd name="connsiteX7" fmla="*/ 4079 w 10021"/>
              <a:gd name="connsiteY7" fmla="*/ 9665 h 10000"/>
              <a:gd name="connsiteX8" fmla="*/ 4150 w 10021"/>
              <a:gd name="connsiteY8" fmla="*/ 10000 h 10000"/>
              <a:gd name="connsiteX9" fmla="*/ 6328 w 10021"/>
              <a:gd name="connsiteY9" fmla="*/ 10000 h 10000"/>
              <a:gd name="connsiteX10" fmla="*/ 6397 w 10021"/>
              <a:gd name="connsiteY10" fmla="*/ 9665 h 10000"/>
              <a:gd name="connsiteX11" fmla="*/ 6397 w 10021"/>
              <a:gd name="connsiteY11" fmla="*/ 335 h 10000"/>
              <a:gd name="connsiteX12" fmla="*/ 6467 w 10021"/>
              <a:gd name="connsiteY12" fmla="*/ 0 h 10000"/>
              <a:gd name="connsiteX13" fmla="*/ 8029 w 10021"/>
              <a:gd name="connsiteY13" fmla="*/ 0 h 10000"/>
              <a:gd name="connsiteX14" fmla="*/ 8102 w 10021"/>
              <a:gd name="connsiteY14" fmla="*/ 335 h 10000"/>
              <a:gd name="connsiteX15" fmla="*/ 8102 w 10021"/>
              <a:gd name="connsiteY15" fmla="*/ 8575 h 10000"/>
              <a:gd name="connsiteX16" fmla="*/ 8172 w 10021"/>
              <a:gd name="connsiteY16" fmla="*/ 8935 h 10000"/>
              <a:gd name="connsiteX17" fmla="*/ 10021 w 10021"/>
              <a:gd name="connsiteY17" fmla="*/ 8966 h 10000"/>
              <a:gd name="connsiteX0" fmla="*/ 0 w 9995"/>
              <a:gd name="connsiteY0" fmla="*/ 7857 h 10000"/>
              <a:gd name="connsiteX1" fmla="*/ 726 w 9995"/>
              <a:gd name="connsiteY1" fmla="*/ 7855 h 10000"/>
              <a:gd name="connsiteX2" fmla="*/ 787 w 9995"/>
              <a:gd name="connsiteY2" fmla="*/ 7533 h 10000"/>
              <a:gd name="connsiteX3" fmla="*/ 787 w 9995"/>
              <a:gd name="connsiteY3" fmla="*/ 1796 h 10000"/>
              <a:gd name="connsiteX4" fmla="*/ 855 w 9995"/>
              <a:gd name="connsiteY4" fmla="*/ 1461 h 10000"/>
              <a:gd name="connsiteX5" fmla="*/ 4011 w 9995"/>
              <a:gd name="connsiteY5" fmla="*/ 1461 h 10000"/>
              <a:gd name="connsiteX6" fmla="*/ 4079 w 9995"/>
              <a:gd name="connsiteY6" fmla="*/ 1796 h 10000"/>
              <a:gd name="connsiteX7" fmla="*/ 4079 w 9995"/>
              <a:gd name="connsiteY7" fmla="*/ 9665 h 10000"/>
              <a:gd name="connsiteX8" fmla="*/ 4150 w 9995"/>
              <a:gd name="connsiteY8" fmla="*/ 10000 h 10000"/>
              <a:gd name="connsiteX9" fmla="*/ 6328 w 9995"/>
              <a:gd name="connsiteY9" fmla="*/ 10000 h 10000"/>
              <a:gd name="connsiteX10" fmla="*/ 6397 w 9995"/>
              <a:gd name="connsiteY10" fmla="*/ 9665 h 10000"/>
              <a:gd name="connsiteX11" fmla="*/ 6397 w 9995"/>
              <a:gd name="connsiteY11" fmla="*/ 335 h 10000"/>
              <a:gd name="connsiteX12" fmla="*/ 6467 w 9995"/>
              <a:gd name="connsiteY12" fmla="*/ 0 h 10000"/>
              <a:gd name="connsiteX13" fmla="*/ 8029 w 9995"/>
              <a:gd name="connsiteY13" fmla="*/ 0 h 10000"/>
              <a:gd name="connsiteX14" fmla="*/ 8102 w 9995"/>
              <a:gd name="connsiteY14" fmla="*/ 335 h 10000"/>
              <a:gd name="connsiteX15" fmla="*/ 8102 w 9995"/>
              <a:gd name="connsiteY15" fmla="*/ 8575 h 10000"/>
              <a:gd name="connsiteX16" fmla="*/ 8172 w 9995"/>
              <a:gd name="connsiteY16" fmla="*/ 8935 h 10000"/>
              <a:gd name="connsiteX17" fmla="*/ 9995 w 9995"/>
              <a:gd name="connsiteY17" fmla="*/ 8916 h 10000"/>
              <a:gd name="connsiteX0" fmla="*/ 0 w 10005"/>
              <a:gd name="connsiteY0" fmla="*/ 7857 h 10000"/>
              <a:gd name="connsiteX1" fmla="*/ 726 w 10005"/>
              <a:gd name="connsiteY1" fmla="*/ 7855 h 10000"/>
              <a:gd name="connsiteX2" fmla="*/ 787 w 10005"/>
              <a:gd name="connsiteY2" fmla="*/ 7533 h 10000"/>
              <a:gd name="connsiteX3" fmla="*/ 787 w 10005"/>
              <a:gd name="connsiteY3" fmla="*/ 1796 h 10000"/>
              <a:gd name="connsiteX4" fmla="*/ 855 w 10005"/>
              <a:gd name="connsiteY4" fmla="*/ 1461 h 10000"/>
              <a:gd name="connsiteX5" fmla="*/ 4013 w 10005"/>
              <a:gd name="connsiteY5" fmla="*/ 1461 h 10000"/>
              <a:gd name="connsiteX6" fmla="*/ 4081 w 10005"/>
              <a:gd name="connsiteY6" fmla="*/ 1796 h 10000"/>
              <a:gd name="connsiteX7" fmla="*/ 4081 w 10005"/>
              <a:gd name="connsiteY7" fmla="*/ 9665 h 10000"/>
              <a:gd name="connsiteX8" fmla="*/ 4152 w 10005"/>
              <a:gd name="connsiteY8" fmla="*/ 10000 h 10000"/>
              <a:gd name="connsiteX9" fmla="*/ 6331 w 10005"/>
              <a:gd name="connsiteY9" fmla="*/ 10000 h 10000"/>
              <a:gd name="connsiteX10" fmla="*/ 6400 w 10005"/>
              <a:gd name="connsiteY10" fmla="*/ 9665 h 10000"/>
              <a:gd name="connsiteX11" fmla="*/ 6400 w 10005"/>
              <a:gd name="connsiteY11" fmla="*/ 335 h 10000"/>
              <a:gd name="connsiteX12" fmla="*/ 6470 w 10005"/>
              <a:gd name="connsiteY12" fmla="*/ 0 h 10000"/>
              <a:gd name="connsiteX13" fmla="*/ 8033 w 10005"/>
              <a:gd name="connsiteY13" fmla="*/ 0 h 10000"/>
              <a:gd name="connsiteX14" fmla="*/ 8106 w 10005"/>
              <a:gd name="connsiteY14" fmla="*/ 335 h 10000"/>
              <a:gd name="connsiteX15" fmla="*/ 8106 w 10005"/>
              <a:gd name="connsiteY15" fmla="*/ 8575 h 10000"/>
              <a:gd name="connsiteX16" fmla="*/ 8176 w 10005"/>
              <a:gd name="connsiteY16" fmla="*/ 8935 h 10000"/>
              <a:gd name="connsiteX17" fmla="*/ 10005 w 10005"/>
              <a:gd name="connsiteY17" fmla="*/ 8941 h 10000"/>
              <a:gd name="connsiteX0" fmla="*/ 0 w 10005"/>
              <a:gd name="connsiteY0" fmla="*/ 7857 h 10000"/>
              <a:gd name="connsiteX1" fmla="*/ 726 w 10005"/>
              <a:gd name="connsiteY1" fmla="*/ 7855 h 10000"/>
              <a:gd name="connsiteX2" fmla="*/ 787 w 10005"/>
              <a:gd name="connsiteY2" fmla="*/ 7533 h 10000"/>
              <a:gd name="connsiteX3" fmla="*/ 787 w 10005"/>
              <a:gd name="connsiteY3" fmla="*/ 1796 h 10000"/>
              <a:gd name="connsiteX4" fmla="*/ 855 w 10005"/>
              <a:gd name="connsiteY4" fmla="*/ 1461 h 10000"/>
              <a:gd name="connsiteX5" fmla="*/ 4013 w 10005"/>
              <a:gd name="connsiteY5" fmla="*/ 1461 h 10000"/>
              <a:gd name="connsiteX6" fmla="*/ 4081 w 10005"/>
              <a:gd name="connsiteY6" fmla="*/ 1796 h 10000"/>
              <a:gd name="connsiteX7" fmla="*/ 4081 w 10005"/>
              <a:gd name="connsiteY7" fmla="*/ 9665 h 10000"/>
              <a:gd name="connsiteX8" fmla="*/ 4152 w 10005"/>
              <a:gd name="connsiteY8" fmla="*/ 10000 h 10000"/>
              <a:gd name="connsiteX9" fmla="*/ 6331 w 10005"/>
              <a:gd name="connsiteY9" fmla="*/ 10000 h 10000"/>
              <a:gd name="connsiteX10" fmla="*/ 6400 w 10005"/>
              <a:gd name="connsiteY10" fmla="*/ 9665 h 10000"/>
              <a:gd name="connsiteX11" fmla="*/ 6400 w 10005"/>
              <a:gd name="connsiteY11" fmla="*/ 335 h 10000"/>
              <a:gd name="connsiteX12" fmla="*/ 6470 w 10005"/>
              <a:gd name="connsiteY12" fmla="*/ 0 h 10000"/>
              <a:gd name="connsiteX13" fmla="*/ 8033 w 10005"/>
              <a:gd name="connsiteY13" fmla="*/ 0 h 10000"/>
              <a:gd name="connsiteX14" fmla="*/ 8106 w 10005"/>
              <a:gd name="connsiteY14" fmla="*/ 335 h 10000"/>
              <a:gd name="connsiteX15" fmla="*/ 8106 w 10005"/>
              <a:gd name="connsiteY15" fmla="*/ 8575 h 10000"/>
              <a:gd name="connsiteX16" fmla="*/ 8176 w 10005"/>
              <a:gd name="connsiteY16" fmla="*/ 8935 h 10000"/>
              <a:gd name="connsiteX17" fmla="*/ 10005 w 10005"/>
              <a:gd name="connsiteY17" fmla="*/ 8941 h 10000"/>
              <a:gd name="connsiteX0" fmla="*/ 0 w 10005"/>
              <a:gd name="connsiteY0" fmla="*/ 7857 h 10000"/>
              <a:gd name="connsiteX1" fmla="*/ 726 w 10005"/>
              <a:gd name="connsiteY1" fmla="*/ 7855 h 10000"/>
              <a:gd name="connsiteX2" fmla="*/ 787 w 10005"/>
              <a:gd name="connsiteY2" fmla="*/ 7533 h 10000"/>
              <a:gd name="connsiteX3" fmla="*/ 787 w 10005"/>
              <a:gd name="connsiteY3" fmla="*/ 1796 h 10000"/>
              <a:gd name="connsiteX4" fmla="*/ 855 w 10005"/>
              <a:gd name="connsiteY4" fmla="*/ 1461 h 10000"/>
              <a:gd name="connsiteX5" fmla="*/ 4013 w 10005"/>
              <a:gd name="connsiteY5" fmla="*/ 1461 h 10000"/>
              <a:gd name="connsiteX6" fmla="*/ 4081 w 10005"/>
              <a:gd name="connsiteY6" fmla="*/ 1796 h 10000"/>
              <a:gd name="connsiteX7" fmla="*/ 4081 w 10005"/>
              <a:gd name="connsiteY7" fmla="*/ 9665 h 10000"/>
              <a:gd name="connsiteX8" fmla="*/ 4152 w 10005"/>
              <a:gd name="connsiteY8" fmla="*/ 10000 h 10000"/>
              <a:gd name="connsiteX9" fmla="*/ 6331 w 10005"/>
              <a:gd name="connsiteY9" fmla="*/ 10000 h 10000"/>
              <a:gd name="connsiteX10" fmla="*/ 6400 w 10005"/>
              <a:gd name="connsiteY10" fmla="*/ 9665 h 10000"/>
              <a:gd name="connsiteX11" fmla="*/ 6400 w 10005"/>
              <a:gd name="connsiteY11" fmla="*/ 335 h 10000"/>
              <a:gd name="connsiteX12" fmla="*/ 6470 w 10005"/>
              <a:gd name="connsiteY12" fmla="*/ 0 h 10000"/>
              <a:gd name="connsiteX13" fmla="*/ 8033 w 10005"/>
              <a:gd name="connsiteY13" fmla="*/ 0 h 10000"/>
              <a:gd name="connsiteX14" fmla="*/ 8106 w 10005"/>
              <a:gd name="connsiteY14" fmla="*/ 335 h 10000"/>
              <a:gd name="connsiteX15" fmla="*/ 8106 w 10005"/>
              <a:gd name="connsiteY15" fmla="*/ 8575 h 10000"/>
              <a:gd name="connsiteX16" fmla="*/ 8176 w 10005"/>
              <a:gd name="connsiteY16" fmla="*/ 8935 h 10000"/>
              <a:gd name="connsiteX17" fmla="*/ 10005 w 10005"/>
              <a:gd name="connsiteY17" fmla="*/ 8941 h 10000"/>
              <a:gd name="connsiteX0" fmla="*/ 0 w 10015"/>
              <a:gd name="connsiteY0" fmla="*/ 7857 h 10000"/>
              <a:gd name="connsiteX1" fmla="*/ 726 w 10015"/>
              <a:gd name="connsiteY1" fmla="*/ 7855 h 10000"/>
              <a:gd name="connsiteX2" fmla="*/ 787 w 10015"/>
              <a:gd name="connsiteY2" fmla="*/ 7533 h 10000"/>
              <a:gd name="connsiteX3" fmla="*/ 787 w 10015"/>
              <a:gd name="connsiteY3" fmla="*/ 1796 h 10000"/>
              <a:gd name="connsiteX4" fmla="*/ 855 w 10015"/>
              <a:gd name="connsiteY4" fmla="*/ 1461 h 10000"/>
              <a:gd name="connsiteX5" fmla="*/ 4013 w 10015"/>
              <a:gd name="connsiteY5" fmla="*/ 1461 h 10000"/>
              <a:gd name="connsiteX6" fmla="*/ 4081 w 10015"/>
              <a:gd name="connsiteY6" fmla="*/ 1796 h 10000"/>
              <a:gd name="connsiteX7" fmla="*/ 4081 w 10015"/>
              <a:gd name="connsiteY7" fmla="*/ 9665 h 10000"/>
              <a:gd name="connsiteX8" fmla="*/ 4152 w 10015"/>
              <a:gd name="connsiteY8" fmla="*/ 10000 h 10000"/>
              <a:gd name="connsiteX9" fmla="*/ 6331 w 10015"/>
              <a:gd name="connsiteY9" fmla="*/ 10000 h 10000"/>
              <a:gd name="connsiteX10" fmla="*/ 6400 w 10015"/>
              <a:gd name="connsiteY10" fmla="*/ 9665 h 10000"/>
              <a:gd name="connsiteX11" fmla="*/ 6400 w 10015"/>
              <a:gd name="connsiteY11" fmla="*/ 335 h 10000"/>
              <a:gd name="connsiteX12" fmla="*/ 6470 w 10015"/>
              <a:gd name="connsiteY12" fmla="*/ 0 h 10000"/>
              <a:gd name="connsiteX13" fmla="*/ 8033 w 10015"/>
              <a:gd name="connsiteY13" fmla="*/ 0 h 10000"/>
              <a:gd name="connsiteX14" fmla="*/ 8106 w 10015"/>
              <a:gd name="connsiteY14" fmla="*/ 335 h 10000"/>
              <a:gd name="connsiteX15" fmla="*/ 8106 w 10015"/>
              <a:gd name="connsiteY15" fmla="*/ 8575 h 10000"/>
              <a:gd name="connsiteX16" fmla="*/ 8176 w 10015"/>
              <a:gd name="connsiteY16" fmla="*/ 8935 h 10000"/>
              <a:gd name="connsiteX17" fmla="*/ 10015 w 10015"/>
              <a:gd name="connsiteY17" fmla="*/ 8941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015" h="10000">
                <a:moveTo>
                  <a:pt x="0" y="7857"/>
                </a:moveTo>
                <a:cubicBezTo>
                  <a:pt x="34" y="7853"/>
                  <a:pt x="360" y="7855"/>
                  <a:pt x="726" y="7855"/>
                </a:cubicBezTo>
                <a:cubicBezTo>
                  <a:pt x="766" y="7855"/>
                  <a:pt x="787" y="7713"/>
                  <a:pt x="787" y="7533"/>
                </a:cubicBezTo>
                <a:lnTo>
                  <a:pt x="787" y="1796"/>
                </a:lnTo>
                <a:cubicBezTo>
                  <a:pt x="787" y="1605"/>
                  <a:pt x="815" y="1461"/>
                  <a:pt x="855" y="1461"/>
                </a:cubicBezTo>
                <a:lnTo>
                  <a:pt x="4013" y="1461"/>
                </a:lnTo>
                <a:cubicBezTo>
                  <a:pt x="4049" y="1461"/>
                  <a:pt x="4081" y="1605"/>
                  <a:pt x="4081" y="1796"/>
                </a:cubicBezTo>
                <a:lnTo>
                  <a:pt x="4081" y="9665"/>
                </a:lnTo>
                <a:cubicBezTo>
                  <a:pt x="4081" y="9844"/>
                  <a:pt x="4112" y="10000"/>
                  <a:pt x="4152" y="10000"/>
                </a:cubicBezTo>
                <a:lnTo>
                  <a:pt x="6331" y="10000"/>
                </a:lnTo>
                <a:cubicBezTo>
                  <a:pt x="6371" y="10000"/>
                  <a:pt x="6400" y="9844"/>
                  <a:pt x="6400" y="9665"/>
                </a:cubicBezTo>
                <a:lnTo>
                  <a:pt x="6400" y="335"/>
                </a:lnTo>
                <a:cubicBezTo>
                  <a:pt x="6400" y="156"/>
                  <a:pt x="6432" y="0"/>
                  <a:pt x="6470" y="0"/>
                </a:cubicBezTo>
                <a:lnTo>
                  <a:pt x="8033" y="0"/>
                </a:lnTo>
                <a:cubicBezTo>
                  <a:pt x="8075" y="0"/>
                  <a:pt x="8106" y="156"/>
                  <a:pt x="8106" y="335"/>
                </a:cubicBezTo>
                <a:lnTo>
                  <a:pt x="8106" y="8575"/>
                </a:lnTo>
                <a:cubicBezTo>
                  <a:pt x="8106" y="8754"/>
                  <a:pt x="8138" y="8935"/>
                  <a:pt x="8176" y="8935"/>
                </a:cubicBezTo>
                <a:cubicBezTo>
                  <a:pt x="8276" y="8937"/>
                  <a:pt x="9405" y="8939"/>
                  <a:pt x="10015" y="8941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10"/>
          <p:cNvSpPr>
            <a:spLocks/>
          </p:cNvSpPr>
          <p:nvPr/>
        </p:nvSpPr>
        <p:spPr bwMode="gray">
          <a:xfrm>
            <a:off x="3" y="4482313"/>
            <a:ext cx="9143997" cy="1084634"/>
          </a:xfrm>
          <a:custGeom>
            <a:avLst/>
            <a:gdLst>
              <a:gd name="T0" fmla="*/ 0 w 8479"/>
              <a:gd name="T1" fmla="*/ 130 h 583"/>
              <a:gd name="T2" fmla="*/ 419 w 8479"/>
              <a:gd name="T3" fmla="*/ 130 h 583"/>
              <a:gd name="T4" fmla="*/ 447 w 8479"/>
              <a:gd name="T5" fmla="*/ 158 h 583"/>
              <a:gd name="T6" fmla="*/ 447 w 8479"/>
              <a:gd name="T7" fmla="*/ 458 h 583"/>
              <a:gd name="T8" fmla="*/ 475 w 8479"/>
              <a:gd name="T9" fmla="*/ 486 h 583"/>
              <a:gd name="T10" fmla="*/ 1724 w 8479"/>
              <a:gd name="T11" fmla="*/ 486 h 583"/>
              <a:gd name="T12" fmla="*/ 1752 w 8479"/>
              <a:gd name="T13" fmla="*/ 458 h 583"/>
              <a:gd name="T14" fmla="*/ 1752 w 8479"/>
              <a:gd name="T15" fmla="*/ 36 h 583"/>
              <a:gd name="T16" fmla="*/ 1780 w 8479"/>
              <a:gd name="T17" fmla="*/ 8 h 583"/>
              <a:gd name="T18" fmla="*/ 2675 w 8479"/>
              <a:gd name="T19" fmla="*/ 8 h 583"/>
              <a:gd name="T20" fmla="*/ 2703 w 8479"/>
              <a:gd name="T21" fmla="*/ 36 h 583"/>
              <a:gd name="T22" fmla="*/ 2703 w 8479"/>
              <a:gd name="T23" fmla="*/ 458 h 583"/>
              <a:gd name="T24" fmla="*/ 2731 w 8479"/>
              <a:gd name="T25" fmla="*/ 486 h 583"/>
              <a:gd name="T26" fmla="*/ 4228 w 8479"/>
              <a:gd name="T27" fmla="*/ 486 h 583"/>
              <a:gd name="T28" fmla="*/ 4256 w 8479"/>
              <a:gd name="T29" fmla="*/ 458 h 583"/>
              <a:gd name="T30" fmla="*/ 4256 w 8479"/>
              <a:gd name="T31" fmla="*/ 214 h 583"/>
              <a:gd name="T32" fmla="*/ 4284 w 8479"/>
              <a:gd name="T33" fmla="*/ 186 h 583"/>
              <a:gd name="T34" fmla="*/ 5867 w 8479"/>
              <a:gd name="T35" fmla="*/ 186 h 583"/>
              <a:gd name="T36" fmla="*/ 5895 w 8479"/>
              <a:gd name="T37" fmla="*/ 214 h 583"/>
              <a:gd name="T38" fmla="*/ 5895 w 8479"/>
              <a:gd name="T39" fmla="*/ 309 h 583"/>
              <a:gd name="T40" fmla="*/ 5923 w 8479"/>
              <a:gd name="T41" fmla="*/ 337 h 583"/>
              <a:gd name="T42" fmla="*/ 6495 w 8479"/>
              <a:gd name="T43" fmla="*/ 337 h 583"/>
              <a:gd name="T44" fmla="*/ 6523 w 8479"/>
              <a:gd name="T45" fmla="*/ 309 h 583"/>
              <a:gd name="T46" fmla="*/ 6523 w 8479"/>
              <a:gd name="T47" fmla="*/ 28 h 583"/>
              <a:gd name="T48" fmla="*/ 6551 w 8479"/>
              <a:gd name="T49" fmla="*/ 0 h 583"/>
              <a:gd name="T50" fmla="*/ 7543 w 8479"/>
              <a:gd name="T51" fmla="*/ 0 h 583"/>
              <a:gd name="T52" fmla="*/ 7571 w 8479"/>
              <a:gd name="T53" fmla="*/ 28 h 583"/>
              <a:gd name="T54" fmla="*/ 7571 w 8479"/>
              <a:gd name="T55" fmla="*/ 555 h 583"/>
              <a:gd name="T56" fmla="*/ 7599 w 8479"/>
              <a:gd name="T57" fmla="*/ 583 h 583"/>
              <a:gd name="T58" fmla="*/ 8479 w 8479"/>
              <a:gd name="T59" fmla="*/ 583 h 583"/>
              <a:gd name="connsiteX0" fmla="*/ 0 w 9506"/>
              <a:gd name="connsiteY0" fmla="*/ 2230 h 10000"/>
              <a:gd name="connsiteX1" fmla="*/ 33 w 9506"/>
              <a:gd name="connsiteY1" fmla="*/ 2710 h 10000"/>
              <a:gd name="connsiteX2" fmla="*/ 33 w 9506"/>
              <a:gd name="connsiteY2" fmla="*/ 7856 h 10000"/>
              <a:gd name="connsiteX3" fmla="*/ 66 w 9506"/>
              <a:gd name="connsiteY3" fmla="*/ 8336 h 10000"/>
              <a:gd name="connsiteX4" fmla="*/ 1539 w 9506"/>
              <a:gd name="connsiteY4" fmla="*/ 8336 h 10000"/>
              <a:gd name="connsiteX5" fmla="*/ 1572 w 9506"/>
              <a:gd name="connsiteY5" fmla="*/ 7856 h 10000"/>
              <a:gd name="connsiteX6" fmla="*/ 1572 w 9506"/>
              <a:gd name="connsiteY6" fmla="*/ 617 h 10000"/>
              <a:gd name="connsiteX7" fmla="*/ 1605 w 9506"/>
              <a:gd name="connsiteY7" fmla="*/ 137 h 10000"/>
              <a:gd name="connsiteX8" fmla="*/ 2661 w 9506"/>
              <a:gd name="connsiteY8" fmla="*/ 137 h 10000"/>
              <a:gd name="connsiteX9" fmla="*/ 2694 w 9506"/>
              <a:gd name="connsiteY9" fmla="*/ 617 h 10000"/>
              <a:gd name="connsiteX10" fmla="*/ 2694 w 9506"/>
              <a:gd name="connsiteY10" fmla="*/ 7856 h 10000"/>
              <a:gd name="connsiteX11" fmla="*/ 2727 w 9506"/>
              <a:gd name="connsiteY11" fmla="*/ 8336 h 10000"/>
              <a:gd name="connsiteX12" fmla="*/ 4492 w 9506"/>
              <a:gd name="connsiteY12" fmla="*/ 8336 h 10000"/>
              <a:gd name="connsiteX13" fmla="*/ 4525 w 9506"/>
              <a:gd name="connsiteY13" fmla="*/ 7856 h 10000"/>
              <a:gd name="connsiteX14" fmla="*/ 4525 w 9506"/>
              <a:gd name="connsiteY14" fmla="*/ 3671 h 10000"/>
              <a:gd name="connsiteX15" fmla="*/ 4558 w 9506"/>
              <a:gd name="connsiteY15" fmla="*/ 3190 h 10000"/>
              <a:gd name="connsiteX16" fmla="*/ 6425 w 9506"/>
              <a:gd name="connsiteY16" fmla="*/ 3190 h 10000"/>
              <a:gd name="connsiteX17" fmla="*/ 6458 w 9506"/>
              <a:gd name="connsiteY17" fmla="*/ 3671 h 10000"/>
              <a:gd name="connsiteX18" fmla="*/ 6458 w 9506"/>
              <a:gd name="connsiteY18" fmla="*/ 5300 h 10000"/>
              <a:gd name="connsiteX19" fmla="*/ 6491 w 9506"/>
              <a:gd name="connsiteY19" fmla="*/ 5780 h 10000"/>
              <a:gd name="connsiteX20" fmla="*/ 7166 w 9506"/>
              <a:gd name="connsiteY20" fmla="*/ 5780 h 10000"/>
              <a:gd name="connsiteX21" fmla="*/ 7199 w 9506"/>
              <a:gd name="connsiteY21" fmla="*/ 5300 h 10000"/>
              <a:gd name="connsiteX22" fmla="*/ 7199 w 9506"/>
              <a:gd name="connsiteY22" fmla="*/ 480 h 10000"/>
              <a:gd name="connsiteX23" fmla="*/ 7232 w 9506"/>
              <a:gd name="connsiteY23" fmla="*/ 0 h 10000"/>
              <a:gd name="connsiteX24" fmla="*/ 8402 w 9506"/>
              <a:gd name="connsiteY24" fmla="*/ 0 h 10000"/>
              <a:gd name="connsiteX25" fmla="*/ 8435 w 9506"/>
              <a:gd name="connsiteY25" fmla="*/ 480 h 10000"/>
              <a:gd name="connsiteX26" fmla="*/ 8435 w 9506"/>
              <a:gd name="connsiteY26" fmla="*/ 9520 h 10000"/>
              <a:gd name="connsiteX27" fmla="*/ 8468 w 9506"/>
              <a:gd name="connsiteY27" fmla="*/ 10000 h 10000"/>
              <a:gd name="connsiteX28" fmla="*/ 9506 w 9506"/>
              <a:gd name="connsiteY28" fmla="*/ 10000 h 10000"/>
              <a:gd name="connsiteX0" fmla="*/ 0 w 9965"/>
              <a:gd name="connsiteY0" fmla="*/ 2710 h 10000"/>
              <a:gd name="connsiteX1" fmla="*/ 0 w 9965"/>
              <a:gd name="connsiteY1" fmla="*/ 7856 h 10000"/>
              <a:gd name="connsiteX2" fmla="*/ 34 w 9965"/>
              <a:gd name="connsiteY2" fmla="*/ 8336 h 10000"/>
              <a:gd name="connsiteX3" fmla="*/ 1584 w 9965"/>
              <a:gd name="connsiteY3" fmla="*/ 8336 h 10000"/>
              <a:gd name="connsiteX4" fmla="*/ 1619 w 9965"/>
              <a:gd name="connsiteY4" fmla="*/ 7856 h 10000"/>
              <a:gd name="connsiteX5" fmla="*/ 1619 w 9965"/>
              <a:gd name="connsiteY5" fmla="*/ 617 h 10000"/>
              <a:gd name="connsiteX6" fmla="*/ 1653 w 9965"/>
              <a:gd name="connsiteY6" fmla="*/ 137 h 10000"/>
              <a:gd name="connsiteX7" fmla="*/ 2764 w 9965"/>
              <a:gd name="connsiteY7" fmla="*/ 137 h 10000"/>
              <a:gd name="connsiteX8" fmla="*/ 2799 w 9965"/>
              <a:gd name="connsiteY8" fmla="*/ 617 h 10000"/>
              <a:gd name="connsiteX9" fmla="*/ 2799 w 9965"/>
              <a:gd name="connsiteY9" fmla="*/ 7856 h 10000"/>
              <a:gd name="connsiteX10" fmla="*/ 2834 w 9965"/>
              <a:gd name="connsiteY10" fmla="*/ 8336 h 10000"/>
              <a:gd name="connsiteX11" fmla="*/ 4690 w 9965"/>
              <a:gd name="connsiteY11" fmla="*/ 8336 h 10000"/>
              <a:gd name="connsiteX12" fmla="*/ 4725 w 9965"/>
              <a:gd name="connsiteY12" fmla="*/ 7856 h 10000"/>
              <a:gd name="connsiteX13" fmla="*/ 4725 w 9965"/>
              <a:gd name="connsiteY13" fmla="*/ 3671 h 10000"/>
              <a:gd name="connsiteX14" fmla="*/ 4760 w 9965"/>
              <a:gd name="connsiteY14" fmla="*/ 3190 h 10000"/>
              <a:gd name="connsiteX15" fmla="*/ 6724 w 9965"/>
              <a:gd name="connsiteY15" fmla="*/ 3190 h 10000"/>
              <a:gd name="connsiteX16" fmla="*/ 6759 w 9965"/>
              <a:gd name="connsiteY16" fmla="*/ 3671 h 10000"/>
              <a:gd name="connsiteX17" fmla="*/ 6759 w 9965"/>
              <a:gd name="connsiteY17" fmla="*/ 5300 h 10000"/>
              <a:gd name="connsiteX18" fmla="*/ 6793 w 9965"/>
              <a:gd name="connsiteY18" fmla="*/ 5780 h 10000"/>
              <a:gd name="connsiteX19" fmla="*/ 7503 w 9965"/>
              <a:gd name="connsiteY19" fmla="*/ 5780 h 10000"/>
              <a:gd name="connsiteX20" fmla="*/ 7538 w 9965"/>
              <a:gd name="connsiteY20" fmla="*/ 5300 h 10000"/>
              <a:gd name="connsiteX21" fmla="*/ 7538 w 9965"/>
              <a:gd name="connsiteY21" fmla="*/ 480 h 10000"/>
              <a:gd name="connsiteX22" fmla="*/ 7573 w 9965"/>
              <a:gd name="connsiteY22" fmla="*/ 0 h 10000"/>
              <a:gd name="connsiteX23" fmla="*/ 8804 w 9965"/>
              <a:gd name="connsiteY23" fmla="*/ 0 h 10000"/>
              <a:gd name="connsiteX24" fmla="*/ 8838 w 9965"/>
              <a:gd name="connsiteY24" fmla="*/ 480 h 10000"/>
              <a:gd name="connsiteX25" fmla="*/ 8838 w 9965"/>
              <a:gd name="connsiteY25" fmla="*/ 9520 h 10000"/>
              <a:gd name="connsiteX26" fmla="*/ 8873 w 9965"/>
              <a:gd name="connsiteY26" fmla="*/ 10000 h 10000"/>
              <a:gd name="connsiteX27" fmla="*/ 9965 w 9965"/>
              <a:gd name="connsiteY27" fmla="*/ 10000 h 10000"/>
              <a:gd name="connsiteX0" fmla="*/ 0 w 10000"/>
              <a:gd name="connsiteY0" fmla="*/ 7856 h 10000"/>
              <a:gd name="connsiteX1" fmla="*/ 34 w 10000"/>
              <a:gd name="connsiteY1" fmla="*/ 8336 h 10000"/>
              <a:gd name="connsiteX2" fmla="*/ 1590 w 10000"/>
              <a:gd name="connsiteY2" fmla="*/ 8336 h 10000"/>
              <a:gd name="connsiteX3" fmla="*/ 1625 w 10000"/>
              <a:gd name="connsiteY3" fmla="*/ 7856 h 10000"/>
              <a:gd name="connsiteX4" fmla="*/ 1625 w 10000"/>
              <a:gd name="connsiteY4" fmla="*/ 617 h 10000"/>
              <a:gd name="connsiteX5" fmla="*/ 1659 w 10000"/>
              <a:gd name="connsiteY5" fmla="*/ 137 h 10000"/>
              <a:gd name="connsiteX6" fmla="*/ 2774 w 10000"/>
              <a:gd name="connsiteY6" fmla="*/ 137 h 10000"/>
              <a:gd name="connsiteX7" fmla="*/ 2809 w 10000"/>
              <a:gd name="connsiteY7" fmla="*/ 617 h 10000"/>
              <a:gd name="connsiteX8" fmla="*/ 2809 w 10000"/>
              <a:gd name="connsiteY8" fmla="*/ 7856 h 10000"/>
              <a:gd name="connsiteX9" fmla="*/ 2844 w 10000"/>
              <a:gd name="connsiteY9" fmla="*/ 8336 h 10000"/>
              <a:gd name="connsiteX10" fmla="*/ 4706 w 10000"/>
              <a:gd name="connsiteY10" fmla="*/ 8336 h 10000"/>
              <a:gd name="connsiteX11" fmla="*/ 4742 w 10000"/>
              <a:gd name="connsiteY11" fmla="*/ 7856 h 10000"/>
              <a:gd name="connsiteX12" fmla="*/ 4742 w 10000"/>
              <a:gd name="connsiteY12" fmla="*/ 3671 h 10000"/>
              <a:gd name="connsiteX13" fmla="*/ 4777 w 10000"/>
              <a:gd name="connsiteY13" fmla="*/ 3190 h 10000"/>
              <a:gd name="connsiteX14" fmla="*/ 6748 w 10000"/>
              <a:gd name="connsiteY14" fmla="*/ 3190 h 10000"/>
              <a:gd name="connsiteX15" fmla="*/ 6783 w 10000"/>
              <a:gd name="connsiteY15" fmla="*/ 3671 h 10000"/>
              <a:gd name="connsiteX16" fmla="*/ 6783 w 10000"/>
              <a:gd name="connsiteY16" fmla="*/ 5300 h 10000"/>
              <a:gd name="connsiteX17" fmla="*/ 6817 w 10000"/>
              <a:gd name="connsiteY17" fmla="*/ 5780 h 10000"/>
              <a:gd name="connsiteX18" fmla="*/ 7529 w 10000"/>
              <a:gd name="connsiteY18" fmla="*/ 5780 h 10000"/>
              <a:gd name="connsiteX19" fmla="*/ 7564 w 10000"/>
              <a:gd name="connsiteY19" fmla="*/ 5300 h 10000"/>
              <a:gd name="connsiteX20" fmla="*/ 7564 w 10000"/>
              <a:gd name="connsiteY20" fmla="*/ 480 h 10000"/>
              <a:gd name="connsiteX21" fmla="*/ 7600 w 10000"/>
              <a:gd name="connsiteY21" fmla="*/ 0 h 10000"/>
              <a:gd name="connsiteX22" fmla="*/ 8835 w 10000"/>
              <a:gd name="connsiteY22" fmla="*/ 0 h 10000"/>
              <a:gd name="connsiteX23" fmla="*/ 8869 w 10000"/>
              <a:gd name="connsiteY23" fmla="*/ 480 h 10000"/>
              <a:gd name="connsiteX24" fmla="*/ 8869 w 10000"/>
              <a:gd name="connsiteY24" fmla="*/ 9520 h 10000"/>
              <a:gd name="connsiteX25" fmla="*/ 8904 w 10000"/>
              <a:gd name="connsiteY25" fmla="*/ 10000 h 10000"/>
              <a:gd name="connsiteX26" fmla="*/ 10000 w 10000"/>
              <a:gd name="connsiteY26" fmla="*/ 10000 h 10000"/>
              <a:gd name="connsiteX0" fmla="*/ 0 w 9966"/>
              <a:gd name="connsiteY0" fmla="*/ 8336 h 10000"/>
              <a:gd name="connsiteX1" fmla="*/ 1556 w 9966"/>
              <a:gd name="connsiteY1" fmla="*/ 8336 h 10000"/>
              <a:gd name="connsiteX2" fmla="*/ 1591 w 9966"/>
              <a:gd name="connsiteY2" fmla="*/ 7856 h 10000"/>
              <a:gd name="connsiteX3" fmla="*/ 1591 w 9966"/>
              <a:gd name="connsiteY3" fmla="*/ 617 h 10000"/>
              <a:gd name="connsiteX4" fmla="*/ 1625 w 9966"/>
              <a:gd name="connsiteY4" fmla="*/ 137 h 10000"/>
              <a:gd name="connsiteX5" fmla="*/ 2740 w 9966"/>
              <a:gd name="connsiteY5" fmla="*/ 137 h 10000"/>
              <a:gd name="connsiteX6" fmla="*/ 2775 w 9966"/>
              <a:gd name="connsiteY6" fmla="*/ 617 h 10000"/>
              <a:gd name="connsiteX7" fmla="*/ 2775 w 9966"/>
              <a:gd name="connsiteY7" fmla="*/ 7856 h 10000"/>
              <a:gd name="connsiteX8" fmla="*/ 2810 w 9966"/>
              <a:gd name="connsiteY8" fmla="*/ 8336 h 10000"/>
              <a:gd name="connsiteX9" fmla="*/ 4672 w 9966"/>
              <a:gd name="connsiteY9" fmla="*/ 8336 h 10000"/>
              <a:gd name="connsiteX10" fmla="*/ 4708 w 9966"/>
              <a:gd name="connsiteY10" fmla="*/ 7856 h 10000"/>
              <a:gd name="connsiteX11" fmla="*/ 4708 w 9966"/>
              <a:gd name="connsiteY11" fmla="*/ 3671 h 10000"/>
              <a:gd name="connsiteX12" fmla="*/ 4743 w 9966"/>
              <a:gd name="connsiteY12" fmla="*/ 3190 h 10000"/>
              <a:gd name="connsiteX13" fmla="*/ 6714 w 9966"/>
              <a:gd name="connsiteY13" fmla="*/ 3190 h 10000"/>
              <a:gd name="connsiteX14" fmla="*/ 6749 w 9966"/>
              <a:gd name="connsiteY14" fmla="*/ 3671 h 10000"/>
              <a:gd name="connsiteX15" fmla="*/ 6749 w 9966"/>
              <a:gd name="connsiteY15" fmla="*/ 5300 h 10000"/>
              <a:gd name="connsiteX16" fmla="*/ 6783 w 9966"/>
              <a:gd name="connsiteY16" fmla="*/ 5780 h 10000"/>
              <a:gd name="connsiteX17" fmla="*/ 7495 w 9966"/>
              <a:gd name="connsiteY17" fmla="*/ 5780 h 10000"/>
              <a:gd name="connsiteX18" fmla="*/ 7530 w 9966"/>
              <a:gd name="connsiteY18" fmla="*/ 5300 h 10000"/>
              <a:gd name="connsiteX19" fmla="*/ 7530 w 9966"/>
              <a:gd name="connsiteY19" fmla="*/ 480 h 10000"/>
              <a:gd name="connsiteX20" fmla="*/ 7566 w 9966"/>
              <a:gd name="connsiteY20" fmla="*/ 0 h 10000"/>
              <a:gd name="connsiteX21" fmla="*/ 8801 w 9966"/>
              <a:gd name="connsiteY21" fmla="*/ 0 h 10000"/>
              <a:gd name="connsiteX22" fmla="*/ 8835 w 9966"/>
              <a:gd name="connsiteY22" fmla="*/ 480 h 10000"/>
              <a:gd name="connsiteX23" fmla="*/ 8835 w 9966"/>
              <a:gd name="connsiteY23" fmla="*/ 9520 h 10000"/>
              <a:gd name="connsiteX24" fmla="*/ 8870 w 9966"/>
              <a:gd name="connsiteY24" fmla="*/ 10000 h 10000"/>
              <a:gd name="connsiteX25" fmla="*/ 9966 w 9966"/>
              <a:gd name="connsiteY25" fmla="*/ 10000 h 10000"/>
              <a:gd name="connsiteX0" fmla="*/ 0 w 8439"/>
              <a:gd name="connsiteY0" fmla="*/ 8336 h 10000"/>
              <a:gd name="connsiteX1" fmla="*/ 35 w 8439"/>
              <a:gd name="connsiteY1" fmla="*/ 7856 h 10000"/>
              <a:gd name="connsiteX2" fmla="*/ 35 w 8439"/>
              <a:gd name="connsiteY2" fmla="*/ 617 h 10000"/>
              <a:gd name="connsiteX3" fmla="*/ 70 w 8439"/>
              <a:gd name="connsiteY3" fmla="*/ 137 h 10000"/>
              <a:gd name="connsiteX4" fmla="*/ 1188 w 8439"/>
              <a:gd name="connsiteY4" fmla="*/ 137 h 10000"/>
              <a:gd name="connsiteX5" fmla="*/ 1223 w 8439"/>
              <a:gd name="connsiteY5" fmla="*/ 617 h 10000"/>
              <a:gd name="connsiteX6" fmla="*/ 1223 w 8439"/>
              <a:gd name="connsiteY6" fmla="*/ 7856 h 10000"/>
              <a:gd name="connsiteX7" fmla="*/ 1259 w 8439"/>
              <a:gd name="connsiteY7" fmla="*/ 8336 h 10000"/>
              <a:gd name="connsiteX8" fmla="*/ 3127 w 8439"/>
              <a:gd name="connsiteY8" fmla="*/ 8336 h 10000"/>
              <a:gd name="connsiteX9" fmla="*/ 3163 w 8439"/>
              <a:gd name="connsiteY9" fmla="*/ 7856 h 10000"/>
              <a:gd name="connsiteX10" fmla="*/ 3163 w 8439"/>
              <a:gd name="connsiteY10" fmla="*/ 3671 h 10000"/>
              <a:gd name="connsiteX11" fmla="*/ 3198 w 8439"/>
              <a:gd name="connsiteY11" fmla="*/ 3190 h 10000"/>
              <a:gd name="connsiteX12" fmla="*/ 5176 w 8439"/>
              <a:gd name="connsiteY12" fmla="*/ 3190 h 10000"/>
              <a:gd name="connsiteX13" fmla="*/ 5211 w 8439"/>
              <a:gd name="connsiteY13" fmla="*/ 3671 h 10000"/>
              <a:gd name="connsiteX14" fmla="*/ 5211 w 8439"/>
              <a:gd name="connsiteY14" fmla="*/ 5300 h 10000"/>
              <a:gd name="connsiteX15" fmla="*/ 5245 w 8439"/>
              <a:gd name="connsiteY15" fmla="*/ 5780 h 10000"/>
              <a:gd name="connsiteX16" fmla="*/ 5960 w 8439"/>
              <a:gd name="connsiteY16" fmla="*/ 5780 h 10000"/>
              <a:gd name="connsiteX17" fmla="*/ 5995 w 8439"/>
              <a:gd name="connsiteY17" fmla="*/ 5300 h 10000"/>
              <a:gd name="connsiteX18" fmla="*/ 5995 w 8439"/>
              <a:gd name="connsiteY18" fmla="*/ 480 h 10000"/>
              <a:gd name="connsiteX19" fmla="*/ 6031 w 8439"/>
              <a:gd name="connsiteY19" fmla="*/ 0 h 10000"/>
              <a:gd name="connsiteX20" fmla="*/ 7270 w 8439"/>
              <a:gd name="connsiteY20" fmla="*/ 0 h 10000"/>
              <a:gd name="connsiteX21" fmla="*/ 7304 w 8439"/>
              <a:gd name="connsiteY21" fmla="*/ 480 h 10000"/>
              <a:gd name="connsiteX22" fmla="*/ 7304 w 8439"/>
              <a:gd name="connsiteY22" fmla="*/ 9520 h 10000"/>
              <a:gd name="connsiteX23" fmla="*/ 7339 w 8439"/>
              <a:gd name="connsiteY23" fmla="*/ 10000 h 10000"/>
              <a:gd name="connsiteX24" fmla="*/ 8439 w 8439"/>
              <a:gd name="connsiteY24" fmla="*/ 10000 h 10000"/>
              <a:gd name="connsiteX0" fmla="*/ 0 w 9959"/>
              <a:gd name="connsiteY0" fmla="*/ 7856 h 10000"/>
              <a:gd name="connsiteX1" fmla="*/ 0 w 9959"/>
              <a:gd name="connsiteY1" fmla="*/ 617 h 10000"/>
              <a:gd name="connsiteX2" fmla="*/ 42 w 9959"/>
              <a:gd name="connsiteY2" fmla="*/ 137 h 10000"/>
              <a:gd name="connsiteX3" fmla="*/ 1367 w 9959"/>
              <a:gd name="connsiteY3" fmla="*/ 137 h 10000"/>
              <a:gd name="connsiteX4" fmla="*/ 1408 w 9959"/>
              <a:gd name="connsiteY4" fmla="*/ 617 h 10000"/>
              <a:gd name="connsiteX5" fmla="*/ 1408 w 9959"/>
              <a:gd name="connsiteY5" fmla="*/ 7856 h 10000"/>
              <a:gd name="connsiteX6" fmla="*/ 1451 w 9959"/>
              <a:gd name="connsiteY6" fmla="*/ 8336 h 10000"/>
              <a:gd name="connsiteX7" fmla="*/ 3664 w 9959"/>
              <a:gd name="connsiteY7" fmla="*/ 8336 h 10000"/>
              <a:gd name="connsiteX8" fmla="*/ 3707 w 9959"/>
              <a:gd name="connsiteY8" fmla="*/ 7856 h 10000"/>
              <a:gd name="connsiteX9" fmla="*/ 3707 w 9959"/>
              <a:gd name="connsiteY9" fmla="*/ 3671 h 10000"/>
              <a:gd name="connsiteX10" fmla="*/ 3749 w 9959"/>
              <a:gd name="connsiteY10" fmla="*/ 3190 h 10000"/>
              <a:gd name="connsiteX11" fmla="*/ 6092 w 9959"/>
              <a:gd name="connsiteY11" fmla="*/ 3190 h 10000"/>
              <a:gd name="connsiteX12" fmla="*/ 6134 w 9959"/>
              <a:gd name="connsiteY12" fmla="*/ 3671 h 10000"/>
              <a:gd name="connsiteX13" fmla="*/ 6134 w 9959"/>
              <a:gd name="connsiteY13" fmla="*/ 5300 h 10000"/>
              <a:gd name="connsiteX14" fmla="*/ 6174 w 9959"/>
              <a:gd name="connsiteY14" fmla="*/ 5780 h 10000"/>
              <a:gd name="connsiteX15" fmla="*/ 7021 w 9959"/>
              <a:gd name="connsiteY15" fmla="*/ 5780 h 10000"/>
              <a:gd name="connsiteX16" fmla="*/ 7063 w 9959"/>
              <a:gd name="connsiteY16" fmla="*/ 5300 h 10000"/>
              <a:gd name="connsiteX17" fmla="*/ 7063 w 9959"/>
              <a:gd name="connsiteY17" fmla="*/ 480 h 10000"/>
              <a:gd name="connsiteX18" fmla="*/ 7106 w 9959"/>
              <a:gd name="connsiteY18" fmla="*/ 0 h 10000"/>
              <a:gd name="connsiteX19" fmla="*/ 8574 w 9959"/>
              <a:gd name="connsiteY19" fmla="*/ 0 h 10000"/>
              <a:gd name="connsiteX20" fmla="*/ 8614 w 9959"/>
              <a:gd name="connsiteY20" fmla="*/ 480 h 10000"/>
              <a:gd name="connsiteX21" fmla="*/ 8614 w 9959"/>
              <a:gd name="connsiteY21" fmla="*/ 9520 h 10000"/>
              <a:gd name="connsiteX22" fmla="*/ 8656 w 9959"/>
              <a:gd name="connsiteY22" fmla="*/ 10000 h 10000"/>
              <a:gd name="connsiteX23" fmla="*/ 9959 w 9959"/>
              <a:gd name="connsiteY23" fmla="*/ 10000 h 10000"/>
              <a:gd name="connsiteX0" fmla="*/ 0 w 10000"/>
              <a:gd name="connsiteY0" fmla="*/ 617 h 10000"/>
              <a:gd name="connsiteX1" fmla="*/ 42 w 10000"/>
              <a:gd name="connsiteY1" fmla="*/ 137 h 10000"/>
              <a:gd name="connsiteX2" fmla="*/ 1373 w 10000"/>
              <a:gd name="connsiteY2" fmla="*/ 137 h 10000"/>
              <a:gd name="connsiteX3" fmla="*/ 1414 w 10000"/>
              <a:gd name="connsiteY3" fmla="*/ 617 h 10000"/>
              <a:gd name="connsiteX4" fmla="*/ 1414 w 10000"/>
              <a:gd name="connsiteY4" fmla="*/ 7856 h 10000"/>
              <a:gd name="connsiteX5" fmla="*/ 1457 w 10000"/>
              <a:gd name="connsiteY5" fmla="*/ 8336 h 10000"/>
              <a:gd name="connsiteX6" fmla="*/ 3679 w 10000"/>
              <a:gd name="connsiteY6" fmla="*/ 8336 h 10000"/>
              <a:gd name="connsiteX7" fmla="*/ 3722 w 10000"/>
              <a:gd name="connsiteY7" fmla="*/ 7856 h 10000"/>
              <a:gd name="connsiteX8" fmla="*/ 3722 w 10000"/>
              <a:gd name="connsiteY8" fmla="*/ 3671 h 10000"/>
              <a:gd name="connsiteX9" fmla="*/ 3764 w 10000"/>
              <a:gd name="connsiteY9" fmla="*/ 3190 h 10000"/>
              <a:gd name="connsiteX10" fmla="*/ 6117 w 10000"/>
              <a:gd name="connsiteY10" fmla="*/ 3190 h 10000"/>
              <a:gd name="connsiteX11" fmla="*/ 6159 w 10000"/>
              <a:gd name="connsiteY11" fmla="*/ 3671 h 10000"/>
              <a:gd name="connsiteX12" fmla="*/ 6159 w 10000"/>
              <a:gd name="connsiteY12" fmla="*/ 5300 h 10000"/>
              <a:gd name="connsiteX13" fmla="*/ 6199 w 10000"/>
              <a:gd name="connsiteY13" fmla="*/ 5780 h 10000"/>
              <a:gd name="connsiteX14" fmla="*/ 7050 w 10000"/>
              <a:gd name="connsiteY14" fmla="*/ 5780 h 10000"/>
              <a:gd name="connsiteX15" fmla="*/ 7092 w 10000"/>
              <a:gd name="connsiteY15" fmla="*/ 5300 h 10000"/>
              <a:gd name="connsiteX16" fmla="*/ 7092 w 10000"/>
              <a:gd name="connsiteY16" fmla="*/ 480 h 10000"/>
              <a:gd name="connsiteX17" fmla="*/ 7135 w 10000"/>
              <a:gd name="connsiteY17" fmla="*/ 0 h 10000"/>
              <a:gd name="connsiteX18" fmla="*/ 8609 w 10000"/>
              <a:gd name="connsiteY18" fmla="*/ 0 h 10000"/>
              <a:gd name="connsiteX19" fmla="*/ 8649 w 10000"/>
              <a:gd name="connsiteY19" fmla="*/ 480 h 10000"/>
              <a:gd name="connsiteX20" fmla="*/ 8649 w 10000"/>
              <a:gd name="connsiteY20" fmla="*/ 9520 h 10000"/>
              <a:gd name="connsiteX21" fmla="*/ 8692 w 10000"/>
              <a:gd name="connsiteY21" fmla="*/ 10000 h 10000"/>
              <a:gd name="connsiteX22" fmla="*/ 10000 w 10000"/>
              <a:gd name="connsiteY22" fmla="*/ 10000 h 10000"/>
              <a:gd name="connsiteX0" fmla="*/ 0 w 8692"/>
              <a:gd name="connsiteY0" fmla="*/ 617 h 10000"/>
              <a:gd name="connsiteX1" fmla="*/ 42 w 8692"/>
              <a:gd name="connsiteY1" fmla="*/ 137 h 10000"/>
              <a:gd name="connsiteX2" fmla="*/ 1373 w 8692"/>
              <a:gd name="connsiteY2" fmla="*/ 137 h 10000"/>
              <a:gd name="connsiteX3" fmla="*/ 1414 w 8692"/>
              <a:gd name="connsiteY3" fmla="*/ 617 h 10000"/>
              <a:gd name="connsiteX4" fmla="*/ 1414 w 8692"/>
              <a:gd name="connsiteY4" fmla="*/ 7856 h 10000"/>
              <a:gd name="connsiteX5" fmla="*/ 1457 w 8692"/>
              <a:gd name="connsiteY5" fmla="*/ 8336 h 10000"/>
              <a:gd name="connsiteX6" fmla="*/ 3679 w 8692"/>
              <a:gd name="connsiteY6" fmla="*/ 8336 h 10000"/>
              <a:gd name="connsiteX7" fmla="*/ 3722 w 8692"/>
              <a:gd name="connsiteY7" fmla="*/ 7856 h 10000"/>
              <a:gd name="connsiteX8" fmla="*/ 3722 w 8692"/>
              <a:gd name="connsiteY8" fmla="*/ 3671 h 10000"/>
              <a:gd name="connsiteX9" fmla="*/ 3764 w 8692"/>
              <a:gd name="connsiteY9" fmla="*/ 3190 h 10000"/>
              <a:gd name="connsiteX10" fmla="*/ 6117 w 8692"/>
              <a:gd name="connsiteY10" fmla="*/ 3190 h 10000"/>
              <a:gd name="connsiteX11" fmla="*/ 6159 w 8692"/>
              <a:gd name="connsiteY11" fmla="*/ 3671 h 10000"/>
              <a:gd name="connsiteX12" fmla="*/ 6159 w 8692"/>
              <a:gd name="connsiteY12" fmla="*/ 5300 h 10000"/>
              <a:gd name="connsiteX13" fmla="*/ 6199 w 8692"/>
              <a:gd name="connsiteY13" fmla="*/ 5780 h 10000"/>
              <a:gd name="connsiteX14" fmla="*/ 7050 w 8692"/>
              <a:gd name="connsiteY14" fmla="*/ 5780 h 10000"/>
              <a:gd name="connsiteX15" fmla="*/ 7092 w 8692"/>
              <a:gd name="connsiteY15" fmla="*/ 5300 h 10000"/>
              <a:gd name="connsiteX16" fmla="*/ 7092 w 8692"/>
              <a:gd name="connsiteY16" fmla="*/ 480 h 10000"/>
              <a:gd name="connsiteX17" fmla="*/ 7135 w 8692"/>
              <a:gd name="connsiteY17" fmla="*/ 0 h 10000"/>
              <a:gd name="connsiteX18" fmla="*/ 8609 w 8692"/>
              <a:gd name="connsiteY18" fmla="*/ 0 h 10000"/>
              <a:gd name="connsiteX19" fmla="*/ 8649 w 8692"/>
              <a:gd name="connsiteY19" fmla="*/ 480 h 10000"/>
              <a:gd name="connsiteX20" fmla="*/ 8649 w 8692"/>
              <a:gd name="connsiteY20" fmla="*/ 9520 h 10000"/>
              <a:gd name="connsiteX21" fmla="*/ 8692 w 8692"/>
              <a:gd name="connsiteY21" fmla="*/ 10000 h 10000"/>
              <a:gd name="connsiteX0" fmla="*/ 0 w 9951"/>
              <a:gd name="connsiteY0" fmla="*/ 617 h 9520"/>
              <a:gd name="connsiteX1" fmla="*/ 48 w 9951"/>
              <a:gd name="connsiteY1" fmla="*/ 137 h 9520"/>
              <a:gd name="connsiteX2" fmla="*/ 1580 w 9951"/>
              <a:gd name="connsiteY2" fmla="*/ 137 h 9520"/>
              <a:gd name="connsiteX3" fmla="*/ 1627 w 9951"/>
              <a:gd name="connsiteY3" fmla="*/ 617 h 9520"/>
              <a:gd name="connsiteX4" fmla="*/ 1627 w 9951"/>
              <a:gd name="connsiteY4" fmla="*/ 7856 h 9520"/>
              <a:gd name="connsiteX5" fmla="*/ 1676 w 9951"/>
              <a:gd name="connsiteY5" fmla="*/ 8336 h 9520"/>
              <a:gd name="connsiteX6" fmla="*/ 4233 w 9951"/>
              <a:gd name="connsiteY6" fmla="*/ 8336 h 9520"/>
              <a:gd name="connsiteX7" fmla="*/ 4282 w 9951"/>
              <a:gd name="connsiteY7" fmla="*/ 7856 h 9520"/>
              <a:gd name="connsiteX8" fmla="*/ 4282 w 9951"/>
              <a:gd name="connsiteY8" fmla="*/ 3671 h 9520"/>
              <a:gd name="connsiteX9" fmla="*/ 4330 w 9951"/>
              <a:gd name="connsiteY9" fmla="*/ 3190 h 9520"/>
              <a:gd name="connsiteX10" fmla="*/ 7038 w 9951"/>
              <a:gd name="connsiteY10" fmla="*/ 3190 h 9520"/>
              <a:gd name="connsiteX11" fmla="*/ 7086 w 9951"/>
              <a:gd name="connsiteY11" fmla="*/ 3671 h 9520"/>
              <a:gd name="connsiteX12" fmla="*/ 7086 w 9951"/>
              <a:gd name="connsiteY12" fmla="*/ 5300 h 9520"/>
              <a:gd name="connsiteX13" fmla="*/ 7132 w 9951"/>
              <a:gd name="connsiteY13" fmla="*/ 5780 h 9520"/>
              <a:gd name="connsiteX14" fmla="*/ 8111 w 9951"/>
              <a:gd name="connsiteY14" fmla="*/ 5780 h 9520"/>
              <a:gd name="connsiteX15" fmla="*/ 8159 w 9951"/>
              <a:gd name="connsiteY15" fmla="*/ 5300 h 9520"/>
              <a:gd name="connsiteX16" fmla="*/ 8159 w 9951"/>
              <a:gd name="connsiteY16" fmla="*/ 480 h 9520"/>
              <a:gd name="connsiteX17" fmla="*/ 8209 w 9951"/>
              <a:gd name="connsiteY17" fmla="*/ 0 h 9520"/>
              <a:gd name="connsiteX18" fmla="*/ 9905 w 9951"/>
              <a:gd name="connsiteY18" fmla="*/ 0 h 9520"/>
              <a:gd name="connsiteX19" fmla="*/ 9951 w 9951"/>
              <a:gd name="connsiteY19" fmla="*/ 480 h 9520"/>
              <a:gd name="connsiteX20" fmla="*/ 9951 w 9951"/>
              <a:gd name="connsiteY20" fmla="*/ 9520 h 9520"/>
              <a:gd name="connsiteX0" fmla="*/ 0 w 10000"/>
              <a:gd name="connsiteY0" fmla="*/ 648 h 8756"/>
              <a:gd name="connsiteX1" fmla="*/ 48 w 10000"/>
              <a:gd name="connsiteY1" fmla="*/ 144 h 8756"/>
              <a:gd name="connsiteX2" fmla="*/ 1588 w 10000"/>
              <a:gd name="connsiteY2" fmla="*/ 144 h 8756"/>
              <a:gd name="connsiteX3" fmla="*/ 1635 w 10000"/>
              <a:gd name="connsiteY3" fmla="*/ 648 h 8756"/>
              <a:gd name="connsiteX4" fmla="*/ 1635 w 10000"/>
              <a:gd name="connsiteY4" fmla="*/ 8252 h 8756"/>
              <a:gd name="connsiteX5" fmla="*/ 1684 w 10000"/>
              <a:gd name="connsiteY5" fmla="*/ 8756 h 8756"/>
              <a:gd name="connsiteX6" fmla="*/ 4254 w 10000"/>
              <a:gd name="connsiteY6" fmla="*/ 8756 h 8756"/>
              <a:gd name="connsiteX7" fmla="*/ 4303 w 10000"/>
              <a:gd name="connsiteY7" fmla="*/ 8252 h 8756"/>
              <a:gd name="connsiteX8" fmla="*/ 4303 w 10000"/>
              <a:gd name="connsiteY8" fmla="*/ 3856 h 8756"/>
              <a:gd name="connsiteX9" fmla="*/ 4351 w 10000"/>
              <a:gd name="connsiteY9" fmla="*/ 3351 h 8756"/>
              <a:gd name="connsiteX10" fmla="*/ 7073 w 10000"/>
              <a:gd name="connsiteY10" fmla="*/ 3351 h 8756"/>
              <a:gd name="connsiteX11" fmla="*/ 7121 w 10000"/>
              <a:gd name="connsiteY11" fmla="*/ 3856 h 8756"/>
              <a:gd name="connsiteX12" fmla="*/ 7121 w 10000"/>
              <a:gd name="connsiteY12" fmla="*/ 5567 h 8756"/>
              <a:gd name="connsiteX13" fmla="*/ 7167 w 10000"/>
              <a:gd name="connsiteY13" fmla="*/ 6071 h 8756"/>
              <a:gd name="connsiteX14" fmla="*/ 8151 w 10000"/>
              <a:gd name="connsiteY14" fmla="*/ 6071 h 8756"/>
              <a:gd name="connsiteX15" fmla="*/ 8199 w 10000"/>
              <a:gd name="connsiteY15" fmla="*/ 5567 h 8756"/>
              <a:gd name="connsiteX16" fmla="*/ 8199 w 10000"/>
              <a:gd name="connsiteY16" fmla="*/ 504 h 8756"/>
              <a:gd name="connsiteX17" fmla="*/ 8249 w 10000"/>
              <a:gd name="connsiteY17" fmla="*/ 0 h 8756"/>
              <a:gd name="connsiteX18" fmla="*/ 9954 w 10000"/>
              <a:gd name="connsiteY18" fmla="*/ 0 h 8756"/>
              <a:gd name="connsiteX19" fmla="*/ 10000 w 10000"/>
              <a:gd name="connsiteY19" fmla="*/ 504 h 8756"/>
              <a:gd name="connsiteX0" fmla="*/ 0 w 9954"/>
              <a:gd name="connsiteY0" fmla="*/ 740 h 10000"/>
              <a:gd name="connsiteX1" fmla="*/ 48 w 9954"/>
              <a:gd name="connsiteY1" fmla="*/ 164 h 10000"/>
              <a:gd name="connsiteX2" fmla="*/ 1588 w 9954"/>
              <a:gd name="connsiteY2" fmla="*/ 164 h 10000"/>
              <a:gd name="connsiteX3" fmla="*/ 1635 w 9954"/>
              <a:gd name="connsiteY3" fmla="*/ 740 h 10000"/>
              <a:gd name="connsiteX4" fmla="*/ 1635 w 9954"/>
              <a:gd name="connsiteY4" fmla="*/ 9424 h 10000"/>
              <a:gd name="connsiteX5" fmla="*/ 1684 w 9954"/>
              <a:gd name="connsiteY5" fmla="*/ 10000 h 10000"/>
              <a:gd name="connsiteX6" fmla="*/ 4254 w 9954"/>
              <a:gd name="connsiteY6" fmla="*/ 10000 h 10000"/>
              <a:gd name="connsiteX7" fmla="*/ 4303 w 9954"/>
              <a:gd name="connsiteY7" fmla="*/ 9424 h 10000"/>
              <a:gd name="connsiteX8" fmla="*/ 4303 w 9954"/>
              <a:gd name="connsiteY8" fmla="*/ 4404 h 10000"/>
              <a:gd name="connsiteX9" fmla="*/ 4351 w 9954"/>
              <a:gd name="connsiteY9" fmla="*/ 3827 h 10000"/>
              <a:gd name="connsiteX10" fmla="*/ 7073 w 9954"/>
              <a:gd name="connsiteY10" fmla="*/ 3827 h 10000"/>
              <a:gd name="connsiteX11" fmla="*/ 7121 w 9954"/>
              <a:gd name="connsiteY11" fmla="*/ 4404 h 10000"/>
              <a:gd name="connsiteX12" fmla="*/ 7121 w 9954"/>
              <a:gd name="connsiteY12" fmla="*/ 6358 h 10000"/>
              <a:gd name="connsiteX13" fmla="*/ 7167 w 9954"/>
              <a:gd name="connsiteY13" fmla="*/ 6934 h 10000"/>
              <a:gd name="connsiteX14" fmla="*/ 8151 w 9954"/>
              <a:gd name="connsiteY14" fmla="*/ 6934 h 10000"/>
              <a:gd name="connsiteX15" fmla="*/ 8199 w 9954"/>
              <a:gd name="connsiteY15" fmla="*/ 6358 h 10000"/>
              <a:gd name="connsiteX16" fmla="*/ 8199 w 9954"/>
              <a:gd name="connsiteY16" fmla="*/ 576 h 10000"/>
              <a:gd name="connsiteX17" fmla="*/ 8249 w 9954"/>
              <a:gd name="connsiteY17" fmla="*/ 0 h 10000"/>
              <a:gd name="connsiteX18" fmla="*/ 9954 w 9954"/>
              <a:gd name="connsiteY18" fmla="*/ 0 h 10000"/>
              <a:gd name="connsiteX0" fmla="*/ 0 w 8287"/>
              <a:gd name="connsiteY0" fmla="*/ 740 h 10000"/>
              <a:gd name="connsiteX1" fmla="*/ 48 w 8287"/>
              <a:gd name="connsiteY1" fmla="*/ 164 h 10000"/>
              <a:gd name="connsiteX2" fmla="*/ 1595 w 8287"/>
              <a:gd name="connsiteY2" fmla="*/ 164 h 10000"/>
              <a:gd name="connsiteX3" fmla="*/ 1643 w 8287"/>
              <a:gd name="connsiteY3" fmla="*/ 740 h 10000"/>
              <a:gd name="connsiteX4" fmla="*/ 1643 w 8287"/>
              <a:gd name="connsiteY4" fmla="*/ 9424 h 10000"/>
              <a:gd name="connsiteX5" fmla="*/ 1692 w 8287"/>
              <a:gd name="connsiteY5" fmla="*/ 10000 h 10000"/>
              <a:gd name="connsiteX6" fmla="*/ 4274 w 8287"/>
              <a:gd name="connsiteY6" fmla="*/ 10000 h 10000"/>
              <a:gd name="connsiteX7" fmla="*/ 4323 w 8287"/>
              <a:gd name="connsiteY7" fmla="*/ 9424 h 10000"/>
              <a:gd name="connsiteX8" fmla="*/ 4323 w 8287"/>
              <a:gd name="connsiteY8" fmla="*/ 4404 h 10000"/>
              <a:gd name="connsiteX9" fmla="*/ 4371 w 8287"/>
              <a:gd name="connsiteY9" fmla="*/ 3827 h 10000"/>
              <a:gd name="connsiteX10" fmla="*/ 7106 w 8287"/>
              <a:gd name="connsiteY10" fmla="*/ 3827 h 10000"/>
              <a:gd name="connsiteX11" fmla="*/ 7154 w 8287"/>
              <a:gd name="connsiteY11" fmla="*/ 4404 h 10000"/>
              <a:gd name="connsiteX12" fmla="*/ 7154 w 8287"/>
              <a:gd name="connsiteY12" fmla="*/ 6358 h 10000"/>
              <a:gd name="connsiteX13" fmla="*/ 7200 w 8287"/>
              <a:gd name="connsiteY13" fmla="*/ 6934 h 10000"/>
              <a:gd name="connsiteX14" fmla="*/ 8189 w 8287"/>
              <a:gd name="connsiteY14" fmla="*/ 6934 h 10000"/>
              <a:gd name="connsiteX15" fmla="*/ 8237 w 8287"/>
              <a:gd name="connsiteY15" fmla="*/ 6358 h 10000"/>
              <a:gd name="connsiteX16" fmla="*/ 8237 w 8287"/>
              <a:gd name="connsiteY16" fmla="*/ 576 h 10000"/>
              <a:gd name="connsiteX17" fmla="*/ 8287 w 8287"/>
              <a:gd name="connsiteY17" fmla="*/ 0 h 10000"/>
              <a:gd name="connsiteX0" fmla="*/ 0 w 9940"/>
              <a:gd name="connsiteY0" fmla="*/ 576 h 9836"/>
              <a:gd name="connsiteX1" fmla="*/ 58 w 9940"/>
              <a:gd name="connsiteY1" fmla="*/ 0 h 9836"/>
              <a:gd name="connsiteX2" fmla="*/ 1925 w 9940"/>
              <a:gd name="connsiteY2" fmla="*/ 0 h 9836"/>
              <a:gd name="connsiteX3" fmla="*/ 1983 w 9940"/>
              <a:gd name="connsiteY3" fmla="*/ 576 h 9836"/>
              <a:gd name="connsiteX4" fmla="*/ 1983 w 9940"/>
              <a:gd name="connsiteY4" fmla="*/ 9260 h 9836"/>
              <a:gd name="connsiteX5" fmla="*/ 2042 w 9940"/>
              <a:gd name="connsiteY5" fmla="*/ 9836 h 9836"/>
              <a:gd name="connsiteX6" fmla="*/ 5157 w 9940"/>
              <a:gd name="connsiteY6" fmla="*/ 9836 h 9836"/>
              <a:gd name="connsiteX7" fmla="*/ 5217 w 9940"/>
              <a:gd name="connsiteY7" fmla="*/ 9260 h 9836"/>
              <a:gd name="connsiteX8" fmla="*/ 5217 w 9940"/>
              <a:gd name="connsiteY8" fmla="*/ 4240 h 9836"/>
              <a:gd name="connsiteX9" fmla="*/ 5275 w 9940"/>
              <a:gd name="connsiteY9" fmla="*/ 3663 h 9836"/>
              <a:gd name="connsiteX10" fmla="*/ 8575 w 9940"/>
              <a:gd name="connsiteY10" fmla="*/ 3663 h 9836"/>
              <a:gd name="connsiteX11" fmla="*/ 8633 w 9940"/>
              <a:gd name="connsiteY11" fmla="*/ 4240 h 9836"/>
              <a:gd name="connsiteX12" fmla="*/ 8633 w 9940"/>
              <a:gd name="connsiteY12" fmla="*/ 6194 h 9836"/>
              <a:gd name="connsiteX13" fmla="*/ 8688 w 9940"/>
              <a:gd name="connsiteY13" fmla="*/ 6770 h 9836"/>
              <a:gd name="connsiteX14" fmla="*/ 9882 w 9940"/>
              <a:gd name="connsiteY14" fmla="*/ 6770 h 9836"/>
              <a:gd name="connsiteX15" fmla="*/ 9940 w 9940"/>
              <a:gd name="connsiteY15" fmla="*/ 6194 h 9836"/>
              <a:gd name="connsiteX16" fmla="*/ 9940 w 9940"/>
              <a:gd name="connsiteY16" fmla="*/ 412 h 9836"/>
              <a:gd name="connsiteX0" fmla="*/ 0 w 10000"/>
              <a:gd name="connsiteY0" fmla="*/ 586 h 10000"/>
              <a:gd name="connsiteX1" fmla="*/ 58 w 10000"/>
              <a:gd name="connsiteY1" fmla="*/ 0 h 10000"/>
              <a:gd name="connsiteX2" fmla="*/ 1937 w 10000"/>
              <a:gd name="connsiteY2" fmla="*/ 0 h 10000"/>
              <a:gd name="connsiteX3" fmla="*/ 1995 w 10000"/>
              <a:gd name="connsiteY3" fmla="*/ 586 h 10000"/>
              <a:gd name="connsiteX4" fmla="*/ 1995 w 10000"/>
              <a:gd name="connsiteY4" fmla="*/ 9414 h 10000"/>
              <a:gd name="connsiteX5" fmla="*/ 2054 w 10000"/>
              <a:gd name="connsiteY5" fmla="*/ 10000 h 10000"/>
              <a:gd name="connsiteX6" fmla="*/ 5188 w 10000"/>
              <a:gd name="connsiteY6" fmla="*/ 10000 h 10000"/>
              <a:gd name="connsiteX7" fmla="*/ 5248 w 10000"/>
              <a:gd name="connsiteY7" fmla="*/ 9414 h 10000"/>
              <a:gd name="connsiteX8" fmla="*/ 5248 w 10000"/>
              <a:gd name="connsiteY8" fmla="*/ 4311 h 10000"/>
              <a:gd name="connsiteX9" fmla="*/ 5307 w 10000"/>
              <a:gd name="connsiteY9" fmla="*/ 3724 h 10000"/>
              <a:gd name="connsiteX10" fmla="*/ 8627 w 10000"/>
              <a:gd name="connsiteY10" fmla="*/ 3724 h 10000"/>
              <a:gd name="connsiteX11" fmla="*/ 8685 w 10000"/>
              <a:gd name="connsiteY11" fmla="*/ 4311 h 10000"/>
              <a:gd name="connsiteX12" fmla="*/ 8685 w 10000"/>
              <a:gd name="connsiteY12" fmla="*/ 6297 h 10000"/>
              <a:gd name="connsiteX13" fmla="*/ 8740 w 10000"/>
              <a:gd name="connsiteY13" fmla="*/ 6883 h 10000"/>
              <a:gd name="connsiteX14" fmla="*/ 9942 w 10000"/>
              <a:gd name="connsiteY14" fmla="*/ 6883 h 10000"/>
              <a:gd name="connsiteX15" fmla="*/ 10000 w 10000"/>
              <a:gd name="connsiteY15" fmla="*/ 6297 h 10000"/>
              <a:gd name="connsiteX0" fmla="*/ 0 w 10000"/>
              <a:gd name="connsiteY0" fmla="*/ 586 h 10000"/>
              <a:gd name="connsiteX1" fmla="*/ 1937 w 10000"/>
              <a:gd name="connsiteY1" fmla="*/ 0 h 10000"/>
              <a:gd name="connsiteX2" fmla="*/ 1995 w 10000"/>
              <a:gd name="connsiteY2" fmla="*/ 586 h 10000"/>
              <a:gd name="connsiteX3" fmla="*/ 1995 w 10000"/>
              <a:gd name="connsiteY3" fmla="*/ 9414 h 10000"/>
              <a:gd name="connsiteX4" fmla="*/ 2054 w 10000"/>
              <a:gd name="connsiteY4" fmla="*/ 10000 h 10000"/>
              <a:gd name="connsiteX5" fmla="*/ 5188 w 10000"/>
              <a:gd name="connsiteY5" fmla="*/ 10000 h 10000"/>
              <a:gd name="connsiteX6" fmla="*/ 5248 w 10000"/>
              <a:gd name="connsiteY6" fmla="*/ 9414 h 10000"/>
              <a:gd name="connsiteX7" fmla="*/ 5248 w 10000"/>
              <a:gd name="connsiteY7" fmla="*/ 4311 h 10000"/>
              <a:gd name="connsiteX8" fmla="*/ 5307 w 10000"/>
              <a:gd name="connsiteY8" fmla="*/ 3724 h 10000"/>
              <a:gd name="connsiteX9" fmla="*/ 8627 w 10000"/>
              <a:gd name="connsiteY9" fmla="*/ 3724 h 10000"/>
              <a:gd name="connsiteX10" fmla="*/ 8685 w 10000"/>
              <a:gd name="connsiteY10" fmla="*/ 4311 h 10000"/>
              <a:gd name="connsiteX11" fmla="*/ 8685 w 10000"/>
              <a:gd name="connsiteY11" fmla="*/ 6297 h 10000"/>
              <a:gd name="connsiteX12" fmla="*/ 8740 w 10000"/>
              <a:gd name="connsiteY12" fmla="*/ 6883 h 10000"/>
              <a:gd name="connsiteX13" fmla="*/ 9942 w 10000"/>
              <a:gd name="connsiteY13" fmla="*/ 6883 h 10000"/>
              <a:gd name="connsiteX14" fmla="*/ 10000 w 10000"/>
              <a:gd name="connsiteY14" fmla="*/ 6297 h 10000"/>
              <a:gd name="connsiteX0" fmla="*/ 0 w 8803"/>
              <a:gd name="connsiteY0" fmla="*/ 40 h 10113"/>
              <a:gd name="connsiteX1" fmla="*/ 740 w 8803"/>
              <a:gd name="connsiteY1" fmla="*/ 113 h 10113"/>
              <a:gd name="connsiteX2" fmla="*/ 798 w 8803"/>
              <a:gd name="connsiteY2" fmla="*/ 699 h 10113"/>
              <a:gd name="connsiteX3" fmla="*/ 798 w 8803"/>
              <a:gd name="connsiteY3" fmla="*/ 9527 h 10113"/>
              <a:gd name="connsiteX4" fmla="*/ 857 w 8803"/>
              <a:gd name="connsiteY4" fmla="*/ 10113 h 10113"/>
              <a:gd name="connsiteX5" fmla="*/ 3991 w 8803"/>
              <a:gd name="connsiteY5" fmla="*/ 10113 h 10113"/>
              <a:gd name="connsiteX6" fmla="*/ 4051 w 8803"/>
              <a:gd name="connsiteY6" fmla="*/ 9527 h 10113"/>
              <a:gd name="connsiteX7" fmla="*/ 4051 w 8803"/>
              <a:gd name="connsiteY7" fmla="*/ 4424 h 10113"/>
              <a:gd name="connsiteX8" fmla="*/ 4110 w 8803"/>
              <a:gd name="connsiteY8" fmla="*/ 3837 h 10113"/>
              <a:gd name="connsiteX9" fmla="*/ 7430 w 8803"/>
              <a:gd name="connsiteY9" fmla="*/ 3837 h 10113"/>
              <a:gd name="connsiteX10" fmla="*/ 7488 w 8803"/>
              <a:gd name="connsiteY10" fmla="*/ 4424 h 10113"/>
              <a:gd name="connsiteX11" fmla="*/ 7488 w 8803"/>
              <a:gd name="connsiteY11" fmla="*/ 6410 h 10113"/>
              <a:gd name="connsiteX12" fmla="*/ 7543 w 8803"/>
              <a:gd name="connsiteY12" fmla="*/ 6996 h 10113"/>
              <a:gd name="connsiteX13" fmla="*/ 8745 w 8803"/>
              <a:gd name="connsiteY13" fmla="*/ 6996 h 10113"/>
              <a:gd name="connsiteX14" fmla="*/ 8803 w 8803"/>
              <a:gd name="connsiteY14" fmla="*/ 6410 h 10113"/>
              <a:gd name="connsiteX0" fmla="*/ 0 w 10000"/>
              <a:gd name="connsiteY0" fmla="*/ 75 h 9905"/>
              <a:gd name="connsiteX1" fmla="*/ 841 w 10000"/>
              <a:gd name="connsiteY1" fmla="*/ 17 h 9905"/>
              <a:gd name="connsiteX2" fmla="*/ 907 w 10000"/>
              <a:gd name="connsiteY2" fmla="*/ 596 h 9905"/>
              <a:gd name="connsiteX3" fmla="*/ 907 w 10000"/>
              <a:gd name="connsiteY3" fmla="*/ 9326 h 9905"/>
              <a:gd name="connsiteX4" fmla="*/ 974 w 10000"/>
              <a:gd name="connsiteY4" fmla="*/ 9905 h 9905"/>
              <a:gd name="connsiteX5" fmla="*/ 4534 w 10000"/>
              <a:gd name="connsiteY5" fmla="*/ 9905 h 9905"/>
              <a:gd name="connsiteX6" fmla="*/ 4602 w 10000"/>
              <a:gd name="connsiteY6" fmla="*/ 9326 h 9905"/>
              <a:gd name="connsiteX7" fmla="*/ 4602 w 10000"/>
              <a:gd name="connsiteY7" fmla="*/ 4280 h 9905"/>
              <a:gd name="connsiteX8" fmla="*/ 4669 w 10000"/>
              <a:gd name="connsiteY8" fmla="*/ 3699 h 9905"/>
              <a:gd name="connsiteX9" fmla="*/ 8440 w 10000"/>
              <a:gd name="connsiteY9" fmla="*/ 3699 h 9905"/>
              <a:gd name="connsiteX10" fmla="*/ 8506 w 10000"/>
              <a:gd name="connsiteY10" fmla="*/ 4280 h 9905"/>
              <a:gd name="connsiteX11" fmla="*/ 8506 w 10000"/>
              <a:gd name="connsiteY11" fmla="*/ 6243 h 9905"/>
              <a:gd name="connsiteX12" fmla="*/ 8569 w 10000"/>
              <a:gd name="connsiteY12" fmla="*/ 6823 h 9905"/>
              <a:gd name="connsiteX13" fmla="*/ 9934 w 10000"/>
              <a:gd name="connsiteY13" fmla="*/ 6823 h 9905"/>
              <a:gd name="connsiteX14" fmla="*/ 10000 w 10000"/>
              <a:gd name="connsiteY14" fmla="*/ 6243 h 9905"/>
              <a:gd name="connsiteX0" fmla="*/ 0 w 10000"/>
              <a:gd name="connsiteY0" fmla="*/ 59 h 9983"/>
              <a:gd name="connsiteX1" fmla="*/ 841 w 10000"/>
              <a:gd name="connsiteY1" fmla="*/ 0 h 9983"/>
              <a:gd name="connsiteX2" fmla="*/ 907 w 10000"/>
              <a:gd name="connsiteY2" fmla="*/ 585 h 9983"/>
              <a:gd name="connsiteX3" fmla="*/ 907 w 10000"/>
              <a:gd name="connsiteY3" fmla="*/ 9398 h 9983"/>
              <a:gd name="connsiteX4" fmla="*/ 974 w 10000"/>
              <a:gd name="connsiteY4" fmla="*/ 9983 h 9983"/>
              <a:gd name="connsiteX5" fmla="*/ 4534 w 10000"/>
              <a:gd name="connsiteY5" fmla="*/ 9983 h 9983"/>
              <a:gd name="connsiteX6" fmla="*/ 4602 w 10000"/>
              <a:gd name="connsiteY6" fmla="*/ 9398 h 9983"/>
              <a:gd name="connsiteX7" fmla="*/ 4602 w 10000"/>
              <a:gd name="connsiteY7" fmla="*/ 4304 h 9983"/>
              <a:gd name="connsiteX8" fmla="*/ 4669 w 10000"/>
              <a:gd name="connsiteY8" fmla="*/ 3717 h 9983"/>
              <a:gd name="connsiteX9" fmla="*/ 8440 w 10000"/>
              <a:gd name="connsiteY9" fmla="*/ 3717 h 9983"/>
              <a:gd name="connsiteX10" fmla="*/ 8506 w 10000"/>
              <a:gd name="connsiteY10" fmla="*/ 4304 h 9983"/>
              <a:gd name="connsiteX11" fmla="*/ 8506 w 10000"/>
              <a:gd name="connsiteY11" fmla="*/ 6286 h 9983"/>
              <a:gd name="connsiteX12" fmla="*/ 8569 w 10000"/>
              <a:gd name="connsiteY12" fmla="*/ 6871 h 9983"/>
              <a:gd name="connsiteX13" fmla="*/ 9934 w 10000"/>
              <a:gd name="connsiteY13" fmla="*/ 6871 h 9983"/>
              <a:gd name="connsiteX14" fmla="*/ 10000 w 10000"/>
              <a:gd name="connsiteY14" fmla="*/ 6286 h 9983"/>
              <a:gd name="connsiteX0" fmla="*/ 0 w 10003"/>
              <a:gd name="connsiteY0" fmla="*/ 0 h 10029"/>
              <a:gd name="connsiteX1" fmla="*/ 844 w 10003"/>
              <a:gd name="connsiteY1" fmla="*/ 29 h 10029"/>
              <a:gd name="connsiteX2" fmla="*/ 910 w 10003"/>
              <a:gd name="connsiteY2" fmla="*/ 615 h 10029"/>
              <a:gd name="connsiteX3" fmla="*/ 910 w 10003"/>
              <a:gd name="connsiteY3" fmla="*/ 9443 h 10029"/>
              <a:gd name="connsiteX4" fmla="*/ 977 w 10003"/>
              <a:gd name="connsiteY4" fmla="*/ 10029 h 10029"/>
              <a:gd name="connsiteX5" fmla="*/ 4537 w 10003"/>
              <a:gd name="connsiteY5" fmla="*/ 10029 h 10029"/>
              <a:gd name="connsiteX6" fmla="*/ 4605 w 10003"/>
              <a:gd name="connsiteY6" fmla="*/ 9443 h 10029"/>
              <a:gd name="connsiteX7" fmla="*/ 4605 w 10003"/>
              <a:gd name="connsiteY7" fmla="*/ 4340 h 10029"/>
              <a:gd name="connsiteX8" fmla="*/ 4672 w 10003"/>
              <a:gd name="connsiteY8" fmla="*/ 3752 h 10029"/>
              <a:gd name="connsiteX9" fmla="*/ 8443 w 10003"/>
              <a:gd name="connsiteY9" fmla="*/ 3752 h 10029"/>
              <a:gd name="connsiteX10" fmla="*/ 8509 w 10003"/>
              <a:gd name="connsiteY10" fmla="*/ 4340 h 10029"/>
              <a:gd name="connsiteX11" fmla="*/ 8509 w 10003"/>
              <a:gd name="connsiteY11" fmla="*/ 6326 h 10029"/>
              <a:gd name="connsiteX12" fmla="*/ 8572 w 10003"/>
              <a:gd name="connsiteY12" fmla="*/ 6912 h 10029"/>
              <a:gd name="connsiteX13" fmla="*/ 9937 w 10003"/>
              <a:gd name="connsiteY13" fmla="*/ 6912 h 10029"/>
              <a:gd name="connsiteX14" fmla="*/ 10003 w 10003"/>
              <a:gd name="connsiteY14" fmla="*/ 6326 h 10029"/>
              <a:gd name="connsiteX0" fmla="*/ 0 w 10003"/>
              <a:gd name="connsiteY0" fmla="*/ 59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0 h 10029"/>
              <a:gd name="connsiteX1" fmla="*/ 844 w 10003"/>
              <a:gd name="connsiteY1" fmla="*/ 29 h 10029"/>
              <a:gd name="connsiteX2" fmla="*/ 910 w 10003"/>
              <a:gd name="connsiteY2" fmla="*/ 615 h 10029"/>
              <a:gd name="connsiteX3" fmla="*/ 910 w 10003"/>
              <a:gd name="connsiteY3" fmla="*/ 9443 h 10029"/>
              <a:gd name="connsiteX4" fmla="*/ 977 w 10003"/>
              <a:gd name="connsiteY4" fmla="*/ 10029 h 10029"/>
              <a:gd name="connsiteX5" fmla="*/ 4537 w 10003"/>
              <a:gd name="connsiteY5" fmla="*/ 10029 h 10029"/>
              <a:gd name="connsiteX6" fmla="*/ 4605 w 10003"/>
              <a:gd name="connsiteY6" fmla="*/ 9443 h 10029"/>
              <a:gd name="connsiteX7" fmla="*/ 4605 w 10003"/>
              <a:gd name="connsiteY7" fmla="*/ 4340 h 10029"/>
              <a:gd name="connsiteX8" fmla="*/ 4672 w 10003"/>
              <a:gd name="connsiteY8" fmla="*/ 3752 h 10029"/>
              <a:gd name="connsiteX9" fmla="*/ 8443 w 10003"/>
              <a:gd name="connsiteY9" fmla="*/ 3752 h 10029"/>
              <a:gd name="connsiteX10" fmla="*/ 8509 w 10003"/>
              <a:gd name="connsiteY10" fmla="*/ 4340 h 10029"/>
              <a:gd name="connsiteX11" fmla="*/ 8509 w 10003"/>
              <a:gd name="connsiteY11" fmla="*/ 6326 h 10029"/>
              <a:gd name="connsiteX12" fmla="*/ 8572 w 10003"/>
              <a:gd name="connsiteY12" fmla="*/ 6912 h 10029"/>
              <a:gd name="connsiteX13" fmla="*/ 9937 w 10003"/>
              <a:gd name="connsiteY13" fmla="*/ 6912 h 10029"/>
              <a:gd name="connsiteX14" fmla="*/ 10003 w 10003"/>
              <a:gd name="connsiteY14" fmla="*/ 6326 h 10029"/>
              <a:gd name="connsiteX0" fmla="*/ 0 w 10003"/>
              <a:gd name="connsiteY0" fmla="*/ 30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0 h 10029"/>
              <a:gd name="connsiteX1" fmla="*/ 844 w 10003"/>
              <a:gd name="connsiteY1" fmla="*/ 29 h 10029"/>
              <a:gd name="connsiteX2" fmla="*/ 910 w 10003"/>
              <a:gd name="connsiteY2" fmla="*/ 615 h 10029"/>
              <a:gd name="connsiteX3" fmla="*/ 910 w 10003"/>
              <a:gd name="connsiteY3" fmla="*/ 9443 h 10029"/>
              <a:gd name="connsiteX4" fmla="*/ 977 w 10003"/>
              <a:gd name="connsiteY4" fmla="*/ 10029 h 10029"/>
              <a:gd name="connsiteX5" fmla="*/ 4537 w 10003"/>
              <a:gd name="connsiteY5" fmla="*/ 10029 h 10029"/>
              <a:gd name="connsiteX6" fmla="*/ 4605 w 10003"/>
              <a:gd name="connsiteY6" fmla="*/ 9443 h 10029"/>
              <a:gd name="connsiteX7" fmla="*/ 4605 w 10003"/>
              <a:gd name="connsiteY7" fmla="*/ 4340 h 10029"/>
              <a:gd name="connsiteX8" fmla="*/ 4672 w 10003"/>
              <a:gd name="connsiteY8" fmla="*/ 3752 h 10029"/>
              <a:gd name="connsiteX9" fmla="*/ 8443 w 10003"/>
              <a:gd name="connsiteY9" fmla="*/ 3752 h 10029"/>
              <a:gd name="connsiteX10" fmla="*/ 8509 w 10003"/>
              <a:gd name="connsiteY10" fmla="*/ 4340 h 10029"/>
              <a:gd name="connsiteX11" fmla="*/ 8509 w 10003"/>
              <a:gd name="connsiteY11" fmla="*/ 6326 h 10029"/>
              <a:gd name="connsiteX12" fmla="*/ 8572 w 10003"/>
              <a:gd name="connsiteY12" fmla="*/ 6912 h 10029"/>
              <a:gd name="connsiteX13" fmla="*/ 9937 w 10003"/>
              <a:gd name="connsiteY13" fmla="*/ 6912 h 10029"/>
              <a:gd name="connsiteX14" fmla="*/ 10003 w 10003"/>
              <a:gd name="connsiteY14" fmla="*/ 6326 h 10029"/>
              <a:gd name="connsiteX0" fmla="*/ 0 w 10003"/>
              <a:gd name="connsiteY0" fmla="*/ 30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1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9937 w 10003"/>
              <a:gd name="connsiteY13" fmla="*/ 6883 h 10000"/>
              <a:gd name="connsiteX14" fmla="*/ 10003 w 10003"/>
              <a:gd name="connsiteY14" fmla="*/ 6297 h 10000"/>
              <a:gd name="connsiteX0" fmla="*/ 0 w 10003"/>
              <a:gd name="connsiteY0" fmla="*/ 1 h 10000"/>
              <a:gd name="connsiteX1" fmla="*/ 844 w 10003"/>
              <a:gd name="connsiteY1" fmla="*/ 0 h 10000"/>
              <a:gd name="connsiteX2" fmla="*/ 910 w 10003"/>
              <a:gd name="connsiteY2" fmla="*/ 586 h 10000"/>
              <a:gd name="connsiteX3" fmla="*/ 910 w 10003"/>
              <a:gd name="connsiteY3" fmla="*/ 9414 h 10000"/>
              <a:gd name="connsiteX4" fmla="*/ 977 w 10003"/>
              <a:gd name="connsiteY4" fmla="*/ 10000 h 10000"/>
              <a:gd name="connsiteX5" fmla="*/ 4537 w 10003"/>
              <a:gd name="connsiteY5" fmla="*/ 10000 h 10000"/>
              <a:gd name="connsiteX6" fmla="*/ 4605 w 10003"/>
              <a:gd name="connsiteY6" fmla="*/ 9414 h 10000"/>
              <a:gd name="connsiteX7" fmla="*/ 4605 w 10003"/>
              <a:gd name="connsiteY7" fmla="*/ 4311 h 10000"/>
              <a:gd name="connsiteX8" fmla="*/ 4672 w 10003"/>
              <a:gd name="connsiteY8" fmla="*/ 3723 h 10000"/>
              <a:gd name="connsiteX9" fmla="*/ 8443 w 10003"/>
              <a:gd name="connsiteY9" fmla="*/ 3723 h 10000"/>
              <a:gd name="connsiteX10" fmla="*/ 8509 w 10003"/>
              <a:gd name="connsiteY10" fmla="*/ 4311 h 10000"/>
              <a:gd name="connsiteX11" fmla="*/ 8509 w 10003"/>
              <a:gd name="connsiteY11" fmla="*/ 6297 h 10000"/>
              <a:gd name="connsiteX12" fmla="*/ 8572 w 10003"/>
              <a:gd name="connsiteY12" fmla="*/ 6883 h 10000"/>
              <a:gd name="connsiteX13" fmla="*/ 10003 w 10003"/>
              <a:gd name="connsiteY13" fmla="*/ 6297 h 10000"/>
              <a:gd name="connsiteX0" fmla="*/ 0 w 9498"/>
              <a:gd name="connsiteY0" fmla="*/ 1 h 10000"/>
              <a:gd name="connsiteX1" fmla="*/ 844 w 9498"/>
              <a:gd name="connsiteY1" fmla="*/ 0 h 10000"/>
              <a:gd name="connsiteX2" fmla="*/ 910 w 9498"/>
              <a:gd name="connsiteY2" fmla="*/ 586 h 10000"/>
              <a:gd name="connsiteX3" fmla="*/ 910 w 9498"/>
              <a:gd name="connsiteY3" fmla="*/ 9414 h 10000"/>
              <a:gd name="connsiteX4" fmla="*/ 977 w 9498"/>
              <a:gd name="connsiteY4" fmla="*/ 10000 h 10000"/>
              <a:gd name="connsiteX5" fmla="*/ 4537 w 9498"/>
              <a:gd name="connsiteY5" fmla="*/ 10000 h 10000"/>
              <a:gd name="connsiteX6" fmla="*/ 4605 w 9498"/>
              <a:gd name="connsiteY6" fmla="*/ 9414 h 10000"/>
              <a:gd name="connsiteX7" fmla="*/ 4605 w 9498"/>
              <a:gd name="connsiteY7" fmla="*/ 4311 h 10000"/>
              <a:gd name="connsiteX8" fmla="*/ 4672 w 9498"/>
              <a:gd name="connsiteY8" fmla="*/ 3723 h 10000"/>
              <a:gd name="connsiteX9" fmla="*/ 8443 w 9498"/>
              <a:gd name="connsiteY9" fmla="*/ 3723 h 10000"/>
              <a:gd name="connsiteX10" fmla="*/ 8509 w 9498"/>
              <a:gd name="connsiteY10" fmla="*/ 4311 h 10000"/>
              <a:gd name="connsiteX11" fmla="*/ 8509 w 9498"/>
              <a:gd name="connsiteY11" fmla="*/ 6297 h 10000"/>
              <a:gd name="connsiteX12" fmla="*/ 8572 w 9498"/>
              <a:gd name="connsiteY12" fmla="*/ 6883 h 10000"/>
              <a:gd name="connsiteX13" fmla="*/ 9498 w 9498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22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6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9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49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1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1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1 w 10000"/>
              <a:gd name="connsiteY12" fmla="*/ 6861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883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05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29 w 10000"/>
              <a:gd name="connsiteY4" fmla="*/ 10000 h 10000"/>
              <a:gd name="connsiteX5" fmla="*/ 4777 w 10000"/>
              <a:gd name="connsiteY5" fmla="*/ 10000 h 10000"/>
              <a:gd name="connsiteX6" fmla="*/ 4848 w 10000"/>
              <a:gd name="connsiteY6" fmla="*/ 9414 h 10000"/>
              <a:gd name="connsiteX7" fmla="*/ 4848 w 10000"/>
              <a:gd name="connsiteY7" fmla="*/ 4311 h 10000"/>
              <a:gd name="connsiteX8" fmla="*/ 4919 w 10000"/>
              <a:gd name="connsiteY8" fmla="*/ 3723 h 10000"/>
              <a:gd name="connsiteX9" fmla="*/ 8889 w 10000"/>
              <a:gd name="connsiteY9" fmla="*/ 3723 h 10000"/>
              <a:gd name="connsiteX10" fmla="*/ 8959 w 10000"/>
              <a:gd name="connsiteY10" fmla="*/ 4311 h 10000"/>
              <a:gd name="connsiteX11" fmla="*/ 8959 w 10000"/>
              <a:gd name="connsiteY11" fmla="*/ 6297 h 10000"/>
              <a:gd name="connsiteX12" fmla="*/ 9014 w 10000"/>
              <a:gd name="connsiteY12" fmla="*/ 6927 h 10000"/>
              <a:gd name="connsiteX13" fmla="*/ 10000 w 10000"/>
              <a:gd name="connsiteY13" fmla="*/ 6912 h 10000"/>
              <a:gd name="connsiteX0" fmla="*/ 0 w 10029"/>
              <a:gd name="connsiteY0" fmla="*/ 1 h 10000"/>
              <a:gd name="connsiteX1" fmla="*/ 889 w 10029"/>
              <a:gd name="connsiteY1" fmla="*/ 0 h 10000"/>
              <a:gd name="connsiteX2" fmla="*/ 958 w 10029"/>
              <a:gd name="connsiteY2" fmla="*/ 586 h 10000"/>
              <a:gd name="connsiteX3" fmla="*/ 958 w 10029"/>
              <a:gd name="connsiteY3" fmla="*/ 9414 h 10000"/>
              <a:gd name="connsiteX4" fmla="*/ 1029 w 10029"/>
              <a:gd name="connsiteY4" fmla="*/ 10000 h 10000"/>
              <a:gd name="connsiteX5" fmla="*/ 4777 w 10029"/>
              <a:gd name="connsiteY5" fmla="*/ 10000 h 10000"/>
              <a:gd name="connsiteX6" fmla="*/ 4848 w 10029"/>
              <a:gd name="connsiteY6" fmla="*/ 9414 h 10000"/>
              <a:gd name="connsiteX7" fmla="*/ 4848 w 10029"/>
              <a:gd name="connsiteY7" fmla="*/ 4311 h 10000"/>
              <a:gd name="connsiteX8" fmla="*/ 4919 w 10029"/>
              <a:gd name="connsiteY8" fmla="*/ 3723 h 10000"/>
              <a:gd name="connsiteX9" fmla="*/ 8889 w 10029"/>
              <a:gd name="connsiteY9" fmla="*/ 3723 h 10000"/>
              <a:gd name="connsiteX10" fmla="*/ 8959 w 10029"/>
              <a:gd name="connsiteY10" fmla="*/ 4311 h 10000"/>
              <a:gd name="connsiteX11" fmla="*/ 8959 w 10029"/>
              <a:gd name="connsiteY11" fmla="*/ 6297 h 10000"/>
              <a:gd name="connsiteX12" fmla="*/ 9014 w 10029"/>
              <a:gd name="connsiteY12" fmla="*/ 6927 h 10000"/>
              <a:gd name="connsiteX13" fmla="*/ 10029 w 10029"/>
              <a:gd name="connsiteY13" fmla="*/ 6912 h 10000"/>
              <a:gd name="connsiteX0" fmla="*/ 0 w 10029"/>
              <a:gd name="connsiteY0" fmla="*/ 1 h 10000"/>
              <a:gd name="connsiteX1" fmla="*/ 889 w 10029"/>
              <a:gd name="connsiteY1" fmla="*/ 0 h 10000"/>
              <a:gd name="connsiteX2" fmla="*/ 958 w 10029"/>
              <a:gd name="connsiteY2" fmla="*/ 586 h 10000"/>
              <a:gd name="connsiteX3" fmla="*/ 958 w 10029"/>
              <a:gd name="connsiteY3" fmla="*/ 9414 h 10000"/>
              <a:gd name="connsiteX4" fmla="*/ 1029 w 10029"/>
              <a:gd name="connsiteY4" fmla="*/ 10000 h 10000"/>
              <a:gd name="connsiteX5" fmla="*/ 4777 w 10029"/>
              <a:gd name="connsiteY5" fmla="*/ 10000 h 10000"/>
              <a:gd name="connsiteX6" fmla="*/ 4848 w 10029"/>
              <a:gd name="connsiteY6" fmla="*/ 9414 h 10000"/>
              <a:gd name="connsiteX7" fmla="*/ 4848 w 10029"/>
              <a:gd name="connsiteY7" fmla="*/ 4311 h 10000"/>
              <a:gd name="connsiteX8" fmla="*/ 4919 w 10029"/>
              <a:gd name="connsiteY8" fmla="*/ 3723 h 10000"/>
              <a:gd name="connsiteX9" fmla="*/ 8889 w 10029"/>
              <a:gd name="connsiteY9" fmla="*/ 3723 h 10000"/>
              <a:gd name="connsiteX10" fmla="*/ 8959 w 10029"/>
              <a:gd name="connsiteY10" fmla="*/ 4311 h 10000"/>
              <a:gd name="connsiteX11" fmla="*/ 8959 w 10029"/>
              <a:gd name="connsiteY11" fmla="*/ 6297 h 10000"/>
              <a:gd name="connsiteX12" fmla="*/ 9014 w 10029"/>
              <a:gd name="connsiteY12" fmla="*/ 6927 h 10000"/>
              <a:gd name="connsiteX13" fmla="*/ 10029 w 10029"/>
              <a:gd name="connsiteY13" fmla="*/ 6912 h 10000"/>
              <a:gd name="connsiteX0" fmla="*/ 0 w 10063"/>
              <a:gd name="connsiteY0" fmla="*/ 1 h 10000"/>
              <a:gd name="connsiteX1" fmla="*/ 889 w 10063"/>
              <a:gd name="connsiteY1" fmla="*/ 0 h 10000"/>
              <a:gd name="connsiteX2" fmla="*/ 958 w 10063"/>
              <a:gd name="connsiteY2" fmla="*/ 586 h 10000"/>
              <a:gd name="connsiteX3" fmla="*/ 958 w 10063"/>
              <a:gd name="connsiteY3" fmla="*/ 9414 h 10000"/>
              <a:gd name="connsiteX4" fmla="*/ 1029 w 10063"/>
              <a:gd name="connsiteY4" fmla="*/ 10000 h 10000"/>
              <a:gd name="connsiteX5" fmla="*/ 4777 w 10063"/>
              <a:gd name="connsiteY5" fmla="*/ 10000 h 10000"/>
              <a:gd name="connsiteX6" fmla="*/ 4848 w 10063"/>
              <a:gd name="connsiteY6" fmla="*/ 9414 h 10000"/>
              <a:gd name="connsiteX7" fmla="*/ 4848 w 10063"/>
              <a:gd name="connsiteY7" fmla="*/ 4311 h 10000"/>
              <a:gd name="connsiteX8" fmla="*/ 4919 w 10063"/>
              <a:gd name="connsiteY8" fmla="*/ 3723 h 10000"/>
              <a:gd name="connsiteX9" fmla="*/ 8889 w 10063"/>
              <a:gd name="connsiteY9" fmla="*/ 3723 h 10000"/>
              <a:gd name="connsiteX10" fmla="*/ 8959 w 10063"/>
              <a:gd name="connsiteY10" fmla="*/ 4311 h 10000"/>
              <a:gd name="connsiteX11" fmla="*/ 8959 w 10063"/>
              <a:gd name="connsiteY11" fmla="*/ 6297 h 10000"/>
              <a:gd name="connsiteX12" fmla="*/ 9014 w 10063"/>
              <a:gd name="connsiteY12" fmla="*/ 6927 h 10000"/>
              <a:gd name="connsiteX13" fmla="*/ 10063 w 10063"/>
              <a:gd name="connsiteY13" fmla="*/ 6912 h 10000"/>
              <a:gd name="connsiteX0" fmla="*/ 0 w 9995"/>
              <a:gd name="connsiteY0" fmla="*/ 1 h 10000"/>
              <a:gd name="connsiteX1" fmla="*/ 889 w 9995"/>
              <a:gd name="connsiteY1" fmla="*/ 0 h 10000"/>
              <a:gd name="connsiteX2" fmla="*/ 958 w 9995"/>
              <a:gd name="connsiteY2" fmla="*/ 586 h 10000"/>
              <a:gd name="connsiteX3" fmla="*/ 958 w 9995"/>
              <a:gd name="connsiteY3" fmla="*/ 9414 h 10000"/>
              <a:gd name="connsiteX4" fmla="*/ 1029 w 9995"/>
              <a:gd name="connsiteY4" fmla="*/ 10000 h 10000"/>
              <a:gd name="connsiteX5" fmla="*/ 4777 w 9995"/>
              <a:gd name="connsiteY5" fmla="*/ 10000 h 10000"/>
              <a:gd name="connsiteX6" fmla="*/ 4848 w 9995"/>
              <a:gd name="connsiteY6" fmla="*/ 9414 h 10000"/>
              <a:gd name="connsiteX7" fmla="*/ 4848 w 9995"/>
              <a:gd name="connsiteY7" fmla="*/ 4311 h 10000"/>
              <a:gd name="connsiteX8" fmla="*/ 4919 w 9995"/>
              <a:gd name="connsiteY8" fmla="*/ 3723 h 10000"/>
              <a:gd name="connsiteX9" fmla="*/ 8889 w 9995"/>
              <a:gd name="connsiteY9" fmla="*/ 3723 h 10000"/>
              <a:gd name="connsiteX10" fmla="*/ 8959 w 9995"/>
              <a:gd name="connsiteY10" fmla="*/ 4311 h 10000"/>
              <a:gd name="connsiteX11" fmla="*/ 8959 w 9995"/>
              <a:gd name="connsiteY11" fmla="*/ 6297 h 10000"/>
              <a:gd name="connsiteX12" fmla="*/ 9014 w 9995"/>
              <a:gd name="connsiteY12" fmla="*/ 6927 h 10000"/>
              <a:gd name="connsiteX13" fmla="*/ 9995 w 9995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12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78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19 w 10000"/>
              <a:gd name="connsiteY12" fmla="*/ 6927 h 10000"/>
              <a:gd name="connsiteX13" fmla="*/ 10000 w 10000"/>
              <a:gd name="connsiteY13" fmla="*/ 6934 h 10000"/>
              <a:gd name="connsiteX0" fmla="*/ 0 w 10000"/>
              <a:gd name="connsiteY0" fmla="*/ 1 h 10000"/>
              <a:gd name="connsiteX1" fmla="*/ 889 w 10000"/>
              <a:gd name="connsiteY1" fmla="*/ 0 h 10000"/>
              <a:gd name="connsiteX2" fmla="*/ 958 w 10000"/>
              <a:gd name="connsiteY2" fmla="*/ 586 h 10000"/>
              <a:gd name="connsiteX3" fmla="*/ 958 w 10000"/>
              <a:gd name="connsiteY3" fmla="*/ 9414 h 10000"/>
              <a:gd name="connsiteX4" fmla="*/ 1030 w 10000"/>
              <a:gd name="connsiteY4" fmla="*/ 10000 h 10000"/>
              <a:gd name="connsiteX5" fmla="*/ 4779 w 10000"/>
              <a:gd name="connsiteY5" fmla="*/ 10000 h 10000"/>
              <a:gd name="connsiteX6" fmla="*/ 4850 w 10000"/>
              <a:gd name="connsiteY6" fmla="*/ 9414 h 10000"/>
              <a:gd name="connsiteX7" fmla="*/ 4850 w 10000"/>
              <a:gd name="connsiteY7" fmla="*/ 4311 h 10000"/>
              <a:gd name="connsiteX8" fmla="*/ 4921 w 10000"/>
              <a:gd name="connsiteY8" fmla="*/ 3723 h 10000"/>
              <a:gd name="connsiteX9" fmla="*/ 8893 w 10000"/>
              <a:gd name="connsiteY9" fmla="*/ 3723 h 10000"/>
              <a:gd name="connsiteX10" fmla="*/ 8963 w 10000"/>
              <a:gd name="connsiteY10" fmla="*/ 4311 h 10000"/>
              <a:gd name="connsiteX11" fmla="*/ 8963 w 10000"/>
              <a:gd name="connsiteY11" fmla="*/ 6297 h 10000"/>
              <a:gd name="connsiteX12" fmla="*/ 9022 w 10000"/>
              <a:gd name="connsiteY12" fmla="*/ 6949 h 10000"/>
              <a:gd name="connsiteX13" fmla="*/ 10000 w 10000"/>
              <a:gd name="connsiteY13" fmla="*/ 6934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49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7000 h 10000"/>
              <a:gd name="connsiteX0" fmla="*/ 0 w 10007"/>
              <a:gd name="connsiteY0" fmla="*/ 1 h 10000"/>
              <a:gd name="connsiteX1" fmla="*/ 889 w 10007"/>
              <a:gd name="connsiteY1" fmla="*/ 0 h 10000"/>
              <a:gd name="connsiteX2" fmla="*/ 958 w 10007"/>
              <a:gd name="connsiteY2" fmla="*/ 586 h 10000"/>
              <a:gd name="connsiteX3" fmla="*/ 958 w 10007"/>
              <a:gd name="connsiteY3" fmla="*/ 9414 h 10000"/>
              <a:gd name="connsiteX4" fmla="*/ 1030 w 10007"/>
              <a:gd name="connsiteY4" fmla="*/ 10000 h 10000"/>
              <a:gd name="connsiteX5" fmla="*/ 4779 w 10007"/>
              <a:gd name="connsiteY5" fmla="*/ 10000 h 10000"/>
              <a:gd name="connsiteX6" fmla="*/ 4850 w 10007"/>
              <a:gd name="connsiteY6" fmla="*/ 9414 h 10000"/>
              <a:gd name="connsiteX7" fmla="*/ 4850 w 10007"/>
              <a:gd name="connsiteY7" fmla="*/ 4311 h 10000"/>
              <a:gd name="connsiteX8" fmla="*/ 4921 w 10007"/>
              <a:gd name="connsiteY8" fmla="*/ 3723 h 10000"/>
              <a:gd name="connsiteX9" fmla="*/ 8893 w 10007"/>
              <a:gd name="connsiteY9" fmla="*/ 3723 h 10000"/>
              <a:gd name="connsiteX10" fmla="*/ 8963 w 10007"/>
              <a:gd name="connsiteY10" fmla="*/ 4311 h 10000"/>
              <a:gd name="connsiteX11" fmla="*/ 8963 w 10007"/>
              <a:gd name="connsiteY11" fmla="*/ 6297 h 10000"/>
              <a:gd name="connsiteX12" fmla="*/ 9022 w 10007"/>
              <a:gd name="connsiteY12" fmla="*/ 6971 h 10000"/>
              <a:gd name="connsiteX13" fmla="*/ 10007 w 10007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7000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6956 h 10000"/>
              <a:gd name="connsiteX0" fmla="*/ 0 w 10010"/>
              <a:gd name="connsiteY0" fmla="*/ 1 h 10000"/>
              <a:gd name="connsiteX1" fmla="*/ 889 w 10010"/>
              <a:gd name="connsiteY1" fmla="*/ 0 h 10000"/>
              <a:gd name="connsiteX2" fmla="*/ 958 w 10010"/>
              <a:gd name="connsiteY2" fmla="*/ 586 h 10000"/>
              <a:gd name="connsiteX3" fmla="*/ 958 w 10010"/>
              <a:gd name="connsiteY3" fmla="*/ 9414 h 10000"/>
              <a:gd name="connsiteX4" fmla="*/ 1030 w 10010"/>
              <a:gd name="connsiteY4" fmla="*/ 10000 h 10000"/>
              <a:gd name="connsiteX5" fmla="*/ 4779 w 10010"/>
              <a:gd name="connsiteY5" fmla="*/ 10000 h 10000"/>
              <a:gd name="connsiteX6" fmla="*/ 4850 w 10010"/>
              <a:gd name="connsiteY6" fmla="*/ 9414 h 10000"/>
              <a:gd name="connsiteX7" fmla="*/ 4850 w 10010"/>
              <a:gd name="connsiteY7" fmla="*/ 4311 h 10000"/>
              <a:gd name="connsiteX8" fmla="*/ 4921 w 10010"/>
              <a:gd name="connsiteY8" fmla="*/ 3723 h 10000"/>
              <a:gd name="connsiteX9" fmla="*/ 8893 w 10010"/>
              <a:gd name="connsiteY9" fmla="*/ 3723 h 10000"/>
              <a:gd name="connsiteX10" fmla="*/ 8963 w 10010"/>
              <a:gd name="connsiteY10" fmla="*/ 4311 h 10000"/>
              <a:gd name="connsiteX11" fmla="*/ 8963 w 10010"/>
              <a:gd name="connsiteY11" fmla="*/ 6297 h 10000"/>
              <a:gd name="connsiteX12" fmla="*/ 9022 w 10010"/>
              <a:gd name="connsiteY12" fmla="*/ 6971 h 10000"/>
              <a:gd name="connsiteX13" fmla="*/ 10010 w 10010"/>
              <a:gd name="connsiteY13" fmla="*/ 7000 h 10000"/>
              <a:gd name="connsiteX0" fmla="*/ 0 w 10013"/>
              <a:gd name="connsiteY0" fmla="*/ 1 h 10000"/>
              <a:gd name="connsiteX1" fmla="*/ 889 w 10013"/>
              <a:gd name="connsiteY1" fmla="*/ 0 h 10000"/>
              <a:gd name="connsiteX2" fmla="*/ 958 w 10013"/>
              <a:gd name="connsiteY2" fmla="*/ 586 h 10000"/>
              <a:gd name="connsiteX3" fmla="*/ 958 w 10013"/>
              <a:gd name="connsiteY3" fmla="*/ 9414 h 10000"/>
              <a:gd name="connsiteX4" fmla="*/ 1030 w 10013"/>
              <a:gd name="connsiteY4" fmla="*/ 10000 h 10000"/>
              <a:gd name="connsiteX5" fmla="*/ 4779 w 10013"/>
              <a:gd name="connsiteY5" fmla="*/ 10000 h 10000"/>
              <a:gd name="connsiteX6" fmla="*/ 4850 w 10013"/>
              <a:gd name="connsiteY6" fmla="*/ 9414 h 10000"/>
              <a:gd name="connsiteX7" fmla="*/ 4850 w 10013"/>
              <a:gd name="connsiteY7" fmla="*/ 4311 h 10000"/>
              <a:gd name="connsiteX8" fmla="*/ 4921 w 10013"/>
              <a:gd name="connsiteY8" fmla="*/ 3723 h 10000"/>
              <a:gd name="connsiteX9" fmla="*/ 8893 w 10013"/>
              <a:gd name="connsiteY9" fmla="*/ 3723 h 10000"/>
              <a:gd name="connsiteX10" fmla="*/ 8963 w 10013"/>
              <a:gd name="connsiteY10" fmla="*/ 4311 h 10000"/>
              <a:gd name="connsiteX11" fmla="*/ 8963 w 10013"/>
              <a:gd name="connsiteY11" fmla="*/ 6297 h 10000"/>
              <a:gd name="connsiteX12" fmla="*/ 9022 w 10013"/>
              <a:gd name="connsiteY12" fmla="*/ 6971 h 10000"/>
              <a:gd name="connsiteX13" fmla="*/ 10013 w 10013"/>
              <a:gd name="connsiteY13" fmla="*/ 6956 h 10000"/>
              <a:gd name="connsiteX0" fmla="*/ 0 w 10081"/>
              <a:gd name="connsiteY0" fmla="*/ 1 h 10000"/>
              <a:gd name="connsiteX1" fmla="*/ 889 w 10081"/>
              <a:gd name="connsiteY1" fmla="*/ 0 h 10000"/>
              <a:gd name="connsiteX2" fmla="*/ 958 w 10081"/>
              <a:gd name="connsiteY2" fmla="*/ 586 h 10000"/>
              <a:gd name="connsiteX3" fmla="*/ 958 w 10081"/>
              <a:gd name="connsiteY3" fmla="*/ 9414 h 10000"/>
              <a:gd name="connsiteX4" fmla="*/ 1030 w 10081"/>
              <a:gd name="connsiteY4" fmla="*/ 10000 h 10000"/>
              <a:gd name="connsiteX5" fmla="*/ 4779 w 10081"/>
              <a:gd name="connsiteY5" fmla="*/ 10000 h 10000"/>
              <a:gd name="connsiteX6" fmla="*/ 4850 w 10081"/>
              <a:gd name="connsiteY6" fmla="*/ 9414 h 10000"/>
              <a:gd name="connsiteX7" fmla="*/ 4850 w 10081"/>
              <a:gd name="connsiteY7" fmla="*/ 4311 h 10000"/>
              <a:gd name="connsiteX8" fmla="*/ 4921 w 10081"/>
              <a:gd name="connsiteY8" fmla="*/ 3723 h 10000"/>
              <a:gd name="connsiteX9" fmla="*/ 8893 w 10081"/>
              <a:gd name="connsiteY9" fmla="*/ 3723 h 10000"/>
              <a:gd name="connsiteX10" fmla="*/ 8963 w 10081"/>
              <a:gd name="connsiteY10" fmla="*/ 4311 h 10000"/>
              <a:gd name="connsiteX11" fmla="*/ 8963 w 10081"/>
              <a:gd name="connsiteY11" fmla="*/ 6297 h 10000"/>
              <a:gd name="connsiteX12" fmla="*/ 9022 w 10081"/>
              <a:gd name="connsiteY12" fmla="*/ 6971 h 10000"/>
              <a:gd name="connsiteX13" fmla="*/ 10081 w 10081"/>
              <a:gd name="connsiteY13" fmla="*/ 6978 h 10000"/>
              <a:gd name="connsiteX0" fmla="*/ 0 w 10089"/>
              <a:gd name="connsiteY0" fmla="*/ 1 h 10000"/>
              <a:gd name="connsiteX1" fmla="*/ 889 w 10089"/>
              <a:gd name="connsiteY1" fmla="*/ 0 h 10000"/>
              <a:gd name="connsiteX2" fmla="*/ 958 w 10089"/>
              <a:gd name="connsiteY2" fmla="*/ 586 h 10000"/>
              <a:gd name="connsiteX3" fmla="*/ 958 w 10089"/>
              <a:gd name="connsiteY3" fmla="*/ 9414 h 10000"/>
              <a:gd name="connsiteX4" fmla="*/ 1030 w 10089"/>
              <a:gd name="connsiteY4" fmla="*/ 10000 h 10000"/>
              <a:gd name="connsiteX5" fmla="*/ 4779 w 10089"/>
              <a:gd name="connsiteY5" fmla="*/ 10000 h 10000"/>
              <a:gd name="connsiteX6" fmla="*/ 4850 w 10089"/>
              <a:gd name="connsiteY6" fmla="*/ 9414 h 10000"/>
              <a:gd name="connsiteX7" fmla="*/ 4850 w 10089"/>
              <a:gd name="connsiteY7" fmla="*/ 4311 h 10000"/>
              <a:gd name="connsiteX8" fmla="*/ 4921 w 10089"/>
              <a:gd name="connsiteY8" fmla="*/ 3723 h 10000"/>
              <a:gd name="connsiteX9" fmla="*/ 8893 w 10089"/>
              <a:gd name="connsiteY9" fmla="*/ 3723 h 10000"/>
              <a:gd name="connsiteX10" fmla="*/ 8963 w 10089"/>
              <a:gd name="connsiteY10" fmla="*/ 4311 h 10000"/>
              <a:gd name="connsiteX11" fmla="*/ 8963 w 10089"/>
              <a:gd name="connsiteY11" fmla="*/ 6297 h 10000"/>
              <a:gd name="connsiteX12" fmla="*/ 9022 w 10089"/>
              <a:gd name="connsiteY12" fmla="*/ 6971 h 10000"/>
              <a:gd name="connsiteX13" fmla="*/ 10089 w 10089"/>
              <a:gd name="connsiteY13" fmla="*/ 6956 h 10000"/>
              <a:gd name="connsiteX0" fmla="*/ 0 w 10092"/>
              <a:gd name="connsiteY0" fmla="*/ 1 h 10000"/>
              <a:gd name="connsiteX1" fmla="*/ 889 w 10092"/>
              <a:gd name="connsiteY1" fmla="*/ 0 h 10000"/>
              <a:gd name="connsiteX2" fmla="*/ 958 w 10092"/>
              <a:gd name="connsiteY2" fmla="*/ 586 h 10000"/>
              <a:gd name="connsiteX3" fmla="*/ 958 w 10092"/>
              <a:gd name="connsiteY3" fmla="*/ 9414 h 10000"/>
              <a:gd name="connsiteX4" fmla="*/ 1030 w 10092"/>
              <a:gd name="connsiteY4" fmla="*/ 10000 h 10000"/>
              <a:gd name="connsiteX5" fmla="*/ 4779 w 10092"/>
              <a:gd name="connsiteY5" fmla="*/ 10000 h 10000"/>
              <a:gd name="connsiteX6" fmla="*/ 4850 w 10092"/>
              <a:gd name="connsiteY6" fmla="*/ 9414 h 10000"/>
              <a:gd name="connsiteX7" fmla="*/ 4850 w 10092"/>
              <a:gd name="connsiteY7" fmla="*/ 4311 h 10000"/>
              <a:gd name="connsiteX8" fmla="*/ 4921 w 10092"/>
              <a:gd name="connsiteY8" fmla="*/ 3723 h 10000"/>
              <a:gd name="connsiteX9" fmla="*/ 8893 w 10092"/>
              <a:gd name="connsiteY9" fmla="*/ 3723 h 10000"/>
              <a:gd name="connsiteX10" fmla="*/ 8963 w 10092"/>
              <a:gd name="connsiteY10" fmla="*/ 4311 h 10000"/>
              <a:gd name="connsiteX11" fmla="*/ 8963 w 10092"/>
              <a:gd name="connsiteY11" fmla="*/ 6297 h 10000"/>
              <a:gd name="connsiteX12" fmla="*/ 9022 w 10092"/>
              <a:gd name="connsiteY12" fmla="*/ 6971 h 10000"/>
              <a:gd name="connsiteX13" fmla="*/ 10092 w 10092"/>
              <a:gd name="connsiteY13" fmla="*/ 6978 h 10000"/>
              <a:gd name="connsiteX0" fmla="*/ 0 w 10095"/>
              <a:gd name="connsiteY0" fmla="*/ 1 h 10000"/>
              <a:gd name="connsiteX1" fmla="*/ 889 w 10095"/>
              <a:gd name="connsiteY1" fmla="*/ 0 h 10000"/>
              <a:gd name="connsiteX2" fmla="*/ 958 w 10095"/>
              <a:gd name="connsiteY2" fmla="*/ 586 h 10000"/>
              <a:gd name="connsiteX3" fmla="*/ 958 w 10095"/>
              <a:gd name="connsiteY3" fmla="*/ 9414 h 10000"/>
              <a:gd name="connsiteX4" fmla="*/ 1030 w 10095"/>
              <a:gd name="connsiteY4" fmla="*/ 10000 h 10000"/>
              <a:gd name="connsiteX5" fmla="*/ 4779 w 10095"/>
              <a:gd name="connsiteY5" fmla="*/ 10000 h 10000"/>
              <a:gd name="connsiteX6" fmla="*/ 4850 w 10095"/>
              <a:gd name="connsiteY6" fmla="*/ 9414 h 10000"/>
              <a:gd name="connsiteX7" fmla="*/ 4850 w 10095"/>
              <a:gd name="connsiteY7" fmla="*/ 4311 h 10000"/>
              <a:gd name="connsiteX8" fmla="*/ 4921 w 10095"/>
              <a:gd name="connsiteY8" fmla="*/ 3723 h 10000"/>
              <a:gd name="connsiteX9" fmla="*/ 8893 w 10095"/>
              <a:gd name="connsiteY9" fmla="*/ 3723 h 10000"/>
              <a:gd name="connsiteX10" fmla="*/ 8963 w 10095"/>
              <a:gd name="connsiteY10" fmla="*/ 4311 h 10000"/>
              <a:gd name="connsiteX11" fmla="*/ 8963 w 10095"/>
              <a:gd name="connsiteY11" fmla="*/ 6297 h 10000"/>
              <a:gd name="connsiteX12" fmla="*/ 9022 w 10095"/>
              <a:gd name="connsiteY12" fmla="*/ 6971 h 10000"/>
              <a:gd name="connsiteX13" fmla="*/ 10095 w 10095"/>
              <a:gd name="connsiteY13" fmla="*/ 6978 h 10000"/>
              <a:gd name="connsiteX0" fmla="*/ 0 w 10095"/>
              <a:gd name="connsiteY0" fmla="*/ 1 h 10000"/>
              <a:gd name="connsiteX1" fmla="*/ 889 w 10095"/>
              <a:gd name="connsiteY1" fmla="*/ 0 h 10000"/>
              <a:gd name="connsiteX2" fmla="*/ 958 w 10095"/>
              <a:gd name="connsiteY2" fmla="*/ 586 h 10000"/>
              <a:gd name="connsiteX3" fmla="*/ 958 w 10095"/>
              <a:gd name="connsiteY3" fmla="*/ 9414 h 10000"/>
              <a:gd name="connsiteX4" fmla="*/ 1030 w 10095"/>
              <a:gd name="connsiteY4" fmla="*/ 10000 h 10000"/>
              <a:gd name="connsiteX5" fmla="*/ 4779 w 10095"/>
              <a:gd name="connsiteY5" fmla="*/ 10000 h 10000"/>
              <a:gd name="connsiteX6" fmla="*/ 4850 w 10095"/>
              <a:gd name="connsiteY6" fmla="*/ 9414 h 10000"/>
              <a:gd name="connsiteX7" fmla="*/ 4850 w 10095"/>
              <a:gd name="connsiteY7" fmla="*/ 4311 h 10000"/>
              <a:gd name="connsiteX8" fmla="*/ 4921 w 10095"/>
              <a:gd name="connsiteY8" fmla="*/ 3723 h 10000"/>
              <a:gd name="connsiteX9" fmla="*/ 8893 w 10095"/>
              <a:gd name="connsiteY9" fmla="*/ 3723 h 10000"/>
              <a:gd name="connsiteX10" fmla="*/ 8963 w 10095"/>
              <a:gd name="connsiteY10" fmla="*/ 4311 h 10000"/>
              <a:gd name="connsiteX11" fmla="*/ 8963 w 10095"/>
              <a:gd name="connsiteY11" fmla="*/ 6297 h 10000"/>
              <a:gd name="connsiteX12" fmla="*/ 9022 w 10095"/>
              <a:gd name="connsiteY12" fmla="*/ 6971 h 10000"/>
              <a:gd name="connsiteX13" fmla="*/ 10095 w 10095"/>
              <a:gd name="connsiteY13" fmla="*/ 6978 h 10000"/>
              <a:gd name="connsiteX0" fmla="*/ 0 w 10095"/>
              <a:gd name="connsiteY0" fmla="*/ 1 h 10000"/>
              <a:gd name="connsiteX1" fmla="*/ 889 w 10095"/>
              <a:gd name="connsiteY1" fmla="*/ 0 h 10000"/>
              <a:gd name="connsiteX2" fmla="*/ 958 w 10095"/>
              <a:gd name="connsiteY2" fmla="*/ 586 h 10000"/>
              <a:gd name="connsiteX3" fmla="*/ 958 w 10095"/>
              <a:gd name="connsiteY3" fmla="*/ 9414 h 10000"/>
              <a:gd name="connsiteX4" fmla="*/ 1030 w 10095"/>
              <a:gd name="connsiteY4" fmla="*/ 10000 h 10000"/>
              <a:gd name="connsiteX5" fmla="*/ 4779 w 10095"/>
              <a:gd name="connsiteY5" fmla="*/ 10000 h 10000"/>
              <a:gd name="connsiteX6" fmla="*/ 4850 w 10095"/>
              <a:gd name="connsiteY6" fmla="*/ 9414 h 10000"/>
              <a:gd name="connsiteX7" fmla="*/ 4850 w 10095"/>
              <a:gd name="connsiteY7" fmla="*/ 4311 h 10000"/>
              <a:gd name="connsiteX8" fmla="*/ 4921 w 10095"/>
              <a:gd name="connsiteY8" fmla="*/ 3723 h 10000"/>
              <a:gd name="connsiteX9" fmla="*/ 8893 w 10095"/>
              <a:gd name="connsiteY9" fmla="*/ 3723 h 10000"/>
              <a:gd name="connsiteX10" fmla="*/ 8963 w 10095"/>
              <a:gd name="connsiteY10" fmla="*/ 4311 h 10000"/>
              <a:gd name="connsiteX11" fmla="*/ 8963 w 10095"/>
              <a:gd name="connsiteY11" fmla="*/ 6297 h 10000"/>
              <a:gd name="connsiteX12" fmla="*/ 9022 w 10095"/>
              <a:gd name="connsiteY12" fmla="*/ 6971 h 10000"/>
              <a:gd name="connsiteX13" fmla="*/ 10095 w 10095"/>
              <a:gd name="connsiteY13" fmla="*/ 6912 h 10000"/>
              <a:gd name="connsiteX0" fmla="*/ 0 w 10105"/>
              <a:gd name="connsiteY0" fmla="*/ 1 h 10000"/>
              <a:gd name="connsiteX1" fmla="*/ 889 w 10105"/>
              <a:gd name="connsiteY1" fmla="*/ 0 h 10000"/>
              <a:gd name="connsiteX2" fmla="*/ 958 w 10105"/>
              <a:gd name="connsiteY2" fmla="*/ 586 h 10000"/>
              <a:gd name="connsiteX3" fmla="*/ 958 w 10105"/>
              <a:gd name="connsiteY3" fmla="*/ 9414 h 10000"/>
              <a:gd name="connsiteX4" fmla="*/ 1030 w 10105"/>
              <a:gd name="connsiteY4" fmla="*/ 10000 h 10000"/>
              <a:gd name="connsiteX5" fmla="*/ 4779 w 10105"/>
              <a:gd name="connsiteY5" fmla="*/ 10000 h 10000"/>
              <a:gd name="connsiteX6" fmla="*/ 4850 w 10105"/>
              <a:gd name="connsiteY6" fmla="*/ 9414 h 10000"/>
              <a:gd name="connsiteX7" fmla="*/ 4850 w 10105"/>
              <a:gd name="connsiteY7" fmla="*/ 4311 h 10000"/>
              <a:gd name="connsiteX8" fmla="*/ 4921 w 10105"/>
              <a:gd name="connsiteY8" fmla="*/ 3723 h 10000"/>
              <a:gd name="connsiteX9" fmla="*/ 8893 w 10105"/>
              <a:gd name="connsiteY9" fmla="*/ 3723 h 10000"/>
              <a:gd name="connsiteX10" fmla="*/ 8963 w 10105"/>
              <a:gd name="connsiteY10" fmla="*/ 4311 h 10000"/>
              <a:gd name="connsiteX11" fmla="*/ 8963 w 10105"/>
              <a:gd name="connsiteY11" fmla="*/ 6297 h 10000"/>
              <a:gd name="connsiteX12" fmla="*/ 9022 w 10105"/>
              <a:gd name="connsiteY12" fmla="*/ 6971 h 10000"/>
              <a:gd name="connsiteX13" fmla="*/ 10105 w 10105"/>
              <a:gd name="connsiteY13" fmla="*/ 6978 h 10000"/>
              <a:gd name="connsiteX0" fmla="*/ 0 w 10105"/>
              <a:gd name="connsiteY0" fmla="*/ 1 h 10000"/>
              <a:gd name="connsiteX1" fmla="*/ 889 w 10105"/>
              <a:gd name="connsiteY1" fmla="*/ 0 h 10000"/>
              <a:gd name="connsiteX2" fmla="*/ 958 w 10105"/>
              <a:gd name="connsiteY2" fmla="*/ 586 h 10000"/>
              <a:gd name="connsiteX3" fmla="*/ 958 w 10105"/>
              <a:gd name="connsiteY3" fmla="*/ 9414 h 10000"/>
              <a:gd name="connsiteX4" fmla="*/ 1030 w 10105"/>
              <a:gd name="connsiteY4" fmla="*/ 10000 h 10000"/>
              <a:gd name="connsiteX5" fmla="*/ 4779 w 10105"/>
              <a:gd name="connsiteY5" fmla="*/ 10000 h 10000"/>
              <a:gd name="connsiteX6" fmla="*/ 4850 w 10105"/>
              <a:gd name="connsiteY6" fmla="*/ 9414 h 10000"/>
              <a:gd name="connsiteX7" fmla="*/ 4850 w 10105"/>
              <a:gd name="connsiteY7" fmla="*/ 4311 h 10000"/>
              <a:gd name="connsiteX8" fmla="*/ 4921 w 10105"/>
              <a:gd name="connsiteY8" fmla="*/ 3723 h 10000"/>
              <a:gd name="connsiteX9" fmla="*/ 8893 w 10105"/>
              <a:gd name="connsiteY9" fmla="*/ 3723 h 10000"/>
              <a:gd name="connsiteX10" fmla="*/ 8963 w 10105"/>
              <a:gd name="connsiteY10" fmla="*/ 4311 h 10000"/>
              <a:gd name="connsiteX11" fmla="*/ 8963 w 10105"/>
              <a:gd name="connsiteY11" fmla="*/ 6297 h 10000"/>
              <a:gd name="connsiteX12" fmla="*/ 9022 w 10105"/>
              <a:gd name="connsiteY12" fmla="*/ 6971 h 10000"/>
              <a:gd name="connsiteX13" fmla="*/ 10105 w 10105"/>
              <a:gd name="connsiteY13" fmla="*/ 6978 h 10000"/>
              <a:gd name="connsiteX0" fmla="*/ 0 w 10105"/>
              <a:gd name="connsiteY0" fmla="*/ 1 h 10000"/>
              <a:gd name="connsiteX1" fmla="*/ 889 w 10105"/>
              <a:gd name="connsiteY1" fmla="*/ 0 h 10000"/>
              <a:gd name="connsiteX2" fmla="*/ 958 w 10105"/>
              <a:gd name="connsiteY2" fmla="*/ 586 h 10000"/>
              <a:gd name="connsiteX3" fmla="*/ 958 w 10105"/>
              <a:gd name="connsiteY3" fmla="*/ 9414 h 10000"/>
              <a:gd name="connsiteX4" fmla="*/ 1030 w 10105"/>
              <a:gd name="connsiteY4" fmla="*/ 10000 h 10000"/>
              <a:gd name="connsiteX5" fmla="*/ 4779 w 10105"/>
              <a:gd name="connsiteY5" fmla="*/ 10000 h 10000"/>
              <a:gd name="connsiteX6" fmla="*/ 4850 w 10105"/>
              <a:gd name="connsiteY6" fmla="*/ 9414 h 10000"/>
              <a:gd name="connsiteX7" fmla="*/ 4850 w 10105"/>
              <a:gd name="connsiteY7" fmla="*/ 4311 h 10000"/>
              <a:gd name="connsiteX8" fmla="*/ 4921 w 10105"/>
              <a:gd name="connsiteY8" fmla="*/ 3723 h 10000"/>
              <a:gd name="connsiteX9" fmla="*/ 8893 w 10105"/>
              <a:gd name="connsiteY9" fmla="*/ 3723 h 10000"/>
              <a:gd name="connsiteX10" fmla="*/ 8963 w 10105"/>
              <a:gd name="connsiteY10" fmla="*/ 4311 h 10000"/>
              <a:gd name="connsiteX11" fmla="*/ 8963 w 10105"/>
              <a:gd name="connsiteY11" fmla="*/ 6297 h 10000"/>
              <a:gd name="connsiteX12" fmla="*/ 9022 w 10105"/>
              <a:gd name="connsiteY12" fmla="*/ 6971 h 10000"/>
              <a:gd name="connsiteX13" fmla="*/ 10105 w 10105"/>
              <a:gd name="connsiteY13" fmla="*/ 6978 h 10000"/>
              <a:gd name="connsiteX0" fmla="*/ 0 w 10131"/>
              <a:gd name="connsiteY0" fmla="*/ 1 h 10000"/>
              <a:gd name="connsiteX1" fmla="*/ 889 w 10131"/>
              <a:gd name="connsiteY1" fmla="*/ 0 h 10000"/>
              <a:gd name="connsiteX2" fmla="*/ 958 w 10131"/>
              <a:gd name="connsiteY2" fmla="*/ 586 h 10000"/>
              <a:gd name="connsiteX3" fmla="*/ 958 w 10131"/>
              <a:gd name="connsiteY3" fmla="*/ 9414 h 10000"/>
              <a:gd name="connsiteX4" fmla="*/ 1030 w 10131"/>
              <a:gd name="connsiteY4" fmla="*/ 10000 h 10000"/>
              <a:gd name="connsiteX5" fmla="*/ 4779 w 10131"/>
              <a:gd name="connsiteY5" fmla="*/ 10000 h 10000"/>
              <a:gd name="connsiteX6" fmla="*/ 4850 w 10131"/>
              <a:gd name="connsiteY6" fmla="*/ 9414 h 10000"/>
              <a:gd name="connsiteX7" fmla="*/ 4850 w 10131"/>
              <a:gd name="connsiteY7" fmla="*/ 4311 h 10000"/>
              <a:gd name="connsiteX8" fmla="*/ 4921 w 10131"/>
              <a:gd name="connsiteY8" fmla="*/ 3723 h 10000"/>
              <a:gd name="connsiteX9" fmla="*/ 8893 w 10131"/>
              <a:gd name="connsiteY9" fmla="*/ 3723 h 10000"/>
              <a:gd name="connsiteX10" fmla="*/ 8963 w 10131"/>
              <a:gd name="connsiteY10" fmla="*/ 4311 h 10000"/>
              <a:gd name="connsiteX11" fmla="*/ 8963 w 10131"/>
              <a:gd name="connsiteY11" fmla="*/ 6297 h 10000"/>
              <a:gd name="connsiteX12" fmla="*/ 9022 w 10131"/>
              <a:gd name="connsiteY12" fmla="*/ 6971 h 10000"/>
              <a:gd name="connsiteX13" fmla="*/ 10131 w 10131"/>
              <a:gd name="connsiteY13" fmla="*/ 6978 h 10000"/>
              <a:gd name="connsiteX0" fmla="*/ 0 w 9996"/>
              <a:gd name="connsiteY0" fmla="*/ 1 h 10000"/>
              <a:gd name="connsiteX1" fmla="*/ 889 w 9996"/>
              <a:gd name="connsiteY1" fmla="*/ 0 h 10000"/>
              <a:gd name="connsiteX2" fmla="*/ 958 w 9996"/>
              <a:gd name="connsiteY2" fmla="*/ 586 h 10000"/>
              <a:gd name="connsiteX3" fmla="*/ 958 w 9996"/>
              <a:gd name="connsiteY3" fmla="*/ 9414 h 10000"/>
              <a:gd name="connsiteX4" fmla="*/ 1030 w 9996"/>
              <a:gd name="connsiteY4" fmla="*/ 10000 h 10000"/>
              <a:gd name="connsiteX5" fmla="*/ 4779 w 9996"/>
              <a:gd name="connsiteY5" fmla="*/ 10000 h 10000"/>
              <a:gd name="connsiteX6" fmla="*/ 4850 w 9996"/>
              <a:gd name="connsiteY6" fmla="*/ 9414 h 10000"/>
              <a:gd name="connsiteX7" fmla="*/ 4850 w 9996"/>
              <a:gd name="connsiteY7" fmla="*/ 4311 h 10000"/>
              <a:gd name="connsiteX8" fmla="*/ 4921 w 9996"/>
              <a:gd name="connsiteY8" fmla="*/ 3723 h 10000"/>
              <a:gd name="connsiteX9" fmla="*/ 8893 w 9996"/>
              <a:gd name="connsiteY9" fmla="*/ 3723 h 10000"/>
              <a:gd name="connsiteX10" fmla="*/ 8963 w 9996"/>
              <a:gd name="connsiteY10" fmla="*/ 4311 h 10000"/>
              <a:gd name="connsiteX11" fmla="*/ 8963 w 9996"/>
              <a:gd name="connsiteY11" fmla="*/ 6297 h 10000"/>
              <a:gd name="connsiteX12" fmla="*/ 9022 w 9996"/>
              <a:gd name="connsiteY12" fmla="*/ 6971 h 10000"/>
              <a:gd name="connsiteX13" fmla="*/ 9996 w 9996"/>
              <a:gd name="connsiteY13" fmla="*/ 6978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9996" h="10000">
                <a:moveTo>
                  <a:pt x="0" y="1"/>
                </a:moveTo>
                <a:lnTo>
                  <a:pt x="889" y="0"/>
                </a:lnTo>
                <a:cubicBezTo>
                  <a:pt x="924" y="0"/>
                  <a:pt x="958" y="272"/>
                  <a:pt x="958" y="586"/>
                </a:cubicBezTo>
                <a:lnTo>
                  <a:pt x="958" y="9414"/>
                </a:lnTo>
                <a:cubicBezTo>
                  <a:pt x="958" y="9750"/>
                  <a:pt x="989" y="10000"/>
                  <a:pt x="1030" y="10000"/>
                </a:cubicBezTo>
                <a:lnTo>
                  <a:pt x="4779" y="10000"/>
                </a:lnTo>
                <a:cubicBezTo>
                  <a:pt x="4818" y="10000"/>
                  <a:pt x="4850" y="9750"/>
                  <a:pt x="4850" y="9414"/>
                </a:cubicBezTo>
                <a:lnTo>
                  <a:pt x="4850" y="4311"/>
                </a:lnTo>
                <a:cubicBezTo>
                  <a:pt x="4850" y="3996"/>
                  <a:pt x="4883" y="3723"/>
                  <a:pt x="4921" y="3723"/>
                </a:cubicBezTo>
                <a:lnTo>
                  <a:pt x="8893" y="3723"/>
                </a:lnTo>
                <a:cubicBezTo>
                  <a:pt x="8932" y="3723"/>
                  <a:pt x="8963" y="3996"/>
                  <a:pt x="8963" y="4311"/>
                </a:cubicBezTo>
                <a:lnTo>
                  <a:pt x="8963" y="6297"/>
                </a:lnTo>
                <a:cubicBezTo>
                  <a:pt x="8963" y="6633"/>
                  <a:pt x="8986" y="6971"/>
                  <a:pt x="9022" y="6971"/>
                </a:cubicBezTo>
                <a:cubicBezTo>
                  <a:pt x="9669" y="6959"/>
                  <a:pt x="9686" y="6968"/>
                  <a:pt x="9996" y="6978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11"/>
          <p:cNvSpPr>
            <a:spLocks/>
          </p:cNvSpPr>
          <p:nvPr/>
        </p:nvSpPr>
        <p:spPr bwMode="gray">
          <a:xfrm>
            <a:off x="-4979" y="4336985"/>
            <a:ext cx="9147342" cy="1757619"/>
          </a:xfrm>
          <a:custGeom>
            <a:avLst/>
            <a:gdLst>
              <a:gd name="T0" fmla="*/ 0 w 8479"/>
              <a:gd name="T1" fmla="*/ 772 h 894"/>
              <a:gd name="T2" fmla="*/ 1132 w 8479"/>
              <a:gd name="T3" fmla="*/ 772 h 894"/>
              <a:gd name="T4" fmla="*/ 1160 w 8479"/>
              <a:gd name="T5" fmla="*/ 744 h 894"/>
              <a:gd name="T6" fmla="*/ 1160 w 8479"/>
              <a:gd name="T7" fmla="*/ 263 h 894"/>
              <a:gd name="T8" fmla="*/ 1188 w 8479"/>
              <a:gd name="T9" fmla="*/ 235 h 894"/>
              <a:gd name="T10" fmla="*/ 2202 w 8479"/>
              <a:gd name="T11" fmla="*/ 235 h 894"/>
              <a:gd name="T12" fmla="*/ 2230 w 8479"/>
              <a:gd name="T13" fmla="*/ 263 h 894"/>
              <a:gd name="T14" fmla="*/ 2230 w 8479"/>
              <a:gd name="T15" fmla="*/ 745 h 894"/>
              <a:gd name="T16" fmla="*/ 2258 w 8479"/>
              <a:gd name="T17" fmla="*/ 773 h 894"/>
              <a:gd name="T18" fmla="*/ 3688 w 8479"/>
              <a:gd name="T19" fmla="*/ 773 h 894"/>
              <a:gd name="T20" fmla="*/ 3716 w 8479"/>
              <a:gd name="T21" fmla="*/ 745 h 894"/>
              <a:gd name="T22" fmla="*/ 3716 w 8479"/>
              <a:gd name="T23" fmla="*/ 28 h 894"/>
              <a:gd name="T24" fmla="*/ 3744 w 8479"/>
              <a:gd name="T25" fmla="*/ 0 h 894"/>
              <a:gd name="T26" fmla="*/ 5033 w 8479"/>
              <a:gd name="T27" fmla="*/ 0 h 894"/>
              <a:gd name="T28" fmla="*/ 5061 w 8479"/>
              <a:gd name="T29" fmla="*/ 28 h 894"/>
              <a:gd name="T30" fmla="*/ 5061 w 8479"/>
              <a:gd name="T31" fmla="*/ 516 h 894"/>
              <a:gd name="T32" fmla="*/ 5089 w 8479"/>
              <a:gd name="T33" fmla="*/ 544 h 894"/>
              <a:gd name="T34" fmla="*/ 5446 w 8479"/>
              <a:gd name="T35" fmla="*/ 544 h 894"/>
              <a:gd name="T36" fmla="*/ 5474 w 8479"/>
              <a:gd name="T37" fmla="*/ 516 h 894"/>
              <a:gd name="T38" fmla="*/ 5474 w 8479"/>
              <a:gd name="T39" fmla="*/ 205 h 894"/>
              <a:gd name="T40" fmla="*/ 5502 w 8479"/>
              <a:gd name="T41" fmla="*/ 177 h 894"/>
              <a:gd name="T42" fmla="*/ 6295 w 8479"/>
              <a:gd name="T43" fmla="*/ 177 h 894"/>
              <a:gd name="T44" fmla="*/ 6323 w 8479"/>
              <a:gd name="T45" fmla="*/ 205 h 894"/>
              <a:gd name="T46" fmla="*/ 6323 w 8479"/>
              <a:gd name="T47" fmla="*/ 866 h 894"/>
              <a:gd name="T48" fmla="*/ 6351 w 8479"/>
              <a:gd name="T49" fmla="*/ 894 h 894"/>
              <a:gd name="T50" fmla="*/ 7237 w 8479"/>
              <a:gd name="T51" fmla="*/ 894 h 894"/>
              <a:gd name="T52" fmla="*/ 7265 w 8479"/>
              <a:gd name="T53" fmla="*/ 866 h 894"/>
              <a:gd name="T54" fmla="*/ 7265 w 8479"/>
              <a:gd name="T55" fmla="*/ 563 h 894"/>
              <a:gd name="T56" fmla="*/ 7293 w 8479"/>
              <a:gd name="T57" fmla="*/ 535 h 894"/>
              <a:gd name="T58" fmla="*/ 8479 w 8479"/>
              <a:gd name="T59" fmla="*/ 535 h 894"/>
              <a:gd name="connsiteX0" fmla="*/ 0 w 8665"/>
              <a:gd name="connsiteY0" fmla="*/ 8635 h 10000"/>
              <a:gd name="connsiteX1" fmla="*/ 33 w 8665"/>
              <a:gd name="connsiteY1" fmla="*/ 8322 h 10000"/>
              <a:gd name="connsiteX2" fmla="*/ 33 w 8665"/>
              <a:gd name="connsiteY2" fmla="*/ 2942 h 10000"/>
              <a:gd name="connsiteX3" fmla="*/ 66 w 8665"/>
              <a:gd name="connsiteY3" fmla="*/ 2629 h 10000"/>
              <a:gd name="connsiteX4" fmla="*/ 1262 w 8665"/>
              <a:gd name="connsiteY4" fmla="*/ 2629 h 10000"/>
              <a:gd name="connsiteX5" fmla="*/ 1295 w 8665"/>
              <a:gd name="connsiteY5" fmla="*/ 2942 h 10000"/>
              <a:gd name="connsiteX6" fmla="*/ 1295 w 8665"/>
              <a:gd name="connsiteY6" fmla="*/ 8333 h 10000"/>
              <a:gd name="connsiteX7" fmla="*/ 1328 w 8665"/>
              <a:gd name="connsiteY7" fmla="*/ 8647 h 10000"/>
              <a:gd name="connsiteX8" fmla="*/ 3015 w 8665"/>
              <a:gd name="connsiteY8" fmla="*/ 8647 h 10000"/>
              <a:gd name="connsiteX9" fmla="*/ 3048 w 8665"/>
              <a:gd name="connsiteY9" fmla="*/ 8333 h 10000"/>
              <a:gd name="connsiteX10" fmla="*/ 3048 w 8665"/>
              <a:gd name="connsiteY10" fmla="*/ 313 h 10000"/>
              <a:gd name="connsiteX11" fmla="*/ 3081 w 8665"/>
              <a:gd name="connsiteY11" fmla="*/ 0 h 10000"/>
              <a:gd name="connsiteX12" fmla="*/ 4601 w 8665"/>
              <a:gd name="connsiteY12" fmla="*/ 0 h 10000"/>
              <a:gd name="connsiteX13" fmla="*/ 4634 w 8665"/>
              <a:gd name="connsiteY13" fmla="*/ 313 h 10000"/>
              <a:gd name="connsiteX14" fmla="*/ 4634 w 8665"/>
              <a:gd name="connsiteY14" fmla="*/ 5772 h 10000"/>
              <a:gd name="connsiteX15" fmla="*/ 4667 w 8665"/>
              <a:gd name="connsiteY15" fmla="*/ 6085 h 10000"/>
              <a:gd name="connsiteX16" fmla="*/ 5088 w 8665"/>
              <a:gd name="connsiteY16" fmla="*/ 6085 h 10000"/>
              <a:gd name="connsiteX17" fmla="*/ 5121 w 8665"/>
              <a:gd name="connsiteY17" fmla="*/ 5772 h 10000"/>
              <a:gd name="connsiteX18" fmla="*/ 5121 w 8665"/>
              <a:gd name="connsiteY18" fmla="*/ 2293 h 10000"/>
              <a:gd name="connsiteX19" fmla="*/ 5154 w 8665"/>
              <a:gd name="connsiteY19" fmla="*/ 1980 h 10000"/>
              <a:gd name="connsiteX20" fmla="*/ 6089 w 8665"/>
              <a:gd name="connsiteY20" fmla="*/ 1980 h 10000"/>
              <a:gd name="connsiteX21" fmla="*/ 6122 w 8665"/>
              <a:gd name="connsiteY21" fmla="*/ 2293 h 10000"/>
              <a:gd name="connsiteX22" fmla="*/ 6122 w 8665"/>
              <a:gd name="connsiteY22" fmla="*/ 9687 h 10000"/>
              <a:gd name="connsiteX23" fmla="*/ 6155 w 8665"/>
              <a:gd name="connsiteY23" fmla="*/ 10000 h 10000"/>
              <a:gd name="connsiteX24" fmla="*/ 7200 w 8665"/>
              <a:gd name="connsiteY24" fmla="*/ 10000 h 10000"/>
              <a:gd name="connsiteX25" fmla="*/ 7233 w 8665"/>
              <a:gd name="connsiteY25" fmla="*/ 9687 h 10000"/>
              <a:gd name="connsiteX26" fmla="*/ 7233 w 8665"/>
              <a:gd name="connsiteY26" fmla="*/ 6298 h 10000"/>
              <a:gd name="connsiteX27" fmla="*/ 7266 w 8665"/>
              <a:gd name="connsiteY27" fmla="*/ 5984 h 10000"/>
              <a:gd name="connsiteX28" fmla="*/ 8665 w 8665"/>
              <a:gd name="connsiteY28" fmla="*/ 5984 h 10000"/>
              <a:gd name="connsiteX0" fmla="*/ 0 w 9962"/>
              <a:gd name="connsiteY0" fmla="*/ 8322 h 10000"/>
              <a:gd name="connsiteX1" fmla="*/ 0 w 9962"/>
              <a:gd name="connsiteY1" fmla="*/ 2942 h 10000"/>
              <a:gd name="connsiteX2" fmla="*/ 38 w 9962"/>
              <a:gd name="connsiteY2" fmla="*/ 2629 h 10000"/>
              <a:gd name="connsiteX3" fmla="*/ 1418 w 9962"/>
              <a:gd name="connsiteY3" fmla="*/ 2629 h 10000"/>
              <a:gd name="connsiteX4" fmla="*/ 1457 w 9962"/>
              <a:gd name="connsiteY4" fmla="*/ 2942 h 10000"/>
              <a:gd name="connsiteX5" fmla="*/ 1457 w 9962"/>
              <a:gd name="connsiteY5" fmla="*/ 8333 h 10000"/>
              <a:gd name="connsiteX6" fmla="*/ 1495 w 9962"/>
              <a:gd name="connsiteY6" fmla="*/ 8647 h 10000"/>
              <a:gd name="connsiteX7" fmla="*/ 3442 w 9962"/>
              <a:gd name="connsiteY7" fmla="*/ 8647 h 10000"/>
              <a:gd name="connsiteX8" fmla="*/ 3480 w 9962"/>
              <a:gd name="connsiteY8" fmla="*/ 8333 h 10000"/>
              <a:gd name="connsiteX9" fmla="*/ 3480 w 9962"/>
              <a:gd name="connsiteY9" fmla="*/ 313 h 10000"/>
              <a:gd name="connsiteX10" fmla="*/ 3518 w 9962"/>
              <a:gd name="connsiteY10" fmla="*/ 0 h 10000"/>
              <a:gd name="connsiteX11" fmla="*/ 5272 w 9962"/>
              <a:gd name="connsiteY11" fmla="*/ 0 h 10000"/>
              <a:gd name="connsiteX12" fmla="*/ 5310 w 9962"/>
              <a:gd name="connsiteY12" fmla="*/ 313 h 10000"/>
              <a:gd name="connsiteX13" fmla="*/ 5310 w 9962"/>
              <a:gd name="connsiteY13" fmla="*/ 5772 h 10000"/>
              <a:gd name="connsiteX14" fmla="*/ 5348 w 9962"/>
              <a:gd name="connsiteY14" fmla="*/ 6085 h 10000"/>
              <a:gd name="connsiteX15" fmla="*/ 5834 w 9962"/>
              <a:gd name="connsiteY15" fmla="*/ 6085 h 10000"/>
              <a:gd name="connsiteX16" fmla="*/ 5872 w 9962"/>
              <a:gd name="connsiteY16" fmla="*/ 5772 h 10000"/>
              <a:gd name="connsiteX17" fmla="*/ 5872 w 9962"/>
              <a:gd name="connsiteY17" fmla="*/ 2293 h 10000"/>
              <a:gd name="connsiteX18" fmla="*/ 5910 w 9962"/>
              <a:gd name="connsiteY18" fmla="*/ 1980 h 10000"/>
              <a:gd name="connsiteX19" fmla="*/ 6989 w 9962"/>
              <a:gd name="connsiteY19" fmla="*/ 1980 h 10000"/>
              <a:gd name="connsiteX20" fmla="*/ 7027 w 9962"/>
              <a:gd name="connsiteY20" fmla="*/ 2293 h 10000"/>
              <a:gd name="connsiteX21" fmla="*/ 7027 w 9962"/>
              <a:gd name="connsiteY21" fmla="*/ 9687 h 10000"/>
              <a:gd name="connsiteX22" fmla="*/ 7065 w 9962"/>
              <a:gd name="connsiteY22" fmla="*/ 10000 h 10000"/>
              <a:gd name="connsiteX23" fmla="*/ 8271 w 9962"/>
              <a:gd name="connsiteY23" fmla="*/ 10000 h 10000"/>
              <a:gd name="connsiteX24" fmla="*/ 8309 w 9962"/>
              <a:gd name="connsiteY24" fmla="*/ 9687 h 10000"/>
              <a:gd name="connsiteX25" fmla="*/ 8309 w 9962"/>
              <a:gd name="connsiteY25" fmla="*/ 6298 h 10000"/>
              <a:gd name="connsiteX26" fmla="*/ 8347 w 9962"/>
              <a:gd name="connsiteY26" fmla="*/ 5984 h 10000"/>
              <a:gd name="connsiteX27" fmla="*/ 9962 w 9962"/>
              <a:gd name="connsiteY27" fmla="*/ 5984 h 10000"/>
              <a:gd name="connsiteX0" fmla="*/ 0 w 10000"/>
              <a:gd name="connsiteY0" fmla="*/ 2942 h 10000"/>
              <a:gd name="connsiteX1" fmla="*/ 38 w 10000"/>
              <a:gd name="connsiteY1" fmla="*/ 2629 h 10000"/>
              <a:gd name="connsiteX2" fmla="*/ 1423 w 10000"/>
              <a:gd name="connsiteY2" fmla="*/ 2629 h 10000"/>
              <a:gd name="connsiteX3" fmla="*/ 1463 w 10000"/>
              <a:gd name="connsiteY3" fmla="*/ 2942 h 10000"/>
              <a:gd name="connsiteX4" fmla="*/ 1463 w 10000"/>
              <a:gd name="connsiteY4" fmla="*/ 8333 h 10000"/>
              <a:gd name="connsiteX5" fmla="*/ 1501 w 10000"/>
              <a:gd name="connsiteY5" fmla="*/ 8647 h 10000"/>
              <a:gd name="connsiteX6" fmla="*/ 3455 w 10000"/>
              <a:gd name="connsiteY6" fmla="*/ 8647 h 10000"/>
              <a:gd name="connsiteX7" fmla="*/ 3493 w 10000"/>
              <a:gd name="connsiteY7" fmla="*/ 8333 h 10000"/>
              <a:gd name="connsiteX8" fmla="*/ 3493 w 10000"/>
              <a:gd name="connsiteY8" fmla="*/ 313 h 10000"/>
              <a:gd name="connsiteX9" fmla="*/ 3531 w 10000"/>
              <a:gd name="connsiteY9" fmla="*/ 0 h 10000"/>
              <a:gd name="connsiteX10" fmla="*/ 5292 w 10000"/>
              <a:gd name="connsiteY10" fmla="*/ 0 h 10000"/>
              <a:gd name="connsiteX11" fmla="*/ 5330 w 10000"/>
              <a:gd name="connsiteY11" fmla="*/ 313 h 10000"/>
              <a:gd name="connsiteX12" fmla="*/ 5330 w 10000"/>
              <a:gd name="connsiteY12" fmla="*/ 5772 h 10000"/>
              <a:gd name="connsiteX13" fmla="*/ 5368 w 10000"/>
              <a:gd name="connsiteY13" fmla="*/ 6085 h 10000"/>
              <a:gd name="connsiteX14" fmla="*/ 5856 w 10000"/>
              <a:gd name="connsiteY14" fmla="*/ 6085 h 10000"/>
              <a:gd name="connsiteX15" fmla="*/ 5894 w 10000"/>
              <a:gd name="connsiteY15" fmla="*/ 5772 h 10000"/>
              <a:gd name="connsiteX16" fmla="*/ 5894 w 10000"/>
              <a:gd name="connsiteY16" fmla="*/ 2293 h 10000"/>
              <a:gd name="connsiteX17" fmla="*/ 5933 w 10000"/>
              <a:gd name="connsiteY17" fmla="*/ 1980 h 10000"/>
              <a:gd name="connsiteX18" fmla="*/ 7016 w 10000"/>
              <a:gd name="connsiteY18" fmla="*/ 1980 h 10000"/>
              <a:gd name="connsiteX19" fmla="*/ 7054 w 10000"/>
              <a:gd name="connsiteY19" fmla="*/ 2293 h 10000"/>
              <a:gd name="connsiteX20" fmla="*/ 7054 w 10000"/>
              <a:gd name="connsiteY20" fmla="*/ 9687 h 10000"/>
              <a:gd name="connsiteX21" fmla="*/ 7092 w 10000"/>
              <a:gd name="connsiteY21" fmla="*/ 10000 h 10000"/>
              <a:gd name="connsiteX22" fmla="*/ 8303 w 10000"/>
              <a:gd name="connsiteY22" fmla="*/ 10000 h 10000"/>
              <a:gd name="connsiteX23" fmla="*/ 8341 w 10000"/>
              <a:gd name="connsiteY23" fmla="*/ 9687 h 10000"/>
              <a:gd name="connsiteX24" fmla="*/ 8341 w 10000"/>
              <a:gd name="connsiteY24" fmla="*/ 6298 h 10000"/>
              <a:gd name="connsiteX25" fmla="*/ 8379 w 10000"/>
              <a:gd name="connsiteY25" fmla="*/ 5984 h 10000"/>
              <a:gd name="connsiteX26" fmla="*/ 10000 w 10000"/>
              <a:gd name="connsiteY26" fmla="*/ 5984 h 10000"/>
              <a:gd name="connsiteX0" fmla="*/ 0 w 9962"/>
              <a:gd name="connsiteY0" fmla="*/ 2629 h 10000"/>
              <a:gd name="connsiteX1" fmla="*/ 1385 w 9962"/>
              <a:gd name="connsiteY1" fmla="*/ 2629 h 10000"/>
              <a:gd name="connsiteX2" fmla="*/ 1425 w 9962"/>
              <a:gd name="connsiteY2" fmla="*/ 2942 h 10000"/>
              <a:gd name="connsiteX3" fmla="*/ 1425 w 9962"/>
              <a:gd name="connsiteY3" fmla="*/ 8333 h 10000"/>
              <a:gd name="connsiteX4" fmla="*/ 1463 w 9962"/>
              <a:gd name="connsiteY4" fmla="*/ 8647 h 10000"/>
              <a:gd name="connsiteX5" fmla="*/ 3417 w 9962"/>
              <a:gd name="connsiteY5" fmla="*/ 8647 h 10000"/>
              <a:gd name="connsiteX6" fmla="*/ 3455 w 9962"/>
              <a:gd name="connsiteY6" fmla="*/ 8333 h 10000"/>
              <a:gd name="connsiteX7" fmla="*/ 3455 w 9962"/>
              <a:gd name="connsiteY7" fmla="*/ 313 h 10000"/>
              <a:gd name="connsiteX8" fmla="*/ 3493 w 9962"/>
              <a:gd name="connsiteY8" fmla="*/ 0 h 10000"/>
              <a:gd name="connsiteX9" fmla="*/ 5254 w 9962"/>
              <a:gd name="connsiteY9" fmla="*/ 0 h 10000"/>
              <a:gd name="connsiteX10" fmla="*/ 5292 w 9962"/>
              <a:gd name="connsiteY10" fmla="*/ 313 h 10000"/>
              <a:gd name="connsiteX11" fmla="*/ 5292 w 9962"/>
              <a:gd name="connsiteY11" fmla="*/ 5772 h 10000"/>
              <a:gd name="connsiteX12" fmla="*/ 5330 w 9962"/>
              <a:gd name="connsiteY12" fmla="*/ 6085 h 10000"/>
              <a:gd name="connsiteX13" fmla="*/ 5818 w 9962"/>
              <a:gd name="connsiteY13" fmla="*/ 6085 h 10000"/>
              <a:gd name="connsiteX14" fmla="*/ 5856 w 9962"/>
              <a:gd name="connsiteY14" fmla="*/ 5772 h 10000"/>
              <a:gd name="connsiteX15" fmla="*/ 5856 w 9962"/>
              <a:gd name="connsiteY15" fmla="*/ 2293 h 10000"/>
              <a:gd name="connsiteX16" fmla="*/ 5895 w 9962"/>
              <a:gd name="connsiteY16" fmla="*/ 1980 h 10000"/>
              <a:gd name="connsiteX17" fmla="*/ 6978 w 9962"/>
              <a:gd name="connsiteY17" fmla="*/ 1980 h 10000"/>
              <a:gd name="connsiteX18" fmla="*/ 7016 w 9962"/>
              <a:gd name="connsiteY18" fmla="*/ 2293 h 10000"/>
              <a:gd name="connsiteX19" fmla="*/ 7016 w 9962"/>
              <a:gd name="connsiteY19" fmla="*/ 9687 h 10000"/>
              <a:gd name="connsiteX20" fmla="*/ 7054 w 9962"/>
              <a:gd name="connsiteY20" fmla="*/ 10000 h 10000"/>
              <a:gd name="connsiteX21" fmla="*/ 8265 w 9962"/>
              <a:gd name="connsiteY21" fmla="*/ 10000 h 10000"/>
              <a:gd name="connsiteX22" fmla="*/ 8303 w 9962"/>
              <a:gd name="connsiteY22" fmla="*/ 9687 h 10000"/>
              <a:gd name="connsiteX23" fmla="*/ 8303 w 9962"/>
              <a:gd name="connsiteY23" fmla="*/ 6298 h 10000"/>
              <a:gd name="connsiteX24" fmla="*/ 8341 w 9962"/>
              <a:gd name="connsiteY24" fmla="*/ 5984 h 10000"/>
              <a:gd name="connsiteX25" fmla="*/ 9962 w 9962"/>
              <a:gd name="connsiteY25" fmla="*/ 5984 h 10000"/>
              <a:gd name="connsiteX0" fmla="*/ 0 w 8610"/>
              <a:gd name="connsiteY0" fmla="*/ 2629 h 10000"/>
              <a:gd name="connsiteX1" fmla="*/ 40 w 8610"/>
              <a:gd name="connsiteY1" fmla="*/ 2942 h 10000"/>
              <a:gd name="connsiteX2" fmla="*/ 40 w 8610"/>
              <a:gd name="connsiteY2" fmla="*/ 8333 h 10000"/>
              <a:gd name="connsiteX3" fmla="*/ 79 w 8610"/>
              <a:gd name="connsiteY3" fmla="*/ 8647 h 10000"/>
              <a:gd name="connsiteX4" fmla="*/ 2040 w 8610"/>
              <a:gd name="connsiteY4" fmla="*/ 8647 h 10000"/>
              <a:gd name="connsiteX5" fmla="*/ 2078 w 8610"/>
              <a:gd name="connsiteY5" fmla="*/ 8333 h 10000"/>
              <a:gd name="connsiteX6" fmla="*/ 2078 w 8610"/>
              <a:gd name="connsiteY6" fmla="*/ 313 h 10000"/>
              <a:gd name="connsiteX7" fmla="*/ 2116 w 8610"/>
              <a:gd name="connsiteY7" fmla="*/ 0 h 10000"/>
              <a:gd name="connsiteX8" fmla="*/ 3884 w 8610"/>
              <a:gd name="connsiteY8" fmla="*/ 0 h 10000"/>
              <a:gd name="connsiteX9" fmla="*/ 3922 w 8610"/>
              <a:gd name="connsiteY9" fmla="*/ 313 h 10000"/>
              <a:gd name="connsiteX10" fmla="*/ 3922 w 8610"/>
              <a:gd name="connsiteY10" fmla="*/ 5772 h 10000"/>
              <a:gd name="connsiteX11" fmla="*/ 3960 w 8610"/>
              <a:gd name="connsiteY11" fmla="*/ 6085 h 10000"/>
              <a:gd name="connsiteX12" fmla="*/ 4450 w 8610"/>
              <a:gd name="connsiteY12" fmla="*/ 6085 h 10000"/>
              <a:gd name="connsiteX13" fmla="*/ 4488 w 8610"/>
              <a:gd name="connsiteY13" fmla="*/ 5772 h 10000"/>
              <a:gd name="connsiteX14" fmla="*/ 4488 w 8610"/>
              <a:gd name="connsiteY14" fmla="*/ 2293 h 10000"/>
              <a:gd name="connsiteX15" fmla="*/ 4527 w 8610"/>
              <a:gd name="connsiteY15" fmla="*/ 1980 h 10000"/>
              <a:gd name="connsiteX16" fmla="*/ 5615 w 8610"/>
              <a:gd name="connsiteY16" fmla="*/ 1980 h 10000"/>
              <a:gd name="connsiteX17" fmla="*/ 5653 w 8610"/>
              <a:gd name="connsiteY17" fmla="*/ 2293 h 10000"/>
              <a:gd name="connsiteX18" fmla="*/ 5653 w 8610"/>
              <a:gd name="connsiteY18" fmla="*/ 9687 h 10000"/>
              <a:gd name="connsiteX19" fmla="*/ 5691 w 8610"/>
              <a:gd name="connsiteY19" fmla="*/ 10000 h 10000"/>
              <a:gd name="connsiteX20" fmla="*/ 6907 w 8610"/>
              <a:gd name="connsiteY20" fmla="*/ 10000 h 10000"/>
              <a:gd name="connsiteX21" fmla="*/ 6945 w 8610"/>
              <a:gd name="connsiteY21" fmla="*/ 9687 h 10000"/>
              <a:gd name="connsiteX22" fmla="*/ 6945 w 8610"/>
              <a:gd name="connsiteY22" fmla="*/ 6298 h 10000"/>
              <a:gd name="connsiteX23" fmla="*/ 6983 w 8610"/>
              <a:gd name="connsiteY23" fmla="*/ 5984 h 10000"/>
              <a:gd name="connsiteX24" fmla="*/ 8610 w 8610"/>
              <a:gd name="connsiteY24" fmla="*/ 5984 h 10000"/>
              <a:gd name="connsiteX0" fmla="*/ 0 w 9954"/>
              <a:gd name="connsiteY0" fmla="*/ 2942 h 10000"/>
              <a:gd name="connsiteX1" fmla="*/ 0 w 9954"/>
              <a:gd name="connsiteY1" fmla="*/ 8333 h 10000"/>
              <a:gd name="connsiteX2" fmla="*/ 46 w 9954"/>
              <a:gd name="connsiteY2" fmla="*/ 8647 h 10000"/>
              <a:gd name="connsiteX3" fmla="*/ 2323 w 9954"/>
              <a:gd name="connsiteY3" fmla="*/ 8647 h 10000"/>
              <a:gd name="connsiteX4" fmla="*/ 2367 w 9954"/>
              <a:gd name="connsiteY4" fmla="*/ 8333 h 10000"/>
              <a:gd name="connsiteX5" fmla="*/ 2367 w 9954"/>
              <a:gd name="connsiteY5" fmla="*/ 313 h 10000"/>
              <a:gd name="connsiteX6" fmla="*/ 2412 w 9954"/>
              <a:gd name="connsiteY6" fmla="*/ 0 h 10000"/>
              <a:gd name="connsiteX7" fmla="*/ 4465 w 9954"/>
              <a:gd name="connsiteY7" fmla="*/ 0 h 10000"/>
              <a:gd name="connsiteX8" fmla="*/ 4509 w 9954"/>
              <a:gd name="connsiteY8" fmla="*/ 313 h 10000"/>
              <a:gd name="connsiteX9" fmla="*/ 4509 w 9954"/>
              <a:gd name="connsiteY9" fmla="*/ 5772 h 10000"/>
              <a:gd name="connsiteX10" fmla="*/ 4553 w 9954"/>
              <a:gd name="connsiteY10" fmla="*/ 6085 h 10000"/>
              <a:gd name="connsiteX11" fmla="*/ 5122 w 9954"/>
              <a:gd name="connsiteY11" fmla="*/ 6085 h 10000"/>
              <a:gd name="connsiteX12" fmla="*/ 5167 w 9954"/>
              <a:gd name="connsiteY12" fmla="*/ 5772 h 10000"/>
              <a:gd name="connsiteX13" fmla="*/ 5167 w 9954"/>
              <a:gd name="connsiteY13" fmla="*/ 2293 h 10000"/>
              <a:gd name="connsiteX14" fmla="*/ 5212 w 9954"/>
              <a:gd name="connsiteY14" fmla="*/ 1980 h 10000"/>
              <a:gd name="connsiteX15" fmla="*/ 6475 w 9954"/>
              <a:gd name="connsiteY15" fmla="*/ 1980 h 10000"/>
              <a:gd name="connsiteX16" fmla="*/ 6520 w 9954"/>
              <a:gd name="connsiteY16" fmla="*/ 2293 h 10000"/>
              <a:gd name="connsiteX17" fmla="*/ 6520 w 9954"/>
              <a:gd name="connsiteY17" fmla="*/ 9687 h 10000"/>
              <a:gd name="connsiteX18" fmla="*/ 6564 w 9954"/>
              <a:gd name="connsiteY18" fmla="*/ 10000 h 10000"/>
              <a:gd name="connsiteX19" fmla="*/ 7976 w 9954"/>
              <a:gd name="connsiteY19" fmla="*/ 10000 h 10000"/>
              <a:gd name="connsiteX20" fmla="*/ 8020 w 9954"/>
              <a:gd name="connsiteY20" fmla="*/ 9687 h 10000"/>
              <a:gd name="connsiteX21" fmla="*/ 8020 w 9954"/>
              <a:gd name="connsiteY21" fmla="*/ 6298 h 10000"/>
              <a:gd name="connsiteX22" fmla="*/ 8064 w 9954"/>
              <a:gd name="connsiteY22" fmla="*/ 5984 h 10000"/>
              <a:gd name="connsiteX23" fmla="*/ 9954 w 9954"/>
              <a:gd name="connsiteY23" fmla="*/ 5984 h 10000"/>
              <a:gd name="connsiteX0" fmla="*/ 0 w 10000"/>
              <a:gd name="connsiteY0" fmla="*/ 8333 h 10000"/>
              <a:gd name="connsiteX1" fmla="*/ 46 w 10000"/>
              <a:gd name="connsiteY1" fmla="*/ 8647 h 10000"/>
              <a:gd name="connsiteX2" fmla="*/ 2334 w 10000"/>
              <a:gd name="connsiteY2" fmla="*/ 8647 h 10000"/>
              <a:gd name="connsiteX3" fmla="*/ 2378 w 10000"/>
              <a:gd name="connsiteY3" fmla="*/ 8333 h 10000"/>
              <a:gd name="connsiteX4" fmla="*/ 2378 w 10000"/>
              <a:gd name="connsiteY4" fmla="*/ 313 h 10000"/>
              <a:gd name="connsiteX5" fmla="*/ 2423 w 10000"/>
              <a:gd name="connsiteY5" fmla="*/ 0 h 10000"/>
              <a:gd name="connsiteX6" fmla="*/ 4486 w 10000"/>
              <a:gd name="connsiteY6" fmla="*/ 0 h 10000"/>
              <a:gd name="connsiteX7" fmla="*/ 4530 w 10000"/>
              <a:gd name="connsiteY7" fmla="*/ 313 h 10000"/>
              <a:gd name="connsiteX8" fmla="*/ 4530 w 10000"/>
              <a:gd name="connsiteY8" fmla="*/ 5772 h 10000"/>
              <a:gd name="connsiteX9" fmla="*/ 4574 w 10000"/>
              <a:gd name="connsiteY9" fmla="*/ 6085 h 10000"/>
              <a:gd name="connsiteX10" fmla="*/ 5146 w 10000"/>
              <a:gd name="connsiteY10" fmla="*/ 6085 h 10000"/>
              <a:gd name="connsiteX11" fmla="*/ 5191 w 10000"/>
              <a:gd name="connsiteY11" fmla="*/ 5772 h 10000"/>
              <a:gd name="connsiteX12" fmla="*/ 5191 w 10000"/>
              <a:gd name="connsiteY12" fmla="*/ 2293 h 10000"/>
              <a:gd name="connsiteX13" fmla="*/ 5236 w 10000"/>
              <a:gd name="connsiteY13" fmla="*/ 1980 h 10000"/>
              <a:gd name="connsiteX14" fmla="*/ 6505 w 10000"/>
              <a:gd name="connsiteY14" fmla="*/ 1980 h 10000"/>
              <a:gd name="connsiteX15" fmla="*/ 6550 w 10000"/>
              <a:gd name="connsiteY15" fmla="*/ 2293 h 10000"/>
              <a:gd name="connsiteX16" fmla="*/ 6550 w 10000"/>
              <a:gd name="connsiteY16" fmla="*/ 9687 h 10000"/>
              <a:gd name="connsiteX17" fmla="*/ 6594 w 10000"/>
              <a:gd name="connsiteY17" fmla="*/ 10000 h 10000"/>
              <a:gd name="connsiteX18" fmla="*/ 8013 w 10000"/>
              <a:gd name="connsiteY18" fmla="*/ 10000 h 10000"/>
              <a:gd name="connsiteX19" fmla="*/ 8057 w 10000"/>
              <a:gd name="connsiteY19" fmla="*/ 9687 h 10000"/>
              <a:gd name="connsiteX20" fmla="*/ 8057 w 10000"/>
              <a:gd name="connsiteY20" fmla="*/ 6298 h 10000"/>
              <a:gd name="connsiteX21" fmla="*/ 8101 w 10000"/>
              <a:gd name="connsiteY21" fmla="*/ 5984 h 10000"/>
              <a:gd name="connsiteX22" fmla="*/ 10000 w 10000"/>
              <a:gd name="connsiteY22" fmla="*/ 5984 h 10000"/>
              <a:gd name="connsiteX0" fmla="*/ 0 w 8101"/>
              <a:gd name="connsiteY0" fmla="*/ 8333 h 10000"/>
              <a:gd name="connsiteX1" fmla="*/ 46 w 8101"/>
              <a:gd name="connsiteY1" fmla="*/ 8647 h 10000"/>
              <a:gd name="connsiteX2" fmla="*/ 2334 w 8101"/>
              <a:gd name="connsiteY2" fmla="*/ 8647 h 10000"/>
              <a:gd name="connsiteX3" fmla="*/ 2378 w 8101"/>
              <a:gd name="connsiteY3" fmla="*/ 8333 h 10000"/>
              <a:gd name="connsiteX4" fmla="*/ 2378 w 8101"/>
              <a:gd name="connsiteY4" fmla="*/ 313 h 10000"/>
              <a:gd name="connsiteX5" fmla="*/ 2423 w 8101"/>
              <a:gd name="connsiteY5" fmla="*/ 0 h 10000"/>
              <a:gd name="connsiteX6" fmla="*/ 4486 w 8101"/>
              <a:gd name="connsiteY6" fmla="*/ 0 h 10000"/>
              <a:gd name="connsiteX7" fmla="*/ 4530 w 8101"/>
              <a:gd name="connsiteY7" fmla="*/ 313 h 10000"/>
              <a:gd name="connsiteX8" fmla="*/ 4530 w 8101"/>
              <a:gd name="connsiteY8" fmla="*/ 5772 h 10000"/>
              <a:gd name="connsiteX9" fmla="*/ 4574 w 8101"/>
              <a:gd name="connsiteY9" fmla="*/ 6085 h 10000"/>
              <a:gd name="connsiteX10" fmla="*/ 5146 w 8101"/>
              <a:gd name="connsiteY10" fmla="*/ 6085 h 10000"/>
              <a:gd name="connsiteX11" fmla="*/ 5191 w 8101"/>
              <a:gd name="connsiteY11" fmla="*/ 5772 h 10000"/>
              <a:gd name="connsiteX12" fmla="*/ 5191 w 8101"/>
              <a:gd name="connsiteY12" fmla="*/ 2293 h 10000"/>
              <a:gd name="connsiteX13" fmla="*/ 5236 w 8101"/>
              <a:gd name="connsiteY13" fmla="*/ 1980 h 10000"/>
              <a:gd name="connsiteX14" fmla="*/ 6505 w 8101"/>
              <a:gd name="connsiteY14" fmla="*/ 1980 h 10000"/>
              <a:gd name="connsiteX15" fmla="*/ 6550 w 8101"/>
              <a:gd name="connsiteY15" fmla="*/ 2293 h 10000"/>
              <a:gd name="connsiteX16" fmla="*/ 6550 w 8101"/>
              <a:gd name="connsiteY16" fmla="*/ 9687 h 10000"/>
              <a:gd name="connsiteX17" fmla="*/ 6594 w 8101"/>
              <a:gd name="connsiteY17" fmla="*/ 10000 h 10000"/>
              <a:gd name="connsiteX18" fmla="*/ 8013 w 8101"/>
              <a:gd name="connsiteY18" fmla="*/ 10000 h 10000"/>
              <a:gd name="connsiteX19" fmla="*/ 8057 w 8101"/>
              <a:gd name="connsiteY19" fmla="*/ 9687 h 10000"/>
              <a:gd name="connsiteX20" fmla="*/ 8057 w 8101"/>
              <a:gd name="connsiteY20" fmla="*/ 6298 h 10000"/>
              <a:gd name="connsiteX21" fmla="*/ 8101 w 8101"/>
              <a:gd name="connsiteY21" fmla="*/ 5984 h 10000"/>
              <a:gd name="connsiteX0" fmla="*/ 0 w 9946"/>
              <a:gd name="connsiteY0" fmla="*/ 8333 h 10000"/>
              <a:gd name="connsiteX1" fmla="*/ 57 w 9946"/>
              <a:gd name="connsiteY1" fmla="*/ 8647 h 10000"/>
              <a:gd name="connsiteX2" fmla="*/ 2881 w 9946"/>
              <a:gd name="connsiteY2" fmla="*/ 8647 h 10000"/>
              <a:gd name="connsiteX3" fmla="*/ 2935 w 9946"/>
              <a:gd name="connsiteY3" fmla="*/ 8333 h 10000"/>
              <a:gd name="connsiteX4" fmla="*/ 2935 w 9946"/>
              <a:gd name="connsiteY4" fmla="*/ 313 h 10000"/>
              <a:gd name="connsiteX5" fmla="*/ 2991 w 9946"/>
              <a:gd name="connsiteY5" fmla="*/ 0 h 10000"/>
              <a:gd name="connsiteX6" fmla="*/ 5538 w 9946"/>
              <a:gd name="connsiteY6" fmla="*/ 0 h 10000"/>
              <a:gd name="connsiteX7" fmla="*/ 5592 w 9946"/>
              <a:gd name="connsiteY7" fmla="*/ 313 h 10000"/>
              <a:gd name="connsiteX8" fmla="*/ 5592 w 9946"/>
              <a:gd name="connsiteY8" fmla="*/ 5772 h 10000"/>
              <a:gd name="connsiteX9" fmla="*/ 5646 w 9946"/>
              <a:gd name="connsiteY9" fmla="*/ 6085 h 10000"/>
              <a:gd name="connsiteX10" fmla="*/ 6352 w 9946"/>
              <a:gd name="connsiteY10" fmla="*/ 6085 h 10000"/>
              <a:gd name="connsiteX11" fmla="*/ 6408 w 9946"/>
              <a:gd name="connsiteY11" fmla="*/ 5772 h 10000"/>
              <a:gd name="connsiteX12" fmla="*/ 6408 w 9946"/>
              <a:gd name="connsiteY12" fmla="*/ 2293 h 10000"/>
              <a:gd name="connsiteX13" fmla="*/ 6463 w 9946"/>
              <a:gd name="connsiteY13" fmla="*/ 1980 h 10000"/>
              <a:gd name="connsiteX14" fmla="*/ 8030 w 9946"/>
              <a:gd name="connsiteY14" fmla="*/ 1980 h 10000"/>
              <a:gd name="connsiteX15" fmla="*/ 8085 w 9946"/>
              <a:gd name="connsiteY15" fmla="*/ 2293 h 10000"/>
              <a:gd name="connsiteX16" fmla="*/ 8085 w 9946"/>
              <a:gd name="connsiteY16" fmla="*/ 9687 h 10000"/>
              <a:gd name="connsiteX17" fmla="*/ 8140 w 9946"/>
              <a:gd name="connsiteY17" fmla="*/ 10000 h 10000"/>
              <a:gd name="connsiteX18" fmla="*/ 9891 w 9946"/>
              <a:gd name="connsiteY18" fmla="*/ 10000 h 10000"/>
              <a:gd name="connsiteX19" fmla="*/ 9946 w 9946"/>
              <a:gd name="connsiteY19" fmla="*/ 9687 h 10000"/>
              <a:gd name="connsiteX20" fmla="*/ 9946 w 9946"/>
              <a:gd name="connsiteY20" fmla="*/ 6298 h 10000"/>
              <a:gd name="connsiteX0" fmla="*/ 0 w 10000"/>
              <a:gd name="connsiteY0" fmla="*/ 8333 h 10000"/>
              <a:gd name="connsiteX1" fmla="*/ 57 w 10000"/>
              <a:gd name="connsiteY1" fmla="*/ 8647 h 10000"/>
              <a:gd name="connsiteX2" fmla="*/ 2897 w 10000"/>
              <a:gd name="connsiteY2" fmla="*/ 8647 h 10000"/>
              <a:gd name="connsiteX3" fmla="*/ 2951 w 10000"/>
              <a:gd name="connsiteY3" fmla="*/ 8333 h 10000"/>
              <a:gd name="connsiteX4" fmla="*/ 2951 w 10000"/>
              <a:gd name="connsiteY4" fmla="*/ 313 h 10000"/>
              <a:gd name="connsiteX5" fmla="*/ 3007 w 10000"/>
              <a:gd name="connsiteY5" fmla="*/ 0 h 10000"/>
              <a:gd name="connsiteX6" fmla="*/ 5568 w 10000"/>
              <a:gd name="connsiteY6" fmla="*/ 0 h 10000"/>
              <a:gd name="connsiteX7" fmla="*/ 5622 w 10000"/>
              <a:gd name="connsiteY7" fmla="*/ 313 h 10000"/>
              <a:gd name="connsiteX8" fmla="*/ 5622 w 10000"/>
              <a:gd name="connsiteY8" fmla="*/ 5772 h 10000"/>
              <a:gd name="connsiteX9" fmla="*/ 5677 w 10000"/>
              <a:gd name="connsiteY9" fmla="*/ 6085 h 10000"/>
              <a:gd name="connsiteX10" fmla="*/ 6386 w 10000"/>
              <a:gd name="connsiteY10" fmla="*/ 6085 h 10000"/>
              <a:gd name="connsiteX11" fmla="*/ 6443 w 10000"/>
              <a:gd name="connsiteY11" fmla="*/ 5772 h 10000"/>
              <a:gd name="connsiteX12" fmla="*/ 6443 w 10000"/>
              <a:gd name="connsiteY12" fmla="*/ 2293 h 10000"/>
              <a:gd name="connsiteX13" fmla="*/ 6498 w 10000"/>
              <a:gd name="connsiteY13" fmla="*/ 1980 h 10000"/>
              <a:gd name="connsiteX14" fmla="*/ 8074 w 10000"/>
              <a:gd name="connsiteY14" fmla="*/ 1980 h 10000"/>
              <a:gd name="connsiteX15" fmla="*/ 8129 w 10000"/>
              <a:gd name="connsiteY15" fmla="*/ 2293 h 10000"/>
              <a:gd name="connsiteX16" fmla="*/ 8129 w 10000"/>
              <a:gd name="connsiteY16" fmla="*/ 9687 h 10000"/>
              <a:gd name="connsiteX17" fmla="*/ 8184 w 10000"/>
              <a:gd name="connsiteY17" fmla="*/ 10000 h 10000"/>
              <a:gd name="connsiteX18" fmla="*/ 9945 w 10000"/>
              <a:gd name="connsiteY18" fmla="*/ 10000 h 10000"/>
              <a:gd name="connsiteX19" fmla="*/ 10000 w 10000"/>
              <a:gd name="connsiteY19" fmla="*/ 9687 h 10000"/>
              <a:gd name="connsiteX0" fmla="*/ 0 w 9945"/>
              <a:gd name="connsiteY0" fmla="*/ 8333 h 10000"/>
              <a:gd name="connsiteX1" fmla="*/ 57 w 9945"/>
              <a:gd name="connsiteY1" fmla="*/ 8647 h 10000"/>
              <a:gd name="connsiteX2" fmla="*/ 2897 w 9945"/>
              <a:gd name="connsiteY2" fmla="*/ 8647 h 10000"/>
              <a:gd name="connsiteX3" fmla="*/ 2951 w 9945"/>
              <a:gd name="connsiteY3" fmla="*/ 8333 h 10000"/>
              <a:gd name="connsiteX4" fmla="*/ 2951 w 9945"/>
              <a:gd name="connsiteY4" fmla="*/ 313 h 10000"/>
              <a:gd name="connsiteX5" fmla="*/ 3007 w 9945"/>
              <a:gd name="connsiteY5" fmla="*/ 0 h 10000"/>
              <a:gd name="connsiteX6" fmla="*/ 5568 w 9945"/>
              <a:gd name="connsiteY6" fmla="*/ 0 h 10000"/>
              <a:gd name="connsiteX7" fmla="*/ 5622 w 9945"/>
              <a:gd name="connsiteY7" fmla="*/ 313 h 10000"/>
              <a:gd name="connsiteX8" fmla="*/ 5622 w 9945"/>
              <a:gd name="connsiteY8" fmla="*/ 5772 h 10000"/>
              <a:gd name="connsiteX9" fmla="*/ 5677 w 9945"/>
              <a:gd name="connsiteY9" fmla="*/ 6085 h 10000"/>
              <a:gd name="connsiteX10" fmla="*/ 6386 w 9945"/>
              <a:gd name="connsiteY10" fmla="*/ 6085 h 10000"/>
              <a:gd name="connsiteX11" fmla="*/ 6443 w 9945"/>
              <a:gd name="connsiteY11" fmla="*/ 5772 h 10000"/>
              <a:gd name="connsiteX12" fmla="*/ 6443 w 9945"/>
              <a:gd name="connsiteY12" fmla="*/ 2293 h 10000"/>
              <a:gd name="connsiteX13" fmla="*/ 6498 w 9945"/>
              <a:gd name="connsiteY13" fmla="*/ 1980 h 10000"/>
              <a:gd name="connsiteX14" fmla="*/ 8074 w 9945"/>
              <a:gd name="connsiteY14" fmla="*/ 1980 h 10000"/>
              <a:gd name="connsiteX15" fmla="*/ 8129 w 9945"/>
              <a:gd name="connsiteY15" fmla="*/ 2293 h 10000"/>
              <a:gd name="connsiteX16" fmla="*/ 8129 w 9945"/>
              <a:gd name="connsiteY16" fmla="*/ 9687 h 10000"/>
              <a:gd name="connsiteX17" fmla="*/ 8184 w 9945"/>
              <a:gd name="connsiteY17" fmla="*/ 10000 h 10000"/>
              <a:gd name="connsiteX18" fmla="*/ 9945 w 9945"/>
              <a:gd name="connsiteY18" fmla="*/ 10000 h 10000"/>
              <a:gd name="connsiteX0" fmla="*/ 0 w 8229"/>
              <a:gd name="connsiteY0" fmla="*/ 8333 h 10000"/>
              <a:gd name="connsiteX1" fmla="*/ 57 w 8229"/>
              <a:gd name="connsiteY1" fmla="*/ 8647 h 10000"/>
              <a:gd name="connsiteX2" fmla="*/ 2913 w 8229"/>
              <a:gd name="connsiteY2" fmla="*/ 8647 h 10000"/>
              <a:gd name="connsiteX3" fmla="*/ 2967 w 8229"/>
              <a:gd name="connsiteY3" fmla="*/ 8333 h 10000"/>
              <a:gd name="connsiteX4" fmla="*/ 2967 w 8229"/>
              <a:gd name="connsiteY4" fmla="*/ 313 h 10000"/>
              <a:gd name="connsiteX5" fmla="*/ 3024 w 8229"/>
              <a:gd name="connsiteY5" fmla="*/ 0 h 10000"/>
              <a:gd name="connsiteX6" fmla="*/ 5599 w 8229"/>
              <a:gd name="connsiteY6" fmla="*/ 0 h 10000"/>
              <a:gd name="connsiteX7" fmla="*/ 5653 w 8229"/>
              <a:gd name="connsiteY7" fmla="*/ 313 h 10000"/>
              <a:gd name="connsiteX8" fmla="*/ 5653 w 8229"/>
              <a:gd name="connsiteY8" fmla="*/ 5772 h 10000"/>
              <a:gd name="connsiteX9" fmla="*/ 5708 w 8229"/>
              <a:gd name="connsiteY9" fmla="*/ 6085 h 10000"/>
              <a:gd name="connsiteX10" fmla="*/ 6421 w 8229"/>
              <a:gd name="connsiteY10" fmla="*/ 6085 h 10000"/>
              <a:gd name="connsiteX11" fmla="*/ 6479 w 8229"/>
              <a:gd name="connsiteY11" fmla="*/ 5772 h 10000"/>
              <a:gd name="connsiteX12" fmla="*/ 6479 w 8229"/>
              <a:gd name="connsiteY12" fmla="*/ 2293 h 10000"/>
              <a:gd name="connsiteX13" fmla="*/ 6534 w 8229"/>
              <a:gd name="connsiteY13" fmla="*/ 1980 h 10000"/>
              <a:gd name="connsiteX14" fmla="*/ 8119 w 8229"/>
              <a:gd name="connsiteY14" fmla="*/ 1980 h 10000"/>
              <a:gd name="connsiteX15" fmla="*/ 8174 w 8229"/>
              <a:gd name="connsiteY15" fmla="*/ 2293 h 10000"/>
              <a:gd name="connsiteX16" fmla="*/ 8174 w 8229"/>
              <a:gd name="connsiteY16" fmla="*/ 9687 h 10000"/>
              <a:gd name="connsiteX17" fmla="*/ 8229 w 8229"/>
              <a:gd name="connsiteY17" fmla="*/ 10000 h 10000"/>
              <a:gd name="connsiteX0" fmla="*/ 0 w 9933"/>
              <a:gd name="connsiteY0" fmla="*/ 8333 h 9687"/>
              <a:gd name="connsiteX1" fmla="*/ 69 w 9933"/>
              <a:gd name="connsiteY1" fmla="*/ 8647 h 9687"/>
              <a:gd name="connsiteX2" fmla="*/ 3540 w 9933"/>
              <a:gd name="connsiteY2" fmla="*/ 8647 h 9687"/>
              <a:gd name="connsiteX3" fmla="*/ 3606 w 9933"/>
              <a:gd name="connsiteY3" fmla="*/ 8333 h 9687"/>
              <a:gd name="connsiteX4" fmla="*/ 3606 w 9933"/>
              <a:gd name="connsiteY4" fmla="*/ 313 h 9687"/>
              <a:gd name="connsiteX5" fmla="*/ 3675 w 9933"/>
              <a:gd name="connsiteY5" fmla="*/ 0 h 9687"/>
              <a:gd name="connsiteX6" fmla="*/ 6804 w 9933"/>
              <a:gd name="connsiteY6" fmla="*/ 0 h 9687"/>
              <a:gd name="connsiteX7" fmla="*/ 6870 w 9933"/>
              <a:gd name="connsiteY7" fmla="*/ 313 h 9687"/>
              <a:gd name="connsiteX8" fmla="*/ 6870 w 9933"/>
              <a:gd name="connsiteY8" fmla="*/ 5772 h 9687"/>
              <a:gd name="connsiteX9" fmla="*/ 6936 w 9933"/>
              <a:gd name="connsiteY9" fmla="*/ 6085 h 9687"/>
              <a:gd name="connsiteX10" fmla="*/ 7803 w 9933"/>
              <a:gd name="connsiteY10" fmla="*/ 6085 h 9687"/>
              <a:gd name="connsiteX11" fmla="*/ 7873 w 9933"/>
              <a:gd name="connsiteY11" fmla="*/ 5772 h 9687"/>
              <a:gd name="connsiteX12" fmla="*/ 7873 w 9933"/>
              <a:gd name="connsiteY12" fmla="*/ 2293 h 9687"/>
              <a:gd name="connsiteX13" fmla="*/ 7940 w 9933"/>
              <a:gd name="connsiteY13" fmla="*/ 1980 h 9687"/>
              <a:gd name="connsiteX14" fmla="*/ 9866 w 9933"/>
              <a:gd name="connsiteY14" fmla="*/ 1980 h 9687"/>
              <a:gd name="connsiteX15" fmla="*/ 9933 w 9933"/>
              <a:gd name="connsiteY15" fmla="*/ 2293 h 9687"/>
              <a:gd name="connsiteX16" fmla="*/ 9933 w 9933"/>
              <a:gd name="connsiteY16" fmla="*/ 9687 h 9687"/>
              <a:gd name="connsiteX0" fmla="*/ 0 w 10000"/>
              <a:gd name="connsiteY0" fmla="*/ 8602 h 8926"/>
              <a:gd name="connsiteX1" fmla="*/ 69 w 10000"/>
              <a:gd name="connsiteY1" fmla="*/ 8926 h 8926"/>
              <a:gd name="connsiteX2" fmla="*/ 3564 w 10000"/>
              <a:gd name="connsiteY2" fmla="*/ 8926 h 8926"/>
              <a:gd name="connsiteX3" fmla="*/ 3630 w 10000"/>
              <a:gd name="connsiteY3" fmla="*/ 8602 h 8926"/>
              <a:gd name="connsiteX4" fmla="*/ 3630 w 10000"/>
              <a:gd name="connsiteY4" fmla="*/ 323 h 8926"/>
              <a:gd name="connsiteX5" fmla="*/ 3700 w 10000"/>
              <a:gd name="connsiteY5" fmla="*/ 0 h 8926"/>
              <a:gd name="connsiteX6" fmla="*/ 6850 w 10000"/>
              <a:gd name="connsiteY6" fmla="*/ 0 h 8926"/>
              <a:gd name="connsiteX7" fmla="*/ 6916 w 10000"/>
              <a:gd name="connsiteY7" fmla="*/ 323 h 8926"/>
              <a:gd name="connsiteX8" fmla="*/ 6916 w 10000"/>
              <a:gd name="connsiteY8" fmla="*/ 5959 h 8926"/>
              <a:gd name="connsiteX9" fmla="*/ 6983 w 10000"/>
              <a:gd name="connsiteY9" fmla="*/ 6282 h 8926"/>
              <a:gd name="connsiteX10" fmla="*/ 7856 w 10000"/>
              <a:gd name="connsiteY10" fmla="*/ 6282 h 8926"/>
              <a:gd name="connsiteX11" fmla="*/ 7926 w 10000"/>
              <a:gd name="connsiteY11" fmla="*/ 5959 h 8926"/>
              <a:gd name="connsiteX12" fmla="*/ 7926 w 10000"/>
              <a:gd name="connsiteY12" fmla="*/ 2367 h 8926"/>
              <a:gd name="connsiteX13" fmla="*/ 7994 w 10000"/>
              <a:gd name="connsiteY13" fmla="*/ 2044 h 8926"/>
              <a:gd name="connsiteX14" fmla="*/ 9933 w 10000"/>
              <a:gd name="connsiteY14" fmla="*/ 2044 h 8926"/>
              <a:gd name="connsiteX15" fmla="*/ 10000 w 10000"/>
              <a:gd name="connsiteY15" fmla="*/ 2367 h 8926"/>
              <a:gd name="connsiteX0" fmla="*/ 0 w 10000"/>
              <a:gd name="connsiteY0" fmla="*/ 9637 h 10000"/>
              <a:gd name="connsiteX1" fmla="*/ 3564 w 10000"/>
              <a:gd name="connsiteY1" fmla="*/ 10000 h 10000"/>
              <a:gd name="connsiteX2" fmla="*/ 3630 w 10000"/>
              <a:gd name="connsiteY2" fmla="*/ 9637 h 10000"/>
              <a:gd name="connsiteX3" fmla="*/ 3630 w 10000"/>
              <a:gd name="connsiteY3" fmla="*/ 362 h 10000"/>
              <a:gd name="connsiteX4" fmla="*/ 3700 w 10000"/>
              <a:gd name="connsiteY4" fmla="*/ 0 h 10000"/>
              <a:gd name="connsiteX5" fmla="*/ 6850 w 10000"/>
              <a:gd name="connsiteY5" fmla="*/ 0 h 10000"/>
              <a:gd name="connsiteX6" fmla="*/ 6916 w 10000"/>
              <a:gd name="connsiteY6" fmla="*/ 362 h 10000"/>
              <a:gd name="connsiteX7" fmla="*/ 6916 w 10000"/>
              <a:gd name="connsiteY7" fmla="*/ 6676 h 10000"/>
              <a:gd name="connsiteX8" fmla="*/ 6983 w 10000"/>
              <a:gd name="connsiteY8" fmla="*/ 7038 h 10000"/>
              <a:gd name="connsiteX9" fmla="*/ 7856 w 10000"/>
              <a:gd name="connsiteY9" fmla="*/ 7038 h 10000"/>
              <a:gd name="connsiteX10" fmla="*/ 7926 w 10000"/>
              <a:gd name="connsiteY10" fmla="*/ 6676 h 10000"/>
              <a:gd name="connsiteX11" fmla="*/ 7926 w 10000"/>
              <a:gd name="connsiteY11" fmla="*/ 2652 h 10000"/>
              <a:gd name="connsiteX12" fmla="*/ 7994 w 10000"/>
              <a:gd name="connsiteY12" fmla="*/ 2290 h 10000"/>
              <a:gd name="connsiteX13" fmla="*/ 9933 w 10000"/>
              <a:gd name="connsiteY13" fmla="*/ 2290 h 10000"/>
              <a:gd name="connsiteX14" fmla="*/ 10000 w 10000"/>
              <a:gd name="connsiteY14" fmla="*/ 2652 h 10000"/>
              <a:gd name="connsiteX0" fmla="*/ 0 w 9777"/>
              <a:gd name="connsiteY0" fmla="*/ 10089 h 10109"/>
              <a:gd name="connsiteX1" fmla="*/ 3341 w 9777"/>
              <a:gd name="connsiteY1" fmla="*/ 10000 h 10109"/>
              <a:gd name="connsiteX2" fmla="*/ 3407 w 9777"/>
              <a:gd name="connsiteY2" fmla="*/ 9637 h 10109"/>
              <a:gd name="connsiteX3" fmla="*/ 3407 w 9777"/>
              <a:gd name="connsiteY3" fmla="*/ 362 h 10109"/>
              <a:gd name="connsiteX4" fmla="*/ 3477 w 9777"/>
              <a:gd name="connsiteY4" fmla="*/ 0 h 10109"/>
              <a:gd name="connsiteX5" fmla="*/ 6627 w 9777"/>
              <a:gd name="connsiteY5" fmla="*/ 0 h 10109"/>
              <a:gd name="connsiteX6" fmla="*/ 6693 w 9777"/>
              <a:gd name="connsiteY6" fmla="*/ 362 h 10109"/>
              <a:gd name="connsiteX7" fmla="*/ 6693 w 9777"/>
              <a:gd name="connsiteY7" fmla="*/ 6676 h 10109"/>
              <a:gd name="connsiteX8" fmla="*/ 6760 w 9777"/>
              <a:gd name="connsiteY8" fmla="*/ 7038 h 10109"/>
              <a:gd name="connsiteX9" fmla="*/ 7633 w 9777"/>
              <a:gd name="connsiteY9" fmla="*/ 7038 h 10109"/>
              <a:gd name="connsiteX10" fmla="*/ 7703 w 9777"/>
              <a:gd name="connsiteY10" fmla="*/ 6676 h 10109"/>
              <a:gd name="connsiteX11" fmla="*/ 7703 w 9777"/>
              <a:gd name="connsiteY11" fmla="*/ 2652 h 10109"/>
              <a:gd name="connsiteX12" fmla="*/ 7771 w 9777"/>
              <a:gd name="connsiteY12" fmla="*/ 2290 h 10109"/>
              <a:gd name="connsiteX13" fmla="*/ 9710 w 9777"/>
              <a:gd name="connsiteY13" fmla="*/ 2290 h 10109"/>
              <a:gd name="connsiteX14" fmla="*/ 9777 w 9777"/>
              <a:gd name="connsiteY14" fmla="*/ 2652 h 10109"/>
              <a:gd name="connsiteX0" fmla="*/ 0 w 10000"/>
              <a:gd name="connsiteY0" fmla="*/ 9855 h 9901"/>
              <a:gd name="connsiteX1" fmla="*/ 3417 w 10000"/>
              <a:gd name="connsiteY1" fmla="*/ 9892 h 9901"/>
              <a:gd name="connsiteX2" fmla="*/ 3485 w 10000"/>
              <a:gd name="connsiteY2" fmla="*/ 9533 h 9901"/>
              <a:gd name="connsiteX3" fmla="*/ 3485 w 10000"/>
              <a:gd name="connsiteY3" fmla="*/ 358 h 9901"/>
              <a:gd name="connsiteX4" fmla="*/ 3556 w 10000"/>
              <a:gd name="connsiteY4" fmla="*/ 0 h 9901"/>
              <a:gd name="connsiteX5" fmla="*/ 6778 w 10000"/>
              <a:gd name="connsiteY5" fmla="*/ 0 h 9901"/>
              <a:gd name="connsiteX6" fmla="*/ 6846 w 10000"/>
              <a:gd name="connsiteY6" fmla="*/ 358 h 9901"/>
              <a:gd name="connsiteX7" fmla="*/ 6846 w 10000"/>
              <a:gd name="connsiteY7" fmla="*/ 6604 h 9901"/>
              <a:gd name="connsiteX8" fmla="*/ 6914 w 10000"/>
              <a:gd name="connsiteY8" fmla="*/ 6962 h 9901"/>
              <a:gd name="connsiteX9" fmla="*/ 7807 w 10000"/>
              <a:gd name="connsiteY9" fmla="*/ 6962 h 9901"/>
              <a:gd name="connsiteX10" fmla="*/ 7879 w 10000"/>
              <a:gd name="connsiteY10" fmla="*/ 6604 h 9901"/>
              <a:gd name="connsiteX11" fmla="*/ 7879 w 10000"/>
              <a:gd name="connsiteY11" fmla="*/ 2623 h 9901"/>
              <a:gd name="connsiteX12" fmla="*/ 7948 w 10000"/>
              <a:gd name="connsiteY12" fmla="*/ 2265 h 9901"/>
              <a:gd name="connsiteX13" fmla="*/ 9931 w 10000"/>
              <a:gd name="connsiteY13" fmla="*/ 2265 h 9901"/>
              <a:gd name="connsiteX14" fmla="*/ 10000 w 10000"/>
              <a:gd name="connsiteY14" fmla="*/ 2623 h 9901"/>
              <a:gd name="connsiteX0" fmla="*/ 0 w 10000"/>
              <a:gd name="connsiteY0" fmla="*/ 9954 h 10007"/>
              <a:gd name="connsiteX1" fmla="*/ 3417 w 10000"/>
              <a:gd name="connsiteY1" fmla="*/ 9991 h 10007"/>
              <a:gd name="connsiteX2" fmla="*/ 3485 w 10000"/>
              <a:gd name="connsiteY2" fmla="*/ 9628 h 10007"/>
              <a:gd name="connsiteX3" fmla="*/ 3485 w 10000"/>
              <a:gd name="connsiteY3" fmla="*/ 362 h 10007"/>
              <a:gd name="connsiteX4" fmla="*/ 3556 w 10000"/>
              <a:gd name="connsiteY4" fmla="*/ 0 h 10007"/>
              <a:gd name="connsiteX5" fmla="*/ 6778 w 10000"/>
              <a:gd name="connsiteY5" fmla="*/ 0 h 10007"/>
              <a:gd name="connsiteX6" fmla="*/ 6846 w 10000"/>
              <a:gd name="connsiteY6" fmla="*/ 362 h 10007"/>
              <a:gd name="connsiteX7" fmla="*/ 6846 w 10000"/>
              <a:gd name="connsiteY7" fmla="*/ 6670 h 10007"/>
              <a:gd name="connsiteX8" fmla="*/ 6914 w 10000"/>
              <a:gd name="connsiteY8" fmla="*/ 7032 h 10007"/>
              <a:gd name="connsiteX9" fmla="*/ 7807 w 10000"/>
              <a:gd name="connsiteY9" fmla="*/ 7032 h 10007"/>
              <a:gd name="connsiteX10" fmla="*/ 7879 w 10000"/>
              <a:gd name="connsiteY10" fmla="*/ 6670 h 10007"/>
              <a:gd name="connsiteX11" fmla="*/ 7879 w 10000"/>
              <a:gd name="connsiteY11" fmla="*/ 2649 h 10007"/>
              <a:gd name="connsiteX12" fmla="*/ 7948 w 10000"/>
              <a:gd name="connsiteY12" fmla="*/ 2288 h 10007"/>
              <a:gd name="connsiteX13" fmla="*/ 9931 w 10000"/>
              <a:gd name="connsiteY13" fmla="*/ 2288 h 10007"/>
              <a:gd name="connsiteX14" fmla="*/ 10000 w 10000"/>
              <a:gd name="connsiteY14" fmla="*/ 2649 h 10007"/>
              <a:gd name="connsiteX0" fmla="*/ 0 w 10000"/>
              <a:gd name="connsiteY0" fmla="*/ 9954 h 10038"/>
              <a:gd name="connsiteX1" fmla="*/ 3417 w 10000"/>
              <a:gd name="connsiteY1" fmla="*/ 9991 h 10038"/>
              <a:gd name="connsiteX2" fmla="*/ 3485 w 10000"/>
              <a:gd name="connsiteY2" fmla="*/ 9628 h 10038"/>
              <a:gd name="connsiteX3" fmla="*/ 3485 w 10000"/>
              <a:gd name="connsiteY3" fmla="*/ 362 h 10038"/>
              <a:gd name="connsiteX4" fmla="*/ 3556 w 10000"/>
              <a:gd name="connsiteY4" fmla="*/ 0 h 10038"/>
              <a:gd name="connsiteX5" fmla="*/ 6778 w 10000"/>
              <a:gd name="connsiteY5" fmla="*/ 0 h 10038"/>
              <a:gd name="connsiteX6" fmla="*/ 6846 w 10000"/>
              <a:gd name="connsiteY6" fmla="*/ 362 h 10038"/>
              <a:gd name="connsiteX7" fmla="*/ 6846 w 10000"/>
              <a:gd name="connsiteY7" fmla="*/ 6670 h 10038"/>
              <a:gd name="connsiteX8" fmla="*/ 6914 w 10000"/>
              <a:gd name="connsiteY8" fmla="*/ 7032 h 10038"/>
              <a:gd name="connsiteX9" fmla="*/ 7807 w 10000"/>
              <a:gd name="connsiteY9" fmla="*/ 7032 h 10038"/>
              <a:gd name="connsiteX10" fmla="*/ 7879 w 10000"/>
              <a:gd name="connsiteY10" fmla="*/ 6670 h 10038"/>
              <a:gd name="connsiteX11" fmla="*/ 7879 w 10000"/>
              <a:gd name="connsiteY11" fmla="*/ 2649 h 10038"/>
              <a:gd name="connsiteX12" fmla="*/ 7948 w 10000"/>
              <a:gd name="connsiteY12" fmla="*/ 2288 h 10038"/>
              <a:gd name="connsiteX13" fmla="*/ 9931 w 10000"/>
              <a:gd name="connsiteY13" fmla="*/ 2288 h 10038"/>
              <a:gd name="connsiteX14" fmla="*/ 10000 w 10000"/>
              <a:gd name="connsiteY14" fmla="*/ 2649 h 10038"/>
              <a:gd name="connsiteX0" fmla="*/ 0 w 10000"/>
              <a:gd name="connsiteY0" fmla="*/ 9954 h 10007"/>
              <a:gd name="connsiteX1" fmla="*/ 3417 w 10000"/>
              <a:gd name="connsiteY1" fmla="*/ 9991 h 10007"/>
              <a:gd name="connsiteX2" fmla="*/ 3485 w 10000"/>
              <a:gd name="connsiteY2" fmla="*/ 9628 h 10007"/>
              <a:gd name="connsiteX3" fmla="*/ 3485 w 10000"/>
              <a:gd name="connsiteY3" fmla="*/ 362 h 10007"/>
              <a:gd name="connsiteX4" fmla="*/ 3556 w 10000"/>
              <a:gd name="connsiteY4" fmla="*/ 0 h 10007"/>
              <a:gd name="connsiteX5" fmla="*/ 6778 w 10000"/>
              <a:gd name="connsiteY5" fmla="*/ 0 h 10007"/>
              <a:gd name="connsiteX6" fmla="*/ 6846 w 10000"/>
              <a:gd name="connsiteY6" fmla="*/ 362 h 10007"/>
              <a:gd name="connsiteX7" fmla="*/ 6846 w 10000"/>
              <a:gd name="connsiteY7" fmla="*/ 6670 h 10007"/>
              <a:gd name="connsiteX8" fmla="*/ 6914 w 10000"/>
              <a:gd name="connsiteY8" fmla="*/ 7032 h 10007"/>
              <a:gd name="connsiteX9" fmla="*/ 7807 w 10000"/>
              <a:gd name="connsiteY9" fmla="*/ 7032 h 10007"/>
              <a:gd name="connsiteX10" fmla="*/ 7879 w 10000"/>
              <a:gd name="connsiteY10" fmla="*/ 6670 h 10007"/>
              <a:gd name="connsiteX11" fmla="*/ 7879 w 10000"/>
              <a:gd name="connsiteY11" fmla="*/ 2649 h 10007"/>
              <a:gd name="connsiteX12" fmla="*/ 7948 w 10000"/>
              <a:gd name="connsiteY12" fmla="*/ 2288 h 10007"/>
              <a:gd name="connsiteX13" fmla="*/ 9931 w 10000"/>
              <a:gd name="connsiteY13" fmla="*/ 2288 h 10007"/>
              <a:gd name="connsiteX14" fmla="*/ 10000 w 10000"/>
              <a:gd name="connsiteY14" fmla="*/ 2649 h 10007"/>
              <a:gd name="connsiteX0" fmla="*/ 0 w 10000"/>
              <a:gd name="connsiteY0" fmla="*/ 9972 h 10018"/>
              <a:gd name="connsiteX1" fmla="*/ 3417 w 10000"/>
              <a:gd name="connsiteY1" fmla="*/ 9991 h 10018"/>
              <a:gd name="connsiteX2" fmla="*/ 3485 w 10000"/>
              <a:gd name="connsiteY2" fmla="*/ 9628 h 10018"/>
              <a:gd name="connsiteX3" fmla="*/ 3485 w 10000"/>
              <a:gd name="connsiteY3" fmla="*/ 362 h 10018"/>
              <a:gd name="connsiteX4" fmla="*/ 3556 w 10000"/>
              <a:gd name="connsiteY4" fmla="*/ 0 h 10018"/>
              <a:gd name="connsiteX5" fmla="*/ 6778 w 10000"/>
              <a:gd name="connsiteY5" fmla="*/ 0 h 10018"/>
              <a:gd name="connsiteX6" fmla="*/ 6846 w 10000"/>
              <a:gd name="connsiteY6" fmla="*/ 362 h 10018"/>
              <a:gd name="connsiteX7" fmla="*/ 6846 w 10000"/>
              <a:gd name="connsiteY7" fmla="*/ 6670 h 10018"/>
              <a:gd name="connsiteX8" fmla="*/ 6914 w 10000"/>
              <a:gd name="connsiteY8" fmla="*/ 7032 h 10018"/>
              <a:gd name="connsiteX9" fmla="*/ 7807 w 10000"/>
              <a:gd name="connsiteY9" fmla="*/ 7032 h 10018"/>
              <a:gd name="connsiteX10" fmla="*/ 7879 w 10000"/>
              <a:gd name="connsiteY10" fmla="*/ 6670 h 10018"/>
              <a:gd name="connsiteX11" fmla="*/ 7879 w 10000"/>
              <a:gd name="connsiteY11" fmla="*/ 2649 h 10018"/>
              <a:gd name="connsiteX12" fmla="*/ 7948 w 10000"/>
              <a:gd name="connsiteY12" fmla="*/ 2288 h 10018"/>
              <a:gd name="connsiteX13" fmla="*/ 9931 w 10000"/>
              <a:gd name="connsiteY13" fmla="*/ 2288 h 10018"/>
              <a:gd name="connsiteX14" fmla="*/ 10000 w 10000"/>
              <a:gd name="connsiteY14" fmla="*/ 2649 h 10018"/>
              <a:gd name="connsiteX0" fmla="*/ 0 w 10000"/>
              <a:gd name="connsiteY0" fmla="*/ 9972 h 9991"/>
              <a:gd name="connsiteX1" fmla="*/ 3417 w 10000"/>
              <a:gd name="connsiteY1" fmla="*/ 9991 h 9991"/>
              <a:gd name="connsiteX2" fmla="*/ 3485 w 10000"/>
              <a:gd name="connsiteY2" fmla="*/ 9628 h 9991"/>
              <a:gd name="connsiteX3" fmla="*/ 3485 w 10000"/>
              <a:gd name="connsiteY3" fmla="*/ 362 h 9991"/>
              <a:gd name="connsiteX4" fmla="*/ 3556 w 10000"/>
              <a:gd name="connsiteY4" fmla="*/ 0 h 9991"/>
              <a:gd name="connsiteX5" fmla="*/ 6778 w 10000"/>
              <a:gd name="connsiteY5" fmla="*/ 0 h 9991"/>
              <a:gd name="connsiteX6" fmla="*/ 6846 w 10000"/>
              <a:gd name="connsiteY6" fmla="*/ 362 h 9991"/>
              <a:gd name="connsiteX7" fmla="*/ 6846 w 10000"/>
              <a:gd name="connsiteY7" fmla="*/ 6670 h 9991"/>
              <a:gd name="connsiteX8" fmla="*/ 6914 w 10000"/>
              <a:gd name="connsiteY8" fmla="*/ 7032 h 9991"/>
              <a:gd name="connsiteX9" fmla="*/ 7807 w 10000"/>
              <a:gd name="connsiteY9" fmla="*/ 7032 h 9991"/>
              <a:gd name="connsiteX10" fmla="*/ 7879 w 10000"/>
              <a:gd name="connsiteY10" fmla="*/ 6670 h 9991"/>
              <a:gd name="connsiteX11" fmla="*/ 7879 w 10000"/>
              <a:gd name="connsiteY11" fmla="*/ 2649 h 9991"/>
              <a:gd name="connsiteX12" fmla="*/ 7948 w 10000"/>
              <a:gd name="connsiteY12" fmla="*/ 2288 h 9991"/>
              <a:gd name="connsiteX13" fmla="*/ 9931 w 10000"/>
              <a:gd name="connsiteY13" fmla="*/ 2288 h 9991"/>
              <a:gd name="connsiteX14" fmla="*/ 10000 w 10000"/>
              <a:gd name="connsiteY14" fmla="*/ 2649 h 9991"/>
              <a:gd name="connsiteX0" fmla="*/ 0 w 10000"/>
              <a:gd name="connsiteY0" fmla="*/ 10008 h 10015"/>
              <a:gd name="connsiteX1" fmla="*/ 3417 w 10000"/>
              <a:gd name="connsiteY1" fmla="*/ 10000 h 10015"/>
              <a:gd name="connsiteX2" fmla="*/ 3485 w 10000"/>
              <a:gd name="connsiteY2" fmla="*/ 9637 h 10015"/>
              <a:gd name="connsiteX3" fmla="*/ 3485 w 10000"/>
              <a:gd name="connsiteY3" fmla="*/ 362 h 10015"/>
              <a:gd name="connsiteX4" fmla="*/ 3556 w 10000"/>
              <a:gd name="connsiteY4" fmla="*/ 0 h 10015"/>
              <a:gd name="connsiteX5" fmla="*/ 6778 w 10000"/>
              <a:gd name="connsiteY5" fmla="*/ 0 h 10015"/>
              <a:gd name="connsiteX6" fmla="*/ 6846 w 10000"/>
              <a:gd name="connsiteY6" fmla="*/ 362 h 10015"/>
              <a:gd name="connsiteX7" fmla="*/ 6846 w 10000"/>
              <a:gd name="connsiteY7" fmla="*/ 6676 h 10015"/>
              <a:gd name="connsiteX8" fmla="*/ 6914 w 10000"/>
              <a:gd name="connsiteY8" fmla="*/ 7038 h 10015"/>
              <a:gd name="connsiteX9" fmla="*/ 7807 w 10000"/>
              <a:gd name="connsiteY9" fmla="*/ 7038 h 10015"/>
              <a:gd name="connsiteX10" fmla="*/ 7879 w 10000"/>
              <a:gd name="connsiteY10" fmla="*/ 6676 h 10015"/>
              <a:gd name="connsiteX11" fmla="*/ 7879 w 10000"/>
              <a:gd name="connsiteY11" fmla="*/ 2651 h 10015"/>
              <a:gd name="connsiteX12" fmla="*/ 7948 w 10000"/>
              <a:gd name="connsiteY12" fmla="*/ 2290 h 10015"/>
              <a:gd name="connsiteX13" fmla="*/ 9931 w 10000"/>
              <a:gd name="connsiteY13" fmla="*/ 2290 h 10015"/>
              <a:gd name="connsiteX14" fmla="*/ 10000 w 10000"/>
              <a:gd name="connsiteY14" fmla="*/ 2651 h 10015"/>
              <a:gd name="connsiteX0" fmla="*/ 0 w 10000"/>
              <a:gd name="connsiteY0" fmla="*/ 10008 h 10008"/>
              <a:gd name="connsiteX1" fmla="*/ 3417 w 10000"/>
              <a:gd name="connsiteY1" fmla="*/ 10000 h 10008"/>
              <a:gd name="connsiteX2" fmla="*/ 3485 w 10000"/>
              <a:gd name="connsiteY2" fmla="*/ 9637 h 10008"/>
              <a:gd name="connsiteX3" fmla="*/ 3485 w 10000"/>
              <a:gd name="connsiteY3" fmla="*/ 362 h 10008"/>
              <a:gd name="connsiteX4" fmla="*/ 3556 w 10000"/>
              <a:gd name="connsiteY4" fmla="*/ 0 h 10008"/>
              <a:gd name="connsiteX5" fmla="*/ 6778 w 10000"/>
              <a:gd name="connsiteY5" fmla="*/ 0 h 10008"/>
              <a:gd name="connsiteX6" fmla="*/ 6846 w 10000"/>
              <a:gd name="connsiteY6" fmla="*/ 362 h 10008"/>
              <a:gd name="connsiteX7" fmla="*/ 6846 w 10000"/>
              <a:gd name="connsiteY7" fmla="*/ 6676 h 10008"/>
              <a:gd name="connsiteX8" fmla="*/ 6914 w 10000"/>
              <a:gd name="connsiteY8" fmla="*/ 7038 h 10008"/>
              <a:gd name="connsiteX9" fmla="*/ 7807 w 10000"/>
              <a:gd name="connsiteY9" fmla="*/ 7038 h 10008"/>
              <a:gd name="connsiteX10" fmla="*/ 7879 w 10000"/>
              <a:gd name="connsiteY10" fmla="*/ 6676 h 10008"/>
              <a:gd name="connsiteX11" fmla="*/ 7879 w 10000"/>
              <a:gd name="connsiteY11" fmla="*/ 2651 h 10008"/>
              <a:gd name="connsiteX12" fmla="*/ 7948 w 10000"/>
              <a:gd name="connsiteY12" fmla="*/ 2290 h 10008"/>
              <a:gd name="connsiteX13" fmla="*/ 9931 w 10000"/>
              <a:gd name="connsiteY13" fmla="*/ 2290 h 10008"/>
              <a:gd name="connsiteX14" fmla="*/ 10000 w 10000"/>
              <a:gd name="connsiteY14" fmla="*/ 2651 h 10008"/>
              <a:gd name="connsiteX0" fmla="*/ 0 w 10000"/>
              <a:gd name="connsiteY0" fmla="*/ 10008 h 10008"/>
              <a:gd name="connsiteX1" fmla="*/ 3417 w 10000"/>
              <a:gd name="connsiteY1" fmla="*/ 10000 h 10008"/>
              <a:gd name="connsiteX2" fmla="*/ 3485 w 10000"/>
              <a:gd name="connsiteY2" fmla="*/ 9637 h 10008"/>
              <a:gd name="connsiteX3" fmla="*/ 3485 w 10000"/>
              <a:gd name="connsiteY3" fmla="*/ 362 h 10008"/>
              <a:gd name="connsiteX4" fmla="*/ 3556 w 10000"/>
              <a:gd name="connsiteY4" fmla="*/ 0 h 10008"/>
              <a:gd name="connsiteX5" fmla="*/ 6778 w 10000"/>
              <a:gd name="connsiteY5" fmla="*/ 0 h 10008"/>
              <a:gd name="connsiteX6" fmla="*/ 6846 w 10000"/>
              <a:gd name="connsiteY6" fmla="*/ 362 h 10008"/>
              <a:gd name="connsiteX7" fmla="*/ 6846 w 10000"/>
              <a:gd name="connsiteY7" fmla="*/ 6676 h 10008"/>
              <a:gd name="connsiteX8" fmla="*/ 6914 w 10000"/>
              <a:gd name="connsiteY8" fmla="*/ 7038 h 10008"/>
              <a:gd name="connsiteX9" fmla="*/ 7807 w 10000"/>
              <a:gd name="connsiteY9" fmla="*/ 7038 h 10008"/>
              <a:gd name="connsiteX10" fmla="*/ 7879 w 10000"/>
              <a:gd name="connsiteY10" fmla="*/ 6676 h 10008"/>
              <a:gd name="connsiteX11" fmla="*/ 7879 w 10000"/>
              <a:gd name="connsiteY11" fmla="*/ 2651 h 10008"/>
              <a:gd name="connsiteX12" fmla="*/ 7948 w 10000"/>
              <a:gd name="connsiteY12" fmla="*/ 2290 h 10008"/>
              <a:gd name="connsiteX13" fmla="*/ 10000 w 10000"/>
              <a:gd name="connsiteY13" fmla="*/ 2651 h 10008"/>
              <a:gd name="connsiteX0" fmla="*/ 0 w 9969"/>
              <a:gd name="connsiteY0" fmla="*/ 10008 h 10008"/>
              <a:gd name="connsiteX1" fmla="*/ 3417 w 9969"/>
              <a:gd name="connsiteY1" fmla="*/ 10000 h 10008"/>
              <a:gd name="connsiteX2" fmla="*/ 3485 w 9969"/>
              <a:gd name="connsiteY2" fmla="*/ 9637 h 10008"/>
              <a:gd name="connsiteX3" fmla="*/ 3485 w 9969"/>
              <a:gd name="connsiteY3" fmla="*/ 362 h 10008"/>
              <a:gd name="connsiteX4" fmla="*/ 3556 w 9969"/>
              <a:gd name="connsiteY4" fmla="*/ 0 h 10008"/>
              <a:gd name="connsiteX5" fmla="*/ 6778 w 9969"/>
              <a:gd name="connsiteY5" fmla="*/ 0 h 10008"/>
              <a:gd name="connsiteX6" fmla="*/ 6846 w 9969"/>
              <a:gd name="connsiteY6" fmla="*/ 362 h 10008"/>
              <a:gd name="connsiteX7" fmla="*/ 6846 w 9969"/>
              <a:gd name="connsiteY7" fmla="*/ 6676 h 10008"/>
              <a:gd name="connsiteX8" fmla="*/ 6914 w 9969"/>
              <a:gd name="connsiteY8" fmla="*/ 7038 h 10008"/>
              <a:gd name="connsiteX9" fmla="*/ 7807 w 9969"/>
              <a:gd name="connsiteY9" fmla="*/ 7038 h 10008"/>
              <a:gd name="connsiteX10" fmla="*/ 7879 w 9969"/>
              <a:gd name="connsiteY10" fmla="*/ 6676 h 10008"/>
              <a:gd name="connsiteX11" fmla="*/ 7879 w 9969"/>
              <a:gd name="connsiteY11" fmla="*/ 2651 h 10008"/>
              <a:gd name="connsiteX12" fmla="*/ 7948 w 9969"/>
              <a:gd name="connsiteY12" fmla="*/ 2290 h 10008"/>
              <a:gd name="connsiteX13" fmla="*/ 9969 w 9969"/>
              <a:gd name="connsiteY13" fmla="*/ 2271 h 10008"/>
              <a:gd name="connsiteX0" fmla="*/ 0 w 9995"/>
              <a:gd name="connsiteY0" fmla="*/ 10000 h 10000"/>
              <a:gd name="connsiteX1" fmla="*/ 3428 w 9995"/>
              <a:gd name="connsiteY1" fmla="*/ 9992 h 10000"/>
              <a:gd name="connsiteX2" fmla="*/ 3496 w 9995"/>
              <a:gd name="connsiteY2" fmla="*/ 9629 h 10000"/>
              <a:gd name="connsiteX3" fmla="*/ 3496 w 9995"/>
              <a:gd name="connsiteY3" fmla="*/ 362 h 10000"/>
              <a:gd name="connsiteX4" fmla="*/ 3567 w 9995"/>
              <a:gd name="connsiteY4" fmla="*/ 0 h 10000"/>
              <a:gd name="connsiteX5" fmla="*/ 6799 w 9995"/>
              <a:gd name="connsiteY5" fmla="*/ 0 h 10000"/>
              <a:gd name="connsiteX6" fmla="*/ 6867 w 9995"/>
              <a:gd name="connsiteY6" fmla="*/ 362 h 10000"/>
              <a:gd name="connsiteX7" fmla="*/ 6867 w 9995"/>
              <a:gd name="connsiteY7" fmla="*/ 6671 h 10000"/>
              <a:gd name="connsiteX8" fmla="*/ 6936 w 9995"/>
              <a:gd name="connsiteY8" fmla="*/ 7032 h 10000"/>
              <a:gd name="connsiteX9" fmla="*/ 7831 w 9995"/>
              <a:gd name="connsiteY9" fmla="*/ 7032 h 10000"/>
              <a:gd name="connsiteX10" fmla="*/ 7904 w 9995"/>
              <a:gd name="connsiteY10" fmla="*/ 6671 h 10000"/>
              <a:gd name="connsiteX11" fmla="*/ 7904 w 9995"/>
              <a:gd name="connsiteY11" fmla="*/ 2649 h 10000"/>
              <a:gd name="connsiteX12" fmla="*/ 7973 w 9995"/>
              <a:gd name="connsiteY12" fmla="*/ 2288 h 10000"/>
              <a:gd name="connsiteX13" fmla="*/ 9995 w 9995"/>
              <a:gd name="connsiteY13" fmla="*/ 2377 h 10000"/>
              <a:gd name="connsiteX0" fmla="*/ 0 w 10000"/>
              <a:gd name="connsiteY0" fmla="*/ 10000 h 10000"/>
              <a:gd name="connsiteX1" fmla="*/ 3430 w 10000"/>
              <a:gd name="connsiteY1" fmla="*/ 9992 h 10000"/>
              <a:gd name="connsiteX2" fmla="*/ 3498 w 10000"/>
              <a:gd name="connsiteY2" fmla="*/ 9629 h 10000"/>
              <a:gd name="connsiteX3" fmla="*/ 3498 w 10000"/>
              <a:gd name="connsiteY3" fmla="*/ 362 h 10000"/>
              <a:gd name="connsiteX4" fmla="*/ 3569 w 10000"/>
              <a:gd name="connsiteY4" fmla="*/ 0 h 10000"/>
              <a:gd name="connsiteX5" fmla="*/ 6802 w 10000"/>
              <a:gd name="connsiteY5" fmla="*/ 0 h 10000"/>
              <a:gd name="connsiteX6" fmla="*/ 6870 w 10000"/>
              <a:gd name="connsiteY6" fmla="*/ 362 h 10000"/>
              <a:gd name="connsiteX7" fmla="*/ 6870 w 10000"/>
              <a:gd name="connsiteY7" fmla="*/ 6671 h 10000"/>
              <a:gd name="connsiteX8" fmla="*/ 6939 w 10000"/>
              <a:gd name="connsiteY8" fmla="*/ 7032 h 10000"/>
              <a:gd name="connsiteX9" fmla="*/ 7835 w 10000"/>
              <a:gd name="connsiteY9" fmla="*/ 7032 h 10000"/>
              <a:gd name="connsiteX10" fmla="*/ 7908 w 10000"/>
              <a:gd name="connsiteY10" fmla="*/ 6671 h 10000"/>
              <a:gd name="connsiteX11" fmla="*/ 7908 w 10000"/>
              <a:gd name="connsiteY11" fmla="*/ 2649 h 10000"/>
              <a:gd name="connsiteX12" fmla="*/ 7977 w 10000"/>
              <a:gd name="connsiteY12" fmla="*/ 2288 h 10000"/>
              <a:gd name="connsiteX13" fmla="*/ 10000 w 10000"/>
              <a:gd name="connsiteY13" fmla="*/ 2296 h 10000"/>
              <a:gd name="connsiteX0" fmla="*/ 0 w 10049"/>
              <a:gd name="connsiteY0" fmla="*/ 10000 h 10000"/>
              <a:gd name="connsiteX1" fmla="*/ 3479 w 10049"/>
              <a:gd name="connsiteY1" fmla="*/ 9992 h 10000"/>
              <a:gd name="connsiteX2" fmla="*/ 3547 w 10049"/>
              <a:gd name="connsiteY2" fmla="*/ 9629 h 10000"/>
              <a:gd name="connsiteX3" fmla="*/ 3547 w 10049"/>
              <a:gd name="connsiteY3" fmla="*/ 362 h 10000"/>
              <a:gd name="connsiteX4" fmla="*/ 3618 w 10049"/>
              <a:gd name="connsiteY4" fmla="*/ 0 h 10000"/>
              <a:gd name="connsiteX5" fmla="*/ 6851 w 10049"/>
              <a:gd name="connsiteY5" fmla="*/ 0 h 10000"/>
              <a:gd name="connsiteX6" fmla="*/ 6919 w 10049"/>
              <a:gd name="connsiteY6" fmla="*/ 362 h 10000"/>
              <a:gd name="connsiteX7" fmla="*/ 6919 w 10049"/>
              <a:gd name="connsiteY7" fmla="*/ 6671 h 10000"/>
              <a:gd name="connsiteX8" fmla="*/ 6988 w 10049"/>
              <a:gd name="connsiteY8" fmla="*/ 7032 h 10000"/>
              <a:gd name="connsiteX9" fmla="*/ 7884 w 10049"/>
              <a:gd name="connsiteY9" fmla="*/ 7032 h 10000"/>
              <a:gd name="connsiteX10" fmla="*/ 7957 w 10049"/>
              <a:gd name="connsiteY10" fmla="*/ 6671 h 10000"/>
              <a:gd name="connsiteX11" fmla="*/ 7957 w 10049"/>
              <a:gd name="connsiteY11" fmla="*/ 2649 h 10000"/>
              <a:gd name="connsiteX12" fmla="*/ 8026 w 10049"/>
              <a:gd name="connsiteY12" fmla="*/ 2288 h 10000"/>
              <a:gd name="connsiteX13" fmla="*/ 10049 w 10049"/>
              <a:gd name="connsiteY13" fmla="*/ 2296 h 10000"/>
              <a:gd name="connsiteX0" fmla="*/ 0 w 10007"/>
              <a:gd name="connsiteY0" fmla="*/ 10000 h 10000"/>
              <a:gd name="connsiteX1" fmla="*/ 3437 w 10007"/>
              <a:gd name="connsiteY1" fmla="*/ 9992 h 10000"/>
              <a:gd name="connsiteX2" fmla="*/ 3505 w 10007"/>
              <a:gd name="connsiteY2" fmla="*/ 9629 h 10000"/>
              <a:gd name="connsiteX3" fmla="*/ 3505 w 10007"/>
              <a:gd name="connsiteY3" fmla="*/ 362 h 10000"/>
              <a:gd name="connsiteX4" fmla="*/ 3576 w 10007"/>
              <a:gd name="connsiteY4" fmla="*/ 0 h 10000"/>
              <a:gd name="connsiteX5" fmla="*/ 6809 w 10007"/>
              <a:gd name="connsiteY5" fmla="*/ 0 h 10000"/>
              <a:gd name="connsiteX6" fmla="*/ 6877 w 10007"/>
              <a:gd name="connsiteY6" fmla="*/ 362 h 10000"/>
              <a:gd name="connsiteX7" fmla="*/ 6877 w 10007"/>
              <a:gd name="connsiteY7" fmla="*/ 6671 h 10000"/>
              <a:gd name="connsiteX8" fmla="*/ 6946 w 10007"/>
              <a:gd name="connsiteY8" fmla="*/ 7032 h 10000"/>
              <a:gd name="connsiteX9" fmla="*/ 7842 w 10007"/>
              <a:gd name="connsiteY9" fmla="*/ 7032 h 10000"/>
              <a:gd name="connsiteX10" fmla="*/ 7915 w 10007"/>
              <a:gd name="connsiteY10" fmla="*/ 6671 h 10000"/>
              <a:gd name="connsiteX11" fmla="*/ 7915 w 10007"/>
              <a:gd name="connsiteY11" fmla="*/ 2649 h 10000"/>
              <a:gd name="connsiteX12" fmla="*/ 7984 w 10007"/>
              <a:gd name="connsiteY12" fmla="*/ 2288 h 10000"/>
              <a:gd name="connsiteX13" fmla="*/ 10007 w 10007"/>
              <a:gd name="connsiteY13" fmla="*/ 2296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0007" h="10000">
                <a:moveTo>
                  <a:pt x="0" y="10000"/>
                </a:moveTo>
                <a:lnTo>
                  <a:pt x="3437" y="9992"/>
                </a:lnTo>
                <a:cubicBezTo>
                  <a:pt x="3474" y="9992"/>
                  <a:pt x="3505" y="9824"/>
                  <a:pt x="3505" y="9629"/>
                </a:cubicBezTo>
                <a:lnTo>
                  <a:pt x="3505" y="362"/>
                </a:lnTo>
                <a:cubicBezTo>
                  <a:pt x="3505" y="168"/>
                  <a:pt x="3536" y="0"/>
                  <a:pt x="3576" y="0"/>
                </a:cubicBezTo>
                <a:lnTo>
                  <a:pt x="6809" y="0"/>
                </a:lnTo>
                <a:cubicBezTo>
                  <a:pt x="6845" y="0"/>
                  <a:pt x="6877" y="168"/>
                  <a:pt x="6877" y="362"/>
                </a:cubicBezTo>
                <a:lnTo>
                  <a:pt x="6877" y="6671"/>
                </a:lnTo>
                <a:cubicBezTo>
                  <a:pt x="6877" y="6865"/>
                  <a:pt x="6906" y="7032"/>
                  <a:pt x="6946" y="7032"/>
                </a:cubicBezTo>
                <a:lnTo>
                  <a:pt x="7842" y="7032"/>
                </a:lnTo>
                <a:cubicBezTo>
                  <a:pt x="7883" y="7032"/>
                  <a:pt x="7915" y="6865"/>
                  <a:pt x="7915" y="6671"/>
                </a:cubicBezTo>
                <a:lnTo>
                  <a:pt x="7915" y="2649"/>
                </a:lnTo>
                <a:cubicBezTo>
                  <a:pt x="7915" y="2443"/>
                  <a:pt x="7943" y="2288"/>
                  <a:pt x="7984" y="2288"/>
                </a:cubicBezTo>
                <a:lnTo>
                  <a:pt x="10007" y="2296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8"/>
          <p:cNvSpPr>
            <a:spLocks/>
          </p:cNvSpPr>
          <p:nvPr/>
        </p:nvSpPr>
        <p:spPr bwMode="gray">
          <a:xfrm>
            <a:off x="-10278" y="5966252"/>
            <a:ext cx="9157459" cy="323466"/>
          </a:xfrm>
          <a:custGeom>
            <a:avLst/>
            <a:gdLst>
              <a:gd name="T0" fmla="*/ 0 w 8480"/>
              <a:gd name="T1" fmla="*/ 0 h 144"/>
              <a:gd name="T2" fmla="*/ 776 w 8480"/>
              <a:gd name="T3" fmla="*/ 0 h 144"/>
              <a:gd name="T4" fmla="*/ 804 w 8480"/>
              <a:gd name="T5" fmla="*/ 28 h 144"/>
              <a:gd name="T6" fmla="*/ 804 w 8480"/>
              <a:gd name="T7" fmla="*/ 114 h 144"/>
              <a:gd name="T8" fmla="*/ 831 w 8480"/>
              <a:gd name="T9" fmla="*/ 142 h 144"/>
              <a:gd name="T10" fmla="*/ 2854 w 8480"/>
              <a:gd name="T11" fmla="*/ 142 h 144"/>
              <a:gd name="T12" fmla="*/ 2882 w 8480"/>
              <a:gd name="T13" fmla="*/ 114 h 144"/>
              <a:gd name="T14" fmla="*/ 2882 w 8480"/>
              <a:gd name="T15" fmla="*/ 28 h 144"/>
              <a:gd name="T16" fmla="*/ 2910 w 8480"/>
              <a:gd name="T17" fmla="*/ 0 h 144"/>
              <a:gd name="T18" fmla="*/ 6767 w 8480"/>
              <a:gd name="T19" fmla="*/ 0 h 144"/>
              <a:gd name="T20" fmla="*/ 6795 w 8480"/>
              <a:gd name="T21" fmla="*/ 28 h 144"/>
              <a:gd name="T22" fmla="*/ 6795 w 8480"/>
              <a:gd name="T23" fmla="*/ 116 h 144"/>
              <a:gd name="T24" fmla="*/ 6823 w 8480"/>
              <a:gd name="T25" fmla="*/ 144 h 144"/>
              <a:gd name="T26" fmla="*/ 8480 w 8480"/>
              <a:gd name="T27" fmla="*/ 144 h 144"/>
              <a:gd name="connsiteX0" fmla="*/ 0 w 9085"/>
              <a:gd name="connsiteY0" fmla="*/ 0 h 10000"/>
              <a:gd name="connsiteX1" fmla="*/ 33 w 9085"/>
              <a:gd name="connsiteY1" fmla="*/ 1944 h 10000"/>
              <a:gd name="connsiteX2" fmla="*/ 33 w 9085"/>
              <a:gd name="connsiteY2" fmla="*/ 7917 h 10000"/>
              <a:gd name="connsiteX3" fmla="*/ 65 w 9085"/>
              <a:gd name="connsiteY3" fmla="*/ 9861 h 10000"/>
              <a:gd name="connsiteX4" fmla="*/ 2451 w 9085"/>
              <a:gd name="connsiteY4" fmla="*/ 9861 h 10000"/>
              <a:gd name="connsiteX5" fmla="*/ 2484 w 9085"/>
              <a:gd name="connsiteY5" fmla="*/ 7917 h 10000"/>
              <a:gd name="connsiteX6" fmla="*/ 2484 w 9085"/>
              <a:gd name="connsiteY6" fmla="*/ 1944 h 10000"/>
              <a:gd name="connsiteX7" fmla="*/ 2517 w 9085"/>
              <a:gd name="connsiteY7" fmla="*/ 0 h 10000"/>
              <a:gd name="connsiteX8" fmla="*/ 7065 w 9085"/>
              <a:gd name="connsiteY8" fmla="*/ 0 h 10000"/>
              <a:gd name="connsiteX9" fmla="*/ 7098 w 9085"/>
              <a:gd name="connsiteY9" fmla="*/ 1944 h 10000"/>
              <a:gd name="connsiteX10" fmla="*/ 7098 w 9085"/>
              <a:gd name="connsiteY10" fmla="*/ 8056 h 10000"/>
              <a:gd name="connsiteX11" fmla="*/ 7131 w 9085"/>
              <a:gd name="connsiteY11" fmla="*/ 10000 h 10000"/>
              <a:gd name="connsiteX12" fmla="*/ 9085 w 9085"/>
              <a:gd name="connsiteY12" fmla="*/ 10000 h 10000"/>
              <a:gd name="connsiteX0" fmla="*/ 0 w 9964"/>
              <a:gd name="connsiteY0" fmla="*/ 1944 h 10000"/>
              <a:gd name="connsiteX1" fmla="*/ 0 w 9964"/>
              <a:gd name="connsiteY1" fmla="*/ 7917 h 10000"/>
              <a:gd name="connsiteX2" fmla="*/ 36 w 9964"/>
              <a:gd name="connsiteY2" fmla="*/ 9861 h 10000"/>
              <a:gd name="connsiteX3" fmla="*/ 2662 w 9964"/>
              <a:gd name="connsiteY3" fmla="*/ 9861 h 10000"/>
              <a:gd name="connsiteX4" fmla="*/ 2698 w 9964"/>
              <a:gd name="connsiteY4" fmla="*/ 7917 h 10000"/>
              <a:gd name="connsiteX5" fmla="*/ 2698 w 9964"/>
              <a:gd name="connsiteY5" fmla="*/ 1944 h 10000"/>
              <a:gd name="connsiteX6" fmla="*/ 2735 w 9964"/>
              <a:gd name="connsiteY6" fmla="*/ 0 h 10000"/>
              <a:gd name="connsiteX7" fmla="*/ 7741 w 9964"/>
              <a:gd name="connsiteY7" fmla="*/ 0 h 10000"/>
              <a:gd name="connsiteX8" fmla="*/ 7777 w 9964"/>
              <a:gd name="connsiteY8" fmla="*/ 1944 h 10000"/>
              <a:gd name="connsiteX9" fmla="*/ 7777 w 9964"/>
              <a:gd name="connsiteY9" fmla="*/ 8056 h 10000"/>
              <a:gd name="connsiteX10" fmla="*/ 7813 w 9964"/>
              <a:gd name="connsiteY10" fmla="*/ 10000 h 10000"/>
              <a:gd name="connsiteX11" fmla="*/ 9964 w 9964"/>
              <a:gd name="connsiteY11" fmla="*/ 10000 h 10000"/>
              <a:gd name="connsiteX0" fmla="*/ 0 w 10000"/>
              <a:gd name="connsiteY0" fmla="*/ 7917 h 10000"/>
              <a:gd name="connsiteX1" fmla="*/ 36 w 10000"/>
              <a:gd name="connsiteY1" fmla="*/ 9861 h 10000"/>
              <a:gd name="connsiteX2" fmla="*/ 2672 w 10000"/>
              <a:gd name="connsiteY2" fmla="*/ 9861 h 10000"/>
              <a:gd name="connsiteX3" fmla="*/ 2708 w 10000"/>
              <a:gd name="connsiteY3" fmla="*/ 7917 h 10000"/>
              <a:gd name="connsiteX4" fmla="*/ 2708 w 10000"/>
              <a:gd name="connsiteY4" fmla="*/ 1944 h 10000"/>
              <a:gd name="connsiteX5" fmla="*/ 2745 w 10000"/>
              <a:gd name="connsiteY5" fmla="*/ 0 h 10000"/>
              <a:gd name="connsiteX6" fmla="*/ 7769 w 10000"/>
              <a:gd name="connsiteY6" fmla="*/ 0 h 10000"/>
              <a:gd name="connsiteX7" fmla="*/ 7805 w 10000"/>
              <a:gd name="connsiteY7" fmla="*/ 1944 h 10000"/>
              <a:gd name="connsiteX8" fmla="*/ 7805 w 10000"/>
              <a:gd name="connsiteY8" fmla="*/ 8056 h 10000"/>
              <a:gd name="connsiteX9" fmla="*/ 7841 w 10000"/>
              <a:gd name="connsiteY9" fmla="*/ 10000 h 10000"/>
              <a:gd name="connsiteX10" fmla="*/ 10000 w 10000"/>
              <a:gd name="connsiteY10" fmla="*/ 10000 h 10000"/>
              <a:gd name="connsiteX0" fmla="*/ 0 w 9964"/>
              <a:gd name="connsiteY0" fmla="*/ 9861 h 10000"/>
              <a:gd name="connsiteX1" fmla="*/ 2636 w 9964"/>
              <a:gd name="connsiteY1" fmla="*/ 9861 h 10000"/>
              <a:gd name="connsiteX2" fmla="*/ 2672 w 9964"/>
              <a:gd name="connsiteY2" fmla="*/ 7917 h 10000"/>
              <a:gd name="connsiteX3" fmla="*/ 2672 w 9964"/>
              <a:gd name="connsiteY3" fmla="*/ 1944 h 10000"/>
              <a:gd name="connsiteX4" fmla="*/ 2709 w 9964"/>
              <a:gd name="connsiteY4" fmla="*/ 0 h 10000"/>
              <a:gd name="connsiteX5" fmla="*/ 7733 w 9964"/>
              <a:gd name="connsiteY5" fmla="*/ 0 h 10000"/>
              <a:gd name="connsiteX6" fmla="*/ 7769 w 9964"/>
              <a:gd name="connsiteY6" fmla="*/ 1944 h 10000"/>
              <a:gd name="connsiteX7" fmla="*/ 7769 w 9964"/>
              <a:gd name="connsiteY7" fmla="*/ 8056 h 10000"/>
              <a:gd name="connsiteX8" fmla="*/ 7805 w 9964"/>
              <a:gd name="connsiteY8" fmla="*/ 10000 h 10000"/>
              <a:gd name="connsiteX9" fmla="*/ 9964 w 9964"/>
              <a:gd name="connsiteY9" fmla="*/ 10000 h 10000"/>
              <a:gd name="connsiteX0" fmla="*/ 0 w 7833"/>
              <a:gd name="connsiteY0" fmla="*/ 9861 h 10000"/>
              <a:gd name="connsiteX1" fmla="*/ 2646 w 7833"/>
              <a:gd name="connsiteY1" fmla="*/ 9861 h 10000"/>
              <a:gd name="connsiteX2" fmla="*/ 2682 w 7833"/>
              <a:gd name="connsiteY2" fmla="*/ 7917 h 10000"/>
              <a:gd name="connsiteX3" fmla="*/ 2682 w 7833"/>
              <a:gd name="connsiteY3" fmla="*/ 1944 h 10000"/>
              <a:gd name="connsiteX4" fmla="*/ 2719 w 7833"/>
              <a:gd name="connsiteY4" fmla="*/ 0 h 10000"/>
              <a:gd name="connsiteX5" fmla="*/ 7761 w 7833"/>
              <a:gd name="connsiteY5" fmla="*/ 0 h 10000"/>
              <a:gd name="connsiteX6" fmla="*/ 7797 w 7833"/>
              <a:gd name="connsiteY6" fmla="*/ 1944 h 10000"/>
              <a:gd name="connsiteX7" fmla="*/ 7797 w 7833"/>
              <a:gd name="connsiteY7" fmla="*/ 8056 h 10000"/>
              <a:gd name="connsiteX8" fmla="*/ 7833 w 7833"/>
              <a:gd name="connsiteY8" fmla="*/ 10000 h 10000"/>
              <a:gd name="connsiteX0" fmla="*/ 0 w 9954"/>
              <a:gd name="connsiteY0" fmla="*/ 9861 h 9861"/>
              <a:gd name="connsiteX1" fmla="*/ 3378 w 9954"/>
              <a:gd name="connsiteY1" fmla="*/ 9861 h 9861"/>
              <a:gd name="connsiteX2" fmla="*/ 3424 w 9954"/>
              <a:gd name="connsiteY2" fmla="*/ 7917 h 9861"/>
              <a:gd name="connsiteX3" fmla="*/ 3424 w 9954"/>
              <a:gd name="connsiteY3" fmla="*/ 1944 h 9861"/>
              <a:gd name="connsiteX4" fmla="*/ 3471 w 9954"/>
              <a:gd name="connsiteY4" fmla="*/ 0 h 9861"/>
              <a:gd name="connsiteX5" fmla="*/ 9908 w 9954"/>
              <a:gd name="connsiteY5" fmla="*/ 0 h 9861"/>
              <a:gd name="connsiteX6" fmla="*/ 9954 w 9954"/>
              <a:gd name="connsiteY6" fmla="*/ 1944 h 9861"/>
              <a:gd name="connsiteX7" fmla="*/ 9954 w 9954"/>
              <a:gd name="connsiteY7" fmla="*/ 8056 h 9861"/>
              <a:gd name="connsiteX0" fmla="*/ 0 w 10000"/>
              <a:gd name="connsiteY0" fmla="*/ 10000 h 10000"/>
              <a:gd name="connsiteX1" fmla="*/ 3394 w 10000"/>
              <a:gd name="connsiteY1" fmla="*/ 10000 h 10000"/>
              <a:gd name="connsiteX2" fmla="*/ 3440 w 10000"/>
              <a:gd name="connsiteY2" fmla="*/ 8029 h 10000"/>
              <a:gd name="connsiteX3" fmla="*/ 3440 w 10000"/>
              <a:gd name="connsiteY3" fmla="*/ 1971 h 10000"/>
              <a:gd name="connsiteX4" fmla="*/ 3487 w 10000"/>
              <a:gd name="connsiteY4" fmla="*/ 0 h 10000"/>
              <a:gd name="connsiteX5" fmla="*/ 9954 w 10000"/>
              <a:gd name="connsiteY5" fmla="*/ 0 h 10000"/>
              <a:gd name="connsiteX6" fmla="*/ 10000 w 10000"/>
              <a:gd name="connsiteY6" fmla="*/ 1971 h 10000"/>
              <a:gd name="connsiteX0" fmla="*/ 0 w 7965"/>
              <a:gd name="connsiteY0" fmla="*/ 9803 h 10000"/>
              <a:gd name="connsiteX1" fmla="*/ 1359 w 7965"/>
              <a:gd name="connsiteY1" fmla="*/ 10000 h 10000"/>
              <a:gd name="connsiteX2" fmla="*/ 1405 w 7965"/>
              <a:gd name="connsiteY2" fmla="*/ 8029 h 10000"/>
              <a:gd name="connsiteX3" fmla="*/ 1405 w 7965"/>
              <a:gd name="connsiteY3" fmla="*/ 1971 h 10000"/>
              <a:gd name="connsiteX4" fmla="*/ 1452 w 7965"/>
              <a:gd name="connsiteY4" fmla="*/ 0 h 10000"/>
              <a:gd name="connsiteX5" fmla="*/ 7919 w 7965"/>
              <a:gd name="connsiteY5" fmla="*/ 0 h 10000"/>
              <a:gd name="connsiteX6" fmla="*/ 7965 w 7965"/>
              <a:gd name="connsiteY6" fmla="*/ 1971 h 10000"/>
              <a:gd name="connsiteX0" fmla="*/ 0 w 10000"/>
              <a:gd name="connsiteY0" fmla="*/ 9803 h 10000"/>
              <a:gd name="connsiteX1" fmla="*/ 1706 w 10000"/>
              <a:gd name="connsiteY1" fmla="*/ 10000 h 10000"/>
              <a:gd name="connsiteX2" fmla="*/ 1764 w 10000"/>
              <a:gd name="connsiteY2" fmla="*/ 8029 h 10000"/>
              <a:gd name="connsiteX3" fmla="*/ 1764 w 10000"/>
              <a:gd name="connsiteY3" fmla="*/ 1971 h 10000"/>
              <a:gd name="connsiteX4" fmla="*/ 1823 w 10000"/>
              <a:gd name="connsiteY4" fmla="*/ 0 h 10000"/>
              <a:gd name="connsiteX5" fmla="*/ 9942 w 10000"/>
              <a:gd name="connsiteY5" fmla="*/ 0 h 10000"/>
              <a:gd name="connsiteX6" fmla="*/ 10000 w 10000"/>
              <a:gd name="connsiteY6" fmla="*/ 1971 h 10000"/>
              <a:gd name="connsiteX0" fmla="*/ 0 w 9295"/>
              <a:gd name="connsiteY0" fmla="*/ 9803 h 10000"/>
              <a:gd name="connsiteX1" fmla="*/ 1001 w 9295"/>
              <a:gd name="connsiteY1" fmla="*/ 10000 h 10000"/>
              <a:gd name="connsiteX2" fmla="*/ 1059 w 9295"/>
              <a:gd name="connsiteY2" fmla="*/ 8029 h 10000"/>
              <a:gd name="connsiteX3" fmla="*/ 1059 w 9295"/>
              <a:gd name="connsiteY3" fmla="*/ 1971 h 10000"/>
              <a:gd name="connsiteX4" fmla="*/ 1118 w 9295"/>
              <a:gd name="connsiteY4" fmla="*/ 0 h 10000"/>
              <a:gd name="connsiteX5" fmla="*/ 9237 w 9295"/>
              <a:gd name="connsiteY5" fmla="*/ 0 h 10000"/>
              <a:gd name="connsiteX6" fmla="*/ 9295 w 9295"/>
              <a:gd name="connsiteY6" fmla="*/ 1971 h 10000"/>
              <a:gd name="connsiteX0" fmla="*/ 0 w 10000"/>
              <a:gd name="connsiteY0" fmla="*/ 10246 h 10246"/>
              <a:gd name="connsiteX1" fmla="*/ 1077 w 10000"/>
              <a:gd name="connsiteY1" fmla="*/ 10000 h 10246"/>
              <a:gd name="connsiteX2" fmla="*/ 1139 w 10000"/>
              <a:gd name="connsiteY2" fmla="*/ 8029 h 10246"/>
              <a:gd name="connsiteX3" fmla="*/ 1139 w 10000"/>
              <a:gd name="connsiteY3" fmla="*/ 1971 h 10246"/>
              <a:gd name="connsiteX4" fmla="*/ 1203 w 10000"/>
              <a:gd name="connsiteY4" fmla="*/ 0 h 10246"/>
              <a:gd name="connsiteX5" fmla="*/ 9938 w 10000"/>
              <a:gd name="connsiteY5" fmla="*/ 0 h 10246"/>
              <a:gd name="connsiteX6" fmla="*/ 10000 w 10000"/>
              <a:gd name="connsiteY6" fmla="*/ 1971 h 10246"/>
              <a:gd name="connsiteX0" fmla="*/ 0 w 10000"/>
              <a:gd name="connsiteY0" fmla="*/ 9951 h 10000"/>
              <a:gd name="connsiteX1" fmla="*/ 1077 w 10000"/>
              <a:gd name="connsiteY1" fmla="*/ 10000 h 10000"/>
              <a:gd name="connsiteX2" fmla="*/ 1139 w 10000"/>
              <a:gd name="connsiteY2" fmla="*/ 8029 h 10000"/>
              <a:gd name="connsiteX3" fmla="*/ 1139 w 10000"/>
              <a:gd name="connsiteY3" fmla="*/ 1971 h 10000"/>
              <a:gd name="connsiteX4" fmla="*/ 1203 w 10000"/>
              <a:gd name="connsiteY4" fmla="*/ 0 h 10000"/>
              <a:gd name="connsiteX5" fmla="*/ 9938 w 10000"/>
              <a:gd name="connsiteY5" fmla="*/ 0 h 10000"/>
              <a:gd name="connsiteX6" fmla="*/ 10000 w 10000"/>
              <a:gd name="connsiteY6" fmla="*/ 1971 h 10000"/>
              <a:gd name="connsiteX0" fmla="*/ 0 w 10000"/>
              <a:gd name="connsiteY0" fmla="*/ 9951 h 10000"/>
              <a:gd name="connsiteX1" fmla="*/ 1077 w 10000"/>
              <a:gd name="connsiteY1" fmla="*/ 10000 h 10000"/>
              <a:gd name="connsiteX2" fmla="*/ 1139 w 10000"/>
              <a:gd name="connsiteY2" fmla="*/ 8029 h 10000"/>
              <a:gd name="connsiteX3" fmla="*/ 1139 w 10000"/>
              <a:gd name="connsiteY3" fmla="*/ 1971 h 10000"/>
              <a:gd name="connsiteX4" fmla="*/ 1203 w 10000"/>
              <a:gd name="connsiteY4" fmla="*/ 0 h 10000"/>
              <a:gd name="connsiteX5" fmla="*/ 10000 w 10000"/>
              <a:gd name="connsiteY5" fmla="*/ 1971 h 10000"/>
              <a:gd name="connsiteX0" fmla="*/ 0 w 8215"/>
              <a:gd name="connsiteY0" fmla="*/ 12209 h 12258"/>
              <a:gd name="connsiteX1" fmla="*/ 1077 w 8215"/>
              <a:gd name="connsiteY1" fmla="*/ 12258 h 12258"/>
              <a:gd name="connsiteX2" fmla="*/ 1139 w 8215"/>
              <a:gd name="connsiteY2" fmla="*/ 10287 h 12258"/>
              <a:gd name="connsiteX3" fmla="*/ 1139 w 8215"/>
              <a:gd name="connsiteY3" fmla="*/ 4229 h 12258"/>
              <a:gd name="connsiteX4" fmla="*/ 1203 w 8215"/>
              <a:gd name="connsiteY4" fmla="*/ 2258 h 12258"/>
              <a:gd name="connsiteX5" fmla="*/ 8215 w 8215"/>
              <a:gd name="connsiteY5" fmla="*/ 0 h 12258"/>
              <a:gd name="connsiteX0" fmla="*/ 0 w 10000"/>
              <a:gd name="connsiteY0" fmla="*/ 8195 h 8235"/>
              <a:gd name="connsiteX1" fmla="*/ 1311 w 10000"/>
              <a:gd name="connsiteY1" fmla="*/ 8235 h 8235"/>
              <a:gd name="connsiteX2" fmla="*/ 1386 w 10000"/>
              <a:gd name="connsiteY2" fmla="*/ 6627 h 8235"/>
              <a:gd name="connsiteX3" fmla="*/ 1386 w 10000"/>
              <a:gd name="connsiteY3" fmla="*/ 1685 h 8235"/>
              <a:gd name="connsiteX4" fmla="*/ 1464 w 10000"/>
              <a:gd name="connsiteY4" fmla="*/ 77 h 8235"/>
              <a:gd name="connsiteX5" fmla="*/ 10000 w 10000"/>
              <a:gd name="connsiteY5" fmla="*/ 0 h 8235"/>
              <a:gd name="connsiteX0" fmla="*/ 0 w 10000"/>
              <a:gd name="connsiteY0" fmla="*/ 9951 h 10000"/>
              <a:gd name="connsiteX1" fmla="*/ 1311 w 10000"/>
              <a:gd name="connsiteY1" fmla="*/ 10000 h 10000"/>
              <a:gd name="connsiteX2" fmla="*/ 1386 w 10000"/>
              <a:gd name="connsiteY2" fmla="*/ 8047 h 10000"/>
              <a:gd name="connsiteX3" fmla="*/ 1386 w 10000"/>
              <a:gd name="connsiteY3" fmla="*/ 2046 h 10000"/>
              <a:gd name="connsiteX4" fmla="*/ 1464 w 10000"/>
              <a:gd name="connsiteY4" fmla="*/ 94 h 10000"/>
              <a:gd name="connsiteX5" fmla="*/ 10000 w 10000"/>
              <a:gd name="connsiteY5" fmla="*/ 0 h 10000"/>
              <a:gd name="connsiteX0" fmla="*/ 0 w 9993"/>
              <a:gd name="connsiteY0" fmla="*/ 9857 h 9906"/>
              <a:gd name="connsiteX1" fmla="*/ 1311 w 9993"/>
              <a:gd name="connsiteY1" fmla="*/ 9906 h 9906"/>
              <a:gd name="connsiteX2" fmla="*/ 1386 w 9993"/>
              <a:gd name="connsiteY2" fmla="*/ 7953 h 9906"/>
              <a:gd name="connsiteX3" fmla="*/ 1386 w 9993"/>
              <a:gd name="connsiteY3" fmla="*/ 1952 h 9906"/>
              <a:gd name="connsiteX4" fmla="*/ 1464 w 9993"/>
              <a:gd name="connsiteY4" fmla="*/ 0 h 9906"/>
              <a:gd name="connsiteX5" fmla="*/ 9993 w 9993"/>
              <a:gd name="connsiteY5" fmla="*/ 101 h 9906"/>
              <a:gd name="connsiteX0" fmla="*/ 0 w 10007"/>
              <a:gd name="connsiteY0" fmla="*/ 10439 h 10488"/>
              <a:gd name="connsiteX1" fmla="*/ 1312 w 10007"/>
              <a:gd name="connsiteY1" fmla="*/ 10488 h 10488"/>
              <a:gd name="connsiteX2" fmla="*/ 1387 w 10007"/>
              <a:gd name="connsiteY2" fmla="*/ 8516 h 10488"/>
              <a:gd name="connsiteX3" fmla="*/ 1387 w 10007"/>
              <a:gd name="connsiteY3" fmla="*/ 2459 h 10488"/>
              <a:gd name="connsiteX4" fmla="*/ 1465 w 10007"/>
              <a:gd name="connsiteY4" fmla="*/ 488 h 10488"/>
              <a:gd name="connsiteX5" fmla="*/ 10007 w 10007"/>
              <a:gd name="connsiteY5" fmla="*/ 0 h 10488"/>
              <a:gd name="connsiteX0" fmla="*/ 0 w 10007"/>
              <a:gd name="connsiteY0" fmla="*/ 9951 h 10000"/>
              <a:gd name="connsiteX1" fmla="*/ 1312 w 10007"/>
              <a:gd name="connsiteY1" fmla="*/ 10000 h 10000"/>
              <a:gd name="connsiteX2" fmla="*/ 1387 w 10007"/>
              <a:gd name="connsiteY2" fmla="*/ 8028 h 10000"/>
              <a:gd name="connsiteX3" fmla="*/ 1387 w 10007"/>
              <a:gd name="connsiteY3" fmla="*/ 1971 h 10000"/>
              <a:gd name="connsiteX4" fmla="*/ 1465 w 10007"/>
              <a:gd name="connsiteY4" fmla="*/ 0 h 10000"/>
              <a:gd name="connsiteX5" fmla="*/ 10007 w 10007"/>
              <a:gd name="connsiteY5" fmla="*/ 496 h 10000"/>
              <a:gd name="connsiteX0" fmla="*/ 0 w 10007"/>
              <a:gd name="connsiteY0" fmla="*/ 9951 h 10000"/>
              <a:gd name="connsiteX1" fmla="*/ 1312 w 10007"/>
              <a:gd name="connsiteY1" fmla="*/ 10000 h 10000"/>
              <a:gd name="connsiteX2" fmla="*/ 1387 w 10007"/>
              <a:gd name="connsiteY2" fmla="*/ 8028 h 10000"/>
              <a:gd name="connsiteX3" fmla="*/ 1387 w 10007"/>
              <a:gd name="connsiteY3" fmla="*/ 1971 h 10000"/>
              <a:gd name="connsiteX4" fmla="*/ 1465 w 10007"/>
              <a:gd name="connsiteY4" fmla="*/ 0 h 10000"/>
              <a:gd name="connsiteX5" fmla="*/ 10007 w 10007"/>
              <a:gd name="connsiteY5" fmla="*/ 1480 h 10000"/>
              <a:gd name="connsiteX0" fmla="*/ 0 w 10007"/>
              <a:gd name="connsiteY0" fmla="*/ 9951 h 10000"/>
              <a:gd name="connsiteX1" fmla="*/ 1312 w 10007"/>
              <a:gd name="connsiteY1" fmla="*/ 10000 h 10000"/>
              <a:gd name="connsiteX2" fmla="*/ 1387 w 10007"/>
              <a:gd name="connsiteY2" fmla="*/ 8028 h 10000"/>
              <a:gd name="connsiteX3" fmla="*/ 1387 w 10007"/>
              <a:gd name="connsiteY3" fmla="*/ 1971 h 10000"/>
              <a:gd name="connsiteX4" fmla="*/ 1465 w 10007"/>
              <a:gd name="connsiteY4" fmla="*/ 0 h 10000"/>
              <a:gd name="connsiteX5" fmla="*/ 10007 w 10007"/>
              <a:gd name="connsiteY5" fmla="*/ 496 h 10000"/>
              <a:gd name="connsiteX0" fmla="*/ 0 w 10021"/>
              <a:gd name="connsiteY0" fmla="*/ 10045 h 10094"/>
              <a:gd name="connsiteX1" fmla="*/ 1312 w 10021"/>
              <a:gd name="connsiteY1" fmla="*/ 10094 h 10094"/>
              <a:gd name="connsiteX2" fmla="*/ 1387 w 10021"/>
              <a:gd name="connsiteY2" fmla="*/ 8122 h 10094"/>
              <a:gd name="connsiteX3" fmla="*/ 1387 w 10021"/>
              <a:gd name="connsiteY3" fmla="*/ 2065 h 10094"/>
              <a:gd name="connsiteX4" fmla="*/ 1465 w 10021"/>
              <a:gd name="connsiteY4" fmla="*/ 94 h 10094"/>
              <a:gd name="connsiteX5" fmla="*/ 10021 w 10021"/>
              <a:gd name="connsiteY5" fmla="*/ 0 h 10094"/>
              <a:gd name="connsiteX0" fmla="*/ 0 w 10021"/>
              <a:gd name="connsiteY0" fmla="*/ 10438 h 10487"/>
              <a:gd name="connsiteX1" fmla="*/ 1312 w 10021"/>
              <a:gd name="connsiteY1" fmla="*/ 10487 h 10487"/>
              <a:gd name="connsiteX2" fmla="*/ 1387 w 10021"/>
              <a:gd name="connsiteY2" fmla="*/ 8515 h 10487"/>
              <a:gd name="connsiteX3" fmla="*/ 1387 w 10021"/>
              <a:gd name="connsiteY3" fmla="*/ 2458 h 10487"/>
              <a:gd name="connsiteX4" fmla="*/ 1465 w 10021"/>
              <a:gd name="connsiteY4" fmla="*/ 487 h 10487"/>
              <a:gd name="connsiteX5" fmla="*/ 10021 w 10021"/>
              <a:gd name="connsiteY5" fmla="*/ 0 h 10487"/>
              <a:gd name="connsiteX0" fmla="*/ 0 w 10021"/>
              <a:gd name="connsiteY0" fmla="*/ 9951 h 10000"/>
              <a:gd name="connsiteX1" fmla="*/ 1312 w 10021"/>
              <a:gd name="connsiteY1" fmla="*/ 10000 h 10000"/>
              <a:gd name="connsiteX2" fmla="*/ 1387 w 10021"/>
              <a:gd name="connsiteY2" fmla="*/ 8028 h 10000"/>
              <a:gd name="connsiteX3" fmla="*/ 1387 w 10021"/>
              <a:gd name="connsiteY3" fmla="*/ 1971 h 10000"/>
              <a:gd name="connsiteX4" fmla="*/ 1465 w 10021"/>
              <a:gd name="connsiteY4" fmla="*/ 0 h 10000"/>
              <a:gd name="connsiteX5" fmla="*/ 10021 w 10021"/>
              <a:gd name="connsiteY5" fmla="*/ 300 h 10000"/>
              <a:gd name="connsiteX0" fmla="*/ 0 w 10021"/>
              <a:gd name="connsiteY0" fmla="*/ 10241 h 10290"/>
              <a:gd name="connsiteX1" fmla="*/ 1312 w 10021"/>
              <a:gd name="connsiteY1" fmla="*/ 10290 h 10290"/>
              <a:gd name="connsiteX2" fmla="*/ 1387 w 10021"/>
              <a:gd name="connsiteY2" fmla="*/ 8318 h 10290"/>
              <a:gd name="connsiteX3" fmla="*/ 1387 w 10021"/>
              <a:gd name="connsiteY3" fmla="*/ 2261 h 10290"/>
              <a:gd name="connsiteX4" fmla="*/ 1465 w 10021"/>
              <a:gd name="connsiteY4" fmla="*/ 290 h 10290"/>
              <a:gd name="connsiteX5" fmla="*/ 10021 w 10021"/>
              <a:gd name="connsiteY5" fmla="*/ 0 h 10290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217"/>
              <a:gd name="connsiteX1" fmla="*/ 1312 w 10018"/>
              <a:gd name="connsiteY1" fmla="*/ 10217 h 10217"/>
              <a:gd name="connsiteX2" fmla="*/ 1387 w 10018"/>
              <a:gd name="connsiteY2" fmla="*/ 8097 h 10217"/>
              <a:gd name="connsiteX3" fmla="*/ 1387 w 10018"/>
              <a:gd name="connsiteY3" fmla="*/ 2040 h 10217"/>
              <a:gd name="connsiteX4" fmla="*/ 1465 w 10018"/>
              <a:gd name="connsiteY4" fmla="*/ 69 h 10217"/>
              <a:gd name="connsiteX5" fmla="*/ 10018 w 10018"/>
              <a:gd name="connsiteY5" fmla="*/ 0 h 10217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69"/>
              <a:gd name="connsiteX1" fmla="*/ 1312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12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12 w 10018"/>
              <a:gd name="connsiteY1" fmla="*/ 9921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309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69"/>
              <a:gd name="connsiteX1" fmla="*/ 1309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09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9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9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304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04 w 10018"/>
              <a:gd name="connsiteY1" fmla="*/ 9921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142"/>
              <a:gd name="connsiteX1" fmla="*/ 1304 w 10018"/>
              <a:gd name="connsiteY1" fmla="*/ 10142 h 10142"/>
              <a:gd name="connsiteX2" fmla="*/ 1387 w 10018"/>
              <a:gd name="connsiteY2" fmla="*/ 8097 h 10142"/>
              <a:gd name="connsiteX3" fmla="*/ 1387 w 10018"/>
              <a:gd name="connsiteY3" fmla="*/ 2040 h 10142"/>
              <a:gd name="connsiteX4" fmla="*/ 1465 w 10018"/>
              <a:gd name="connsiteY4" fmla="*/ 69 h 10142"/>
              <a:gd name="connsiteX5" fmla="*/ 10018 w 10018"/>
              <a:gd name="connsiteY5" fmla="*/ 0 h 10142"/>
              <a:gd name="connsiteX0" fmla="*/ 0 w 10018"/>
              <a:gd name="connsiteY0" fmla="*/ 10020 h 10142"/>
              <a:gd name="connsiteX1" fmla="*/ 1309 w 10018"/>
              <a:gd name="connsiteY1" fmla="*/ 10142 h 10142"/>
              <a:gd name="connsiteX2" fmla="*/ 1387 w 10018"/>
              <a:gd name="connsiteY2" fmla="*/ 8097 h 10142"/>
              <a:gd name="connsiteX3" fmla="*/ 1387 w 10018"/>
              <a:gd name="connsiteY3" fmla="*/ 2040 h 10142"/>
              <a:gd name="connsiteX4" fmla="*/ 1465 w 10018"/>
              <a:gd name="connsiteY4" fmla="*/ 69 h 10142"/>
              <a:gd name="connsiteX5" fmla="*/ 10018 w 10018"/>
              <a:gd name="connsiteY5" fmla="*/ 0 h 10142"/>
              <a:gd name="connsiteX0" fmla="*/ 0 w 10018"/>
              <a:gd name="connsiteY0" fmla="*/ 10020 h 10020"/>
              <a:gd name="connsiteX1" fmla="*/ 1309 w 10018"/>
              <a:gd name="connsiteY1" fmla="*/ 9921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298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290"/>
              <a:gd name="connsiteX1" fmla="*/ 1301 w 10018"/>
              <a:gd name="connsiteY1" fmla="*/ 10290 h 10290"/>
              <a:gd name="connsiteX2" fmla="*/ 1387 w 10018"/>
              <a:gd name="connsiteY2" fmla="*/ 8097 h 10290"/>
              <a:gd name="connsiteX3" fmla="*/ 1387 w 10018"/>
              <a:gd name="connsiteY3" fmla="*/ 2040 h 10290"/>
              <a:gd name="connsiteX4" fmla="*/ 1465 w 10018"/>
              <a:gd name="connsiteY4" fmla="*/ 69 h 10290"/>
              <a:gd name="connsiteX5" fmla="*/ 10018 w 10018"/>
              <a:gd name="connsiteY5" fmla="*/ 0 h 10290"/>
              <a:gd name="connsiteX0" fmla="*/ 0 w 10018"/>
              <a:gd name="connsiteY0" fmla="*/ 10020 h 10020"/>
              <a:gd name="connsiteX1" fmla="*/ 1301 w 10018"/>
              <a:gd name="connsiteY1" fmla="*/ 9995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9"/>
              <a:gd name="connsiteX1" fmla="*/ 1301 w 10018"/>
              <a:gd name="connsiteY1" fmla="*/ 10069 h 10069"/>
              <a:gd name="connsiteX2" fmla="*/ 1387 w 10018"/>
              <a:gd name="connsiteY2" fmla="*/ 8097 h 10069"/>
              <a:gd name="connsiteX3" fmla="*/ 1387 w 10018"/>
              <a:gd name="connsiteY3" fmla="*/ 2040 h 10069"/>
              <a:gd name="connsiteX4" fmla="*/ 1465 w 10018"/>
              <a:gd name="connsiteY4" fmla="*/ 69 h 10069"/>
              <a:gd name="connsiteX5" fmla="*/ 10018 w 10018"/>
              <a:gd name="connsiteY5" fmla="*/ 0 h 10069"/>
              <a:gd name="connsiteX0" fmla="*/ 0 w 10018"/>
              <a:gd name="connsiteY0" fmla="*/ 10020 h 10073"/>
              <a:gd name="connsiteX1" fmla="*/ 1301 w 10018"/>
              <a:gd name="connsiteY1" fmla="*/ 10069 h 10073"/>
              <a:gd name="connsiteX2" fmla="*/ 1387 w 10018"/>
              <a:gd name="connsiteY2" fmla="*/ 8097 h 10073"/>
              <a:gd name="connsiteX3" fmla="*/ 1387 w 10018"/>
              <a:gd name="connsiteY3" fmla="*/ 2040 h 10073"/>
              <a:gd name="connsiteX4" fmla="*/ 1465 w 10018"/>
              <a:gd name="connsiteY4" fmla="*/ 69 h 10073"/>
              <a:gd name="connsiteX5" fmla="*/ 10018 w 10018"/>
              <a:gd name="connsiteY5" fmla="*/ 0 h 10073"/>
              <a:gd name="connsiteX0" fmla="*/ 70 w 10088"/>
              <a:gd name="connsiteY0" fmla="*/ 10020 h 10069"/>
              <a:gd name="connsiteX1" fmla="*/ 1371 w 10088"/>
              <a:gd name="connsiteY1" fmla="*/ 10069 h 10069"/>
              <a:gd name="connsiteX2" fmla="*/ 1457 w 10088"/>
              <a:gd name="connsiteY2" fmla="*/ 8097 h 10069"/>
              <a:gd name="connsiteX3" fmla="*/ 1457 w 10088"/>
              <a:gd name="connsiteY3" fmla="*/ 2040 h 10069"/>
              <a:gd name="connsiteX4" fmla="*/ 1535 w 10088"/>
              <a:gd name="connsiteY4" fmla="*/ 69 h 10069"/>
              <a:gd name="connsiteX5" fmla="*/ 10088 w 10088"/>
              <a:gd name="connsiteY5" fmla="*/ 0 h 10069"/>
              <a:gd name="connsiteX0" fmla="*/ 46 w 10064"/>
              <a:gd name="connsiteY0" fmla="*/ 10020 h 10230"/>
              <a:gd name="connsiteX1" fmla="*/ 1347 w 10064"/>
              <a:gd name="connsiteY1" fmla="*/ 10069 h 10230"/>
              <a:gd name="connsiteX2" fmla="*/ 1433 w 10064"/>
              <a:gd name="connsiteY2" fmla="*/ 8097 h 10230"/>
              <a:gd name="connsiteX3" fmla="*/ 1433 w 10064"/>
              <a:gd name="connsiteY3" fmla="*/ 2040 h 10230"/>
              <a:gd name="connsiteX4" fmla="*/ 1511 w 10064"/>
              <a:gd name="connsiteY4" fmla="*/ 69 h 10230"/>
              <a:gd name="connsiteX5" fmla="*/ 10064 w 10064"/>
              <a:gd name="connsiteY5" fmla="*/ 0 h 10230"/>
              <a:gd name="connsiteX0" fmla="*/ 50 w 10068"/>
              <a:gd name="connsiteY0" fmla="*/ 10020 h 10133"/>
              <a:gd name="connsiteX1" fmla="*/ 1351 w 10068"/>
              <a:gd name="connsiteY1" fmla="*/ 10069 h 10133"/>
              <a:gd name="connsiteX2" fmla="*/ 1437 w 10068"/>
              <a:gd name="connsiteY2" fmla="*/ 8097 h 10133"/>
              <a:gd name="connsiteX3" fmla="*/ 1437 w 10068"/>
              <a:gd name="connsiteY3" fmla="*/ 2040 h 10133"/>
              <a:gd name="connsiteX4" fmla="*/ 1515 w 10068"/>
              <a:gd name="connsiteY4" fmla="*/ 69 h 10133"/>
              <a:gd name="connsiteX5" fmla="*/ 10068 w 10068"/>
              <a:gd name="connsiteY5" fmla="*/ 0 h 10133"/>
              <a:gd name="connsiteX0" fmla="*/ 0 w 10018"/>
              <a:gd name="connsiteY0" fmla="*/ 10020 h 10073"/>
              <a:gd name="connsiteX1" fmla="*/ 1301 w 10018"/>
              <a:gd name="connsiteY1" fmla="*/ 10069 h 10073"/>
              <a:gd name="connsiteX2" fmla="*/ 1387 w 10018"/>
              <a:gd name="connsiteY2" fmla="*/ 8097 h 10073"/>
              <a:gd name="connsiteX3" fmla="*/ 1387 w 10018"/>
              <a:gd name="connsiteY3" fmla="*/ 2040 h 10073"/>
              <a:gd name="connsiteX4" fmla="*/ 1465 w 10018"/>
              <a:gd name="connsiteY4" fmla="*/ 69 h 10073"/>
              <a:gd name="connsiteX5" fmla="*/ 10018 w 10018"/>
              <a:gd name="connsiteY5" fmla="*/ 0 h 10073"/>
              <a:gd name="connsiteX0" fmla="*/ 0 w 10018"/>
              <a:gd name="connsiteY0" fmla="*/ 10020 h 10073"/>
              <a:gd name="connsiteX1" fmla="*/ 1301 w 10018"/>
              <a:gd name="connsiteY1" fmla="*/ 10069 h 10073"/>
              <a:gd name="connsiteX2" fmla="*/ 1387 w 10018"/>
              <a:gd name="connsiteY2" fmla="*/ 8097 h 10073"/>
              <a:gd name="connsiteX3" fmla="*/ 1387 w 10018"/>
              <a:gd name="connsiteY3" fmla="*/ 2040 h 10073"/>
              <a:gd name="connsiteX4" fmla="*/ 1465 w 10018"/>
              <a:gd name="connsiteY4" fmla="*/ 69 h 10073"/>
              <a:gd name="connsiteX5" fmla="*/ 10018 w 10018"/>
              <a:gd name="connsiteY5" fmla="*/ 0 h 10073"/>
              <a:gd name="connsiteX0" fmla="*/ 3 w 10021"/>
              <a:gd name="connsiteY0" fmla="*/ 10020 h 10069"/>
              <a:gd name="connsiteX1" fmla="*/ 1304 w 10021"/>
              <a:gd name="connsiteY1" fmla="*/ 10069 h 10069"/>
              <a:gd name="connsiteX2" fmla="*/ 1390 w 10021"/>
              <a:gd name="connsiteY2" fmla="*/ 8097 h 10069"/>
              <a:gd name="connsiteX3" fmla="*/ 1390 w 10021"/>
              <a:gd name="connsiteY3" fmla="*/ 2040 h 10069"/>
              <a:gd name="connsiteX4" fmla="*/ 1468 w 10021"/>
              <a:gd name="connsiteY4" fmla="*/ 69 h 10069"/>
              <a:gd name="connsiteX5" fmla="*/ 10021 w 10021"/>
              <a:gd name="connsiteY5" fmla="*/ 0 h 10069"/>
              <a:gd name="connsiteX0" fmla="*/ 3 w 10021"/>
              <a:gd name="connsiteY0" fmla="*/ 10020 h 10217"/>
              <a:gd name="connsiteX1" fmla="*/ 1304 w 10021"/>
              <a:gd name="connsiteY1" fmla="*/ 10217 h 10217"/>
              <a:gd name="connsiteX2" fmla="*/ 1390 w 10021"/>
              <a:gd name="connsiteY2" fmla="*/ 8097 h 10217"/>
              <a:gd name="connsiteX3" fmla="*/ 1390 w 10021"/>
              <a:gd name="connsiteY3" fmla="*/ 2040 h 10217"/>
              <a:gd name="connsiteX4" fmla="*/ 1468 w 10021"/>
              <a:gd name="connsiteY4" fmla="*/ 69 h 10217"/>
              <a:gd name="connsiteX5" fmla="*/ 10021 w 10021"/>
              <a:gd name="connsiteY5" fmla="*/ 0 h 10217"/>
              <a:gd name="connsiteX0" fmla="*/ 3 w 10021"/>
              <a:gd name="connsiteY0" fmla="*/ 10020 h 10020"/>
              <a:gd name="connsiteX1" fmla="*/ 1304 w 10021"/>
              <a:gd name="connsiteY1" fmla="*/ 9996 h 10020"/>
              <a:gd name="connsiteX2" fmla="*/ 1390 w 10021"/>
              <a:gd name="connsiteY2" fmla="*/ 8097 h 10020"/>
              <a:gd name="connsiteX3" fmla="*/ 1390 w 10021"/>
              <a:gd name="connsiteY3" fmla="*/ 2040 h 10020"/>
              <a:gd name="connsiteX4" fmla="*/ 1468 w 10021"/>
              <a:gd name="connsiteY4" fmla="*/ 69 h 10020"/>
              <a:gd name="connsiteX5" fmla="*/ 10021 w 10021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4"/>
              <a:gd name="connsiteX1" fmla="*/ 1301 w 10018"/>
              <a:gd name="connsiteY1" fmla="*/ 9996 h 10064"/>
              <a:gd name="connsiteX2" fmla="*/ 1387 w 10018"/>
              <a:gd name="connsiteY2" fmla="*/ 8097 h 10064"/>
              <a:gd name="connsiteX3" fmla="*/ 1387 w 10018"/>
              <a:gd name="connsiteY3" fmla="*/ 2040 h 10064"/>
              <a:gd name="connsiteX4" fmla="*/ 1465 w 10018"/>
              <a:gd name="connsiteY4" fmla="*/ 69 h 10064"/>
              <a:gd name="connsiteX5" fmla="*/ 10018 w 10018"/>
              <a:gd name="connsiteY5" fmla="*/ 0 h 10064"/>
              <a:gd name="connsiteX0" fmla="*/ 0 w 10018"/>
              <a:gd name="connsiteY0" fmla="*/ 10020 h 10047"/>
              <a:gd name="connsiteX1" fmla="*/ 1301 w 10018"/>
              <a:gd name="connsiteY1" fmla="*/ 9996 h 10047"/>
              <a:gd name="connsiteX2" fmla="*/ 1387 w 10018"/>
              <a:gd name="connsiteY2" fmla="*/ 8097 h 10047"/>
              <a:gd name="connsiteX3" fmla="*/ 1387 w 10018"/>
              <a:gd name="connsiteY3" fmla="*/ 2040 h 10047"/>
              <a:gd name="connsiteX4" fmla="*/ 1465 w 10018"/>
              <a:gd name="connsiteY4" fmla="*/ 69 h 10047"/>
              <a:gd name="connsiteX5" fmla="*/ 10018 w 10018"/>
              <a:gd name="connsiteY5" fmla="*/ 0 h 10047"/>
              <a:gd name="connsiteX0" fmla="*/ 0 w 10018"/>
              <a:gd name="connsiteY0" fmla="*/ 10020 h 10047"/>
              <a:gd name="connsiteX1" fmla="*/ 1301 w 10018"/>
              <a:gd name="connsiteY1" fmla="*/ 9996 h 10047"/>
              <a:gd name="connsiteX2" fmla="*/ 1387 w 10018"/>
              <a:gd name="connsiteY2" fmla="*/ 8097 h 10047"/>
              <a:gd name="connsiteX3" fmla="*/ 1387 w 10018"/>
              <a:gd name="connsiteY3" fmla="*/ 2040 h 10047"/>
              <a:gd name="connsiteX4" fmla="*/ 1465 w 10018"/>
              <a:gd name="connsiteY4" fmla="*/ 69 h 10047"/>
              <a:gd name="connsiteX5" fmla="*/ 10018 w 10018"/>
              <a:gd name="connsiteY5" fmla="*/ 0 h 10047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68"/>
              <a:gd name="connsiteX1" fmla="*/ 1301 w 10018"/>
              <a:gd name="connsiteY1" fmla="*/ 9996 h 10068"/>
              <a:gd name="connsiteX2" fmla="*/ 1387 w 10018"/>
              <a:gd name="connsiteY2" fmla="*/ 8097 h 10068"/>
              <a:gd name="connsiteX3" fmla="*/ 1387 w 10018"/>
              <a:gd name="connsiteY3" fmla="*/ 2040 h 10068"/>
              <a:gd name="connsiteX4" fmla="*/ 1465 w 10018"/>
              <a:gd name="connsiteY4" fmla="*/ 69 h 10068"/>
              <a:gd name="connsiteX5" fmla="*/ 10018 w 10018"/>
              <a:gd name="connsiteY5" fmla="*/ 0 h 10068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  <a:gd name="connsiteX0" fmla="*/ 0 w 10018"/>
              <a:gd name="connsiteY0" fmla="*/ 10020 h 10020"/>
              <a:gd name="connsiteX1" fmla="*/ 1301 w 10018"/>
              <a:gd name="connsiteY1" fmla="*/ 9996 h 10020"/>
              <a:gd name="connsiteX2" fmla="*/ 1387 w 10018"/>
              <a:gd name="connsiteY2" fmla="*/ 8097 h 10020"/>
              <a:gd name="connsiteX3" fmla="*/ 1387 w 10018"/>
              <a:gd name="connsiteY3" fmla="*/ 2040 h 10020"/>
              <a:gd name="connsiteX4" fmla="*/ 1465 w 10018"/>
              <a:gd name="connsiteY4" fmla="*/ 69 h 10020"/>
              <a:gd name="connsiteX5" fmla="*/ 10018 w 10018"/>
              <a:gd name="connsiteY5" fmla="*/ 0 h 1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18" h="10020">
                <a:moveTo>
                  <a:pt x="0" y="10020"/>
                </a:moveTo>
                <a:cubicBezTo>
                  <a:pt x="522" y="10020"/>
                  <a:pt x="1266" y="9996"/>
                  <a:pt x="1301" y="9996"/>
                </a:cubicBezTo>
                <a:cubicBezTo>
                  <a:pt x="1344" y="9996"/>
                  <a:pt x="1387" y="9224"/>
                  <a:pt x="1387" y="8097"/>
                </a:cubicBezTo>
                <a:lnTo>
                  <a:pt x="1387" y="2040"/>
                </a:lnTo>
                <a:cubicBezTo>
                  <a:pt x="1387" y="913"/>
                  <a:pt x="1424" y="69"/>
                  <a:pt x="1465" y="69"/>
                </a:cubicBezTo>
                <a:lnTo>
                  <a:pt x="10018" y="0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633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AT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46274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IK2555, Spring 2014</a:t>
            </a:r>
            <a:endParaRPr lang="de-AT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AT"/>
              <a:t>Slide </a:t>
            </a:r>
            <a:fld id="{3882E213-EC9F-485C-9A9B-F86EF6B766B9}" type="slidenum">
              <a:rPr lang="de-AT"/>
              <a:pPr>
                <a:defRPr/>
              </a:pPr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0932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19250" y="982456"/>
            <a:ext cx="6935788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19250" y="2057399"/>
            <a:ext cx="6935788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08725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700" b="1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5528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19250" y="982456"/>
            <a:ext cx="6937896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19250" y="2057399"/>
            <a:ext cx="3312790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08725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700" b="1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5226050" y="2057399"/>
            <a:ext cx="3328988" cy="36036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203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19250" y="982456"/>
            <a:ext cx="6937896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19250" y="2057399"/>
            <a:ext cx="3312790" cy="360362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08725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700" b="1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5226050" y="2057399"/>
            <a:ext cx="3328988" cy="3603625"/>
          </a:xfrm>
        </p:spPr>
        <p:txBody>
          <a:bodyPr/>
          <a:lstStyle/>
          <a:p>
            <a:r>
              <a:rPr lang="en-US" dirty="0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461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19250" y="982456"/>
            <a:ext cx="6937896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19250" y="2057399"/>
            <a:ext cx="3312790" cy="360362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08725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700" b="1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10" name="Platshållare för innehåll 2"/>
          <p:cNvSpPr>
            <a:spLocks noGrp="1"/>
          </p:cNvSpPr>
          <p:nvPr>
            <p:ph idx="13"/>
          </p:nvPr>
        </p:nvSpPr>
        <p:spPr>
          <a:xfrm>
            <a:off x="5292080" y="2060848"/>
            <a:ext cx="3312790" cy="360362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0461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19250" y="982456"/>
            <a:ext cx="6935788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19250" y="2057399"/>
            <a:ext cx="3312790" cy="360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08725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700" b="1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8" name="Platshållare för diagram 7"/>
          <p:cNvSpPr>
            <a:spLocks noGrp="1"/>
          </p:cNvSpPr>
          <p:nvPr>
            <p:ph type="chart" sz="quarter" idx="13"/>
          </p:nvPr>
        </p:nvSpPr>
        <p:spPr>
          <a:xfrm>
            <a:off x="5226050" y="2057400"/>
            <a:ext cx="3328988" cy="3603625"/>
          </a:xfrm>
        </p:spPr>
        <p:txBody>
          <a:bodyPr>
            <a:normAutofit/>
          </a:bodyPr>
          <a:lstStyle>
            <a:lvl1pPr>
              <a:defRPr sz="1400"/>
            </a:lvl1pPr>
          </a:lstStyle>
          <a:p>
            <a:r>
              <a:rPr lang="en-US" smtClean="0"/>
              <a:t>Click icon to add chart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495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v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19250" y="982456"/>
            <a:ext cx="6935788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08725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700" b="1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5226050" y="2057399"/>
            <a:ext cx="3328988" cy="36036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619250" y="2057399"/>
            <a:ext cx="3328988" cy="3603625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7369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19250" y="982456"/>
            <a:ext cx="6935788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08725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700" b="1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-3651" y="2067717"/>
            <a:ext cx="9180625" cy="4219952"/>
          </a:xfrm>
          <a:custGeom>
            <a:avLst/>
            <a:gdLst>
              <a:gd name="connsiteX0" fmla="*/ 708568 w 9144000"/>
              <a:gd name="connsiteY0" fmla="*/ 0 h 4251325"/>
              <a:gd name="connsiteX1" fmla="*/ 9144000 w 9144000"/>
              <a:gd name="connsiteY1" fmla="*/ 0 h 4251325"/>
              <a:gd name="connsiteX2" fmla="*/ 9144000 w 9144000"/>
              <a:gd name="connsiteY2" fmla="*/ 0 h 4251325"/>
              <a:gd name="connsiteX3" fmla="*/ 9144000 w 9144000"/>
              <a:gd name="connsiteY3" fmla="*/ 3542757 h 4251325"/>
              <a:gd name="connsiteX4" fmla="*/ 8435432 w 9144000"/>
              <a:gd name="connsiteY4" fmla="*/ 4251325 h 4251325"/>
              <a:gd name="connsiteX5" fmla="*/ 0 w 9144000"/>
              <a:gd name="connsiteY5" fmla="*/ 4251325 h 4251325"/>
              <a:gd name="connsiteX6" fmla="*/ 0 w 9144000"/>
              <a:gd name="connsiteY6" fmla="*/ 4251325 h 4251325"/>
              <a:gd name="connsiteX7" fmla="*/ 0 w 9144000"/>
              <a:gd name="connsiteY7" fmla="*/ 708568 h 4251325"/>
              <a:gd name="connsiteX8" fmla="*/ 708568 w 9144000"/>
              <a:gd name="connsiteY8" fmla="*/ 0 h 4251325"/>
              <a:gd name="connsiteX0" fmla="*/ 180030 w 9301262"/>
              <a:gd name="connsiteY0" fmla="*/ 0 h 4260850"/>
              <a:gd name="connsiteX1" fmla="*/ 9301262 w 9301262"/>
              <a:gd name="connsiteY1" fmla="*/ 9525 h 4260850"/>
              <a:gd name="connsiteX2" fmla="*/ 9301262 w 9301262"/>
              <a:gd name="connsiteY2" fmla="*/ 9525 h 4260850"/>
              <a:gd name="connsiteX3" fmla="*/ 9301262 w 9301262"/>
              <a:gd name="connsiteY3" fmla="*/ 3552282 h 4260850"/>
              <a:gd name="connsiteX4" fmla="*/ 8592694 w 9301262"/>
              <a:gd name="connsiteY4" fmla="*/ 4260850 h 4260850"/>
              <a:gd name="connsiteX5" fmla="*/ 157262 w 9301262"/>
              <a:gd name="connsiteY5" fmla="*/ 4260850 h 4260850"/>
              <a:gd name="connsiteX6" fmla="*/ 157262 w 9301262"/>
              <a:gd name="connsiteY6" fmla="*/ 4260850 h 4260850"/>
              <a:gd name="connsiteX7" fmla="*/ 157262 w 9301262"/>
              <a:gd name="connsiteY7" fmla="*/ 718093 h 4260850"/>
              <a:gd name="connsiteX8" fmla="*/ 180030 w 9301262"/>
              <a:gd name="connsiteY8" fmla="*/ 0 h 4260850"/>
              <a:gd name="connsiteX0" fmla="*/ 23406 w 9144638"/>
              <a:gd name="connsiteY0" fmla="*/ 0 h 4260850"/>
              <a:gd name="connsiteX1" fmla="*/ 9144638 w 9144638"/>
              <a:gd name="connsiteY1" fmla="*/ 9525 h 4260850"/>
              <a:gd name="connsiteX2" fmla="*/ 9144638 w 9144638"/>
              <a:gd name="connsiteY2" fmla="*/ 9525 h 4260850"/>
              <a:gd name="connsiteX3" fmla="*/ 9144638 w 9144638"/>
              <a:gd name="connsiteY3" fmla="*/ 3552282 h 4260850"/>
              <a:gd name="connsiteX4" fmla="*/ 8436070 w 9144638"/>
              <a:gd name="connsiteY4" fmla="*/ 4260850 h 4260850"/>
              <a:gd name="connsiteX5" fmla="*/ 638 w 9144638"/>
              <a:gd name="connsiteY5" fmla="*/ 4260850 h 4260850"/>
              <a:gd name="connsiteX6" fmla="*/ 638 w 9144638"/>
              <a:gd name="connsiteY6" fmla="*/ 4260850 h 4260850"/>
              <a:gd name="connsiteX7" fmla="*/ 638 w 9144638"/>
              <a:gd name="connsiteY7" fmla="*/ 718093 h 4260850"/>
              <a:gd name="connsiteX8" fmla="*/ 23406 w 9144638"/>
              <a:gd name="connsiteY8" fmla="*/ 0 h 4260850"/>
              <a:gd name="connsiteX0" fmla="*/ 11705 w 9161512"/>
              <a:gd name="connsiteY0" fmla="*/ 9525 h 4251325"/>
              <a:gd name="connsiteX1" fmla="*/ 9161512 w 9161512"/>
              <a:gd name="connsiteY1" fmla="*/ 0 h 4251325"/>
              <a:gd name="connsiteX2" fmla="*/ 9161512 w 9161512"/>
              <a:gd name="connsiteY2" fmla="*/ 0 h 4251325"/>
              <a:gd name="connsiteX3" fmla="*/ 9161512 w 9161512"/>
              <a:gd name="connsiteY3" fmla="*/ 3542757 h 4251325"/>
              <a:gd name="connsiteX4" fmla="*/ 8452944 w 9161512"/>
              <a:gd name="connsiteY4" fmla="*/ 4251325 h 4251325"/>
              <a:gd name="connsiteX5" fmla="*/ 17512 w 9161512"/>
              <a:gd name="connsiteY5" fmla="*/ 4251325 h 4251325"/>
              <a:gd name="connsiteX6" fmla="*/ 17512 w 9161512"/>
              <a:gd name="connsiteY6" fmla="*/ 4251325 h 4251325"/>
              <a:gd name="connsiteX7" fmla="*/ 17512 w 9161512"/>
              <a:gd name="connsiteY7" fmla="*/ 708568 h 4251325"/>
              <a:gd name="connsiteX8" fmla="*/ 11705 w 9161512"/>
              <a:gd name="connsiteY8" fmla="*/ 9525 h 4251325"/>
              <a:gd name="connsiteX0" fmla="*/ 69 w 9149876"/>
              <a:gd name="connsiteY0" fmla="*/ 9525 h 4251325"/>
              <a:gd name="connsiteX1" fmla="*/ 9149876 w 9149876"/>
              <a:gd name="connsiteY1" fmla="*/ 0 h 4251325"/>
              <a:gd name="connsiteX2" fmla="*/ 9149876 w 9149876"/>
              <a:gd name="connsiteY2" fmla="*/ 0 h 4251325"/>
              <a:gd name="connsiteX3" fmla="*/ 9149876 w 9149876"/>
              <a:gd name="connsiteY3" fmla="*/ 3542757 h 4251325"/>
              <a:gd name="connsiteX4" fmla="*/ 8441308 w 9149876"/>
              <a:gd name="connsiteY4" fmla="*/ 4251325 h 4251325"/>
              <a:gd name="connsiteX5" fmla="*/ 5876 w 9149876"/>
              <a:gd name="connsiteY5" fmla="*/ 4251325 h 4251325"/>
              <a:gd name="connsiteX6" fmla="*/ 5876 w 9149876"/>
              <a:gd name="connsiteY6" fmla="*/ 4251325 h 4251325"/>
              <a:gd name="connsiteX7" fmla="*/ 5876 w 9149876"/>
              <a:gd name="connsiteY7" fmla="*/ 708568 h 4251325"/>
              <a:gd name="connsiteX8" fmla="*/ 69 w 9149876"/>
              <a:gd name="connsiteY8" fmla="*/ 9525 h 4251325"/>
              <a:gd name="connsiteX0" fmla="*/ 69 w 9149876"/>
              <a:gd name="connsiteY0" fmla="*/ 9525 h 4251325"/>
              <a:gd name="connsiteX1" fmla="*/ 9149876 w 9149876"/>
              <a:gd name="connsiteY1" fmla="*/ 0 h 4251325"/>
              <a:gd name="connsiteX2" fmla="*/ 9149876 w 9149876"/>
              <a:gd name="connsiteY2" fmla="*/ 0 h 4251325"/>
              <a:gd name="connsiteX3" fmla="*/ 9149876 w 9149876"/>
              <a:gd name="connsiteY3" fmla="*/ 3542757 h 4251325"/>
              <a:gd name="connsiteX4" fmla="*/ 1316608 w 9149876"/>
              <a:gd name="connsiteY4" fmla="*/ 3946525 h 4251325"/>
              <a:gd name="connsiteX5" fmla="*/ 5876 w 9149876"/>
              <a:gd name="connsiteY5" fmla="*/ 4251325 h 4251325"/>
              <a:gd name="connsiteX6" fmla="*/ 5876 w 9149876"/>
              <a:gd name="connsiteY6" fmla="*/ 4251325 h 4251325"/>
              <a:gd name="connsiteX7" fmla="*/ 5876 w 9149876"/>
              <a:gd name="connsiteY7" fmla="*/ 708568 h 4251325"/>
              <a:gd name="connsiteX8" fmla="*/ 69 w 9149876"/>
              <a:gd name="connsiteY8" fmla="*/ 9525 h 425132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542757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895182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895182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923757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9 w 9149876"/>
              <a:gd name="connsiteY0" fmla="*/ 9525 h 4257675"/>
              <a:gd name="connsiteX1" fmla="*/ 9149876 w 9149876"/>
              <a:gd name="connsiteY1" fmla="*/ 0 h 4257675"/>
              <a:gd name="connsiteX2" fmla="*/ 9149876 w 9149876"/>
              <a:gd name="connsiteY2" fmla="*/ 0 h 4257675"/>
              <a:gd name="connsiteX3" fmla="*/ 9149876 w 9149876"/>
              <a:gd name="connsiteY3" fmla="*/ 3923757 h 4257675"/>
              <a:gd name="connsiteX4" fmla="*/ 1316608 w 9149876"/>
              <a:gd name="connsiteY4" fmla="*/ 3946525 h 4257675"/>
              <a:gd name="connsiteX5" fmla="*/ 1177451 w 9149876"/>
              <a:gd name="connsiteY5" fmla="*/ 4257675 h 4257675"/>
              <a:gd name="connsiteX6" fmla="*/ 5876 w 9149876"/>
              <a:gd name="connsiteY6" fmla="*/ 4251325 h 4257675"/>
              <a:gd name="connsiteX7" fmla="*/ 5876 w 9149876"/>
              <a:gd name="connsiteY7" fmla="*/ 4251325 h 4257675"/>
              <a:gd name="connsiteX8" fmla="*/ 5876 w 9149876"/>
              <a:gd name="connsiteY8" fmla="*/ 708568 h 4257675"/>
              <a:gd name="connsiteX9" fmla="*/ 69 w 9149876"/>
              <a:gd name="connsiteY9" fmla="*/ 9525 h 4257675"/>
              <a:gd name="connsiteX0" fmla="*/ 6893 w 9156700"/>
              <a:gd name="connsiteY0" fmla="*/ 9525 h 4270375"/>
              <a:gd name="connsiteX1" fmla="*/ 9156700 w 9156700"/>
              <a:gd name="connsiteY1" fmla="*/ 0 h 4270375"/>
              <a:gd name="connsiteX2" fmla="*/ 9156700 w 9156700"/>
              <a:gd name="connsiteY2" fmla="*/ 0 h 4270375"/>
              <a:gd name="connsiteX3" fmla="*/ 9156700 w 9156700"/>
              <a:gd name="connsiteY3" fmla="*/ 3923757 h 4270375"/>
              <a:gd name="connsiteX4" fmla="*/ 1323432 w 9156700"/>
              <a:gd name="connsiteY4" fmla="*/ 3946525 h 4270375"/>
              <a:gd name="connsiteX5" fmla="*/ 1184275 w 9156700"/>
              <a:gd name="connsiteY5" fmla="*/ 4257675 h 4270375"/>
              <a:gd name="connsiteX6" fmla="*/ 12700 w 9156700"/>
              <a:gd name="connsiteY6" fmla="*/ 4251325 h 4270375"/>
              <a:gd name="connsiteX7" fmla="*/ 0 w 9156700"/>
              <a:gd name="connsiteY7" fmla="*/ 4270375 h 4270375"/>
              <a:gd name="connsiteX8" fmla="*/ 12700 w 9156700"/>
              <a:gd name="connsiteY8" fmla="*/ 708568 h 4270375"/>
              <a:gd name="connsiteX9" fmla="*/ 6893 w 9156700"/>
              <a:gd name="connsiteY9" fmla="*/ 9525 h 4270375"/>
              <a:gd name="connsiteX0" fmla="*/ 6893 w 9156700"/>
              <a:gd name="connsiteY0" fmla="*/ 9525 h 4270375"/>
              <a:gd name="connsiteX1" fmla="*/ 9156700 w 9156700"/>
              <a:gd name="connsiteY1" fmla="*/ 0 h 4270375"/>
              <a:gd name="connsiteX2" fmla="*/ 9156700 w 9156700"/>
              <a:gd name="connsiteY2" fmla="*/ 0 h 4270375"/>
              <a:gd name="connsiteX3" fmla="*/ 9156700 w 9156700"/>
              <a:gd name="connsiteY3" fmla="*/ 3923757 h 4270375"/>
              <a:gd name="connsiteX4" fmla="*/ 1342482 w 9156700"/>
              <a:gd name="connsiteY4" fmla="*/ 3908425 h 4270375"/>
              <a:gd name="connsiteX5" fmla="*/ 1184275 w 9156700"/>
              <a:gd name="connsiteY5" fmla="*/ 4257675 h 4270375"/>
              <a:gd name="connsiteX6" fmla="*/ 12700 w 9156700"/>
              <a:gd name="connsiteY6" fmla="*/ 4251325 h 4270375"/>
              <a:gd name="connsiteX7" fmla="*/ 0 w 9156700"/>
              <a:gd name="connsiteY7" fmla="*/ 4270375 h 4270375"/>
              <a:gd name="connsiteX8" fmla="*/ 12700 w 9156700"/>
              <a:gd name="connsiteY8" fmla="*/ 708568 h 4270375"/>
              <a:gd name="connsiteX9" fmla="*/ 6893 w 9156700"/>
              <a:gd name="connsiteY9" fmla="*/ 9525 h 4270375"/>
              <a:gd name="connsiteX0" fmla="*/ 6893 w 9156700"/>
              <a:gd name="connsiteY0" fmla="*/ 9525 h 4270375"/>
              <a:gd name="connsiteX1" fmla="*/ 9156700 w 9156700"/>
              <a:gd name="connsiteY1" fmla="*/ 0 h 4270375"/>
              <a:gd name="connsiteX2" fmla="*/ 9156700 w 9156700"/>
              <a:gd name="connsiteY2" fmla="*/ 0 h 4270375"/>
              <a:gd name="connsiteX3" fmla="*/ 9156700 w 9156700"/>
              <a:gd name="connsiteY3" fmla="*/ 3923757 h 4270375"/>
              <a:gd name="connsiteX4" fmla="*/ 1342482 w 9156700"/>
              <a:gd name="connsiteY4" fmla="*/ 3908425 h 4270375"/>
              <a:gd name="connsiteX5" fmla="*/ 1190625 w 9156700"/>
              <a:gd name="connsiteY5" fmla="*/ 4264025 h 4270375"/>
              <a:gd name="connsiteX6" fmla="*/ 12700 w 9156700"/>
              <a:gd name="connsiteY6" fmla="*/ 4251325 h 4270375"/>
              <a:gd name="connsiteX7" fmla="*/ 0 w 9156700"/>
              <a:gd name="connsiteY7" fmla="*/ 4270375 h 4270375"/>
              <a:gd name="connsiteX8" fmla="*/ 12700 w 9156700"/>
              <a:gd name="connsiteY8" fmla="*/ 708568 h 4270375"/>
              <a:gd name="connsiteX9" fmla="*/ 6893 w 9156700"/>
              <a:gd name="connsiteY9" fmla="*/ 9525 h 4270375"/>
              <a:gd name="connsiteX0" fmla="*/ 6893 w 9156700"/>
              <a:gd name="connsiteY0" fmla="*/ 9525 h 4270375"/>
              <a:gd name="connsiteX1" fmla="*/ 9156700 w 9156700"/>
              <a:gd name="connsiteY1" fmla="*/ 0 h 4270375"/>
              <a:gd name="connsiteX2" fmla="*/ 9156700 w 9156700"/>
              <a:gd name="connsiteY2" fmla="*/ 0 h 4270375"/>
              <a:gd name="connsiteX3" fmla="*/ 9156700 w 9156700"/>
              <a:gd name="connsiteY3" fmla="*/ 3923757 h 4270375"/>
              <a:gd name="connsiteX4" fmla="*/ 1342482 w 9156700"/>
              <a:gd name="connsiteY4" fmla="*/ 3908425 h 4270375"/>
              <a:gd name="connsiteX5" fmla="*/ 1190625 w 9156700"/>
              <a:gd name="connsiteY5" fmla="*/ 4264025 h 4270375"/>
              <a:gd name="connsiteX6" fmla="*/ 0 w 9156700"/>
              <a:gd name="connsiteY6" fmla="*/ 4270375 h 4270375"/>
              <a:gd name="connsiteX7" fmla="*/ 12700 w 9156700"/>
              <a:gd name="connsiteY7" fmla="*/ 708568 h 4270375"/>
              <a:gd name="connsiteX8" fmla="*/ 6893 w 9156700"/>
              <a:gd name="connsiteY8" fmla="*/ 9525 h 4270375"/>
              <a:gd name="connsiteX0" fmla="*/ 6893 w 9156700"/>
              <a:gd name="connsiteY0" fmla="*/ 9525 h 4264025"/>
              <a:gd name="connsiteX1" fmla="*/ 9156700 w 9156700"/>
              <a:gd name="connsiteY1" fmla="*/ 0 h 4264025"/>
              <a:gd name="connsiteX2" fmla="*/ 9156700 w 9156700"/>
              <a:gd name="connsiteY2" fmla="*/ 0 h 4264025"/>
              <a:gd name="connsiteX3" fmla="*/ 9156700 w 9156700"/>
              <a:gd name="connsiteY3" fmla="*/ 3923757 h 4264025"/>
              <a:gd name="connsiteX4" fmla="*/ 1342482 w 9156700"/>
              <a:gd name="connsiteY4" fmla="*/ 3908425 h 4264025"/>
              <a:gd name="connsiteX5" fmla="*/ 1190625 w 9156700"/>
              <a:gd name="connsiteY5" fmla="*/ 4264025 h 4264025"/>
              <a:gd name="connsiteX6" fmla="*/ 0 w 9156700"/>
              <a:gd name="connsiteY6" fmla="*/ 4257675 h 4264025"/>
              <a:gd name="connsiteX7" fmla="*/ 12700 w 9156700"/>
              <a:gd name="connsiteY7" fmla="*/ 708568 h 4264025"/>
              <a:gd name="connsiteX8" fmla="*/ 6893 w 9156700"/>
              <a:gd name="connsiteY8" fmla="*/ 9525 h 4264025"/>
              <a:gd name="connsiteX0" fmla="*/ 6893 w 9156700"/>
              <a:gd name="connsiteY0" fmla="*/ 9525 h 4264025"/>
              <a:gd name="connsiteX1" fmla="*/ 9156700 w 9156700"/>
              <a:gd name="connsiteY1" fmla="*/ 0 h 4264025"/>
              <a:gd name="connsiteX2" fmla="*/ 9156700 w 9156700"/>
              <a:gd name="connsiteY2" fmla="*/ 0 h 4264025"/>
              <a:gd name="connsiteX3" fmla="*/ 9156700 w 9156700"/>
              <a:gd name="connsiteY3" fmla="*/ 3923757 h 4264025"/>
              <a:gd name="connsiteX4" fmla="*/ 1342482 w 9156700"/>
              <a:gd name="connsiteY4" fmla="*/ 3921125 h 4264025"/>
              <a:gd name="connsiteX5" fmla="*/ 1190625 w 9156700"/>
              <a:gd name="connsiteY5" fmla="*/ 4264025 h 4264025"/>
              <a:gd name="connsiteX6" fmla="*/ 0 w 9156700"/>
              <a:gd name="connsiteY6" fmla="*/ 4257675 h 4264025"/>
              <a:gd name="connsiteX7" fmla="*/ 12700 w 9156700"/>
              <a:gd name="connsiteY7" fmla="*/ 708568 h 4264025"/>
              <a:gd name="connsiteX8" fmla="*/ 6893 w 9156700"/>
              <a:gd name="connsiteY8" fmla="*/ 9525 h 4264025"/>
              <a:gd name="connsiteX0" fmla="*/ 6893 w 9156700"/>
              <a:gd name="connsiteY0" fmla="*/ 9525 h 4283160"/>
              <a:gd name="connsiteX1" fmla="*/ 9156700 w 9156700"/>
              <a:gd name="connsiteY1" fmla="*/ 0 h 4283160"/>
              <a:gd name="connsiteX2" fmla="*/ 9156700 w 9156700"/>
              <a:gd name="connsiteY2" fmla="*/ 0 h 4283160"/>
              <a:gd name="connsiteX3" fmla="*/ 9156700 w 9156700"/>
              <a:gd name="connsiteY3" fmla="*/ 3923757 h 4283160"/>
              <a:gd name="connsiteX4" fmla="*/ 1342482 w 9156700"/>
              <a:gd name="connsiteY4" fmla="*/ 3921125 h 4283160"/>
              <a:gd name="connsiteX5" fmla="*/ 1203325 w 9156700"/>
              <a:gd name="connsiteY5" fmla="*/ 4283160 h 4283160"/>
              <a:gd name="connsiteX6" fmla="*/ 0 w 9156700"/>
              <a:gd name="connsiteY6" fmla="*/ 4257675 h 4283160"/>
              <a:gd name="connsiteX7" fmla="*/ 12700 w 9156700"/>
              <a:gd name="connsiteY7" fmla="*/ 708568 h 4283160"/>
              <a:gd name="connsiteX8" fmla="*/ 6893 w 9156700"/>
              <a:gd name="connsiteY8" fmla="*/ 9525 h 4283160"/>
              <a:gd name="connsiteX0" fmla="*/ 13243 w 9163050"/>
              <a:gd name="connsiteY0" fmla="*/ 9525 h 4295946"/>
              <a:gd name="connsiteX1" fmla="*/ 9163050 w 9163050"/>
              <a:gd name="connsiteY1" fmla="*/ 0 h 4295946"/>
              <a:gd name="connsiteX2" fmla="*/ 9163050 w 9163050"/>
              <a:gd name="connsiteY2" fmla="*/ 0 h 4295946"/>
              <a:gd name="connsiteX3" fmla="*/ 9163050 w 9163050"/>
              <a:gd name="connsiteY3" fmla="*/ 3923757 h 4295946"/>
              <a:gd name="connsiteX4" fmla="*/ 1348832 w 9163050"/>
              <a:gd name="connsiteY4" fmla="*/ 3921125 h 4295946"/>
              <a:gd name="connsiteX5" fmla="*/ 1209675 w 9163050"/>
              <a:gd name="connsiteY5" fmla="*/ 4283160 h 4295946"/>
              <a:gd name="connsiteX6" fmla="*/ 0 w 9163050"/>
              <a:gd name="connsiteY6" fmla="*/ 4295946 h 4295946"/>
              <a:gd name="connsiteX7" fmla="*/ 19050 w 9163050"/>
              <a:gd name="connsiteY7" fmla="*/ 708568 h 4295946"/>
              <a:gd name="connsiteX8" fmla="*/ 13243 w 9163050"/>
              <a:gd name="connsiteY8" fmla="*/ 9525 h 4295946"/>
              <a:gd name="connsiteX0" fmla="*/ 6893 w 9156700"/>
              <a:gd name="connsiteY0" fmla="*/ 9525 h 4283160"/>
              <a:gd name="connsiteX1" fmla="*/ 9156700 w 9156700"/>
              <a:gd name="connsiteY1" fmla="*/ 0 h 4283160"/>
              <a:gd name="connsiteX2" fmla="*/ 9156700 w 9156700"/>
              <a:gd name="connsiteY2" fmla="*/ 0 h 4283160"/>
              <a:gd name="connsiteX3" fmla="*/ 9156700 w 9156700"/>
              <a:gd name="connsiteY3" fmla="*/ 3923757 h 4283160"/>
              <a:gd name="connsiteX4" fmla="*/ 1342482 w 9156700"/>
              <a:gd name="connsiteY4" fmla="*/ 3921125 h 4283160"/>
              <a:gd name="connsiteX5" fmla="*/ 1203325 w 9156700"/>
              <a:gd name="connsiteY5" fmla="*/ 4283160 h 4283160"/>
              <a:gd name="connsiteX6" fmla="*/ 0 w 9156700"/>
              <a:gd name="connsiteY6" fmla="*/ 4276811 h 4283160"/>
              <a:gd name="connsiteX7" fmla="*/ 12700 w 9156700"/>
              <a:gd name="connsiteY7" fmla="*/ 708568 h 4283160"/>
              <a:gd name="connsiteX8" fmla="*/ 6893 w 9156700"/>
              <a:gd name="connsiteY8" fmla="*/ 9525 h 4283160"/>
              <a:gd name="connsiteX0" fmla="*/ 6893 w 9156700"/>
              <a:gd name="connsiteY0" fmla="*/ 9525 h 4283160"/>
              <a:gd name="connsiteX1" fmla="*/ 9156700 w 9156700"/>
              <a:gd name="connsiteY1" fmla="*/ 0 h 4283160"/>
              <a:gd name="connsiteX2" fmla="*/ 9156700 w 9156700"/>
              <a:gd name="connsiteY2" fmla="*/ 0 h 4283160"/>
              <a:gd name="connsiteX3" fmla="*/ 9156700 w 9156700"/>
              <a:gd name="connsiteY3" fmla="*/ 3923757 h 4283160"/>
              <a:gd name="connsiteX4" fmla="*/ 1342482 w 9156700"/>
              <a:gd name="connsiteY4" fmla="*/ 3921125 h 4283160"/>
              <a:gd name="connsiteX5" fmla="*/ 1203325 w 9156700"/>
              <a:gd name="connsiteY5" fmla="*/ 4283160 h 4283160"/>
              <a:gd name="connsiteX6" fmla="*/ 0 w 9156700"/>
              <a:gd name="connsiteY6" fmla="*/ 4276812 h 4283160"/>
              <a:gd name="connsiteX7" fmla="*/ 12700 w 9156700"/>
              <a:gd name="connsiteY7" fmla="*/ 708568 h 4283160"/>
              <a:gd name="connsiteX8" fmla="*/ 6893 w 9156700"/>
              <a:gd name="connsiteY8" fmla="*/ 9525 h 4283160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21125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21125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30693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40261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40261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40261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9971"/>
              <a:gd name="connsiteX1" fmla="*/ 9156700 w 9156700"/>
              <a:gd name="connsiteY1" fmla="*/ 0 h 4279971"/>
              <a:gd name="connsiteX2" fmla="*/ 9156700 w 9156700"/>
              <a:gd name="connsiteY2" fmla="*/ 0 h 4279971"/>
              <a:gd name="connsiteX3" fmla="*/ 9156700 w 9156700"/>
              <a:gd name="connsiteY3" fmla="*/ 3923757 h 4279971"/>
              <a:gd name="connsiteX4" fmla="*/ 1342482 w 9156700"/>
              <a:gd name="connsiteY4" fmla="*/ 3959604 h 4279971"/>
              <a:gd name="connsiteX5" fmla="*/ 1203325 w 9156700"/>
              <a:gd name="connsiteY5" fmla="*/ 4279971 h 4279971"/>
              <a:gd name="connsiteX6" fmla="*/ 0 w 9156700"/>
              <a:gd name="connsiteY6" fmla="*/ 4276812 h 4279971"/>
              <a:gd name="connsiteX7" fmla="*/ 12700 w 9156700"/>
              <a:gd name="connsiteY7" fmla="*/ 708568 h 4279971"/>
              <a:gd name="connsiteX8" fmla="*/ 6893 w 9156700"/>
              <a:gd name="connsiteY8" fmla="*/ 9525 h 4279971"/>
              <a:gd name="connsiteX0" fmla="*/ 6893 w 9156700"/>
              <a:gd name="connsiteY0" fmla="*/ 9525 h 4276812"/>
              <a:gd name="connsiteX1" fmla="*/ 9156700 w 9156700"/>
              <a:gd name="connsiteY1" fmla="*/ 0 h 4276812"/>
              <a:gd name="connsiteX2" fmla="*/ 9156700 w 9156700"/>
              <a:gd name="connsiteY2" fmla="*/ 0 h 4276812"/>
              <a:gd name="connsiteX3" fmla="*/ 9156700 w 9156700"/>
              <a:gd name="connsiteY3" fmla="*/ 3923757 h 4276812"/>
              <a:gd name="connsiteX4" fmla="*/ 1342482 w 9156700"/>
              <a:gd name="connsiteY4" fmla="*/ 3959604 h 4276812"/>
              <a:gd name="connsiteX5" fmla="*/ 1203325 w 9156700"/>
              <a:gd name="connsiteY5" fmla="*/ 4267882 h 4276812"/>
              <a:gd name="connsiteX6" fmla="*/ 0 w 9156700"/>
              <a:gd name="connsiteY6" fmla="*/ 4276812 h 4276812"/>
              <a:gd name="connsiteX7" fmla="*/ 12700 w 9156700"/>
              <a:gd name="connsiteY7" fmla="*/ 708568 h 4276812"/>
              <a:gd name="connsiteX8" fmla="*/ 6893 w 9156700"/>
              <a:gd name="connsiteY8" fmla="*/ 9525 h 427681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23757 h 4267882"/>
              <a:gd name="connsiteX4" fmla="*/ 1335658 w 9149876"/>
              <a:gd name="connsiteY4" fmla="*/ 3959604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23757 h 4267882"/>
              <a:gd name="connsiteX4" fmla="*/ 1335658 w 9149876"/>
              <a:gd name="connsiteY4" fmla="*/ 3959604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5658 w 9149876"/>
              <a:gd name="connsiteY4" fmla="*/ 3959604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5658 w 9149876"/>
              <a:gd name="connsiteY4" fmla="*/ 3959604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69276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54857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54857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54857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49876"/>
              <a:gd name="connsiteY0" fmla="*/ 9525 h 4267882"/>
              <a:gd name="connsiteX1" fmla="*/ 9149876 w 9149876"/>
              <a:gd name="connsiteY1" fmla="*/ 0 h 4267882"/>
              <a:gd name="connsiteX2" fmla="*/ 9149876 w 9149876"/>
              <a:gd name="connsiteY2" fmla="*/ 0 h 4267882"/>
              <a:gd name="connsiteX3" fmla="*/ 9149876 w 9149876"/>
              <a:gd name="connsiteY3" fmla="*/ 3957608 h 4267882"/>
              <a:gd name="connsiteX4" fmla="*/ 1338039 w 9149876"/>
              <a:gd name="connsiteY4" fmla="*/ 3954857 h 4267882"/>
              <a:gd name="connsiteX5" fmla="*/ 1196501 w 9149876"/>
              <a:gd name="connsiteY5" fmla="*/ 4267882 h 4267882"/>
              <a:gd name="connsiteX6" fmla="*/ 2701 w 9149876"/>
              <a:gd name="connsiteY6" fmla="*/ 4264722 h 4267882"/>
              <a:gd name="connsiteX7" fmla="*/ 5876 w 9149876"/>
              <a:gd name="connsiteY7" fmla="*/ 708568 h 4267882"/>
              <a:gd name="connsiteX8" fmla="*/ 69 w 9149876"/>
              <a:gd name="connsiteY8" fmla="*/ 9525 h 4267882"/>
              <a:gd name="connsiteX0" fmla="*/ 69 w 9154641"/>
              <a:gd name="connsiteY0" fmla="*/ 9525 h 4267882"/>
              <a:gd name="connsiteX1" fmla="*/ 9149876 w 9154641"/>
              <a:gd name="connsiteY1" fmla="*/ 0 h 4267882"/>
              <a:gd name="connsiteX2" fmla="*/ 9149876 w 9154641"/>
              <a:gd name="connsiteY2" fmla="*/ 0 h 4267882"/>
              <a:gd name="connsiteX3" fmla="*/ 9154641 w 9154641"/>
              <a:gd name="connsiteY3" fmla="*/ 3952802 h 4267882"/>
              <a:gd name="connsiteX4" fmla="*/ 1338039 w 9154641"/>
              <a:gd name="connsiteY4" fmla="*/ 3954857 h 4267882"/>
              <a:gd name="connsiteX5" fmla="*/ 1196501 w 9154641"/>
              <a:gd name="connsiteY5" fmla="*/ 4267882 h 4267882"/>
              <a:gd name="connsiteX6" fmla="*/ 2701 w 9154641"/>
              <a:gd name="connsiteY6" fmla="*/ 4264722 h 4267882"/>
              <a:gd name="connsiteX7" fmla="*/ 5876 w 9154641"/>
              <a:gd name="connsiteY7" fmla="*/ 708568 h 4267882"/>
              <a:gd name="connsiteX8" fmla="*/ 69 w 9154641"/>
              <a:gd name="connsiteY8" fmla="*/ 9525 h 4267882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9702 h 4277584"/>
              <a:gd name="connsiteX3" fmla="*/ 9154641 w 9154641"/>
              <a:gd name="connsiteY3" fmla="*/ 3962504 h 4277584"/>
              <a:gd name="connsiteX4" fmla="*/ 1338039 w 9154641"/>
              <a:gd name="connsiteY4" fmla="*/ 3964559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89 h 4277584"/>
              <a:gd name="connsiteX3" fmla="*/ 9154641 w 9154641"/>
              <a:gd name="connsiteY3" fmla="*/ 3962504 h 4277584"/>
              <a:gd name="connsiteX4" fmla="*/ 1338039 w 9154641"/>
              <a:gd name="connsiteY4" fmla="*/ 3964559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89 h 4277584"/>
              <a:gd name="connsiteX3" fmla="*/ 9154641 w 9154641"/>
              <a:gd name="connsiteY3" fmla="*/ 3962504 h 4277584"/>
              <a:gd name="connsiteX4" fmla="*/ 1338039 w 9154641"/>
              <a:gd name="connsiteY4" fmla="*/ 3964559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89 h 4277584"/>
              <a:gd name="connsiteX3" fmla="*/ 9154641 w 9154641"/>
              <a:gd name="connsiteY3" fmla="*/ 3962504 h 4277584"/>
              <a:gd name="connsiteX4" fmla="*/ 1350697 w 9154641"/>
              <a:gd name="connsiteY4" fmla="*/ 3951741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4641"/>
              <a:gd name="connsiteY0" fmla="*/ 0 h 4277584"/>
              <a:gd name="connsiteX1" fmla="*/ 9149876 w 9154641"/>
              <a:gd name="connsiteY1" fmla="*/ 9702 h 4277584"/>
              <a:gd name="connsiteX2" fmla="*/ 9149876 w 9154641"/>
              <a:gd name="connsiteY2" fmla="*/ 89 h 4277584"/>
              <a:gd name="connsiteX3" fmla="*/ 9154641 w 9154641"/>
              <a:gd name="connsiteY3" fmla="*/ 3962504 h 4277584"/>
              <a:gd name="connsiteX4" fmla="*/ 1350697 w 9154641"/>
              <a:gd name="connsiteY4" fmla="*/ 3951741 h 4277584"/>
              <a:gd name="connsiteX5" fmla="*/ 1196501 w 9154641"/>
              <a:gd name="connsiteY5" fmla="*/ 4277584 h 4277584"/>
              <a:gd name="connsiteX6" fmla="*/ 2701 w 9154641"/>
              <a:gd name="connsiteY6" fmla="*/ 4274424 h 4277584"/>
              <a:gd name="connsiteX7" fmla="*/ 5876 w 9154641"/>
              <a:gd name="connsiteY7" fmla="*/ 718270 h 4277584"/>
              <a:gd name="connsiteX8" fmla="*/ 69 w 9154641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52890 h 4277584"/>
              <a:gd name="connsiteX4" fmla="*/ 1350697 w 9150032"/>
              <a:gd name="connsiteY4" fmla="*/ 3951741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52890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52890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4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0600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41204 w 9150032"/>
              <a:gd name="connsiteY4" fmla="*/ 3965431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41204 w 9150032"/>
              <a:gd name="connsiteY4" fmla="*/ 3967847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5431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19650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63015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2555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5069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4357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36457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26964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26964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26964 w 9150032"/>
              <a:gd name="connsiteY4" fmla="*/ 3958183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19844 w 9150032"/>
              <a:gd name="connsiteY4" fmla="*/ 3967847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7584"/>
              <a:gd name="connsiteX1" fmla="*/ 9149876 w 9150032"/>
              <a:gd name="connsiteY1" fmla="*/ 9702 h 4277584"/>
              <a:gd name="connsiteX2" fmla="*/ 9149876 w 9150032"/>
              <a:gd name="connsiteY2" fmla="*/ 89 h 4277584"/>
              <a:gd name="connsiteX3" fmla="*/ 9141983 w 9150032"/>
              <a:gd name="connsiteY3" fmla="*/ 3960138 h 4277584"/>
              <a:gd name="connsiteX4" fmla="*/ 1326965 w 9150032"/>
              <a:gd name="connsiteY4" fmla="*/ 3960599 h 4277584"/>
              <a:gd name="connsiteX5" fmla="*/ 1203621 w 9150032"/>
              <a:gd name="connsiteY5" fmla="*/ 4277584 h 4277584"/>
              <a:gd name="connsiteX6" fmla="*/ 2701 w 9150032"/>
              <a:gd name="connsiteY6" fmla="*/ 4274424 h 4277584"/>
              <a:gd name="connsiteX7" fmla="*/ 5876 w 9150032"/>
              <a:gd name="connsiteY7" fmla="*/ 718270 h 4277584"/>
              <a:gd name="connsiteX8" fmla="*/ 69 w 9150032"/>
              <a:gd name="connsiteY8" fmla="*/ 0 h 4277584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0741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5168"/>
              <a:gd name="connsiteX1" fmla="*/ 9149876 w 9150032"/>
              <a:gd name="connsiteY1" fmla="*/ 9702 h 4275168"/>
              <a:gd name="connsiteX2" fmla="*/ 9149876 w 9150032"/>
              <a:gd name="connsiteY2" fmla="*/ 89 h 4275168"/>
              <a:gd name="connsiteX3" fmla="*/ 9141983 w 9150032"/>
              <a:gd name="connsiteY3" fmla="*/ 3960138 h 4275168"/>
              <a:gd name="connsiteX4" fmla="*/ 1326965 w 9150032"/>
              <a:gd name="connsiteY4" fmla="*/ 3960599 h 4275168"/>
              <a:gd name="connsiteX5" fmla="*/ 1213115 w 9150032"/>
              <a:gd name="connsiteY5" fmla="*/ 4275168 h 4275168"/>
              <a:gd name="connsiteX6" fmla="*/ 2701 w 9150032"/>
              <a:gd name="connsiteY6" fmla="*/ 4274424 h 4275168"/>
              <a:gd name="connsiteX7" fmla="*/ 5876 w 9150032"/>
              <a:gd name="connsiteY7" fmla="*/ 718270 h 4275168"/>
              <a:gd name="connsiteX8" fmla="*/ 69 w 9150032"/>
              <a:gd name="connsiteY8" fmla="*/ 0 h 4275168"/>
              <a:gd name="connsiteX0" fmla="*/ 69 w 9150032"/>
              <a:gd name="connsiteY0" fmla="*/ 0 h 4279257"/>
              <a:gd name="connsiteX1" fmla="*/ 9149876 w 9150032"/>
              <a:gd name="connsiteY1" fmla="*/ 9702 h 4279257"/>
              <a:gd name="connsiteX2" fmla="*/ 9149876 w 9150032"/>
              <a:gd name="connsiteY2" fmla="*/ 89 h 4279257"/>
              <a:gd name="connsiteX3" fmla="*/ 9141983 w 9150032"/>
              <a:gd name="connsiteY3" fmla="*/ 3960138 h 4279257"/>
              <a:gd name="connsiteX4" fmla="*/ 1326965 w 9150032"/>
              <a:gd name="connsiteY4" fmla="*/ 3960599 h 4279257"/>
              <a:gd name="connsiteX5" fmla="*/ 1213115 w 9150032"/>
              <a:gd name="connsiteY5" fmla="*/ 4275168 h 4279257"/>
              <a:gd name="connsiteX6" fmla="*/ 2701 w 9150032"/>
              <a:gd name="connsiteY6" fmla="*/ 4279257 h 4279257"/>
              <a:gd name="connsiteX7" fmla="*/ 5876 w 9150032"/>
              <a:gd name="connsiteY7" fmla="*/ 718270 h 4279257"/>
              <a:gd name="connsiteX8" fmla="*/ 69 w 9150032"/>
              <a:gd name="connsiteY8" fmla="*/ 0 h 4279257"/>
              <a:gd name="connsiteX0" fmla="*/ 69 w 9150032"/>
              <a:gd name="connsiteY0" fmla="*/ 0 h 4282416"/>
              <a:gd name="connsiteX1" fmla="*/ 9149876 w 9150032"/>
              <a:gd name="connsiteY1" fmla="*/ 9702 h 4282416"/>
              <a:gd name="connsiteX2" fmla="*/ 9149876 w 9150032"/>
              <a:gd name="connsiteY2" fmla="*/ 89 h 4282416"/>
              <a:gd name="connsiteX3" fmla="*/ 9141983 w 9150032"/>
              <a:gd name="connsiteY3" fmla="*/ 3960138 h 4282416"/>
              <a:gd name="connsiteX4" fmla="*/ 1326965 w 9150032"/>
              <a:gd name="connsiteY4" fmla="*/ 3960599 h 4282416"/>
              <a:gd name="connsiteX5" fmla="*/ 1210742 w 9150032"/>
              <a:gd name="connsiteY5" fmla="*/ 4282416 h 4282416"/>
              <a:gd name="connsiteX6" fmla="*/ 2701 w 9150032"/>
              <a:gd name="connsiteY6" fmla="*/ 4279257 h 4282416"/>
              <a:gd name="connsiteX7" fmla="*/ 5876 w 9150032"/>
              <a:gd name="connsiteY7" fmla="*/ 718270 h 4282416"/>
              <a:gd name="connsiteX8" fmla="*/ 69 w 9150032"/>
              <a:gd name="connsiteY8" fmla="*/ 0 h 4282416"/>
              <a:gd name="connsiteX0" fmla="*/ 69 w 9150032"/>
              <a:gd name="connsiteY0" fmla="*/ 0 h 4282416"/>
              <a:gd name="connsiteX1" fmla="*/ 9149876 w 9150032"/>
              <a:gd name="connsiteY1" fmla="*/ 9702 h 4282416"/>
              <a:gd name="connsiteX2" fmla="*/ 9149876 w 9150032"/>
              <a:gd name="connsiteY2" fmla="*/ 89 h 4282416"/>
              <a:gd name="connsiteX3" fmla="*/ 9141983 w 9150032"/>
              <a:gd name="connsiteY3" fmla="*/ 3960138 h 4282416"/>
              <a:gd name="connsiteX4" fmla="*/ 1326965 w 9150032"/>
              <a:gd name="connsiteY4" fmla="*/ 3960599 h 4282416"/>
              <a:gd name="connsiteX5" fmla="*/ 1210742 w 9150032"/>
              <a:gd name="connsiteY5" fmla="*/ 4282416 h 4282416"/>
              <a:gd name="connsiteX6" fmla="*/ 2701 w 9150032"/>
              <a:gd name="connsiteY6" fmla="*/ 4279257 h 4282416"/>
              <a:gd name="connsiteX7" fmla="*/ 5876 w 9150032"/>
              <a:gd name="connsiteY7" fmla="*/ 718270 h 4282416"/>
              <a:gd name="connsiteX8" fmla="*/ 69 w 9150032"/>
              <a:gd name="connsiteY8" fmla="*/ 0 h 4282416"/>
              <a:gd name="connsiteX0" fmla="*/ 69 w 9150032"/>
              <a:gd name="connsiteY0" fmla="*/ 0 h 4279257"/>
              <a:gd name="connsiteX1" fmla="*/ 9149876 w 9150032"/>
              <a:gd name="connsiteY1" fmla="*/ 9702 h 4279257"/>
              <a:gd name="connsiteX2" fmla="*/ 9149876 w 9150032"/>
              <a:gd name="connsiteY2" fmla="*/ 89 h 4279257"/>
              <a:gd name="connsiteX3" fmla="*/ 9141983 w 9150032"/>
              <a:gd name="connsiteY3" fmla="*/ 3960138 h 4279257"/>
              <a:gd name="connsiteX4" fmla="*/ 1326965 w 9150032"/>
              <a:gd name="connsiteY4" fmla="*/ 3960599 h 4279257"/>
              <a:gd name="connsiteX5" fmla="*/ 1210742 w 9150032"/>
              <a:gd name="connsiteY5" fmla="*/ 4277583 h 4279257"/>
              <a:gd name="connsiteX6" fmla="*/ 2701 w 9150032"/>
              <a:gd name="connsiteY6" fmla="*/ 4279257 h 4279257"/>
              <a:gd name="connsiteX7" fmla="*/ 5876 w 9150032"/>
              <a:gd name="connsiteY7" fmla="*/ 718270 h 4279257"/>
              <a:gd name="connsiteX8" fmla="*/ 69 w 9150032"/>
              <a:gd name="connsiteY8" fmla="*/ 0 h 4279257"/>
              <a:gd name="connsiteX0" fmla="*/ 69 w 9150032"/>
              <a:gd name="connsiteY0" fmla="*/ 0 h 4284831"/>
              <a:gd name="connsiteX1" fmla="*/ 9149876 w 9150032"/>
              <a:gd name="connsiteY1" fmla="*/ 9702 h 4284831"/>
              <a:gd name="connsiteX2" fmla="*/ 9149876 w 9150032"/>
              <a:gd name="connsiteY2" fmla="*/ 89 h 4284831"/>
              <a:gd name="connsiteX3" fmla="*/ 9141983 w 9150032"/>
              <a:gd name="connsiteY3" fmla="*/ 3960138 h 4284831"/>
              <a:gd name="connsiteX4" fmla="*/ 1326965 w 9150032"/>
              <a:gd name="connsiteY4" fmla="*/ 3960599 h 4284831"/>
              <a:gd name="connsiteX5" fmla="*/ 1210742 w 9150032"/>
              <a:gd name="connsiteY5" fmla="*/ 4284831 h 4284831"/>
              <a:gd name="connsiteX6" fmla="*/ 2701 w 9150032"/>
              <a:gd name="connsiteY6" fmla="*/ 4279257 h 4284831"/>
              <a:gd name="connsiteX7" fmla="*/ 5876 w 9150032"/>
              <a:gd name="connsiteY7" fmla="*/ 718270 h 4284831"/>
              <a:gd name="connsiteX8" fmla="*/ 69 w 9150032"/>
              <a:gd name="connsiteY8" fmla="*/ 0 h 4284831"/>
              <a:gd name="connsiteX0" fmla="*/ 69 w 9150032"/>
              <a:gd name="connsiteY0" fmla="*/ 0 h 4279257"/>
              <a:gd name="connsiteX1" fmla="*/ 9149876 w 9150032"/>
              <a:gd name="connsiteY1" fmla="*/ 9702 h 4279257"/>
              <a:gd name="connsiteX2" fmla="*/ 9149876 w 9150032"/>
              <a:gd name="connsiteY2" fmla="*/ 89 h 4279257"/>
              <a:gd name="connsiteX3" fmla="*/ 9141983 w 9150032"/>
              <a:gd name="connsiteY3" fmla="*/ 3960138 h 4279257"/>
              <a:gd name="connsiteX4" fmla="*/ 1326965 w 9150032"/>
              <a:gd name="connsiteY4" fmla="*/ 3960599 h 4279257"/>
              <a:gd name="connsiteX5" fmla="*/ 1210742 w 9150032"/>
              <a:gd name="connsiteY5" fmla="*/ 4277583 h 4279257"/>
              <a:gd name="connsiteX6" fmla="*/ 2701 w 9150032"/>
              <a:gd name="connsiteY6" fmla="*/ 4279257 h 4279257"/>
              <a:gd name="connsiteX7" fmla="*/ 5876 w 9150032"/>
              <a:gd name="connsiteY7" fmla="*/ 718270 h 4279257"/>
              <a:gd name="connsiteX8" fmla="*/ 69 w 9150032"/>
              <a:gd name="connsiteY8" fmla="*/ 0 h 4279257"/>
              <a:gd name="connsiteX0" fmla="*/ 69 w 9150032"/>
              <a:gd name="connsiteY0" fmla="*/ 0 h 4282416"/>
              <a:gd name="connsiteX1" fmla="*/ 9149876 w 9150032"/>
              <a:gd name="connsiteY1" fmla="*/ 9702 h 4282416"/>
              <a:gd name="connsiteX2" fmla="*/ 9149876 w 9150032"/>
              <a:gd name="connsiteY2" fmla="*/ 89 h 4282416"/>
              <a:gd name="connsiteX3" fmla="*/ 9141983 w 9150032"/>
              <a:gd name="connsiteY3" fmla="*/ 3960138 h 4282416"/>
              <a:gd name="connsiteX4" fmla="*/ 1326965 w 9150032"/>
              <a:gd name="connsiteY4" fmla="*/ 3960599 h 4282416"/>
              <a:gd name="connsiteX5" fmla="*/ 1213116 w 9150032"/>
              <a:gd name="connsiteY5" fmla="*/ 4282416 h 4282416"/>
              <a:gd name="connsiteX6" fmla="*/ 2701 w 9150032"/>
              <a:gd name="connsiteY6" fmla="*/ 4279257 h 4282416"/>
              <a:gd name="connsiteX7" fmla="*/ 5876 w 9150032"/>
              <a:gd name="connsiteY7" fmla="*/ 718270 h 4282416"/>
              <a:gd name="connsiteX8" fmla="*/ 69 w 9150032"/>
              <a:gd name="connsiteY8" fmla="*/ 0 h 4282416"/>
              <a:gd name="connsiteX0" fmla="*/ 69 w 9150032"/>
              <a:gd name="connsiteY0" fmla="*/ 0 h 4284089"/>
              <a:gd name="connsiteX1" fmla="*/ 9149876 w 9150032"/>
              <a:gd name="connsiteY1" fmla="*/ 9702 h 4284089"/>
              <a:gd name="connsiteX2" fmla="*/ 9149876 w 9150032"/>
              <a:gd name="connsiteY2" fmla="*/ 89 h 4284089"/>
              <a:gd name="connsiteX3" fmla="*/ 9141983 w 9150032"/>
              <a:gd name="connsiteY3" fmla="*/ 3960138 h 4284089"/>
              <a:gd name="connsiteX4" fmla="*/ 1326965 w 9150032"/>
              <a:gd name="connsiteY4" fmla="*/ 3960599 h 4284089"/>
              <a:gd name="connsiteX5" fmla="*/ 1213116 w 9150032"/>
              <a:gd name="connsiteY5" fmla="*/ 4282416 h 4284089"/>
              <a:gd name="connsiteX6" fmla="*/ 2701 w 9150032"/>
              <a:gd name="connsiteY6" fmla="*/ 4284089 h 4284089"/>
              <a:gd name="connsiteX7" fmla="*/ 5876 w 9150032"/>
              <a:gd name="connsiteY7" fmla="*/ 718270 h 4284089"/>
              <a:gd name="connsiteX8" fmla="*/ 69 w 9150032"/>
              <a:gd name="connsiteY8" fmla="*/ 0 h 4284089"/>
              <a:gd name="connsiteX0" fmla="*/ 69 w 9150032"/>
              <a:gd name="connsiteY0" fmla="*/ 0 h 4282416"/>
              <a:gd name="connsiteX1" fmla="*/ 9149876 w 9150032"/>
              <a:gd name="connsiteY1" fmla="*/ 9702 h 4282416"/>
              <a:gd name="connsiteX2" fmla="*/ 9149876 w 9150032"/>
              <a:gd name="connsiteY2" fmla="*/ 89 h 4282416"/>
              <a:gd name="connsiteX3" fmla="*/ 9141983 w 9150032"/>
              <a:gd name="connsiteY3" fmla="*/ 3960138 h 4282416"/>
              <a:gd name="connsiteX4" fmla="*/ 1326965 w 9150032"/>
              <a:gd name="connsiteY4" fmla="*/ 3960599 h 4282416"/>
              <a:gd name="connsiteX5" fmla="*/ 1213116 w 9150032"/>
              <a:gd name="connsiteY5" fmla="*/ 4282416 h 4282416"/>
              <a:gd name="connsiteX6" fmla="*/ 5075 w 9150032"/>
              <a:gd name="connsiteY6" fmla="*/ 4281672 h 4282416"/>
              <a:gd name="connsiteX7" fmla="*/ 5876 w 9150032"/>
              <a:gd name="connsiteY7" fmla="*/ 718270 h 4282416"/>
              <a:gd name="connsiteX8" fmla="*/ 69 w 9150032"/>
              <a:gd name="connsiteY8" fmla="*/ 0 h 4282416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6965 w 9150032"/>
              <a:gd name="connsiteY4" fmla="*/ 3960599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31713 w 9150032"/>
              <a:gd name="connsiteY4" fmla="*/ 3960599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31713 w 9150032"/>
              <a:gd name="connsiteY4" fmla="*/ 3960599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2219 w 9150032"/>
              <a:gd name="connsiteY4" fmla="*/ 3970263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9340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32"/>
              <a:gd name="connsiteY0" fmla="*/ 0 h 4281672"/>
              <a:gd name="connsiteX1" fmla="*/ 9149876 w 9150032"/>
              <a:gd name="connsiteY1" fmla="*/ 9702 h 4281672"/>
              <a:gd name="connsiteX2" fmla="*/ 9149876 w 9150032"/>
              <a:gd name="connsiteY2" fmla="*/ 89 h 4281672"/>
              <a:gd name="connsiteX3" fmla="*/ 9141983 w 9150032"/>
              <a:gd name="connsiteY3" fmla="*/ 3960138 h 4281672"/>
              <a:gd name="connsiteX4" fmla="*/ 1326967 w 9150032"/>
              <a:gd name="connsiteY4" fmla="*/ 3965430 h 4281672"/>
              <a:gd name="connsiteX5" fmla="*/ 1213117 w 9150032"/>
              <a:gd name="connsiteY5" fmla="*/ 4280000 h 4281672"/>
              <a:gd name="connsiteX6" fmla="*/ 5075 w 9150032"/>
              <a:gd name="connsiteY6" fmla="*/ 4281672 h 4281672"/>
              <a:gd name="connsiteX7" fmla="*/ 5876 w 9150032"/>
              <a:gd name="connsiteY7" fmla="*/ 718270 h 4281672"/>
              <a:gd name="connsiteX8" fmla="*/ 69 w 9150032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26967 w 9150006"/>
              <a:gd name="connsiteY4" fmla="*/ 3965430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26967 w 9150006"/>
              <a:gd name="connsiteY4" fmla="*/ 3965430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26967 w 9150006"/>
              <a:gd name="connsiteY4" fmla="*/ 3965430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26967 w 9150006"/>
              <a:gd name="connsiteY4" fmla="*/ 3965430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31714 w 9150006"/>
              <a:gd name="connsiteY4" fmla="*/ 3963015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13117 w 9150006"/>
              <a:gd name="connsiteY5" fmla="*/ 4280000 h 4281672"/>
              <a:gd name="connsiteX6" fmla="*/ 5075 w 9150006"/>
              <a:gd name="connsiteY6" fmla="*/ 4281672 h 4281672"/>
              <a:gd name="connsiteX7" fmla="*/ 5876 w 9150006"/>
              <a:gd name="connsiteY7" fmla="*/ 718270 h 4281672"/>
              <a:gd name="connsiteX8" fmla="*/ 69 w 9150006"/>
              <a:gd name="connsiteY8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3866 w 9150006"/>
              <a:gd name="connsiteY5" fmla="*/ 4009885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05053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05053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05053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05053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13117 w 9150006"/>
              <a:gd name="connsiteY6" fmla="*/ 4280000 h 4281672"/>
              <a:gd name="connsiteX7" fmla="*/ 5075 w 9150006"/>
              <a:gd name="connsiteY7" fmla="*/ 4281672 h 4281672"/>
              <a:gd name="connsiteX8" fmla="*/ 5876 w 9150006"/>
              <a:gd name="connsiteY8" fmla="*/ 718270 h 4281672"/>
              <a:gd name="connsiteX9" fmla="*/ 69 w 9150006"/>
              <a:gd name="connsiteY9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6239 w 9150006"/>
              <a:gd name="connsiteY5" fmla="*/ 4014718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0986 w 9150006"/>
              <a:gd name="connsiteY5" fmla="*/ 4017134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0986 w 9150006"/>
              <a:gd name="connsiteY5" fmla="*/ 4007470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6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6 h 4281672"/>
              <a:gd name="connsiteX6" fmla="*/ 1261493 w 9150006"/>
              <a:gd name="connsiteY6" fmla="*/ 4210420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6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6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5733 w 9150006"/>
              <a:gd name="connsiteY5" fmla="*/ 4005054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3360 w 9150006"/>
              <a:gd name="connsiteY5" fmla="*/ 4002638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0987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70987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  <a:gd name="connsiteX0" fmla="*/ 69 w 9150006"/>
              <a:gd name="connsiteY0" fmla="*/ 0 h 4281672"/>
              <a:gd name="connsiteX1" fmla="*/ 9149876 w 9150006"/>
              <a:gd name="connsiteY1" fmla="*/ 9702 h 4281672"/>
              <a:gd name="connsiteX2" fmla="*/ 9149876 w 9150006"/>
              <a:gd name="connsiteY2" fmla="*/ 89 h 4281672"/>
              <a:gd name="connsiteX3" fmla="*/ 9139610 w 9150006"/>
              <a:gd name="connsiteY3" fmla="*/ 3967387 h 4281672"/>
              <a:gd name="connsiteX4" fmla="*/ 1343580 w 9150006"/>
              <a:gd name="connsiteY4" fmla="*/ 3963016 h 4281672"/>
              <a:gd name="connsiteX5" fmla="*/ 1268613 w 9150006"/>
              <a:gd name="connsiteY5" fmla="*/ 4009885 h 4281672"/>
              <a:gd name="connsiteX6" fmla="*/ 1261493 w 9150006"/>
              <a:gd name="connsiteY6" fmla="*/ 4220084 h 4281672"/>
              <a:gd name="connsiteX7" fmla="*/ 1213117 w 9150006"/>
              <a:gd name="connsiteY7" fmla="*/ 4280000 h 4281672"/>
              <a:gd name="connsiteX8" fmla="*/ 5075 w 9150006"/>
              <a:gd name="connsiteY8" fmla="*/ 4281672 h 4281672"/>
              <a:gd name="connsiteX9" fmla="*/ 5876 w 9150006"/>
              <a:gd name="connsiteY9" fmla="*/ 718270 h 4281672"/>
              <a:gd name="connsiteX10" fmla="*/ 69 w 9150006"/>
              <a:gd name="connsiteY10" fmla="*/ 0 h 4281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150006" h="4281672">
                <a:moveTo>
                  <a:pt x="69" y="0"/>
                </a:moveTo>
                <a:lnTo>
                  <a:pt x="9149876" y="9702"/>
                </a:lnTo>
                <a:lnTo>
                  <a:pt x="9149876" y="89"/>
                </a:lnTo>
                <a:cubicBezTo>
                  <a:pt x="9151464" y="1317690"/>
                  <a:pt x="9138022" y="2649786"/>
                  <a:pt x="9139610" y="3967387"/>
                </a:cubicBezTo>
                <a:lnTo>
                  <a:pt x="1343580" y="3963016"/>
                </a:lnTo>
                <a:cubicBezTo>
                  <a:pt x="1305423" y="3967687"/>
                  <a:pt x="1277548" y="3969456"/>
                  <a:pt x="1268613" y="4009885"/>
                </a:cubicBezTo>
                <a:cubicBezTo>
                  <a:pt x="1259678" y="4050314"/>
                  <a:pt x="1265601" y="4168622"/>
                  <a:pt x="1261493" y="4220084"/>
                </a:cubicBezTo>
                <a:cubicBezTo>
                  <a:pt x="1252639" y="4259467"/>
                  <a:pt x="1251642" y="4256446"/>
                  <a:pt x="1213117" y="4280000"/>
                </a:cubicBezTo>
                <a:lnTo>
                  <a:pt x="5075" y="4281672"/>
                </a:lnTo>
                <a:cubicBezTo>
                  <a:pt x="9308" y="3094403"/>
                  <a:pt x="1643" y="1905539"/>
                  <a:pt x="5876" y="718270"/>
                </a:cubicBezTo>
                <a:cubicBezTo>
                  <a:pt x="5876" y="326939"/>
                  <a:pt x="-737" y="428625"/>
                  <a:pt x="69" y="0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1448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19250" y="982456"/>
            <a:ext cx="6935788" cy="668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619250" y="6308725"/>
            <a:ext cx="2895600" cy="365125"/>
          </a:xfrm>
        </p:spPr>
        <p:txBody>
          <a:bodyPr lIns="0" tIns="0" rIns="0" bIns="0" anchor="t"/>
          <a:lstStyle>
            <a:lvl1pPr algn="l">
              <a:lnSpc>
                <a:spcPts val="900"/>
              </a:lnSpc>
              <a:defRPr sz="700" b="1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619250" y="2057401"/>
            <a:ext cx="6935788" cy="360362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9240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619250" y="982456"/>
            <a:ext cx="6935788" cy="66833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sv-SE" dirty="0" smtClean="0"/>
              <a:t>Klicka här för att ändra format</a:t>
            </a:r>
            <a:endParaRPr lang="en-GB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19250" y="2057399"/>
            <a:ext cx="6935788" cy="36036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GB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64" y="344488"/>
            <a:ext cx="662749" cy="66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619250" y="6308725"/>
            <a:ext cx="28956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>
              <a:defRPr lang="en-GB" sz="700" b="1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172399" y="6308725"/>
            <a:ext cx="531863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lang="en-GB" sz="700" b="1" cap="all" baseline="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de-AT" smtClean="0"/>
              <a:t>Slide </a:t>
            </a:r>
            <a:fld id="{34A20D77-E2B3-42FD-939D-4A24DFC37626}" type="slidenum">
              <a:rPr lang="de-AT" smtClean="0"/>
              <a:pPr>
                <a:defRPr/>
              </a:pPr>
              <a:t>‹#›</a:t>
            </a:fld>
            <a:endParaRPr lang="de-AT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5580112" y="6288509"/>
            <a:ext cx="2133600" cy="36512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>
              <a:defRPr lang="en-GB" sz="700" b="1" cap="all" baseline="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9" name="Rektangel 12"/>
          <p:cNvSpPr/>
          <p:nvPr/>
        </p:nvSpPr>
        <p:spPr>
          <a:xfrm>
            <a:off x="0" y="5971378"/>
            <a:ext cx="9144000" cy="908720"/>
          </a:xfrm>
          <a:custGeom>
            <a:avLst/>
            <a:gdLst>
              <a:gd name="connsiteX0" fmla="*/ 1360291 w 9144000"/>
              <a:gd name="connsiteY0" fmla="*/ 0 h 908720"/>
              <a:gd name="connsiteX1" fmla="*/ 9144000 w 9144000"/>
              <a:gd name="connsiteY1" fmla="*/ 0 h 908720"/>
              <a:gd name="connsiteX2" fmla="*/ 9144000 w 9144000"/>
              <a:gd name="connsiteY2" fmla="*/ 262632 h 908720"/>
              <a:gd name="connsiteX3" fmla="*/ 9144000 w 9144000"/>
              <a:gd name="connsiteY3" fmla="*/ 328588 h 908720"/>
              <a:gd name="connsiteX4" fmla="*/ 9144000 w 9144000"/>
              <a:gd name="connsiteY4" fmla="*/ 808061 h 908720"/>
              <a:gd name="connsiteX5" fmla="*/ 9144000 w 9144000"/>
              <a:gd name="connsiteY5" fmla="*/ 883320 h 908720"/>
              <a:gd name="connsiteX6" fmla="*/ 9144000 w 9144000"/>
              <a:gd name="connsiteY6" fmla="*/ 904652 h 908720"/>
              <a:gd name="connsiteX7" fmla="*/ 9065179 w 9144000"/>
              <a:gd name="connsiteY7" fmla="*/ 904652 h 908720"/>
              <a:gd name="connsiteX8" fmla="*/ 9043341 w 9144000"/>
              <a:gd name="connsiteY8" fmla="*/ 908720 h 908720"/>
              <a:gd name="connsiteX9" fmla="*/ 1259632 w 9144000"/>
              <a:gd name="connsiteY9" fmla="*/ 908720 h 908720"/>
              <a:gd name="connsiteX10" fmla="*/ 1259632 w 9144000"/>
              <a:gd name="connsiteY10" fmla="*/ 904652 h 908720"/>
              <a:gd name="connsiteX11" fmla="*/ 0 w 9144000"/>
              <a:gd name="connsiteY11" fmla="*/ 904652 h 908720"/>
              <a:gd name="connsiteX12" fmla="*/ 0 w 9144000"/>
              <a:gd name="connsiteY12" fmla="*/ 883320 h 908720"/>
              <a:gd name="connsiteX13" fmla="*/ 0 w 9144000"/>
              <a:gd name="connsiteY13" fmla="*/ 328588 h 908720"/>
              <a:gd name="connsiteX14" fmla="*/ 0 w 9144000"/>
              <a:gd name="connsiteY14" fmla="*/ 314003 h 908720"/>
              <a:gd name="connsiteX15" fmla="*/ 901401 w 9144000"/>
              <a:gd name="connsiteY15" fmla="*/ 314003 h 908720"/>
              <a:gd name="connsiteX16" fmla="*/ 1026319 w 9144000"/>
              <a:gd name="connsiteY16" fmla="*/ 314003 h 908720"/>
              <a:gd name="connsiteX17" fmla="*/ 1194387 w 9144000"/>
              <a:gd name="connsiteY17" fmla="*/ 314003 h 908720"/>
              <a:gd name="connsiteX18" fmla="*/ 1258275 w 9144000"/>
              <a:gd name="connsiteY18" fmla="*/ 262632 h 908720"/>
              <a:gd name="connsiteX19" fmla="*/ 1259632 w 9144000"/>
              <a:gd name="connsiteY19" fmla="*/ 262632 h 908720"/>
              <a:gd name="connsiteX20" fmla="*/ 1259632 w 9144000"/>
              <a:gd name="connsiteY20" fmla="*/ 255909 h 908720"/>
              <a:gd name="connsiteX21" fmla="*/ 1261441 w 9144000"/>
              <a:gd name="connsiteY21" fmla="*/ 246949 h 908720"/>
              <a:gd name="connsiteX22" fmla="*/ 1261441 w 9144000"/>
              <a:gd name="connsiteY22" fmla="*/ 91699 h 908720"/>
              <a:gd name="connsiteX23" fmla="*/ 1360291 w 9144000"/>
              <a:gd name="connsiteY23" fmla="*/ 0 h 908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9144000" h="908720">
                <a:moveTo>
                  <a:pt x="1360291" y="0"/>
                </a:moveTo>
                <a:lnTo>
                  <a:pt x="9144000" y="0"/>
                </a:lnTo>
                <a:lnTo>
                  <a:pt x="9144000" y="262632"/>
                </a:lnTo>
                <a:lnTo>
                  <a:pt x="9144000" y="328588"/>
                </a:lnTo>
                <a:lnTo>
                  <a:pt x="9144000" y="808061"/>
                </a:lnTo>
                <a:lnTo>
                  <a:pt x="9144000" y="883320"/>
                </a:lnTo>
                <a:lnTo>
                  <a:pt x="9144000" y="904652"/>
                </a:lnTo>
                <a:lnTo>
                  <a:pt x="9065179" y="904652"/>
                </a:lnTo>
                <a:cubicBezTo>
                  <a:pt x="9058414" y="907870"/>
                  <a:pt x="9050977" y="908720"/>
                  <a:pt x="9043341" y="908720"/>
                </a:cubicBezTo>
                <a:lnTo>
                  <a:pt x="1259632" y="908720"/>
                </a:lnTo>
                <a:lnTo>
                  <a:pt x="1259632" y="904652"/>
                </a:lnTo>
                <a:lnTo>
                  <a:pt x="0" y="904652"/>
                </a:lnTo>
                <a:lnTo>
                  <a:pt x="0" y="883320"/>
                </a:lnTo>
                <a:lnTo>
                  <a:pt x="0" y="328588"/>
                </a:lnTo>
                <a:lnTo>
                  <a:pt x="0" y="314003"/>
                </a:lnTo>
                <a:lnTo>
                  <a:pt x="901401" y="314003"/>
                </a:lnTo>
                <a:lnTo>
                  <a:pt x="1026319" y="314003"/>
                </a:lnTo>
                <a:lnTo>
                  <a:pt x="1194387" y="314003"/>
                </a:lnTo>
                <a:cubicBezTo>
                  <a:pt x="1225910" y="314003"/>
                  <a:pt x="1252353" y="292251"/>
                  <a:pt x="1258275" y="262632"/>
                </a:cubicBezTo>
                <a:lnTo>
                  <a:pt x="1259632" y="262632"/>
                </a:lnTo>
                <a:lnTo>
                  <a:pt x="1259632" y="255909"/>
                </a:lnTo>
                <a:lnTo>
                  <a:pt x="1261441" y="246949"/>
                </a:lnTo>
                <a:lnTo>
                  <a:pt x="1261441" y="91699"/>
                </a:lnTo>
                <a:cubicBezTo>
                  <a:pt x="1264629" y="40239"/>
                  <a:pt x="1260136" y="0"/>
                  <a:pt x="1360291" y="0"/>
                </a:cubicBezTo>
                <a:close/>
              </a:path>
            </a:pathLst>
          </a:custGeom>
          <a:solidFill>
            <a:srgbClr val="1954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30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9" r:id="rId4"/>
    <p:sldLayoutId id="214748370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7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sz="2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355600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23900" indent="-368300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6325" indent="-352425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35113" indent="-457200" algn="l" defTabSz="914400" rtl="0" eaLnBrk="1" latinLnBrk="0" hangingPunct="1">
        <a:lnSpc>
          <a:spcPct val="100000"/>
        </a:lnSpc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eb.ict.kth.se/~maguir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IK2555: Mobile and Wireless Network </a:t>
            </a:r>
            <a:r>
              <a:rPr lang="en-US" dirty="0" smtClean="0">
                <a:solidFill>
                  <a:srgbClr val="C00000"/>
                </a:solidFill>
              </a:rPr>
              <a:t>Architectures</a:t>
            </a:r>
            <a:endParaRPr lang="de-AT" dirty="0" smtClean="0">
              <a:solidFill>
                <a:srgbClr val="C00000"/>
              </a:solidFill>
              <a:latin typeface="Helvetica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  <a:tabLst>
                <a:tab pos="5380038" algn="ctr"/>
              </a:tabLst>
              <a:defRPr/>
            </a:pPr>
            <a:r>
              <a:rPr lang="de-AT" sz="4800" dirty="0"/>
              <a:t>prof. Gerald Q. Maguire Jr.</a:t>
            </a:r>
            <a:r>
              <a:rPr lang="en-GB" sz="3600" dirty="0"/>
              <a:t>	</a:t>
            </a:r>
            <a:r>
              <a:rPr lang="en-GB" sz="3600" dirty="0">
                <a:hlinkClick r:id="rId3"/>
              </a:rPr>
              <a:t>http://web.ict.kth.se/~maguire</a:t>
            </a:r>
            <a:r>
              <a:rPr lang="de-AT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de-AT" sz="3600" dirty="0"/>
          </a:p>
          <a:p>
            <a:pPr>
              <a:lnSpc>
                <a:spcPct val="120000"/>
              </a:lnSpc>
              <a:defRPr/>
            </a:pPr>
            <a:r>
              <a:rPr lang="en-GB" dirty="0"/>
              <a:t>School of Information and Communication Technology (ICT), </a:t>
            </a:r>
            <a:r>
              <a:rPr lang="de-AT" dirty="0"/>
              <a:t>KTH Royal Institute of Technology</a:t>
            </a:r>
            <a:endParaRPr lang="en-GB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120000"/>
              </a:lnSpc>
              <a:tabLst>
                <a:tab pos="3051175" algn="ctr"/>
                <a:tab pos="6996113" algn="r"/>
              </a:tabLst>
              <a:defRPr/>
            </a:pPr>
            <a:r>
              <a:rPr lang="de-AT" sz="1800" dirty="0" smtClean="0"/>
              <a:t>IK2555 Spring 2014</a:t>
            </a:r>
            <a:r>
              <a:rPr lang="de-AT" sz="1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r>
              <a:rPr lang="de-AT" sz="1800" dirty="0" smtClean="0"/>
              <a:t>2013.10.129</a:t>
            </a:r>
            <a:r>
              <a:rPr lang="de-AT" sz="1800" dirty="0">
                <a:effectLst>
                  <a:outerShdw blurRad="38100" dist="38100" dir="2700000" algn="tl">
                    <a:srgbClr val="C0C0C0"/>
                  </a:outerShdw>
                </a:effectLst>
                <a:sym typeface="Symbol" pitchFamily="18" charset="2"/>
              </a:rPr>
              <a:t>	</a:t>
            </a:r>
            <a:r>
              <a:rPr lang="de-AT" sz="1800" dirty="0">
                <a:sym typeface="Symbol" pitchFamily="18" charset="2"/>
              </a:rPr>
              <a:t> </a:t>
            </a:r>
            <a:r>
              <a:rPr lang="de-AT" sz="1800" dirty="0" smtClean="0">
                <a:sym typeface="Symbol" pitchFamily="18" charset="2"/>
              </a:rPr>
              <a:t>2013,2014 </a:t>
            </a:r>
            <a:r>
              <a:rPr lang="de-AT" sz="1800" dirty="0">
                <a:sym typeface="Symbol" pitchFamily="18" charset="2"/>
              </a:rPr>
              <a:t>G. Q. Maguire Jr.  All rights reserved</a:t>
            </a:r>
            <a:r>
              <a:rPr lang="de-AT" sz="1400" dirty="0">
                <a:sym typeface="Symbol" pitchFamily="18" charset="2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IK2555: Mobile and Wireless Network Architectures - Period 3, Spring </a:t>
            </a:r>
            <a:r>
              <a:rPr lang="en-US" dirty="0" smtClean="0">
                <a:solidFill>
                  <a:srgbClr val="C00000"/>
                </a:solidFill>
              </a:rPr>
              <a:t>2014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800" b="1" dirty="0"/>
              <a:t>Main goal</a:t>
            </a:r>
            <a:r>
              <a:rPr lang="en-US" sz="2800" dirty="0"/>
              <a:t>: To understand what personal communication systems are and their basic architectures.</a:t>
            </a:r>
          </a:p>
          <a:p>
            <a:r>
              <a:rPr lang="en-US" sz="2800" b="1" dirty="0"/>
              <a:t>Scope &amp; Method</a:t>
            </a:r>
            <a:r>
              <a:rPr lang="en-US" sz="2800" dirty="0"/>
              <a:t>: Examine a number of different architectures to understand both the details of the system(s) and to abstract from these details some architectural features.</a:t>
            </a:r>
          </a:p>
          <a:p>
            <a:r>
              <a:rPr lang="en-US" sz="2800" b="1" dirty="0"/>
              <a:t>Time</a:t>
            </a:r>
            <a:r>
              <a:rPr lang="en-US" sz="2800" dirty="0"/>
              <a:t>: 10 hours of lectures + a project of </a:t>
            </a:r>
            <a:r>
              <a:rPr lang="en-US" sz="2800" dirty="0" smtClean="0"/>
              <a:t> &gt;50 </a:t>
            </a:r>
            <a:r>
              <a:rPr lang="en-US" sz="2800" dirty="0"/>
              <a:t>hours effort + written report and oral presentation</a:t>
            </a:r>
          </a:p>
          <a:p>
            <a:r>
              <a:rPr lang="en-US" sz="2800" b="1" dirty="0" err="1"/>
              <a:t>Literature</a:t>
            </a:r>
            <a:r>
              <a:rPr lang="en-US" sz="2800" dirty="0" err="1"/>
              <a:t>:Yi-Bing</a:t>
            </a:r>
            <a:r>
              <a:rPr lang="en-US" sz="2800" dirty="0"/>
              <a:t> Lin and Ai-Chun Pang</a:t>
            </a:r>
            <a:r>
              <a:rPr lang="en-US" sz="2800" dirty="0" smtClean="0"/>
              <a:t>,  </a:t>
            </a:r>
            <a:r>
              <a:rPr lang="en-US" sz="2800" dirty="0"/>
              <a:t>John Wiley &amp; Sons; 2005, ISBN: 0-471-74922-2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IK2555, Spring 2014</a:t>
            </a:r>
            <a:endParaRPr lang="de-A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AT" smtClean="0"/>
              <a:t>Slide </a:t>
            </a:r>
            <a:fld id="{43544F65-4514-44C6-9EF5-B3A43883B47F}" type="slidenum">
              <a:rPr lang="de-AT" smtClean="0"/>
              <a:pPr>
                <a:defRPr/>
              </a:pPr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02629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4037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2636838"/>
            <a:ext cx="8642350" cy="34464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7200" smtClean="0">
                <a:solidFill>
                  <a:srgbClr val="CC0000"/>
                </a:solidFill>
                <a:cs typeface="Arial" charset="0"/>
              </a:rPr>
              <a:t>¿</a:t>
            </a:r>
            <a:r>
              <a:rPr lang="en-US" sz="7200" smtClean="0">
                <a:solidFill>
                  <a:srgbClr val="CC0000"/>
                </a:solidFill>
              </a:rPr>
              <a:t>Questions?</a:t>
            </a:r>
          </a:p>
        </p:txBody>
      </p:sp>
      <p:sp>
        <p:nvSpPr>
          <p:cNvPr id="44034" name="Date Placeholder 3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mtClean="0"/>
              <a:t>IK2555, Spring 2014</a:t>
            </a:r>
            <a:endParaRPr lang="de-AT"/>
          </a:p>
        </p:txBody>
      </p:sp>
      <p:sp>
        <p:nvSpPr>
          <p:cNvPr id="4403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de-AT" smtClean="0"/>
              <a:t>Slide </a:t>
            </a:r>
            <a:fld id="{089A3CC4-C29D-4148-BDB2-EACB12BE47BE}" type="slidenum">
              <a:rPr lang="de-AT" smtClean="0"/>
              <a:pPr eaLnBrk="1" hangingPunct="1"/>
              <a:t>3</a:t>
            </a:fld>
            <a:endParaRPr lang="de-A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KTH">
      <a:dk1>
        <a:sysClr val="windowText" lastClr="000000"/>
      </a:dk1>
      <a:lt1>
        <a:sysClr val="window" lastClr="FFFFFF"/>
      </a:lt1>
      <a:dk2>
        <a:srgbClr val="1954A6"/>
      </a:dk2>
      <a:lt2>
        <a:srgbClr val="E3E5E3"/>
      </a:lt2>
      <a:accent1>
        <a:srgbClr val="1954A6"/>
      </a:accent1>
      <a:accent2>
        <a:srgbClr val="24A0D8"/>
      </a:accent2>
      <a:accent3>
        <a:srgbClr val="B0C92B"/>
      </a:accent3>
      <a:accent4>
        <a:srgbClr val="D85497"/>
      </a:accent4>
      <a:accent5>
        <a:srgbClr val="E4363E"/>
      </a:accent5>
      <a:accent6>
        <a:srgbClr val="FAB919"/>
      </a:accent6>
      <a:hlink>
        <a:srgbClr val="0000FF"/>
      </a:hlink>
      <a:folHlink>
        <a:srgbClr val="800080"/>
      </a:folHlink>
    </a:clrScheme>
    <a:fontScheme name="Anpassat 25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KTH_PPT template blue</Template>
  <TotalTime>20188</TotalTime>
  <Words>168</Words>
  <Application>Microsoft Office PowerPoint</Application>
  <PresentationFormat>On-screen Show (4:3)</PresentationFormat>
  <Paragraphs>23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Office-tema</vt:lpstr>
      <vt:lpstr>IK2555: Mobile and Wireless Network Architectures</vt:lpstr>
      <vt:lpstr>IK2555: Mobile and Wireless Network Architectures - Period 3, Spring 2014</vt:lpstr>
      <vt:lpstr>PowerPoint Presentation</vt:lpstr>
    </vt:vector>
  </TitlesOfParts>
  <Company>KTH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and Oral Presentations</dc:title>
  <dc:creator>maguire@kth,se</dc:creator>
  <cp:keywords>II2202</cp:keywords>
  <dc:description>For II2202, Fall 2011</dc:description>
  <cp:lastModifiedBy>maguire</cp:lastModifiedBy>
  <cp:revision>628</cp:revision>
  <cp:lastPrinted>2013-10-19T15:20:53Z</cp:lastPrinted>
  <dcterms:created xsi:type="dcterms:W3CDTF">2007-03-06T09:02:23Z</dcterms:created>
  <dcterms:modified xsi:type="dcterms:W3CDTF">2013-10-19T15:24:22Z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FSC#eBKAI6Musterkomponente@3000.101:OE_Shortname">
    <vt:lpwstr>I/IKT</vt:lpwstr>
  </property>
  <property fmtid="{D5CDD505-2E9C-101B-9397-08002B2CF9AE}" pid="3" name="FSC#COOSYSTEM@1.1:Container">
    <vt:lpwstr>COO.3000.101.24.559444</vt:lpwstr>
  </property>
  <property fmtid="{D5CDD505-2E9C-101B-9397-08002B2CF9AE}" pid="4" name="FSC#COOELAK@1.1001:ApprovedAt">
    <vt:lpwstr/>
  </property>
  <property fmtid="{D5CDD505-2E9C-101B-9397-08002B2CF9AE}" pid="5" name="FSC#COOELAK@1.1001:ApprovedBy">
    <vt:lpwstr/>
  </property>
  <property fmtid="{D5CDD505-2E9C-101B-9397-08002B2CF9AE}" pid="6" name="FSC#COOELAK@1.1001:ApproverFirstName">
    <vt:lpwstr/>
  </property>
  <property fmtid="{D5CDD505-2E9C-101B-9397-08002B2CF9AE}" pid="7" name="FSC#COOELAK@1.1001:ApproverSurName">
    <vt:lpwstr/>
  </property>
  <property fmtid="{D5CDD505-2E9C-101B-9397-08002B2CF9AE}" pid="8" name="FSC#COOELAK@1.1001:ApproverTitle">
    <vt:lpwstr/>
  </property>
  <property fmtid="{D5CDD505-2E9C-101B-9397-08002B2CF9AE}" pid="9" name="FSC#COOELAK@1.1001:BaseNumber">
    <vt:lpwstr/>
  </property>
  <property fmtid="{D5CDD505-2E9C-101B-9397-08002B2CF9AE}" pid="10" name="FSC#COOELAK@1.1001:CreatedAt">
    <vt:lpwstr>07.03.2007 14:53:18</vt:lpwstr>
  </property>
  <property fmtid="{D5CDD505-2E9C-101B-9397-08002B2CF9AE}" pid="11" name="FSC#COOELAK@1.1001:Department">
    <vt:lpwstr>BKA - I/IKT (IKT-Strategie des Bundes)</vt:lpwstr>
  </property>
  <property fmtid="{D5CDD505-2E9C-101B-9397-08002B2CF9AE}" pid="12" name="FSC#COOELAK@1.1001:DispatchedAt">
    <vt:lpwstr/>
  </property>
  <property fmtid="{D5CDD505-2E9C-101B-9397-08002B2CF9AE}" pid="13" name="FSC#COOELAK@1.1001:DispatchedBy">
    <vt:lpwstr/>
  </property>
  <property fmtid="{D5CDD505-2E9C-101B-9397-08002B2CF9AE}" pid="14" name="FSC#COOELAK@1.1001:ExternalDate">
    <vt:lpwstr/>
  </property>
  <property fmtid="{D5CDD505-2E9C-101B-9397-08002B2CF9AE}" pid="15" name="FSC#COOELAK@1.1001:ExternalRef">
    <vt:lpwstr/>
  </property>
  <property fmtid="{D5CDD505-2E9C-101B-9397-08002B2CF9AE}" pid="16" name="FSC#COOELAK@1.1001:FileRefBarCode">
    <vt:lpwstr/>
  </property>
  <property fmtid="{D5CDD505-2E9C-101B-9397-08002B2CF9AE}" pid="17" name="FSC#COOELAK@1.1001:FileReference">
    <vt:lpwstr/>
  </property>
  <property fmtid="{D5CDD505-2E9C-101B-9397-08002B2CF9AE}" pid="18" name="FSC#COOELAK@1.1001:FileRefOrdinal">
    <vt:lpwstr/>
  </property>
  <property fmtid="{D5CDD505-2E9C-101B-9397-08002B2CF9AE}" pid="19" name="FSC#COOELAK@1.1001:FileRefOU">
    <vt:lpwstr/>
  </property>
  <property fmtid="{D5CDD505-2E9C-101B-9397-08002B2CF9AE}" pid="20" name="FSC#COOELAK@1.1001:FileRefYear">
    <vt:lpwstr/>
  </property>
  <property fmtid="{D5CDD505-2E9C-101B-9397-08002B2CF9AE}" pid="21" name="FSC#COOELAK@1.1001:IncomingNumber">
    <vt:lpwstr/>
  </property>
  <property fmtid="{D5CDD505-2E9C-101B-9397-08002B2CF9AE}" pid="22" name="FSC#COOELAK@1.1001:IncomingSubject">
    <vt:lpwstr/>
  </property>
  <property fmtid="{D5CDD505-2E9C-101B-9397-08002B2CF9AE}" pid="23" name="FSC#COOELAK@1.1001:ObjBarCode">
    <vt:lpwstr>*COO.3000.101.24.559444*</vt:lpwstr>
  </property>
  <property fmtid="{D5CDD505-2E9C-101B-9397-08002B2CF9AE}" pid="24" name="FSC#COOELAK@1.1001:Organization">
    <vt:lpwstr/>
  </property>
  <property fmtid="{D5CDD505-2E9C-101B-9397-08002B2CF9AE}" pid="25" name="FSC#COOELAK@1.1001:OU">
    <vt:lpwstr>BKA - I/IKT (IKT-Strategie des Bundes)</vt:lpwstr>
  </property>
  <property fmtid="{D5CDD505-2E9C-101B-9397-08002B2CF9AE}" pid="26" name="FSC#COOELAK@1.1001:Owner">
    <vt:lpwstr>Mag Heike LEIMBACH</vt:lpwstr>
  </property>
  <property fmtid="{D5CDD505-2E9C-101B-9397-08002B2CF9AE}" pid="27" name="FSC#COOELAK@1.1001:OwnerExtension">
    <vt:lpwstr>2569</vt:lpwstr>
  </property>
  <property fmtid="{D5CDD505-2E9C-101B-9397-08002B2CF9AE}" pid="28" name="FSC#COOELAK@1.1001:OwnerFaxExtension">
    <vt:lpwstr/>
  </property>
  <property fmtid="{D5CDD505-2E9C-101B-9397-08002B2CF9AE}" pid="29" name="FSC#ELAKGOV@1.1001:PersonalSubjAddress">
    <vt:lpwstr/>
  </property>
  <property fmtid="{D5CDD505-2E9C-101B-9397-08002B2CF9AE}" pid="30" name="FSC#ELAKGOV@1.1001:PersonalSubjFirstName">
    <vt:lpwstr/>
  </property>
  <property fmtid="{D5CDD505-2E9C-101B-9397-08002B2CF9AE}" pid="31" name="FSC#ELAKGOV@1.1001:PersonalSubjGender">
    <vt:lpwstr/>
  </property>
  <property fmtid="{D5CDD505-2E9C-101B-9397-08002B2CF9AE}" pid="32" name="FSC#ELAKGOV@1.1001:PersonalSubjSalutation">
    <vt:lpwstr/>
  </property>
  <property fmtid="{D5CDD505-2E9C-101B-9397-08002B2CF9AE}" pid="33" name="FSC#ELAKGOV@1.1001:PersonalSubjSurName">
    <vt:lpwstr/>
  </property>
  <property fmtid="{D5CDD505-2E9C-101B-9397-08002B2CF9AE}" pid="34" name="FSC#COOELAK@1.1001:Priority">
    <vt:lpwstr/>
  </property>
  <property fmtid="{D5CDD505-2E9C-101B-9397-08002B2CF9AE}" pid="35" name="FSC#COOELAK@1.1001:ProcessResponsible">
    <vt:lpwstr/>
  </property>
  <property fmtid="{D5CDD505-2E9C-101B-9397-08002B2CF9AE}" pid="36" name="FSC#COOELAK@1.1001:ProcessResponsibleFax">
    <vt:lpwstr/>
  </property>
  <property fmtid="{D5CDD505-2E9C-101B-9397-08002B2CF9AE}" pid="37" name="FSC#COOELAK@1.1001:ProcessResponsibleMail">
    <vt:lpwstr/>
  </property>
  <property fmtid="{D5CDD505-2E9C-101B-9397-08002B2CF9AE}" pid="38" name="FSC#COOELAK@1.1001:ProcessResponsiblePhone">
    <vt:lpwstr/>
  </property>
  <property fmtid="{D5CDD505-2E9C-101B-9397-08002B2CF9AE}" pid="39" name="FSC#COOELAK@1.1001:RefBarCode">
    <vt:lpwstr>*20070305_Folienlayout digLA*</vt:lpwstr>
  </property>
  <property fmtid="{D5CDD505-2E9C-101B-9397-08002B2CF9AE}" pid="40" name="FSC#COOELAK@1.1001:SettlementApprovedAt">
    <vt:lpwstr/>
  </property>
  <property fmtid="{D5CDD505-2E9C-101B-9397-08002B2CF9AE}" pid="41" name="FSC#COOELAK@1.1001:Subject">
    <vt:lpwstr>20070305_Folienlayout digLA</vt:lpwstr>
  </property>
  <property fmtid="{D5CDD505-2E9C-101B-9397-08002B2CF9AE}" pid="42" name="FSC#EIBPRECONFIG@1.1001:EIBInternalApprovedAt">
    <vt:lpwstr/>
  </property>
  <property fmtid="{D5CDD505-2E9C-101B-9397-08002B2CF9AE}" pid="43" name="FSC#EIBPRECONFIG@1.1001:EIBInternalApprovedBy">
    <vt:lpwstr/>
  </property>
  <property fmtid="{D5CDD505-2E9C-101B-9397-08002B2CF9AE}" pid="44" name="FSC#EIBPRECONFIG@1.1001:EIBSettlementApprovedBy">
    <vt:lpwstr/>
  </property>
  <property fmtid="{D5CDD505-2E9C-101B-9397-08002B2CF9AE}" pid="45" name="FSC#EIBPRECONFIG@1.1001:EIBApprovedAt">
    <vt:lpwstr/>
  </property>
  <property fmtid="{D5CDD505-2E9C-101B-9397-08002B2CF9AE}" pid="46" name="FSC#EIBPRECONFIG@1.1001:EIBApprovedBy">
    <vt:lpwstr/>
  </property>
  <property fmtid="{D5CDD505-2E9C-101B-9397-08002B2CF9AE}" pid="47" name="FSC#EIBPRECONFIG@1.1001:EIBApprovedBySubst">
    <vt:lpwstr/>
  </property>
  <property fmtid="{D5CDD505-2E9C-101B-9397-08002B2CF9AE}" pid="48" name="FSC#EIBPRECONFIG@1.1001:EIBApprovedByTitle">
    <vt:lpwstr/>
  </property>
  <property fmtid="{D5CDD505-2E9C-101B-9397-08002B2CF9AE}" pid="49" name="FSC#EIBPRECONFIG@1.1001:EIBDepartment">
    <vt:lpwstr>BKA - I/IKT (IKT-Strategie des Bundes)</vt:lpwstr>
  </property>
  <property fmtid="{D5CDD505-2E9C-101B-9397-08002B2CF9AE}" pid="50" name="FSC#EIBPRECONFIG@1.1001:EIBDispatchedBy">
    <vt:lpwstr/>
  </property>
  <property fmtid="{D5CDD505-2E9C-101B-9397-08002B2CF9AE}" pid="51" name="FSC#EIBPRECONFIG@1.1001:ExtRefInc">
    <vt:lpwstr/>
  </property>
  <property fmtid="{D5CDD505-2E9C-101B-9397-08002B2CF9AE}" pid="52" name="FSC#EIBPRECONFIG@1.1001:IncomingAddrdate">
    <vt:lpwstr/>
  </property>
  <property fmtid="{D5CDD505-2E9C-101B-9397-08002B2CF9AE}" pid="53" name="FSC#EIBPRECONFIG@1.1001:IncomingDelivery">
    <vt:lpwstr/>
  </property>
  <property fmtid="{D5CDD505-2E9C-101B-9397-08002B2CF9AE}" pid="54" name="FSC#EIBPRECONFIG@1.1001:OwnerEmail">
    <vt:lpwstr>heike.leimbach@bka.gv.at</vt:lpwstr>
  </property>
  <property fmtid="{D5CDD505-2E9C-101B-9397-08002B2CF9AE}" pid="55" name="FSC#EIBPRECONFIG@1.1001:OUEmail">
    <vt:lpwstr>ikt@bka.gv.at</vt:lpwstr>
  </property>
  <property fmtid="{D5CDD505-2E9C-101B-9397-08002B2CF9AE}" pid="56" name="FSC#EIBPRECONFIG@1.1001:OwnerGender">
    <vt:lpwstr>Weiblich</vt:lpwstr>
  </property>
  <property fmtid="{D5CDD505-2E9C-101B-9397-08002B2CF9AE}" pid="57" name="FSC#EIBPRECONFIG@1.1001:Priority">
    <vt:lpwstr>Nein</vt:lpwstr>
  </property>
  <property fmtid="{D5CDD505-2E9C-101B-9397-08002B2CF9AE}" pid="58" name="FSC#EIBPRECONFIG@1.1001:PreviousFiles">
    <vt:lpwstr/>
  </property>
  <property fmtid="{D5CDD505-2E9C-101B-9397-08002B2CF9AE}" pid="59" name="FSC#EIBPRECONFIG@1.1001:NextFiles">
    <vt:lpwstr/>
  </property>
  <property fmtid="{D5CDD505-2E9C-101B-9397-08002B2CF9AE}" pid="60" name="FSC#EIBPRECONFIG@1.1001:RelatedFiles">
    <vt:lpwstr/>
  </property>
  <property fmtid="{D5CDD505-2E9C-101B-9397-08002B2CF9AE}" pid="61" name="FSC#EIBPRECONFIG@1.1001:CompletedOrdinals">
    <vt:lpwstr/>
  </property>
  <property fmtid="{D5CDD505-2E9C-101B-9397-08002B2CF9AE}" pid="62" name="FSC#EIBPRECONFIG@1.1001:NrAttachments">
    <vt:lpwstr/>
  </property>
  <property fmtid="{D5CDD505-2E9C-101B-9397-08002B2CF9AE}" pid="63" name="FSC#EIBPRECONFIG@1.1001:Attachments">
    <vt:lpwstr/>
  </property>
  <property fmtid="{D5CDD505-2E9C-101B-9397-08002B2CF9AE}" pid="64" name="FSC#EIBPRECONFIG@1.1001:SubjectArea">
    <vt:lpwstr/>
  </property>
  <property fmtid="{D5CDD505-2E9C-101B-9397-08002B2CF9AE}" pid="65" name="FSC#EIBPRECONFIG@1.1001:Recipients">
    <vt:lpwstr/>
  </property>
  <property fmtid="{D5CDD505-2E9C-101B-9397-08002B2CF9AE}" pid="66" name="FSC#EIBPRECONFIG@1.1001:Classified">
    <vt:lpwstr/>
  </property>
  <property fmtid="{D5CDD505-2E9C-101B-9397-08002B2CF9AE}" pid="67" name="FSC#EIBPRECONFIG@1.1001:Deadline">
    <vt:lpwstr/>
  </property>
  <property fmtid="{D5CDD505-2E9C-101B-9397-08002B2CF9AE}" pid="68" name="FSC#EIBPRECONFIG@1.1001:SettlementSubj">
    <vt:lpwstr/>
  </property>
  <property fmtid="{D5CDD505-2E9C-101B-9397-08002B2CF9AE}" pid="69" name="FSC#EIBPRECONFIG@1.1001:OUAddr">
    <vt:lpwstr>Ballhausplatz 2, 1014 WIEN</vt:lpwstr>
  </property>
  <property fmtid="{D5CDD505-2E9C-101B-9397-08002B2CF9AE}" pid="70" name="FSC#EIBPRECONFIG@1.1001:OUDescr">
    <vt:lpwstr/>
  </property>
  <property fmtid="{D5CDD505-2E9C-101B-9397-08002B2CF9AE}" pid="71" name="FSC#EIBPRECONFIG@1.1001:Signatures">
    <vt:lpwstr/>
  </property>
  <property fmtid="{D5CDD505-2E9C-101B-9397-08002B2CF9AE}" pid="72" name="FSC#EIBPRECONFIG@1.1001:currentuser">
    <vt:lpwstr>COO.3000.100.1.187890</vt:lpwstr>
  </property>
  <property fmtid="{D5CDD505-2E9C-101B-9397-08002B2CF9AE}" pid="73" name="FSC#EIBPRECONFIG@1.1001:currentuserrolegroup">
    <vt:lpwstr>COO.3000.100.1.3076</vt:lpwstr>
  </property>
  <property fmtid="{D5CDD505-2E9C-101B-9397-08002B2CF9AE}" pid="74" name="FSC#EIBPRECONFIG@1.1001:currentuserroleposition">
    <vt:lpwstr>COO.1.1001.1.4328</vt:lpwstr>
  </property>
  <property fmtid="{D5CDD505-2E9C-101B-9397-08002B2CF9AE}" pid="75" name="FSC#EIBPRECONFIG@1.1001:currentuserroot">
    <vt:lpwstr>COO.3000.101.27.20380</vt:lpwstr>
  </property>
  <property fmtid="{D5CDD505-2E9C-101B-9397-08002B2CF9AE}" pid="76" name="FSC#EIBPRECONFIG@1.1001:toplevelobject">
    <vt:lpwstr/>
  </property>
  <property fmtid="{D5CDD505-2E9C-101B-9397-08002B2CF9AE}" pid="77" name="FSC#EIBPRECONFIG@1.1001:objchangedby">
    <vt:lpwstr>LEIMBACH, Heike, Mag</vt:lpwstr>
  </property>
  <property fmtid="{D5CDD505-2E9C-101B-9397-08002B2CF9AE}" pid="78" name="FSC#EIBPRECONFIG@1.1001:objchangedat">
    <vt:lpwstr>07.03.2007 14:53:18</vt:lpwstr>
  </property>
  <property fmtid="{D5CDD505-2E9C-101B-9397-08002B2CF9AE}" pid="79" name="FSC#EIBPRECONFIG@1.1001:objname">
    <vt:lpwstr>20070305_Folienlayout digLA</vt:lpwstr>
  </property>
  <property fmtid="{D5CDD505-2E9C-101B-9397-08002B2CF9AE}" pid="80" name="FSC#EIBPRECONFIG@1.1001:EIBProcessResponsiblePhone">
    <vt:lpwstr/>
  </property>
  <property fmtid="{D5CDD505-2E9C-101B-9397-08002B2CF9AE}" pid="81" name="FSC#EIBPRECONFIG@1.1001:EIBProcessResponsibleMail">
    <vt:lpwstr/>
  </property>
  <property fmtid="{D5CDD505-2E9C-101B-9397-08002B2CF9AE}" pid="82" name="FSC#EIBPRECONFIG@1.1001:EIBProcessResponsibleFax">
    <vt:lpwstr/>
  </property>
  <property fmtid="{D5CDD505-2E9C-101B-9397-08002B2CF9AE}" pid="83" name="FSC#EIBPRECONFIG@1.1001:EIBProcessResponsible">
    <vt:lpwstr/>
  </property>
</Properties>
</file>