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82" r:id="rId2"/>
    <p:sldId id="283" r:id="rId3"/>
    <p:sldId id="284" r:id="rId4"/>
    <p:sldId id="285" r:id="rId5"/>
    <p:sldId id="286" r:id="rId6"/>
    <p:sldId id="287" r:id="rId7"/>
    <p:sldId id="288" r:id="rId8"/>
    <p:sldId id="289" r:id="rId9"/>
    <p:sldId id="290" r:id="rId10"/>
    <p:sldId id="291" r:id="rId11"/>
    <p:sldId id="292" r:id="rId12"/>
    <p:sldId id="278" r:id="rId13"/>
    <p:sldId id="276" r:id="rId14"/>
    <p:sldId id="277" r:id="rId15"/>
    <p:sldId id="279" r:id="rId16"/>
    <p:sldId id="280" r:id="rId17"/>
    <p:sldId id="264" r:id="rId18"/>
    <p:sldId id="293" r:id="rId19"/>
    <p:sldId id="267" r:id="rId20"/>
  </p:sldIdLst>
  <p:sldSz cx="9144000" cy="5143500" type="screen16x9"/>
  <p:notesSz cx="6797675" cy="9926638"/>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B919"/>
    <a:srgbClr val="62922E"/>
    <a:srgbClr val="E4363E"/>
    <a:srgbClr val="24A0D8"/>
    <a:srgbClr val="B0C92B"/>
    <a:srgbClr val="65656C"/>
    <a:srgbClr val="9D102D"/>
    <a:srgbClr val="195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0" autoAdjust="0"/>
    <p:restoredTop sz="88047" autoAdjust="0"/>
  </p:normalViewPr>
  <p:slideViewPr>
    <p:cSldViewPr snapToGrid="0" showGuides="1">
      <p:cViewPr>
        <p:scale>
          <a:sx n="120" d="100"/>
          <a:sy n="120" d="100"/>
        </p:scale>
        <p:origin x="-654" y="-294"/>
      </p:cViewPr>
      <p:guideLst>
        <p:guide orient="horz" pos="472"/>
        <p:guide orient="horz" pos="674"/>
        <p:guide orient="horz"/>
        <p:guide orient="horz" pos="163"/>
        <p:guide orient="horz" pos="2679"/>
        <p:guide orient="horz" pos="3063"/>
        <p:guide pos="1020"/>
        <p:guide pos="5389"/>
        <p:guide pos="3120"/>
        <p:guide pos="219"/>
        <p:guide pos="3292"/>
        <p:guide pos="3204"/>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showGuides="1">
      <p:cViewPr varScale="1">
        <p:scale>
          <a:sx n="80" d="100"/>
          <a:sy n="80" d="100"/>
        </p:scale>
        <p:origin x="-3174"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7079D065-03A5-4C09-9A36-A973175AAF75}" type="datetimeFigureOut">
              <a:rPr lang="en-GB" smtClean="0"/>
              <a:pPr/>
              <a:t>26/02/2015</a:t>
            </a:fld>
            <a:endParaRPr lang="en-GB"/>
          </a:p>
        </p:txBody>
      </p:sp>
      <p:sp>
        <p:nvSpPr>
          <p:cNvPr id="4" name="Platshållare för sidfo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Platshållare för bild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74F99DCF-A131-4957-829E-DFB5C8C3EC8F}" type="slidenum">
              <a:rPr lang="en-GB" smtClean="0"/>
              <a:pPr/>
              <a:t>‹#›</a:t>
            </a:fld>
            <a:endParaRPr lang="en-GB"/>
          </a:p>
        </p:txBody>
      </p:sp>
    </p:spTree>
    <p:extLst>
      <p:ext uri="{BB962C8B-B14F-4D97-AF65-F5344CB8AC3E}">
        <p14:creationId xmlns:p14="http://schemas.microsoft.com/office/powerpoint/2010/main" val="695486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DE09DCC-C25E-4DA8-8818-89F4154299EB}" type="datetimeFigureOut">
              <a:rPr lang="sv-SE" smtClean="0"/>
              <a:pPr/>
              <a:t>2015-02-26</a:t>
            </a:fld>
            <a:endParaRPr lang="sv-SE"/>
          </a:p>
        </p:txBody>
      </p:sp>
      <p:sp>
        <p:nvSpPr>
          <p:cNvPr id="4" name="Platshållare för bildobjekt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0ABB7EB-B2F6-4A7D-81E1-C456E98F1813}" type="slidenum">
              <a:rPr lang="sv-SE" smtClean="0"/>
              <a:pPr/>
              <a:t>‹#›</a:t>
            </a:fld>
            <a:endParaRPr lang="sv-SE"/>
          </a:p>
        </p:txBody>
      </p:sp>
    </p:spTree>
    <p:extLst>
      <p:ext uri="{BB962C8B-B14F-4D97-AF65-F5344CB8AC3E}">
        <p14:creationId xmlns:p14="http://schemas.microsoft.com/office/powerpoint/2010/main" val="458268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E0ABB7EB-B2F6-4A7D-81E1-C456E98F1813}" type="slidenum">
              <a:rPr lang="sv-SE" smtClean="0"/>
              <a:pPr/>
              <a:t>1</a:t>
            </a:fld>
            <a:endParaRPr lang="sv-SE"/>
          </a:p>
        </p:txBody>
      </p:sp>
    </p:spTree>
    <p:extLst>
      <p:ext uri="{BB962C8B-B14F-4D97-AF65-F5344CB8AC3E}">
        <p14:creationId xmlns:p14="http://schemas.microsoft.com/office/powerpoint/2010/main" val="2001656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E0ABB7EB-B2F6-4A7D-81E1-C456E98F1813}" type="slidenum">
              <a:rPr lang="sv-SE" smtClean="0"/>
              <a:pPr/>
              <a:t>2</a:t>
            </a:fld>
            <a:endParaRPr lang="sv-SE"/>
          </a:p>
        </p:txBody>
      </p:sp>
    </p:spTree>
    <p:extLst>
      <p:ext uri="{BB962C8B-B14F-4D97-AF65-F5344CB8AC3E}">
        <p14:creationId xmlns:p14="http://schemas.microsoft.com/office/powerpoint/2010/main" val="1589291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Confederation of Swedish Enterprise (</a:t>
            </a:r>
            <a:r>
              <a:rPr lang="en-US" sz="1200" kern="1200" dirty="0" err="1" smtClean="0">
                <a:solidFill>
                  <a:schemeClr val="tx1"/>
                </a:solidFill>
                <a:effectLst/>
                <a:latin typeface="+mn-lt"/>
                <a:ea typeface="+mn-ea"/>
                <a:cs typeface="+mn-cs"/>
              </a:rPr>
              <a:t>Svenskt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Näringsliv</a:t>
            </a:r>
            <a:r>
              <a:rPr lang="en-US" sz="1200" kern="1200" dirty="0" smtClean="0">
                <a:solidFill>
                  <a:schemeClr val="tx1"/>
                </a:solidFill>
                <a:effectLst/>
                <a:latin typeface="+mn-lt"/>
                <a:ea typeface="+mn-ea"/>
                <a:cs typeface="+mn-cs"/>
              </a:rPr>
              <a:t>) is Sweden’s largest and most influential business federation representing 49 member organizations and 60 000 member companies with over 1.6 million employees. It was founded in 2001 through the merger between the Swedish Employers’ Confederation (SAF, founded in 1902) and the Federation of Swedish Industry (SI, founded in 1910).</a:t>
            </a:r>
            <a:endParaRPr lang="sv-SE" sz="1200" kern="1200" dirty="0" smtClean="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10"/>
          </p:nvPr>
        </p:nvSpPr>
        <p:spPr/>
        <p:txBody>
          <a:bodyPr/>
          <a:lstStyle/>
          <a:p>
            <a:fld id="{E0ABB7EB-B2F6-4A7D-81E1-C456E98F1813}" type="slidenum">
              <a:rPr lang="sv-SE" smtClean="0"/>
              <a:pPr/>
              <a:t>5</a:t>
            </a:fld>
            <a:endParaRPr lang="sv-SE"/>
          </a:p>
        </p:txBody>
      </p:sp>
    </p:spTree>
    <p:extLst>
      <p:ext uri="{BB962C8B-B14F-4D97-AF65-F5344CB8AC3E}">
        <p14:creationId xmlns:p14="http://schemas.microsoft.com/office/powerpoint/2010/main" val="1810914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Note though that Background check of candidates before interview through Social media, 40 percent before and 33 percent before and after the interview.</a:t>
            </a:r>
            <a:endParaRPr lang="sv-SE" sz="1200" kern="1200" dirty="0" smtClean="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10"/>
          </p:nvPr>
        </p:nvSpPr>
        <p:spPr/>
        <p:txBody>
          <a:bodyPr/>
          <a:lstStyle/>
          <a:p>
            <a:fld id="{E0ABB7EB-B2F6-4A7D-81E1-C456E98F1813}" type="slidenum">
              <a:rPr lang="sv-SE" smtClean="0"/>
              <a:pPr/>
              <a:t>6</a:t>
            </a:fld>
            <a:endParaRPr lang="sv-SE"/>
          </a:p>
        </p:txBody>
      </p:sp>
    </p:spTree>
    <p:extLst>
      <p:ext uri="{BB962C8B-B14F-4D97-AF65-F5344CB8AC3E}">
        <p14:creationId xmlns:p14="http://schemas.microsoft.com/office/powerpoint/2010/main" val="1401146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Survey by </a:t>
            </a:r>
            <a:r>
              <a:rPr lang="sv-SE" dirty="0" err="1" smtClean="0"/>
              <a:t>Skill</a:t>
            </a:r>
            <a:r>
              <a:rPr lang="sv-SE" dirty="0" smtClean="0"/>
              <a:t>.</a:t>
            </a:r>
            <a:endParaRPr lang="sv-SE" dirty="0"/>
          </a:p>
        </p:txBody>
      </p:sp>
      <p:sp>
        <p:nvSpPr>
          <p:cNvPr id="4" name="Platshållare för bildnummer 3"/>
          <p:cNvSpPr>
            <a:spLocks noGrp="1"/>
          </p:cNvSpPr>
          <p:nvPr>
            <p:ph type="sldNum" sz="quarter" idx="10"/>
          </p:nvPr>
        </p:nvSpPr>
        <p:spPr/>
        <p:txBody>
          <a:bodyPr/>
          <a:lstStyle/>
          <a:p>
            <a:fld id="{E0ABB7EB-B2F6-4A7D-81E1-C456E98F1813}" type="slidenum">
              <a:rPr lang="sv-SE" smtClean="0"/>
              <a:pPr/>
              <a:t>7</a:t>
            </a:fld>
            <a:endParaRPr lang="sv-SE"/>
          </a:p>
        </p:txBody>
      </p:sp>
    </p:spTree>
    <p:extLst>
      <p:ext uri="{BB962C8B-B14F-4D97-AF65-F5344CB8AC3E}">
        <p14:creationId xmlns:p14="http://schemas.microsoft.com/office/powerpoint/2010/main" val="2457140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88900" y="742950"/>
            <a:ext cx="6619875" cy="3724275"/>
          </a:xfrm>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v-SE" altLang="sv-SE" smtClean="0">
                <a:latin typeface="Times" pitchFamily="18" charset="0"/>
              </a:rPr>
              <a:t>Prata om HR och rekryterarens roll. När i processen är rekryteraren aktiv.</a:t>
            </a:r>
          </a:p>
          <a:p>
            <a:r>
              <a:rPr lang="sv-SE" altLang="sv-SE" smtClean="0">
                <a:latin typeface="Times" pitchFamily="18" charset="0"/>
              </a:rPr>
              <a:t>Chef beslutar om anställning.</a:t>
            </a:r>
          </a:p>
          <a:p>
            <a:r>
              <a:rPr lang="sv-SE" altLang="sv-SE" smtClean="0">
                <a:latin typeface="Times" pitchFamily="18" charset="0"/>
              </a:rPr>
              <a:t>HR kan vara med redan från början</a:t>
            </a:r>
          </a:p>
          <a:p>
            <a:r>
              <a:rPr lang="sv-SE" altLang="sv-SE" smtClean="0">
                <a:latin typeface="Times" pitchFamily="18" charset="0"/>
              </a:rPr>
              <a:t>Rekryteringsfirma eller HR i urvalsprocessen (och chef)</a:t>
            </a:r>
          </a:p>
          <a:p>
            <a:endParaRPr lang="sv-SE" altLang="sv-SE" smtClean="0">
              <a:latin typeface="Times" pitchFamily="18" charset="0"/>
            </a:endParaRPr>
          </a:p>
          <a:p>
            <a:r>
              <a:rPr lang="sv-SE" altLang="sv-SE" smtClean="0">
                <a:latin typeface="Times" pitchFamily="18" charset="0"/>
              </a:rPr>
              <a:t>I huvudet på en rekryterare: Egen BILD??</a:t>
            </a:r>
          </a:p>
          <a:p>
            <a:r>
              <a:rPr lang="sv-SE" altLang="sv-SE" smtClean="0">
                <a:latin typeface="Times" pitchFamily="18" charset="0"/>
              </a:rPr>
              <a:t>Systematik</a:t>
            </a:r>
          </a:p>
          <a:p>
            <a:r>
              <a:rPr lang="sv-SE" altLang="sv-SE" smtClean="0">
                <a:latin typeface="Times" pitchFamily="18" charset="0"/>
              </a:rPr>
              <a:t>Kriterier</a:t>
            </a:r>
          </a:p>
          <a:p>
            <a:r>
              <a:rPr lang="sv-SE" altLang="sv-SE" smtClean="0">
                <a:latin typeface="Times" pitchFamily="18" charset="0"/>
              </a:rPr>
              <a:t>Objektivitet</a:t>
            </a:r>
          </a:p>
          <a:p>
            <a:r>
              <a:rPr lang="sv-SE" altLang="sv-SE" smtClean="0">
                <a:latin typeface="Times" pitchFamily="18" charset="0"/>
              </a:rPr>
              <a:t>Lika för alla</a:t>
            </a:r>
          </a:p>
          <a:p>
            <a:r>
              <a:rPr lang="sv-SE" altLang="sv-SE" smtClean="0">
                <a:latin typeface="Times" pitchFamily="18" charset="0"/>
              </a:rPr>
              <a:t>Presentera bra kandidater så att kunden (företagsledning) blir nöjd.</a:t>
            </a:r>
          </a:p>
          <a:p>
            <a:endParaRPr lang="sv-SE" altLang="sv-SE" smtClean="0">
              <a:latin typeface="Times" pitchFamily="18" charset="0"/>
            </a:endParaRPr>
          </a:p>
          <a:p>
            <a:r>
              <a:rPr lang="sv-SE" altLang="sv-SE" smtClean="0">
                <a:latin typeface="Times" pitchFamily="18" charset="0"/>
              </a:rPr>
              <a:t>Sökandes personlighet och attityd spelar in (längre fram i processen).</a:t>
            </a:r>
          </a:p>
          <a:p>
            <a:r>
              <a:rPr lang="sv-SE" altLang="sv-SE" smtClean="0">
                <a:latin typeface="Times" pitchFamily="18" charset="0"/>
              </a:rPr>
              <a:t>Passa in i ett team, företagsklimat.</a:t>
            </a:r>
          </a:p>
          <a:p>
            <a:r>
              <a:rPr lang="sv-SE" altLang="sv-SE" smtClean="0">
                <a:latin typeface="Times" pitchFamily="18" charset="0"/>
              </a:rPr>
              <a:t>Rekryteraren också människa svårt bortse helt från eget tycke smak.</a:t>
            </a:r>
          </a:p>
          <a:p>
            <a:r>
              <a:rPr lang="sv-SE" altLang="sv-SE" smtClean="0">
                <a:latin typeface="Times" pitchFamily="18" charset="0"/>
              </a:rPr>
              <a:t>Tester bra. Ger en mer objektiv bild.</a:t>
            </a:r>
          </a:p>
          <a:p>
            <a:endParaRPr lang="sv-SE" altLang="sv-SE" smtClean="0">
              <a:latin typeface="Times" pitchFamily="18" charset="0"/>
            </a:endParaRPr>
          </a:p>
          <a:p>
            <a:r>
              <a:rPr lang="sv-SE" altLang="sv-SE" smtClean="0">
                <a:latin typeface="Times" pitchFamily="18" charset="0"/>
              </a:rPr>
              <a:t>Inget konstigt med lång rekryteringstid</a:t>
            </a:r>
          </a:p>
          <a:p>
            <a:r>
              <a:rPr lang="sv-SE" altLang="sv-SE" smtClean="0">
                <a:latin typeface="Times" pitchFamily="18" charset="0"/>
              </a:rPr>
              <a:t>Ej lag på provanställning</a:t>
            </a:r>
          </a:p>
        </p:txBody>
      </p:sp>
      <p:sp>
        <p:nvSpPr>
          <p:cNvPr id="4" name="Slide Number Placeholder 3"/>
          <p:cNvSpPr>
            <a:spLocks noGrp="1"/>
          </p:cNvSpPr>
          <p:nvPr>
            <p:ph type="sldNum" sz="quarter" idx="5"/>
          </p:nvPr>
        </p:nvSpPr>
        <p:spPr/>
        <p:txBody>
          <a:bodyPr/>
          <a:lstStyle/>
          <a:p>
            <a:pPr>
              <a:defRPr/>
            </a:pPr>
            <a:fld id="{804DCB68-8330-4BA0-8DD7-03DE8B4799DF}" type="slidenum">
              <a:rPr lang="sv-SE" smtClean="0"/>
              <a:pPr>
                <a:defRPr/>
              </a:pPr>
              <a:t>10</a:t>
            </a:fld>
            <a:endParaRPr lang="sv-S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smtClean="0"/>
              <a:t>“Career Development is the lifelong process of managing learning, work, leisure, and transitions in order to move toward a personally determined and evolving preferred future.”</a:t>
            </a:r>
          </a:p>
          <a:p>
            <a:r>
              <a:rPr lang="en-US" dirty="0" smtClean="0"/>
              <a:t>Source: Canadian Standards and Guidelines for Career Development Practitioners.</a:t>
            </a:r>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E0ABB7EB-B2F6-4A7D-81E1-C456E98F1813}" type="slidenum">
              <a:rPr lang="sv-SE" smtClean="0"/>
              <a:t>18</a:t>
            </a:fld>
            <a:endParaRPr lang="sv-SE"/>
          </a:p>
        </p:txBody>
      </p:sp>
    </p:spTree>
    <p:extLst>
      <p:ext uri="{BB962C8B-B14F-4D97-AF65-F5344CB8AC3E}">
        <p14:creationId xmlns:p14="http://schemas.microsoft.com/office/powerpoint/2010/main" val="1971062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_eng">
    <p:spTree>
      <p:nvGrpSpPr>
        <p:cNvPr id="1" name=""/>
        <p:cNvGrpSpPr/>
        <p:nvPr/>
      </p:nvGrpSpPr>
      <p:grpSpPr>
        <a:xfrm>
          <a:off x="0" y="0"/>
          <a:ext cx="0" cy="0"/>
          <a:chOff x="0" y="0"/>
          <a:chExt cx="0" cy="0"/>
        </a:xfrm>
      </p:grpSpPr>
      <p:sp>
        <p:nvSpPr>
          <p:cNvPr id="2" name="Rubrik 1"/>
          <p:cNvSpPr>
            <a:spLocks noGrp="1"/>
          </p:cNvSpPr>
          <p:nvPr>
            <p:ph type="ctrTitle"/>
          </p:nvPr>
        </p:nvSpPr>
        <p:spPr bwMode="gray">
          <a:xfrm>
            <a:off x="1568185" y="870886"/>
            <a:ext cx="6984337" cy="782763"/>
          </a:xfrm>
        </p:spPr>
        <p:txBody>
          <a:bodyPr>
            <a:normAutofit/>
          </a:bodyPr>
          <a:lstStyle>
            <a:lvl1pPr algn="l">
              <a:lnSpc>
                <a:spcPts val="3800"/>
              </a:lnSpc>
              <a:defRPr sz="3600" b="1"/>
            </a:lvl1pPr>
          </a:lstStyle>
          <a:p>
            <a:r>
              <a:rPr lang="sv-SE" dirty="0" smtClean="0"/>
              <a:t>Klicka här för att ändra format</a:t>
            </a:r>
            <a:endParaRPr lang="en-GB" dirty="0"/>
          </a:p>
        </p:txBody>
      </p:sp>
      <p:sp>
        <p:nvSpPr>
          <p:cNvPr id="3" name="Underrubrik 2"/>
          <p:cNvSpPr>
            <a:spLocks noGrp="1"/>
          </p:cNvSpPr>
          <p:nvPr>
            <p:ph type="subTitle" idx="1"/>
          </p:nvPr>
        </p:nvSpPr>
        <p:spPr bwMode="gray">
          <a:xfrm>
            <a:off x="1567963" y="1707654"/>
            <a:ext cx="6987075" cy="702078"/>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en-GB" dirty="0"/>
          </a:p>
        </p:txBody>
      </p:sp>
      <p:pic>
        <p:nvPicPr>
          <p:cNvPr id="1026" name="Picture 2" descr="http://intra.kth.se/polopoly_fs/1.383275!/image/KTH_pngs.png"/>
          <p:cNvPicPr>
            <a:picLocks noChangeArrowheads="1"/>
          </p:cNvPicPr>
          <p:nvPr userDrawn="1"/>
        </p:nvPicPr>
        <p:blipFill rotWithShape="1">
          <a:blip r:embed="rId2" cstate="print">
            <a:extLst>
              <a:ext uri="{28A0092B-C50C-407E-A947-70E740481C1C}">
                <a14:useLocalDpi xmlns:a14="http://schemas.microsoft.com/office/drawing/2010/main" val="0"/>
              </a:ext>
            </a:extLst>
          </a:blip>
          <a:srcRect r="36469" b="7207"/>
          <a:stretch/>
        </p:blipFill>
        <p:spPr bwMode="gray">
          <a:xfrm>
            <a:off x="347664" y="258367"/>
            <a:ext cx="603657" cy="602456"/>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4197523"/>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8" name="AutoShape 14"/>
          <p:cNvSpPr>
            <a:spLocks noChangeAspect="1" noChangeArrowheads="1" noTextEdit="1"/>
          </p:cNvSpPr>
          <p:nvPr userDrawn="1"/>
        </p:nvSpPr>
        <p:spPr bwMode="auto">
          <a:xfrm>
            <a:off x="-3582988" y="3049588"/>
            <a:ext cx="14508163" cy="1744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sv-SE"/>
          </a:p>
        </p:txBody>
      </p:sp>
      <p:grpSp>
        <p:nvGrpSpPr>
          <p:cNvPr id="29" name="Grupp 28"/>
          <p:cNvGrpSpPr/>
          <p:nvPr userDrawn="1"/>
        </p:nvGrpSpPr>
        <p:grpSpPr>
          <a:xfrm>
            <a:off x="0" y="2709862"/>
            <a:ext cx="9144000" cy="2433638"/>
            <a:chOff x="0" y="2709862"/>
            <a:chExt cx="9144000" cy="2433638"/>
          </a:xfrm>
        </p:grpSpPr>
        <p:sp>
          <p:nvSpPr>
            <p:cNvPr id="14" name="Rektangel 13"/>
            <p:cNvSpPr/>
            <p:nvPr userDrawn="1"/>
          </p:nvSpPr>
          <p:spPr bwMode="gray">
            <a:xfrm>
              <a:off x="0" y="2709862"/>
              <a:ext cx="9144000" cy="2433638"/>
            </a:xfrm>
            <a:prstGeom prst="rect">
              <a:avLst/>
            </a:prstGeom>
            <a:solidFill>
              <a:srgbClr val="629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 name="Grupp 22"/>
            <p:cNvGrpSpPr/>
            <p:nvPr userDrawn="1"/>
          </p:nvGrpSpPr>
          <p:grpSpPr>
            <a:xfrm>
              <a:off x="0" y="3052732"/>
              <a:ext cx="9144000" cy="1744661"/>
              <a:chOff x="900907" y="2551188"/>
              <a:chExt cx="9144000" cy="1744661"/>
            </a:xfrm>
          </p:grpSpPr>
          <p:sp>
            <p:nvSpPr>
              <p:cNvPr id="24" name="Rektangel 4"/>
              <p:cNvSpPr/>
              <p:nvPr userDrawn="1"/>
            </p:nvSpPr>
            <p:spPr>
              <a:xfrm>
                <a:off x="900907" y="3979937"/>
                <a:ext cx="9144000" cy="252412"/>
              </a:xfrm>
              <a:custGeom>
                <a:avLst/>
                <a:gdLst/>
                <a:ahLst/>
                <a:cxnLst/>
                <a:rect l="l" t="t" r="r" b="b"/>
                <a:pathLst>
                  <a:path w="9144000" h="252412">
                    <a:moveTo>
                      <a:pt x="1395140" y="0"/>
                    </a:moveTo>
                    <a:cubicBezTo>
                      <a:pt x="7995403" y="0"/>
                      <a:pt x="7995403" y="0"/>
                      <a:pt x="7995403" y="0"/>
                    </a:cubicBezTo>
                    <a:cubicBezTo>
                      <a:pt x="8024494" y="0"/>
                      <a:pt x="8046740" y="22171"/>
                      <a:pt x="8046740" y="51165"/>
                    </a:cubicBezTo>
                    <a:cubicBezTo>
                      <a:pt x="8046740" y="201248"/>
                      <a:pt x="8046740" y="201248"/>
                      <a:pt x="8046740" y="201248"/>
                    </a:cubicBezTo>
                    <a:cubicBezTo>
                      <a:pt x="8046740" y="225124"/>
                      <a:pt x="8067275" y="245590"/>
                      <a:pt x="8091233" y="245590"/>
                    </a:cubicBezTo>
                    <a:cubicBezTo>
                      <a:pt x="8497615" y="245590"/>
                      <a:pt x="8845755" y="245590"/>
                      <a:pt x="9144000" y="245590"/>
                    </a:cubicBezTo>
                    <a:lnTo>
                      <a:pt x="9144000" y="252412"/>
                    </a:lnTo>
                    <a:cubicBezTo>
                      <a:pt x="8091233" y="252412"/>
                      <a:pt x="8091233" y="252412"/>
                      <a:pt x="8091233" y="252412"/>
                    </a:cubicBezTo>
                    <a:cubicBezTo>
                      <a:pt x="8063853" y="252412"/>
                      <a:pt x="8039895" y="228535"/>
                      <a:pt x="8039895" y="201248"/>
                    </a:cubicBezTo>
                    <a:cubicBezTo>
                      <a:pt x="8039895" y="51165"/>
                      <a:pt x="8039895" y="51165"/>
                      <a:pt x="8039895" y="51165"/>
                    </a:cubicBezTo>
                    <a:cubicBezTo>
                      <a:pt x="8039895" y="27288"/>
                      <a:pt x="8019361" y="6822"/>
                      <a:pt x="7995403" y="6822"/>
                    </a:cubicBezTo>
                    <a:cubicBezTo>
                      <a:pt x="1395140" y="6822"/>
                      <a:pt x="1395140" y="6822"/>
                      <a:pt x="1395140" y="6822"/>
                    </a:cubicBezTo>
                    <a:cubicBezTo>
                      <a:pt x="1371183" y="6822"/>
                      <a:pt x="1350648" y="27288"/>
                      <a:pt x="1350648" y="51165"/>
                    </a:cubicBezTo>
                    <a:cubicBezTo>
                      <a:pt x="1350648" y="197837"/>
                      <a:pt x="1350648" y="197837"/>
                      <a:pt x="1350648" y="197837"/>
                    </a:cubicBezTo>
                    <a:cubicBezTo>
                      <a:pt x="1350648" y="226830"/>
                      <a:pt x="1328402" y="249001"/>
                      <a:pt x="1299311" y="249001"/>
                    </a:cubicBezTo>
                    <a:cubicBezTo>
                      <a:pt x="796791" y="249001"/>
                      <a:pt x="367217" y="249001"/>
                      <a:pt x="0" y="249001"/>
                    </a:cubicBezTo>
                    <a:lnTo>
                      <a:pt x="0" y="242179"/>
                    </a:lnTo>
                    <a:cubicBezTo>
                      <a:pt x="1299311" y="242179"/>
                      <a:pt x="1299311" y="242179"/>
                      <a:pt x="1299311" y="242179"/>
                    </a:cubicBezTo>
                    <a:cubicBezTo>
                      <a:pt x="1324979" y="242179"/>
                      <a:pt x="1343803" y="223419"/>
                      <a:pt x="1343803" y="197837"/>
                    </a:cubicBezTo>
                    <a:cubicBezTo>
                      <a:pt x="1343803" y="51165"/>
                      <a:pt x="1343803" y="51165"/>
                      <a:pt x="1343803" y="51165"/>
                    </a:cubicBezTo>
                    <a:cubicBezTo>
                      <a:pt x="1343803" y="22171"/>
                      <a:pt x="1367761" y="0"/>
                      <a:pt x="1395140"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
            <p:nvSpPr>
              <p:cNvPr id="25" name="Rektangel 10"/>
              <p:cNvSpPr/>
              <p:nvPr userDrawn="1"/>
            </p:nvSpPr>
            <p:spPr>
              <a:xfrm>
                <a:off x="900907" y="2841700"/>
                <a:ext cx="9144000" cy="840441"/>
              </a:xfrm>
              <a:custGeom>
                <a:avLst/>
                <a:gdLst/>
                <a:ahLst/>
                <a:cxnLst/>
                <a:rect l="l" t="t" r="r" b="b"/>
                <a:pathLst>
                  <a:path w="9144000" h="840441">
                    <a:moveTo>
                      <a:pt x="7625775" y="0"/>
                    </a:moveTo>
                    <a:cubicBezTo>
                      <a:pt x="8520853" y="0"/>
                      <a:pt x="8943978" y="0"/>
                      <a:pt x="9144000" y="0"/>
                    </a:cubicBezTo>
                    <a:lnTo>
                      <a:pt x="9144000" y="6847"/>
                    </a:lnTo>
                    <a:cubicBezTo>
                      <a:pt x="7625775" y="6847"/>
                      <a:pt x="7625775" y="6847"/>
                      <a:pt x="7625775" y="6847"/>
                    </a:cubicBezTo>
                    <a:cubicBezTo>
                      <a:pt x="7600106" y="6847"/>
                      <a:pt x="7581282" y="27387"/>
                      <a:pt x="7581282" y="51351"/>
                    </a:cubicBezTo>
                    <a:cubicBezTo>
                      <a:pt x="7581282" y="534048"/>
                      <a:pt x="7581282" y="534048"/>
                      <a:pt x="7581282" y="534048"/>
                    </a:cubicBezTo>
                    <a:cubicBezTo>
                      <a:pt x="7581282" y="561435"/>
                      <a:pt x="7557325" y="585399"/>
                      <a:pt x="7529945" y="585399"/>
                    </a:cubicBezTo>
                    <a:cubicBezTo>
                      <a:pt x="6551114" y="585399"/>
                      <a:pt x="6551114" y="585399"/>
                      <a:pt x="6551114" y="585399"/>
                    </a:cubicBezTo>
                    <a:cubicBezTo>
                      <a:pt x="6523734" y="585399"/>
                      <a:pt x="6499777" y="561435"/>
                      <a:pt x="6499777" y="534048"/>
                    </a:cubicBezTo>
                    <a:cubicBezTo>
                      <a:pt x="6499777" y="371437"/>
                      <a:pt x="6499777" y="371437"/>
                      <a:pt x="6499777" y="371437"/>
                    </a:cubicBezTo>
                    <a:cubicBezTo>
                      <a:pt x="6499777" y="345762"/>
                      <a:pt x="6480953" y="326933"/>
                      <a:pt x="6455285" y="326933"/>
                    </a:cubicBezTo>
                    <a:cubicBezTo>
                      <a:pt x="3746388" y="326933"/>
                      <a:pt x="3746388" y="326933"/>
                      <a:pt x="3746388" y="326933"/>
                    </a:cubicBezTo>
                    <a:cubicBezTo>
                      <a:pt x="3720719" y="326933"/>
                      <a:pt x="3701896" y="345762"/>
                      <a:pt x="3701896" y="371437"/>
                    </a:cubicBezTo>
                    <a:cubicBezTo>
                      <a:pt x="3701896" y="789090"/>
                      <a:pt x="3701896" y="789090"/>
                      <a:pt x="3701896" y="789090"/>
                    </a:cubicBezTo>
                    <a:cubicBezTo>
                      <a:pt x="3701896" y="816477"/>
                      <a:pt x="3677938" y="840441"/>
                      <a:pt x="3650558" y="840441"/>
                    </a:cubicBezTo>
                    <a:cubicBezTo>
                      <a:pt x="1088828" y="840441"/>
                      <a:pt x="1088828" y="840441"/>
                      <a:pt x="1088828" y="840441"/>
                    </a:cubicBezTo>
                    <a:cubicBezTo>
                      <a:pt x="1059737" y="840441"/>
                      <a:pt x="1037491" y="816477"/>
                      <a:pt x="1037491" y="789090"/>
                    </a:cubicBezTo>
                    <a:cubicBezTo>
                      <a:pt x="1037491" y="65044"/>
                      <a:pt x="1037491" y="65044"/>
                      <a:pt x="1037491" y="65044"/>
                    </a:cubicBezTo>
                    <a:cubicBezTo>
                      <a:pt x="1037491" y="41081"/>
                      <a:pt x="1016956" y="20540"/>
                      <a:pt x="992998" y="20540"/>
                    </a:cubicBezTo>
                    <a:cubicBezTo>
                      <a:pt x="542461" y="20540"/>
                      <a:pt x="224457" y="20540"/>
                      <a:pt x="0" y="20540"/>
                    </a:cubicBezTo>
                    <a:lnTo>
                      <a:pt x="0" y="13694"/>
                    </a:lnTo>
                    <a:cubicBezTo>
                      <a:pt x="992998" y="13694"/>
                      <a:pt x="992998" y="13694"/>
                      <a:pt x="992998" y="13694"/>
                    </a:cubicBezTo>
                    <a:cubicBezTo>
                      <a:pt x="1020378" y="13694"/>
                      <a:pt x="1044336" y="37657"/>
                      <a:pt x="1044336" y="65044"/>
                    </a:cubicBezTo>
                    <a:cubicBezTo>
                      <a:pt x="1044336" y="789090"/>
                      <a:pt x="1044336" y="789090"/>
                      <a:pt x="1044336" y="789090"/>
                    </a:cubicBezTo>
                    <a:cubicBezTo>
                      <a:pt x="1044336" y="813054"/>
                      <a:pt x="1063159" y="833594"/>
                      <a:pt x="1088828" y="833594"/>
                    </a:cubicBezTo>
                    <a:cubicBezTo>
                      <a:pt x="3650558" y="833594"/>
                      <a:pt x="3650558" y="833594"/>
                      <a:pt x="3650558" y="833594"/>
                    </a:cubicBezTo>
                    <a:cubicBezTo>
                      <a:pt x="3674516" y="833594"/>
                      <a:pt x="3695051" y="813054"/>
                      <a:pt x="3695051" y="789090"/>
                    </a:cubicBezTo>
                    <a:cubicBezTo>
                      <a:pt x="3695051" y="371437"/>
                      <a:pt x="3695051" y="371437"/>
                      <a:pt x="3695051" y="371437"/>
                    </a:cubicBezTo>
                    <a:cubicBezTo>
                      <a:pt x="3695051" y="342339"/>
                      <a:pt x="3717297" y="320087"/>
                      <a:pt x="3746388" y="320087"/>
                    </a:cubicBezTo>
                    <a:cubicBezTo>
                      <a:pt x="6455285" y="320087"/>
                      <a:pt x="6455285" y="320087"/>
                      <a:pt x="6455285" y="320087"/>
                    </a:cubicBezTo>
                    <a:cubicBezTo>
                      <a:pt x="6484376" y="320087"/>
                      <a:pt x="6506622" y="342339"/>
                      <a:pt x="6506622" y="371437"/>
                    </a:cubicBezTo>
                    <a:cubicBezTo>
                      <a:pt x="6506622" y="534048"/>
                      <a:pt x="6506622" y="534048"/>
                      <a:pt x="6506622" y="534048"/>
                    </a:cubicBezTo>
                    <a:cubicBezTo>
                      <a:pt x="6506622" y="558012"/>
                      <a:pt x="6527157" y="578552"/>
                      <a:pt x="6551114" y="578552"/>
                    </a:cubicBezTo>
                    <a:cubicBezTo>
                      <a:pt x="7529945" y="578552"/>
                      <a:pt x="7529945" y="578552"/>
                      <a:pt x="7529945" y="578552"/>
                    </a:cubicBezTo>
                    <a:cubicBezTo>
                      <a:pt x="7553903" y="578552"/>
                      <a:pt x="7574437" y="558012"/>
                      <a:pt x="7574437" y="534048"/>
                    </a:cubicBezTo>
                    <a:cubicBezTo>
                      <a:pt x="7574437" y="51351"/>
                      <a:pt x="7574437" y="51351"/>
                      <a:pt x="7574437" y="51351"/>
                    </a:cubicBezTo>
                    <a:cubicBezTo>
                      <a:pt x="7574437" y="23964"/>
                      <a:pt x="7596684" y="0"/>
                      <a:pt x="7625775"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b="1" dirty="0"/>
              </a:p>
            </p:txBody>
          </p:sp>
          <p:sp>
            <p:nvSpPr>
              <p:cNvPr id="26" name="Rektangel 11"/>
              <p:cNvSpPr/>
              <p:nvPr userDrawn="1"/>
            </p:nvSpPr>
            <p:spPr>
              <a:xfrm>
                <a:off x="900907" y="2551188"/>
                <a:ext cx="9144000" cy="922337"/>
              </a:xfrm>
              <a:custGeom>
                <a:avLst/>
                <a:gdLst/>
                <a:ahLst/>
                <a:cxnLst/>
                <a:rect l="l" t="t" r="r" b="b"/>
                <a:pathLst>
                  <a:path w="9144000" h="922337">
                    <a:moveTo>
                      <a:pt x="5562016" y="0"/>
                    </a:moveTo>
                    <a:cubicBezTo>
                      <a:pt x="6735929" y="0"/>
                      <a:pt x="6735929" y="0"/>
                      <a:pt x="6735929" y="0"/>
                    </a:cubicBezTo>
                    <a:cubicBezTo>
                      <a:pt x="6765020" y="0"/>
                      <a:pt x="6787266" y="22246"/>
                      <a:pt x="6787266" y="51336"/>
                    </a:cubicBezTo>
                    <a:cubicBezTo>
                      <a:pt x="6787266" y="658812"/>
                      <a:pt x="6787266" y="658812"/>
                      <a:pt x="6787266" y="658812"/>
                    </a:cubicBezTo>
                    <a:cubicBezTo>
                      <a:pt x="6787266" y="684480"/>
                      <a:pt x="6807801" y="703303"/>
                      <a:pt x="6831758" y="703303"/>
                    </a:cubicBezTo>
                    <a:cubicBezTo>
                      <a:pt x="8616584" y="703303"/>
                      <a:pt x="8616584" y="703303"/>
                      <a:pt x="8616584" y="703303"/>
                    </a:cubicBezTo>
                    <a:cubicBezTo>
                      <a:pt x="8640542" y="703303"/>
                      <a:pt x="8661077" y="684480"/>
                      <a:pt x="8661077" y="658812"/>
                    </a:cubicBezTo>
                    <a:cubicBezTo>
                      <a:pt x="8661077" y="193366"/>
                      <a:pt x="8661077" y="193366"/>
                      <a:pt x="8661077" y="193366"/>
                    </a:cubicBezTo>
                    <a:cubicBezTo>
                      <a:pt x="8661077" y="165987"/>
                      <a:pt x="8683323" y="142030"/>
                      <a:pt x="8712414" y="142030"/>
                    </a:cubicBezTo>
                    <a:cubicBezTo>
                      <a:pt x="8866788" y="142030"/>
                      <a:pt x="9010400" y="142030"/>
                      <a:pt x="9144000" y="142030"/>
                    </a:cubicBezTo>
                    <a:lnTo>
                      <a:pt x="9144000" y="148875"/>
                    </a:lnTo>
                    <a:cubicBezTo>
                      <a:pt x="8712414" y="148875"/>
                      <a:pt x="8712414" y="148875"/>
                      <a:pt x="8712414" y="148875"/>
                    </a:cubicBezTo>
                    <a:cubicBezTo>
                      <a:pt x="8686745" y="148875"/>
                      <a:pt x="8667922" y="169409"/>
                      <a:pt x="8667922" y="193366"/>
                    </a:cubicBezTo>
                    <a:cubicBezTo>
                      <a:pt x="8667922" y="658812"/>
                      <a:pt x="8667922" y="658812"/>
                      <a:pt x="8667922" y="658812"/>
                    </a:cubicBezTo>
                    <a:cubicBezTo>
                      <a:pt x="8667922" y="687903"/>
                      <a:pt x="8643964" y="710148"/>
                      <a:pt x="8616584" y="710148"/>
                    </a:cubicBezTo>
                    <a:cubicBezTo>
                      <a:pt x="6831758" y="710148"/>
                      <a:pt x="6831758" y="710148"/>
                      <a:pt x="6831758" y="710148"/>
                    </a:cubicBezTo>
                    <a:cubicBezTo>
                      <a:pt x="6804378" y="710148"/>
                      <a:pt x="6780421" y="687903"/>
                      <a:pt x="6780421" y="658812"/>
                    </a:cubicBezTo>
                    <a:cubicBezTo>
                      <a:pt x="6780421" y="51336"/>
                      <a:pt x="6780421" y="51336"/>
                      <a:pt x="6780421" y="51336"/>
                    </a:cubicBezTo>
                    <a:cubicBezTo>
                      <a:pt x="6780421" y="27379"/>
                      <a:pt x="6761597" y="6845"/>
                      <a:pt x="6735929" y="6845"/>
                    </a:cubicBezTo>
                    <a:cubicBezTo>
                      <a:pt x="5562016" y="6845"/>
                      <a:pt x="5562016" y="6845"/>
                      <a:pt x="5562016" y="6845"/>
                    </a:cubicBezTo>
                    <a:cubicBezTo>
                      <a:pt x="5538059" y="6845"/>
                      <a:pt x="5517524" y="27379"/>
                      <a:pt x="5517524" y="51336"/>
                    </a:cubicBezTo>
                    <a:cubicBezTo>
                      <a:pt x="5517524" y="773463"/>
                      <a:pt x="5517524" y="773463"/>
                      <a:pt x="5517524" y="773463"/>
                    </a:cubicBezTo>
                    <a:cubicBezTo>
                      <a:pt x="5517524" y="802553"/>
                      <a:pt x="5495278" y="824799"/>
                      <a:pt x="5467898" y="824799"/>
                    </a:cubicBezTo>
                    <a:cubicBezTo>
                      <a:pt x="1906802" y="824799"/>
                      <a:pt x="1906802" y="824799"/>
                      <a:pt x="1906802" y="824799"/>
                    </a:cubicBezTo>
                    <a:cubicBezTo>
                      <a:pt x="1879422" y="824799"/>
                      <a:pt x="1855465" y="802553"/>
                      <a:pt x="1855465" y="773463"/>
                    </a:cubicBezTo>
                    <a:cubicBezTo>
                      <a:pt x="1855465" y="662235"/>
                      <a:pt x="1855465" y="662235"/>
                      <a:pt x="1855465" y="662235"/>
                    </a:cubicBezTo>
                    <a:cubicBezTo>
                      <a:pt x="1855465" y="636567"/>
                      <a:pt x="1834930" y="617743"/>
                      <a:pt x="1810972" y="617743"/>
                    </a:cubicBezTo>
                    <a:cubicBezTo>
                      <a:pt x="1295888" y="617743"/>
                      <a:pt x="1295888" y="617743"/>
                      <a:pt x="1295888" y="617743"/>
                    </a:cubicBezTo>
                    <a:cubicBezTo>
                      <a:pt x="1271931" y="617743"/>
                      <a:pt x="1253107" y="636567"/>
                      <a:pt x="1253107" y="662235"/>
                    </a:cubicBezTo>
                    <a:cubicBezTo>
                      <a:pt x="1253107" y="871001"/>
                      <a:pt x="1253107" y="871001"/>
                      <a:pt x="1253107" y="871001"/>
                    </a:cubicBezTo>
                    <a:cubicBezTo>
                      <a:pt x="1253107" y="898380"/>
                      <a:pt x="1229150" y="922337"/>
                      <a:pt x="1201770" y="922337"/>
                    </a:cubicBezTo>
                    <a:cubicBezTo>
                      <a:pt x="782516" y="922337"/>
                      <a:pt x="782516" y="922337"/>
                      <a:pt x="782516" y="922337"/>
                    </a:cubicBezTo>
                    <a:cubicBezTo>
                      <a:pt x="755136" y="922337"/>
                      <a:pt x="731178" y="898380"/>
                      <a:pt x="731178" y="871001"/>
                    </a:cubicBezTo>
                    <a:cubicBezTo>
                      <a:pt x="731178" y="564696"/>
                      <a:pt x="731178" y="564696"/>
                      <a:pt x="731178" y="564696"/>
                    </a:cubicBezTo>
                    <a:cubicBezTo>
                      <a:pt x="731178" y="540739"/>
                      <a:pt x="712355" y="520205"/>
                      <a:pt x="688397" y="520205"/>
                    </a:cubicBezTo>
                    <a:cubicBezTo>
                      <a:pt x="412149" y="520205"/>
                      <a:pt x="185673" y="520205"/>
                      <a:pt x="0" y="520205"/>
                    </a:cubicBezTo>
                    <a:lnTo>
                      <a:pt x="0" y="513360"/>
                    </a:lnTo>
                    <a:cubicBezTo>
                      <a:pt x="688397" y="513360"/>
                      <a:pt x="688397" y="513360"/>
                      <a:pt x="688397" y="513360"/>
                    </a:cubicBezTo>
                    <a:cubicBezTo>
                      <a:pt x="715777" y="513360"/>
                      <a:pt x="738023" y="535606"/>
                      <a:pt x="738023" y="564696"/>
                    </a:cubicBezTo>
                    <a:cubicBezTo>
                      <a:pt x="738023" y="871001"/>
                      <a:pt x="738023" y="871001"/>
                      <a:pt x="738023" y="871001"/>
                    </a:cubicBezTo>
                    <a:cubicBezTo>
                      <a:pt x="738023" y="894958"/>
                      <a:pt x="758558" y="915492"/>
                      <a:pt x="782516" y="915492"/>
                    </a:cubicBezTo>
                    <a:cubicBezTo>
                      <a:pt x="1201770" y="915492"/>
                      <a:pt x="1201770" y="915492"/>
                      <a:pt x="1201770" y="915492"/>
                    </a:cubicBezTo>
                    <a:cubicBezTo>
                      <a:pt x="1225727" y="915492"/>
                      <a:pt x="1246262" y="894958"/>
                      <a:pt x="1246262" y="871001"/>
                    </a:cubicBezTo>
                    <a:cubicBezTo>
                      <a:pt x="1246262" y="662235"/>
                      <a:pt x="1246262" y="662235"/>
                      <a:pt x="1246262" y="662235"/>
                    </a:cubicBezTo>
                    <a:cubicBezTo>
                      <a:pt x="1246262" y="633144"/>
                      <a:pt x="1268508" y="610899"/>
                      <a:pt x="1295888" y="610899"/>
                    </a:cubicBezTo>
                    <a:cubicBezTo>
                      <a:pt x="1810972" y="610899"/>
                      <a:pt x="1810972" y="610899"/>
                      <a:pt x="1810972" y="610899"/>
                    </a:cubicBezTo>
                    <a:cubicBezTo>
                      <a:pt x="1840064" y="610899"/>
                      <a:pt x="1862310" y="633144"/>
                      <a:pt x="1862310" y="662235"/>
                    </a:cubicBezTo>
                    <a:cubicBezTo>
                      <a:pt x="1862310" y="773463"/>
                      <a:pt x="1862310" y="773463"/>
                      <a:pt x="1862310" y="773463"/>
                    </a:cubicBezTo>
                    <a:cubicBezTo>
                      <a:pt x="1862310" y="799131"/>
                      <a:pt x="1882845" y="817954"/>
                      <a:pt x="1906802" y="817954"/>
                    </a:cubicBezTo>
                    <a:cubicBezTo>
                      <a:pt x="5467898" y="817954"/>
                      <a:pt x="5467898" y="817954"/>
                      <a:pt x="5467898" y="817954"/>
                    </a:cubicBezTo>
                    <a:cubicBezTo>
                      <a:pt x="5491855" y="817954"/>
                      <a:pt x="5510679" y="799131"/>
                      <a:pt x="5510679" y="773463"/>
                    </a:cubicBezTo>
                    <a:cubicBezTo>
                      <a:pt x="5510679" y="51336"/>
                      <a:pt x="5510679" y="51336"/>
                      <a:pt x="5510679" y="51336"/>
                    </a:cubicBezTo>
                    <a:cubicBezTo>
                      <a:pt x="5510679" y="22246"/>
                      <a:pt x="5534636" y="0"/>
                      <a:pt x="5562016"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
            <p:nvSpPr>
              <p:cNvPr id="27" name="Rektangel 12"/>
              <p:cNvSpPr/>
              <p:nvPr userDrawn="1"/>
            </p:nvSpPr>
            <p:spPr>
              <a:xfrm>
                <a:off x="900907" y="2759149"/>
                <a:ext cx="9144000" cy="1536700"/>
              </a:xfrm>
              <a:custGeom>
                <a:avLst/>
                <a:gdLst/>
                <a:ahLst/>
                <a:cxnLst/>
                <a:rect l="l" t="t" r="r" b="b"/>
                <a:pathLst>
                  <a:path w="9144000" h="1536700">
                    <a:moveTo>
                      <a:pt x="2822317" y="0"/>
                    </a:moveTo>
                    <a:cubicBezTo>
                      <a:pt x="5028108" y="0"/>
                      <a:pt x="5028108" y="0"/>
                      <a:pt x="5028108" y="0"/>
                    </a:cubicBezTo>
                    <a:cubicBezTo>
                      <a:pt x="5055488" y="0"/>
                      <a:pt x="5079446" y="22246"/>
                      <a:pt x="5079446" y="51338"/>
                    </a:cubicBezTo>
                    <a:cubicBezTo>
                      <a:pt x="5079446" y="884715"/>
                      <a:pt x="5079446" y="884715"/>
                      <a:pt x="5079446" y="884715"/>
                    </a:cubicBezTo>
                    <a:cubicBezTo>
                      <a:pt x="5079446" y="908672"/>
                      <a:pt x="5098269" y="929207"/>
                      <a:pt x="5123938" y="929207"/>
                    </a:cubicBezTo>
                    <a:cubicBezTo>
                      <a:pt x="5734852" y="929207"/>
                      <a:pt x="5734852" y="929207"/>
                      <a:pt x="5734852" y="929207"/>
                    </a:cubicBezTo>
                    <a:cubicBezTo>
                      <a:pt x="5760520" y="929207"/>
                      <a:pt x="5779344" y="908672"/>
                      <a:pt x="5779344" y="884715"/>
                    </a:cubicBezTo>
                    <a:cubicBezTo>
                      <a:pt x="5779344" y="352517"/>
                      <a:pt x="5779344" y="352517"/>
                      <a:pt x="5779344" y="352517"/>
                    </a:cubicBezTo>
                    <a:cubicBezTo>
                      <a:pt x="5779344" y="323426"/>
                      <a:pt x="5803301" y="301180"/>
                      <a:pt x="5830681" y="301180"/>
                    </a:cubicBezTo>
                    <a:cubicBezTo>
                      <a:pt x="7452939" y="301180"/>
                      <a:pt x="7452939" y="301180"/>
                      <a:pt x="7452939" y="301180"/>
                    </a:cubicBezTo>
                    <a:cubicBezTo>
                      <a:pt x="7480319" y="301180"/>
                      <a:pt x="7502565" y="323426"/>
                      <a:pt x="7502565" y="352517"/>
                    </a:cubicBezTo>
                    <a:cubicBezTo>
                      <a:pt x="7502565" y="1485363"/>
                      <a:pt x="7502565" y="1485363"/>
                      <a:pt x="7502565" y="1485363"/>
                    </a:cubicBezTo>
                    <a:cubicBezTo>
                      <a:pt x="7502565" y="1509320"/>
                      <a:pt x="7523100" y="1529855"/>
                      <a:pt x="7547058" y="1529855"/>
                    </a:cubicBezTo>
                    <a:cubicBezTo>
                      <a:pt x="8799687" y="1529855"/>
                      <a:pt x="8799687" y="1529855"/>
                      <a:pt x="8799687" y="1529855"/>
                    </a:cubicBezTo>
                    <a:cubicBezTo>
                      <a:pt x="8823645" y="1529855"/>
                      <a:pt x="8844180" y="1509320"/>
                      <a:pt x="8844180" y="1485363"/>
                    </a:cubicBezTo>
                    <a:cubicBezTo>
                      <a:pt x="8844180" y="966855"/>
                      <a:pt x="8844180" y="966855"/>
                      <a:pt x="8844180" y="966855"/>
                    </a:cubicBezTo>
                    <a:cubicBezTo>
                      <a:pt x="8844180" y="937764"/>
                      <a:pt x="8866426" y="915517"/>
                      <a:pt x="8895517" y="915517"/>
                    </a:cubicBezTo>
                    <a:cubicBezTo>
                      <a:pt x="8981972" y="915517"/>
                      <a:pt x="9064748" y="915517"/>
                      <a:pt x="9144000" y="915517"/>
                    </a:cubicBezTo>
                    <a:lnTo>
                      <a:pt x="9144000" y="922362"/>
                    </a:lnTo>
                    <a:cubicBezTo>
                      <a:pt x="8895517" y="922362"/>
                      <a:pt x="8895517" y="922362"/>
                      <a:pt x="8895517" y="922362"/>
                    </a:cubicBezTo>
                    <a:cubicBezTo>
                      <a:pt x="8869848" y="922362"/>
                      <a:pt x="8851025" y="941186"/>
                      <a:pt x="8851025" y="966855"/>
                    </a:cubicBezTo>
                    <a:cubicBezTo>
                      <a:pt x="8851025" y="1485363"/>
                      <a:pt x="8851025" y="1485363"/>
                      <a:pt x="8851025" y="1485363"/>
                    </a:cubicBezTo>
                    <a:cubicBezTo>
                      <a:pt x="8851025" y="1512743"/>
                      <a:pt x="8827067" y="1536700"/>
                      <a:pt x="8799687" y="1536700"/>
                    </a:cubicBezTo>
                    <a:cubicBezTo>
                      <a:pt x="7547058" y="1536700"/>
                      <a:pt x="7547058" y="1536700"/>
                      <a:pt x="7547058" y="1536700"/>
                    </a:cubicBezTo>
                    <a:cubicBezTo>
                      <a:pt x="7519678" y="1536700"/>
                      <a:pt x="7495720" y="1512743"/>
                      <a:pt x="7495720" y="1485363"/>
                    </a:cubicBezTo>
                    <a:cubicBezTo>
                      <a:pt x="7495720" y="352517"/>
                      <a:pt x="7495720" y="352517"/>
                      <a:pt x="7495720" y="352517"/>
                    </a:cubicBezTo>
                    <a:cubicBezTo>
                      <a:pt x="7495720" y="328560"/>
                      <a:pt x="7476897" y="308025"/>
                      <a:pt x="7452939" y="308025"/>
                    </a:cubicBezTo>
                    <a:cubicBezTo>
                      <a:pt x="5830681" y="308025"/>
                      <a:pt x="5830681" y="308025"/>
                      <a:pt x="5830681" y="308025"/>
                    </a:cubicBezTo>
                    <a:cubicBezTo>
                      <a:pt x="5806724" y="308025"/>
                      <a:pt x="5786189" y="328560"/>
                      <a:pt x="5786189" y="352517"/>
                    </a:cubicBezTo>
                    <a:cubicBezTo>
                      <a:pt x="5786189" y="884715"/>
                      <a:pt x="5786189" y="884715"/>
                      <a:pt x="5786189" y="884715"/>
                    </a:cubicBezTo>
                    <a:cubicBezTo>
                      <a:pt x="5786189" y="912095"/>
                      <a:pt x="5763943" y="936052"/>
                      <a:pt x="5734852" y="936052"/>
                    </a:cubicBezTo>
                    <a:cubicBezTo>
                      <a:pt x="5123938" y="936052"/>
                      <a:pt x="5123938" y="936052"/>
                      <a:pt x="5123938" y="936052"/>
                    </a:cubicBezTo>
                    <a:cubicBezTo>
                      <a:pt x="5094847" y="936052"/>
                      <a:pt x="5072601" y="912095"/>
                      <a:pt x="5072601" y="884715"/>
                    </a:cubicBezTo>
                    <a:cubicBezTo>
                      <a:pt x="5072601" y="51338"/>
                      <a:pt x="5072601" y="51338"/>
                      <a:pt x="5072601" y="51338"/>
                    </a:cubicBezTo>
                    <a:cubicBezTo>
                      <a:pt x="5072601" y="25669"/>
                      <a:pt x="5052066" y="6845"/>
                      <a:pt x="5028108" y="6845"/>
                    </a:cubicBezTo>
                    <a:cubicBezTo>
                      <a:pt x="2822317" y="6845"/>
                      <a:pt x="2822317" y="6845"/>
                      <a:pt x="2822317" y="6845"/>
                    </a:cubicBezTo>
                    <a:cubicBezTo>
                      <a:pt x="2798359" y="6845"/>
                      <a:pt x="2777825" y="25669"/>
                      <a:pt x="2777825" y="51338"/>
                    </a:cubicBezTo>
                    <a:cubicBezTo>
                      <a:pt x="2777825" y="1276591"/>
                      <a:pt x="2777825" y="1276591"/>
                      <a:pt x="2777825" y="1276591"/>
                    </a:cubicBezTo>
                    <a:cubicBezTo>
                      <a:pt x="2777825" y="1303971"/>
                      <a:pt x="2755578" y="1327928"/>
                      <a:pt x="2726487" y="1327928"/>
                    </a:cubicBezTo>
                    <a:cubicBezTo>
                      <a:pt x="279410" y="1327928"/>
                      <a:pt x="279410" y="1327928"/>
                      <a:pt x="279410" y="1327928"/>
                    </a:cubicBezTo>
                    <a:cubicBezTo>
                      <a:pt x="252030" y="1327928"/>
                      <a:pt x="228073" y="1303971"/>
                      <a:pt x="228073" y="1276591"/>
                    </a:cubicBezTo>
                    <a:cubicBezTo>
                      <a:pt x="228073" y="453481"/>
                      <a:pt x="228073" y="453481"/>
                      <a:pt x="228073" y="453481"/>
                    </a:cubicBezTo>
                    <a:cubicBezTo>
                      <a:pt x="228073" y="427812"/>
                      <a:pt x="207538" y="408988"/>
                      <a:pt x="183580" y="408988"/>
                    </a:cubicBezTo>
                    <a:cubicBezTo>
                      <a:pt x="120092" y="408988"/>
                      <a:pt x="58927" y="408988"/>
                      <a:pt x="0" y="408988"/>
                    </a:cubicBezTo>
                    <a:lnTo>
                      <a:pt x="0" y="402143"/>
                    </a:lnTo>
                    <a:cubicBezTo>
                      <a:pt x="183580" y="402143"/>
                      <a:pt x="183580" y="402143"/>
                      <a:pt x="183580" y="402143"/>
                    </a:cubicBezTo>
                    <a:cubicBezTo>
                      <a:pt x="212672" y="402143"/>
                      <a:pt x="234918" y="424389"/>
                      <a:pt x="234918" y="453481"/>
                    </a:cubicBezTo>
                    <a:cubicBezTo>
                      <a:pt x="234918" y="1276591"/>
                      <a:pt x="234918" y="1276591"/>
                      <a:pt x="234918" y="1276591"/>
                    </a:cubicBezTo>
                    <a:cubicBezTo>
                      <a:pt x="234918" y="1300548"/>
                      <a:pt x="255453" y="1321083"/>
                      <a:pt x="279410" y="1321083"/>
                    </a:cubicBezTo>
                    <a:cubicBezTo>
                      <a:pt x="2726487" y="1321083"/>
                      <a:pt x="2726487" y="1321083"/>
                      <a:pt x="2726487" y="1321083"/>
                    </a:cubicBezTo>
                    <a:cubicBezTo>
                      <a:pt x="2750445" y="1321083"/>
                      <a:pt x="2770980" y="1300548"/>
                      <a:pt x="2770980" y="1276591"/>
                    </a:cubicBezTo>
                    <a:cubicBezTo>
                      <a:pt x="2770980" y="51338"/>
                      <a:pt x="2770980" y="51338"/>
                      <a:pt x="2770980" y="51338"/>
                    </a:cubicBezTo>
                    <a:cubicBezTo>
                      <a:pt x="2770980" y="22246"/>
                      <a:pt x="2794937" y="0"/>
                      <a:pt x="2822317"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
            <p:nvSpPr>
              <p:cNvPr id="28" name="Rektangel 13"/>
              <p:cNvSpPr/>
              <p:nvPr userDrawn="1"/>
            </p:nvSpPr>
            <p:spPr>
              <a:xfrm>
                <a:off x="900907" y="2855987"/>
                <a:ext cx="9144000" cy="1435100"/>
              </a:xfrm>
              <a:custGeom>
                <a:avLst/>
                <a:gdLst/>
                <a:ahLst/>
                <a:cxnLst/>
                <a:rect l="l" t="t" r="r" b="b"/>
                <a:pathLst>
                  <a:path w="9144000" h="1435100">
                    <a:moveTo>
                      <a:pt x="4819337" y="0"/>
                    </a:moveTo>
                    <a:cubicBezTo>
                      <a:pt x="5888863" y="0"/>
                      <a:pt x="5888863" y="0"/>
                      <a:pt x="5888863" y="0"/>
                    </a:cubicBezTo>
                    <a:cubicBezTo>
                      <a:pt x="5917955" y="0"/>
                      <a:pt x="5940201" y="23947"/>
                      <a:pt x="5940201" y="51315"/>
                    </a:cubicBezTo>
                    <a:cubicBezTo>
                      <a:pt x="5940201" y="1228131"/>
                      <a:pt x="5940201" y="1228131"/>
                      <a:pt x="5940201" y="1228131"/>
                    </a:cubicBezTo>
                    <a:cubicBezTo>
                      <a:pt x="5940201" y="1253788"/>
                      <a:pt x="5960736" y="1272604"/>
                      <a:pt x="5984693" y="1272604"/>
                    </a:cubicBezTo>
                    <a:cubicBezTo>
                      <a:pt x="8152838" y="1272604"/>
                      <a:pt x="8152838" y="1272604"/>
                      <a:pt x="8152838" y="1272604"/>
                    </a:cubicBezTo>
                    <a:cubicBezTo>
                      <a:pt x="8176795" y="1272604"/>
                      <a:pt x="8197330" y="1253788"/>
                      <a:pt x="8197330" y="1228131"/>
                    </a:cubicBezTo>
                    <a:cubicBezTo>
                      <a:pt x="8197330" y="256573"/>
                      <a:pt x="8197330" y="256573"/>
                      <a:pt x="8197330" y="256573"/>
                    </a:cubicBezTo>
                    <a:cubicBezTo>
                      <a:pt x="8197330" y="227495"/>
                      <a:pt x="8219576" y="205259"/>
                      <a:pt x="8248667" y="205259"/>
                    </a:cubicBezTo>
                    <a:cubicBezTo>
                      <a:pt x="8970812" y="205259"/>
                      <a:pt x="8970812" y="205259"/>
                      <a:pt x="8970812" y="205259"/>
                    </a:cubicBezTo>
                    <a:cubicBezTo>
                      <a:pt x="8998191" y="205259"/>
                      <a:pt x="9020438" y="227495"/>
                      <a:pt x="9020438" y="256573"/>
                    </a:cubicBezTo>
                    <a:cubicBezTo>
                      <a:pt x="9020438" y="465253"/>
                      <a:pt x="9020438" y="465253"/>
                      <a:pt x="9020438" y="465253"/>
                    </a:cubicBezTo>
                    <a:cubicBezTo>
                      <a:pt x="9020438" y="489200"/>
                      <a:pt x="9040972" y="508015"/>
                      <a:pt x="9064930" y="508015"/>
                    </a:cubicBezTo>
                    <a:lnTo>
                      <a:pt x="9144000" y="508015"/>
                    </a:lnTo>
                    <a:lnTo>
                      <a:pt x="9144000" y="514857"/>
                    </a:lnTo>
                    <a:cubicBezTo>
                      <a:pt x="9064930" y="514857"/>
                      <a:pt x="9064930" y="514857"/>
                      <a:pt x="9064930" y="514857"/>
                    </a:cubicBezTo>
                    <a:cubicBezTo>
                      <a:pt x="9037550" y="514857"/>
                      <a:pt x="9013593" y="492621"/>
                      <a:pt x="9013593" y="465253"/>
                    </a:cubicBezTo>
                    <a:cubicBezTo>
                      <a:pt x="9013593" y="256573"/>
                      <a:pt x="9013593" y="256573"/>
                      <a:pt x="9013593" y="256573"/>
                    </a:cubicBezTo>
                    <a:cubicBezTo>
                      <a:pt x="9013593" y="232627"/>
                      <a:pt x="8994769" y="212101"/>
                      <a:pt x="8970812" y="212101"/>
                    </a:cubicBezTo>
                    <a:cubicBezTo>
                      <a:pt x="8248667" y="212101"/>
                      <a:pt x="8248667" y="212101"/>
                      <a:pt x="8248667" y="212101"/>
                    </a:cubicBezTo>
                    <a:cubicBezTo>
                      <a:pt x="8222998" y="212101"/>
                      <a:pt x="8204175" y="232627"/>
                      <a:pt x="8204175" y="256573"/>
                    </a:cubicBezTo>
                    <a:cubicBezTo>
                      <a:pt x="8204175" y="1228131"/>
                      <a:pt x="8204175" y="1228131"/>
                      <a:pt x="8204175" y="1228131"/>
                    </a:cubicBezTo>
                    <a:cubicBezTo>
                      <a:pt x="8204175" y="1257209"/>
                      <a:pt x="8180217" y="1279446"/>
                      <a:pt x="8152838" y="1279446"/>
                    </a:cubicBezTo>
                    <a:cubicBezTo>
                      <a:pt x="5984693" y="1279446"/>
                      <a:pt x="5984693" y="1279446"/>
                      <a:pt x="5984693" y="1279446"/>
                    </a:cubicBezTo>
                    <a:cubicBezTo>
                      <a:pt x="5957313" y="1279446"/>
                      <a:pt x="5933356" y="1257209"/>
                      <a:pt x="5933356" y="1228131"/>
                    </a:cubicBezTo>
                    <a:cubicBezTo>
                      <a:pt x="5933356" y="51315"/>
                      <a:pt x="5933356" y="51315"/>
                      <a:pt x="5933356" y="51315"/>
                    </a:cubicBezTo>
                    <a:cubicBezTo>
                      <a:pt x="5933356" y="27368"/>
                      <a:pt x="5914532" y="6842"/>
                      <a:pt x="5888863" y="6842"/>
                    </a:cubicBezTo>
                    <a:cubicBezTo>
                      <a:pt x="4819337" y="6842"/>
                      <a:pt x="4819337" y="6842"/>
                      <a:pt x="4819337" y="6842"/>
                    </a:cubicBezTo>
                    <a:cubicBezTo>
                      <a:pt x="4795380" y="6842"/>
                      <a:pt x="4774845" y="27368"/>
                      <a:pt x="4774845" y="51315"/>
                    </a:cubicBezTo>
                    <a:cubicBezTo>
                      <a:pt x="4774845" y="1383786"/>
                      <a:pt x="4774845" y="1383786"/>
                      <a:pt x="4774845" y="1383786"/>
                    </a:cubicBezTo>
                    <a:cubicBezTo>
                      <a:pt x="4774845" y="1412864"/>
                      <a:pt x="4752599" y="1435100"/>
                      <a:pt x="4723507" y="1435100"/>
                    </a:cubicBezTo>
                    <a:cubicBezTo>
                      <a:pt x="3236438" y="1435100"/>
                      <a:pt x="3236438" y="1435100"/>
                      <a:pt x="3236438" y="1435100"/>
                    </a:cubicBezTo>
                    <a:cubicBezTo>
                      <a:pt x="3207346" y="1435100"/>
                      <a:pt x="3185100" y="1412864"/>
                      <a:pt x="3185100" y="1383786"/>
                    </a:cubicBezTo>
                    <a:cubicBezTo>
                      <a:pt x="3185100" y="259994"/>
                      <a:pt x="3185100" y="259994"/>
                      <a:pt x="3185100" y="259994"/>
                    </a:cubicBezTo>
                    <a:cubicBezTo>
                      <a:pt x="3185100" y="236048"/>
                      <a:pt x="3164565" y="215522"/>
                      <a:pt x="3140608" y="215522"/>
                    </a:cubicBezTo>
                    <a:cubicBezTo>
                      <a:pt x="986153" y="215522"/>
                      <a:pt x="986153" y="215522"/>
                      <a:pt x="986153" y="215522"/>
                    </a:cubicBezTo>
                    <a:cubicBezTo>
                      <a:pt x="960485" y="215522"/>
                      <a:pt x="941661" y="236048"/>
                      <a:pt x="941661" y="259994"/>
                    </a:cubicBezTo>
                    <a:cubicBezTo>
                      <a:pt x="941661" y="1079319"/>
                      <a:pt x="941661" y="1079319"/>
                      <a:pt x="941661" y="1079319"/>
                    </a:cubicBezTo>
                    <a:cubicBezTo>
                      <a:pt x="941661" y="1108397"/>
                      <a:pt x="917704" y="1130633"/>
                      <a:pt x="890324" y="1130633"/>
                    </a:cubicBezTo>
                    <a:cubicBezTo>
                      <a:pt x="538949" y="1130633"/>
                      <a:pt x="245341" y="1130633"/>
                      <a:pt x="0" y="1130633"/>
                    </a:cubicBezTo>
                    <a:lnTo>
                      <a:pt x="0" y="1123791"/>
                    </a:lnTo>
                    <a:cubicBezTo>
                      <a:pt x="890324" y="1123791"/>
                      <a:pt x="890324" y="1123791"/>
                      <a:pt x="890324" y="1123791"/>
                    </a:cubicBezTo>
                    <a:cubicBezTo>
                      <a:pt x="914281" y="1123791"/>
                      <a:pt x="934816" y="1103265"/>
                      <a:pt x="934816" y="1079319"/>
                    </a:cubicBezTo>
                    <a:cubicBezTo>
                      <a:pt x="934816" y="259994"/>
                      <a:pt x="934816" y="259994"/>
                      <a:pt x="934816" y="259994"/>
                    </a:cubicBezTo>
                    <a:cubicBezTo>
                      <a:pt x="934816" y="230916"/>
                      <a:pt x="957062" y="208680"/>
                      <a:pt x="986153" y="208680"/>
                    </a:cubicBezTo>
                    <a:cubicBezTo>
                      <a:pt x="3140608" y="208680"/>
                      <a:pt x="3140608" y="208680"/>
                      <a:pt x="3140608" y="208680"/>
                    </a:cubicBezTo>
                    <a:cubicBezTo>
                      <a:pt x="3167988" y="208680"/>
                      <a:pt x="3191945" y="230916"/>
                      <a:pt x="3191945" y="259994"/>
                    </a:cubicBezTo>
                    <a:cubicBezTo>
                      <a:pt x="3191945" y="1383786"/>
                      <a:pt x="3191945" y="1383786"/>
                      <a:pt x="3191945" y="1383786"/>
                    </a:cubicBezTo>
                    <a:cubicBezTo>
                      <a:pt x="3191945" y="1409443"/>
                      <a:pt x="3210769" y="1428258"/>
                      <a:pt x="3236438" y="1428258"/>
                    </a:cubicBezTo>
                    <a:cubicBezTo>
                      <a:pt x="4723507" y="1428258"/>
                      <a:pt x="4723507" y="1428258"/>
                      <a:pt x="4723507" y="1428258"/>
                    </a:cubicBezTo>
                    <a:cubicBezTo>
                      <a:pt x="4749176" y="1428258"/>
                      <a:pt x="4768000" y="1409443"/>
                      <a:pt x="4768000" y="1383786"/>
                    </a:cubicBezTo>
                    <a:cubicBezTo>
                      <a:pt x="4768000" y="51315"/>
                      <a:pt x="4768000" y="51315"/>
                      <a:pt x="4768000" y="51315"/>
                    </a:cubicBezTo>
                    <a:cubicBezTo>
                      <a:pt x="4768000" y="23947"/>
                      <a:pt x="4791957" y="0"/>
                      <a:pt x="4819337"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ln>
                    <a:solidFill>
                      <a:schemeClr val="tx2"/>
                    </a:solidFill>
                  </a:ln>
                </a:endParaRPr>
              </a:p>
            </p:txBody>
          </p:sp>
        </p:grpSp>
      </p:grpSp>
      <p:sp>
        <p:nvSpPr>
          <p:cNvPr id="15" name="textruta 14"/>
          <p:cNvSpPr txBox="1"/>
          <p:nvPr userDrawn="1"/>
        </p:nvSpPr>
        <p:spPr>
          <a:xfrm>
            <a:off x="7103422" y="171390"/>
            <a:ext cx="1779654" cy="430887"/>
          </a:xfrm>
          <a:prstGeom prst="rect">
            <a:avLst/>
          </a:prstGeom>
          <a:noFill/>
        </p:spPr>
        <p:txBody>
          <a:bodyPr wrap="none" rtlCol="0">
            <a:spAutoFit/>
          </a:bodyPr>
          <a:lstStyle/>
          <a:p>
            <a:r>
              <a:rPr lang="sv-SE" sz="1100" b="1" dirty="0" smtClean="0"/>
              <a:t>KTH ROYAL INSTITUTE</a:t>
            </a:r>
            <a:br>
              <a:rPr lang="sv-SE" sz="1100" b="1" dirty="0" smtClean="0"/>
            </a:br>
            <a:r>
              <a:rPr lang="sv-SE" sz="1100" b="1" dirty="0" smtClean="0"/>
              <a:t>OF</a:t>
            </a:r>
            <a:r>
              <a:rPr lang="sv-SE" sz="1100" b="1" baseline="0" dirty="0" smtClean="0"/>
              <a:t> TECHNOLOGY</a:t>
            </a:r>
            <a:endParaRPr lang="sv-SE" sz="1100" b="1" dirty="0"/>
          </a:p>
        </p:txBody>
      </p:sp>
    </p:spTree>
    <p:extLst>
      <p:ext uri="{BB962C8B-B14F-4D97-AF65-F5344CB8AC3E}">
        <p14:creationId xmlns:p14="http://schemas.microsoft.com/office/powerpoint/2010/main" val="34616334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ubrik 1"/>
          <p:cNvSpPr>
            <a:spLocks noGrp="1"/>
          </p:cNvSpPr>
          <p:nvPr>
            <p:ph type="ctrTitle"/>
          </p:nvPr>
        </p:nvSpPr>
        <p:spPr bwMode="gray">
          <a:xfrm>
            <a:off x="1568185" y="870886"/>
            <a:ext cx="6984337" cy="782763"/>
          </a:xfrm>
        </p:spPr>
        <p:txBody>
          <a:bodyPr>
            <a:normAutofit/>
          </a:bodyPr>
          <a:lstStyle>
            <a:lvl1pPr algn="l">
              <a:lnSpc>
                <a:spcPts val="3800"/>
              </a:lnSpc>
              <a:defRPr sz="3600" b="1"/>
            </a:lvl1pPr>
          </a:lstStyle>
          <a:p>
            <a:r>
              <a:rPr lang="sv-SE" dirty="0" smtClean="0"/>
              <a:t>Klicka här för att ändra format</a:t>
            </a:r>
            <a:endParaRPr lang="en-GB" dirty="0"/>
          </a:p>
        </p:txBody>
      </p:sp>
      <p:sp>
        <p:nvSpPr>
          <p:cNvPr id="3" name="Underrubrik 2"/>
          <p:cNvSpPr>
            <a:spLocks noGrp="1"/>
          </p:cNvSpPr>
          <p:nvPr>
            <p:ph type="subTitle" idx="1"/>
          </p:nvPr>
        </p:nvSpPr>
        <p:spPr bwMode="gray">
          <a:xfrm>
            <a:off x="1567963" y="1707654"/>
            <a:ext cx="6987075" cy="702078"/>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en-GB" dirty="0"/>
          </a:p>
        </p:txBody>
      </p:sp>
      <p:pic>
        <p:nvPicPr>
          <p:cNvPr id="1026" name="Picture 2" descr="http://intra.kth.se/polopoly_fs/1.383275!/image/KTH_pngs.png"/>
          <p:cNvPicPr>
            <a:picLocks noChangeArrowheads="1"/>
          </p:cNvPicPr>
          <p:nvPr userDrawn="1"/>
        </p:nvPicPr>
        <p:blipFill rotWithShape="1">
          <a:blip r:embed="rId2" cstate="print">
            <a:extLst>
              <a:ext uri="{28A0092B-C50C-407E-A947-70E740481C1C}">
                <a14:useLocalDpi xmlns:a14="http://schemas.microsoft.com/office/drawing/2010/main" val="0"/>
              </a:ext>
            </a:extLst>
          </a:blip>
          <a:srcRect r="36469" b="7207"/>
          <a:stretch/>
        </p:blipFill>
        <p:spPr bwMode="gray">
          <a:xfrm>
            <a:off x="347664" y="258367"/>
            <a:ext cx="603657" cy="602456"/>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4197523"/>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8" name="AutoShape 14"/>
          <p:cNvSpPr>
            <a:spLocks noChangeAspect="1" noChangeArrowheads="1" noTextEdit="1"/>
          </p:cNvSpPr>
          <p:nvPr userDrawn="1"/>
        </p:nvSpPr>
        <p:spPr bwMode="auto">
          <a:xfrm>
            <a:off x="-3582988" y="3049588"/>
            <a:ext cx="14508163" cy="1744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sv-SE"/>
          </a:p>
        </p:txBody>
      </p:sp>
      <p:grpSp>
        <p:nvGrpSpPr>
          <p:cNvPr id="29" name="Grupp 28"/>
          <p:cNvGrpSpPr/>
          <p:nvPr userDrawn="1"/>
        </p:nvGrpSpPr>
        <p:grpSpPr>
          <a:xfrm>
            <a:off x="0" y="2709862"/>
            <a:ext cx="9144000" cy="2433638"/>
            <a:chOff x="0" y="2709862"/>
            <a:chExt cx="9144000" cy="2433638"/>
          </a:xfrm>
        </p:grpSpPr>
        <p:sp>
          <p:nvSpPr>
            <p:cNvPr id="14" name="Rektangel 13"/>
            <p:cNvSpPr/>
            <p:nvPr userDrawn="1"/>
          </p:nvSpPr>
          <p:spPr bwMode="gray">
            <a:xfrm>
              <a:off x="0" y="2709862"/>
              <a:ext cx="9144000" cy="2433638"/>
            </a:xfrm>
            <a:prstGeom prst="rect">
              <a:avLst/>
            </a:prstGeom>
            <a:solidFill>
              <a:srgbClr val="629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 name="Grupp 22"/>
            <p:cNvGrpSpPr/>
            <p:nvPr userDrawn="1"/>
          </p:nvGrpSpPr>
          <p:grpSpPr>
            <a:xfrm>
              <a:off x="0" y="3052732"/>
              <a:ext cx="9144000" cy="1744661"/>
              <a:chOff x="900907" y="2551188"/>
              <a:chExt cx="9144000" cy="1744661"/>
            </a:xfrm>
          </p:grpSpPr>
          <p:sp>
            <p:nvSpPr>
              <p:cNvPr id="24" name="Rektangel 4"/>
              <p:cNvSpPr/>
              <p:nvPr userDrawn="1"/>
            </p:nvSpPr>
            <p:spPr>
              <a:xfrm>
                <a:off x="900907" y="3979937"/>
                <a:ext cx="9144000" cy="252412"/>
              </a:xfrm>
              <a:custGeom>
                <a:avLst/>
                <a:gdLst/>
                <a:ahLst/>
                <a:cxnLst/>
                <a:rect l="l" t="t" r="r" b="b"/>
                <a:pathLst>
                  <a:path w="9144000" h="252412">
                    <a:moveTo>
                      <a:pt x="1395140" y="0"/>
                    </a:moveTo>
                    <a:cubicBezTo>
                      <a:pt x="7995403" y="0"/>
                      <a:pt x="7995403" y="0"/>
                      <a:pt x="7995403" y="0"/>
                    </a:cubicBezTo>
                    <a:cubicBezTo>
                      <a:pt x="8024494" y="0"/>
                      <a:pt x="8046740" y="22171"/>
                      <a:pt x="8046740" y="51165"/>
                    </a:cubicBezTo>
                    <a:cubicBezTo>
                      <a:pt x="8046740" y="201248"/>
                      <a:pt x="8046740" y="201248"/>
                      <a:pt x="8046740" y="201248"/>
                    </a:cubicBezTo>
                    <a:cubicBezTo>
                      <a:pt x="8046740" y="225124"/>
                      <a:pt x="8067275" y="245590"/>
                      <a:pt x="8091233" y="245590"/>
                    </a:cubicBezTo>
                    <a:cubicBezTo>
                      <a:pt x="8497615" y="245590"/>
                      <a:pt x="8845755" y="245590"/>
                      <a:pt x="9144000" y="245590"/>
                    </a:cubicBezTo>
                    <a:lnTo>
                      <a:pt x="9144000" y="252412"/>
                    </a:lnTo>
                    <a:cubicBezTo>
                      <a:pt x="8091233" y="252412"/>
                      <a:pt x="8091233" y="252412"/>
                      <a:pt x="8091233" y="252412"/>
                    </a:cubicBezTo>
                    <a:cubicBezTo>
                      <a:pt x="8063853" y="252412"/>
                      <a:pt x="8039895" y="228535"/>
                      <a:pt x="8039895" y="201248"/>
                    </a:cubicBezTo>
                    <a:cubicBezTo>
                      <a:pt x="8039895" y="51165"/>
                      <a:pt x="8039895" y="51165"/>
                      <a:pt x="8039895" y="51165"/>
                    </a:cubicBezTo>
                    <a:cubicBezTo>
                      <a:pt x="8039895" y="27288"/>
                      <a:pt x="8019361" y="6822"/>
                      <a:pt x="7995403" y="6822"/>
                    </a:cubicBezTo>
                    <a:cubicBezTo>
                      <a:pt x="1395140" y="6822"/>
                      <a:pt x="1395140" y="6822"/>
                      <a:pt x="1395140" y="6822"/>
                    </a:cubicBezTo>
                    <a:cubicBezTo>
                      <a:pt x="1371183" y="6822"/>
                      <a:pt x="1350648" y="27288"/>
                      <a:pt x="1350648" y="51165"/>
                    </a:cubicBezTo>
                    <a:cubicBezTo>
                      <a:pt x="1350648" y="197837"/>
                      <a:pt x="1350648" y="197837"/>
                      <a:pt x="1350648" y="197837"/>
                    </a:cubicBezTo>
                    <a:cubicBezTo>
                      <a:pt x="1350648" y="226830"/>
                      <a:pt x="1328402" y="249001"/>
                      <a:pt x="1299311" y="249001"/>
                    </a:cubicBezTo>
                    <a:cubicBezTo>
                      <a:pt x="796791" y="249001"/>
                      <a:pt x="367217" y="249001"/>
                      <a:pt x="0" y="249001"/>
                    </a:cubicBezTo>
                    <a:lnTo>
                      <a:pt x="0" y="242179"/>
                    </a:lnTo>
                    <a:cubicBezTo>
                      <a:pt x="1299311" y="242179"/>
                      <a:pt x="1299311" y="242179"/>
                      <a:pt x="1299311" y="242179"/>
                    </a:cubicBezTo>
                    <a:cubicBezTo>
                      <a:pt x="1324979" y="242179"/>
                      <a:pt x="1343803" y="223419"/>
                      <a:pt x="1343803" y="197837"/>
                    </a:cubicBezTo>
                    <a:cubicBezTo>
                      <a:pt x="1343803" y="51165"/>
                      <a:pt x="1343803" y="51165"/>
                      <a:pt x="1343803" y="51165"/>
                    </a:cubicBezTo>
                    <a:cubicBezTo>
                      <a:pt x="1343803" y="22171"/>
                      <a:pt x="1367761" y="0"/>
                      <a:pt x="1395140"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
            <p:nvSpPr>
              <p:cNvPr id="25" name="Rektangel 10"/>
              <p:cNvSpPr/>
              <p:nvPr userDrawn="1"/>
            </p:nvSpPr>
            <p:spPr>
              <a:xfrm>
                <a:off x="900907" y="2841700"/>
                <a:ext cx="9144000" cy="840441"/>
              </a:xfrm>
              <a:custGeom>
                <a:avLst/>
                <a:gdLst/>
                <a:ahLst/>
                <a:cxnLst/>
                <a:rect l="l" t="t" r="r" b="b"/>
                <a:pathLst>
                  <a:path w="9144000" h="840441">
                    <a:moveTo>
                      <a:pt x="7625775" y="0"/>
                    </a:moveTo>
                    <a:cubicBezTo>
                      <a:pt x="8520853" y="0"/>
                      <a:pt x="8943978" y="0"/>
                      <a:pt x="9144000" y="0"/>
                    </a:cubicBezTo>
                    <a:lnTo>
                      <a:pt x="9144000" y="6847"/>
                    </a:lnTo>
                    <a:cubicBezTo>
                      <a:pt x="7625775" y="6847"/>
                      <a:pt x="7625775" y="6847"/>
                      <a:pt x="7625775" y="6847"/>
                    </a:cubicBezTo>
                    <a:cubicBezTo>
                      <a:pt x="7600106" y="6847"/>
                      <a:pt x="7581282" y="27387"/>
                      <a:pt x="7581282" y="51351"/>
                    </a:cubicBezTo>
                    <a:cubicBezTo>
                      <a:pt x="7581282" y="534048"/>
                      <a:pt x="7581282" y="534048"/>
                      <a:pt x="7581282" y="534048"/>
                    </a:cubicBezTo>
                    <a:cubicBezTo>
                      <a:pt x="7581282" y="561435"/>
                      <a:pt x="7557325" y="585399"/>
                      <a:pt x="7529945" y="585399"/>
                    </a:cubicBezTo>
                    <a:cubicBezTo>
                      <a:pt x="6551114" y="585399"/>
                      <a:pt x="6551114" y="585399"/>
                      <a:pt x="6551114" y="585399"/>
                    </a:cubicBezTo>
                    <a:cubicBezTo>
                      <a:pt x="6523734" y="585399"/>
                      <a:pt x="6499777" y="561435"/>
                      <a:pt x="6499777" y="534048"/>
                    </a:cubicBezTo>
                    <a:cubicBezTo>
                      <a:pt x="6499777" y="371437"/>
                      <a:pt x="6499777" y="371437"/>
                      <a:pt x="6499777" y="371437"/>
                    </a:cubicBezTo>
                    <a:cubicBezTo>
                      <a:pt x="6499777" y="345762"/>
                      <a:pt x="6480953" y="326933"/>
                      <a:pt x="6455285" y="326933"/>
                    </a:cubicBezTo>
                    <a:cubicBezTo>
                      <a:pt x="3746388" y="326933"/>
                      <a:pt x="3746388" y="326933"/>
                      <a:pt x="3746388" y="326933"/>
                    </a:cubicBezTo>
                    <a:cubicBezTo>
                      <a:pt x="3720719" y="326933"/>
                      <a:pt x="3701896" y="345762"/>
                      <a:pt x="3701896" y="371437"/>
                    </a:cubicBezTo>
                    <a:cubicBezTo>
                      <a:pt x="3701896" y="789090"/>
                      <a:pt x="3701896" y="789090"/>
                      <a:pt x="3701896" y="789090"/>
                    </a:cubicBezTo>
                    <a:cubicBezTo>
                      <a:pt x="3701896" y="816477"/>
                      <a:pt x="3677938" y="840441"/>
                      <a:pt x="3650558" y="840441"/>
                    </a:cubicBezTo>
                    <a:cubicBezTo>
                      <a:pt x="1088828" y="840441"/>
                      <a:pt x="1088828" y="840441"/>
                      <a:pt x="1088828" y="840441"/>
                    </a:cubicBezTo>
                    <a:cubicBezTo>
                      <a:pt x="1059737" y="840441"/>
                      <a:pt x="1037491" y="816477"/>
                      <a:pt x="1037491" y="789090"/>
                    </a:cubicBezTo>
                    <a:cubicBezTo>
                      <a:pt x="1037491" y="65044"/>
                      <a:pt x="1037491" y="65044"/>
                      <a:pt x="1037491" y="65044"/>
                    </a:cubicBezTo>
                    <a:cubicBezTo>
                      <a:pt x="1037491" y="41081"/>
                      <a:pt x="1016956" y="20540"/>
                      <a:pt x="992998" y="20540"/>
                    </a:cubicBezTo>
                    <a:cubicBezTo>
                      <a:pt x="542461" y="20540"/>
                      <a:pt x="224457" y="20540"/>
                      <a:pt x="0" y="20540"/>
                    </a:cubicBezTo>
                    <a:lnTo>
                      <a:pt x="0" y="13694"/>
                    </a:lnTo>
                    <a:cubicBezTo>
                      <a:pt x="992998" y="13694"/>
                      <a:pt x="992998" y="13694"/>
                      <a:pt x="992998" y="13694"/>
                    </a:cubicBezTo>
                    <a:cubicBezTo>
                      <a:pt x="1020378" y="13694"/>
                      <a:pt x="1044336" y="37657"/>
                      <a:pt x="1044336" y="65044"/>
                    </a:cubicBezTo>
                    <a:cubicBezTo>
                      <a:pt x="1044336" y="789090"/>
                      <a:pt x="1044336" y="789090"/>
                      <a:pt x="1044336" y="789090"/>
                    </a:cubicBezTo>
                    <a:cubicBezTo>
                      <a:pt x="1044336" y="813054"/>
                      <a:pt x="1063159" y="833594"/>
                      <a:pt x="1088828" y="833594"/>
                    </a:cubicBezTo>
                    <a:cubicBezTo>
                      <a:pt x="3650558" y="833594"/>
                      <a:pt x="3650558" y="833594"/>
                      <a:pt x="3650558" y="833594"/>
                    </a:cubicBezTo>
                    <a:cubicBezTo>
                      <a:pt x="3674516" y="833594"/>
                      <a:pt x="3695051" y="813054"/>
                      <a:pt x="3695051" y="789090"/>
                    </a:cubicBezTo>
                    <a:cubicBezTo>
                      <a:pt x="3695051" y="371437"/>
                      <a:pt x="3695051" y="371437"/>
                      <a:pt x="3695051" y="371437"/>
                    </a:cubicBezTo>
                    <a:cubicBezTo>
                      <a:pt x="3695051" y="342339"/>
                      <a:pt x="3717297" y="320087"/>
                      <a:pt x="3746388" y="320087"/>
                    </a:cubicBezTo>
                    <a:cubicBezTo>
                      <a:pt x="6455285" y="320087"/>
                      <a:pt x="6455285" y="320087"/>
                      <a:pt x="6455285" y="320087"/>
                    </a:cubicBezTo>
                    <a:cubicBezTo>
                      <a:pt x="6484376" y="320087"/>
                      <a:pt x="6506622" y="342339"/>
                      <a:pt x="6506622" y="371437"/>
                    </a:cubicBezTo>
                    <a:cubicBezTo>
                      <a:pt x="6506622" y="534048"/>
                      <a:pt x="6506622" y="534048"/>
                      <a:pt x="6506622" y="534048"/>
                    </a:cubicBezTo>
                    <a:cubicBezTo>
                      <a:pt x="6506622" y="558012"/>
                      <a:pt x="6527157" y="578552"/>
                      <a:pt x="6551114" y="578552"/>
                    </a:cubicBezTo>
                    <a:cubicBezTo>
                      <a:pt x="7529945" y="578552"/>
                      <a:pt x="7529945" y="578552"/>
                      <a:pt x="7529945" y="578552"/>
                    </a:cubicBezTo>
                    <a:cubicBezTo>
                      <a:pt x="7553903" y="578552"/>
                      <a:pt x="7574437" y="558012"/>
                      <a:pt x="7574437" y="534048"/>
                    </a:cubicBezTo>
                    <a:cubicBezTo>
                      <a:pt x="7574437" y="51351"/>
                      <a:pt x="7574437" y="51351"/>
                      <a:pt x="7574437" y="51351"/>
                    </a:cubicBezTo>
                    <a:cubicBezTo>
                      <a:pt x="7574437" y="23964"/>
                      <a:pt x="7596684" y="0"/>
                      <a:pt x="7625775"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b="1" dirty="0"/>
              </a:p>
            </p:txBody>
          </p:sp>
          <p:sp>
            <p:nvSpPr>
              <p:cNvPr id="26" name="Rektangel 11"/>
              <p:cNvSpPr/>
              <p:nvPr userDrawn="1"/>
            </p:nvSpPr>
            <p:spPr>
              <a:xfrm>
                <a:off x="900907" y="2551188"/>
                <a:ext cx="9144000" cy="922337"/>
              </a:xfrm>
              <a:custGeom>
                <a:avLst/>
                <a:gdLst/>
                <a:ahLst/>
                <a:cxnLst/>
                <a:rect l="l" t="t" r="r" b="b"/>
                <a:pathLst>
                  <a:path w="9144000" h="922337">
                    <a:moveTo>
                      <a:pt x="5562016" y="0"/>
                    </a:moveTo>
                    <a:cubicBezTo>
                      <a:pt x="6735929" y="0"/>
                      <a:pt x="6735929" y="0"/>
                      <a:pt x="6735929" y="0"/>
                    </a:cubicBezTo>
                    <a:cubicBezTo>
                      <a:pt x="6765020" y="0"/>
                      <a:pt x="6787266" y="22246"/>
                      <a:pt x="6787266" y="51336"/>
                    </a:cubicBezTo>
                    <a:cubicBezTo>
                      <a:pt x="6787266" y="658812"/>
                      <a:pt x="6787266" y="658812"/>
                      <a:pt x="6787266" y="658812"/>
                    </a:cubicBezTo>
                    <a:cubicBezTo>
                      <a:pt x="6787266" y="684480"/>
                      <a:pt x="6807801" y="703303"/>
                      <a:pt x="6831758" y="703303"/>
                    </a:cubicBezTo>
                    <a:cubicBezTo>
                      <a:pt x="8616584" y="703303"/>
                      <a:pt x="8616584" y="703303"/>
                      <a:pt x="8616584" y="703303"/>
                    </a:cubicBezTo>
                    <a:cubicBezTo>
                      <a:pt x="8640542" y="703303"/>
                      <a:pt x="8661077" y="684480"/>
                      <a:pt x="8661077" y="658812"/>
                    </a:cubicBezTo>
                    <a:cubicBezTo>
                      <a:pt x="8661077" y="193366"/>
                      <a:pt x="8661077" y="193366"/>
                      <a:pt x="8661077" y="193366"/>
                    </a:cubicBezTo>
                    <a:cubicBezTo>
                      <a:pt x="8661077" y="165987"/>
                      <a:pt x="8683323" y="142030"/>
                      <a:pt x="8712414" y="142030"/>
                    </a:cubicBezTo>
                    <a:cubicBezTo>
                      <a:pt x="8866788" y="142030"/>
                      <a:pt x="9010400" y="142030"/>
                      <a:pt x="9144000" y="142030"/>
                    </a:cubicBezTo>
                    <a:lnTo>
                      <a:pt x="9144000" y="148875"/>
                    </a:lnTo>
                    <a:cubicBezTo>
                      <a:pt x="8712414" y="148875"/>
                      <a:pt x="8712414" y="148875"/>
                      <a:pt x="8712414" y="148875"/>
                    </a:cubicBezTo>
                    <a:cubicBezTo>
                      <a:pt x="8686745" y="148875"/>
                      <a:pt x="8667922" y="169409"/>
                      <a:pt x="8667922" y="193366"/>
                    </a:cubicBezTo>
                    <a:cubicBezTo>
                      <a:pt x="8667922" y="658812"/>
                      <a:pt x="8667922" y="658812"/>
                      <a:pt x="8667922" y="658812"/>
                    </a:cubicBezTo>
                    <a:cubicBezTo>
                      <a:pt x="8667922" y="687903"/>
                      <a:pt x="8643964" y="710148"/>
                      <a:pt x="8616584" y="710148"/>
                    </a:cubicBezTo>
                    <a:cubicBezTo>
                      <a:pt x="6831758" y="710148"/>
                      <a:pt x="6831758" y="710148"/>
                      <a:pt x="6831758" y="710148"/>
                    </a:cubicBezTo>
                    <a:cubicBezTo>
                      <a:pt x="6804378" y="710148"/>
                      <a:pt x="6780421" y="687903"/>
                      <a:pt x="6780421" y="658812"/>
                    </a:cubicBezTo>
                    <a:cubicBezTo>
                      <a:pt x="6780421" y="51336"/>
                      <a:pt x="6780421" y="51336"/>
                      <a:pt x="6780421" y="51336"/>
                    </a:cubicBezTo>
                    <a:cubicBezTo>
                      <a:pt x="6780421" y="27379"/>
                      <a:pt x="6761597" y="6845"/>
                      <a:pt x="6735929" y="6845"/>
                    </a:cubicBezTo>
                    <a:cubicBezTo>
                      <a:pt x="5562016" y="6845"/>
                      <a:pt x="5562016" y="6845"/>
                      <a:pt x="5562016" y="6845"/>
                    </a:cubicBezTo>
                    <a:cubicBezTo>
                      <a:pt x="5538059" y="6845"/>
                      <a:pt x="5517524" y="27379"/>
                      <a:pt x="5517524" y="51336"/>
                    </a:cubicBezTo>
                    <a:cubicBezTo>
                      <a:pt x="5517524" y="773463"/>
                      <a:pt x="5517524" y="773463"/>
                      <a:pt x="5517524" y="773463"/>
                    </a:cubicBezTo>
                    <a:cubicBezTo>
                      <a:pt x="5517524" y="802553"/>
                      <a:pt x="5495278" y="824799"/>
                      <a:pt x="5467898" y="824799"/>
                    </a:cubicBezTo>
                    <a:cubicBezTo>
                      <a:pt x="1906802" y="824799"/>
                      <a:pt x="1906802" y="824799"/>
                      <a:pt x="1906802" y="824799"/>
                    </a:cubicBezTo>
                    <a:cubicBezTo>
                      <a:pt x="1879422" y="824799"/>
                      <a:pt x="1855465" y="802553"/>
                      <a:pt x="1855465" y="773463"/>
                    </a:cubicBezTo>
                    <a:cubicBezTo>
                      <a:pt x="1855465" y="662235"/>
                      <a:pt x="1855465" y="662235"/>
                      <a:pt x="1855465" y="662235"/>
                    </a:cubicBezTo>
                    <a:cubicBezTo>
                      <a:pt x="1855465" y="636567"/>
                      <a:pt x="1834930" y="617743"/>
                      <a:pt x="1810972" y="617743"/>
                    </a:cubicBezTo>
                    <a:cubicBezTo>
                      <a:pt x="1295888" y="617743"/>
                      <a:pt x="1295888" y="617743"/>
                      <a:pt x="1295888" y="617743"/>
                    </a:cubicBezTo>
                    <a:cubicBezTo>
                      <a:pt x="1271931" y="617743"/>
                      <a:pt x="1253107" y="636567"/>
                      <a:pt x="1253107" y="662235"/>
                    </a:cubicBezTo>
                    <a:cubicBezTo>
                      <a:pt x="1253107" y="871001"/>
                      <a:pt x="1253107" y="871001"/>
                      <a:pt x="1253107" y="871001"/>
                    </a:cubicBezTo>
                    <a:cubicBezTo>
                      <a:pt x="1253107" y="898380"/>
                      <a:pt x="1229150" y="922337"/>
                      <a:pt x="1201770" y="922337"/>
                    </a:cubicBezTo>
                    <a:cubicBezTo>
                      <a:pt x="782516" y="922337"/>
                      <a:pt x="782516" y="922337"/>
                      <a:pt x="782516" y="922337"/>
                    </a:cubicBezTo>
                    <a:cubicBezTo>
                      <a:pt x="755136" y="922337"/>
                      <a:pt x="731178" y="898380"/>
                      <a:pt x="731178" y="871001"/>
                    </a:cubicBezTo>
                    <a:cubicBezTo>
                      <a:pt x="731178" y="564696"/>
                      <a:pt x="731178" y="564696"/>
                      <a:pt x="731178" y="564696"/>
                    </a:cubicBezTo>
                    <a:cubicBezTo>
                      <a:pt x="731178" y="540739"/>
                      <a:pt x="712355" y="520205"/>
                      <a:pt x="688397" y="520205"/>
                    </a:cubicBezTo>
                    <a:cubicBezTo>
                      <a:pt x="412149" y="520205"/>
                      <a:pt x="185673" y="520205"/>
                      <a:pt x="0" y="520205"/>
                    </a:cubicBezTo>
                    <a:lnTo>
                      <a:pt x="0" y="513360"/>
                    </a:lnTo>
                    <a:cubicBezTo>
                      <a:pt x="688397" y="513360"/>
                      <a:pt x="688397" y="513360"/>
                      <a:pt x="688397" y="513360"/>
                    </a:cubicBezTo>
                    <a:cubicBezTo>
                      <a:pt x="715777" y="513360"/>
                      <a:pt x="738023" y="535606"/>
                      <a:pt x="738023" y="564696"/>
                    </a:cubicBezTo>
                    <a:cubicBezTo>
                      <a:pt x="738023" y="871001"/>
                      <a:pt x="738023" y="871001"/>
                      <a:pt x="738023" y="871001"/>
                    </a:cubicBezTo>
                    <a:cubicBezTo>
                      <a:pt x="738023" y="894958"/>
                      <a:pt x="758558" y="915492"/>
                      <a:pt x="782516" y="915492"/>
                    </a:cubicBezTo>
                    <a:cubicBezTo>
                      <a:pt x="1201770" y="915492"/>
                      <a:pt x="1201770" y="915492"/>
                      <a:pt x="1201770" y="915492"/>
                    </a:cubicBezTo>
                    <a:cubicBezTo>
                      <a:pt x="1225727" y="915492"/>
                      <a:pt x="1246262" y="894958"/>
                      <a:pt x="1246262" y="871001"/>
                    </a:cubicBezTo>
                    <a:cubicBezTo>
                      <a:pt x="1246262" y="662235"/>
                      <a:pt x="1246262" y="662235"/>
                      <a:pt x="1246262" y="662235"/>
                    </a:cubicBezTo>
                    <a:cubicBezTo>
                      <a:pt x="1246262" y="633144"/>
                      <a:pt x="1268508" y="610899"/>
                      <a:pt x="1295888" y="610899"/>
                    </a:cubicBezTo>
                    <a:cubicBezTo>
                      <a:pt x="1810972" y="610899"/>
                      <a:pt x="1810972" y="610899"/>
                      <a:pt x="1810972" y="610899"/>
                    </a:cubicBezTo>
                    <a:cubicBezTo>
                      <a:pt x="1840064" y="610899"/>
                      <a:pt x="1862310" y="633144"/>
                      <a:pt x="1862310" y="662235"/>
                    </a:cubicBezTo>
                    <a:cubicBezTo>
                      <a:pt x="1862310" y="773463"/>
                      <a:pt x="1862310" y="773463"/>
                      <a:pt x="1862310" y="773463"/>
                    </a:cubicBezTo>
                    <a:cubicBezTo>
                      <a:pt x="1862310" y="799131"/>
                      <a:pt x="1882845" y="817954"/>
                      <a:pt x="1906802" y="817954"/>
                    </a:cubicBezTo>
                    <a:cubicBezTo>
                      <a:pt x="5467898" y="817954"/>
                      <a:pt x="5467898" y="817954"/>
                      <a:pt x="5467898" y="817954"/>
                    </a:cubicBezTo>
                    <a:cubicBezTo>
                      <a:pt x="5491855" y="817954"/>
                      <a:pt x="5510679" y="799131"/>
                      <a:pt x="5510679" y="773463"/>
                    </a:cubicBezTo>
                    <a:cubicBezTo>
                      <a:pt x="5510679" y="51336"/>
                      <a:pt x="5510679" y="51336"/>
                      <a:pt x="5510679" y="51336"/>
                    </a:cubicBezTo>
                    <a:cubicBezTo>
                      <a:pt x="5510679" y="22246"/>
                      <a:pt x="5534636" y="0"/>
                      <a:pt x="5562016"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
            <p:nvSpPr>
              <p:cNvPr id="27" name="Rektangel 12"/>
              <p:cNvSpPr/>
              <p:nvPr userDrawn="1"/>
            </p:nvSpPr>
            <p:spPr>
              <a:xfrm>
                <a:off x="900907" y="2759149"/>
                <a:ext cx="9144000" cy="1536700"/>
              </a:xfrm>
              <a:custGeom>
                <a:avLst/>
                <a:gdLst/>
                <a:ahLst/>
                <a:cxnLst/>
                <a:rect l="l" t="t" r="r" b="b"/>
                <a:pathLst>
                  <a:path w="9144000" h="1536700">
                    <a:moveTo>
                      <a:pt x="2822317" y="0"/>
                    </a:moveTo>
                    <a:cubicBezTo>
                      <a:pt x="5028108" y="0"/>
                      <a:pt x="5028108" y="0"/>
                      <a:pt x="5028108" y="0"/>
                    </a:cubicBezTo>
                    <a:cubicBezTo>
                      <a:pt x="5055488" y="0"/>
                      <a:pt x="5079446" y="22246"/>
                      <a:pt x="5079446" y="51338"/>
                    </a:cubicBezTo>
                    <a:cubicBezTo>
                      <a:pt x="5079446" y="884715"/>
                      <a:pt x="5079446" y="884715"/>
                      <a:pt x="5079446" y="884715"/>
                    </a:cubicBezTo>
                    <a:cubicBezTo>
                      <a:pt x="5079446" y="908672"/>
                      <a:pt x="5098269" y="929207"/>
                      <a:pt x="5123938" y="929207"/>
                    </a:cubicBezTo>
                    <a:cubicBezTo>
                      <a:pt x="5734852" y="929207"/>
                      <a:pt x="5734852" y="929207"/>
                      <a:pt x="5734852" y="929207"/>
                    </a:cubicBezTo>
                    <a:cubicBezTo>
                      <a:pt x="5760520" y="929207"/>
                      <a:pt x="5779344" y="908672"/>
                      <a:pt x="5779344" y="884715"/>
                    </a:cubicBezTo>
                    <a:cubicBezTo>
                      <a:pt x="5779344" y="352517"/>
                      <a:pt x="5779344" y="352517"/>
                      <a:pt x="5779344" y="352517"/>
                    </a:cubicBezTo>
                    <a:cubicBezTo>
                      <a:pt x="5779344" y="323426"/>
                      <a:pt x="5803301" y="301180"/>
                      <a:pt x="5830681" y="301180"/>
                    </a:cubicBezTo>
                    <a:cubicBezTo>
                      <a:pt x="7452939" y="301180"/>
                      <a:pt x="7452939" y="301180"/>
                      <a:pt x="7452939" y="301180"/>
                    </a:cubicBezTo>
                    <a:cubicBezTo>
                      <a:pt x="7480319" y="301180"/>
                      <a:pt x="7502565" y="323426"/>
                      <a:pt x="7502565" y="352517"/>
                    </a:cubicBezTo>
                    <a:cubicBezTo>
                      <a:pt x="7502565" y="1485363"/>
                      <a:pt x="7502565" y="1485363"/>
                      <a:pt x="7502565" y="1485363"/>
                    </a:cubicBezTo>
                    <a:cubicBezTo>
                      <a:pt x="7502565" y="1509320"/>
                      <a:pt x="7523100" y="1529855"/>
                      <a:pt x="7547058" y="1529855"/>
                    </a:cubicBezTo>
                    <a:cubicBezTo>
                      <a:pt x="8799687" y="1529855"/>
                      <a:pt x="8799687" y="1529855"/>
                      <a:pt x="8799687" y="1529855"/>
                    </a:cubicBezTo>
                    <a:cubicBezTo>
                      <a:pt x="8823645" y="1529855"/>
                      <a:pt x="8844180" y="1509320"/>
                      <a:pt x="8844180" y="1485363"/>
                    </a:cubicBezTo>
                    <a:cubicBezTo>
                      <a:pt x="8844180" y="966855"/>
                      <a:pt x="8844180" y="966855"/>
                      <a:pt x="8844180" y="966855"/>
                    </a:cubicBezTo>
                    <a:cubicBezTo>
                      <a:pt x="8844180" y="937764"/>
                      <a:pt x="8866426" y="915517"/>
                      <a:pt x="8895517" y="915517"/>
                    </a:cubicBezTo>
                    <a:cubicBezTo>
                      <a:pt x="8981972" y="915517"/>
                      <a:pt x="9064748" y="915517"/>
                      <a:pt x="9144000" y="915517"/>
                    </a:cubicBezTo>
                    <a:lnTo>
                      <a:pt x="9144000" y="922362"/>
                    </a:lnTo>
                    <a:cubicBezTo>
                      <a:pt x="8895517" y="922362"/>
                      <a:pt x="8895517" y="922362"/>
                      <a:pt x="8895517" y="922362"/>
                    </a:cubicBezTo>
                    <a:cubicBezTo>
                      <a:pt x="8869848" y="922362"/>
                      <a:pt x="8851025" y="941186"/>
                      <a:pt x="8851025" y="966855"/>
                    </a:cubicBezTo>
                    <a:cubicBezTo>
                      <a:pt x="8851025" y="1485363"/>
                      <a:pt x="8851025" y="1485363"/>
                      <a:pt x="8851025" y="1485363"/>
                    </a:cubicBezTo>
                    <a:cubicBezTo>
                      <a:pt x="8851025" y="1512743"/>
                      <a:pt x="8827067" y="1536700"/>
                      <a:pt x="8799687" y="1536700"/>
                    </a:cubicBezTo>
                    <a:cubicBezTo>
                      <a:pt x="7547058" y="1536700"/>
                      <a:pt x="7547058" y="1536700"/>
                      <a:pt x="7547058" y="1536700"/>
                    </a:cubicBezTo>
                    <a:cubicBezTo>
                      <a:pt x="7519678" y="1536700"/>
                      <a:pt x="7495720" y="1512743"/>
                      <a:pt x="7495720" y="1485363"/>
                    </a:cubicBezTo>
                    <a:cubicBezTo>
                      <a:pt x="7495720" y="352517"/>
                      <a:pt x="7495720" y="352517"/>
                      <a:pt x="7495720" y="352517"/>
                    </a:cubicBezTo>
                    <a:cubicBezTo>
                      <a:pt x="7495720" y="328560"/>
                      <a:pt x="7476897" y="308025"/>
                      <a:pt x="7452939" y="308025"/>
                    </a:cubicBezTo>
                    <a:cubicBezTo>
                      <a:pt x="5830681" y="308025"/>
                      <a:pt x="5830681" y="308025"/>
                      <a:pt x="5830681" y="308025"/>
                    </a:cubicBezTo>
                    <a:cubicBezTo>
                      <a:pt x="5806724" y="308025"/>
                      <a:pt x="5786189" y="328560"/>
                      <a:pt x="5786189" y="352517"/>
                    </a:cubicBezTo>
                    <a:cubicBezTo>
                      <a:pt x="5786189" y="884715"/>
                      <a:pt x="5786189" y="884715"/>
                      <a:pt x="5786189" y="884715"/>
                    </a:cubicBezTo>
                    <a:cubicBezTo>
                      <a:pt x="5786189" y="912095"/>
                      <a:pt x="5763943" y="936052"/>
                      <a:pt x="5734852" y="936052"/>
                    </a:cubicBezTo>
                    <a:cubicBezTo>
                      <a:pt x="5123938" y="936052"/>
                      <a:pt x="5123938" y="936052"/>
                      <a:pt x="5123938" y="936052"/>
                    </a:cubicBezTo>
                    <a:cubicBezTo>
                      <a:pt x="5094847" y="936052"/>
                      <a:pt x="5072601" y="912095"/>
                      <a:pt x="5072601" y="884715"/>
                    </a:cubicBezTo>
                    <a:cubicBezTo>
                      <a:pt x="5072601" y="51338"/>
                      <a:pt x="5072601" y="51338"/>
                      <a:pt x="5072601" y="51338"/>
                    </a:cubicBezTo>
                    <a:cubicBezTo>
                      <a:pt x="5072601" y="25669"/>
                      <a:pt x="5052066" y="6845"/>
                      <a:pt x="5028108" y="6845"/>
                    </a:cubicBezTo>
                    <a:cubicBezTo>
                      <a:pt x="2822317" y="6845"/>
                      <a:pt x="2822317" y="6845"/>
                      <a:pt x="2822317" y="6845"/>
                    </a:cubicBezTo>
                    <a:cubicBezTo>
                      <a:pt x="2798359" y="6845"/>
                      <a:pt x="2777825" y="25669"/>
                      <a:pt x="2777825" y="51338"/>
                    </a:cubicBezTo>
                    <a:cubicBezTo>
                      <a:pt x="2777825" y="1276591"/>
                      <a:pt x="2777825" y="1276591"/>
                      <a:pt x="2777825" y="1276591"/>
                    </a:cubicBezTo>
                    <a:cubicBezTo>
                      <a:pt x="2777825" y="1303971"/>
                      <a:pt x="2755578" y="1327928"/>
                      <a:pt x="2726487" y="1327928"/>
                    </a:cubicBezTo>
                    <a:cubicBezTo>
                      <a:pt x="279410" y="1327928"/>
                      <a:pt x="279410" y="1327928"/>
                      <a:pt x="279410" y="1327928"/>
                    </a:cubicBezTo>
                    <a:cubicBezTo>
                      <a:pt x="252030" y="1327928"/>
                      <a:pt x="228073" y="1303971"/>
                      <a:pt x="228073" y="1276591"/>
                    </a:cubicBezTo>
                    <a:cubicBezTo>
                      <a:pt x="228073" y="453481"/>
                      <a:pt x="228073" y="453481"/>
                      <a:pt x="228073" y="453481"/>
                    </a:cubicBezTo>
                    <a:cubicBezTo>
                      <a:pt x="228073" y="427812"/>
                      <a:pt x="207538" y="408988"/>
                      <a:pt x="183580" y="408988"/>
                    </a:cubicBezTo>
                    <a:cubicBezTo>
                      <a:pt x="120092" y="408988"/>
                      <a:pt x="58927" y="408988"/>
                      <a:pt x="0" y="408988"/>
                    </a:cubicBezTo>
                    <a:lnTo>
                      <a:pt x="0" y="402143"/>
                    </a:lnTo>
                    <a:cubicBezTo>
                      <a:pt x="183580" y="402143"/>
                      <a:pt x="183580" y="402143"/>
                      <a:pt x="183580" y="402143"/>
                    </a:cubicBezTo>
                    <a:cubicBezTo>
                      <a:pt x="212672" y="402143"/>
                      <a:pt x="234918" y="424389"/>
                      <a:pt x="234918" y="453481"/>
                    </a:cubicBezTo>
                    <a:cubicBezTo>
                      <a:pt x="234918" y="1276591"/>
                      <a:pt x="234918" y="1276591"/>
                      <a:pt x="234918" y="1276591"/>
                    </a:cubicBezTo>
                    <a:cubicBezTo>
                      <a:pt x="234918" y="1300548"/>
                      <a:pt x="255453" y="1321083"/>
                      <a:pt x="279410" y="1321083"/>
                    </a:cubicBezTo>
                    <a:cubicBezTo>
                      <a:pt x="2726487" y="1321083"/>
                      <a:pt x="2726487" y="1321083"/>
                      <a:pt x="2726487" y="1321083"/>
                    </a:cubicBezTo>
                    <a:cubicBezTo>
                      <a:pt x="2750445" y="1321083"/>
                      <a:pt x="2770980" y="1300548"/>
                      <a:pt x="2770980" y="1276591"/>
                    </a:cubicBezTo>
                    <a:cubicBezTo>
                      <a:pt x="2770980" y="51338"/>
                      <a:pt x="2770980" y="51338"/>
                      <a:pt x="2770980" y="51338"/>
                    </a:cubicBezTo>
                    <a:cubicBezTo>
                      <a:pt x="2770980" y="22246"/>
                      <a:pt x="2794937" y="0"/>
                      <a:pt x="2822317"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
            <p:nvSpPr>
              <p:cNvPr id="28" name="Rektangel 13"/>
              <p:cNvSpPr/>
              <p:nvPr userDrawn="1"/>
            </p:nvSpPr>
            <p:spPr>
              <a:xfrm>
                <a:off x="900907" y="2855987"/>
                <a:ext cx="9144000" cy="1435100"/>
              </a:xfrm>
              <a:custGeom>
                <a:avLst/>
                <a:gdLst/>
                <a:ahLst/>
                <a:cxnLst/>
                <a:rect l="l" t="t" r="r" b="b"/>
                <a:pathLst>
                  <a:path w="9144000" h="1435100">
                    <a:moveTo>
                      <a:pt x="4819337" y="0"/>
                    </a:moveTo>
                    <a:cubicBezTo>
                      <a:pt x="5888863" y="0"/>
                      <a:pt x="5888863" y="0"/>
                      <a:pt x="5888863" y="0"/>
                    </a:cubicBezTo>
                    <a:cubicBezTo>
                      <a:pt x="5917955" y="0"/>
                      <a:pt x="5940201" y="23947"/>
                      <a:pt x="5940201" y="51315"/>
                    </a:cubicBezTo>
                    <a:cubicBezTo>
                      <a:pt x="5940201" y="1228131"/>
                      <a:pt x="5940201" y="1228131"/>
                      <a:pt x="5940201" y="1228131"/>
                    </a:cubicBezTo>
                    <a:cubicBezTo>
                      <a:pt x="5940201" y="1253788"/>
                      <a:pt x="5960736" y="1272604"/>
                      <a:pt x="5984693" y="1272604"/>
                    </a:cubicBezTo>
                    <a:cubicBezTo>
                      <a:pt x="8152838" y="1272604"/>
                      <a:pt x="8152838" y="1272604"/>
                      <a:pt x="8152838" y="1272604"/>
                    </a:cubicBezTo>
                    <a:cubicBezTo>
                      <a:pt x="8176795" y="1272604"/>
                      <a:pt x="8197330" y="1253788"/>
                      <a:pt x="8197330" y="1228131"/>
                    </a:cubicBezTo>
                    <a:cubicBezTo>
                      <a:pt x="8197330" y="256573"/>
                      <a:pt x="8197330" y="256573"/>
                      <a:pt x="8197330" y="256573"/>
                    </a:cubicBezTo>
                    <a:cubicBezTo>
                      <a:pt x="8197330" y="227495"/>
                      <a:pt x="8219576" y="205259"/>
                      <a:pt x="8248667" y="205259"/>
                    </a:cubicBezTo>
                    <a:cubicBezTo>
                      <a:pt x="8970812" y="205259"/>
                      <a:pt x="8970812" y="205259"/>
                      <a:pt x="8970812" y="205259"/>
                    </a:cubicBezTo>
                    <a:cubicBezTo>
                      <a:pt x="8998191" y="205259"/>
                      <a:pt x="9020438" y="227495"/>
                      <a:pt x="9020438" y="256573"/>
                    </a:cubicBezTo>
                    <a:cubicBezTo>
                      <a:pt x="9020438" y="465253"/>
                      <a:pt x="9020438" y="465253"/>
                      <a:pt x="9020438" y="465253"/>
                    </a:cubicBezTo>
                    <a:cubicBezTo>
                      <a:pt x="9020438" y="489200"/>
                      <a:pt x="9040972" y="508015"/>
                      <a:pt x="9064930" y="508015"/>
                    </a:cubicBezTo>
                    <a:lnTo>
                      <a:pt x="9144000" y="508015"/>
                    </a:lnTo>
                    <a:lnTo>
                      <a:pt x="9144000" y="514857"/>
                    </a:lnTo>
                    <a:cubicBezTo>
                      <a:pt x="9064930" y="514857"/>
                      <a:pt x="9064930" y="514857"/>
                      <a:pt x="9064930" y="514857"/>
                    </a:cubicBezTo>
                    <a:cubicBezTo>
                      <a:pt x="9037550" y="514857"/>
                      <a:pt x="9013593" y="492621"/>
                      <a:pt x="9013593" y="465253"/>
                    </a:cubicBezTo>
                    <a:cubicBezTo>
                      <a:pt x="9013593" y="256573"/>
                      <a:pt x="9013593" y="256573"/>
                      <a:pt x="9013593" y="256573"/>
                    </a:cubicBezTo>
                    <a:cubicBezTo>
                      <a:pt x="9013593" y="232627"/>
                      <a:pt x="8994769" y="212101"/>
                      <a:pt x="8970812" y="212101"/>
                    </a:cubicBezTo>
                    <a:cubicBezTo>
                      <a:pt x="8248667" y="212101"/>
                      <a:pt x="8248667" y="212101"/>
                      <a:pt x="8248667" y="212101"/>
                    </a:cubicBezTo>
                    <a:cubicBezTo>
                      <a:pt x="8222998" y="212101"/>
                      <a:pt x="8204175" y="232627"/>
                      <a:pt x="8204175" y="256573"/>
                    </a:cubicBezTo>
                    <a:cubicBezTo>
                      <a:pt x="8204175" y="1228131"/>
                      <a:pt x="8204175" y="1228131"/>
                      <a:pt x="8204175" y="1228131"/>
                    </a:cubicBezTo>
                    <a:cubicBezTo>
                      <a:pt x="8204175" y="1257209"/>
                      <a:pt x="8180217" y="1279446"/>
                      <a:pt x="8152838" y="1279446"/>
                    </a:cubicBezTo>
                    <a:cubicBezTo>
                      <a:pt x="5984693" y="1279446"/>
                      <a:pt x="5984693" y="1279446"/>
                      <a:pt x="5984693" y="1279446"/>
                    </a:cubicBezTo>
                    <a:cubicBezTo>
                      <a:pt x="5957313" y="1279446"/>
                      <a:pt x="5933356" y="1257209"/>
                      <a:pt x="5933356" y="1228131"/>
                    </a:cubicBezTo>
                    <a:cubicBezTo>
                      <a:pt x="5933356" y="51315"/>
                      <a:pt x="5933356" y="51315"/>
                      <a:pt x="5933356" y="51315"/>
                    </a:cubicBezTo>
                    <a:cubicBezTo>
                      <a:pt x="5933356" y="27368"/>
                      <a:pt x="5914532" y="6842"/>
                      <a:pt x="5888863" y="6842"/>
                    </a:cubicBezTo>
                    <a:cubicBezTo>
                      <a:pt x="4819337" y="6842"/>
                      <a:pt x="4819337" y="6842"/>
                      <a:pt x="4819337" y="6842"/>
                    </a:cubicBezTo>
                    <a:cubicBezTo>
                      <a:pt x="4795380" y="6842"/>
                      <a:pt x="4774845" y="27368"/>
                      <a:pt x="4774845" y="51315"/>
                    </a:cubicBezTo>
                    <a:cubicBezTo>
                      <a:pt x="4774845" y="1383786"/>
                      <a:pt x="4774845" y="1383786"/>
                      <a:pt x="4774845" y="1383786"/>
                    </a:cubicBezTo>
                    <a:cubicBezTo>
                      <a:pt x="4774845" y="1412864"/>
                      <a:pt x="4752599" y="1435100"/>
                      <a:pt x="4723507" y="1435100"/>
                    </a:cubicBezTo>
                    <a:cubicBezTo>
                      <a:pt x="3236438" y="1435100"/>
                      <a:pt x="3236438" y="1435100"/>
                      <a:pt x="3236438" y="1435100"/>
                    </a:cubicBezTo>
                    <a:cubicBezTo>
                      <a:pt x="3207346" y="1435100"/>
                      <a:pt x="3185100" y="1412864"/>
                      <a:pt x="3185100" y="1383786"/>
                    </a:cubicBezTo>
                    <a:cubicBezTo>
                      <a:pt x="3185100" y="259994"/>
                      <a:pt x="3185100" y="259994"/>
                      <a:pt x="3185100" y="259994"/>
                    </a:cubicBezTo>
                    <a:cubicBezTo>
                      <a:pt x="3185100" y="236048"/>
                      <a:pt x="3164565" y="215522"/>
                      <a:pt x="3140608" y="215522"/>
                    </a:cubicBezTo>
                    <a:cubicBezTo>
                      <a:pt x="986153" y="215522"/>
                      <a:pt x="986153" y="215522"/>
                      <a:pt x="986153" y="215522"/>
                    </a:cubicBezTo>
                    <a:cubicBezTo>
                      <a:pt x="960485" y="215522"/>
                      <a:pt x="941661" y="236048"/>
                      <a:pt x="941661" y="259994"/>
                    </a:cubicBezTo>
                    <a:cubicBezTo>
                      <a:pt x="941661" y="1079319"/>
                      <a:pt x="941661" y="1079319"/>
                      <a:pt x="941661" y="1079319"/>
                    </a:cubicBezTo>
                    <a:cubicBezTo>
                      <a:pt x="941661" y="1108397"/>
                      <a:pt x="917704" y="1130633"/>
                      <a:pt x="890324" y="1130633"/>
                    </a:cubicBezTo>
                    <a:cubicBezTo>
                      <a:pt x="538949" y="1130633"/>
                      <a:pt x="245341" y="1130633"/>
                      <a:pt x="0" y="1130633"/>
                    </a:cubicBezTo>
                    <a:lnTo>
                      <a:pt x="0" y="1123791"/>
                    </a:lnTo>
                    <a:cubicBezTo>
                      <a:pt x="890324" y="1123791"/>
                      <a:pt x="890324" y="1123791"/>
                      <a:pt x="890324" y="1123791"/>
                    </a:cubicBezTo>
                    <a:cubicBezTo>
                      <a:pt x="914281" y="1123791"/>
                      <a:pt x="934816" y="1103265"/>
                      <a:pt x="934816" y="1079319"/>
                    </a:cubicBezTo>
                    <a:cubicBezTo>
                      <a:pt x="934816" y="259994"/>
                      <a:pt x="934816" y="259994"/>
                      <a:pt x="934816" y="259994"/>
                    </a:cubicBezTo>
                    <a:cubicBezTo>
                      <a:pt x="934816" y="230916"/>
                      <a:pt x="957062" y="208680"/>
                      <a:pt x="986153" y="208680"/>
                    </a:cubicBezTo>
                    <a:cubicBezTo>
                      <a:pt x="3140608" y="208680"/>
                      <a:pt x="3140608" y="208680"/>
                      <a:pt x="3140608" y="208680"/>
                    </a:cubicBezTo>
                    <a:cubicBezTo>
                      <a:pt x="3167988" y="208680"/>
                      <a:pt x="3191945" y="230916"/>
                      <a:pt x="3191945" y="259994"/>
                    </a:cubicBezTo>
                    <a:cubicBezTo>
                      <a:pt x="3191945" y="1383786"/>
                      <a:pt x="3191945" y="1383786"/>
                      <a:pt x="3191945" y="1383786"/>
                    </a:cubicBezTo>
                    <a:cubicBezTo>
                      <a:pt x="3191945" y="1409443"/>
                      <a:pt x="3210769" y="1428258"/>
                      <a:pt x="3236438" y="1428258"/>
                    </a:cubicBezTo>
                    <a:cubicBezTo>
                      <a:pt x="4723507" y="1428258"/>
                      <a:pt x="4723507" y="1428258"/>
                      <a:pt x="4723507" y="1428258"/>
                    </a:cubicBezTo>
                    <a:cubicBezTo>
                      <a:pt x="4749176" y="1428258"/>
                      <a:pt x="4768000" y="1409443"/>
                      <a:pt x="4768000" y="1383786"/>
                    </a:cubicBezTo>
                    <a:cubicBezTo>
                      <a:pt x="4768000" y="51315"/>
                      <a:pt x="4768000" y="51315"/>
                      <a:pt x="4768000" y="51315"/>
                    </a:cubicBezTo>
                    <a:cubicBezTo>
                      <a:pt x="4768000" y="23947"/>
                      <a:pt x="4791957" y="0"/>
                      <a:pt x="4819337"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ln>
                    <a:solidFill>
                      <a:schemeClr val="tx2"/>
                    </a:solidFill>
                  </a:ln>
                </a:endParaRPr>
              </a:p>
            </p:txBody>
          </p:sp>
        </p:grpSp>
      </p:grpSp>
    </p:spTree>
    <p:extLst>
      <p:ext uri="{BB962C8B-B14F-4D97-AF65-F5344CB8AC3E}">
        <p14:creationId xmlns:p14="http://schemas.microsoft.com/office/powerpoint/2010/main" val="410227278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ubrik 1"/>
          <p:cNvSpPr>
            <a:spLocks noGrp="1"/>
          </p:cNvSpPr>
          <p:nvPr>
            <p:ph type="title"/>
          </p:nvPr>
        </p:nvSpPr>
        <p:spPr>
          <a:xfrm>
            <a:off x="1619250" y="323613"/>
            <a:ext cx="6935788" cy="501254"/>
          </a:xfrm>
        </p:spPr>
        <p:txBody>
          <a:bodyPr/>
          <a:lstStyle/>
          <a:p>
            <a:r>
              <a:rPr lang="sv-SE" dirty="0" smtClean="0"/>
              <a:t>Klicka här för att ändra format</a:t>
            </a:r>
            <a:endParaRPr lang="en-GB" dirty="0"/>
          </a:p>
        </p:txBody>
      </p:sp>
      <p:sp>
        <p:nvSpPr>
          <p:cNvPr id="3" name="Platshållare för innehåll 2"/>
          <p:cNvSpPr>
            <a:spLocks noGrp="1"/>
          </p:cNvSpPr>
          <p:nvPr>
            <p:ph idx="1"/>
          </p:nvPr>
        </p:nvSpPr>
        <p:spPr>
          <a:xfrm>
            <a:off x="1619250" y="1066801"/>
            <a:ext cx="6935788" cy="3178968"/>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sp>
        <p:nvSpPr>
          <p:cNvPr id="4" name="Platshållare för datum 3"/>
          <p:cNvSpPr>
            <a:spLocks noGrp="1"/>
          </p:cNvSpPr>
          <p:nvPr>
            <p:ph type="dt" sz="half" idx="10"/>
          </p:nvPr>
        </p:nvSpPr>
        <p:spPr/>
        <p:txBody>
          <a:bodyPr/>
          <a:lstStyle>
            <a:lvl1pPr>
              <a:defRPr sz="1100"/>
            </a:lvl1pPr>
          </a:lstStyle>
          <a:p>
            <a:fld id="{CFCB38AA-14D0-4B67-BE5B-608C5A8A7489}" type="datetimeFigureOut">
              <a:rPr lang="sv-SE" smtClean="0"/>
              <a:pPr/>
              <a:t>2015-02-26</a:t>
            </a:fld>
            <a:endParaRPr lang="sv-SE"/>
          </a:p>
        </p:txBody>
      </p:sp>
      <p:sp>
        <p:nvSpPr>
          <p:cNvPr id="6" name="Platshållare för bildnummer 5"/>
          <p:cNvSpPr>
            <a:spLocks noGrp="1"/>
          </p:cNvSpPr>
          <p:nvPr>
            <p:ph type="sldNum" sz="quarter" idx="12"/>
          </p:nvPr>
        </p:nvSpPr>
        <p:spPr>
          <a:xfrm>
            <a:off x="8172400" y="4724617"/>
            <a:ext cx="531863" cy="273844"/>
          </a:xfrm>
        </p:spPr>
        <p:txBody>
          <a:bodyPr/>
          <a:lstStyle>
            <a:lvl1pPr>
              <a:defRPr sz="1100"/>
            </a:lvl1pPr>
          </a:lstStyle>
          <a:p>
            <a:fld id="{680D72F4-1C41-4187-A4BC-492CF086CF40}" type="slidenum">
              <a:rPr lang="sv-SE" smtClean="0"/>
              <a:pPr/>
              <a:t>‹#›</a:t>
            </a:fld>
            <a:endParaRPr lang="sv-SE"/>
          </a:p>
        </p:txBody>
      </p:sp>
      <p:sp>
        <p:nvSpPr>
          <p:cNvPr id="5"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14555286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066801"/>
            <a:ext cx="3312790" cy="3178968"/>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sp>
        <p:nvSpPr>
          <p:cNvPr id="9" name="Platshållare för bild 8"/>
          <p:cNvSpPr>
            <a:spLocks noGrp="1"/>
          </p:cNvSpPr>
          <p:nvPr>
            <p:ph type="pic" sz="quarter" idx="13"/>
          </p:nvPr>
        </p:nvSpPr>
        <p:spPr>
          <a:xfrm>
            <a:off x="5226050" y="1066801"/>
            <a:ext cx="3328988" cy="3178968"/>
          </a:xfrm>
        </p:spPr>
        <p:txBody>
          <a:bodyPr/>
          <a:lstStyle/>
          <a:p>
            <a:endParaRPr lang="en-GB"/>
          </a:p>
        </p:txBody>
      </p:sp>
      <p:sp>
        <p:nvSpPr>
          <p:cNvPr id="10" name="Rubrik 1"/>
          <p:cNvSpPr>
            <a:spLocks noGrp="1"/>
          </p:cNvSpPr>
          <p:nvPr>
            <p:ph type="title"/>
          </p:nvPr>
        </p:nvSpPr>
        <p:spPr>
          <a:xfrm>
            <a:off x="1619250" y="323613"/>
            <a:ext cx="6935788" cy="501254"/>
          </a:xfrm>
        </p:spPr>
        <p:txBody>
          <a:bodyPr/>
          <a:lstStyle/>
          <a:p>
            <a:r>
              <a:rPr lang="sv-SE" dirty="0" smtClean="0"/>
              <a:t>Klicka här för att ändra format</a:t>
            </a:r>
            <a:endParaRPr lang="en-GB" dirty="0"/>
          </a:p>
        </p:txBody>
      </p:sp>
      <p:sp>
        <p:nvSpPr>
          <p:cNvPr id="8" name="Platshållare för datum 3"/>
          <p:cNvSpPr>
            <a:spLocks noGrp="1"/>
          </p:cNvSpPr>
          <p:nvPr>
            <p:ph type="dt" sz="half" idx="10"/>
          </p:nvPr>
        </p:nvSpPr>
        <p:spPr>
          <a:xfrm>
            <a:off x="5580112" y="4716382"/>
            <a:ext cx="2133600" cy="273844"/>
          </a:xfrm>
        </p:spPr>
        <p:txBody>
          <a:bodyPr/>
          <a:lstStyle>
            <a:lvl1pPr>
              <a:defRPr sz="1100"/>
            </a:lvl1pPr>
          </a:lstStyle>
          <a:p>
            <a:fld id="{CFCB38AA-14D0-4B67-BE5B-608C5A8A7489}" type="datetimeFigureOut">
              <a:rPr lang="sv-SE" smtClean="0"/>
              <a:pPr/>
              <a:t>2015-02-26</a:t>
            </a:fld>
            <a:endParaRPr lang="sv-SE"/>
          </a:p>
        </p:txBody>
      </p:sp>
      <p:sp>
        <p:nvSpPr>
          <p:cNvPr id="11" name="Platshållare för bildnummer 5"/>
          <p:cNvSpPr>
            <a:spLocks noGrp="1"/>
          </p:cNvSpPr>
          <p:nvPr>
            <p:ph type="sldNum" sz="quarter" idx="12"/>
          </p:nvPr>
        </p:nvSpPr>
        <p:spPr>
          <a:xfrm>
            <a:off x="8172400" y="4724617"/>
            <a:ext cx="531863" cy="273844"/>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18342031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graph">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066801"/>
            <a:ext cx="3312790" cy="3178968"/>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sp>
        <p:nvSpPr>
          <p:cNvPr id="8" name="Platshållare för diagram 7"/>
          <p:cNvSpPr>
            <a:spLocks noGrp="1"/>
          </p:cNvSpPr>
          <p:nvPr>
            <p:ph type="chart" sz="quarter" idx="13"/>
          </p:nvPr>
        </p:nvSpPr>
        <p:spPr>
          <a:xfrm>
            <a:off x="5226050" y="1066802"/>
            <a:ext cx="3328988" cy="3178968"/>
          </a:xfrm>
        </p:spPr>
        <p:txBody>
          <a:bodyPr>
            <a:normAutofit/>
          </a:bodyPr>
          <a:lstStyle>
            <a:lvl1pPr>
              <a:defRPr sz="1400"/>
            </a:lvl1pPr>
          </a:lstStyle>
          <a:p>
            <a:endParaRPr lang="en-GB"/>
          </a:p>
        </p:txBody>
      </p:sp>
      <p:sp>
        <p:nvSpPr>
          <p:cNvPr id="10" name="Rubrik 1"/>
          <p:cNvSpPr>
            <a:spLocks noGrp="1"/>
          </p:cNvSpPr>
          <p:nvPr>
            <p:ph type="title"/>
          </p:nvPr>
        </p:nvSpPr>
        <p:spPr>
          <a:xfrm>
            <a:off x="1619250" y="323613"/>
            <a:ext cx="6935788" cy="501254"/>
          </a:xfrm>
        </p:spPr>
        <p:txBody>
          <a:bodyPr/>
          <a:lstStyle/>
          <a:p>
            <a:r>
              <a:rPr lang="sv-SE" dirty="0" smtClean="0"/>
              <a:t>Klicka här för att ändra format</a:t>
            </a:r>
            <a:endParaRPr lang="en-GB" dirty="0"/>
          </a:p>
        </p:txBody>
      </p:sp>
      <p:sp>
        <p:nvSpPr>
          <p:cNvPr id="9" name="Platshållare för datum 3"/>
          <p:cNvSpPr>
            <a:spLocks noGrp="1"/>
          </p:cNvSpPr>
          <p:nvPr>
            <p:ph type="dt" sz="half" idx="10"/>
          </p:nvPr>
        </p:nvSpPr>
        <p:spPr>
          <a:xfrm>
            <a:off x="5580112" y="4716382"/>
            <a:ext cx="2133600" cy="273844"/>
          </a:xfrm>
        </p:spPr>
        <p:txBody>
          <a:bodyPr/>
          <a:lstStyle>
            <a:lvl1pPr>
              <a:defRPr sz="1100"/>
            </a:lvl1pPr>
          </a:lstStyle>
          <a:p>
            <a:fld id="{CFCB38AA-14D0-4B67-BE5B-608C5A8A7489}" type="datetimeFigureOut">
              <a:rPr lang="sv-SE" smtClean="0"/>
              <a:pPr/>
              <a:t>2015-02-26</a:t>
            </a:fld>
            <a:endParaRPr lang="sv-SE"/>
          </a:p>
        </p:txBody>
      </p:sp>
      <p:sp>
        <p:nvSpPr>
          <p:cNvPr id="11" name="Platshållare för bildnummer 5"/>
          <p:cNvSpPr>
            <a:spLocks noGrp="1"/>
          </p:cNvSpPr>
          <p:nvPr>
            <p:ph type="sldNum" sz="quarter" idx="12"/>
          </p:nvPr>
        </p:nvSpPr>
        <p:spPr>
          <a:xfrm>
            <a:off x="8172400" y="4724617"/>
            <a:ext cx="531863" cy="273844"/>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9114957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5226050" y="1066801"/>
            <a:ext cx="3328988" cy="3178968"/>
          </a:xfrm>
        </p:spPr>
        <p:txBody>
          <a:bodyPr/>
          <a:lstStyle/>
          <a:p>
            <a:endParaRPr lang="en-GB" dirty="0"/>
          </a:p>
        </p:txBody>
      </p:sp>
      <p:sp>
        <p:nvSpPr>
          <p:cNvPr id="8" name="Platshållare för bild 8"/>
          <p:cNvSpPr>
            <a:spLocks noGrp="1"/>
          </p:cNvSpPr>
          <p:nvPr>
            <p:ph type="pic" sz="quarter" idx="14"/>
          </p:nvPr>
        </p:nvSpPr>
        <p:spPr>
          <a:xfrm>
            <a:off x="1619250" y="1066801"/>
            <a:ext cx="3328988" cy="3178968"/>
          </a:xfrm>
        </p:spPr>
        <p:txBody>
          <a:bodyPr/>
          <a:lstStyle/>
          <a:p>
            <a:endParaRPr lang="en-GB" dirty="0"/>
          </a:p>
        </p:txBody>
      </p:sp>
      <p:sp>
        <p:nvSpPr>
          <p:cNvPr id="11" name="Rubrik 1"/>
          <p:cNvSpPr>
            <a:spLocks noGrp="1"/>
          </p:cNvSpPr>
          <p:nvPr>
            <p:ph type="title"/>
          </p:nvPr>
        </p:nvSpPr>
        <p:spPr>
          <a:xfrm>
            <a:off x="1619250" y="323613"/>
            <a:ext cx="6935788" cy="501254"/>
          </a:xfrm>
        </p:spPr>
        <p:txBody>
          <a:bodyPr/>
          <a:lstStyle/>
          <a:p>
            <a:r>
              <a:rPr lang="sv-SE" dirty="0" smtClean="0"/>
              <a:t>Klicka här för att ändra format</a:t>
            </a:r>
            <a:endParaRPr lang="en-GB" dirty="0"/>
          </a:p>
        </p:txBody>
      </p:sp>
      <p:sp>
        <p:nvSpPr>
          <p:cNvPr id="10" name="Platshållare för datum 3"/>
          <p:cNvSpPr>
            <a:spLocks noGrp="1"/>
          </p:cNvSpPr>
          <p:nvPr>
            <p:ph type="dt" sz="half" idx="10"/>
          </p:nvPr>
        </p:nvSpPr>
        <p:spPr>
          <a:xfrm>
            <a:off x="5580112" y="4716382"/>
            <a:ext cx="2133600" cy="273844"/>
          </a:xfrm>
        </p:spPr>
        <p:txBody>
          <a:bodyPr/>
          <a:lstStyle>
            <a:lvl1pPr>
              <a:defRPr sz="1100"/>
            </a:lvl1pPr>
          </a:lstStyle>
          <a:p>
            <a:fld id="{CFCB38AA-14D0-4B67-BE5B-608C5A8A7489}" type="datetimeFigureOut">
              <a:rPr lang="sv-SE" smtClean="0"/>
              <a:pPr/>
              <a:t>2015-02-26</a:t>
            </a:fld>
            <a:endParaRPr lang="sv-SE"/>
          </a:p>
        </p:txBody>
      </p:sp>
      <p:sp>
        <p:nvSpPr>
          <p:cNvPr id="12" name="Platshållare för bildnummer 5"/>
          <p:cNvSpPr>
            <a:spLocks noGrp="1"/>
          </p:cNvSpPr>
          <p:nvPr>
            <p:ph type="sldNum" sz="quarter" idx="12"/>
          </p:nvPr>
        </p:nvSpPr>
        <p:spPr>
          <a:xfrm>
            <a:off x="8172400" y="4724617"/>
            <a:ext cx="531863" cy="273844"/>
          </a:xfrm>
        </p:spPr>
        <p:txBody>
          <a:bodyPr/>
          <a:lstStyle>
            <a:lvl1pPr>
              <a:defRPr sz="1100"/>
            </a:lvl1pPr>
          </a:lstStyle>
          <a:p>
            <a:fld id="{680D72F4-1C41-4187-A4BC-492CF086CF40}" type="slidenum">
              <a:rPr lang="sv-SE" smtClean="0"/>
              <a:pPr/>
              <a:t>‹#›</a:t>
            </a:fld>
            <a:endParaRPr lang="sv-SE"/>
          </a:p>
        </p:txBody>
      </p:sp>
      <p:sp>
        <p:nvSpPr>
          <p:cNvPr id="13"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400736961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3580" y="1069181"/>
            <a:ext cx="9147580" cy="3659428"/>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806 w 9152201"/>
              <a:gd name="connsiteY0" fmla="*/ 0 h 4281672"/>
              <a:gd name="connsiteX1" fmla="*/ 9150613 w 9152201"/>
              <a:gd name="connsiteY1" fmla="*/ 9702 h 4281672"/>
              <a:gd name="connsiteX2" fmla="*/ 9150613 w 9152201"/>
              <a:gd name="connsiteY2" fmla="*/ 89 h 4281672"/>
              <a:gd name="connsiteX3" fmla="*/ 9140347 w 9152201"/>
              <a:gd name="connsiteY3" fmla="*/ 3967387 h 4281672"/>
              <a:gd name="connsiteX4" fmla="*/ 1346814 w 9152201"/>
              <a:gd name="connsiteY4" fmla="*/ 4004170 h 4281672"/>
              <a:gd name="connsiteX5" fmla="*/ 1269350 w 9152201"/>
              <a:gd name="connsiteY5" fmla="*/ 4009885 h 4281672"/>
              <a:gd name="connsiteX6" fmla="*/ 1262230 w 9152201"/>
              <a:gd name="connsiteY6" fmla="*/ 4220084 h 4281672"/>
              <a:gd name="connsiteX7" fmla="*/ 1213854 w 9152201"/>
              <a:gd name="connsiteY7" fmla="*/ 4280000 h 4281672"/>
              <a:gd name="connsiteX8" fmla="*/ 5812 w 9152201"/>
              <a:gd name="connsiteY8" fmla="*/ 4281672 h 4281672"/>
              <a:gd name="connsiteX9" fmla="*/ 6613 w 9152201"/>
              <a:gd name="connsiteY9" fmla="*/ 718270 h 4281672"/>
              <a:gd name="connsiteX10" fmla="*/ 806 w 9152201"/>
              <a:gd name="connsiteY10" fmla="*/ 0 h 4281672"/>
              <a:gd name="connsiteX0" fmla="*/ 806 w 9152201"/>
              <a:gd name="connsiteY0" fmla="*/ 0 h 4281672"/>
              <a:gd name="connsiteX1" fmla="*/ 9150613 w 9152201"/>
              <a:gd name="connsiteY1" fmla="*/ 9702 h 4281672"/>
              <a:gd name="connsiteX2" fmla="*/ 9150613 w 9152201"/>
              <a:gd name="connsiteY2" fmla="*/ 89 h 4281672"/>
              <a:gd name="connsiteX3" fmla="*/ 9140347 w 9152201"/>
              <a:gd name="connsiteY3" fmla="*/ 3967387 h 4281672"/>
              <a:gd name="connsiteX4" fmla="*/ 1346814 w 9152201"/>
              <a:gd name="connsiteY4" fmla="*/ 4004170 h 4281672"/>
              <a:gd name="connsiteX5" fmla="*/ 1269350 w 9152201"/>
              <a:gd name="connsiteY5" fmla="*/ 4059859 h 4281672"/>
              <a:gd name="connsiteX6" fmla="*/ 1262230 w 9152201"/>
              <a:gd name="connsiteY6" fmla="*/ 4220084 h 4281672"/>
              <a:gd name="connsiteX7" fmla="*/ 1213854 w 9152201"/>
              <a:gd name="connsiteY7" fmla="*/ 4280000 h 4281672"/>
              <a:gd name="connsiteX8" fmla="*/ 5812 w 9152201"/>
              <a:gd name="connsiteY8" fmla="*/ 4281672 h 4281672"/>
              <a:gd name="connsiteX9" fmla="*/ 6613 w 9152201"/>
              <a:gd name="connsiteY9" fmla="*/ 718270 h 4281672"/>
              <a:gd name="connsiteX10" fmla="*/ 806 w 9152201"/>
              <a:gd name="connsiteY10" fmla="*/ 0 h 4281672"/>
              <a:gd name="connsiteX0" fmla="*/ 806 w 9152201"/>
              <a:gd name="connsiteY0" fmla="*/ 0 h 4281672"/>
              <a:gd name="connsiteX1" fmla="*/ 9150613 w 9152201"/>
              <a:gd name="connsiteY1" fmla="*/ 9702 h 4281672"/>
              <a:gd name="connsiteX2" fmla="*/ 9150613 w 9152201"/>
              <a:gd name="connsiteY2" fmla="*/ 89 h 4281672"/>
              <a:gd name="connsiteX3" fmla="*/ 9140347 w 9152201"/>
              <a:gd name="connsiteY3" fmla="*/ 3967387 h 4281672"/>
              <a:gd name="connsiteX4" fmla="*/ 1346814 w 9152201"/>
              <a:gd name="connsiteY4" fmla="*/ 4004170 h 4281672"/>
              <a:gd name="connsiteX5" fmla="*/ 1269350 w 9152201"/>
              <a:gd name="connsiteY5" fmla="*/ 4059859 h 4281672"/>
              <a:gd name="connsiteX6" fmla="*/ 1262230 w 9152201"/>
              <a:gd name="connsiteY6" fmla="*/ 4220084 h 4281672"/>
              <a:gd name="connsiteX7" fmla="*/ 1213854 w 9152201"/>
              <a:gd name="connsiteY7" fmla="*/ 4280000 h 4281672"/>
              <a:gd name="connsiteX8" fmla="*/ 5812 w 9152201"/>
              <a:gd name="connsiteY8" fmla="*/ 4281672 h 4281672"/>
              <a:gd name="connsiteX9" fmla="*/ 6613 w 9152201"/>
              <a:gd name="connsiteY9" fmla="*/ 718270 h 4281672"/>
              <a:gd name="connsiteX10" fmla="*/ 806 w 9152201"/>
              <a:gd name="connsiteY10" fmla="*/ 0 h 4281672"/>
              <a:gd name="connsiteX0" fmla="*/ 806 w 9152201"/>
              <a:gd name="connsiteY0" fmla="*/ 0 h 4281672"/>
              <a:gd name="connsiteX1" fmla="*/ 9150613 w 9152201"/>
              <a:gd name="connsiteY1" fmla="*/ 9702 h 4281672"/>
              <a:gd name="connsiteX2" fmla="*/ 9150613 w 9152201"/>
              <a:gd name="connsiteY2" fmla="*/ 89 h 4281672"/>
              <a:gd name="connsiteX3" fmla="*/ 9140347 w 9152201"/>
              <a:gd name="connsiteY3" fmla="*/ 3967387 h 4281672"/>
              <a:gd name="connsiteX4" fmla="*/ 1346814 w 9152201"/>
              <a:gd name="connsiteY4" fmla="*/ 4004170 h 4281672"/>
              <a:gd name="connsiteX5" fmla="*/ 1269350 w 9152201"/>
              <a:gd name="connsiteY5" fmla="*/ 4059859 h 4281672"/>
              <a:gd name="connsiteX6" fmla="*/ 1262230 w 9152201"/>
              <a:gd name="connsiteY6" fmla="*/ 4220084 h 4281672"/>
              <a:gd name="connsiteX7" fmla="*/ 1213854 w 9152201"/>
              <a:gd name="connsiteY7" fmla="*/ 4280000 h 4281672"/>
              <a:gd name="connsiteX8" fmla="*/ 5812 w 9152201"/>
              <a:gd name="connsiteY8" fmla="*/ 4281672 h 4281672"/>
              <a:gd name="connsiteX9" fmla="*/ 6613 w 9152201"/>
              <a:gd name="connsiteY9" fmla="*/ 718270 h 4281672"/>
              <a:gd name="connsiteX10" fmla="*/ 806 w 9152201"/>
              <a:gd name="connsiteY10" fmla="*/ 0 h 4281672"/>
              <a:gd name="connsiteX0" fmla="*/ 806 w 9152201"/>
              <a:gd name="connsiteY0" fmla="*/ 0 h 4281672"/>
              <a:gd name="connsiteX1" fmla="*/ 9150613 w 9152201"/>
              <a:gd name="connsiteY1" fmla="*/ 9702 h 4281672"/>
              <a:gd name="connsiteX2" fmla="*/ 9150613 w 9152201"/>
              <a:gd name="connsiteY2" fmla="*/ 89 h 4281672"/>
              <a:gd name="connsiteX3" fmla="*/ 9140347 w 9152201"/>
              <a:gd name="connsiteY3" fmla="*/ 3967387 h 4281672"/>
              <a:gd name="connsiteX4" fmla="*/ 1346814 w 9152201"/>
              <a:gd name="connsiteY4" fmla="*/ 4004170 h 4281672"/>
              <a:gd name="connsiteX5" fmla="*/ 1264357 w 9152201"/>
              <a:gd name="connsiteY5" fmla="*/ 4071617 h 4281672"/>
              <a:gd name="connsiteX6" fmla="*/ 1262230 w 9152201"/>
              <a:gd name="connsiteY6" fmla="*/ 4220084 h 4281672"/>
              <a:gd name="connsiteX7" fmla="*/ 1213854 w 9152201"/>
              <a:gd name="connsiteY7" fmla="*/ 4280000 h 4281672"/>
              <a:gd name="connsiteX8" fmla="*/ 5812 w 9152201"/>
              <a:gd name="connsiteY8" fmla="*/ 4281672 h 4281672"/>
              <a:gd name="connsiteX9" fmla="*/ 6613 w 9152201"/>
              <a:gd name="connsiteY9" fmla="*/ 718270 h 4281672"/>
              <a:gd name="connsiteX10" fmla="*/ 806 w 9152201"/>
              <a:gd name="connsiteY10" fmla="*/ 0 h 4281672"/>
              <a:gd name="connsiteX0" fmla="*/ 806 w 9152201"/>
              <a:gd name="connsiteY0" fmla="*/ 0 h 4281672"/>
              <a:gd name="connsiteX1" fmla="*/ 9150613 w 9152201"/>
              <a:gd name="connsiteY1" fmla="*/ 9702 h 4281672"/>
              <a:gd name="connsiteX2" fmla="*/ 9150613 w 9152201"/>
              <a:gd name="connsiteY2" fmla="*/ 89 h 4281672"/>
              <a:gd name="connsiteX3" fmla="*/ 9117878 w 9152201"/>
              <a:gd name="connsiteY3" fmla="*/ 4006425 h 4281672"/>
              <a:gd name="connsiteX4" fmla="*/ 1346814 w 9152201"/>
              <a:gd name="connsiteY4" fmla="*/ 4004170 h 4281672"/>
              <a:gd name="connsiteX5" fmla="*/ 1264357 w 9152201"/>
              <a:gd name="connsiteY5" fmla="*/ 4071617 h 4281672"/>
              <a:gd name="connsiteX6" fmla="*/ 1262230 w 9152201"/>
              <a:gd name="connsiteY6" fmla="*/ 4220084 h 4281672"/>
              <a:gd name="connsiteX7" fmla="*/ 1213854 w 9152201"/>
              <a:gd name="connsiteY7" fmla="*/ 4280000 h 4281672"/>
              <a:gd name="connsiteX8" fmla="*/ 5812 w 9152201"/>
              <a:gd name="connsiteY8" fmla="*/ 4281672 h 4281672"/>
              <a:gd name="connsiteX9" fmla="*/ 6613 w 9152201"/>
              <a:gd name="connsiteY9" fmla="*/ 718270 h 4281672"/>
              <a:gd name="connsiteX10" fmla="*/ 806 w 9152201"/>
              <a:gd name="connsiteY10" fmla="*/ 0 h 4281672"/>
              <a:gd name="connsiteX0" fmla="*/ 806 w 9150613"/>
              <a:gd name="connsiteY0" fmla="*/ 0 h 4281672"/>
              <a:gd name="connsiteX1" fmla="*/ 9150613 w 9150613"/>
              <a:gd name="connsiteY1" fmla="*/ 9702 h 4281672"/>
              <a:gd name="connsiteX2" fmla="*/ 9117878 w 9150613"/>
              <a:gd name="connsiteY2" fmla="*/ 0 h 4281672"/>
              <a:gd name="connsiteX3" fmla="*/ 9117878 w 9150613"/>
              <a:gd name="connsiteY3" fmla="*/ 4006425 h 4281672"/>
              <a:gd name="connsiteX4" fmla="*/ 1346814 w 9150613"/>
              <a:gd name="connsiteY4" fmla="*/ 4004170 h 4281672"/>
              <a:gd name="connsiteX5" fmla="*/ 1264357 w 9150613"/>
              <a:gd name="connsiteY5" fmla="*/ 4071617 h 4281672"/>
              <a:gd name="connsiteX6" fmla="*/ 1262230 w 9150613"/>
              <a:gd name="connsiteY6" fmla="*/ 4220084 h 4281672"/>
              <a:gd name="connsiteX7" fmla="*/ 1213854 w 9150613"/>
              <a:gd name="connsiteY7" fmla="*/ 4280000 h 4281672"/>
              <a:gd name="connsiteX8" fmla="*/ 5812 w 9150613"/>
              <a:gd name="connsiteY8" fmla="*/ 4281672 h 4281672"/>
              <a:gd name="connsiteX9" fmla="*/ 6613 w 9150613"/>
              <a:gd name="connsiteY9" fmla="*/ 718270 h 4281672"/>
              <a:gd name="connsiteX10" fmla="*/ 806 w 9150613"/>
              <a:gd name="connsiteY10" fmla="*/ 0 h 4281672"/>
              <a:gd name="connsiteX0" fmla="*/ 806 w 9150613"/>
              <a:gd name="connsiteY0" fmla="*/ 0 h 4281672"/>
              <a:gd name="connsiteX1" fmla="*/ 9150613 w 9150613"/>
              <a:gd name="connsiteY1" fmla="*/ 9702 h 4281672"/>
              <a:gd name="connsiteX2" fmla="*/ 9117878 w 9150613"/>
              <a:gd name="connsiteY2" fmla="*/ 0 h 4281672"/>
              <a:gd name="connsiteX3" fmla="*/ 9117878 w 9150613"/>
              <a:gd name="connsiteY3" fmla="*/ 4006425 h 4281672"/>
              <a:gd name="connsiteX4" fmla="*/ 1346814 w 9150613"/>
              <a:gd name="connsiteY4" fmla="*/ 4004170 h 4281672"/>
              <a:gd name="connsiteX5" fmla="*/ 1264357 w 9150613"/>
              <a:gd name="connsiteY5" fmla="*/ 4071617 h 4281672"/>
              <a:gd name="connsiteX6" fmla="*/ 1262230 w 9150613"/>
              <a:gd name="connsiteY6" fmla="*/ 4220084 h 4281672"/>
              <a:gd name="connsiteX7" fmla="*/ 1213854 w 9150613"/>
              <a:gd name="connsiteY7" fmla="*/ 4280000 h 4281672"/>
              <a:gd name="connsiteX8" fmla="*/ 5812 w 9150613"/>
              <a:gd name="connsiteY8" fmla="*/ 4281672 h 4281672"/>
              <a:gd name="connsiteX9" fmla="*/ 6613 w 9150613"/>
              <a:gd name="connsiteY9" fmla="*/ 718270 h 4281672"/>
              <a:gd name="connsiteX10" fmla="*/ 806 w 9150613"/>
              <a:gd name="connsiteY10" fmla="*/ 0 h 4281672"/>
              <a:gd name="connsiteX0" fmla="*/ 806 w 9150613"/>
              <a:gd name="connsiteY0" fmla="*/ 0 h 4281672"/>
              <a:gd name="connsiteX1" fmla="*/ 9150613 w 9150613"/>
              <a:gd name="connsiteY1" fmla="*/ 9702 h 4281672"/>
              <a:gd name="connsiteX2" fmla="*/ 9001225 w 9150613"/>
              <a:gd name="connsiteY2" fmla="*/ 138768 h 4281672"/>
              <a:gd name="connsiteX3" fmla="*/ 9117878 w 9150613"/>
              <a:gd name="connsiteY3" fmla="*/ 4006425 h 4281672"/>
              <a:gd name="connsiteX4" fmla="*/ 1346814 w 9150613"/>
              <a:gd name="connsiteY4" fmla="*/ 4004170 h 4281672"/>
              <a:gd name="connsiteX5" fmla="*/ 1264357 w 9150613"/>
              <a:gd name="connsiteY5" fmla="*/ 4071617 h 4281672"/>
              <a:gd name="connsiteX6" fmla="*/ 1262230 w 9150613"/>
              <a:gd name="connsiteY6" fmla="*/ 4220084 h 4281672"/>
              <a:gd name="connsiteX7" fmla="*/ 1213854 w 9150613"/>
              <a:gd name="connsiteY7" fmla="*/ 4280000 h 4281672"/>
              <a:gd name="connsiteX8" fmla="*/ 5812 w 9150613"/>
              <a:gd name="connsiteY8" fmla="*/ 4281672 h 4281672"/>
              <a:gd name="connsiteX9" fmla="*/ 6613 w 9150613"/>
              <a:gd name="connsiteY9" fmla="*/ 718270 h 4281672"/>
              <a:gd name="connsiteX10" fmla="*/ 806 w 9150613"/>
              <a:gd name="connsiteY10" fmla="*/ 0 h 4281672"/>
              <a:gd name="connsiteX0" fmla="*/ 806 w 9150613"/>
              <a:gd name="connsiteY0" fmla="*/ 0 h 4281672"/>
              <a:gd name="connsiteX1" fmla="*/ 9150613 w 9150613"/>
              <a:gd name="connsiteY1" fmla="*/ 9702 h 4281672"/>
              <a:gd name="connsiteX2" fmla="*/ 9117878 w 9150613"/>
              <a:gd name="connsiteY2" fmla="*/ 4006425 h 4281672"/>
              <a:gd name="connsiteX3" fmla="*/ 1346814 w 9150613"/>
              <a:gd name="connsiteY3" fmla="*/ 4004170 h 4281672"/>
              <a:gd name="connsiteX4" fmla="*/ 1264357 w 9150613"/>
              <a:gd name="connsiteY4" fmla="*/ 4071617 h 4281672"/>
              <a:gd name="connsiteX5" fmla="*/ 1262230 w 9150613"/>
              <a:gd name="connsiteY5" fmla="*/ 4220084 h 4281672"/>
              <a:gd name="connsiteX6" fmla="*/ 1213854 w 9150613"/>
              <a:gd name="connsiteY6" fmla="*/ 4280000 h 4281672"/>
              <a:gd name="connsiteX7" fmla="*/ 5812 w 9150613"/>
              <a:gd name="connsiteY7" fmla="*/ 4281672 h 4281672"/>
              <a:gd name="connsiteX8" fmla="*/ 6613 w 9150613"/>
              <a:gd name="connsiteY8" fmla="*/ 718270 h 4281672"/>
              <a:gd name="connsiteX9" fmla="*/ 806 w 9150613"/>
              <a:gd name="connsiteY9" fmla="*/ 0 h 4281672"/>
              <a:gd name="connsiteX0" fmla="*/ 806 w 9168840"/>
              <a:gd name="connsiteY0" fmla="*/ 0 h 4281672"/>
              <a:gd name="connsiteX1" fmla="*/ 9168840 w 9168840"/>
              <a:gd name="connsiteY1" fmla="*/ 0 h 4281672"/>
              <a:gd name="connsiteX2" fmla="*/ 9117878 w 9168840"/>
              <a:gd name="connsiteY2" fmla="*/ 4006425 h 4281672"/>
              <a:gd name="connsiteX3" fmla="*/ 1346814 w 9168840"/>
              <a:gd name="connsiteY3" fmla="*/ 4004170 h 4281672"/>
              <a:gd name="connsiteX4" fmla="*/ 1264357 w 9168840"/>
              <a:gd name="connsiteY4" fmla="*/ 4071617 h 4281672"/>
              <a:gd name="connsiteX5" fmla="*/ 1262230 w 9168840"/>
              <a:gd name="connsiteY5" fmla="*/ 4220084 h 4281672"/>
              <a:gd name="connsiteX6" fmla="*/ 1213854 w 9168840"/>
              <a:gd name="connsiteY6" fmla="*/ 4280000 h 4281672"/>
              <a:gd name="connsiteX7" fmla="*/ 5812 w 9168840"/>
              <a:gd name="connsiteY7" fmla="*/ 4281672 h 4281672"/>
              <a:gd name="connsiteX8" fmla="*/ 6613 w 9168840"/>
              <a:gd name="connsiteY8" fmla="*/ 718270 h 4281672"/>
              <a:gd name="connsiteX9" fmla="*/ 806 w 9168840"/>
              <a:gd name="connsiteY9" fmla="*/ 0 h 4281672"/>
              <a:gd name="connsiteX0" fmla="*/ 806 w 9117878"/>
              <a:gd name="connsiteY0" fmla="*/ 0 h 4281672"/>
              <a:gd name="connsiteX1" fmla="*/ 9117878 w 9117878"/>
              <a:gd name="connsiteY1" fmla="*/ 0 h 4281672"/>
              <a:gd name="connsiteX2" fmla="*/ 9117878 w 9117878"/>
              <a:gd name="connsiteY2" fmla="*/ 4006425 h 4281672"/>
              <a:gd name="connsiteX3" fmla="*/ 1346814 w 9117878"/>
              <a:gd name="connsiteY3" fmla="*/ 4004170 h 4281672"/>
              <a:gd name="connsiteX4" fmla="*/ 1264357 w 9117878"/>
              <a:gd name="connsiteY4" fmla="*/ 4071617 h 4281672"/>
              <a:gd name="connsiteX5" fmla="*/ 1262230 w 9117878"/>
              <a:gd name="connsiteY5" fmla="*/ 4220084 h 4281672"/>
              <a:gd name="connsiteX6" fmla="*/ 1213854 w 9117878"/>
              <a:gd name="connsiteY6" fmla="*/ 4280000 h 4281672"/>
              <a:gd name="connsiteX7" fmla="*/ 5812 w 9117878"/>
              <a:gd name="connsiteY7" fmla="*/ 4281672 h 4281672"/>
              <a:gd name="connsiteX8" fmla="*/ 6613 w 9117878"/>
              <a:gd name="connsiteY8" fmla="*/ 718270 h 4281672"/>
              <a:gd name="connsiteX9" fmla="*/ 806 w 9117878"/>
              <a:gd name="connsiteY9" fmla="*/ 0 h 4281672"/>
              <a:gd name="connsiteX0" fmla="*/ 1518678 w 10635750"/>
              <a:gd name="connsiteY0" fmla="*/ 0 h 4281672"/>
              <a:gd name="connsiteX1" fmla="*/ 10635750 w 10635750"/>
              <a:gd name="connsiteY1" fmla="*/ 0 h 4281672"/>
              <a:gd name="connsiteX2" fmla="*/ 10635750 w 10635750"/>
              <a:gd name="connsiteY2" fmla="*/ 4006425 h 4281672"/>
              <a:gd name="connsiteX3" fmla="*/ 2864686 w 10635750"/>
              <a:gd name="connsiteY3" fmla="*/ 4004170 h 4281672"/>
              <a:gd name="connsiteX4" fmla="*/ 2782229 w 10635750"/>
              <a:gd name="connsiteY4" fmla="*/ 4071617 h 4281672"/>
              <a:gd name="connsiteX5" fmla="*/ 2780102 w 10635750"/>
              <a:gd name="connsiteY5" fmla="*/ 4220084 h 4281672"/>
              <a:gd name="connsiteX6" fmla="*/ 2731726 w 10635750"/>
              <a:gd name="connsiteY6" fmla="*/ 4280000 h 4281672"/>
              <a:gd name="connsiteX7" fmla="*/ 1523684 w 10635750"/>
              <a:gd name="connsiteY7" fmla="*/ 4281672 h 4281672"/>
              <a:gd name="connsiteX8" fmla="*/ 1518678 w 10635750"/>
              <a:gd name="connsiteY8" fmla="*/ 0 h 4281672"/>
              <a:gd name="connsiteX0" fmla="*/ 197169 w 9314241"/>
              <a:gd name="connsiteY0" fmla="*/ 0 h 4281672"/>
              <a:gd name="connsiteX1" fmla="*/ 9314241 w 9314241"/>
              <a:gd name="connsiteY1" fmla="*/ 0 h 4281672"/>
              <a:gd name="connsiteX2" fmla="*/ 9314241 w 9314241"/>
              <a:gd name="connsiteY2" fmla="*/ 4006425 h 4281672"/>
              <a:gd name="connsiteX3" fmla="*/ 1543177 w 9314241"/>
              <a:gd name="connsiteY3" fmla="*/ 4004170 h 4281672"/>
              <a:gd name="connsiteX4" fmla="*/ 1460720 w 9314241"/>
              <a:gd name="connsiteY4" fmla="*/ 4071617 h 4281672"/>
              <a:gd name="connsiteX5" fmla="*/ 1458593 w 9314241"/>
              <a:gd name="connsiteY5" fmla="*/ 4220084 h 4281672"/>
              <a:gd name="connsiteX6" fmla="*/ 1410217 w 9314241"/>
              <a:gd name="connsiteY6" fmla="*/ 4280000 h 4281672"/>
              <a:gd name="connsiteX7" fmla="*/ 202175 w 9314241"/>
              <a:gd name="connsiteY7" fmla="*/ 4281672 h 4281672"/>
              <a:gd name="connsiteX8" fmla="*/ 197169 w 9314241"/>
              <a:gd name="connsiteY8" fmla="*/ 0 h 4281672"/>
              <a:gd name="connsiteX0" fmla="*/ 0 w 9117072"/>
              <a:gd name="connsiteY0" fmla="*/ 0 h 4281672"/>
              <a:gd name="connsiteX1" fmla="*/ 9117072 w 9117072"/>
              <a:gd name="connsiteY1" fmla="*/ 0 h 4281672"/>
              <a:gd name="connsiteX2" fmla="*/ 9117072 w 9117072"/>
              <a:gd name="connsiteY2" fmla="*/ 4006425 h 4281672"/>
              <a:gd name="connsiteX3" fmla="*/ 1346008 w 9117072"/>
              <a:gd name="connsiteY3" fmla="*/ 4004170 h 4281672"/>
              <a:gd name="connsiteX4" fmla="*/ 1263551 w 9117072"/>
              <a:gd name="connsiteY4" fmla="*/ 4071617 h 4281672"/>
              <a:gd name="connsiteX5" fmla="*/ 1261424 w 9117072"/>
              <a:gd name="connsiteY5" fmla="*/ 4220084 h 4281672"/>
              <a:gd name="connsiteX6" fmla="*/ 1213048 w 9117072"/>
              <a:gd name="connsiteY6" fmla="*/ 4280000 h 4281672"/>
              <a:gd name="connsiteX7" fmla="*/ 5006 w 9117072"/>
              <a:gd name="connsiteY7" fmla="*/ 4281672 h 4281672"/>
              <a:gd name="connsiteX8" fmla="*/ 0 w 9117072"/>
              <a:gd name="connsiteY8" fmla="*/ 0 h 4281672"/>
              <a:gd name="connsiteX0" fmla="*/ 0 w 9117072"/>
              <a:gd name="connsiteY0" fmla="*/ 0 h 4281672"/>
              <a:gd name="connsiteX1" fmla="*/ 9117072 w 9117072"/>
              <a:gd name="connsiteY1" fmla="*/ 0 h 4281672"/>
              <a:gd name="connsiteX2" fmla="*/ 9117072 w 9117072"/>
              <a:gd name="connsiteY2" fmla="*/ 4006425 h 4281672"/>
              <a:gd name="connsiteX3" fmla="*/ 1346008 w 9117072"/>
              <a:gd name="connsiteY3" fmla="*/ 4004170 h 4281672"/>
              <a:gd name="connsiteX4" fmla="*/ 1263551 w 9117072"/>
              <a:gd name="connsiteY4" fmla="*/ 4071617 h 4281672"/>
              <a:gd name="connsiteX5" fmla="*/ 1261424 w 9117072"/>
              <a:gd name="connsiteY5" fmla="*/ 4220084 h 4281672"/>
              <a:gd name="connsiteX6" fmla="*/ 1213048 w 9117072"/>
              <a:gd name="connsiteY6" fmla="*/ 4280000 h 4281672"/>
              <a:gd name="connsiteX7" fmla="*/ 5006 w 9117072"/>
              <a:gd name="connsiteY7" fmla="*/ 4281672 h 4281672"/>
              <a:gd name="connsiteX8" fmla="*/ 0 w 9117072"/>
              <a:gd name="connsiteY8" fmla="*/ 0 h 4281672"/>
              <a:gd name="connsiteX0" fmla="*/ 0 w 9117072"/>
              <a:gd name="connsiteY0" fmla="*/ 0 h 4281672"/>
              <a:gd name="connsiteX1" fmla="*/ 9117072 w 9117072"/>
              <a:gd name="connsiteY1" fmla="*/ 0 h 4281672"/>
              <a:gd name="connsiteX2" fmla="*/ 9117072 w 9117072"/>
              <a:gd name="connsiteY2" fmla="*/ 4006425 h 4281672"/>
              <a:gd name="connsiteX3" fmla="*/ 1346008 w 9117072"/>
              <a:gd name="connsiteY3" fmla="*/ 4004170 h 4281672"/>
              <a:gd name="connsiteX4" fmla="*/ 1263551 w 9117072"/>
              <a:gd name="connsiteY4" fmla="*/ 4071617 h 4281672"/>
              <a:gd name="connsiteX5" fmla="*/ 1261424 w 9117072"/>
              <a:gd name="connsiteY5" fmla="*/ 4220084 h 4281672"/>
              <a:gd name="connsiteX6" fmla="*/ 1213048 w 9117072"/>
              <a:gd name="connsiteY6" fmla="*/ 4280000 h 4281672"/>
              <a:gd name="connsiteX7" fmla="*/ 5006 w 9117072"/>
              <a:gd name="connsiteY7" fmla="*/ 4281672 h 4281672"/>
              <a:gd name="connsiteX8" fmla="*/ 0 w 9117072"/>
              <a:gd name="connsiteY8" fmla="*/ 0 h 4281672"/>
              <a:gd name="connsiteX0" fmla="*/ 0 w 9117072"/>
              <a:gd name="connsiteY0" fmla="*/ 0 h 4281672"/>
              <a:gd name="connsiteX1" fmla="*/ 9117072 w 9117072"/>
              <a:gd name="connsiteY1" fmla="*/ 0 h 4281672"/>
              <a:gd name="connsiteX2" fmla="*/ 9117072 w 9117072"/>
              <a:gd name="connsiteY2" fmla="*/ 4006425 h 4281672"/>
              <a:gd name="connsiteX3" fmla="*/ 1346008 w 9117072"/>
              <a:gd name="connsiteY3" fmla="*/ 4004170 h 4281672"/>
              <a:gd name="connsiteX4" fmla="*/ 1263551 w 9117072"/>
              <a:gd name="connsiteY4" fmla="*/ 4071617 h 4281672"/>
              <a:gd name="connsiteX5" fmla="*/ 1261424 w 9117072"/>
              <a:gd name="connsiteY5" fmla="*/ 4220084 h 4281672"/>
              <a:gd name="connsiteX6" fmla="*/ 1213048 w 9117072"/>
              <a:gd name="connsiteY6" fmla="*/ 4280000 h 4281672"/>
              <a:gd name="connsiteX7" fmla="*/ 5006 w 9117072"/>
              <a:gd name="connsiteY7" fmla="*/ 4281672 h 4281672"/>
              <a:gd name="connsiteX8" fmla="*/ 0 w 9117072"/>
              <a:gd name="connsiteY8" fmla="*/ 0 h 4281672"/>
              <a:gd name="connsiteX0" fmla="*/ 0 w 9117072"/>
              <a:gd name="connsiteY0" fmla="*/ 0 h 4281672"/>
              <a:gd name="connsiteX1" fmla="*/ 9117072 w 9117072"/>
              <a:gd name="connsiteY1" fmla="*/ 0 h 4281672"/>
              <a:gd name="connsiteX2" fmla="*/ 9117072 w 9117072"/>
              <a:gd name="connsiteY2" fmla="*/ 4006425 h 4281672"/>
              <a:gd name="connsiteX3" fmla="*/ 1346008 w 9117072"/>
              <a:gd name="connsiteY3" fmla="*/ 4004170 h 4281672"/>
              <a:gd name="connsiteX4" fmla="*/ 1263551 w 9117072"/>
              <a:gd name="connsiteY4" fmla="*/ 4071617 h 4281672"/>
              <a:gd name="connsiteX5" fmla="*/ 1261424 w 9117072"/>
              <a:gd name="connsiteY5" fmla="*/ 4220084 h 4281672"/>
              <a:gd name="connsiteX6" fmla="*/ 1213048 w 9117072"/>
              <a:gd name="connsiteY6" fmla="*/ 4280000 h 4281672"/>
              <a:gd name="connsiteX7" fmla="*/ 5006 w 9117072"/>
              <a:gd name="connsiteY7" fmla="*/ 4281672 h 4281672"/>
              <a:gd name="connsiteX8" fmla="*/ 0 w 9117072"/>
              <a:gd name="connsiteY8" fmla="*/ 0 h 4281672"/>
              <a:gd name="connsiteX0" fmla="*/ 0 w 9117072"/>
              <a:gd name="connsiteY0" fmla="*/ 0 h 4286583"/>
              <a:gd name="connsiteX1" fmla="*/ 9117072 w 9117072"/>
              <a:gd name="connsiteY1" fmla="*/ 0 h 4286583"/>
              <a:gd name="connsiteX2" fmla="*/ 9117072 w 9117072"/>
              <a:gd name="connsiteY2" fmla="*/ 4006425 h 4286583"/>
              <a:gd name="connsiteX3" fmla="*/ 1346008 w 9117072"/>
              <a:gd name="connsiteY3" fmla="*/ 4004170 h 4286583"/>
              <a:gd name="connsiteX4" fmla="*/ 1263551 w 9117072"/>
              <a:gd name="connsiteY4" fmla="*/ 4071617 h 4286583"/>
              <a:gd name="connsiteX5" fmla="*/ 1261424 w 9117072"/>
              <a:gd name="connsiteY5" fmla="*/ 4220084 h 4286583"/>
              <a:gd name="connsiteX6" fmla="*/ 1201866 w 9117072"/>
              <a:gd name="connsiteY6" fmla="*/ 4286583 h 4286583"/>
              <a:gd name="connsiteX7" fmla="*/ 5006 w 9117072"/>
              <a:gd name="connsiteY7" fmla="*/ 4281672 h 4286583"/>
              <a:gd name="connsiteX8" fmla="*/ 0 w 9117072"/>
              <a:gd name="connsiteY8" fmla="*/ 0 h 4286583"/>
              <a:gd name="connsiteX0" fmla="*/ 0 w 9117072"/>
              <a:gd name="connsiteY0" fmla="*/ 0 h 4349117"/>
              <a:gd name="connsiteX1" fmla="*/ 9117072 w 9117072"/>
              <a:gd name="connsiteY1" fmla="*/ 0 h 4349117"/>
              <a:gd name="connsiteX2" fmla="*/ 9117072 w 9117072"/>
              <a:gd name="connsiteY2" fmla="*/ 4006425 h 4349117"/>
              <a:gd name="connsiteX3" fmla="*/ 1346008 w 9117072"/>
              <a:gd name="connsiteY3" fmla="*/ 4004170 h 4349117"/>
              <a:gd name="connsiteX4" fmla="*/ 1263551 w 9117072"/>
              <a:gd name="connsiteY4" fmla="*/ 4071617 h 4349117"/>
              <a:gd name="connsiteX5" fmla="*/ 1261424 w 9117072"/>
              <a:gd name="connsiteY5" fmla="*/ 4220084 h 4349117"/>
              <a:gd name="connsiteX6" fmla="*/ 1193480 w 9117072"/>
              <a:gd name="connsiteY6" fmla="*/ 4349117 h 4349117"/>
              <a:gd name="connsiteX7" fmla="*/ 5006 w 9117072"/>
              <a:gd name="connsiteY7" fmla="*/ 4281672 h 4349117"/>
              <a:gd name="connsiteX8" fmla="*/ 0 w 9117072"/>
              <a:gd name="connsiteY8" fmla="*/ 0 h 4349117"/>
              <a:gd name="connsiteX0" fmla="*/ 0 w 9117072"/>
              <a:gd name="connsiteY0" fmla="*/ 0 h 4286583"/>
              <a:gd name="connsiteX1" fmla="*/ 9117072 w 9117072"/>
              <a:gd name="connsiteY1" fmla="*/ 0 h 4286583"/>
              <a:gd name="connsiteX2" fmla="*/ 9117072 w 9117072"/>
              <a:gd name="connsiteY2" fmla="*/ 4006425 h 4286583"/>
              <a:gd name="connsiteX3" fmla="*/ 1346008 w 9117072"/>
              <a:gd name="connsiteY3" fmla="*/ 4004170 h 4286583"/>
              <a:gd name="connsiteX4" fmla="*/ 1263551 w 9117072"/>
              <a:gd name="connsiteY4" fmla="*/ 4071617 h 4286583"/>
              <a:gd name="connsiteX5" fmla="*/ 1261424 w 9117072"/>
              <a:gd name="connsiteY5" fmla="*/ 4220084 h 4286583"/>
              <a:gd name="connsiteX6" fmla="*/ 1196276 w 9117072"/>
              <a:gd name="connsiteY6" fmla="*/ 4286583 h 4286583"/>
              <a:gd name="connsiteX7" fmla="*/ 5006 w 9117072"/>
              <a:gd name="connsiteY7" fmla="*/ 4281672 h 4286583"/>
              <a:gd name="connsiteX8" fmla="*/ 0 w 9117072"/>
              <a:gd name="connsiteY8" fmla="*/ 0 h 4286583"/>
              <a:gd name="connsiteX0" fmla="*/ 0 w 9117072"/>
              <a:gd name="connsiteY0" fmla="*/ 0 h 4363937"/>
              <a:gd name="connsiteX1" fmla="*/ 9117072 w 9117072"/>
              <a:gd name="connsiteY1" fmla="*/ 0 h 4363937"/>
              <a:gd name="connsiteX2" fmla="*/ 9117072 w 9117072"/>
              <a:gd name="connsiteY2" fmla="*/ 4006425 h 4363937"/>
              <a:gd name="connsiteX3" fmla="*/ 1346008 w 9117072"/>
              <a:gd name="connsiteY3" fmla="*/ 4004170 h 4363937"/>
              <a:gd name="connsiteX4" fmla="*/ 1263551 w 9117072"/>
              <a:gd name="connsiteY4" fmla="*/ 4071617 h 4363937"/>
              <a:gd name="connsiteX5" fmla="*/ 1261424 w 9117072"/>
              <a:gd name="connsiteY5" fmla="*/ 4220084 h 4363937"/>
              <a:gd name="connsiteX6" fmla="*/ 1196276 w 9117072"/>
              <a:gd name="connsiteY6" fmla="*/ 4286583 h 4363937"/>
              <a:gd name="connsiteX7" fmla="*/ 5006 w 9117072"/>
              <a:gd name="connsiteY7" fmla="*/ 4281672 h 4363937"/>
              <a:gd name="connsiteX8" fmla="*/ 0 w 9117072"/>
              <a:gd name="connsiteY8" fmla="*/ 0 h 4363937"/>
              <a:gd name="connsiteX0" fmla="*/ 0 w 9117072"/>
              <a:gd name="connsiteY0" fmla="*/ 0 h 4286583"/>
              <a:gd name="connsiteX1" fmla="*/ 9117072 w 9117072"/>
              <a:gd name="connsiteY1" fmla="*/ 0 h 4286583"/>
              <a:gd name="connsiteX2" fmla="*/ 9117072 w 9117072"/>
              <a:gd name="connsiteY2" fmla="*/ 4006425 h 4286583"/>
              <a:gd name="connsiteX3" fmla="*/ 1346008 w 9117072"/>
              <a:gd name="connsiteY3" fmla="*/ 4004170 h 4286583"/>
              <a:gd name="connsiteX4" fmla="*/ 1263551 w 9117072"/>
              <a:gd name="connsiteY4" fmla="*/ 4071617 h 4286583"/>
              <a:gd name="connsiteX5" fmla="*/ 1261424 w 9117072"/>
              <a:gd name="connsiteY5" fmla="*/ 4220084 h 4286583"/>
              <a:gd name="connsiteX6" fmla="*/ 1196276 w 9117072"/>
              <a:gd name="connsiteY6" fmla="*/ 4286583 h 4286583"/>
              <a:gd name="connsiteX7" fmla="*/ 5006 w 9117072"/>
              <a:gd name="connsiteY7" fmla="*/ 4281672 h 4286583"/>
              <a:gd name="connsiteX8" fmla="*/ 0 w 9117072"/>
              <a:gd name="connsiteY8" fmla="*/ 0 h 4286583"/>
              <a:gd name="connsiteX0" fmla="*/ 0 w 9117072"/>
              <a:gd name="connsiteY0" fmla="*/ 0 h 4414942"/>
              <a:gd name="connsiteX1" fmla="*/ 9117072 w 9117072"/>
              <a:gd name="connsiteY1" fmla="*/ 0 h 4414942"/>
              <a:gd name="connsiteX2" fmla="*/ 9117072 w 9117072"/>
              <a:gd name="connsiteY2" fmla="*/ 4006425 h 4414942"/>
              <a:gd name="connsiteX3" fmla="*/ 1346008 w 9117072"/>
              <a:gd name="connsiteY3" fmla="*/ 4004170 h 4414942"/>
              <a:gd name="connsiteX4" fmla="*/ 1263551 w 9117072"/>
              <a:gd name="connsiteY4" fmla="*/ 4071617 h 4414942"/>
              <a:gd name="connsiteX5" fmla="*/ 1261424 w 9117072"/>
              <a:gd name="connsiteY5" fmla="*/ 4220084 h 4414942"/>
              <a:gd name="connsiteX6" fmla="*/ 1182298 w 9117072"/>
              <a:gd name="connsiteY6" fmla="*/ 4414942 h 4414942"/>
              <a:gd name="connsiteX7" fmla="*/ 5006 w 9117072"/>
              <a:gd name="connsiteY7" fmla="*/ 4281672 h 4414942"/>
              <a:gd name="connsiteX8" fmla="*/ 0 w 9117072"/>
              <a:gd name="connsiteY8" fmla="*/ 0 h 4414942"/>
              <a:gd name="connsiteX0" fmla="*/ 0 w 9117072"/>
              <a:gd name="connsiteY0" fmla="*/ 0 h 4283291"/>
              <a:gd name="connsiteX1" fmla="*/ 9117072 w 9117072"/>
              <a:gd name="connsiteY1" fmla="*/ 0 h 4283291"/>
              <a:gd name="connsiteX2" fmla="*/ 9117072 w 9117072"/>
              <a:gd name="connsiteY2" fmla="*/ 4006425 h 4283291"/>
              <a:gd name="connsiteX3" fmla="*/ 1346008 w 9117072"/>
              <a:gd name="connsiteY3" fmla="*/ 4004170 h 4283291"/>
              <a:gd name="connsiteX4" fmla="*/ 1263551 w 9117072"/>
              <a:gd name="connsiteY4" fmla="*/ 4071617 h 4283291"/>
              <a:gd name="connsiteX5" fmla="*/ 1261424 w 9117072"/>
              <a:gd name="connsiteY5" fmla="*/ 4220084 h 4283291"/>
              <a:gd name="connsiteX6" fmla="*/ 1204663 w 9117072"/>
              <a:gd name="connsiteY6" fmla="*/ 4283291 h 4283291"/>
              <a:gd name="connsiteX7" fmla="*/ 5006 w 9117072"/>
              <a:gd name="connsiteY7" fmla="*/ 4281672 h 4283291"/>
              <a:gd name="connsiteX8" fmla="*/ 0 w 9117072"/>
              <a:gd name="connsiteY8" fmla="*/ 0 h 4283291"/>
              <a:gd name="connsiteX0" fmla="*/ 0 w 9117072"/>
              <a:gd name="connsiteY0" fmla="*/ 0 h 4287086"/>
              <a:gd name="connsiteX1" fmla="*/ 9117072 w 9117072"/>
              <a:gd name="connsiteY1" fmla="*/ 0 h 4287086"/>
              <a:gd name="connsiteX2" fmla="*/ 9117072 w 9117072"/>
              <a:gd name="connsiteY2" fmla="*/ 4006425 h 4287086"/>
              <a:gd name="connsiteX3" fmla="*/ 1346008 w 9117072"/>
              <a:gd name="connsiteY3" fmla="*/ 4004170 h 4287086"/>
              <a:gd name="connsiteX4" fmla="*/ 1263551 w 9117072"/>
              <a:gd name="connsiteY4" fmla="*/ 4071617 h 4287086"/>
              <a:gd name="connsiteX5" fmla="*/ 1261424 w 9117072"/>
              <a:gd name="connsiteY5" fmla="*/ 4220084 h 4287086"/>
              <a:gd name="connsiteX6" fmla="*/ 1204663 w 9117072"/>
              <a:gd name="connsiteY6" fmla="*/ 4283291 h 4287086"/>
              <a:gd name="connsiteX7" fmla="*/ 5006 w 9117072"/>
              <a:gd name="connsiteY7" fmla="*/ 4281672 h 4287086"/>
              <a:gd name="connsiteX8" fmla="*/ 0 w 9117072"/>
              <a:gd name="connsiteY8" fmla="*/ 0 h 4287086"/>
              <a:gd name="connsiteX0" fmla="*/ 0 w 9117072"/>
              <a:gd name="connsiteY0" fmla="*/ 0 h 4295952"/>
              <a:gd name="connsiteX1" fmla="*/ 9117072 w 9117072"/>
              <a:gd name="connsiteY1" fmla="*/ 0 h 4295952"/>
              <a:gd name="connsiteX2" fmla="*/ 9117072 w 9117072"/>
              <a:gd name="connsiteY2" fmla="*/ 4006425 h 4295952"/>
              <a:gd name="connsiteX3" fmla="*/ 1346008 w 9117072"/>
              <a:gd name="connsiteY3" fmla="*/ 4004170 h 4295952"/>
              <a:gd name="connsiteX4" fmla="*/ 1263551 w 9117072"/>
              <a:gd name="connsiteY4" fmla="*/ 4071617 h 4295952"/>
              <a:gd name="connsiteX5" fmla="*/ 1261424 w 9117072"/>
              <a:gd name="connsiteY5" fmla="*/ 4220084 h 4295952"/>
              <a:gd name="connsiteX6" fmla="*/ 1204663 w 9117072"/>
              <a:gd name="connsiteY6" fmla="*/ 4283291 h 4295952"/>
              <a:gd name="connsiteX7" fmla="*/ 5006 w 9117072"/>
              <a:gd name="connsiteY7" fmla="*/ 4281672 h 4295952"/>
              <a:gd name="connsiteX8" fmla="*/ 0 w 9117072"/>
              <a:gd name="connsiteY8" fmla="*/ 0 h 4295952"/>
              <a:gd name="connsiteX0" fmla="*/ 0 w 9117072"/>
              <a:gd name="connsiteY0" fmla="*/ 0 h 4287086"/>
              <a:gd name="connsiteX1" fmla="*/ 9117072 w 9117072"/>
              <a:gd name="connsiteY1" fmla="*/ 0 h 4287086"/>
              <a:gd name="connsiteX2" fmla="*/ 9117072 w 9117072"/>
              <a:gd name="connsiteY2" fmla="*/ 4006425 h 4287086"/>
              <a:gd name="connsiteX3" fmla="*/ 1346008 w 9117072"/>
              <a:gd name="connsiteY3" fmla="*/ 4004170 h 4287086"/>
              <a:gd name="connsiteX4" fmla="*/ 1263551 w 9117072"/>
              <a:gd name="connsiteY4" fmla="*/ 4071617 h 4287086"/>
              <a:gd name="connsiteX5" fmla="*/ 1261424 w 9117072"/>
              <a:gd name="connsiteY5" fmla="*/ 4220084 h 4287086"/>
              <a:gd name="connsiteX6" fmla="*/ 1204663 w 9117072"/>
              <a:gd name="connsiteY6" fmla="*/ 4283291 h 4287086"/>
              <a:gd name="connsiteX7" fmla="*/ 5006 w 9117072"/>
              <a:gd name="connsiteY7" fmla="*/ 4281672 h 4287086"/>
              <a:gd name="connsiteX8" fmla="*/ 0 w 9117072"/>
              <a:gd name="connsiteY8" fmla="*/ 0 h 4287086"/>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1424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1424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1424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1424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1424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1424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1424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5006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346008 w 9117072"/>
              <a:gd name="connsiteY3" fmla="*/ 4004170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3568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419581 w 9117072"/>
              <a:gd name="connsiteY3" fmla="*/ 4006964 h 4286078"/>
              <a:gd name="connsiteX4" fmla="*/ 1263551 w 9117072"/>
              <a:gd name="connsiteY4" fmla="*/ 4071617 h 4286078"/>
              <a:gd name="connsiteX5" fmla="*/ 1264219 w 9117072"/>
              <a:gd name="connsiteY5" fmla="*/ 4220084 h 4286078"/>
              <a:gd name="connsiteX6" fmla="*/ 1204663 w 9117072"/>
              <a:gd name="connsiteY6" fmla="*/ 4283291 h 4286078"/>
              <a:gd name="connsiteX7" fmla="*/ 3568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419581 w 9117072"/>
              <a:gd name="connsiteY3" fmla="*/ 4006964 h 4286078"/>
              <a:gd name="connsiteX4" fmla="*/ 1346616 w 9117072"/>
              <a:gd name="connsiteY4" fmla="*/ 4082794 h 4286078"/>
              <a:gd name="connsiteX5" fmla="*/ 1264219 w 9117072"/>
              <a:gd name="connsiteY5" fmla="*/ 4220084 h 4286078"/>
              <a:gd name="connsiteX6" fmla="*/ 1204663 w 9117072"/>
              <a:gd name="connsiteY6" fmla="*/ 4283291 h 4286078"/>
              <a:gd name="connsiteX7" fmla="*/ 3568 w 9117072"/>
              <a:gd name="connsiteY7" fmla="*/ 4281672 h 4286078"/>
              <a:gd name="connsiteX8" fmla="*/ 0 w 9117072"/>
              <a:gd name="connsiteY8" fmla="*/ 0 h 4286078"/>
              <a:gd name="connsiteX0" fmla="*/ 0 w 9117072"/>
              <a:gd name="connsiteY0" fmla="*/ 0 h 4286078"/>
              <a:gd name="connsiteX1" fmla="*/ 9117072 w 9117072"/>
              <a:gd name="connsiteY1" fmla="*/ 0 h 4286078"/>
              <a:gd name="connsiteX2" fmla="*/ 9117072 w 9117072"/>
              <a:gd name="connsiteY2" fmla="*/ 4006425 h 4286078"/>
              <a:gd name="connsiteX3" fmla="*/ 1419581 w 9117072"/>
              <a:gd name="connsiteY3" fmla="*/ 4006964 h 4286078"/>
              <a:gd name="connsiteX4" fmla="*/ 1346616 w 9117072"/>
              <a:gd name="connsiteY4" fmla="*/ 4082794 h 4286078"/>
              <a:gd name="connsiteX5" fmla="*/ 1349658 w 9117072"/>
              <a:gd name="connsiteY5" fmla="*/ 4242437 h 4286078"/>
              <a:gd name="connsiteX6" fmla="*/ 1204663 w 9117072"/>
              <a:gd name="connsiteY6" fmla="*/ 4283291 h 4286078"/>
              <a:gd name="connsiteX7" fmla="*/ 3568 w 9117072"/>
              <a:gd name="connsiteY7" fmla="*/ 4281672 h 4286078"/>
              <a:gd name="connsiteX8" fmla="*/ 0 w 9117072"/>
              <a:gd name="connsiteY8" fmla="*/ 0 h 4286078"/>
              <a:gd name="connsiteX0" fmla="*/ 0 w 9117072"/>
              <a:gd name="connsiteY0" fmla="*/ 0 h 4294461"/>
              <a:gd name="connsiteX1" fmla="*/ 9117072 w 9117072"/>
              <a:gd name="connsiteY1" fmla="*/ 0 h 4294461"/>
              <a:gd name="connsiteX2" fmla="*/ 9117072 w 9117072"/>
              <a:gd name="connsiteY2" fmla="*/ 4006425 h 4294461"/>
              <a:gd name="connsiteX3" fmla="*/ 1419581 w 9117072"/>
              <a:gd name="connsiteY3" fmla="*/ 4006964 h 4294461"/>
              <a:gd name="connsiteX4" fmla="*/ 1346616 w 9117072"/>
              <a:gd name="connsiteY4" fmla="*/ 4082794 h 4294461"/>
              <a:gd name="connsiteX5" fmla="*/ 1349658 w 9117072"/>
              <a:gd name="connsiteY5" fmla="*/ 4242437 h 4294461"/>
              <a:gd name="connsiteX6" fmla="*/ 1294848 w 9117072"/>
              <a:gd name="connsiteY6" fmla="*/ 4291674 h 4294461"/>
              <a:gd name="connsiteX7" fmla="*/ 3568 w 9117072"/>
              <a:gd name="connsiteY7" fmla="*/ 4281672 h 4294461"/>
              <a:gd name="connsiteX8" fmla="*/ 0 w 9117072"/>
              <a:gd name="connsiteY8" fmla="*/ 0 h 4294461"/>
              <a:gd name="connsiteX0" fmla="*/ 0 w 9117072"/>
              <a:gd name="connsiteY0" fmla="*/ 0 h 4298976"/>
              <a:gd name="connsiteX1" fmla="*/ 9117072 w 9117072"/>
              <a:gd name="connsiteY1" fmla="*/ 0 h 4298976"/>
              <a:gd name="connsiteX2" fmla="*/ 9117072 w 9117072"/>
              <a:gd name="connsiteY2" fmla="*/ 4006425 h 4298976"/>
              <a:gd name="connsiteX3" fmla="*/ 1419581 w 9117072"/>
              <a:gd name="connsiteY3" fmla="*/ 4006964 h 4298976"/>
              <a:gd name="connsiteX4" fmla="*/ 1346616 w 9117072"/>
              <a:gd name="connsiteY4" fmla="*/ 4082794 h 4298976"/>
              <a:gd name="connsiteX5" fmla="*/ 1349658 w 9117072"/>
              <a:gd name="connsiteY5" fmla="*/ 4242437 h 4298976"/>
              <a:gd name="connsiteX6" fmla="*/ 1294848 w 9117072"/>
              <a:gd name="connsiteY6" fmla="*/ 4291674 h 4298976"/>
              <a:gd name="connsiteX7" fmla="*/ 3568 w 9117072"/>
              <a:gd name="connsiteY7" fmla="*/ 4298436 h 4298976"/>
              <a:gd name="connsiteX8" fmla="*/ 0 w 9117072"/>
              <a:gd name="connsiteY8" fmla="*/ 0 h 4298976"/>
              <a:gd name="connsiteX0" fmla="*/ 0 w 9117072"/>
              <a:gd name="connsiteY0" fmla="*/ 0 h 4296182"/>
              <a:gd name="connsiteX1" fmla="*/ 9117072 w 9117072"/>
              <a:gd name="connsiteY1" fmla="*/ 0 h 4296182"/>
              <a:gd name="connsiteX2" fmla="*/ 9117072 w 9117072"/>
              <a:gd name="connsiteY2" fmla="*/ 4006425 h 4296182"/>
              <a:gd name="connsiteX3" fmla="*/ 1419581 w 9117072"/>
              <a:gd name="connsiteY3" fmla="*/ 4006964 h 4296182"/>
              <a:gd name="connsiteX4" fmla="*/ 1346616 w 9117072"/>
              <a:gd name="connsiteY4" fmla="*/ 4082794 h 4296182"/>
              <a:gd name="connsiteX5" fmla="*/ 1349658 w 9117072"/>
              <a:gd name="connsiteY5" fmla="*/ 4242437 h 4296182"/>
              <a:gd name="connsiteX6" fmla="*/ 1294848 w 9117072"/>
              <a:gd name="connsiteY6" fmla="*/ 4291674 h 4296182"/>
              <a:gd name="connsiteX7" fmla="*/ 3568 w 9117072"/>
              <a:gd name="connsiteY7" fmla="*/ 4295642 h 4296182"/>
              <a:gd name="connsiteX8" fmla="*/ 0 w 9117072"/>
              <a:gd name="connsiteY8" fmla="*/ 0 h 4296182"/>
              <a:gd name="connsiteX0" fmla="*/ 0 w 9117072"/>
              <a:gd name="connsiteY0" fmla="*/ 0 h 4294461"/>
              <a:gd name="connsiteX1" fmla="*/ 9117072 w 9117072"/>
              <a:gd name="connsiteY1" fmla="*/ 0 h 4294461"/>
              <a:gd name="connsiteX2" fmla="*/ 9117072 w 9117072"/>
              <a:gd name="connsiteY2" fmla="*/ 4006425 h 4294461"/>
              <a:gd name="connsiteX3" fmla="*/ 1419581 w 9117072"/>
              <a:gd name="connsiteY3" fmla="*/ 4006964 h 4294461"/>
              <a:gd name="connsiteX4" fmla="*/ 1346616 w 9117072"/>
              <a:gd name="connsiteY4" fmla="*/ 4082794 h 4294461"/>
              <a:gd name="connsiteX5" fmla="*/ 1349658 w 9117072"/>
              <a:gd name="connsiteY5" fmla="*/ 4242437 h 4294461"/>
              <a:gd name="connsiteX6" fmla="*/ 1294848 w 9117072"/>
              <a:gd name="connsiteY6" fmla="*/ 4291674 h 4294461"/>
              <a:gd name="connsiteX7" fmla="*/ 3568 w 9117072"/>
              <a:gd name="connsiteY7" fmla="*/ 4292848 h 4294461"/>
              <a:gd name="connsiteX8" fmla="*/ 0 w 9117072"/>
              <a:gd name="connsiteY8" fmla="*/ 0 h 4294461"/>
              <a:gd name="connsiteX0" fmla="*/ 0 w 9117072"/>
              <a:gd name="connsiteY0" fmla="*/ 0 h 4294461"/>
              <a:gd name="connsiteX1" fmla="*/ 9117072 w 9117072"/>
              <a:gd name="connsiteY1" fmla="*/ 0 h 4294461"/>
              <a:gd name="connsiteX2" fmla="*/ 9117072 w 9117072"/>
              <a:gd name="connsiteY2" fmla="*/ 4006425 h 4294461"/>
              <a:gd name="connsiteX3" fmla="*/ 1419581 w 9117072"/>
              <a:gd name="connsiteY3" fmla="*/ 4006964 h 4294461"/>
              <a:gd name="connsiteX4" fmla="*/ 1346616 w 9117072"/>
              <a:gd name="connsiteY4" fmla="*/ 4082794 h 4294461"/>
              <a:gd name="connsiteX5" fmla="*/ 1349658 w 9117072"/>
              <a:gd name="connsiteY5" fmla="*/ 4242437 h 4294461"/>
              <a:gd name="connsiteX6" fmla="*/ 1294848 w 9117072"/>
              <a:gd name="connsiteY6" fmla="*/ 4291674 h 4294461"/>
              <a:gd name="connsiteX7" fmla="*/ 3568 w 9117072"/>
              <a:gd name="connsiteY7" fmla="*/ 4292848 h 4294461"/>
              <a:gd name="connsiteX8" fmla="*/ 0 w 9117072"/>
              <a:gd name="connsiteY8" fmla="*/ 0 h 4294461"/>
              <a:gd name="connsiteX0" fmla="*/ 0 w 9117072"/>
              <a:gd name="connsiteY0" fmla="*/ 0 h 4294461"/>
              <a:gd name="connsiteX1" fmla="*/ 9117072 w 9117072"/>
              <a:gd name="connsiteY1" fmla="*/ 0 h 4294461"/>
              <a:gd name="connsiteX2" fmla="*/ 9117072 w 9117072"/>
              <a:gd name="connsiteY2" fmla="*/ 4006425 h 4294461"/>
              <a:gd name="connsiteX3" fmla="*/ 1410087 w 9117072"/>
              <a:gd name="connsiteY3" fmla="*/ 4006964 h 4294461"/>
              <a:gd name="connsiteX4" fmla="*/ 1346616 w 9117072"/>
              <a:gd name="connsiteY4" fmla="*/ 4082794 h 4294461"/>
              <a:gd name="connsiteX5" fmla="*/ 1349658 w 9117072"/>
              <a:gd name="connsiteY5" fmla="*/ 4242437 h 4294461"/>
              <a:gd name="connsiteX6" fmla="*/ 1294848 w 9117072"/>
              <a:gd name="connsiteY6" fmla="*/ 4291674 h 4294461"/>
              <a:gd name="connsiteX7" fmla="*/ 3568 w 9117072"/>
              <a:gd name="connsiteY7" fmla="*/ 4292848 h 4294461"/>
              <a:gd name="connsiteX8" fmla="*/ 0 w 9117072"/>
              <a:gd name="connsiteY8" fmla="*/ 0 h 4294461"/>
              <a:gd name="connsiteX0" fmla="*/ 0 w 9117072"/>
              <a:gd name="connsiteY0" fmla="*/ 0 h 4293963"/>
              <a:gd name="connsiteX1" fmla="*/ 9117072 w 9117072"/>
              <a:gd name="connsiteY1" fmla="*/ 0 h 4293963"/>
              <a:gd name="connsiteX2" fmla="*/ 9117072 w 9117072"/>
              <a:gd name="connsiteY2" fmla="*/ 4006425 h 4293963"/>
              <a:gd name="connsiteX3" fmla="*/ 1410087 w 9117072"/>
              <a:gd name="connsiteY3" fmla="*/ 4006964 h 4293963"/>
              <a:gd name="connsiteX4" fmla="*/ 1346616 w 9117072"/>
              <a:gd name="connsiteY4" fmla="*/ 4082794 h 4293963"/>
              <a:gd name="connsiteX5" fmla="*/ 1349658 w 9117072"/>
              <a:gd name="connsiteY5" fmla="*/ 4242437 h 4293963"/>
              <a:gd name="connsiteX6" fmla="*/ 1294848 w 9117072"/>
              <a:gd name="connsiteY6" fmla="*/ 4291674 h 4293963"/>
              <a:gd name="connsiteX7" fmla="*/ 3568 w 9117072"/>
              <a:gd name="connsiteY7" fmla="*/ 4292848 h 4293963"/>
              <a:gd name="connsiteX8" fmla="*/ 0 w 9117072"/>
              <a:gd name="connsiteY8" fmla="*/ 0 h 4293963"/>
              <a:gd name="connsiteX0" fmla="*/ 0 w 9117072"/>
              <a:gd name="connsiteY0" fmla="*/ 0 h 4293964"/>
              <a:gd name="connsiteX1" fmla="*/ 9117072 w 9117072"/>
              <a:gd name="connsiteY1" fmla="*/ 0 h 4293964"/>
              <a:gd name="connsiteX2" fmla="*/ 9117072 w 9117072"/>
              <a:gd name="connsiteY2" fmla="*/ 4006425 h 4293964"/>
              <a:gd name="connsiteX3" fmla="*/ 1410087 w 9117072"/>
              <a:gd name="connsiteY3" fmla="*/ 4006964 h 4293964"/>
              <a:gd name="connsiteX4" fmla="*/ 1346616 w 9117072"/>
              <a:gd name="connsiteY4" fmla="*/ 4077205 h 4293964"/>
              <a:gd name="connsiteX5" fmla="*/ 1349658 w 9117072"/>
              <a:gd name="connsiteY5" fmla="*/ 4242437 h 4293964"/>
              <a:gd name="connsiteX6" fmla="*/ 1294848 w 9117072"/>
              <a:gd name="connsiteY6" fmla="*/ 4291674 h 4293964"/>
              <a:gd name="connsiteX7" fmla="*/ 3568 w 9117072"/>
              <a:gd name="connsiteY7" fmla="*/ 4292848 h 4293964"/>
              <a:gd name="connsiteX8" fmla="*/ 0 w 9117072"/>
              <a:gd name="connsiteY8" fmla="*/ 0 h 4293964"/>
              <a:gd name="connsiteX0" fmla="*/ 0 w 9117072"/>
              <a:gd name="connsiteY0" fmla="*/ 0 h 4293964"/>
              <a:gd name="connsiteX1" fmla="*/ 9117072 w 9117072"/>
              <a:gd name="connsiteY1" fmla="*/ 0 h 4293964"/>
              <a:gd name="connsiteX2" fmla="*/ 9117072 w 9117072"/>
              <a:gd name="connsiteY2" fmla="*/ 4006425 h 4293964"/>
              <a:gd name="connsiteX3" fmla="*/ 1410087 w 9117072"/>
              <a:gd name="connsiteY3" fmla="*/ 4006964 h 4293964"/>
              <a:gd name="connsiteX4" fmla="*/ 1351363 w 9117072"/>
              <a:gd name="connsiteY4" fmla="*/ 4085589 h 4293964"/>
              <a:gd name="connsiteX5" fmla="*/ 1349658 w 9117072"/>
              <a:gd name="connsiteY5" fmla="*/ 4242437 h 4293964"/>
              <a:gd name="connsiteX6" fmla="*/ 1294848 w 9117072"/>
              <a:gd name="connsiteY6" fmla="*/ 4291674 h 4293964"/>
              <a:gd name="connsiteX7" fmla="*/ 3568 w 9117072"/>
              <a:gd name="connsiteY7" fmla="*/ 4292848 h 4293964"/>
              <a:gd name="connsiteX8" fmla="*/ 0 w 9117072"/>
              <a:gd name="connsiteY8" fmla="*/ 0 h 4293964"/>
              <a:gd name="connsiteX0" fmla="*/ 0 w 9117072"/>
              <a:gd name="connsiteY0" fmla="*/ 0 h 4293964"/>
              <a:gd name="connsiteX1" fmla="*/ 9117072 w 9117072"/>
              <a:gd name="connsiteY1" fmla="*/ 0 h 4293964"/>
              <a:gd name="connsiteX2" fmla="*/ 9117072 w 9117072"/>
              <a:gd name="connsiteY2" fmla="*/ 4006425 h 4293964"/>
              <a:gd name="connsiteX3" fmla="*/ 1410087 w 9117072"/>
              <a:gd name="connsiteY3" fmla="*/ 4006964 h 4293964"/>
              <a:gd name="connsiteX4" fmla="*/ 1351363 w 9117072"/>
              <a:gd name="connsiteY4" fmla="*/ 4085589 h 4293964"/>
              <a:gd name="connsiteX5" fmla="*/ 1349658 w 9117072"/>
              <a:gd name="connsiteY5" fmla="*/ 4242437 h 4293964"/>
              <a:gd name="connsiteX6" fmla="*/ 1294848 w 9117072"/>
              <a:gd name="connsiteY6" fmla="*/ 4291674 h 4293964"/>
              <a:gd name="connsiteX7" fmla="*/ 3568 w 9117072"/>
              <a:gd name="connsiteY7" fmla="*/ 4292848 h 4293964"/>
              <a:gd name="connsiteX8" fmla="*/ 0 w 9117072"/>
              <a:gd name="connsiteY8" fmla="*/ 0 h 429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17072" h="4293964">
                <a:moveTo>
                  <a:pt x="0" y="0"/>
                </a:moveTo>
                <a:lnTo>
                  <a:pt x="9117072" y="0"/>
                </a:lnTo>
                <a:lnTo>
                  <a:pt x="9117072" y="4006425"/>
                </a:lnTo>
                <a:lnTo>
                  <a:pt x="1410087" y="4006964"/>
                </a:lnTo>
                <a:cubicBezTo>
                  <a:pt x="1362013" y="4011137"/>
                  <a:pt x="1351017" y="4033148"/>
                  <a:pt x="1351363" y="4085589"/>
                </a:cubicBezTo>
                <a:cubicBezTo>
                  <a:pt x="1351711" y="4151196"/>
                  <a:pt x="1351391" y="4200554"/>
                  <a:pt x="1349658" y="4242437"/>
                </a:cubicBezTo>
                <a:cubicBezTo>
                  <a:pt x="1347925" y="4284320"/>
                  <a:pt x="1334479" y="4289384"/>
                  <a:pt x="1294848" y="4291674"/>
                </a:cubicBezTo>
                <a:cubicBezTo>
                  <a:pt x="1255217" y="4293964"/>
                  <a:pt x="403454" y="4293388"/>
                  <a:pt x="3568" y="4292848"/>
                </a:cubicBezTo>
                <a:cubicBezTo>
                  <a:pt x="1761" y="3267521"/>
                  <a:pt x="239" y="1086814"/>
                  <a:pt x="0" y="0"/>
                </a:cubicBezTo>
                <a:close/>
              </a:path>
            </a:pathLst>
          </a:custGeom>
        </p:spPr>
        <p:txBody>
          <a:bodyPr/>
          <a:lstStyle>
            <a:lvl1pPr>
              <a:defRPr lang="en-GB" dirty="0"/>
            </a:lvl1pPr>
          </a:lstStyle>
          <a:p>
            <a:endParaRPr lang="en-GB" dirty="0"/>
          </a:p>
        </p:txBody>
      </p:sp>
      <p:sp>
        <p:nvSpPr>
          <p:cNvPr id="9" name="Rubrik 1"/>
          <p:cNvSpPr>
            <a:spLocks noGrp="1"/>
          </p:cNvSpPr>
          <p:nvPr>
            <p:ph type="title" hasCustomPrompt="1"/>
          </p:nvPr>
        </p:nvSpPr>
        <p:spPr>
          <a:xfrm>
            <a:off x="1619250" y="323613"/>
            <a:ext cx="6935788" cy="501254"/>
          </a:xfrm>
        </p:spPr>
        <p:txBody>
          <a:bodyPr/>
          <a:lstStyle/>
          <a:p>
            <a:r>
              <a:rPr lang="sv-SE" dirty="0" err="1" smtClean="0"/>
              <a:t>Chapter</a:t>
            </a:r>
            <a:r>
              <a:rPr lang="sv-SE" dirty="0" smtClean="0"/>
              <a:t> </a:t>
            </a:r>
            <a:r>
              <a:rPr lang="sv-SE" dirty="0" err="1" smtClean="0"/>
              <a:t>heading</a:t>
            </a:r>
            <a:endParaRPr lang="en-GB" dirty="0"/>
          </a:p>
        </p:txBody>
      </p:sp>
      <p:sp>
        <p:nvSpPr>
          <p:cNvPr id="7" name="Platshållare för datum 3"/>
          <p:cNvSpPr>
            <a:spLocks noGrp="1"/>
          </p:cNvSpPr>
          <p:nvPr>
            <p:ph type="dt" sz="half" idx="10"/>
          </p:nvPr>
        </p:nvSpPr>
        <p:spPr>
          <a:xfrm>
            <a:off x="5580112" y="4716382"/>
            <a:ext cx="2133600" cy="273844"/>
          </a:xfrm>
        </p:spPr>
        <p:txBody>
          <a:bodyPr/>
          <a:lstStyle>
            <a:lvl1pPr>
              <a:defRPr sz="1100"/>
            </a:lvl1pPr>
          </a:lstStyle>
          <a:p>
            <a:fld id="{CFCB38AA-14D0-4B67-BE5B-608C5A8A7489}" type="datetimeFigureOut">
              <a:rPr lang="sv-SE" smtClean="0"/>
              <a:pPr/>
              <a:t>2015-02-26</a:t>
            </a:fld>
            <a:endParaRPr lang="sv-SE"/>
          </a:p>
        </p:txBody>
      </p:sp>
      <p:sp>
        <p:nvSpPr>
          <p:cNvPr id="10" name="Platshållare för bildnummer 5"/>
          <p:cNvSpPr>
            <a:spLocks noGrp="1"/>
          </p:cNvSpPr>
          <p:nvPr>
            <p:ph type="sldNum" sz="quarter" idx="12"/>
          </p:nvPr>
        </p:nvSpPr>
        <p:spPr>
          <a:xfrm>
            <a:off x="8172400" y="4724617"/>
            <a:ext cx="531863" cy="273844"/>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3314480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619250" y="1066800"/>
            <a:ext cx="6935788" cy="3178969"/>
          </a:xfrm>
        </p:spPr>
        <p:txBody>
          <a:bodyPr/>
          <a:lstStyle/>
          <a:p>
            <a:endParaRPr lang="en-GB" dirty="0"/>
          </a:p>
        </p:txBody>
      </p:sp>
      <p:sp>
        <p:nvSpPr>
          <p:cNvPr id="9" name="Rubrik 1"/>
          <p:cNvSpPr>
            <a:spLocks noGrp="1"/>
          </p:cNvSpPr>
          <p:nvPr>
            <p:ph type="title"/>
          </p:nvPr>
        </p:nvSpPr>
        <p:spPr>
          <a:xfrm>
            <a:off x="1619250" y="323613"/>
            <a:ext cx="6935788" cy="501254"/>
          </a:xfrm>
        </p:spPr>
        <p:txBody>
          <a:bodyPr/>
          <a:lstStyle/>
          <a:p>
            <a:r>
              <a:rPr lang="sv-SE" dirty="0" smtClean="0"/>
              <a:t>Klicka här för att ändra format</a:t>
            </a:r>
            <a:endParaRPr lang="en-GB" dirty="0"/>
          </a:p>
        </p:txBody>
      </p:sp>
      <p:sp>
        <p:nvSpPr>
          <p:cNvPr id="7" name="Platshållare för datum 3"/>
          <p:cNvSpPr>
            <a:spLocks noGrp="1"/>
          </p:cNvSpPr>
          <p:nvPr>
            <p:ph type="dt" sz="half" idx="10"/>
          </p:nvPr>
        </p:nvSpPr>
        <p:spPr>
          <a:xfrm>
            <a:off x="5580112" y="4716382"/>
            <a:ext cx="2133600" cy="273844"/>
          </a:xfrm>
        </p:spPr>
        <p:txBody>
          <a:bodyPr/>
          <a:lstStyle>
            <a:lvl1pPr>
              <a:defRPr sz="1100"/>
            </a:lvl1pPr>
          </a:lstStyle>
          <a:p>
            <a:fld id="{CFCB38AA-14D0-4B67-BE5B-608C5A8A7489}" type="datetimeFigureOut">
              <a:rPr lang="sv-SE" smtClean="0"/>
              <a:pPr/>
              <a:t>2015-02-26</a:t>
            </a:fld>
            <a:endParaRPr lang="sv-SE"/>
          </a:p>
        </p:txBody>
      </p:sp>
      <p:sp>
        <p:nvSpPr>
          <p:cNvPr id="10" name="Platshållare för bildnummer 5"/>
          <p:cNvSpPr>
            <a:spLocks noGrp="1"/>
          </p:cNvSpPr>
          <p:nvPr>
            <p:ph type="sldNum" sz="quarter" idx="12"/>
          </p:nvPr>
        </p:nvSpPr>
        <p:spPr>
          <a:xfrm>
            <a:off x="8172400" y="4724617"/>
            <a:ext cx="531863" cy="273844"/>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53924017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
        <p:nvSpPr>
          <p:cNvPr id="5" name="Platshållare för datum 3"/>
          <p:cNvSpPr>
            <a:spLocks noGrp="1"/>
          </p:cNvSpPr>
          <p:nvPr>
            <p:ph type="dt" sz="half" idx="10"/>
          </p:nvPr>
        </p:nvSpPr>
        <p:spPr>
          <a:xfrm>
            <a:off x="5580112" y="4716382"/>
            <a:ext cx="2133600" cy="273844"/>
          </a:xfrm>
        </p:spPr>
        <p:txBody>
          <a:bodyPr/>
          <a:lstStyle>
            <a:lvl1pPr>
              <a:defRPr sz="1100"/>
            </a:lvl1pPr>
          </a:lstStyle>
          <a:p>
            <a:fld id="{CFCB38AA-14D0-4B67-BE5B-608C5A8A7489}" type="datetimeFigureOut">
              <a:rPr lang="sv-SE" smtClean="0"/>
              <a:pPr/>
              <a:t>2015-02-26</a:t>
            </a:fld>
            <a:endParaRPr lang="sv-SE"/>
          </a:p>
        </p:txBody>
      </p:sp>
      <p:sp>
        <p:nvSpPr>
          <p:cNvPr id="6" name="Platshållare för bildnummer 5"/>
          <p:cNvSpPr>
            <a:spLocks noGrp="1"/>
          </p:cNvSpPr>
          <p:nvPr>
            <p:ph type="sldNum" sz="quarter" idx="12"/>
          </p:nvPr>
        </p:nvSpPr>
        <p:spPr>
          <a:xfrm>
            <a:off x="8172400" y="4724617"/>
            <a:ext cx="531863" cy="273844"/>
          </a:xfrm>
        </p:spPr>
        <p:txBody>
          <a:bodyPr/>
          <a:lstStyle>
            <a:lvl1pPr>
              <a:defRPr sz="1100"/>
            </a:lvl1pPr>
          </a:lstStyle>
          <a:p>
            <a:fld id="{680D72F4-1C41-4187-A4BC-492CF086CF40}" type="slidenum">
              <a:rPr lang="sv-SE" smtClean="0"/>
              <a:pPr/>
              <a:t>‹#›</a:t>
            </a:fld>
            <a:endParaRPr lang="sv-SE"/>
          </a:p>
        </p:txBody>
      </p:sp>
      <p:sp>
        <p:nvSpPr>
          <p:cNvPr id="7"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54627424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7" name="Picture 2"/>
          <p:cNvPicPr>
            <a:picLocks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38965" y="258366"/>
            <a:ext cx="514350" cy="497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Platshållare för innehåll 2"/>
          <p:cNvSpPr>
            <a:spLocks noGrp="1"/>
          </p:cNvSpPr>
          <p:nvPr>
            <p:ph idx="1"/>
          </p:nvPr>
        </p:nvSpPr>
        <p:spPr>
          <a:xfrm>
            <a:off x="1619250" y="1066801"/>
            <a:ext cx="6935788" cy="3178968"/>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sp>
        <p:nvSpPr>
          <p:cNvPr id="14" name="Rubrik 1"/>
          <p:cNvSpPr>
            <a:spLocks noGrp="1"/>
          </p:cNvSpPr>
          <p:nvPr>
            <p:ph type="title"/>
          </p:nvPr>
        </p:nvSpPr>
        <p:spPr>
          <a:xfrm>
            <a:off x="1619250" y="323613"/>
            <a:ext cx="6935788" cy="501254"/>
          </a:xfrm>
        </p:spPr>
        <p:txBody>
          <a:bodyPr/>
          <a:lstStyle/>
          <a:p>
            <a:r>
              <a:rPr lang="sv-SE" dirty="0" smtClean="0"/>
              <a:t>Klicka här för att ändra format</a:t>
            </a:r>
            <a:endParaRPr lang="en-GB" dirty="0"/>
          </a:p>
        </p:txBody>
      </p:sp>
      <p:sp>
        <p:nvSpPr>
          <p:cNvPr id="8" name="Platshållare för datum 3"/>
          <p:cNvSpPr>
            <a:spLocks noGrp="1"/>
          </p:cNvSpPr>
          <p:nvPr>
            <p:ph type="dt" sz="half" idx="10"/>
          </p:nvPr>
        </p:nvSpPr>
        <p:spPr>
          <a:xfrm>
            <a:off x="5580112" y="4716382"/>
            <a:ext cx="2133600" cy="273844"/>
          </a:xfrm>
        </p:spPr>
        <p:txBody>
          <a:bodyPr/>
          <a:lstStyle>
            <a:lvl1pPr>
              <a:defRPr sz="1100">
                <a:solidFill>
                  <a:schemeClr val="tx1"/>
                </a:solidFill>
              </a:defRPr>
            </a:lvl1pPr>
          </a:lstStyle>
          <a:p>
            <a:fld id="{CFCB38AA-14D0-4B67-BE5B-608C5A8A7489}" type="datetimeFigureOut">
              <a:rPr lang="sv-SE" smtClean="0"/>
              <a:pPr/>
              <a:t>2015-02-26</a:t>
            </a:fld>
            <a:endParaRPr lang="sv-SE"/>
          </a:p>
        </p:txBody>
      </p:sp>
      <p:sp>
        <p:nvSpPr>
          <p:cNvPr id="13" name="Platshållare för bildnummer 5"/>
          <p:cNvSpPr>
            <a:spLocks noGrp="1"/>
          </p:cNvSpPr>
          <p:nvPr>
            <p:ph type="sldNum" sz="quarter" idx="12"/>
          </p:nvPr>
        </p:nvSpPr>
        <p:spPr>
          <a:xfrm>
            <a:off x="8172400" y="4724617"/>
            <a:ext cx="531863" cy="273844"/>
          </a:xfrm>
        </p:spPr>
        <p:txBody>
          <a:bodyPr/>
          <a:lstStyle>
            <a:lvl1pPr>
              <a:defRPr sz="1100">
                <a:solidFill>
                  <a:schemeClr val="tx1"/>
                </a:solidFill>
              </a:defRPr>
            </a:lvl1pPr>
          </a:lstStyle>
          <a:p>
            <a:fld id="{680D72F4-1C41-4187-A4BC-492CF086CF40}" type="slidenum">
              <a:rPr lang="sv-SE" smtClean="0"/>
              <a:pPr/>
              <a:t>‹#›</a:t>
            </a:fld>
            <a:endParaRPr lang="sv-SE"/>
          </a:p>
        </p:txBody>
      </p:sp>
      <p:sp>
        <p:nvSpPr>
          <p:cNvPr id="15" name="Platshållare för sidfot 4"/>
          <p:cNvSpPr>
            <a:spLocks noGrp="1"/>
          </p:cNvSpPr>
          <p:nvPr>
            <p:ph type="ftr" sz="quarter" idx="11"/>
          </p:nvPr>
        </p:nvSpPr>
        <p:spPr>
          <a:xfrm>
            <a:off x="1619250" y="4773106"/>
            <a:ext cx="2895600" cy="273844"/>
          </a:xfrm>
        </p:spPr>
        <p:txBody>
          <a:bodyPr lIns="0" tIns="0" rIns="0" bIns="0" anchor="t" anchorCtr="0"/>
          <a:lstStyle>
            <a:lvl1pPr algn="l">
              <a:lnSpc>
                <a:spcPts val="900"/>
              </a:lnSpc>
              <a:defRPr sz="1100" b="1" cap="all" baseline="0">
                <a:solidFill>
                  <a:schemeClr val="tx1"/>
                </a:solidFill>
              </a:defRPr>
            </a:lvl1pPr>
          </a:lstStyle>
          <a:p>
            <a:endParaRPr lang="sv-SE" dirty="0"/>
          </a:p>
        </p:txBody>
      </p:sp>
    </p:spTree>
    <p:extLst>
      <p:ext uri="{BB962C8B-B14F-4D97-AF65-F5344CB8AC3E}">
        <p14:creationId xmlns:p14="http://schemas.microsoft.com/office/powerpoint/2010/main" val="272990736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Rubrik och innehåll">
    <p:spTree>
      <p:nvGrpSpPr>
        <p:cNvPr id="1" name=""/>
        <p:cNvGrpSpPr/>
        <p:nvPr/>
      </p:nvGrpSpPr>
      <p:grpSpPr>
        <a:xfrm>
          <a:off x="0" y="0"/>
          <a:ext cx="0" cy="0"/>
          <a:chOff x="0" y="0"/>
          <a:chExt cx="0" cy="0"/>
        </a:xfrm>
      </p:grpSpPr>
      <p:cxnSp>
        <p:nvCxnSpPr>
          <p:cNvPr id="4" name="Straight Connector 17"/>
          <p:cNvCxnSpPr/>
          <p:nvPr userDrawn="1"/>
        </p:nvCxnSpPr>
        <p:spPr bwMode="auto">
          <a:xfrm>
            <a:off x="293260" y="4824867"/>
            <a:ext cx="8588707" cy="0"/>
          </a:xfrm>
          <a:prstGeom prst="line">
            <a:avLst/>
          </a:prstGeom>
          <a:ln>
            <a:solidFill>
              <a:schemeClr val="accent2"/>
            </a:solidFill>
            <a:headEnd type="none" w="med" len="med"/>
            <a:tailEnd type="none" w="med" len="med"/>
          </a:ln>
        </p:spPr>
        <p:style>
          <a:lnRef idx="1">
            <a:schemeClr val="accent6"/>
          </a:lnRef>
          <a:fillRef idx="0">
            <a:schemeClr val="accent6"/>
          </a:fillRef>
          <a:effectRef idx="0">
            <a:schemeClr val="accent6"/>
          </a:effectRef>
          <a:fontRef idx="minor">
            <a:schemeClr val="tx1"/>
          </a:fontRef>
        </p:style>
      </p:cxnSp>
      <p:sp>
        <p:nvSpPr>
          <p:cNvPr id="2" name="Rubrik 1"/>
          <p:cNvSpPr>
            <a:spLocks noGrp="1"/>
          </p:cNvSpPr>
          <p:nvPr>
            <p:ph type="title"/>
          </p:nvPr>
        </p:nvSpPr>
        <p:spPr/>
        <p:txBody>
          <a:bodyPr/>
          <a:lstStyle/>
          <a:p>
            <a:r>
              <a:rPr lang="sv-SE" smtClean="0"/>
              <a:t>Klicka här för att ändra format</a:t>
            </a:r>
            <a:endParaRPr lang="sv-SE"/>
          </a:p>
        </p:txBody>
      </p:sp>
      <p:sp>
        <p:nvSpPr>
          <p:cNvPr id="7" name="Platshållare för innehåll 6"/>
          <p:cNvSpPr>
            <a:spLocks noGrp="1"/>
          </p:cNvSpPr>
          <p:nvPr>
            <p:ph sz="quarter" idx="13"/>
          </p:nvPr>
        </p:nvSpPr>
        <p:spPr>
          <a:xfrm>
            <a:off x="1822012" y="1405950"/>
            <a:ext cx="6862738" cy="3044593"/>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2"/>
          <p:cNvSpPr>
            <a:spLocks noGrp="1"/>
          </p:cNvSpPr>
          <p:nvPr>
            <p:ph type="dt" sz="half" idx="14"/>
          </p:nvPr>
        </p:nvSpPr>
        <p:spPr/>
        <p:txBody>
          <a:bodyPr/>
          <a:lstStyle>
            <a:lvl1pPr>
              <a:defRPr/>
            </a:lvl1pPr>
          </a:lstStyle>
          <a:p>
            <a:pPr>
              <a:defRPr/>
            </a:pPr>
            <a:endParaRPr lang="sv-SE"/>
          </a:p>
        </p:txBody>
      </p:sp>
      <p:sp>
        <p:nvSpPr>
          <p:cNvPr id="6" name="Platshållare för sidfot 3"/>
          <p:cNvSpPr>
            <a:spLocks noGrp="1"/>
          </p:cNvSpPr>
          <p:nvPr>
            <p:ph type="ftr" sz="quarter" idx="15"/>
          </p:nvPr>
        </p:nvSpPr>
        <p:spPr/>
        <p:txBody>
          <a:bodyPr/>
          <a:lstStyle>
            <a:lvl1pPr>
              <a:defRPr/>
            </a:lvl1pPr>
          </a:lstStyle>
          <a:p>
            <a:pPr>
              <a:defRPr/>
            </a:pPr>
            <a:endParaRPr lang="sv-SE"/>
          </a:p>
        </p:txBody>
      </p:sp>
      <p:sp>
        <p:nvSpPr>
          <p:cNvPr id="8" name="Platshållare för bildnummer 4"/>
          <p:cNvSpPr>
            <a:spLocks noGrp="1"/>
          </p:cNvSpPr>
          <p:nvPr>
            <p:ph type="sldNum" sz="quarter" idx="16"/>
          </p:nvPr>
        </p:nvSpPr>
        <p:spPr/>
        <p:txBody>
          <a:bodyPr/>
          <a:lstStyle>
            <a:lvl1pPr>
              <a:defRPr/>
            </a:lvl1pPr>
          </a:lstStyle>
          <a:p>
            <a:pPr>
              <a:defRPr/>
            </a:pPr>
            <a:fld id="{39C9206E-5ADB-4689-BDEC-0931F65FFE90}" type="slidenum">
              <a:rPr lang="sv-SE"/>
              <a:pPr>
                <a:defRPr/>
              </a:pPr>
              <a:t>‹#›</a:t>
            </a:fld>
            <a:endParaRPr lang="sv-SE"/>
          </a:p>
        </p:txBody>
      </p:sp>
    </p:spTree>
    <p:extLst>
      <p:ext uri="{BB962C8B-B14F-4D97-AF65-F5344CB8AC3E}">
        <p14:creationId xmlns:p14="http://schemas.microsoft.com/office/powerpoint/2010/main" val="1231479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619250" y="323613"/>
            <a:ext cx="6935788" cy="501254"/>
          </a:xfrm>
          <a:prstGeom prst="rect">
            <a:avLst/>
          </a:prstGeom>
        </p:spPr>
        <p:txBody>
          <a:bodyPr vert="horz" lIns="0" tIns="0" rIns="0" bIns="0" rtlCol="0" anchor="b" anchorCtr="0">
            <a:noAutofit/>
          </a:bodyPr>
          <a:lstStyle/>
          <a:p>
            <a:r>
              <a:rPr lang="sv-SE" dirty="0" smtClean="0"/>
              <a:t>Klicka här för att ändra format</a:t>
            </a:r>
            <a:endParaRPr lang="en-GB" dirty="0"/>
          </a:p>
        </p:txBody>
      </p:sp>
      <p:sp>
        <p:nvSpPr>
          <p:cNvPr id="3" name="Platshållare för text 2"/>
          <p:cNvSpPr>
            <a:spLocks noGrp="1"/>
          </p:cNvSpPr>
          <p:nvPr>
            <p:ph type="body" idx="1"/>
          </p:nvPr>
        </p:nvSpPr>
        <p:spPr>
          <a:xfrm>
            <a:off x="1619250" y="1069975"/>
            <a:ext cx="6935788" cy="3175793"/>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pic>
        <p:nvPicPr>
          <p:cNvPr id="8" name="Picture 2"/>
          <p:cNvPicPr>
            <a:picLocks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38965" y="258366"/>
            <a:ext cx="514350" cy="497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atshållare för sidfot 4"/>
          <p:cNvSpPr>
            <a:spLocks noGrp="1"/>
          </p:cNvSpPr>
          <p:nvPr>
            <p:ph type="ftr" sz="quarter" idx="3"/>
          </p:nvPr>
        </p:nvSpPr>
        <p:spPr>
          <a:xfrm>
            <a:off x="1619250" y="4731544"/>
            <a:ext cx="2895600" cy="273844"/>
          </a:xfrm>
          <a:prstGeom prst="rect">
            <a:avLst/>
          </a:prstGeom>
        </p:spPr>
        <p:txBody>
          <a:bodyPr vert="horz" lIns="0" tIns="0" rIns="0" bIns="0" rtlCol="0" anchor="t"/>
          <a:lstStyle>
            <a:lvl1pPr>
              <a:defRPr lang="en-GB" sz="700" b="1" cap="all" baseline="0">
                <a:solidFill>
                  <a:schemeClr val="bg1"/>
                </a:solidFill>
              </a:defRPr>
            </a:lvl1pPr>
          </a:lstStyle>
          <a:p>
            <a:pPr>
              <a:lnSpc>
                <a:spcPts val="900"/>
              </a:lnSpc>
            </a:pPr>
            <a:endParaRPr lang="en-GB" dirty="0"/>
          </a:p>
        </p:txBody>
      </p:sp>
      <p:sp>
        <p:nvSpPr>
          <p:cNvPr id="6" name="Platshållare för bildnummer 5"/>
          <p:cNvSpPr>
            <a:spLocks noGrp="1"/>
          </p:cNvSpPr>
          <p:nvPr>
            <p:ph type="sldNum" sz="quarter" idx="4"/>
          </p:nvPr>
        </p:nvSpPr>
        <p:spPr>
          <a:xfrm>
            <a:off x="8172400" y="4731544"/>
            <a:ext cx="531863" cy="273844"/>
          </a:xfrm>
          <a:prstGeom prst="rect">
            <a:avLst/>
          </a:prstGeom>
        </p:spPr>
        <p:txBody>
          <a:bodyPr vert="horz" lIns="0" tIns="0" rIns="0" bIns="0" rtlCol="0" anchor="t"/>
          <a:lstStyle>
            <a:lvl1pPr algn="r">
              <a:defRPr lang="en-GB" sz="700" b="1" cap="all" baseline="0" smtClean="0">
                <a:solidFill>
                  <a:schemeClr val="bg1"/>
                </a:solidFill>
              </a:defRPr>
            </a:lvl1pPr>
          </a:lstStyle>
          <a:p>
            <a:pPr>
              <a:lnSpc>
                <a:spcPts val="900"/>
              </a:lnSpc>
            </a:pPr>
            <a:fld id="{680D72F4-1C41-4187-A4BC-492CF086CF40}" type="slidenum">
              <a:rPr lang="en-GB" smtClean="0"/>
              <a:pPr>
                <a:lnSpc>
                  <a:spcPts val="900"/>
                </a:lnSpc>
              </a:pPr>
              <a:t>‹#›</a:t>
            </a:fld>
            <a:endParaRPr lang="en-GB" dirty="0"/>
          </a:p>
        </p:txBody>
      </p:sp>
      <p:sp>
        <p:nvSpPr>
          <p:cNvPr id="4" name="Platshållare för datum 3"/>
          <p:cNvSpPr>
            <a:spLocks noGrp="1"/>
          </p:cNvSpPr>
          <p:nvPr>
            <p:ph type="dt" sz="half" idx="2"/>
          </p:nvPr>
        </p:nvSpPr>
        <p:spPr>
          <a:xfrm>
            <a:off x="5580112" y="4716382"/>
            <a:ext cx="2133600" cy="273844"/>
          </a:xfrm>
          <a:prstGeom prst="rect">
            <a:avLst/>
          </a:prstGeom>
        </p:spPr>
        <p:txBody>
          <a:bodyPr vert="horz" lIns="0" tIns="0" rIns="0" bIns="0" rtlCol="0" anchor="t"/>
          <a:lstStyle>
            <a:lvl1pPr>
              <a:defRPr lang="en-GB" sz="700" b="1" cap="all" baseline="0" smtClean="0">
                <a:solidFill>
                  <a:schemeClr val="bg1"/>
                </a:solidFill>
              </a:defRPr>
            </a:lvl1pPr>
          </a:lstStyle>
          <a:p>
            <a:pPr algn="r">
              <a:lnSpc>
                <a:spcPts val="900"/>
              </a:lnSpc>
            </a:pPr>
            <a:fld id="{CFCB38AA-14D0-4B67-BE5B-608C5A8A7489}" type="datetimeFigureOut">
              <a:rPr lang="en-GB" smtClean="0"/>
              <a:pPr algn="r">
                <a:lnSpc>
                  <a:spcPts val="900"/>
                </a:lnSpc>
              </a:pPr>
              <a:t>26/02/2015</a:t>
            </a:fld>
            <a:endParaRPr lang="en-GB" dirty="0"/>
          </a:p>
        </p:txBody>
      </p:sp>
      <p:sp>
        <p:nvSpPr>
          <p:cNvPr id="9" name="Rektangel 12"/>
          <p:cNvSpPr/>
          <p:nvPr/>
        </p:nvSpPr>
        <p:spPr>
          <a:xfrm>
            <a:off x="0" y="4478534"/>
            <a:ext cx="9144000" cy="681540"/>
          </a:xfrm>
          <a:custGeom>
            <a:avLst/>
            <a:gdLst>
              <a:gd name="connsiteX0" fmla="*/ 1360291 w 9144000"/>
              <a:gd name="connsiteY0" fmla="*/ 0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360291 w 9144000"/>
              <a:gd name="connsiteY23" fmla="*/ 0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405535 w 9144000"/>
              <a:gd name="connsiteY23"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347166 w 9144000"/>
              <a:gd name="connsiteY22" fmla="*/ 82173 h 908720"/>
              <a:gd name="connsiteX23" fmla="*/ 1405535 w 9144000"/>
              <a:gd name="connsiteY23"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349548 w 9144000"/>
              <a:gd name="connsiteY21" fmla="*/ 285049 h 908720"/>
              <a:gd name="connsiteX22" fmla="*/ 1347166 w 9144000"/>
              <a:gd name="connsiteY22" fmla="*/ 82173 h 908720"/>
              <a:gd name="connsiteX23" fmla="*/ 1405535 w 9144000"/>
              <a:gd name="connsiteY23"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2489 w 9144000"/>
              <a:gd name="connsiteY20" fmla="*/ 189235 h 908720"/>
              <a:gd name="connsiteX21" fmla="*/ 1349548 w 9144000"/>
              <a:gd name="connsiteY21" fmla="*/ 285049 h 908720"/>
              <a:gd name="connsiteX22" fmla="*/ 1347166 w 9144000"/>
              <a:gd name="connsiteY22" fmla="*/ 82173 h 908720"/>
              <a:gd name="connsiteX23" fmla="*/ 1405535 w 9144000"/>
              <a:gd name="connsiteY23"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349548 w 9144000"/>
              <a:gd name="connsiteY20" fmla="*/ 285049 h 908720"/>
              <a:gd name="connsiteX21" fmla="*/ 1347166 w 9144000"/>
              <a:gd name="connsiteY21" fmla="*/ 82173 h 908720"/>
              <a:gd name="connsiteX22" fmla="*/ 1405535 w 9144000"/>
              <a:gd name="connsiteY22"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349548 w 9144000"/>
              <a:gd name="connsiteY19" fmla="*/ 285049 h 908720"/>
              <a:gd name="connsiteX20" fmla="*/ 1347166 w 9144000"/>
              <a:gd name="connsiteY20" fmla="*/ 82173 h 908720"/>
              <a:gd name="connsiteX21" fmla="*/ 1405535 w 9144000"/>
              <a:gd name="connsiteY21"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349548 w 9144000"/>
              <a:gd name="connsiteY18" fmla="*/ 285049 h 908720"/>
              <a:gd name="connsiteX19" fmla="*/ 1347166 w 9144000"/>
              <a:gd name="connsiteY19" fmla="*/ 82173 h 908720"/>
              <a:gd name="connsiteX20" fmla="*/ 1405535 w 9144000"/>
              <a:gd name="connsiteY20"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287255 w 9144000"/>
              <a:gd name="connsiteY17" fmla="*/ 320352 h 908720"/>
              <a:gd name="connsiteX18" fmla="*/ 1349548 w 9144000"/>
              <a:gd name="connsiteY18" fmla="*/ 285049 h 908720"/>
              <a:gd name="connsiteX19" fmla="*/ 1347166 w 9144000"/>
              <a:gd name="connsiteY19" fmla="*/ 82173 h 908720"/>
              <a:gd name="connsiteX20" fmla="*/ 1405535 w 9144000"/>
              <a:gd name="connsiteY20"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287255 w 9144000"/>
              <a:gd name="connsiteY17" fmla="*/ 320352 h 908720"/>
              <a:gd name="connsiteX18" fmla="*/ 1349548 w 9144000"/>
              <a:gd name="connsiteY18" fmla="*/ 285049 h 908720"/>
              <a:gd name="connsiteX19" fmla="*/ 1347166 w 9144000"/>
              <a:gd name="connsiteY19" fmla="*/ 82173 h 908720"/>
              <a:gd name="connsiteX20" fmla="*/ 1405535 w 9144000"/>
              <a:gd name="connsiteY20"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287255 w 9144000"/>
              <a:gd name="connsiteY17" fmla="*/ 320352 h 908720"/>
              <a:gd name="connsiteX18" fmla="*/ 1349548 w 9144000"/>
              <a:gd name="connsiteY18" fmla="*/ 285049 h 908720"/>
              <a:gd name="connsiteX19" fmla="*/ 1347166 w 9144000"/>
              <a:gd name="connsiteY19" fmla="*/ 82173 h 908720"/>
              <a:gd name="connsiteX20" fmla="*/ 1405535 w 9144000"/>
              <a:gd name="connsiteY20"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277730 w 9144000"/>
              <a:gd name="connsiteY17" fmla="*/ 329877 h 908720"/>
              <a:gd name="connsiteX18" fmla="*/ 1349548 w 9144000"/>
              <a:gd name="connsiteY18" fmla="*/ 285049 h 908720"/>
              <a:gd name="connsiteX19" fmla="*/ 1347166 w 9144000"/>
              <a:gd name="connsiteY19" fmla="*/ 82173 h 908720"/>
              <a:gd name="connsiteX20" fmla="*/ 1405535 w 9144000"/>
              <a:gd name="connsiteY20"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277730 w 9144000"/>
              <a:gd name="connsiteY16" fmla="*/ 329877 h 908720"/>
              <a:gd name="connsiteX17" fmla="*/ 1349548 w 9144000"/>
              <a:gd name="connsiteY17" fmla="*/ 285049 h 908720"/>
              <a:gd name="connsiteX18" fmla="*/ 1347166 w 9144000"/>
              <a:gd name="connsiteY18" fmla="*/ 82173 h 908720"/>
              <a:gd name="connsiteX19" fmla="*/ 1405535 w 9144000"/>
              <a:gd name="connsiteY19"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1277730 w 9144000"/>
              <a:gd name="connsiteY15" fmla="*/ 329877 h 908720"/>
              <a:gd name="connsiteX16" fmla="*/ 1349548 w 9144000"/>
              <a:gd name="connsiteY16" fmla="*/ 285049 h 908720"/>
              <a:gd name="connsiteX17" fmla="*/ 1347166 w 9144000"/>
              <a:gd name="connsiteY17" fmla="*/ 82173 h 908720"/>
              <a:gd name="connsiteX18" fmla="*/ 1405535 w 9144000"/>
              <a:gd name="connsiteY18"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95250 w 9144000"/>
              <a:gd name="connsiteY14" fmla="*/ 244152 h 908720"/>
              <a:gd name="connsiteX15" fmla="*/ 1277730 w 9144000"/>
              <a:gd name="connsiteY15" fmla="*/ 329877 h 908720"/>
              <a:gd name="connsiteX16" fmla="*/ 1349548 w 9144000"/>
              <a:gd name="connsiteY16" fmla="*/ 285049 h 908720"/>
              <a:gd name="connsiteX17" fmla="*/ 1347166 w 9144000"/>
              <a:gd name="connsiteY17" fmla="*/ 82173 h 908720"/>
              <a:gd name="connsiteX18" fmla="*/ 1405535 w 9144000"/>
              <a:gd name="connsiteY18"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9548 w 9144000"/>
              <a:gd name="connsiteY15" fmla="*/ 285049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9548 w 9144000"/>
              <a:gd name="connsiteY15" fmla="*/ 285049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9548 w 9144000"/>
              <a:gd name="connsiteY15" fmla="*/ 285049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4785 w 9144000"/>
              <a:gd name="connsiteY15" fmla="*/ 259649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4785 w 9144000"/>
              <a:gd name="connsiteY15" fmla="*/ 259649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2404 w 9144000"/>
              <a:gd name="connsiteY15" fmla="*/ 240599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2404 w 9144000"/>
              <a:gd name="connsiteY15" fmla="*/ 240599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51929 w 9144000"/>
              <a:gd name="connsiteY15" fmla="*/ 243773 h 908720"/>
              <a:gd name="connsiteX16" fmla="*/ 1347166 w 9144000"/>
              <a:gd name="connsiteY16" fmla="*/ 82173 h 908720"/>
              <a:gd name="connsiteX17" fmla="*/ 1405535 w 9144000"/>
              <a:gd name="connsiteY17" fmla="*/ 3175 h 908720"/>
              <a:gd name="connsiteX0" fmla="*/ 1405535 w 9144000"/>
              <a:gd name="connsiteY0" fmla="*/ 3175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1277730 w 9144000"/>
              <a:gd name="connsiteY14" fmla="*/ 329877 h 908720"/>
              <a:gd name="connsiteX15" fmla="*/ 1349547 w 9144000"/>
              <a:gd name="connsiteY15" fmla="*/ 240597 h 908720"/>
              <a:gd name="connsiteX16" fmla="*/ 1347166 w 9144000"/>
              <a:gd name="connsiteY16" fmla="*/ 82173 h 908720"/>
              <a:gd name="connsiteX17" fmla="*/ 1405535 w 9144000"/>
              <a:gd name="connsiteY17" fmla="*/ 3175 h 90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144000" h="908720">
                <a:moveTo>
                  <a:pt x="1405535" y="3175"/>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1277730" y="329877"/>
                </a:lnTo>
                <a:cubicBezTo>
                  <a:pt x="1348269" y="325051"/>
                  <a:pt x="1350277" y="310983"/>
                  <a:pt x="1349547" y="240597"/>
                </a:cubicBezTo>
                <a:cubicBezTo>
                  <a:pt x="1348817" y="170211"/>
                  <a:pt x="1346372" y="141332"/>
                  <a:pt x="1347166" y="82173"/>
                </a:cubicBezTo>
                <a:cubicBezTo>
                  <a:pt x="1350354" y="30713"/>
                  <a:pt x="1362530" y="3175"/>
                  <a:pt x="1405535" y="3175"/>
                </a:cubicBezTo>
                <a:close/>
              </a:path>
            </a:pathLst>
          </a:custGeom>
          <a:solidFill>
            <a:srgbClr val="6292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1305444"/>
      </p:ext>
    </p:extLst>
  </p:cSld>
  <p:clrMap bg1="lt1" tx1="dk1" bg2="lt2" tx2="dk2" accent1="accent1" accent2="accent2" accent3="accent3" accent4="accent4" accent5="accent5" accent6="accent6" hlink="hlink" folHlink="folHlink"/>
  <p:sldLayoutIdLst>
    <p:sldLayoutId id="2147483649" r:id="rId1"/>
    <p:sldLayoutId id="2147483674" r:id="rId2"/>
    <p:sldLayoutId id="2147483666" r:id="rId3"/>
    <p:sldLayoutId id="2147483667" r:id="rId4"/>
    <p:sldLayoutId id="2147483668" r:id="rId5"/>
    <p:sldLayoutId id="2147483669" r:id="rId6"/>
    <p:sldLayoutId id="2147483673" r:id="rId7"/>
    <p:sldLayoutId id="2147483671" r:id="rId8"/>
    <p:sldLayoutId id="2147483672" r:id="rId9"/>
    <p:sldLayoutId id="2147483665" r:id="rId10"/>
    <p:sldLayoutId id="2147483675" r:id="rId11"/>
  </p:sldLayoutIdLst>
  <p:timing>
    <p:tnLst>
      <p:par>
        <p:cTn id="1" dur="indefinite" restart="never" nodeType="tmRoot"/>
      </p:par>
    </p:tnLst>
  </p:timing>
  <p:txStyles>
    <p:title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kth.se/student/framtid/karriar"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normAutofit fontScale="90000"/>
          </a:bodyPr>
          <a:lstStyle/>
          <a:p>
            <a:r>
              <a:rPr lang="sv-SE" dirty="0" err="1" smtClean="0"/>
              <a:t>Career</a:t>
            </a:r>
            <a:r>
              <a:rPr lang="sv-SE" dirty="0" smtClean="0"/>
              <a:t> </a:t>
            </a:r>
            <a:r>
              <a:rPr lang="sv-SE" dirty="0" err="1" smtClean="0"/>
              <a:t>development</a:t>
            </a:r>
            <a:r>
              <a:rPr lang="sv-SE" dirty="0" smtClean="0"/>
              <a:t/>
            </a:r>
            <a:br>
              <a:rPr lang="sv-SE" dirty="0" smtClean="0"/>
            </a:br>
            <a:r>
              <a:rPr lang="sv-SE" sz="2000" dirty="0" smtClean="0"/>
              <a:t>Master student</a:t>
            </a:r>
            <a:endParaRPr lang="sv-SE" sz="2000" dirty="0"/>
          </a:p>
        </p:txBody>
      </p:sp>
      <p:sp>
        <p:nvSpPr>
          <p:cNvPr id="5" name="Underrubrik 4"/>
          <p:cNvSpPr>
            <a:spLocks noGrp="1"/>
          </p:cNvSpPr>
          <p:nvPr>
            <p:ph type="subTitle" idx="1"/>
          </p:nvPr>
        </p:nvSpPr>
        <p:spPr/>
        <p:txBody>
          <a:bodyPr>
            <a:noAutofit/>
          </a:bodyPr>
          <a:lstStyle/>
          <a:p>
            <a:r>
              <a:rPr lang="sv-SE" sz="1600" dirty="0" smtClean="0"/>
              <a:t>KTH </a:t>
            </a:r>
            <a:r>
              <a:rPr lang="sv-SE" sz="1600" dirty="0" err="1" smtClean="0"/>
              <a:t>Career</a:t>
            </a:r>
            <a:r>
              <a:rPr lang="sv-SE" sz="1600" dirty="0" smtClean="0"/>
              <a:t>: </a:t>
            </a:r>
            <a:r>
              <a:rPr lang="sv-SE" sz="1600" dirty="0" smtClean="0">
                <a:hlinkClick r:id="rId3"/>
              </a:rPr>
              <a:t>www.kth.se/student/framtid/karriar</a:t>
            </a:r>
            <a:r>
              <a:rPr lang="sv-SE" sz="1600" dirty="0" smtClean="0"/>
              <a:t> </a:t>
            </a:r>
            <a:r>
              <a:rPr lang="sv-SE" sz="1000" dirty="0" smtClean="0"/>
              <a:t>(English pages!)</a:t>
            </a:r>
            <a:endParaRPr lang="sv-SE" sz="1000" dirty="0"/>
          </a:p>
          <a:p>
            <a:r>
              <a:rPr lang="sv-SE" sz="1600" dirty="0" err="1" smtClean="0"/>
              <a:t>Joséphine</a:t>
            </a:r>
            <a:r>
              <a:rPr lang="sv-SE" sz="1600" dirty="0" smtClean="0"/>
              <a:t> Häckner Posse, Elin Fellers</a:t>
            </a:r>
            <a:br>
              <a:rPr lang="sv-SE" sz="1600" dirty="0" smtClean="0"/>
            </a:br>
            <a:endParaRPr lang="sv-SE" sz="1600" dirty="0"/>
          </a:p>
        </p:txBody>
      </p:sp>
    </p:spTree>
    <p:extLst>
      <p:ext uri="{BB962C8B-B14F-4D97-AF65-F5344CB8AC3E}">
        <p14:creationId xmlns:p14="http://schemas.microsoft.com/office/powerpoint/2010/main" val="1129029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err="1" smtClean="0"/>
              <a:t>Introduction</a:t>
            </a:r>
            <a:endParaRPr lang="sv-SE" dirty="0"/>
          </a:p>
        </p:txBody>
      </p:sp>
      <p:sp>
        <p:nvSpPr>
          <p:cNvPr id="5" name="Platshållare för innehåll 4"/>
          <p:cNvSpPr>
            <a:spLocks noGrp="1"/>
          </p:cNvSpPr>
          <p:nvPr>
            <p:ph idx="1"/>
          </p:nvPr>
        </p:nvSpPr>
        <p:spPr>
          <a:xfrm>
            <a:off x="1645129" y="920152"/>
            <a:ext cx="6935788" cy="1003539"/>
          </a:xfrm>
        </p:spPr>
        <p:txBody>
          <a:bodyPr>
            <a:noAutofit/>
          </a:bodyPr>
          <a:lstStyle/>
          <a:p>
            <a:endParaRPr lang="sv-SE" sz="1400" dirty="0" smtClean="0"/>
          </a:p>
          <a:p>
            <a:r>
              <a:rPr lang="sv-SE" sz="1400" b="1" u="sng" dirty="0" err="1" smtClean="0"/>
              <a:t>Purpose</a:t>
            </a:r>
            <a:endParaRPr lang="sv-SE" sz="1400" b="1" u="sng" dirty="0"/>
          </a:p>
          <a:p>
            <a:r>
              <a:rPr lang="sv-SE" sz="1400" dirty="0" err="1" smtClean="0"/>
              <a:t>Feel</a:t>
            </a:r>
            <a:r>
              <a:rPr lang="sv-SE" sz="1400" dirty="0" smtClean="0"/>
              <a:t> </a:t>
            </a:r>
            <a:r>
              <a:rPr lang="sv-SE" sz="1400" dirty="0" err="1" smtClean="0"/>
              <a:t>informed</a:t>
            </a:r>
            <a:r>
              <a:rPr lang="sv-SE" sz="1400" dirty="0" smtClean="0"/>
              <a:t> and </a:t>
            </a:r>
            <a:r>
              <a:rPr lang="sv-SE" sz="1400" dirty="0" err="1" smtClean="0"/>
              <a:t>confident</a:t>
            </a:r>
            <a:r>
              <a:rPr lang="sv-SE" sz="1400" dirty="0" smtClean="0"/>
              <a:t> in </a:t>
            </a:r>
            <a:r>
              <a:rPr lang="sv-SE" sz="1400" dirty="0" err="1" smtClean="0"/>
              <a:t>your</a:t>
            </a:r>
            <a:r>
              <a:rPr lang="sv-SE" sz="1400" dirty="0" smtClean="0"/>
              <a:t> </a:t>
            </a:r>
            <a:r>
              <a:rPr lang="sv-SE" sz="1400" dirty="0" err="1" smtClean="0"/>
              <a:t>career</a:t>
            </a:r>
            <a:r>
              <a:rPr lang="sv-SE" sz="1400" dirty="0" smtClean="0"/>
              <a:t> </a:t>
            </a:r>
            <a:r>
              <a:rPr lang="sv-SE" sz="1400" dirty="0" err="1" smtClean="0"/>
              <a:t>development</a:t>
            </a:r>
            <a:r>
              <a:rPr lang="sv-SE" sz="1400" dirty="0" smtClean="0"/>
              <a:t> and </a:t>
            </a:r>
            <a:r>
              <a:rPr lang="sv-SE" sz="1400" dirty="0" err="1" smtClean="0"/>
              <a:t>job</a:t>
            </a:r>
            <a:r>
              <a:rPr lang="sv-SE" sz="1400" dirty="0" smtClean="0"/>
              <a:t> </a:t>
            </a:r>
            <a:r>
              <a:rPr lang="sv-SE" sz="1400" dirty="0" err="1" smtClean="0"/>
              <a:t>search</a:t>
            </a:r>
            <a:r>
              <a:rPr lang="sv-SE" sz="1400" dirty="0" smtClean="0"/>
              <a:t>. </a:t>
            </a:r>
            <a:r>
              <a:rPr lang="sv-SE" sz="1400" dirty="0" err="1" smtClean="0"/>
              <a:t>Your</a:t>
            </a:r>
            <a:r>
              <a:rPr lang="sv-SE" sz="1400" dirty="0" smtClean="0"/>
              <a:t> ”</a:t>
            </a:r>
            <a:r>
              <a:rPr lang="sv-SE" sz="1400" dirty="0" err="1" smtClean="0"/>
              <a:t>own</a:t>
            </a:r>
            <a:r>
              <a:rPr lang="sv-SE" sz="1400" dirty="0" smtClean="0"/>
              <a:t>” process, </a:t>
            </a:r>
            <a:r>
              <a:rPr lang="sv-SE" sz="1400" dirty="0" err="1" smtClean="0"/>
              <a:t>your</a:t>
            </a:r>
            <a:r>
              <a:rPr lang="sv-SE" sz="1400" dirty="0" smtClean="0"/>
              <a:t> </a:t>
            </a:r>
            <a:r>
              <a:rPr lang="sv-SE" sz="1400" dirty="0" err="1" smtClean="0"/>
              <a:t>responsibility</a:t>
            </a:r>
            <a:r>
              <a:rPr lang="sv-SE" sz="1400" dirty="0" smtClean="0"/>
              <a:t>. KTH provides </a:t>
            </a:r>
            <a:r>
              <a:rPr lang="sv-SE" sz="1400" dirty="0" err="1" smtClean="0"/>
              <a:t>guidelines</a:t>
            </a:r>
            <a:r>
              <a:rPr lang="sv-SE" sz="1400" dirty="0" smtClean="0"/>
              <a:t>.</a:t>
            </a:r>
          </a:p>
          <a:p>
            <a:endParaRPr lang="sv-SE" sz="1400" dirty="0"/>
          </a:p>
          <a:p>
            <a:r>
              <a:rPr lang="sv-SE" sz="1400" dirty="0" err="1" smtClean="0"/>
              <a:t>Four</a:t>
            </a:r>
            <a:r>
              <a:rPr lang="sv-SE" sz="1400" dirty="0" smtClean="0"/>
              <a:t> steps/ seminars plus </a:t>
            </a:r>
            <a:r>
              <a:rPr lang="sv-SE" sz="1400" dirty="0" err="1" smtClean="0"/>
              <a:t>own</a:t>
            </a:r>
            <a:r>
              <a:rPr lang="sv-SE" sz="1400" dirty="0" smtClean="0"/>
              <a:t> </a:t>
            </a:r>
            <a:r>
              <a:rPr lang="sv-SE" sz="1400" dirty="0" err="1" smtClean="0"/>
              <a:t>work</a:t>
            </a:r>
            <a:r>
              <a:rPr lang="sv-SE" sz="1400" dirty="0" smtClean="0"/>
              <a:t> </a:t>
            </a:r>
            <a:r>
              <a:rPr lang="sv-SE" sz="1400" dirty="0" err="1" smtClean="0"/>
              <a:t>with</a:t>
            </a:r>
            <a:r>
              <a:rPr lang="sv-SE" sz="1400" dirty="0" smtClean="0"/>
              <a:t> </a:t>
            </a:r>
            <a:r>
              <a:rPr lang="sv-SE" sz="1400" dirty="0" err="1" smtClean="0"/>
              <a:t>some</a:t>
            </a:r>
            <a:r>
              <a:rPr lang="sv-SE" sz="1400" dirty="0" smtClean="0"/>
              <a:t> </a:t>
            </a:r>
            <a:r>
              <a:rPr lang="sv-SE" sz="1400" dirty="0" err="1" smtClean="0"/>
              <a:t>exercises</a:t>
            </a:r>
            <a:r>
              <a:rPr lang="sv-SE" sz="1400" dirty="0" smtClean="0"/>
              <a:t> in KTH Social</a:t>
            </a:r>
          </a:p>
          <a:p>
            <a:endParaRPr lang="en-US" sz="1400" b="1" dirty="0" smtClean="0"/>
          </a:p>
          <a:p>
            <a:r>
              <a:rPr lang="en-US" sz="1400" b="1" dirty="0" smtClean="0"/>
              <a:t>To </a:t>
            </a:r>
            <a:r>
              <a:rPr lang="en-US" sz="1400" b="1" dirty="0"/>
              <a:t>access the exercises!</a:t>
            </a:r>
            <a:br>
              <a:rPr lang="en-US" sz="1400" b="1" dirty="0"/>
            </a:br>
            <a:r>
              <a:rPr lang="en-US" sz="1400" dirty="0"/>
              <a:t>Join the career </a:t>
            </a:r>
            <a:r>
              <a:rPr lang="en-US" sz="1400" dirty="0" smtClean="0"/>
              <a:t>group: </a:t>
            </a:r>
            <a:r>
              <a:rPr lang="en-US" sz="1400" b="1" dirty="0" smtClean="0"/>
              <a:t>Career development for master students </a:t>
            </a:r>
            <a:r>
              <a:rPr lang="en-US" sz="1400" dirty="0"/>
              <a:t>on KTH Social: </a:t>
            </a:r>
            <a:endParaRPr lang="en-US" sz="1400" dirty="0" smtClean="0"/>
          </a:p>
          <a:p>
            <a:endParaRPr lang="en-US" sz="1400" dirty="0"/>
          </a:p>
          <a:p>
            <a:r>
              <a:rPr lang="en-US" sz="1400" b="1" dirty="0"/>
              <a:t>www.kth.se/social/group/career-development-f</a:t>
            </a:r>
            <a:r>
              <a:rPr lang="en-US" sz="1400" b="1" dirty="0" smtClean="0"/>
              <a:t>/</a:t>
            </a:r>
          </a:p>
          <a:p>
            <a:r>
              <a:rPr lang="en-US" sz="1400" u="sng" dirty="0" smtClean="0"/>
              <a:t>Log in with your KTH id.</a:t>
            </a:r>
            <a:endParaRPr lang="en-US" sz="1400" u="sng" dirty="0"/>
          </a:p>
          <a:p>
            <a:endParaRPr lang="sv-SE" sz="1400" dirty="0" smtClean="0"/>
          </a:p>
          <a:p>
            <a:endParaRPr lang="sv-SE" sz="1400" dirty="0"/>
          </a:p>
          <a:p>
            <a:endParaRPr lang="sv-SE" sz="1400" dirty="0" smtClean="0"/>
          </a:p>
          <a:p>
            <a:endParaRPr lang="sv-SE" sz="1400" dirty="0"/>
          </a:p>
          <a:p>
            <a:endParaRPr lang="sv-SE" sz="1400" dirty="0" smtClean="0"/>
          </a:p>
          <a:p>
            <a:endParaRPr lang="sv-SE" dirty="0" smtClean="0"/>
          </a:p>
          <a:p>
            <a:endParaRPr lang="sv-SE" dirty="0" smtClean="0"/>
          </a:p>
          <a:p>
            <a:r>
              <a:rPr lang="sv-SE" dirty="0" smtClean="0"/>
              <a:t> </a:t>
            </a:r>
            <a:endParaRPr lang="sv-SE" dirty="0"/>
          </a:p>
        </p:txBody>
      </p:sp>
    </p:spTree>
    <p:extLst>
      <p:ext uri="{BB962C8B-B14F-4D97-AF65-F5344CB8AC3E}">
        <p14:creationId xmlns:p14="http://schemas.microsoft.com/office/powerpoint/2010/main" val="13135798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Content</a:t>
            </a:r>
            <a:r>
              <a:rPr lang="sv-SE" dirty="0" smtClean="0"/>
              <a:t> seminars</a:t>
            </a:r>
            <a:endParaRPr lang="sv-SE" dirty="0"/>
          </a:p>
        </p:txBody>
      </p:sp>
      <p:graphicFrame>
        <p:nvGraphicFramePr>
          <p:cNvPr id="4" name="Tabell 3"/>
          <p:cNvGraphicFramePr>
            <a:graphicFrameLocks noGrp="1"/>
          </p:cNvGraphicFramePr>
          <p:nvPr>
            <p:extLst>
              <p:ext uri="{D42A27DB-BD31-4B8C-83A1-F6EECF244321}">
                <p14:modId xmlns:p14="http://schemas.microsoft.com/office/powerpoint/2010/main" val="3086426674"/>
              </p:ext>
            </p:extLst>
          </p:nvPr>
        </p:nvGraphicFramePr>
        <p:xfrm>
          <a:off x="1368729" y="916223"/>
          <a:ext cx="6096000" cy="3571240"/>
        </p:xfrm>
        <a:graphic>
          <a:graphicData uri="http://schemas.openxmlformats.org/drawingml/2006/table">
            <a:tbl>
              <a:tblPr firstRow="1" bandRow="1">
                <a:tableStyleId>{5C22544A-7EE6-4342-B048-85BDC9FD1C3A}</a:tableStyleId>
              </a:tblPr>
              <a:tblGrid>
                <a:gridCol w="598098"/>
                <a:gridCol w="3372928"/>
                <a:gridCol w="2124974"/>
              </a:tblGrid>
              <a:tr h="370840">
                <a:tc>
                  <a:txBody>
                    <a:bodyPr/>
                    <a:lstStyle/>
                    <a:p>
                      <a:r>
                        <a:rPr lang="sv-SE" sz="1400" dirty="0" smtClean="0"/>
                        <a:t>Date</a:t>
                      </a:r>
                      <a:endParaRPr lang="sv-SE" sz="1400" dirty="0"/>
                    </a:p>
                  </a:txBody>
                  <a:tcPr/>
                </a:tc>
                <a:tc>
                  <a:txBody>
                    <a:bodyPr/>
                    <a:lstStyle/>
                    <a:p>
                      <a:r>
                        <a:rPr lang="sv-SE" sz="1400" dirty="0" err="1" smtClean="0"/>
                        <a:t>Content</a:t>
                      </a:r>
                      <a:endParaRPr lang="sv-SE" sz="1400" dirty="0"/>
                    </a:p>
                  </a:txBody>
                  <a:tcPr/>
                </a:tc>
                <a:tc>
                  <a:txBody>
                    <a:bodyPr/>
                    <a:lstStyle/>
                    <a:p>
                      <a:r>
                        <a:rPr lang="sv-SE" sz="1400" dirty="0" err="1" smtClean="0"/>
                        <a:t>Venue</a:t>
                      </a:r>
                      <a:endParaRPr lang="sv-SE" sz="1400" dirty="0"/>
                    </a:p>
                  </a:txBody>
                  <a:tcPr/>
                </a:tc>
              </a:tr>
              <a:tr h="383372">
                <a:tc>
                  <a:txBody>
                    <a:bodyPr/>
                    <a:lstStyle/>
                    <a:p>
                      <a:r>
                        <a:rPr lang="sv-SE" sz="1200" dirty="0" smtClean="0"/>
                        <a:t>19/2</a:t>
                      </a:r>
                      <a:endParaRPr lang="sv-SE" sz="1200" dirty="0"/>
                    </a:p>
                  </a:txBody>
                  <a:tcPr/>
                </a:tc>
                <a:tc>
                  <a:txBody>
                    <a:bodyPr/>
                    <a:lstStyle/>
                    <a:p>
                      <a:r>
                        <a:rPr lang="sv-SE" sz="1200" dirty="0" smtClean="0"/>
                        <a:t>Step 1: </a:t>
                      </a:r>
                      <a:r>
                        <a:rPr lang="sv-SE" sz="1200" dirty="0" err="1" smtClean="0"/>
                        <a:t>Employers</a:t>
                      </a:r>
                      <a:r>
                        <a:rPr lang="sv-SE" sz="1200" dirty="0" smtClean="0"/>
                        <a:t> -  </a:t>
                      </a:r>
                      <a:r>
                        <a:rPr lang="sv-SE" sz="1200" dirty="0" err="1" smtClean="0"/>
                        <a:t>what</a:t>
                      </a:r>
                      <a:r>
                        <a:rPr lang="sv-SE" sz="1200" dirty="0" smtClean="0"/>
                        <a:t> </a:t>
                      </a:r>
                      <a:r>
                        <a:rPr lang="sv-SE" sz="1200" dirty="0" err="1" smtClean="0"/>
                        <a:t>are</a:t>
                      </a:r>
                      <a:r>
                        <a:rPr lang="sv-SE" sz="1200" dirty="0" smtClean="0"/>
                        <a:t> </a:t>
                      </a:r>
                      <a:r>
                        <a:rPr lang="sv-SE" sz="1200" dirty="0" err="1" smtClean="0"/>
                        <a:t>they</a:t>
                      </a:r>
                      <a:r>
                        <a:rPr lang="sv-SE" sz="1200" dirty="0" smtClean="0"/>
                        <a:t> </a:t>
                      </a:r>
                      <a:r>
                        <a:rPr lang="sv-SE" sz="1200" dirty="0" err="1" smtClean="0"/>
                        <a:t>looking</a:t>
                      </a:r>
                      <a:r>
                        <a:rPr lang="sv-SE" sz="1200" dirty="0" smtClean="0"/>
                        <a:t> for?</a:t>
                      </a:r>
                      <a:br>
                        <a:rPr lang="sv-SE" sz="1200" dirty="0" smtClean="0"/>
                      </a:br>
                      <a:r>
                        <a:rPr lang="sv-SE" sz="1000" i="1" dirty="0" err="1" smtClean="0"/>
                        <a:t>Who</a:t>
                      </a:r>
                      <a:r>
                        <a:rPr lang="sv-SE" sz="1000" i="1" dirty="0" smtClean="0"/>
                        <a:t> </a:t>
                      </a:r>
                      <a:r>
                        <a:rPr lang="sv-SE" sz="1000" i="1" dirty="0" err="1" smtClean="0"/>
                        <a:t>am</a:t>
                      </a:r>
                      <a:r>
                        <a:rPr lang="sv-SE" sz="1000" i="1" dirty="0" smtClean="0"/>
                        <a:t> I, my </a:t>
                      </a:r>
                      <a:r>
                        <a:rPr lang="sv-SE" sz="1000" i="1" dirty="0" err="1" smtClean="0"/>
                        <a:t>skills</a:t>
                      </a:r>
                      <a:r>
                        <a:rPr lang="sv-SE" sz="1000" i="1" dirty="0" smtClean="0"/>
                        <a:t>, </a:t>
                      </a:r>
                      <a:r>
                        <a:rPr lang="sv-SE" sz="1000" i="1" dirty="0" err="1" smtClean="0"/>
                        <a:t>what</a:t>
                      </a:r>
                      <a:r>
                        <a:rPr lang="sv-SE" sz="1000" i="1" dirty="0" smtClean="0"/>
                        <a:t> do I </a:t>
                      </a:r>
                      <a:r>
                        <a:rPr lang="sv-SE" sz="1000" i="1" dirty="0" err="1" smtClean="0"/>
                        <a:t>want</a:t>
                      </a:r>
                      <a:r>
                        <a:rPr lang="sv-SE" sz="1000" i="1" dirty="0" smtClean="0"/>
                        <a:t>?</a:t>
                      </a:r>
                      <a:endParaRPr lang="sv-SE" sz="1000" i="1" dirty="0"/>
                    </a:p>
                  </a:txBody>
                  <a:tcPr/>
                </a:tc>
                <a:tc>
                  <a:txBody>
                    <a:bodyPr/>
                    <a:lstStyle/>
                    <a:p>
                      <a:r>
                        <a:rPr lang="sv-SE" sz="1200" dirty="0" smtClean="0"/>
                        <a:t>Main </a:t>
                      </a:r>
                      <a:r>
                        <a:rPr lang="sv-SE" sz="1200" dirty="0" err="1" smtClean="0"/>
                        <a:t>library</a:t>
                      </a:r>
                      <a:r>
                        <a:rPr lang="sv-SE" sz="1200" dirty="0" smtClean="0"/>
                        <a:t>,</a:t>
                      </a:r>
                      <a:r>
                        <a:rPr lang="sv-SE" sz="1200" baseline="0" dirty="0" smtClean="0"/>
                        <a:t> </a:t>
                      </a:r>
                      <a:r>
                        <a:rPr lang="sv-SE" sz="1200" baseline="0" dirty="0" err="1" smtClean="0"/>
                        <a:t>l</a:t>
                      </a:r>
                      <a:r>
                        <a:rPr lang="sv-SE" sz="1200" dirty="0" err="1" smtClean="0"/>
                        <a:t>ecture</a:t>
                      </a:r>
                      <a:r>
                        <a:rPr lang="sv-SE" sz="1200" dirty="0" smtClean="0"/>
                        <a:t> hall ”Syd östra galleriet”</a:t>
                      </a:r>
                      <a:endParaRPr lang="sv-SE" sz="1200" dirty="0"/>
                    </a:p>
                  </a:txBody>
                  <a:tcPr/>
                </a:tc>
              </a:tr>
              <a:tr h="370840">
                <a:tc>
                  <a:txBody>
                    <a:bodyPr/>
                    <a:lstStyle/>
                    <a:p>
                      <a:r>
                        <a:rPr lang="sv-SE" sz="1200" dirty="0" smtClean="0"/>
                        <a:t>26/2 </a:t>
                      </a:r>
                      <a:endParaRPr lang="sv-SE" sz="1200" dirty="0"/>
                    </a:p>
                  </a:txBody>
                  <a:tcPr/>
                </a:tc>
                <a:tc>
                  <a:txBody>
                    <a:bodyPr/>
                    <a:lstStyle/>
                    <a:p>
                      <a:r>
                        <a:rPr lang="sv-SE" sz="1200" dirty="0" smtClean="0"/>
                        <a:t>Step 2: The </a:t>
                      </a:r>
                      <a:r>
                        <a:rPr lang="sv-SE" sz="1200" dirty="0" err="1" smtClean="0"/>
                        <a:t>job</a:t>
                      </a:r>
                      <a:r>
                        <a:rPr lang="sv-SE" sz="1200" dirty="0" smtClean="0"/>
                        <a:t> </a:t>
                      </a:r>
                      <a:r>
                        <a:rPr lang="sv-SE" sz="1200" dirty="0" err="1" smtClean="0"/>
                        <a:t>hunting</a:t>
                      </a:r>
                      <a:r>
                        <a:rPr lang="sv-SE" sz="1200" dirty="0" smtClean="0"/>
                        <a:t> in 2015</a:t>
                      </a:r>
                      <a:endParaRPr lang="sv-SE"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dirty="0" smtClean="0"/>
                        <a:t>Student union</a:t>
                      </a:r>
                      <a:r>
                        <a:rPr lang="sv-SE" sz="1200" baseline="0" dirty="0" smtClean="0"/>
                        <a:t> house</a:t>
                      </a:r>
                      <a:endParaRPr lang="sv-SE" sz="1200" dirty="0" smtClean="0"/>
                    </a:p>
                    <a:p>
                      <a:r>
                        <a:rPr lang="sv-SE" sz="1200" dirty="0" err="1" smtClean="0"/>
                        <a:t>Lecture</a:t>
                      </a:r>
                      <a:r>
                        <a:rPr lang="sv-SE" sz="1200" baseline="0" dirty="0" smtClean="0"/>
                        <a:t> hall, ”</a:t>
                      </a:r>
                      <a:r>
                        <a:rPr lang="sv-SE" sz="1200" dirty="0" smtClean="0"/>
                        <a:t>Gröten”</a:t>
                      </a:r>
                      <a:br>
                        <a:rPr lang="sv-SE" sz="1200" dirty="0" smtClean="0"/>
                      </a:br>
                      <a:endParaRPr lang="sv-SE" sz="1200" dirty="0"/>
                    </a:p>
                  </a:txBody>
                  <a:tcPr/>
                </a:tc>
              </a:tr>
              <a:tr h="512768">
                <a:tc>
                  <a:txBody>
                    <a:bodyPr/>
                    <a:lstStyle/>
                    <a:p>
                      <a:r>
                        <a:rPr lang="sv-SE" sz="1200" dirty="0" smtClean="0"/>
                        <a:t>26/3</a:t>
                      </a:r>
                      <a:endParaRPr lang="sv-SE"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dirty="0" smtClean="0"/>
                        <a:t>Step 3: The </a:t>
                      </a:r>
                      <a:r>
                        <a:rPr lang="sv-SE" sz="1200" dirty="0" err="1" smtClean="0"/>
                        <a:t>professional</a:t>
                      </a:r>
                      <a:r>
                        <a:rPr lang="sv-SE" sz="1200" dirty="0" smtClean="0"/>
                        <a:t> </a:t>
                      </a:r>
                      <a:r>
                        <a:rPr lang="sv-SE" sz="1200" dirty="0" err="1" smtClean="0"/>
                        <a:t>role</a:t>
                      </a:r>
                      <a:r>
                        <a:rPr lang="sv-SE" sz="1200" dirty="0" smtClean="0"/>
                        <a:t> in a fast </a:t>
                      </a:r>
                      <a:r>
                        <a:rPr lang="sv-SE" sz="1200" dirty="0" err="1" smtClean="0"/>
                        <a:t>changing</a:t>
                      </a:r>
                      <a:r>
                        <a:rPr lang="sv-SE" sz="1200" dirty="0" smtClean="0"/>
                        <a:t> </a:t>
                      </a:r>
                      <a:r>
                        <a:rPr lang="sv-SE" sz="1200" dirty="0" err="1" smtClean="0"/>
                        <a:t>working</a:t>
                      </a:r>
                      <a:r>
                        <a:rPr lang="sv-SE" sz="1200" dirty="0" smtClean="0"/>
                        <a:t> </a:t>
                      </a:r>
                      <a:r>
                        <a:rPr lang="sv-SE" sz="1200" dirty="0" err="1" smtClean="0"/>
                        <a:t>life</a:t>
                      </a:r>
                      <a:endParaRPr lang="sv-SE" sz="1200" dirty="0"/>
                    </a:p>
                  </a:txBody>
                  <a:tcPr/>
                </a:tc>
                <a:tc>
                  <a:txBody>
                    <a:bodyPr/>
                    <a:lstStyle/>
                    <a:p>
                      <a:r>
                        <a:rPr lang="sv-SE" sz="1200" dirty="0" smtClean="0"/>
                        <a:t>Main </a:t>
                      </a:r>
                      <a:r>
                        <a:rPr lang="sv-SE" sz="1200" dirty="0" err="1" smtClean="0"/>
                        <a:t>library</a:t>
                      </a:r>
                      <a:r>
                        <a:rPr lang="sv-SE" sz="1200" dirty="0" smtClean="0"/>
                        <a:t>,</a:t>
                      </a:r>
                      <a:r>
                        <a:rPr lang="sv-SE" sz="1200" baseline="0" dirty="0" smtClean="0"/>
                        <a:t> </a:t>
                      </a:r>
                      <a:r>
                        <a:rPr lang="sv-SE" sz="1200" baseline="0" dirty="0" err="1" smtClean="0"/>
                        <a:t>l</a:t>
                      </a:r>
                      <a:r>
                        <a:rPr lang="sv-SE" sz="1200" dirty="0" err="1" smtClean="0"/>
                        <a:t>ecture</a:t>
                      </a:r>
                      <a:r>
                        <a:rPr lang="sv-SE" sz="1200" dirty="0" smtClean="0"/>
                        <a:t> hall ”Syd östra galleriet”</a:t>
                      </a:r>
                    </a:p>
                    <a:p>
                      <a:endParaRPr lang="sv-SE" sz="1200" dirty="0"/>
                    </a:p>
                  </a:txBody>
                  <a:tcPr/>
                </a:tc>
              </a:tr>
              <a:tr h="574519">
                <a:tc>
                  <a:txBody>
                    <a:bodyPr/>
                    <a:lstStyle/>
                    <a:p>
                      <a:r>
                        <a:rPr lang="sv-SE" sz="1200" dirty="0" smtClean="0"/>
                        <a:t>9/4</a:t>
                      </a:r>
                      <a:endParaRPr lang="sv-SE"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dirty="0" smtClean="0"/>
                        <a:t>Step 4: </a:t>
                      </a:r>
                      <a:r>
                        <a:rPr lang="sv-SE" sz="1200" dirty="0" err="1" smtClean="0"/>
                        <a:t>How</a:t>
                      </a:r>
                      <a:r>
                        <a:rPr lang="sv-SE" sz="1200" dirty="0" smtClean="0"/>
                        <a:t> </a:t>
                      </a:r>
                      <a:r>
                        <a:rPr lang="sv-SE" sz="1200" dirty="0" err="1" smtClean="0"/>
                        <a:t>to</a:t>
                      </a:r>
                      <a:r>
                        <a:rPr lang="sv-SE" sz="1200" dirty="0" smtClean="0"/>
                        <a:t> </a:t>
                      </a:r>
                      <a:r>
                        <a:rPr lang="sv-SE" sz="1200" dirty="0" err="1" smtClean="0"/>
                        <a:t>prepare</a:t>
                      </a:r>
                      <a:r>
                        <a:rPr lang="sv-SE" sz="1200" dirty="0" smtClean="0"/>
                        <a:t> for and </a:t>
                      </a:r>
                      <a:r>
                        <a:rPr lang="sv-SE" sz="1200" dirty="0" err="1" smtClean="0"/>
                        <a:t>handle</a:t>
                      </a:r>
                      <a:r>
                        <a:rPr lang="sv-SE" sz="1200" dirty="0" smtClean="0"/>
                        <a:t> the </a:t>
                      </a:r>
                      <a:r>
                        <a:rPr lang="sv-SE" sz="1200" dirty="0" err="1" smtClean="0"/>
                        <a:t>job</a:t>
                      </a:r>
                      <a:r>
                        <a:rPr lang="sv-SE" sz="1200" dirty="0" smtClean="0"/>
                        <a:t> </a:t>
                      </a:r>
                      <a:r>
                        <a:rPr lang="sv-SE" sz="1200" dirty="0" err="1" smtClean="0"/>
                        <a:t>interview</a:t>
                      </a:r>
                      <a:endParaRPr lang="sv-SE" sz="1200" dirty="0" smtClean="0"/>
                    </a:p>
                    <a:p>
                      <a:endParaRPr lang="sv-SE"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dk1"/>
                          </a:solidFill>
                          <a:latin typeface="+mn-lt"/>
                          <a:ea typeface="+mn-ea"/>
                          <a:cs typeface="+mn-cs"/>
                        </a:rPr>
                        <a:t>Student union house</a:t>
                      </a:r>
                    </a:p>
                    <a:p>
                      <a:r>
                        <a:rPr lang="sv-SE" sz="1200" kern="1200" dirty="0" err="1" smtClean="0">
                          <a:solidFill>
                            <a:schemeClr val="dk1"/>
                          </a:solidFill>
                          <a:latin typeface="+mn-lt"/>
                          <a:ea typeface="+mn-ea"/>
                          <a:cs typeface="+mn-cs"/>
                        </a:rPr>
                        <a:t>Lecture</a:t>
                      </a:r>
                      <a:r>
                        <a:rPr lang="sv-SE" sz="1200" kern="1200" dirty="0" smtClean="0">
                          <a:solidFill>
                            <a:schemeClr val="dk1"/>
                          </a:solidFill>
                          <a:latin typeface="+mn-lt"/>
                          <a:ea typeface="+mn-ea"/>
                          <a:cs typeface="+mn-cs"/>
                        </a:rPr>
                        <a:t> hall, ”Gröten”</a:t>
                      </a:r>
                      <a:endParaRPr lang="sv-SE" sz="1200" dirty="0"/>
                    </a:p>
                  </a:txBody>
                  <a:tcPr/>
                </a:tc>
              </a:tr>
              <a:tr h="574519">
                <a:tc>
                  <a:txBody>
                    <a:bodyPr/>
                    <a:lstStyle/>
                    <a:p>
                      <a:r>
                        <a:rPr lang="sv-SE" sz="1200" dirty="0" smtClean="0"/>
                        <a:t>5/5</a:t>
                      </a:r>
                      <a:endParaRPr lang="sv-SE" sz="1200" dirty="0"/>
                    </a:p>
                  </a:txBody>
                  <a:tcPr/>
                </a:tc>
                <a:tc>
                  <a:txBody>
                    <a:bodyPr/>
                    <a:lstStyle/>
                    <a:p>
                      <a:r>
                        <a:rPr lang="sv-SE" sz="1200" dirty="0" smtClean="0"/>
                        <a:t>Extra</a:t>
                      </a:r>
                      <a:r>
                        <a:rPr lang="sv-SE" sz="1200" baseline="0" dirty="0" smtClean="0"/>
                        <a:t> </a:t>
                      </a:r>
                      <a:r>
                        <a:rPr lang="sv-SE" sz="1200" baseline="0" dirty="0" err="1" smtClean="0"/>
                        <a:t>guest</a:t>
                      </a:r>
                      <a:r>
                        <a:rPr lang="sv-SE" sz="1200" baseline="0" dirty="0" smtClean="0"/>
                        <a:t> </a:t>
                      </a:r>
                      <a:r>
                        <a:rPr lang="sv-SE" sz="1200" baseline="0" dirty="0" err="1" smtClean="0"/>
                        <a:t>seminar</a:t>
                      </a:r>
                      <a:r>
                        <a:rPr lang="sv-SE" sz="1200" baseline="0" dirty="0" smtClean="0"/>
                        <a:t> on </a:t>
                      </a:r>
                      <a:r>
                        <a:rPr lang="sv-SE" sz="1200" baseline="0" dirty="0" err="1" smtClean="0"/>
                        <a:t>how</a:t>
                      </a:r>
                      <a:r>
                        <a:rPr lang="sv-SE" sz="1200" baseline="0" dirty="0" smtClean="0"/>
                        <a:t> </a:t>
                      </a:r>
                      <a:r>
                        <a:rPr lang="sv-SE" sz="1200" baseline="0" dirty="0" err="1" smtClean="0"/>
                        <a:t>to</a:t>
                      </a:r>
                      <a:r>
                        <a:rPr lang="sv-SE" sz="1200" baseline="0" dirty="0" smtClean="0"/>
                        <a:t> make the </a:t>
                      </a:r>
                      <a:r>
                        <a:rPr lang="sv-SE" sz="1200" baseline="0" dirty="0" err="1" smtClean="0"/>
                        <a:t>most</a:t>
                      </a:r>
                      <a:r>
                        <a:rPr lang="sv-SE" sz="1200" baseline="0" dirty="0" smtClean="0"/>
                        <a:t> </a:t>
                      </a:r>
                      <a:r>
                        <a:rPr lang="sv-SE" sz="1200" baseline="0" dirty="0" err="1" smtClean="0"/>
                        <a:t>out</a:t>
                      </a:r>
                      <a:r>
                        <a:rPr lang="sv-SE" sz="1200" baseline="0" dirty="0" smtClean="0"/>
                        <a:t> </a:t>
                      </a:r>
                      <a:r>
                        <a:rPr lang="sv-SE" sz="1200" baseline="0" dirty="0" err="1" smtClean="0"/>
                        <a:t>of</a:t>
                      </a:r>
                      <a:r>
                        <a:rPr lang="sv-SE" sz="1200" baseline="0" dirty="0" smtClean="0"/>
                        <a:t> </a:t>
                      </a:r>
                      <a:r>
                        <a:rPr lang="sv-SE" sz="1200" baseline="0" dirty="0" err="1" smtClean="0"/>
                        <a:t>your</a:t>
                      </a:r>
                      <a:r>
                        <a:rPr lang="sv-SE" sz="1200" baseline="0" dirty="0" smtClean="0"/>
                        <a:t> </a:t>
                      </a:r>
                      <a:r>
                        <a:rPr lang="sv-SE" sz="1200" baseline="0" dirty="0" err="1" smtClean="0"/>
                        <a:t>profile</a:t>
                      </a:r>
                      <a:r>
                        <a:rPr lang="sv-SE" sz="1200" baseline="0" dirty="0" smtClean="0"/>
                        <a:t> on </a:t>
                      </a:r>
                      <a:r>
                        <a:rPr lang="sv-SE" sz="1200" baseline="0" dirty="0" err="1" smtClean="0"/>
                        <a:t>Linked</a:t>
                      </a:r>
                      <a:r>
                        <a:rPr lang="sv-SE" sz="1200" baseline="0" dirty="0" smtClean="0"/>
                        <a:t> in</a:t>
                      </a:r>
                      <a:br>
                        <a:rPr lang="sv-SE" sz="1200" baseline="0" dirty="0" smtClean="0"/>
                      </a:br>
                      <a:r>
                        <a:rPr lang="sv-SE" sz="1200" i="1" baseline="0" dirty="0" smtClean="0"/>
                        <a:t>Jörgen Kihlgren from the Swedish union </a:t>
                      </a:r>
                      <a:r>
                        <a:rPr lang="sv-SE" sz="1200" i="1" baseline="0" dirty="0" err="1" smtClean="0"/>
                        <a:t>of</a:t>
                      </a:r>
                      <a:r>
                        <a:rPr lang="sv-SE" sz="1200" i="1" baseline="0" dirty="0" smtClean="0"/>
                        <a:t> </a:t>
                      </a:r>
                      <a:r>
                        <a:rPr lang="sv-SE" sz="1200" i="1" baseline="0" dirty="0" err="1" smtClean="0"/>
                        <a:t>leaders</a:t>
                      </a:r>
                      <a:endParaRPr lang="sv-SE" sz="1200"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dk1"/>
                          </a:solidFill>
                          <a:latin typeface="+mn-lt"/>
                          <a:ea typeface="+mn-ea"/>
                          <a:cs typeface="+mn-cs"/>
                        </a:rPr>
                        <a:t>Student union house</a:t>
                      </a:r>
                    </a:p>
                    <a:p>
                      <a:r>
                        <a:rPr lang="sv-SE" sz="1200" kern="1200" dirty="0" err="1" smtClean="0">
                          <a:solidFill>
                            <a:schemeClr val="dk1"/>
                          </a:solidFill>
                          <a:latin typeface="+mn-lt"/>
                          <a:ea typeface="+mn-ea"/>
                          <a:cs typeface="+mn-cs"/>
                        </a:rPr>
                        <a:t>Lecture</a:t>
                      </a:r>
                      <a:r>
                        <a:rPr lang="sv-SE" sz="1200" kern="1200" dirty="0" smtClean="0">
                          <a:solidFill>
                            <a:schemeClr val="dk1"/>
                          </a:solidFill>
                          <a:latin typeface="+mn-lt"/>
                          <a:ea typeface="+mn-ea"/>
                          <a:cs typeface="+mn-cs"/>
                        </a:rPr>
                        <a:t> hall, ”Gröten”</a:t>
                      </a:r>
                      <a:endParaRPr lang="sv-SE" sz="1200" dirty="0" smtClean="0"/>
                    </a:p>
                    <a:p>
                      <a:endParaRPr lang="sv-SE" sz="1200" dirty="0"/>
                    </a:p>
                  </a:txBody>
                  <a:tcPr/>
                </a:tc>
              </a:tr>
            </a:tbl>
          </a:graphicData>
        </a:graphic>
      </p:graphicFrame>
    </p:spTree>
    <p:extLst>
      <p:ext uri="{BB962C8B-B14F-4D97-AF65-F5344CB8AC3E}">
        <p14:creationId xmlns:p14="http://schemas.microsoft.com/office/powerpoint/2010/main" val="2433069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Today</a:t>
            </a:r>
            <a:endParaRPr lang="sv-SE" dirty="0"/>
          </a:p>
        </p:txBody>
      </p:sp>
      <p:sp>
        <p:nvSpPr>
          <p:cNvPr id="3" name="Platshållare för innehåll 2"/>
          <p:cNvSpPr>
            <a:spLocks noGrp="1"/>
          </p:cNvSpPr>
          <p:nvPr>
            <p:ph idx="1"/>
          </p:nvPr>
        </p:nvSpPr>
        <p:spPr/>
        <p:txBody>
          <a:bodyPr/>
          <a:lstStyle/>
          <a:p>
            <a:r>
              <a:rPr lang="en-GB" dirty="0"/>
              <a:t>The job hunting in 2015</a:t>
            </a:r>
            <a:br>
              <a:rPr lang="en-GB" dirty="0"/>
            </a:br>
            <a:r>
              <a:rPr lang="en-GB" dirty="0"/>
              <a:t>The wonders of the recruitment process</a:t>
            </a:r>
            <a:br>
              <a:rPr lang="en-GB" dirty="0"/>
            </a:br>
            <a:r>
              <a:rPr lang="en-GB" dirty="0"/>
              <a:t>How to read a job ad</a:t>
            </a:r>
            <a:endParaRPr lang="sv-SE" dirty="0"/>
          </a:p>
          <a:p>
            <a:r>
              <a:rPr lang="en-GB" dirty="0"/>
              <a:t> </a:t>
            </a:r>
            <a:endParaRPr lang="sv-SE" dirty="0"/>
          </a:p>
          <a:p>
            <a:endParaRPr lang="sv-SE" dirty="0"/>
          </a:p>
        </p:txBody>
      </p:sp>
    </p:spTree>
    <p:extLst>
      <p:ext uri="{BB962C8B-B14F-4D97-AF65-F5344CB8AC3E}">
        <p14:creationId xmlns:p14="http://schemas.microsoft.com/office/powerpoint/2010/main" val="16011266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Recruitment</a:t>
            </a:r>
            <a:r>
              <a:rPr lang="sv-SE" dirty="0" smtClean="0"/>
              <a:t> </a:t>
            </a:r>
            <a:r>
              <a:rPr lang="sv-SE" dirty="0" err="1" smtClean="0"/>
              <a:t>channels</a:t>
            </a:r>
            <a:endParaRPr lang="sv-SE" dirty="0"/>
          </a:p>
        </p:txBody>
      </p:sp>
      <p:pic>
        <p:nvPicPr>
          <p:cNvPr id="4" name="Platshållare för innehåll 3"/>
          <p:cNvPicPr>
            <a:picLocks noGrp="1"/>
          </p:cNvPicPr>
          <p:nvPr>
            <p:ph idx="1"/>
          </p:nvPr>
        </p:nvPicPr>
        <p:blipFill rotWithShape="1">
          <a:blip r:embed="rId3" cstate="print"/>
          <a:srcRect l="17624" t="14800" r="20935" b="16342"/>
          <a:stretch/>
        </p:blipFill>
        <p:spPr bwMode="auto">
          <a:xfrm>
            <a:off x="2565400" y="976925"/>
            <a:ext cx="4799786" cy="3211394"/>
          </a:xfrm>
          <a:prstGeom prst="rect">
            <a:avLst/>
          </a:prstGeom>
          <a:ln>
            <a:noFill/>
          </a:ln>
          <a:extLst>
            <a:ext uri="{53640926-AAD7-44D8-BBD7-CCE9431645EC}">
              <a14:shadowObscured xmlns:a14="http://schemas.microsoft.com/office/drawing/2010/main"/>
            </a:ext>
          </a:extLst>
        </p:spPr>
      </p:pic>
      <p:sp>
        <p:nvSpPr>
          <p:cNvPr id="5" name="textruta 4"/>
          <p:cNvSpPr txBox="1"/>
          <p:nvPr/>
        </p:nvSpPr>
        <p:spPr>
          <a:xfrm>
            <a:off x="431320" y="3075557"/>
            <a:ext cx="1353030" cy="646331"/>
          </a:xfrm>
          <a:prstGeom prst="rect">
            <a:avLst/>
          </a:prstGeom>
          <a:noFill/>
        </p:spPr>
        <p:txBody>
          <a:bodyPr wrap="square" rtlCol="0">
            <a:spAutoFit/>
          </a:bodyPr>
          <a:lstStyle/>
          <a:p>
            <a:r>
              <a:rPr lang="sv-SE" sz="900" dirty="0" smtClean="0"/>
              <a:t>Source; Survey 2014, </a:t>
            </a:r>
            <a:r>
              <a:rPr lang="en-US" sz="900" dirty="0"/>
              <a:t>The Confederation of Swedish Enterprise (</a:t>
            </a:r>
            <a:r>
              <a:rPr lang="en-US" sz="900" dirty="0" err="1"/>
              <a:t>Svenskt</a:t>
            </a:r>
            <a:r>
              <a:rPr lang="en-US" sz="900" dirty="0"/>
              <a:t> </a:t>
            </a:r>
            <a:r>
              <a:rPr lang="en-US" sz="900" dirty="0" err="1"/>
              <a:t>Näringsliv</a:t>
            </a:r>
            <a:r>
              <a:rPr lang="en-US" sz="900" dirty="0"/>
              <a:t>) </a:t>
            </a:r>
            <a:r>
              <a:rPr lang="sv-SE" sz="900" dirty="0" smtClean="0"/>
              <a:t> </a:t>
            </a:r>
            <a:endParaRPr lang="sv-SE" sz="900" dirty="0"/>
          </a:p>
        </p:txBody>
      </p:sp>
      <p:sp>
        <p:nvSpPr>
          <p:cNvPr id="6" name="textruta 5"/>
          <p:cNvSpPr txBox="1"/>
          <p:nvPr/>
        </p:nvSpPr>
        <p:spPr>
          <a:xfrm>
            <a:off x="854075" y="1491338"/>
            <a:ext cx="1689100" cy="215444"/>
          </a:xfrm>
          <a:prstGeom prst="rect">
            <a:avLst/>
          </a:prstGeom>
          <a:noFill/>
        </p:spPr>
        <p:txBody>
          <a:bodyPr wrap="square" rtlCol="0">
            <a:spAutoFit/>
          </a:bodyPr>
          <a:lstStyle/>
          <a:p>
            <a:r>
              <a:rPr lang="sv-SE" sz="800" b="1" dirty="0" err="1" smtClean="0"/>
              <a:t>Informal</a:t>
            </a:r>
            <a:r>
              <a:rPr lang="sv-SE" sz="800" b="1" dirty="0" smtClean="0"/>
              <a:t> </a:t>
            </a:r>
            <a:r>
              <a:rPr lang="sv-SE" sz="800" b="1" dirty="0" err="1" smtClean="0"/>
              <a:t>contacts</a:t>
            </a:r>
            <a:r>
              <a:rPr lang="sv-SE" sz="800" b="1" dirty="0" smtClean="0"/>
              <a:t> and </a:t>
            </a:r>
            <a:r>
              <a:rPr lang="sv-SE" sz="800" b="1" dirty="0" err="1" smtClean="0"/>
              <a:t>network</a:t>
            </a:r>
            <a:endParaRPr lang="sv-SE" sz="800" b="1" dirty="0"/>
          </a:p>
        </p:txBody>
      </p:sp>
      <p:sp>
        <p:nvSpPr>
          <p:cNvPr id="7" name="textruta 6"/>
          <p:cNvSpPr txBox="1"/>
          <p:nvPr/>
        </p:nvSpPr>
        <p:spPr>
          <a:xfrm>
            <a:off x="854075" y="1731209"/>
            <a:ext cx="1479550" cy="215444"/>
          </a:xfrm>
          <a:prstGeom prst="rect">
            <a:avLst/>
          </a:prstGeom>
          <a:noFill/>
        </p:spPr>
        <p:txBody>
          <a:bodyPr wrap="square" rtlCol="0">
            <a:spAutoFit/>
          </a:bodyPr>
          <a:lstStyle/>
          <a:p>
            <a:r>
              <a:rPr lang="sv-SE" sz="800" b="1" dirty="0" err="1"/>
              <a:t>Spontaneous</a:t>
            </a:r>
            <a:r>
              <a:rPr lang="sv-SE" sz="800" b="1" dirty="0"/>
              <a:t> </a:t>
            </a:r>
            <a:r>
              <a:rPr lang="sv-SE" sz="800" b="1" dirty="0" err="1"/>
              <a:t>application</a:t>
            </a:r>
            <a:endParaRPr lang="sv-SE" sz="800" b="1" dirty="0"/>
          </a:p>
        </p:txBody>
      </p:sp>
      <p:sp>
        <p:nvSpPr>
          <p:cNvPr id="8" name="textruta 7"/>
          <p:cNvSpPr txBox="1"/>
          <p:nvPr/>
        </p:nvSpPr>
        <p:spPr>
          <a:xfrm>
            <a:off x="862025" y="1970503"/>
            <a:ext cx="2231031" cy="215444"/>
          </a:xfrm>
          <a:prstGeom prst="rect">
            <a:avLst/>
          </a:prstGeom>
          <a:noFill/>
        </p:spPr>
        <p:txBody>
          <a:bodyPr wrap="square" rtlCol="0">
            <a:spAutoFit/>
          </a:bodyPr>
          <a:lstStyle/>
          <a:p>
            <a:r>
              <a:rPr lang="sv-SE" sz="800" b="1" dirty="0"/>
              <a:t>Swedish </a:t>
            </a:r>
            <a:r>
              <a:rPr lang="sv-SE" sz="800" b="1" dirty="0" smtClean="0"/>
              <a:t>public </a:t>
            </a:r>
            <a:r>
              <a:rPr lang="sv-SE" sz="800" b="1" dirty="0" err="1" smtClean="0"/>
              <a:t>employment</a:t>
            </a:r>
            <a:r>
              <a:rPr lang="sv-SE" sz="800" b="1" dirty="0" smtClean="0"/>
              <a:t> </a:t>
            </a:r>
            <a:r>
              <a:rPr lang="sv-SE" sz="800" b="1" dirty="0"/>
              <a:t>service</a:t>
            </a:r>
          </a:p>
        </p:txBody>
      </p:sp>
      <p:sp>
        <p:nvSpPr>
          <p:cNvPr id="10" name="textruta 9"/>
          <p:cNvSpPr txBox="1"/>
          <p:nvPr/>
        </p:nvSpPr>
        <p:spPr>
          <a:xfrm>
            <a:off x="854075" y="2467580"/>
            <a:ext cx="2273300" cy="215444"/>
          </a:xfrm>
          <a:prstGeom prst="rect">
            <a:avLst/>
          </a:prstGeom>
          <a:noFill/>
        </p:spPr>
        <p:txBody>
          <a:bodyPr wrap="square" rtlCol="0">
            <a:spAutoFit/>
          </a:bodyPr>
          <a:lstStyle/>
          <a:p>
            <a:r>
              <a:rPr lang="sv-SE" sz="800" b="1" dirty="0" err="1"/>
              <a:t>Recruitment</a:t>
            </a:r>
            <a:r>
              <a:rPr lang="sv-SE" sz="800" b="1" dirty="0"/>
              <a:t> </a:t>
            </a:r>
            <a:r>
              <a:rPr lang="sv-SE" sz="800" b="1" dirty="0" err="1"/>
              <a:t>companies</a:t>
            </a:r>
            <a:endParaRPr lang="sv-SE" sz="800" b="1" dirty="0"/>
          </a:p>
        </p:txBody>
      </p:sp>
      <p:sp>
        <p:nvSpPr>
          <p:cNvPr id="11" name="textruta 10"/>
          <p:cNvSpPr txBox="1"/>
          <p:nvPr/>
        </p:nvSpPr>
        <p:spPr>
          <a:xfrm>
            <a:off x="854075" y="2744862"/>
            <a:ext cx="2273300" cy="215444"/>
          </a:xfrm>
          <a:prstGeom prst="rect">
            <a:avLst/>
          </a:prstGeom>
          <a:noFill/>
        </p:spPr>
        <p:txBody>
          <a:bodyPr wrap="square" rtlCol="0">
            <a:spAutoFit/>
          </a:bodyPr>
          <a:lstStyle/>
          <a:p>
            <a:r>
              <a:rPr lang="sv-SE" sz="800" b="1" dirty="0"/>
              <a:t>Social media</a:t>
            </a:r>
          </a:p>
        </p:txBody>
      </p:sp>
      <p:sp>
        <p:nvSpPr>
          <p:cNvPr id="12" name="textruta 11"/>
          <p:cNvSpPr txBox="1"/>
          <p:nvPr/>
        </p:nvSpPr>
        <p:spPr>
          <a:xfrm>
            <a:off x="855403" y="2218322"/>
            <a:ext cx="1892300" cy="215444"/>
          </a:xfrm>
          <a:prstGeom prst="rect">
            <a:avLst/>
          </a:prstGeom>
          <a:noFill/>
        </p:spPr>
        <p:txBody>
          <a:bodyPr wrap="square" rtlCol="0">
            <a:spAutoFit/>
          </a:bodyPr>
          <a:lstStyle/>
          <a:p>
            <a:r>
              <a:rPr lang="sv-SE" sz="800" b="1" dirty="0" err="1" smtClean="0"/>
              <a:t>Job</a:t>
            </a:r>
            <a:r>
              <a:rPr lang="sv-SE" sz="800" b="1" dirty="0" smtClean="0"/>
              <a:t> ad</a:t>
            </a:r>
            <a:endParaRPr lang="sv-SE" sz="800" b="1" dirty="0"/>
          </a:p>
        </p:txBody>
      </p:sp>
    </p:spTree>
    <p:extLst>
      <p:ext uri="{BB962C8B-B14F-4D97-AF65-F5344CB8AC3E}">
        <p14:creationId xmlns:p14="http://schemas.microsoft.com/office/powerpoint/2010/main" val="23870579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a:t>Recruitment</a:t>
            </a:r>
            <a:r>
              <a:rPr lang="sv-SE" dirty="0"/>
              <a:t> </a:t>
            </a:r>
            <a:r>
              <a:rPr lang="sv-SE" dirty="0" err="1" smtClean="0"/>
              <a:t>channels</a:t>
            </a:r>
            <a:endParaRPr lang="sv-SE" dirty="0"/>
          </a:p>
        </p:txBody>
      </p:sp>
      <p:sp>
        <p:nvSpPr>
          <p:cNvPr id="3" name="Platshållare för innehåll 2"/>
          <p:cNvSpPr>
            <a:spLocks noGrp="1"/>
          </p:cNvSpPr>
          <p:nvPr>
            <p:ph idx="1"/>
          </p:nvPr>
        </p:nvSpPr>
        <p:spPr/>
        <p:txBody>
          <a:bodyPr/>
          <a:lstStyle/>
          <a:p>
            <a:r>
              <a:rPr lang="en-US" dirty="0" smtClean="0"/>
              <a:t>Swedish union of leaders (</a:t>
            </a:r>
            <a:r>
              <a:rPr lang="en-US" dirty="0" err="1" smtClean="0"/>
              <a:t>Ledarna</a:t>
            </a:r>
            <a:r>
              <a:rPr lang="en-US" dirty="0" smtClean="0"/>
              <a:t>)</a:t>
            </a:r>
          </a:p>
          <a:p>
            <a:endParaRPr lang="en-US" dirty="0"/>
          </a:p>
          <a:p>
            <a:pPr marL="342900" indent="-342900">
              <a:buFont typeface="Arial" panose="020B0604020202020204" pitchFamily="34" charset="0"/>
              <a:buChar char="•"/>
            </a:pPr>
            <a:r>
              <a:rPr lang="en-US" dirty="0" smtClean="0"/>
              <a:t>Own </a:t>
            </a:r>
            <a:r>
              <a:rPr lang="en-US" dirty="0"/>
              <a:t>web site </a:t>
            </a:r>
            <a:r>
              <a:rPr lang="en-US" dirty="0" smtClean="0"/>
              <a:t>(</a:t>
            </a:r>
            <a:r>
              <a:rPr lang="en-US" dirty="0"/>
              <a:t>63 percent)</a:t>
            </a:r>
            <a:endParaRPr lang="sv-SE" dirty="0"/>
          </a:p>
          <a:p>
            <a:pPr marL="342900" indent="-342900">
              <a:buFont typeface="Arial" panose="020B0604020202020204" pitchFamily="34" charset="0"/>
              <a:buChar char="•"/>
            </a:pPr>
            <a:r>
              <a:rPr lang="en-US" dirty="0"/>
              <a:t>Network (42 percent)</a:t>
            </a:r>
            <a:endParaRPr lang="sv-SE" dirty="0"/>
          </a:p>
          <a:p>
            <a:pPr marL="342900" indent="-342900">
              <a:buFont typeface="Arial" panose="020B0604020202020204" pitchFamily="34" charset="0"/>
              <a:buChar char="•"/>
            </a:pPr>
            <a:r>
              <a:rPr lang="en-US" dirty="0"/>
              <a:t>Recruitment firms (33 percent)</a:t>
            </a:r>
            <a:endParaRPr lang="sv-SE" dirty="0"/>
          </a:p>
          <a:p>
            <a:pPr marL="342900" indent="-342900">
              <a:buFont typeface="Arial" panose="020B0604020202020204" pitchFamily="34" charset="0"/>
              <a:buChar char="•"/>
            </a:pPr>
            <a:r>
              <a:rPr lang="en-US" dirty="0"/>
              <a:t>Social media (13 percent</a:t>
            </a:r>
            <a:r>
              <a:rPr lang="en-US" dirty="0" smtClean="0"/>
              <a:t>)</a:t>
            </a:r>
          </a:p>
          <a:p>
            <a:endParaRPr lang="en-US" dirty="0"/>
          </a:p>
          <a:p>
            <a:r>
              <a:rPr lang="en-US" dirty="0"/>
              <a:t/>
            </a:r>
            <a:br>
              <a:rPr lang="en-US" dirty="0"/>
            </a:br>
            <a:endParaRPr lang="sv-SE" dirty="0"/>
          </a:p>
        </p:txBody>
      </p:sp>
    </p:spTree>
    <p:extLst>
      <p:ext uri="{BB962C8B-B14F-4D97-AF65-F5344CB8AC3E}">
        <p14:creationId xmlns:p14="http://schemas.microsoft.com/office/powerpoint/2010/main" val="35848749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639" t="16843" r="36843" b="14826"/>
          <a:stretch/>
        </p:blipFill>
        <p:spPr bwMode="auto">
          <a:xfrm>
            <a:off x="5510104" y="1057519"/>
            <a:ext cx="2848809" cy="2560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ubrik 1"/>
          <p:cNvSpPr>
            <a:spLocks noGrp="1"/>
          </p:cNvSpPr>
          <p:nvPr>
            <p:ph type="title"/>
          </p:nvPr>
        </p:nvSpPr>
        <p:spPr/>
        <p:txBody>
          <a:bodyPr/>
          <a:lstStyle/>
          <a:p>
            <a:r>
              <a:rPr lang="sv-SE" dirty="0" smtClean="0"/>
              <a:t>Public </a:t>
            </a:r>
            <a:r>
              <a:rPr lang="sv-SE" dirty="0" err="1" smtClean="0"/>
              <a:t>sector</a:t>
            </a:r>
            <a:endParaRPr lang="sv-SE" dirty="0"/>
          </a:p>
        </p:txBody>
      </p:sp>
      <p:sp>
        <p:nvSpPr>
          <p:cNvPr id="5" name="Platshållare för innehåll 4"/>
          <p:cNvSpPr>
            <a:spLocks noGrp="1"/>
          </p:cNvSpPr>
          <p:nvPr>
            <p:ph idx="1"/>
          </p:nvPr>
        </p:nvSpPr>
        <p:spPr>
          <a:xfrm>
            <a:off x="811032" y="1129082"/>
            <a:ext cx="5796501" cy="2576226"/>
          </a:xfrm>
        </p:spPr>
        <p:txBody>
          <a:bodyPr>
            <a:normAutofit lnSpcReduction="10000"/>
          </a:bodyPr>
          <a:lstStyle/>
          <a:p>
            <a:pPr marL="285750" indent="-285750">
              <a:buFont typeface="Arial" panose="020B0604020202020204" pitchFamily="34" charset="0"/>
              <a:buChar char="•"/>
            </a:pPr>
            <a:r>
              <a:rPr lang="sv-SE" sz="1600" dirty="0" err="1" smtClean="0"/>
              <a:t>Own</a:t>
            </a:r>
            <a:r>
              <a:rPr lang="sv-SE" sz="1600" dirty="0" smtClean="0"/>
              <a:t> web site 97 </a:t>
            </a:r>
            <a:r>
              <a:rPr lang="sv-SE" sz="1600" dirty="0" err="1" smtClean="0"/>
              <a:t>percent</a:t>
            </a:r>
            <a:endParaRPr lang="sv-SE" sz="1600" dirty="0" smtClean="0"/>
          </a:p>
          <a:p>
            <a:pPr marL="285750" indent="-285750">
              <a:buFont typeface="Arial" panose="020B0604020202020204" pitchFamily="34" charset="0"/>
              <a:buChar char="•"/>
            </a:pPr>
            <a:r>
              <a:rPr lang="sv-SE" sz="1600" dirty="0" err="1" smtClean="0"/>
              <a:t>Newspapers</a:t>
            </a:r>
            <a:r>
              <a:rPr lang="sv-SE" sz="1600" dirty="0" smtClean="0"/>
              <a:t> </a:t>
            </a:r>
            <a:r>
              <a:rPr lang="sv-SE" sz="1600" dirty="0"/>
              <a:t>and </a:t>
            </a:r>
            <a:r>
              <a:rPr lang="sv-SE" sz="1600" dirty="0" err="1"/>
              <a:t>specialized</a:t>
            </a:r>
            <a:r>
              <a:rPr lang="sv-SE" sz="1600" dirty="0"/>
              <a:t> </a:t>
            </a:r>
            <a:r>
              <a:rPr lang="sv-SE" sz="1600" dirty="0" err="1" smtClean="0"/>
              <a:t>publications</a:t>
            </a:r>
            <a:r>
              <a:rPr lang="sv-SE" sz="1600" dirty="0" smtClean="0"/>
              <a:t> 96 </a:t>
            </a:r>
            <a:r>
              <a:rPr lang="sv-SE" sz="1600" dirty="0" err="1"/>
              <a:t>percent</a:t>
            </a:r>
            <a:endParaRPr lang="sv-SE" sz="1600" dirty="0"/>
          </a:p>
          <a:p>
            <a:pPr marL="285750" indent="-285750">
              <a:buFont typeface="Arial" panose="020B0604020202020204" pitchFamily="34" charset="0"/>
              <a:buChar char="•"/>
            </a:pPr>
            <a:r>
              <a:rPr lang="sv-SE" sz="1600" dirty="0" smtClean="0"/>
              <a:t>Job sites and Arbetsförmedlingen 93 </a:t>
            </a:r>
            <a:r>
              <a:rPr lang="sv-SE" sz="1600" dirty="0" err="1" smtClean="0"/>
              <a:t>percent</a:t>
            </a:r>
            <a:endParaRPr lang="sv-SE" sz="1600" dirty="0"/>
          </a:p>
          <a:p>
            <a:pPr marL="285750" indent="-285750">
              <a:buFont typeface="Arial" panose="020B0604020202020204" pitchFamily="34" charset="0"/>
              <a:buChar char="•"/>
            </a:pPr>
            <a:r>
              <a:rPr lang="sv-SE" sz="1600" dirty="0" err="1" smtClean="0"/>
              <a:t>Within</a:t>
            </a:r>
            <a:r>
              <a:rPr lang="sv-SE" sz="1600" dirty="0" smtClean="0"/>
              <a:t> the </a:t>
            </a:r>
            <a:r>
              <a:rPr lang="sv-SE" sz="1600" dirty="0" err="1" smtClean="0"/>
              <a:t>organization</a:t>
            </a:r>
            <a:r>
              <a:rPr lang="sv-SE" sz="1600" dirty="0" smtClean="0"/>
              <a:t> 82 </a:t>
            </a:r>
            <a:r>
              <a:rPr lang="sv-SE" sz="1600" dirty="0" err="1" smtClean="0"/>
              <a:t>percent</a:t>
            </a:r>
            <a:endParaRPr lang="sv-SE" sz="1600" dirty="0"/>
          </a:p>
          <a:p>
            <a:pPr marL="285750" indent="-285750">
              <a:buFont typeface="Arial" panose="020B0604020202020204" pitchFamily="34" charset="0"/>
              <a:buChar char="•"/>
            </a:pPr>
            <a:r>
              <a:rPr lang="sv-SE" sz="1600" dirty="0" err="1" smtClean="0"/>
              <a:t>Recruitment</a:t>
            </a:r>
            <a:r>
              <a:rPr lang="sv-SE" sz="1600" dirty="0" smtClean="0"/>
              <a:t> </a:t>
            </a:r>
            <a:r>
              <a:rPr lang="sv-SE" sz="1600" dirty="0" err="1" smtClean="0"/>
              <a:t>company</a:t>
            </a:r>
            <a:r>
              <a:rPr lang="sv-SE" sz="1600" dirty="0" smtClean="0"/>
              <a:t> 69 </a:t>
            </a:r>
            <a:r>
              <a:rPr lang="sv-SE" sz="1600" dirty="0" err="1" smtClean="0"/>
              <a:t>percent</a:t>
            </a:r>
            <a:endParaRPr lang="sv-SE" sz="1600" dirty="0"/>
          </a:p>
          <a:p>
            <a:pPr marL="285750" indent="-285750">
              <a:buFont typeface="Arial" panose="020B0604020202020204" pitchFamily="34" charset="0"/>
              <a:buChar char="•"/>
            </a:pPr>
            <a:r>
              <a:rPr lang="sv-SE" sz="1600" dirty="0" err="1" smtClean="0"/>
              <a:t>Tip</a:t>
            </a:r>
            <a:r>
              <a:rPr lang="sv-SE" sz="1600" dirty="0" smtClean="0"/>
              <a:t> from </a:t>
            </a:r>
            <a:r>
              <a:rPr lang="sv-SE" sz="1600" dirty="0" err="1" smtClean="0"/>
              <a:t>already</a:t>
            </a:r>
            <a:r>
              <a:rPr lang="sv-SE" sz="1600" dirty="0" smtClean="0"/>
              <a:t> </a:t>
            </a:r>
            <a:r>
              <a:rPr lang="sv-SE" sz="1600" dirty="0" err="1" smtClean="0"/>
              <a:t>employed</a:t>
            </a:r>
            <a:r>
              <a:rPr lang="sv-SE" sz="1600" dirty="0" smtClean="0"/>
              <a:t> 37 </a:t>
            </a:r>
            <a:r>
              <a:rPr lang="sv-SE" sz="1600" dirty="0" err="1" smtClean="0"/>
              <a:t>percent</a:t>
            </a:r>
            <a:endParaRPr lang="sv-SE" sz="1600" dirty="0"/>
          </a:p>
          <a:p>
            <a:pPr marL="285750" indent="-285750">
              <a:buFont typeface="Arial" panose="020B0604020202020204" pitchFamily="34" charset="0"/>
              <a:buChar char="•"/>
            </a:pPr>
            <a:r>
              <a:rPr lang="sv-SE" sz="1600" dirty="0" smtClean="0"/>
              <a:t>Social media 31 </a:t>
            </a:r>
            <a:r>
              <a:rPr lang="sv-SE" sz="1600" dirty="0" err="1" smtClean="0"/>
              <a:t>percent</a:t>
            </a:r>
            <a:endParaRPr lang="sv-SE" sz="1600" dirty="0" smtClean="0"/>
          </a:p>
          <a:p>
            <a:r>
              <a:rPr lang="sv-SE" dirty="0" smtClean="0"/>
              <a:t/>
            </a:r>
            <a:br>
              <a:rPr lang="sv-SE" dirty="0" smtClean="0"/>
            </a:br>
            <a:endParaRPr lang="sv-SE" dirty="0"/>
          </a:p>
        </p:txBody>
      </p:sp>
    </p:spTree>
    <p:extLst>
      <p:ext uri="{BB962C8B-B14F-4D97-AF65-F5344CB8AC3E}">
        <p14:creationId xmlns:p14="http://schemas.microsoft.com/office/powerpoint/2010/main" val="41650714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The </a:t>
            </a:r>
            <a:r>
              <a:rPr lang="sv-SE" dirty="0" err="1" smtClean="0"/>
              <a:t>wonders</a:t>
            </a:r>
            <a:r>
              <a:rPr lang="sv-SE" dirty="0" smtClean="0"/>
              <a:t> </a:t>
            </a:r>
            <a:r>
              <a:rPr lang="sv-SE" dirty="0" err="1" smtClean="0"/>
              <a:t>of</a:t>
            </a:r>
            <a:r>
              <a:rPr lang="sv-SE" dirty="0" smtClean="0"/>
              <a:t> the </a:t>
            </a:r>
            <a:r>
              <a:rPr lang="sv-SE" dirty="0" err="1" smtClean="0"/>
              <a:t>recruitment</a:t>
            </a:r>
            <a:r>
              <a:rPr lang="sv-SE" dirty="0" smtClean="0"/>
              <a:t> process</a:t>
            </a:r>
            <a:endParaRPr lang="sv-SE" dirty="0"/>
          </a:p>
        </p:txBody>
      </p:sp>
      <p:sp>
        <p:nvSpPr>
          <p:cNvPr id="3" name="Platshållare för innehåll 2"/>
          <p:cNvSpPr>
            <a:spLocks noGrp="1"/>
          </p:cNvSpPr>
          <p:nvPr>
            <p:ph idx="1"/>
          </p:nvPr>
        </p:nvSpPr>
        <p:spPr>
          <a:xfrm>
            <a:off x="1619250" y="1066801"/>
            <a:ext cx="6935788" cy="2582848"/>
          </a:xfrm>
        </p:spPr>
        <p:txBody>
          <a:bodyPr/>
          <a:lstStyle/>
          <a:p>
            <a:r>
              <a:rPr lang="sv-SE" dirty="0" smtClean="0"/>
              <a:t>Different </a:t>
            </a:r>
            <a:r>
              <a:rPr lang="sv-SE" dirty="0" err="1" smtClean="0"/>
              <a:t>channels</a:t>
            </a:r>
            <a:r>
              <a:rPr lang="sv-SE" dirty="0"/>
              <a:t> </a:t>
            </a:r>
            <a:r>
              <a:rPr lang="sv-SE" dirty="0" err="1" smtClean="0"/>
              <a:t>depending</a:t>
            </a:r>
            <a:r>
              <a:rPr lang="sv-SE" dirty="0" smtClean="0"/>
              <a:t> on different </a:t>
            </a:r>
            <a:r>
              <a:rPr lang="sv-SE" dirty="0" err="1" smtClean="0"/>
              <a:t>factors</a:t>
            </a:r>
            <a:endParaRPr lang="sv-SE" dirty="0" smtClean="0"/>
          </a:p>
          <a:p>
            <a:pPr marL="342900" indent="-342900">
              <a:buFont typeface="Arial" panose="020B0604020202020204" pitchFamily="34" charset="0"/>
              <a:buChar char="•"/>
            </a:pPr>
            <a:r>
              <a:rPr lang="sv-SE" dirty="0" err="1" smtClean="0"/>
              <a:t>Type</a:t>
            </a:r>
            <a:r>
              <a:rPr lang="sv-SE" dirty="0" smtClean="0"/>
              <a:t> </a:t>
            </a:r>
            <a:r>
              <a:rPr lang="sv-SE" dirty="0" err="1" smtClean="0"/>
              <a:t>of</a:t>
            </a:r>
            <a:r>
              <a:rPr lang="sv-SE" dirty="0" smtClean="0"/>
              <a:t> business, private or public</a:t>
            </a:r>
          </a:p>
          <a:p>
            <a:pPr marL="342900" indent="-342900">
              <a:buFont typeface="Arial" panose="020B0604020202020204" pitchFamily="34" charset="0"/>
              <a:buChar char="•"/>
            </a:pPr>
            <a:r>
              <a:rPr lang="sv-SE" dirty="0" smtClean="0"/>
              <a:t>Small or </a:t>
            </a:r>
            <a:r>
              <a:rPr lang="sv-SE" dirty="0" err="1" smtClean="0"/>
              <a:t>big</a:t>
            </a:r>
            <a:r>
              <a:rPr lang="sv-SE" dirty="0" smtClean="0"/>
              <a:t> </a:t>
            </a:r>
            <a:r>
              <a:rPr lang="sv-SE" dirty="0" err="1" smtClean="0"/>
              <a:t>company</a:t>
            </a:r>
            <a:endParaRPr lang="sv-SE" dirty="0"/>
          </a:p>
          <a:p>
            <a:pPr marL="342900" indent="-342900">
              <a:buFont typeface="Arial" panose="020B0604020202020204" pitchFamily="34" charset="0"/>
              <a:buChar char="•"/>
            </a:pPr>
            <a:r>
              <a:rPr lang="sv-SE" dirty="0" err="1" smtClean="0"/>
              <a:t>Type</a:t>
            </a:r>
            <a:r>
              <a:rPr lang="sv-SE" dirty="0" smtClean="0"/>
              <a:t> </a:t>
            </a:r>
            <a:r>
              <a:rPr lang="sv-SE" dirty="0" err="1" smtClean="0"/>
              <a:t>of</a:t>
            </a:r>
            <a:r>
              <a:rPr lang="sv-SE" dirty="0" smtClean="0"/>
              <a:t> </a:t>
            </a:r>
            <a:r>
              <a:rPr lang="sv-SE" dirty="0" err="1" smtClean="0"/>
              <a:t>professional</a:t>
            </a:r>
            <a:r>
              <a:rPr lang="sv-SE" dirty="0" smtClean="0"/>
              <a:t> </a:t>
            </a:r>
            <a:r>
              <a:rPr lang="sv-SE" dirty="0" err="1" smtClean="0"/>
              <a:t>role</a:t>
            </a:r>
            <a:r>
              <a:rPr lang="sv-SE" dirty="0" smtClean="0"/>
              <a:t/>
            </a:r>
            <a:br>
              <a:rPr lang="sv-SE" dirty="0" smtClean="0"/>
            </a:br>
            <a:r>
              <a:rPr lang="sv-SE" dirty="0" smtClean="0"/>
              <a:t>Junior Senior</a:t>
            </a:r>
          </a:p>
          <a:p>
            <a:pPr marL="342900" indent="-342900">
              <a:buFont typeface="Arial" panose="020B0604020202020204" pitchFamily="34" charset="0"/>
              <a:buChar char="•"/>
            </a:pPr>
            <a:r>
              <a:rPr lang="sv-SE" dirty="0" err="1" smtClean="0"/>
              <a:t>Various</a:t>
            </a:r>
            <a:r>
              <a:rPr lang="sv-SE" dirty="0" smtClean="0"/>
              <a:t> </a:t>
            </a:r>
            <a:r>
              <a:rPr lang="sv-SE" dirty="0" err="1" smtClean="0"/>
              <a:t>channels</a:t>
            </a:r>
            <a:r>
              <a:rPr lang="sv-SE" dirty="0" smtClean="0"/>
              <a:t> for </a:t>
            </a:r>
            <a:r>
              <a:rPr lang="sv-SE" dirty="0" err="1" smtClean="0"/>
              <a:t>one</a:t>
            </a:r>
            <a:r>
              <a:rPr lang="sv-SE" dirty="0" smtClean="0"/>
              <a:t> </a:t>
            </a:r>
            <a:r>
              <a:rPr lang="sv-SE" dirty="0" err="1" smtClean="0"/>
              <a:t>job</a:t>
            </a:r>
            <a:endParaRPr lang="sv-SE" dirty="0" smtClean="0"/>
          </a:p>
          <a:p>
            <a:endParaRPr lang="sv-SE" dirty="0" smtClean="0"/>
          </a:p>
          <a:p>
            <a:endParaRPr lang="sv-SE" dirty="0"/>
          </a:p>
          <a:p>
            <a:endParaRPr lang="sv-SE" dirty="0"/>
          </a:p>
        </p:txBody>
      </p:sp>
    </p:spTree>
    <p:extLst>
      <p:ext uri="{BB962C8B-B14F-4D97-AF65-F5344CB8AC3E}">
        <p14:creationId xmlns:p14="http://schemas.microsoft.com/office/powerpoint/2010/main" val="23670365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The </a:t>
            </a:r>
            <a:r>
              <a:rPr lang="sv-SE" dirty="0" err="1"/>
              <a:t>wonders</a:t>
            </a:r>
            <a:r>
              <a:rPr lang="sv-SE" dirty="0"/>
              <a:t> </a:t>
            </a:r>
            <a:r>
              <a:rPr lang="sv-SE" dirty="0" err="1"/>
              <a:t>of</a:t>
            </a:r>
            <a:r>
              <a:rPr lang="sv-SE" dirty="0"/>
              <a:t> the </a:t>
            </a:r>
            <a:r>
              <a:rPr lang="sv-SE" dirty="0" err="1"/>
              <a:t>recruitment</a:t>
            </a:r>
            <a:r>
              <a:rPr lang="sv-SE" dirty="0"/>
              <a:t> process</a:t>
            </a:r>
          </a:p>
        </p:txBody>
      </p:sp>
      <p:sp>
        <p:nvSpPr>
          <p:cNvPr id="4" name="textruta 3"/>
          <p:cNvSpPr txBox="1"/>
          <p:nvPr/>
        </p:nvSpPr>
        <p:spPr>
          <a:xfrm>
            <a:off x="1057522" y="1431234"/>
            <a:ext cx="2377440" cy="830997"/>
          </a:xfrm>
          <a:prstGeom prst="rect">
            <a:avLst/>
          </a:prstGeom>
          <a:noFill/>
        </p:spPr>
        <p:txBody>
          <a:bodyPr wrap="square" rtlCol="0">
            <a:spAutoFit/>
          </a:bodyPr>
          <a:lstStyle/>
          <a:p>
            <a:r>
              <a:rPr lang="sv-SE" dirty="0" err="1" smtClean="0"/>
              <a:t>Traditional</a:t>
            </a:r>
            <a:r>
              <a:rPr lang="sv-SE" dirty="0" smtClean="0"/>
              <a:t> </a:t>
            </a:r>
            <a:r>
              <a:rPr lang="sv-SE" dirty="0" err="1" smtClean="0"/>
              <a:t>recruitment</a:t>
            </a:r>
            <a:r>
              <a:rPr lang="sv-SE" dirty="0" smtClean="0"/>
              <a:t> process</a:t>
            </a:r>
          </a:p>
          <a:p>
            <a:r>
              <a:rPr lang="sv-SE" sz="1200" dirty="0" smtClean="0"/>
              <a:t>Formal </a:t>
            </a:r>
            <a:r>
              <a:rPr lang="sv-SE" sz="1200" dirty="0" err="1" smtClean="0"/>
              <a:t>channels</a:t>
            </a:r>
            <a:endParaRPr lang="sv-SE" sz="1200" dirty="0"/>
          </a:p>
        </p:txBody>
      </p:sp>
      <p:sp>
        <p:nvSpPr>
          <p:cNvPr id="5" name="textruta 4"/>
          <p:cNvSpPr txBox="1"/>
          <p:nvPr/>
        </p:nvSpPr>
        <p:spPr>
          <a:xfrm>
            <a:off x="5575190" y="1431234"/>
            <a:ext cx="2377440" cy="861774"/>
          </a:xfrm>
          <a:prstGeom prst="rect">
            <a:avLst/>
          </a:prstGeom>
          <a:noFill/>
        </p:spPr>
        <p:txBody>
          <a:bodyPr wrap="square" rtlCol="0">
            <a:spAutoFit/>
          </a:bodyPr>
          <a:lstStyle/>
          <a:p>
            <a:pPr algn="r"/>
            <a:r>
              <a:rPr lang="sv-SE" dirty="0" smtClean="0"/>
              <a:t>Modern </a:t>
            </a:r>
            <a:r>
              <a:rPr lang="sv-SE" dirty="0" err="1" smtClean="0"/>
              <a:t>recruitment</a:t>
            </a:r>
            <a:r>
              <a:rPr lang="sv-SE" dirty="0" smtClean="0"/>
              <a:t> process</a:t>
            </a:r>
          </a:p>
          <a:p>
            <a:pPr algn="r"/>
            <a:r>
              <a:rPr lang="sv-SE" sz="1400" dirty="0" err="1" smtClean="0"/>
              <a:t>Informal</a:t>
            </a:r>
            <a:r>
              <a:rPr lang="sv-SE" sz="1400" dirty="0" smtClean="0"/>
              <a:t> </a:t>
            </a:r>
            <a:r>
              <a:rPr lang="sv-SE" sz="1400" dirty="0" err="1" smtClean="0"/>
              <a:t>channels</a:t>
            </a:r>
            <a:endParaRPr lang="sv-SE" sz="1400" dirty="0"/>
          </a:p>
        </p:txBody>
      </p:sp>
      <p:cxnSp>
        <p:nvCxnSpPr>
          <p:cNvPr id="8" name="Rak 7"/>
          <p:cNvCxnSpPr/>
          <p:nvPr/>
        </p:nvCxnSpPr>
        <p:spPr>
          <a:xfrm>
            <a:off x="1152935" y="2266122"/>
            <a:ext cx="6742707"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ruta 8"/>
          <p:cNvSpPr txBox="1"/>
          <p:nvPr/>
        </p:nvSpPr>
        <p:spPr>
          <a:xfrm>
            <a:off x="1049571" y="2499331"/>
            <a:ext cx="1478943" cy="646331"/>
          </a:xfrm>
          <a:prstGeom prst="rect">
            <a:avLst/>
          </a:prstGeom>
          <a:noFill/>
        </p:spPr>
        <p:txBody>
          <a:bodyPr wrap="square" rtlCol="0">
            <a:spAutoFit/>
          </a:bodyPr>
          <a:lstStyle/>
          <a:p>
            <a:r>
              <a:rPr lang="sv-SE" dirty="0" err="1" smtClean="0"/>
              <a:t>Competence</a:t>
            </a:r>
            <a:r>
              <a:rPr lang="sv-SE" dirty="0" smtClean="0"/>
              <a:t> </a:t>
            </a:r>
            <a:r>
              <a:rPr lang="sv-SE" dirty="0" err="1" smtClean="0"/>
              <a:t>based</a:t>
            </a:r>
            <a:endParaRPr lang="sv-SE" dirty="0"/>
          </a:p>
        </p:txBody>
      </p:sp>
      <p:sp>
        <p:nvSpPr>
          <p:cNvPr id="11" name="textruta 10"/>
          <p:cNvSpPr txBox="1"/>
          <p:nvPr/>
        </p:nvSpPr>
        <p:spPr>
          <a:xfrm>
            <a:off x="6843423" y="2499330"/>
            <a:ext cx="1033670" cy="646331"/>
          </a:xfrm>
          <a:prstGeom prst="rect">
            <a:avLst/>
          </a:prstGeom>
          <a:noFill/>
        </p:spPr>
        <p:txBody>
          <a:bodyPr wrap="square" rtlCol="0">
            <a:spAutoFit/>
          </a:bodyPr>
          <a:lstStyle/>
          <a:p>
            <a:pPr algn="r"/>
            <a:r>
              <a:rPr lang="sv-SE" dirty="0" err="1" smtClean="0"/>
              <a:t>Relationbased</a:t>
            </a:r>
            <a:endParaRPr lang="sv-SE" dirty="0"/>
          </a:p>
        </p:txBody>
      </p:sp>
    </p:spTree>
    <p:extLst>
      <p:ext uri="{BB962C8B-B14F-4D97-AF65-F5344CB8AC3E}">
        <p14:creationId xmlns:p14="http://schemas.microsoft.com/office/powerpoint/2010/main" val="27356390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sv-SE" altLang="sv-SE" dirty="0" err="1" smtClean="0"/>
              <a:t>Traditional</a:t>
            </a:r>
            <a:r>
              <a:rPr lang="sv-SE" altLang="sv-SE" dirty="0" smtClean="0"/>
              <a:t> </a:t>
            </a:r>
            <a:r>
              <a:rPr lang="sv-SE" altLang="sv-SE" dirty="0" err="1" smtClean="0"/>
              <a:t>way</a:t>
            </a:r>
            <a:r>
              <a:rPr lang="sv-SE" altLang="sv-SE" dirty="0" smtClean="0"/>
              <a:t> public service</a:t>
            </a:r>
          </a:p>
        </p:txBody>
      </p:sp>
      <p:sp>
        <p:nvSpPr>
          <p:cNvPr id="22531" name="TextBox 4"/>
          <p:cNvSpPr txBox="1">
            <a:spLocks noChangeArrowheads="1"/>
          </p:cNvSpPr>
          <p:nvPr/>
        </p:nvSpPr>
        <p:spPr bwMode="auto">
          <a:xfrm>
            <a:off x="2293128" y="1112861"/>
            <a:ext cx="1478517" cy="47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1579" tIns="35790" rIns="71579" bIns="35790">
            <a:spAutoFit/>
          </a:bodyPr>
          <a:lstStyle>
            <a:lvl1pPr eaLnBrk="0" hangingPunct="0">
              <a:defRPr sz="2400">
                <a:solidFill>
                  <a:schemeClr val="tx1"/>
                </a:solidFill>
                <a:latin typeface="Times" pitchFamily="18" charset="0"/>
                <a:cs typeface="Arial" charset="0"/>
              </a:defRPr>
            </a:lvl1pPr>
            <a:lvl2pPr marL="742950" indent="-285750" eaLnBrk="0" hangingPunct="0">
              <a:defRPr sz="2400">
                <a:solidFill>
                  <a:schemeClr val="tx1"/>
                </a:solidFill>
                <a:latin typeface="Times" pitchFamily="18" charset="0"/>
                <a:cs typeface="Arial" charset="0"/>
              </a:defRPr>
            </a:lvl2pPr>
            <a:lvl3pPr marL="1143000" indent="-228600" eaLnBrk="0" hangingPunct="0">
              <a:defRPr sz="2400">
                <a:solidFill>
                  <a:schemeClr val="tx1"/>
                </a:solidFill>
                <a:latin typeface="Times" pitchFamily="18" charset="0"/>
                <a:cs typeface="Arial" charset="0"/>
              </a:defRPr>
            </a:lvl3pPr>
            <a:lvl4pPr marL="1600200" indent="-228600" eaLnBrk="0" hangingPunct="0">
              <a:defRPr sz="2400">
                <a:solidFill>
                  <a:schemeClr val="tx1"/>
                </a:solidFill>
                <a:latin typeface="Times" pitchFamily="18" charset="0"/>
                <a:cs typeface="Arial" charset="0"/>
              </a:defRPr>
            </a:lvl4pPr>
            <a:lvl5pPr marL="2057400" indent="-228600" eaLnBrk="0" hangingPunct="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pPr eaLnBrk="1" hangingPunct="1"/>
            <a:r>
              <a:rPr lang="sv-SE" altLang="sv-SE" sz="1300" dirty="0" err="1">
                <a:latin typeface="Verdana" pitchFamily="34" charset="0"/>
              </a:rPr>
              <a:t>Requirement</a:t>
            </a:r>
            <a:r>
              <a:rPr lang="sv-SE" altLang="sv-SE" sz="1300" dirty="0">
                <a:latin typeface="Verdana" pitchFamily="34" charset="0"/>
              </a:rPr>
              <a:t> </a:t>
            </a:r>
            <a:r>
              <a:rPr lang="sv-SE" altLang="sv-SE" sz="1300" dirty="0" err="1">
                <a:latin typeface="Verdana" pitchFamily="34" charset="0"/>
              </a:rPr>
              <a:t>analysis</a:t>
            </a:r>
            <a:endParaRPr lang="sv-SE" altLang="sv-SE" sz="1300" dirty="0">
              <a:latin typeface="Verdana" pitchFamily="34" charset="0"/>
            </a:endParaRPr>
          </a:p>
        </p:txBody>
      </p:sp>
      <p:sp>
        <p:nvSpPr>
          <p:cNvPr id="22532" name="TextBox 5"/>
          <p:cNvSpPr txBox="1">
            <a:spLocks noChangeArrowheads="1"/>
          </p:cNvSpPr>
          <p:nvPr/>
        </p:nvSpPr>
        <p:spPr bwMode="auto">
          <a:xfrm>
            <a:off x="4264485" y="1322754"/>
            <a:ext cx="2032452" cy="47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1579" tIns="35790" rIns="71579" bIns="35790">
            <a:spAutoFit/>
          </a:bodyPr>
          <a:lstStyle>
            <a:lvl1pPr eaLnBrk="0" hangingPunct="0">
              <a:defRPr sz="2400">
                <a:solidFill>
                  <a:schemeClr val="tx1"/>
                </a:solidFill>
                <a:latin typeface="Times" pitchFamily="18" charset="0"/>
                <a:cs typeface="Arial" charset="0"/>
              </a:defRPr>
            </a:lvl1pPr>
            <a:lvl2pPr marL="742950" indent="-285750" eaLnBrk="0" hangingPunct="0">
              <a:defRPr sz="2400">
                <a:solidFill>
                  <a:schemeClr val="tx1"/>
                </a:solidFill>
                <a:latin typeface="Times" pitchFamily="18" charset="0"/>
                <a:cs typeface="Arial" charset="0"/>
              </a:defRPr>
            </a:lvl2pPr>
            <a:lvl3pPr marL="1143000" indent="-228600" eaLnBrk="0" hangingPunct="0">
              <a:defRPr sz="2400">
                <a:solidFill>
                  <a:schemeClr val="tx1"/>
                </a:solidFill>
                <a:latin typeface="Times" pitchFamily="18" charset="0"/>
                <a:cs typeface="Arial" charset="0"/>
              </a:defRPr>
            </a:lvl3pPr>
            <a:lvl4pPr marL="1600200" indent="-228600" eaLnBrk="0" hangingPunct="0">
              <a:defRPr sz="2400">
                <a:solidFill>
                  <a:schemeClr val="tx1"/>
                </a:solidFill>
                <a:latin typeface="Times" pitchFamily="18" charset="0"/>
                <a:cs typeface="Arial" charset="0"/>
              </a:defRPr>
            </a:lvl4pPr>
            <a:lvl5pPr marL="2057400" indent="-228600" eaLnBrk="0" hangingPunct="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pPr eaLnBrk="1" hangingPunct="1"/>
            <a:r>
              <a:rPr lang="sv-SE" altLang="sv-SE" sz="1300" dirty="0" err="1">
                <a:latin typeface="Verdana" pitchFamily="34" charset="0"/>
              </a:rPr>
              <a:t>Specification</a:t>
            </a:r>
            <a:r>
              <a:rPr lang="sv-SE" altLang="sv-SE" sz="1300" dirty="0">
                <a:latin typeface="Verdana" pitchFamily="34" charset="0"/>
              </a:rPr>
              <a:t> / </a:t>
            </a:r>
            <a:r>
              <a:rPr lang="sv-SE" altLang="sv-SE" sz="1300" dirty="0" err="1">
                <a:latin typeface="Verdana" pitchFamily="34" charset="0"/>
              </a:rPr>
              <a:t>formulate</a:t>
            </a:r>
            <a:r>
              <a:rPr lang="sv-SE" altLang="sv-SE" sz="1300" dirty="0">
                <a:latin typeface="Verdana" pitchFamily="34" charset="0"/>
              </a:rPr>
              <a:t> ad</a:t>
            </a:r>
          </a:p>
        </p:txBody>
      </p:sp>
      <p:sp>
        <p:nvSpPr>
          <p:cNvPr id="22533" name="TextBox 6"/>
          <p:cNvSpPr txBox="1">
            <a:spLocks noChangeArrowheads="1"/>
          </p:cNvSpPr>
          <p:nvPr/>
        </p:nvSpPr>
        <p:spPr bwMode="auto">
          <a:xfrm>
            <a:off x="5187710" y="1795143"/>
            <a:ext cx="2648840" cy="27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1579" tIns="35790" rIns="71579" bIns="35790">
            <a:spAutoFit/>
          </a:bodyPr>
          <a:lstStyle>
            <a:lvl1pPr eaLnBrk="0" hangingPunct="0">
              <a:defRPr sz="2400">
                <a:solidFill>
                  <a:schemeClr val="tx1"/>
                </a:solidFill>
                <a:latin typeface="Times" pitchFamily="18" charset="0"/>
                <a:cs typeface="Arial" charset="0"/>
              </a:defRPr>
            </a:lvl1pPr>
            <a:lvl2pPr marL="742950" indent="-285750" eaLnBrk="0" hangingPunct="0">
              <a:defRPr sz="2400">
                <a:solidFill>
                  <a:schemeClr val="tx1"/>
                </a:solidFill>
                <a:latin typeface="Times" pitchFamily="18" charset="0"/>
                <a:cs typeface="Arial" charset="0"/>
              </a:defRPr>
            </a:lvl2pPr>
            <a:lvl3pPr marL="1143000" indent="-228600" eaLnBrk="0" hangingPunct="0">
              <a:defRPr sz="2400">
                <a:solidFill>
                  <a:schemeClr val="tx1"/>
                </a:solidFill>
                <a:latin typeface="Times" pitchFamily="18" charset="0"/>
                <a:cs typeface="Arial" charset="0"/>
              </a:defRPr>
            </a:lvl3pPr>
            <a:lvl4pPr marL="1600200" indent="-228600" eaLnBrk="0" hangingPunct="0">
              <a:defRPr sz="2400">
                <a:solidFill>
                  <a:schemeClr val="tx1"/>
                </a:solidFill>
                <a:latin typeface="Times" pitchFamily="18" charset="0"/>
                <a:cs typeface="Arial" charset="0"/>
              </a:defRPr>
            </a:lvl4pPr>
            <a:lvl5pPr marL="2057400" indent="-228600" eaLnBrk="0" hangingPunct="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pPr eaLnBrk="1" hangingPunct="1"/>
            <a:r>
              <a:rPr lang="sv-SE" altLang="sv-SE" sz="1300" dirty="0" smtClean="0">
                <a:latin typeface="Verdana" pitchFamily="34" charset="0"/>
              </a:rPr>
              <a:t>Channel</a:t>
            </a:r>
            <a:endParaRPr lang="sv-SE" altLang="sv-SE" sz="1300" dirty="0">
              <a:latin typeface="Verdana" pitchFamily="34" charset="0"/>
            </a:endParaRPr>
          </a:p>
        </p:txBody>
      </p:sp>
      <p:sp>
        <p:nvSpPr>
          <p:cNvPr id="22534" name="TextBox 7"/>
          <p:cNvSpPr txBox="1">
            <a:spLocks noChangeArrowheads="1"/>
          </p:cNvSpPr>
          <p:nvPr/>
        </p:nvSpPr>
        <p:spPr bwMode="auto">
          <a:xfrm>
            <a:off x="5495903" y="2236909"/>
            <a:ext cx="2032453" cy="27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1579" tIns="35790" rIns="71579" bIns="35790">
            <a:spAutoFit/>
          </a:bodyPr>
          <a:lstStyle>
            <a:lvl1pPr eaLnBrk="0" hangingPunct="0">
              <a:defRPr sz="2400">
                <a:solidFill>
                  <a:schemeClr val="tx1"/>
                </a:solidFill>
                <a:latin typeface="Times" pitchFamily="18" charset="0"/>
                <a:cs typeface="Arial" charset="0"/>
              </a:defRPr>
            </a:lvl1pPr>
            <a:lvl2pPr marL="742950" indent="-285750" eaLnBrk="0" hangingPunct="0">
              <a:defRPr sz="2400">
                <a:solidFill>
                  <a:schemeClr val="tx1"/>
                </a:solidFill>
                <a:latin typeface="Times" pitchFamily="18" charset="0"/>
                <a:cs typeface="Arial" charset="0"/>
              </a:defRPr>
            </a:lvl2pPr>
            <a:lvl3pPr marL="1143000" indent="-228600" eaLnBrk="0" hangingPunct="0">
              <a:defRPr sz="2400">
                <a:solidFill>
                  <a:schemeClr val="tx1"/>
                </a:solidFill>
                <a:latin typeface="Times" pitchFamily="18" charset="0"/>
                <a:cs typeface="Arial" charset="0"/>
              </a:defRPr>
            </a:lvl3pPr>
            <a:lvl4pPr marL="1600200" indent="-228600" eaLnBrk="0" hangingPunct="0">
              <a:defRPr sz="2400">
                <a:solidFill>
                  <a:schemeClr val="tx1"/>
                </a:solidFill>
                <a:latin typeface="Times" pitchFamily="18" charset="0"/>
                <a:cs typeface="Arial" charset="0"/>
              </a:defRPr>
            </a:lvl4pPr>
            <a:lvl5pPr marL="2057400" indent="-228600" eaLnBrk="0" hangingPunct="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pPr eaLnBrk="1" hangingPunct="1"/>
            <a:r>
              <a:rPr lang="sv-SE" altLang="sv-SE" sz="1300" dirty="0" err="1" smtClean="0">
                <a:latin typeface="Verdana" pitchFamily="34" charset="0"/>
              </a:rPr>
              <a:t>Handle</a:t>
            </a:r>
            <a:r>
              <a:rPr lang="sv-SE" altLang="sv-SE" sz="1300" dirty="0" smtClean="0">
                <a:latin typeface="Verdana" pitchFamily="34" charset="0"/>
              </a:rPr>
              <a:t> </a:t>
            </a:r>
            <a:r>
              <a:rPr lang="sv-SE" altLang="sv-SE" sz="1300" dirty="0" err="1" smtClean="0">
                <a:latin typeface="Verdana" pitchFamily="34" charset="0"/>
              </a:rPr>
              <a:t>applications</a:t>
            </a:r>
            <a:endParaRPr lang="sv-SE" altLang="sv-SE" sz="1300" dirty="0">
              <a:latin typeface="Verdana" pitchFamily="34" charset="0"/>
            </a:endParaRPr>
          </a:p>
        </p:txBody>
      </p:sp>
      <p:sp>
        <p:nvSpPr>
          <p:cNvPr id="22535" name="TextBox 13"/>
          <p:cNvSpPr txBox="1">
            <a:spLocks noChangeArrowheads="1"/>
          </p:cNvSpPr>
          <p:nvPr/>
        </p:nvSpPr>
        <p:spPr bwMode="auto">
          <a:xfrm>
            <a:off x="5434808" y="2628991"/>
            <a:ext cx="2031095" cy="27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1579" tIns="35790" rIns="71579" bIns="35790">
            <a:spAutoFit/>
          </a:bodyPr>
          <a:lstStyle>
            <a:lvl1pPr eaLnBrk="0" hangingPunct="0">
              <a:defRPr sz="2400">
                <a:solidFill>
                  <a:schemeClr val="tx1"/>
                </a:solidFill>
                <a:latin typeface="Times" pitchFamily="18" charset="0"/>
                <a:cs typeface="Arial" charset="0"/>
              </a:defRPr>
            </a:lvl1pPr>
            <a:lvl2pPr marL="742950" indent="-285750" eaLnBrk="0" hangingPunct="0">
              <a:defRPr sz="2400">
                <a:solidFill>
                  <a:schemeClr val="tx1"/>
                </a:solidFill>
                <a:latin typeface="Times" pitchFamily="18" charset="0"/>
                <a:cs typeface="Arial" charset="0"/>
              </a:defRPr>
            </a:lvl2pPr>
            <a:lvl3pPr marL="1143000" indent="-228600" eaLnBrk="0" hangingPunct="0">
              <a:defRPr sz="2400">
                <a:solidFill>
                  <a:schemeClr val="tx1"/>
                </a:solidFill>
                <a:latin typeface="Times" pitchFamily="18" charset="0"/>
                <a:cs typeface="Arial" charset="0"/>
              </a:defRPr>
            </a:lvl3pPr>
            <a:lvl4pPr marL="1600200" indent="-228600" eaLnBrk="0" hangingPunct="0">
              <a:defRPr sz="2400">
                <a:solidFill>
                  <a:schemeClr val="tx1"/>
                </a:solidFill>
                <a:latin typeface="Times" pitchFamily="18" charset="0"/>
                <a:cs typeface="Arial" charset="0"/>
              </a:defRPr>
            </a:lvl4pPr>
            <a:lvl5pPr marL="2057400" indent="-228600" eaLnBrk="0" hangingPunct="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pPr eaLnBrk="1" hangingPunct="1"/>
            <a:r>
              <a:rPr lang="sv-SE" altLang="sv-SE" sz="1300" dirty="0" err="1" smtClean="0">
                <a:latin typeface="Verdana" pitchFamily="34" charset="0"/>
              </a:rPr>
              <a:t>Interviews</a:t>
            </a:r>
            <a:r>
              <a:rPr lang="sv-SE" altLang="sv-SE" sz="1300" dirty="0" smtClean="0">
                <a:latin typeface="Verdana" pitchFamily="34" charset="0"/>
              </a:rPr>
              <a:t>, tests </a:t>
            </a:r>
            <a:r>
              <a:rPr lang="sv-SE" altLang="sv-SE" sz="1300" dirty="0" err="1" smtClean="0">
                <a:latin typeface="Verdana" pitchFamily="34" charset="0"/>
              </a:rPr>
              <a:t>etc</a:t>
            </a:r>
            <a:endParaRPr lang="sv-SE" altLang="sv-SE" sz="1300" dirty="0">
              <a:latin typeface="Verdana" pitchFamily="34" charset="0"/>
            </a:endParaRPr>
          </a:p>
        </p:txBody>
      </p:sp>
      <p:sp>
        <p:nvSpPr>
          <p:cNvPr id="22536" name="TextBox 14"/>
          <p:cNvSpPr txBox="1">
            <a:spLocks noChangeArrowheads="1"/>
          </p:cNvSpPr>
          <p:nvPr/>
        </p:nvSpPr>
        <p:spPr bwMode="auto">
          <a:xfrm>
            <a:off x="4879515" y="2971386"/>
            <a:ext cx="2032453" cy="27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1579" tIns="35790" rIns="71579" bIns="35790">
            <a:spAutoFit/>
          </a:bodyPr>
          <a:lstStyle>
            <a:lvl1pPr eaLnBrk="0" hangingPunct="0">
              <a:defRPr sz="2400">
                <a:solidFill>
                  <a:schemeClr val="tx1"/>
                </a:solidFill>
                <a:latin typeface="Times" pitchFamily="18" charset="0"/>
                <a:cs typeface="Arial" charset="0"/>
              </a:defRPr>
            </a:lvl1pPr>
            <a:lvl2pPr marL="742950" indent="-285750" eaLnBrk="0" hangingPunct="0">
              <a:defRPr sz="2400">
                <a:solidFill>
                  <a:schemeClr val="tx1"/>
                </a:solidFill>
                <a:latin typeface="Times" pitchFamily="18" charset="0"/>
                <a:cs typeface="Arial" charset="0"/>
              </a:defRPr>
            </a:lvl2pPr>
            <a:lvl3pPr marL="1143000" indent="-228600" eaLnBrk="0" hangingPunct="0">
              <a:defRPr sz="2400">
                <a:solidFill>
                  <a:schemeClr val="tx1"/>
                </a:solidFill>
                <a:latin typeface="Times" pitchFamily="18" charset="0"/>
                <a:cs typeface="Arial" charset="0"/>
              </a:defRPr>
            </a:lvl3pPr>
            <a:lvl4pPr marL="1600200" indent="-228600" eaLnBrk="0" hangingPunct="0">
              <a:defRPr sz="2400">
                <a:solidFill>
                  <a:schemeClr val="tx1"/>
                </a:solidFill>
                <a:latin typeface="Times" pitchFamily="18" charset="0"/>
                <a:cs typeface="Arial" charset="0"/>
              </a:defRPr>
            </a:lvl4pPr>
            <a:lvl5pPr marL="2057400" indent="-228600" eaLnBrk="0" hangingPunct="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pPr eaLnBrk="1" hangingPunct="1"/>
            <a:r>
              <a:rPr lang="sv-SE" altLang="sv-SE" sz="1300" dirty="0" err="1" smtClean="0">
                <a:latin typeface="Verdana" pitchFamily="34" charset="0"/>
              </a:rPr>
              <a:t>References</a:t>
            </a:r>
            <a:endParaRPr lang="sv-SE" altLang="sv-SE" sz="1300" dirty="0">
              <a:latin typeface="Verdana" pitchFamily="34" charset="0"/>
            </a:endParaRPr>
          </a:p>
        </p:txBody>
      </p:sp>
      <p:sp>
        <p:nvSpPr>
          <p:cNvPr id="22537" name="TextBox 15"/>
          <p:cNvSpPr txBox="1">
            <a:spLocks noChangeArrowheads="1"/>
          </p:cNvSpPr>
          <p:nvPr/>
        </p:nvSpPr>
        <p:spPr bwMode="auto">
          <a:xfrm>
            <a:off x="3895195" y="3230614"/>
            <a:ext cx="2031095" cy="27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1579" tIns="35790" rIns="71579" bIns="35790">
            <a:spAutoFit/>
          </a:bodyPr>
          <a:lstStyle>
            <a:lvl1pPr eaLnBrk="0" hangingPunct="0">
              <a:defRPr sz="2400">
                <a:solidFill>
                  <a:schemeClr val="tx1"/>
                </a:solidFill>
                <a:latin typeface="Times" pitchFamily="18" charset="0"/>
                <a:cs typeface="Arial" charset="0"/>
              </a:defRPr>
            </a:lvl1pPr>
            <a:lvl2pPr marL="742950" indent="-285750" eaLnBrk="0" hangingPunct="0">
              <a:defRPr sz="2400">
                <a:solidFill>
                  <a:schemeClr val="tx1"/>
                </a:solidFill>
                <a:latin typeface="Times" pitchFamily="18" charset="0"/>
                <a:cs typeface="Arial" charset="0"/>
              </a:defRPr>
            </a:lvl2pPr>
            <a:lvl3pPr marL="1143000" indent="-228600" eaLnBrk="0" hangingPunct="0">
              <a:defRPr sz="2400">
                <a:solidFill>
                  <a:schemeClr val="tx1"/>
                </a:solidFill>
                <a:latin typeface="Times" pitchFamily="18" charset="0"/>
                <a:cs typeface="Arial" charset="0"/>
              </a:defRPr>
            </a:lvl3pPr>
            <a:lvl4pPr marL="1600200" indent="-228600" eaLnBrk="0" hangingPunct="0">
              <a:defRPr sz="2400">
                <a:solidFill>
                  <a:schemeClr val="tx1"/>
                </a:solidFill>
                <a:latin typeface="Times" pitchFamily="18" charset="0"/>
                <a:cs typeface="Arial" charset="0"/>
              </a:defRPr>
            </a:lvl4pPr>
            <a:lvl5pPr marL="2057400" indent="-228600" eaLnBrk="0" hangingPunct="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pPr eaLnBrk="1" hangingPunct="1"/>
            <a:r>
              <a:rPr lang="sv-SE" altLang="sv-SE" sz="1300" dirty="0" smtClean="0">
                <a:latin typeface="Verdana" pitchFamily="34" charset="0"/>
              </a:rPr>
              <a:t>Final </a:t>
            </a:r>
            <a:r>
              <a:rPr lang="sv-SE" altLang="sv-SE" sz="1300" dirty="0" err="1" smtClean="0">
                <a:latin typeface="Verdana" pitchFamily="34" charset="0"/>
              </a:rPr>
              <a:t>assessment</a:t>
            </a:r>
            <a:endParaRPr lang="sv-SE" altLang="sv-SE" sz="1300" dirty="0">
              <a:latin typeface="Verdana" pitchFamily="34" charset="0"/>
            </a:endParaRPr>
          </a:p>
        </p:txBody>
      </p:sp>
      <p:sp>
        <p:nvSpPr>
          <p:cNvPr id="22538" name="TextBox 16"/>
          <p:cNvSpPr txBox="1">
            <a:spLocks noChangeArrowheads="1"/>
          </p:cNvSpPr>
          <p:nvPr/>
        </p:nvSpPr>
        <p:spPr bwMode="auto">
          <a:xfrm>
            <a:off x="1984933" y="3608653"/>
            <a:ext cx="2401743" cy="67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1579" tIns="35790" rIns="71579" bIns="35790">
            <a:spAutoFit/>
          </a:bodyPr>
          <a:lstStyle>
            <a:lvl1pPr eaLnBrk="0" hangingPunct="0">
              <a:defRPr sz="2400">
                <a:solidFill>
                  <a:schemeClr val="tx1"/>
                </a:solidFill>
                <a:latin typeface="Times" pitchFamily="18" charset="0"/>
                <a:cs typeface="Arial" charset="0"/>
              </a:defRPr>
            </a:lvl1pPr>
            <a:lvl2pPr marL="742950" indent="-285750" eaLnBrk="0" hangingPunct="0">
              <a:defRPr sz="2400">
                <a:solidFill>
                  <a:schemeClr val="tx1"/>
                </a:solidFill>
                <a:latin typeface="Times" pitchFamily="18" charset="0"/>
                <a:cs typeface="Arial" charset="0"/>
              </a:defRPr>
            </a:lvl2pPr>
            <a:lvl3pPr marL="1143000" indent="-228600" eaLnBrk="0" hangingPunct="0">
              <a:defRPr sz="2400">
                <a:solidFill>
                  <a:schemeClr val="tx1"/>
                </a:solidFill>
                <a:latin typeface="Times" pitchFamily="18" charset="0"/>
                <a:cs typeface="Arial" charset="0"/>
              </a:defRPr>
            </a:lvl3pPr>
            <a:lvl4pPr marL="1600200" indent="-228600" eaLnBrk="0" hangingPunct="0">
              <a:defRPr sz="2400">
                <a:solidFill>
                  <a:schemeClr val="tx1"/>
                </a:solidFill>
                <a:latin typeface="Times" pitchFamily="18" charset="0"/>
                <a:cs typeface="Arial" charset="0"/>
              </a:defRPr>
            </a:lvl4pPr>
            <a:lvl5pPr marL="2057400" indent="-228600" eaLnBrk="0" hangingPunct="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pPr eaLnBrk="1" hangingPunct="1"/>
            <a:r>
              <a:rPr lang="en-US" altLang="sv-SE" sz="1300" dirty="0">
                <a:latin typeface="Verdana" pitchFamily="34" charset="0"/>
              </a:rPr>
              <a:t>Employment: The decision, job offer and salary discussion</a:t>
            </a:r>
            <a:endParaRPr lang="sv-SE" altLang="sv-SE" sz="1300" dirty="0">
              <a:latin typeface="Verdana" pitchFamily="34" charset="0"/>
            </a:endParaRPr>
          </a:p>
        </p:txBody>
      </p:sp>
      <p:sp>
        <p:nvSpPr>
          <p:cNvPr id="22539" name="Curved Left Arrow 20"/>
          <p:cNvSpPr>
            <a:spLocks noChangeArrowheads="1"/>
          </p:cNvSpPr>
          <p:nvPr/>
        </p:nvSpPr>
        <p:spPr bwMode="auto">
          <a:xfrm>
            <a:off x="1984934" y="1648247"/>
            <a:ext cx="3387421" cy="2009011"/>
          </a:xfrm>
          <a:prstGeom prst="curvedLeftArrow">
            <a:avLst>
              <a:gd name="adj1" fmla="val 5241"/>
              <a:gd name="adj2" fmla="val 50000"/>
              <a:gd name="adj3" fmla="val 12066"/>
            </a:avLst>
          </a:prstGeom>
          <a:solidFill>
            <a:schemeClr val="accent1"/>
          </a:solidFill>
          <a:ln w="9525" algn="ctr">
            <a:solidFill>
              <a:schemeClr val="tx1"/>
            </a:solidFill>
            <a:round/>
            <a:headEnd/>
            <a:tailEnd/>
          </a:ln>
        </p:spPr>
        <p:txBody>
          <a:bodyPr lIns="71579" tIns="35790" rIns="71579" bIns="35790"/>
          <a:lstStyle>
            <a:lvl1pPr eaLnBrk="0" hangingPunct="0">
              <a:defRPr sz="2400">
                <a:solidFill>
                  <a:schemeClr val="tx1"/>
                </a:solidFill>
                <a:latin typeface="Times" pitchFamily="18" charset="0"/>
                <a:cs typeface="Arial" charset="0"/>
              </a:defRPr>
            </a:lvl1pPr>
            <a:lvl2pPr marL="742950" indent="-285750" eaLnBrk="0" hangingPunct="0">
              <a:defRPr sz="2400">
                <a:solidFill>
                  <a:schemeClr val="tx1"/>
                </a:solidFill>
                <a:latin typeface="Times" pitchFamily="18" charset="0"/>
                <a:cs typeface="Arial" charset="0"/>
              </a:defRPr>
            </a:lvl2pPr>
            <a:lvl3pPr marL="1143000" indent="-228600" eaLnBrk="0" hangingPunct="0">
              <a:defRPr sz="2400">
                <a:solidFill>
                  <a:schemeClr val="tx1"/>
                </a:solidFill>
                <a:latin typeface="Times" pitchFamily="18" charset="0"/>
                <a:cs typeface="Arial" charset="0"/>
              </a:defRPr>
            </a:lvl3pPr>
            <a:lvl4pPr marL="1600200" indent="-228600" eaLnBrk="0" hangingPunct="0">
              <a:defRPr sz="2400">
                <a:solidFill>
                  <a:schemeClr val="tx1"/>
                </a:solidFill>
                <a:latin typeface="Times" pitchFamily="18" charset="0"/>
                <a:cs typeface="Arial" charset="0"/>
              </a:defRPr>
            </a:lvl4pPr>
            <a:lvl5pPr marL="2057400" indent="-228600" eaLnBrk="0" hangingPunct="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endParaRPr lang="sv-SE" altLang="sv-SE"/>
          </a:p>
        </p:txBody>
      </p:sp>
      <p:sp>
        <p:nvSpPr>
          <p:cNvPr id="22540" name="TextBox 21"/>
          <p:cNvSpPr txBox="1">
            <a:spLocks noChangeArrowheads="1"/>
          </p:cNvSpPr>
          <p:nvPr/>
        </p:nvSpPr>
        <p:spPr bwMode="auto">
          <a:xfrm>
            <a:off x="3538330" y="1991724"/>
            <a:ext cx="848347" cy="210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579" tIns="35790" rIns="71579" bIns="35790">
            <a:spAutoFit/>
          </a:bodyPr>
          <a:lstStyle>
            <a:lvl1pPr eaLnBrk="0" hangingPunct="0">
              <a:defRPr sz="2400">
                <a:solidFill>
                  <a:schemeClr val="tx1"/>
                </a:solidFill>
                <a:latin typeface="Times" pitchFamily="18" charset="0"/>
                <a:cs typeface="Arial" charset="0"/>
              </a:defRPr>
            </a:lvl1pPr>
            <a:lvl2pPr marL="742950" indent="-285750" eaLnBrk="0" hangingPunct="0">
              <a:defRPr sz="2400">
                <a:solidFill>
                  <a:schemeClr val="tx1"/>
                </a:solidFill>
                <a:latin typeface="Times" pitchFamily="18" charset="0"/>
                <a:cs typeface="Arial" charset="0"/>
              </a:defRPr>
            </a:lvl2pPr>
            <a:lvl3pPr marL="1143000" indent="-228600" eaLnBrk="0" hangingPunct="0">
              <a:defRPr sz="2400">
                <a:solidFill>
                  <a:schemeClr val="tx1"/>
                </a:solidFill>
                <a:latin typeface="Times" pitchFamily="18" charset="0"/>
                <a:cs typeface="Arial" charset="0"/>
              </a:defRPr>
            </a:lvl3pPr>
            <a:lvl4pPr marL="1600200" indent="-228600" eaLnBrk="0" hangingPunct="0">
              <a:defRPr sz="2400">
                <a:solidFill>
                  <a:schemeClr val="tx1"/>
                </a:solidFill>
                <a:latin typeface="Times" pitchFamily="18" charset="0"/>
                <a:cs typeface="Arial" charset="0"/>
              </a:defRPr>
            </a:lvl4pPr>
            <a:lvl5pPr marL="2057400" indent="-228600" eaLnBrk="0" hangingPunct="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pPr eaLnBrk="1" hangingPunct="1"/>
            <a:r>
              <a:rPr lang="sv-SE" altLang="sv-SE" sz="900" b="1" dirty="0">
                <a:latin typeface="Verdana" pitchFamily="34" charset="0"/>
              </a:rPr>
              <a:t>1 </a:t>
            </a:r>
            <a:r>
              <a:rPr lang="sv-SE" altLang="sv-SE" sz="900" b="1" dirty="0" err="1" smtClean="0">
                <a:latin typeface="Verdana" pitchFamily="34" charset="0"/>
              </a:rPr>
              <a:t>months</a:t>
            </a:r>
            <a:endParaRPr lang="sv-SE" altLang="sv-SE" sz="900" b="1" dirty="0">
              <a:latin typeface="Verdana" pitchFamily="34" charset="0"/>
            </a:endParaRPr>
          </a:p>
        </p:txBody>
      </p:sp>
      <p:sp>
        <p:nvSpPr>
          <p:cNvPr id="22541" name="TextBox 22"/>
          <p:cNvSpPr txBox="1">
            <a:spLocks noChangeArrowheads="1"/>
          </p:cNvSpPr>
          <p:nvPr/>
        </p:nvSpPr>
        <p:spPr bwMode="auto">
          <a:xfrm>
            <a:off x="4264485" y="2285515"/>
            <a:ext cx="923225" cy="210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579" tIns="35790" rIns="71579" bIns="35790">
            <a:spAutoFit/>
          </a:bodyPr>
          <a:lstStyle>
            <a:lvl1pPr eaLnBrk="0" hangingPunct="0">
              <a:defRPr sz="2400">
                <a:solidFill>
                  <a:schemeClr val="tx1"/>
                </a:solidFill>
                <a:latin typeface="Times" pitchFamily="18" charset="0"/>
                <a:cs typeface="Arial" charset="0"/>
              </a:defRPr>
            </a:lvl1pPr>
            <a:lvl2pPr marL="742950" indent="-285750" eaLnBrk="0" hangingPunct="0">
              <a:defRPr sz="2400">
                <a:solidFill>
                  <a:schemeClr val="tx1"/>
                </a:solidFill>
                <a:latin typeface="Times" pitchFamily="18" charset="0"/>
                <a:cs typeface="Arial" charset="0"/>
              </a:defRPr>
            </a:lvl2pPr>
            <a:lvl3pPr marL="1143000" indent="-228600" eaLnBrk="0" hangingPunct="0">
              <a:defRPr sz="2400">
                <a:solidFill>
                  <a:schemeClr val="tx1"/>
                </a:solidFill>
                <a:latin typeface="Times" pitchFamily="18" charset="0"/>
                <a:cs typeface="Arial" charset="0"/>
              </a:defRPr>
            </a:lvl3pPr>
            <a:lvl4pPr marL="1600200" indent="-228600" eaLnBrk="0" hangingPunct="0">
              <a:defRPr sz="2400">
                <a:solidFill>
                  <a:schemeClr val="tx1"/>
                </a:solidFill>
                <a:latin typeface="Times" pitchFamily="18" charset="0"/>
                <a:cs typeface="Arial" charset="0"/>
              </a:defRPr>
            </a:lvl4pPr>
            <a:lvl5pPr marL="2057400" indent="-228600" eaLnBrk="0" hangingPunct="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pPr eaLnBrk="1" hangingPunct="1"/>
            <a:r>
              <a:rPr lang="sv-SE" altLang="sv-SE" sz="900" b="1" dirty="0">
                <a:latin typeface="Verdana" pitchFamily="34" charset="0"/>
              </a:rPr>
              <a:t>2 </a:t>
            </a:r>
            <a:r>
              <a:rPr lang="sv-SE" altLang="sv-SE" sz="900" b="1" dirty="0" err="1">
                <a:latin typeface="Verdana" pitchFamily="34" charset="0"/>
              </a:rPr>
              <a:t>months</a:t>
            </a:r>
            <a:endParaRPr lang="sv-SE" altLang="sv-SE" sz="900" b="1" dirty="0">
              <a:latin typeface="Verdana" pitchFamily="34" charset="0"/>
            </a:endParaRPr>
          </a:p>
        </p:txBody>
      </p:sp>
      <p:sp>
        <p:nvSpPr>
          <p:cNvPr id="22542" name="TextBox 23"/>
          <p:cNvSpPr txBox="1">
            <a:spLocks noChangeArrowheads="1"/>
          </p:cNvSpPr>
          <p:nvPr/>
        </p:nvSpPr>
        <p:spPr bwMode="auto">
          <a:xfrm>
            <a:off x="3355854" y="2760608"/>
            <a:ext cx="831581" cy="210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579" tIns="35790" rIns="71579" bIns="35790">
            <a:spAutoFit/>
          </a:bodyPr>
          <a:lstStyle>
            <a:lvl1pPr eaLnBrk="0" hangingPunct="0">
              <a:defRPr sz="2400">
                <a:solidFill>
                  <a:schemeClr val="tx1"/>
                </a:solidFill>
                <a:latin typeface="Times" pitchFamily="18" charset="0"/>
                <a:cs typeface="Arial" charset="0"/>
              </a:defRPr>
            </a:lvl1pPr>
            <a:lvl2pPr marL="742950" indent="-285750" eaLnBrk="0" hangingPunct="0">
              <a:defRPr sz="2400">
                <a:solidFill>
                  <a:schemeClr val="tx1"/>
                </a:solidFill>
                <a:latin typeface="Times" pitchFamily="18" charset="0"/>
                <a:cs typeface="Arial" charset="0"/>
              </a:defRPr>
            </a:lvl2pPr>
            <a:lvl3pPr marL="1143000" indent="-228600" eaLnBrk="0" hangingPunct="0">
              <a:defRPr sz="2400">
                <a:solidFill>
                  <a:schemeClr val="tx1"/>
                </a:solidFill>
                <a:latin typeface="Times" pitchFamily="18" charset="0"/>
                <a:cs typeface="Arial" charset="0"/>
              </a:defRPr>
            </a:lvl3pPr>
            <a:lvl4pPr marL="1600200" indent="-228600" eaLnBrk="0" hangingPunct="0">
              <a:defRPr sz="2400">
                <a:solidFill>
                  <a:schemeClr val="tx1"/>
                </a:solidFill>
                <a:latin typeface="Times" pitchFamily="18" charset="0"/>
                <a:cs typeface="Arial" charset="0"/>
              </a:defRPr>
            </a:lvl4pPr>
            <a:lvl5pPr marL="2057400" indent="-228600" eaLnBrk="0" hangingPunct="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pPr eaLnBrk="1" hangingPunct="1"/>
            <a:r>
              <a:rPr lang="sv-SE" altLang="sv-SE" sz="900" b="1" dirty="0">
                <a:latin typeface="Verdana" pitchFamily="34" charset="0"/>
              </a:rPr>
              <a:t>3 </a:t>
            </a:r>
            <a:r>
              <a:rPr lang="sv-SE" altLang="sv-SE" sz="900" b="1" dirty="0" err="1">
                <a:latin typeface="Verdana" pitchFamily="34" charset="0"/>
              </a:rPr>
              <a:t>months</a:t>
            </a:r>
            <a:endParaRPr lang="sv-SE" altLang="sv-SE" sz="900" b="1" dirty="0">
              <a:latin typeface="Verdana" pitchFamily="34" charset="0"/>
            </a:endParaRPr>
          </a:p>
        </p:txBody>
      </p:sp>
      <p:sp>
        <p:nvSpPr>
          <p:cNvPr id="22543" name="Right Brace 24"/>
          <p:cNvSpPr>
            <a:spLocks/>
          </p:cNvSpPr>
          <p:nvPr/>
        </p:nvSpPr>
        <p:spPr bwMode="auto">
          <a:xfrm rot="2447247">
            <a:off x="6709673" y="2236909"/>
            <a:ext cx="678842" cy="1831872"/>
          </a:xfrm>
          <a:prstGeom prst="rightBrace">
            <a:avLst>
              <a:gd name="adj1" fmla="val 8339"/>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71579" tIns="35790" rIns="71579" bIns="35790"/>
          <a:lstStyle>
            <a:lvl1pPr eaLnBrk="0" hangingPunct="0">
              <a:defRPr sz="2400">
                <a:solidFill>
                  <a:schemeClr val="tx1"/>
                </a:solidFill>
                <a:latin typeface="Times" pitchFamily="18" charset="0"/>
                <a:cs typeface="Arial" charset="0"/>
              </a:defRPr>
            </a:lvl1pPr>
            <a:lvl2pPr marL="742950" indent="-285750" eaLnBrk="0" hangingPunct="0">
              <a:defRPr sz="2400">
                <a:solidFill>
                  <a:schemeClr val="tx1"/>
                </a:solidFill>
                <a:latin typeface="Times" pitchFamily="18" charset="0"/>
                <a:cs typeface="Arial" charset="0"/>
              </a:defRPr>
            </a:lvl2pPr>
            <a:lvl3pPr marL="1143000" indent="-228600" eaLnBrk="0" hangingPunct="0">
              <a:defRPr sz="2400">
                <a:solidFill>
                  <a:schemeClr val="tx1"/>
                </a:solidFill>
                <a:latin typeface="Times" pitchFamily="18" charset="0"/>
                <a:cs typeface="Arial" charset="0"/>
              </a:defRPr>
            </a:lvl3pPr>
            <a:lvl4pPr marL="1600200" indent="-228600" eaLnBrk="0" hangingPunct="0">
              <a:defRPr sz="2400">
                <a:solidFill>
                  <a:schemeClr val="tx1"/>
                </a:solidFill>
                <a:latin typeface="Times" pitchFamily="18" charset="0"/>
                <a:cs typeface="Arial" charset="0"/>
              </a:defRPr>
            </a:lvl4pPr>
            <a:lvl5pPr marL="2057400" indent="-228600" eaLnBrk="0" hangingPunct="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endParaRPr lang="sv-SE" altLang="sv-SE">
              <a:latin typeface="Verdana" pitchFamily="34" charset="0"/>
            </a:endParaRPr>
          </a:p>
        </p:txBody>
      </p:sp>
      <p:sp>
        <p:nvSpPr>
          <p:cNvPr id="22544" name="TextBox 25"/>
          <p:cNvSpPr txBox="1">
            <a:spLocks noChangeArrowheads="1"/>
          </p:cNvSpPr>
          <p:nvPr/>
        </p:nvSpPr>
        <p:spPr bwMode="auto">
          <a:xfrm>
            <a:off x="7167206" y="3384979"/>
            <a:ext cx="2032453" cy="27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1579" tIns="35790" rIns="71579" bIns="35790">
            <a:spAutoFit/>
          </a:bodyPr>
          <a:lstStyle>
            <a:lvl1pPr eaLnBrk="0" hangingPunct="0">
              <a:defRPr sz="2400">
                <a:solidFill>
                  <a:schemeClr val="tx1"/>
                </a:solidFill>
                <a:latin typeface="Times" pitchFamily="18" charset="0"/>
                <a:cs typeface="Arial" charset="0"/>
              </a:defRPr>
            </a:lvl1pPr>
            <a:lvl2pPr marL="742950" indent="-285750" eaLnBrk="0" hangingPunct="0">
              <a:defRPr sz="2400">
                <a:solidFill>
                  <a:schemeClr val="tx1"/>
                </a:solidFill>
                <a:latin typeface="Times" pitchFamily="18" charset="0"/>
                <a:cs typeface="Arial" charset="0"/>
              </a:defRPr>
            </a:lvl2pPr>
            <a:lvl3pPr marL="1143000" indent="-228600" eaLnBrk="0" hangingPunct="0">
              <a:defRPr sz="2400">
                <a:solidFill>
                  <a:schemeClr val="tx1"/>
                </a:solidFill>
                <a:latin typeface="Times" pitchFamily="18" charset="0"/>
                <a:cs typeface="Arial" charset="0"/>
              </a:defRPr>
            </a:lvl3pPr>
            <a:lvl4pPr marL="1600200" indent="-228600" eaLnBrk="0" hangingPunct="0">
              <a:defRPr sz="2400">
                <a:solidFill>
                  <a:schemeClr val="tx1"/>
                </a:solidFill>
                <a:latin typeface="Times" pitchFamily="18" charset="0"/>
                <a:cs typeface="Arial" charset="0"/>
              </a:defRPr>
            </a:lvl4pPr>
            <a:lvl5pPr marL="2057400" indent="-228600" eaLnBrk="0" hangingPunct="0">
              <a:defRPr sz="2400">
                <a:solidFill>
                  <a:schemeClr val="tx1"/>
                </a:solidFill>
                <a:latin typeface="Times" pitchFamily="18" charset="0"/>
                <a:cs typeface="Arial" charset="0"/>
              </a:defRPr>
            </a:lvl5pPr>
            <a:lvl6pPr marL="2514600" indent="-228600" eaLnBrk="0" fontAlgn="base" hangingPunct="0">
              <a:spcBef>
                <a:spcPct val="0"/>
              </a:spcBef>
              <a:spcAft>
                <a:spcPct val="0"/>
              </a:spcAft>
              <a:defRPr sz="2400">
                <a:solidFill>
                  <a:schemeClr val="tx1"/>
                </a:solidFill>
                <a:latin typeface="Times" pitchFamily="18" charset="0"/>
                <a:cs typeface="Arial" charset="0"/>
              </a:defRPr>
            </a:lvl6pPr>
            <a:lvl7pPr marL="2971800" indent="-228600" eaLnBrk="0" fontAlgn="base" hangingPunct="0">
              <a:spcBef>
                <a:spcPct val="0"/>
              </a:spcBef>
              <a:spcAft>
                <a:spcPct val="0"/>
              </a:spcAft>
              <a:defRPr sz="2400">
                <a:solidFill>
                  <a:schemeClr val="tx1"/>
                </a:solidFill>
                <a:latin typeface="Times" pitchFamily="18" charset="0"/>
                <a:cs typeface="Arial" charset="0"/>
              </a:defRPr>
            </a:lvl7pPr>
            <a:lvl8pPr marL="3429000" indent="-228600" eaLnBrk="0" fontAlgn="base" hangingPunct="0">
              <a:spcBef>
                <a:spcPct val="0"/>
              </a:spcBef>
              <a:spcAft>
                <a:spcPct val="0"/>
              </a:spcAft>
              <a:defRPr sz="2400">
                <a:solidFill>
                  <a:schemeClr val="tx1"/>
                </a:solidFill>
                <a:latin typeface="Times" pitchFamily="18" charset="0"/>
                <a:cs typeface="Arial" charset="0"/>
              </a:defRPr>
            </a:lvl8pPr>
            <a:lvl9pPr marL="3886200" indent="-228600" eaLnBrk="0" fontAlgn="base" hangingPunct="0">
              <a:spcBef>
                <a:spcPct val="0"/>
              </a:spcBef>
              <a:spcAft>
                <a:spcPct val="0"/>
              </a:spcAft>
              <a:defRPr sz="2400">
                <a:solidFill>
                  <a:schemeClr val="tx1"/>
                </a:solidFill>
                <a:latin typeface="Times" pitchFamily="18" charset="0"/>
                <a:cs typeface="Arial" charset="0"/>
              </a:defRPr>
            </a:lvl9pPr>
          </a:lstStyle>
          <a:p>
            <a:pPr eaLnBrk="1" hangingPunct="1"/>
            <a:r>
              <a:rPr lang="sv-SE" altLang="sv-SE" sz="1300" dirty="0" err="1" smtClean="0">
                <a:latin typeface="Verdana" pitchFamily="34" charset="0"/>
              </a:rPr>
              <a:t>Selection</a:t>
            </a:r>
            <a:r>
              <a:rPr lang="sv-SE" altLang="sv-SE" sz="1300" dirty="0" smtClean="0">
                <a:latin typeface="Verdana" pitchFamily="34" charset="0"/>
              </a:rPr>
              <a:t> </a:t>
            </a:r>
            <a:r>
              <a:rPr lang="sv-SE" altLang="sv-SE" sz="1300" dirty="0">
                <a:latin typeface="Verdana" pitchFamily="34" charset="0"/>
              </a:rPr>
              <a:t>Process</a:t>
            </a:r>
          </a:p>
        </p:txBody>
      </p:sp>
    </p:spTree>
    <p:extLst>
      <p:ext uri="{BB962C8B-B14F-4D97-AF65-F5344CB8AC3E}">
        <p14:creationId xmlns:p14="http://schemas.microsoft.com/office/powerpoint/2010/main" val="22618005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Components in the </a:t>
            </a:r>
            <a:r>
              <a:rPr lang="sv-SE" dirty="0" err="1" smtClean="0"/>
              <a:t>recruitment</a:t>
            </a:r>
            <a:r>
              <a:rPr lang="sv-SE" dirty="0" smtClean="0"/>
              <a:t> process</a:t>
            </a:r>
            <a:endParaRPr lang="sv-SE" dirty="0"/>
          </a:p>
        </p:txBody>
      </p:sp>
      <p:sp>
        <p:nvSpPr>
          <p:cNvPr id="6" name="Ellips 5"/>
          <p:cNvSpPr/>
          <p:nvPr/>
        </p:nvSpPr>
        <p:spPr>
          <a:xfrm>
            <a:off x="3038721" y="1226323"/>
            <a:ext cx="990273" cy="903966"/>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smtClean="0"/>
              <a:t>Mobile </a:t>
            </a:r>
            <a:r>
              <a:rPr lang="sv-SE" sz="1200" dirty="0" err="1" smtClean="0"/>
              <a:t>app</a:t>
            </a:r>
            <a:endParaRPr lang="sv-SE" sz="1200" dirty="0"/>
          </a:p>
        </p:txBody>
      </p:sp>
      <p:sp>
        <p:nvSpPr>
          <p:cNvPr id="7" name="Ellips 6"/>
          <p:cNvSpPr/>
          <p:nvPr/>
        </p:nvSpPr>
        <p:spPr>
          <a:xfrm>
            <a:off x="5860113" y="1932167"/>
            <a:ext cx="1423284" cy="118474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smtClean="0"/>
              <a:t>Tests</a:t>
            </a:r>
            <a:endParaRPr lang="sv-SE" dirty="0"/>
          </a:p>
        </p:txBody>
      </p:sp>
      <p:sp>
        <p:nvSpPr>
          <p:cNvPr id="8" name="Ellips 7"/>
          <p:cNvSpPr/>
          <p:nvPr/>
        </p:nvSpPr>
        <p:spPr>
          <a:xfrm>
            <a:off x="6924262" y="2059221"/>
            <a:ext cx="1687002" cy="1184744"/>
          </a:xfrm>
          <a:prstGeom prst="ellipse">
            <a:avLst/>
          </a:prstGeom>
          <a:solidFill>
            <a:schemeClr val="accent3">
              <a:lumMod val="75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smtClean="0"/>
              <a:t>Case </a:t>
            </a:r>
            <a:r>
              <a:rPr lang="sv-SE" dirty="0" err="1" smtClean="0"/>
              <a:t>interview</a:t>
            </a:r>
            <a:endParaRPr lang="sv-SE" dirty="0"/>
          </a:p>
        </p:txBody>
      </p:sp>
      <p:sp>
        <p:nvSpPr>
          <p:cNvPr id="9" name="Ellips 8"/>
          <p:cNvSpPr/>
          <p:nvPr/>
        </p:nvSpPr>
        <p:spPr>
          <a:xfrm>
            <a:off x="5424784" y="1155920"/>
            <a:ext cx="1315382" cy="1125109"/>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err="1" smtClean="0"/>
              <a:t>Phone</a:t>
            </a:r>
            <a:r>
              <a:rPr lang="sv-SE" sz="1400" dirty="0" smtClean="0"/>
              <a:t> </a:t>
            </a:r>
            <a:r>
              <a:rPr lang="sv-SE" sz="1400" dirty="0" err="1" smtClean="0"/>
              <a:t>interview</a:t>
            </a:r>
            <a:endParaRPr lang="sv-SE" sz="1400" dirty="0"/>
          </a:p>
        </p:txBody>
      </p:sp>
      <p:sp>
        <p:nvSpPr>
          <p:cNvPr id="10" name="Ellips 9"/>
          <p:cNvSpPr/>
          <p:nvPr/>
        </p:nvSpPr>
        <p:spPr>
          <a:xfrm>
            <a:off x="6571755" y="1015779"/>
            <a:ext cx="1769006" cy="1414007"/>
          </a:xfrm>
          <a:prstGeom prst="ellipse">
            <a:avLst/>
          </a:prstGeom>
          <a:solidFill>
            <a:srgbClr val="62922E">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smtClean="0"/>
              <a:t>Classic </a:t>
            </a:r>
            <a:r>
              <a:rPr lang="sv-SE" dirty="0" err="1" smtClean="0"/>
              <a:t>interview</a:t>
            </a:r>
            <a:endParaRPr lang="sv-SE" dirty="0"/>
          </a:p>
        </p:txBody>
      </p:sp>
      <p:sp>
        <p:nvSpPr>
          <p:cNvPr id="11" name="Ellips 10"/>
          <p:cNvSpPr/>
          <p:nvPr/>
        </p:nvSpPr>
        <p:spPr>
          <a:xfrm>
            <a:off x="659958" y="1091149"/>
            <a:ext cx="1685676" cy="1560444"/>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smtClean="0"/>
              <a:t>Company web site</a:t>
            </a:r>
            <a:endParaRPr lang="sv-SE" sz="1600" dirty="0"/>
          </a:p>
        </p:txBody>
      </p:sp>
      <p:sp>
        <p:nvSpPr>
          <p:cNvPr id="13" name="Ellips 12"/>
          <p:cNvSpPr/>
          <p:nvPr/>
        </p:nvSpPr>
        <p:spPr>
          <a:xfrm>
            <a:off x="3101009" y="2947945"/>
            <a:ext cx="1209928" cy="107806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t>Public </a:t>
            </a:r>
            <a:r>
              <a:rPr lang="sv-SE" sz="1400" dirty="0" err="1" smtClean="0"/>
              <a:t>empl</a:t>
            </a:r>
            <a:r>
              <a:rPr lang="sv-SE" sz="1400" dirty="0" smtClean="0"/>
              <a:t> service</a:t>
            </a:r>
            <a:endParaRPr lang="sv-SE" sz="1400" dirty="0"/>
          </a:p>
        </p:txBody>
      </p:sp>
      <p:sp>
        <p:nvSpPr>
          <p:cNvPr id="14" name="Ellips 13"/>
          <p:cNvSpPr/>
          <p:nvPr/>
        </p:nvSpPr>
        <p:spPr>
          <a:xfrm>
            <a:off x="4001500" y="2903217"/>
            <a:ext cx="1423284" cy="1184744"/>
          </a:xfrm>
          <a:prstGeom prst="ellipse">
            <a:avLst/>
          </a:prstGeom>
          <a:solidFill>
            <a:schemeClr val="bg2">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smtClean="0"/>
              <a:t>Job data </a:t>
            </a:r>
            <a:r>
              <a:rPr lang="sv-SE" sz="1200" dirty="0" err="1" smtClean="0"/>
              <a:t>base</a:t>
            </a:r>
            <a:endParaRPr lang="sv-SE" sz="1200" dirty="0"/>
          </a:p>
        </p:txBody>
      </p:sp>
      <p:sp>
        <p:nvSpPr>
          <p:cNvPr id="15" name="Ellips 14"/>
          <p:cNvSpPr/>
          <p:nvPr/>
        </p:nvSpPr>
        <p:spPr>
          <a:xfrm>
            <a:off x="3796418" y="1871371"/>
            <a:ext cx="1215885" cy="1058847"/>
          </a:xfrm>
          <a:prstGeom prst="ellipse">
            <a:avLst/>
          </a:prstGeom>
          <a:solidFill>
            <a:schemeClr val="bg2">
              <a:lumMod val="7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t>Linkedin</a:t>
            </a:r>
            <a:endParaRPr lang="sv-SE" sz="1400" dirty="0"/>
          </a:p>
        </p:txBody>
      </p:sp>
      <p:sp>
        <p:nvSpPr>
          <p:cNvPr id="16" name="Ellips 15"/>
          <p:cNvSpPr/>
          <p:nvPr/>
        </p:nvSpPr>
        <p:spPr>
          <a:xfrm>
            <a:off x="659958" y="2465566"/>
            <a:ext cx="1685676" cy="1560444"/>
          </a:xfrm>
          <a:prstGeom prst="ellipse">
            <a:avLst/>
          </a:prstGeom>
          <a:solidFill>
            <a:schemeClr val="accent6">
              <a:lumMod val="75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err="1" smtClean="0"/>
              <a:t>Network</a:t>
            </a:r>
            <a:endParaRPr lang="sv-SE" dirty="0"/>
          </a:p>
        </p:txBody>
      </p:sp>
      <p:sp>
        <p:nvSpPr>
          <p:cNvPr id="4" name="Ellips 3"/>
          <p:cNvSpPr/>
          <p:nvPr/>
        </p:nvSpPr>
        <p:spPr>
          <a:xfrm>
            <a:off x="1766512" y="1476124"/>
            <a:ext cx="1423284" cy="1184744"/>
          </a:xfrm>
          <a:prstGeom prst="ellipse">
            <a:avLst/>
          </a:prstGeom>
          <a:solidFill>
            <a:srgbClr val="00B05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smtClean="0"/>
              <a:t>Job ad</a:t>
            </a:r>
            <a:endParaRPr lang="sv-SE" dirty="0"/>
          </a:p>
        </p:txBody>
      </p:sp>
      <p:sp>
        <p:nvSpPr>
          <p:cNvPr id="5" name="Ellips 4"/>
          <p:cNvSpPr/>
          <p:nvPr/>
        </p:nvSpPr>
        <p:spPr>
          <a:xfrm>
            <a:off x="4627059" y="1770323"/>
            <a:ext cx="1423284" cy="1184744"/>
          </a:xfrm>
          <a:prstGeom prst="ellipse">
            <a:avLst/>
          </a:prstGeom>
          <a:solidFill>
            <a:schemeClr val="accent3">
              <a:lumMod val="7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smtClean="0"/>
              <a:t>CV and cover letter</a:t>
            </a:r>
            <a:endParaRPr lang="sv-SE" dirty="0"/>
          </a:p>
        </p:txBody>
      </p:sp>
      <p:sp>
        <p:nvSpPr>
          <p:cNvPr id="17" name="Ellips 16"/>
          <p:cNvSpPr/>
          <p:nvPr/>
        </p:nvSpPr>
        <p:spPr>
          <a:xfrm>
            <a:off x="2189254" y="2182301"/>
            <a:ext cx="1365644" cy="1313288"/>
          </a:xfrm>
          <a:prstGeom prst="ellipse">
            <a:avLst/>
          </a:prstGeom>
          <a:solidFill>
            <a:srgbClr val="00B05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100" dirty="0" err="1" smtClean="0"/>
              <a:t>Recruitment</a:t>
            </a:r>
            <a:r>
              <a:rPr lang="sv-SE" sz="1100" dirty="0" smtClean="0"/>
              <a:t> </a:t>
            </a:r>
            <a:r>
              <a:rPr lang="sv-SE" sz="1100" dirty="0" err="1" smtClean="0"/>
              <a:t>firm</a:t>
            </a:r>
            <a:r>
              <a:rPr lang="sv-SE" sz="1100" dirty="0" smtClean="0"/>
              <a:t> webb</a:t>
            </a:r>
            <a:endParaRPr lang="sv-SE" sz="1100" dirty="0"/>
          </a:p>
        </p:txBody>
      </p:sp>
      <p:sp>
        <p:nvSpPr>
          <p:cNvPr id="18" name="Ellips 17"/>
          <p:cNvSpPr/>
          <p:nvPr/>
        </p:nvSpPr>
        <p:spPr>
          <a:xfrm>
            <a:off x="3768918" y="850789"/>
            <a:ext cx="1606163" cy="1461547"/>
          </a:xfrm>
          <a:prstGeom prst="ellipse">
            <a:avLst/>
          </a:prstGeom>
          <a:solidFill>
            <a:schemeClr val="accent3">
              <a:lumMod val="7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err="1" smtClean="0"/>
              <a:t>Spontaneous</a:t>
            </a:r>
            <a:endParaRPr lang="sv-SE" sz="1200" dirty="0" smtClean="0"/>
          </a:p>
          <a:p>
            <a:pPr algn="ctr"/>
            <a:r>
              <a:rPr lang="sv-SE" sz="1200" dirty="0" smtClean="0"/>
              <a:t> </a:t>
            </a:r>
            <a:r>
              <a:rPr lang="sv-SE" sz="1200" dirty="0" err="1" smtClean="0"/>
              <a:t>application</a:t>
            </a:r>
            <a:endParaRPr lang="sv-SE" sz="1200" dirty="0"/>
          </a:p>
        </p:txBody>
      </p:sp>
    </p:spTree>
    <p:extLst>
      <p:ext uri="{BB962C8B-B14F-4D97-AF65-F5344CB8AC3E}">
        <p14:creationId xmlns:p14="http://schemas.microsoft.com/office/powerpoint/2010/main" val="10006005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How</a:t>
            </a:r>
            <a:r>
              <a:rPr lang="sv-SE" dirty="0" smtClean="0"/>
              <a:t> </a:t>
            </a:r>
            <a:r>
              <a:rPr lang="sv-SE" dirty="0" err="1" smtClean="0"/>
              <a:t>does</a:t>
            </a:r>
            <a:r>
              <a:rPr lang="sv-SE" dirty="0" smtClean="0"/>
              <a:t> Sandvik </a:t>
            </a:r>
            <a:r>
              <a:rPr lang="sv-SE" dirty="0" err="1" smtClean="0"/>
              <a:t>recruit</a:t>
            </a:r>
            <a:r>
              <a:rPr lang="sv-SE" dirty="0" smtClean="0"/>
              <a:t>?</a:t>
            </a:r>
            <a:endParaRPr lang="sv-SE" dirty="0"/>
          </a:p>
        </p:txBody>
      </p:sp>
      <p:sp>
        <p:nvSpPr>
          <p:cNvPr id="3" name="Platshållare för innehåll 2"/>
          <p:cNvSpPr>
            <a:spLocks noGrp="1"/>
          </p:cNvSpPr>
          <p:nvPr>
            <p:ph idx="1"/>
          </p:nvPr>
        </p:nvSpPr>
        <p:spPr/>
        <p:txBody>
          <a:bodyPr>
            <a:normAutofit fontScale="85000" lnSpcReduction="10000"/>
          </a:bodyPr>
          <a:lstStyle/>
          <a:p>
            <a:pPr marL="342900" indent="-342900">
              <a:buFont typeface="Arial" panose="020B0604020202020204" pitchFamily="34" charset="0"/>
              <a:buChar char="•"/>
            </a:pPr>
            <a:r>
              <a:rPr lang="en-US" dirty="0"/>
              <a:t>Register </a:t>
            </a:r>
            <a:r>
              <a:rPr lang="en-US" dirty="0" smtClean="0"/>
              <a:t>your application documents</a:t>
            </a:r>
            <a:r>
              <a:rPr lang="en-US" smtClean="0"/>
              <a:t>, linked </a:t>
            </a:r>
            <a:r>
              <a:rPr lang="en-US" dirty="0" smtClean="0"/>
              <a:t>to an announced vacancy, on the web site.</a:t>
            </a:r>
          </a:p>
          <a:p>
            <a:pPr marL="342900" indent="-342900">
              <a:buFont typeface="Arial" panose="020B0604020202020204" pitchFamily="34" charset="0"/>
              <a:buChar char="•"/>
            </a:pPr>
            <a:r>
              <a:rPr lang="en-US" dirty="0" smtClean="0"/>
              <a:t>The recruiter </a:t>
            </a:r>
            <a:r>
              <a:rPr lang="en-US" dirty="0"/>
              <a:t>match </a:t>
            </a:r>
            <a:r>
              <a:rPr lang="en-US" dirty="0" smtClean="0"/>
              <a:t>the applications towards the job vacancy.</a:t>
            </a:r>
          </a:p>
          <a:p>
            <a:pPr marL="342900" indent="-342900">
              <a:buFont typeface="Arial" panose="020B0604020202020204" pitchFamily="34" charset="0"/>
              <a:buChar char="•"/>
            </a:pPr>
            <a:r>
              <a:rPr lang="en-US" dirty="0" smtClean="0"/>
              <a:t>The </a:t>
            </a:r>
            <a:r>
              <a:rPr lang="en-US" dirty="0"/>
              <a:t>applications of the candidates selected </a:t>
            </a:r>
            <a:r>
              <a:rPr lang="en-US" dirty="0" smtClean="0"/>
              <a:t>are shown </a:t>
            </a:r>
            <a:r>
              <a:rPr lang="en-US" dirty="0"/>
              <a:t>for the accountable </a:t>
            </a:r>
            <a:r>
              <a:rPr lang="en-US" dirty="0" smtClean="0"/>
              <a:t>manager. Together </a:t>
            </a:r>
            <a:r>
              <a:rPr lang="en-US" dirty="0"/>
              <a:t>they decide which candidates will be called for an interview</a:t>
            </a:r>
            <a:r>
              <a:rPr lang="en-US" dirty="0" smtClean="0"/>
              <a:t>.</a:t>
            </a:r>
          </a:p>
          <a:p>
            <a:pPr marL="342900" indent="-342900">
              <a:buFont typeface="Arial" panose="020B0604020202020204" pitchFamily="34" charset="0"/>
              <a:buChar char="•"/>
            </a:pPr>
            <a:r>
              <a:rPr lang="en-US" dirty="0" smtClean="0"/>
              <a:t>The </a:t>
            </a:r>
            <a:r>
              <a:rPr lang="en-US" dirty="0"/>
              <a:t>first interview is with the </a:t>
            </a:r>
            <a:r>
              <a:rPr lang="en-US" dirty="0" smtClean="0"/>
              <a:t>recruiter and </a:t>
            </a:r>
            <a:r>
              <a:rPr lang="en-US" dirty="0"/>
              <a:t>the manager</a:t>
            </a:r>
            <a:r>
              <a:rPr lang="en-US" dirty="0" smtClean="0"/>
              <a:t>.</a:t>
            </a:r>
          </a:p>
          <a:p>
            <a:pPr marL="342900" indent="-342900">
              <a:buFont typeface="Arial" panose="020B0604020202020204" pitchFamily="34" charset="0"/>
              <a:buChar char="•"/>
            </a:pPr>
            <a:r>
              <a:rPr lang="en-US" dirty="0" smtClean="0"/>
              <a:t>Next</a:t>
            </a:r>
            <a:r>
              <a:rPr lang="en-US" dirty="0"/>
              <a:t>, some </a:t>
            </a:r>
            <a:r>
              <a:rPr lang="en-US" dirty="0" smtClean="0"/>
              <a:t>kind </a:t>
            </a:r>
            <a:r>
              <a:rPr lang="en-US" dirty="0"/>
              <a:t>of personal test. </a:t>
            </a:r>
            <a:r>
              <a:rPr lang="en-US" dirty="0" smtClean="0"/>
              <a:t>Always feedback </a:t>
            </a:r>
            <a:r>
              <a:rPr lang="en-US" dirty="0"/>
              <a:t>on the test</a:t>
            </a:r>
            <a:r>
              <a:rPr lang="en-US" dirty="0" smtClean="0"/>
              <a:t>.</a:t>
            </a:r>
          </a:p>
          <a:p>
            <a:pPr marL="342900" indent="-342900">
              <a:buFont typeface="Arial" panose="020B0604020202020204" pitchFamily="34" charset="0"/>
              <a:buChar char="•"/>
            </a:pPr>
            <a:r>
              <a:rPr lang="en-US" dirty="0" smtClean="0"/>
              <a:t>In </a:t>
            </a:r>
            <a:r>
              <a:rPr lang="en-US" dirty="0"/>
              <a:t>case of interest </a:t>
            </a:r>
            <a:r>
              <a:rPr lang="en-US" dirty="0" smtClean="0"/>
              <a:t>there is a second interview </a:t>
            </a:r>
            <a:r>
              <a:rPr lang="en-US" dirty="0"/>
              <a:t>with the </a:t>
            </a:r>
            <a:r>
              <a:rPr lang="en-US" dirty="0" smtClean="0"/>
              <a:t>head of the manager </a:t>
            </a:r>
            <a:r>
              <a:rPr lang="en-US" dirty="0"/>
              <a:t>and some of the employees</a:t>
            </a:r>
            <a:r>
              <a:rPr lang="en-US" dirty="0" smtClean="0"/>
              <a:t>.</a:t>
            </a:r>
          </a:p>
          <a:p>
            <a:pPr marL="342900" indent="-342900">
              <a:buFont typeface="Arial" panose="020B0604020202020204" pitchFamily="34" charset="0"/>
              <a:buChar char="•"/>
            </a:pPr>
            <a:r>
              <a:rPr lang="en-US" dirty="0" smtClean="0"/>
              <a:t>Always bring </a:t>
            </a:r>
            <a:r>
              <a:rPr lang="en-US" dirty="0"/>
              <a:t>the certificate of education and current references to the interview.</a:t>
            </a:r>
            <a:endParaRPr lang="sv-SE" dirty="0"/>
          </a:p>
        </p:txBody>
      </p:sp>
    </p:spTree>
    <p:extLst>
      <p:ext uri="{BB962C8B-B14F-4D97-AF65-F5344CB8AC3E}">
        <p14:creationId xmlns:p14="http://schemas.microsoft.com/office/powerpoint/2010/main" val="2943938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Job ad, </a:t>
            </a:r>
            <a:r>
              <a:rPr lang="sv-SE" sz="1600" dirty="0" smtClean="0"/>
              <a:t>Sandvik (SMT)</a:t>
            </a:r>
            <a:endParaRPr lang="sv-SE" sz="1600" dirty="0"/>
          </a:p>
        </p:txBody>
      </p:sp>
      <p:sp>
        <p:nvSpPr>
          <p:cNvPr id="3" name="Platshållare för innehåll 2"/>
          <p:cNvSpPr>
            <a:spLocks noGrp="1"/>
          </p:cNvSpPr>
          <p:nvPr>
            <p:ph idx="1"/>
          </p:nvPr>
        </p:nvSpPr>
        <p:spPr/>
        <p:txBody>
          <a:bodyPr>
            <a:normAutofit fontScale="47500" lnSpcReduction="20000"/>
          </a:bodyPr>
          <a:lstStyle/>
          <a:p>
            <a:r>
              <a:rPr lang="sv-SE" b="1" dirty="0"/>
              <a:t>Exempel:</a:t>
            </a:r>
            <a:r>
              <a:rPr lang="en-US" b="1" dirty="0"/>
              <a:t>Product Development Engineers R&amp;D Center Tube </a:t>
            </a:r>
            <a:br>
              <a:rPr lang="en-US" b="1" dirty="0"/>
            </a:br>
            <a:r>
              <a:rPr lang="en-US" b="1" dirty="0"/>
              <a:t> </a:t>
            </a:r>
            <a:endParaRPr lang="sv-SE" dirty="0"/>
          </a:p>
          <a:p>
            <a:r>
              <a:rPr lang="en-US" dirty="0"/>
              <a:t>Would you like to take part in creating new possibilities, new business and new concepts? Do you want to achieve results together with an ambitions and focused team? If so, this may be just the job for you!</a:t>
            </a:r>
            <a:endParaRPr lang="sv-SE" dirty="0"/>
          </a:p>
          <a:p>
            <a:r>
              <a:rPr lang="en-US" dirty="0"/>
              <a:t>The Tube product area, within the business area </a:t>
            </a:r>
            <a:r>
              <a:rPr lang="en-US" dirty="0" err="1"/>
              <a:t>Sandvik</a:t>
            </a:r>
            <a:r>
              <a:rPr lang="en-US" dirty="0"/>
              <a:t> Materials Technology (SMT), is specialized in seamless tubes and pipes and associated parts. SMT's new strategy has a strong focus on utilizing our unique competence within materials technology to grow within the energy segment - primarily within oil and gas, but even in other strategic growth areas.</a:t>
            </a:r>
            <a:endParaRPr lang="sv-SE" dirty="0"/>
          </a:p>
          <a:p>
            <a:r>
              <a:rPr lang="en-US" dirty="0"/>
              <a:t>In order to implement SMT's and product area Tube's strategy in the energy segment, Tube R&amp;D will be adding resources and also creating a new unit for product development within oil and gas. The unit will consist of ten people. The existing R&amp;D units for wet corrosion and high temperature applications will be responsible for product development and product-related process development. The unit for process development will focus closely on process development related efforts in the areas of productivity and exchange. The Oil &amp; Gas and Wet Corrosion units are currently looking for three Development Engineers.</a:t>
            </a:r>
            <a:endParaRPr lang="sv-SE" dirty="0"/>
          </a:p>
          <a:p>
            <a:endParaRPr lang="en-US" b="1" dirty="0"/>
          </a:p>
          <a:p>
            <a:r>
              <a:rPr lang="en-US" b="1" dirty="0"/>
              <a:t>Key performance areas</a:t>
            </a:r>
            <a:r>
              <a:rPr lang="en-US" dirty="0"/>
              <a:t/>
            </a:r>
            <a:br>
              <a:rPr lang="en-US" dirty="0"/>
            </a:br>
            <a:r>
              <a:rPr lang="en-US" dirty="0"/>
              <a:t>As R&amp;D Engineer you will work with the development of products used in Oil &amp; Gas or Wet corrosion applications. </a:t>
            </a:r>
            <a:r>
              <a:rPr lang="sv-SE" dirty="0" err="1"/>
              <a:t>Your</a:t>
            </a:r>
            <a:r>
              <a:rPr lang="sv-SE" dirty="0"/>
              <a:t> </a:t>
            </a:r>
            <a:r>
              <a:rPr lang="sv-SE" dirty="0" err="1"/>
              <a:t>main</a:t>
            </a:r>
            <a:r>
              <a:rPr lang="sv-SE" dirty="0"/>
              <a:t> </a:t>
            </a:r>
            <a:r>
              <a:rPr lang="sv-SE" dirty="0" err="1"/>
              <a:t>responsibilities</a:t>
            </a:r>
            <a:r>
              <a:rPr lang="sv-SE" dirty="0"/>
              <a:t> </a:t>
            </a:r>
            <a:r>
              <a:rPr lang="sv-SE" dirty="0" err="1"/>
              <a:t>will</a:t>
            </a:r>
            <a:r>
              <a:rPr lang="sv-SE" dirty="0"/>
              <a:t> </a:t>
            </a:r>
            <a:r>
              <a:rPr lang="sv-SE" dirty="0" err="1"/>
              <a:t>include</a:t>
            </a:r>
            <a:r>
              <a:rPr lang="sv-SE" dirty="0"/>
              <a:t> </a:t>
            </a:r>
            <a:r>
              <a:rPr lang="sv-SE" dirty="0" err="1"/>
              <a:t>to</a:t>
            </a:r>
            <a:r>
              <a:rPr lang="sv-SE" dirty="0"/>
              <a:t>:</a:t>
            </a:r>
          </a:p>
          <a:p>
            <a:r>
              <a:rPr lang="en-US" dirty="0"/>
              <a:t>- Lead and participate in product development projects</a:t>
            </a:r>
            <a:br>
              <a:rPr lang="en-US" dirty="0"/>
            </a:br>
            <a:r>
              <a:rPr lang="en-US" dirty="0"/>
              <a:t>- Manage technical problem solving for product and material related issues </a:t>
            </a:r>
            <a:br>
              <a:rPr lang="en-US" dirty="0"/>
            </a:br>
            <a:r>
              <a:rPr lang="en-US" dirty="0"/>
              <a:t>- Support the organization in responding to customers' questions about our products</a:t>
            </a:r>
            <a:br>
              <a:rPr lang="en-US" dirty="0"/>
            </a:br>
            <a:r>
              <a:rPr lang="en-US" dirty="0"/>
              <a:t>- Conduct materials studies and review results in technical reports and presentations </a:t>
            </a:r>
            <a:br>
              <a:rPr lang="en-US" dirty="0"/>
            </a:br>
            <a:r>
              <a:rPr lang="en-US" dirty="0"/>
              <a:t>- Represent SMT in technical contexts, such as meetings with customers and conferences</a:t>
            </a:r>
            <a:endParaRPr lang="sv-SE" dirty="0"/>
          </a:p>
          <a:p>
            <a:endParaRPr lang="sv-SE" dirty="0"/>
          </a:p>
        </p:txBody>
      </p:sp>
    </p:spTree>
    <p:extLst>
      <p:ext uri="{BB962C8B-B14F-4D97-AF65-F5344CB8AC3E}">
        <p14:creationId xmlns:p14="http://schemas.microsoft.com/office/powerpoint/2010/main" val="739506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Job ad, </a:t>
            </a:r>
            <a:r>
              <a:rPr lang="sv-SE" sz="1600" dirty="0" smtClean="0"/>
              <a:t>Sandvik (SMT)</a:t>
            </a:r>
            <a:endParaRPr lang="sv-SE" sz="1600" dirty="0"/>
          </a:p>
        </p:txBody>
      </p:sp>
      <p:sp>
        <p:nvSpPr>
          <p:cNvPr id="3" name="Platshållare för innehåll 2"/>
          <p:cNvSpPr>
            <a:spLocks noGrp="1"/>
          </p:cNvSpPr>
          <p:nvPr>
            <p:ph idx="1"/>
          </p:nvPr>
        </p:nvSpPr>
        <p:spPr/>
        <p:txBody>
          <a:bodyPr>
            <a:normAutofit fontScale="70000" lnSpcReduction="20000"/>
          </a:bodyPr>
          <a:lstStyle/>
          <a:p>
            <a:r>
              <a:rPr lang="en-US" b="1" dirty="0"/>
              <a:t>Your profile</a:t>
            </a:r>
            <a:r>
              <a:rPr lang="en-US" dirty="0"/>
              <a:t/>
            </a:r>
            <a:br>
              <a:rPr lang="en-US" dirty="0"/>
            </a:br>
            <a:r>
              <a:rPr lang="en-US" dirty="0"/>
              <a:t>We are looking for someone with a </a:t>
            </a:r>
            <a:r>
              <a:rPr lang="en-US" dirty="0">
                <a:solidFill>
                  <a:srgbClr val="FF0000"/>
                </a:solidFill>
              </a:rPr>
              <a:t>Master's in Engineering </a:t>
            </a:r>
            <a:r>
              <a:rPr lang="en-US" dirty="0"/>
              <a:t>in the areas of materials, machining, chemistry or similar fields, with previous experience working with technical sales and product development. Excellent </a:t>
            </a:r>
            <a:r>
              <a:rPr lang="en-US" dirty="0">
                <a:solidFill>
                  <a:srgbClr val="FF0000"/>
                </a:solidFill>
              </a:rPr>
              <a:t>communication skills </a:t>
            </a:r>
            <a:r>
              <a:rPr lang="en-US" dirty="0"/>
              <a:t>in </a:t>
            </a:r>
            <a:r>
              <a:rPr lang="en-US" dirty="0">
                <a:solidFill>
                  <a:srgbClr val="FF0000"/>
                </a:solidFill>
              </a:rPr>
              <a:t>English</a:t>
            </a:r>
            <a:r>
              <a:rPr lang="en-US" dirty="0"/>
              <a:t>, both verbal and written, are a prerequisite for the position, and knowledge in </a:t>
            </a:r>
            <a:r>
              <a:rPr lang="en-US" dirty="0">
                <a:solidFill>
                  <a:srgbClr val="FF0000"/>
                </a:solidFill>
              </a:rPr>
              <a:t>Swedish is desirable</a:t>
            </a:r>
            <a:r>
              <a:rPr lang="en-US" dirty="0"/>
              <a:t>. </a:t>
            </a:r>
            <a:r>
              <a:rPr lang="en-US" dirty="0">
                <a:solidFill>
                  <a:srgbClr val="FF0000"/>
                </a:solidFill>
              </a:rPr>
              <a:t>Management experience </a:t>
            </a:r>
            <a:r>
              <a:rPr lang="en-US" dirty="0"/>
              <a:t>and a </a:t>
            </a:r>
            <a:r>
              <a:rPr lang="en-US" dirty="0">
                <a:solidFill>
                  <a:srgbClr val="FF0000"/>
                </a:solidFill>
              </a:rPr>
              <a:t>background in materials </a:t>
            </a:r>
            <a:r>
              <a:rPr lang="en-US" dirty="0"/>
              <a:t>are advantageous, as is </a:t>
            </a:r>
            <a:r>
              <a:rPr lang="en-US" dirty="0">
                <a:solidFill>
                  <a:srgbClr val="FF0000"/>
                </a:solidFill>
              </a:rPr>
              <a:t>knowledge of corrosion</a:t>
            </a:r>
            <a:r>
              <a:rPr lang="en-US" dirty="0"/>
              <a:t> and </a:t>
            </a:r>
            <a:r>
              <a:rPr lang="en-US" dirty="0">
                <a:solidFill>
                  <a:srgbClr val="FF0000"/>
                </a:solidFill>
              </a:rPr>
              <a:t>mechanical</a:t>
            </a:r>
            <a:r>
              <a:rPr lang="en-US" dirty="0"/>
              <a:t> properties.</a:t>
            </a:r>
            <a:endParaRPr lang="sv-SE" dirty="0"/>
          </a:p>
          <a:p>
            <a:r>
              <a:rPr lang="en-US" dirty="0"/>
              <a:t>As a person you are </a:t>
            </a:r>
            <a:r>
              <a:rPr lang="en-US" dirty="0">
                <a:solidFill>
                  <a:srgbClr val="FF0000"/>
                </a:solidFill>
              </a:rPr>
              <a:t>result oriented</a:t>
            </a:r>
            <a:r>
              <a:rPr lang="en-US" dirty="0"/>
              <a:t>, with the ability to </a:t>
            </a:r>
            <a:r>
              <a:rPr lang="en-US" dirty="0">
                <a:solidFill>
                  <a:srgbClr val="FF0000"/>
                </a:solidFill>
              </a:rPr>
              <a:t>challenge the organization </a:t>
            </a:r>
            <a:r>
              <a:rPr lang="en-US" dirty="0"/>
              <a:t>and change, as well as </a:t>
            </a:r>
            <a:r>
              <a:rPr lang="en-US" dirty="0">
                <a:solidFill>
                  <a:srgbClr val="FF0000"/>
                </a:solidFill>
              </a:rPr>
              <a:t>improve, the way of working</a:t>
            </a:r>
            <a:r>
              <a:rPr lang="en-US" dirty="0"/>
              <a:t>. You have good </a:t>
            </a:r>
            <a:r>
              <a:rPr lang="en-US" dirty="0">
                <a:solidFill>
                  <a:srgbClr val="FF0000"/>
                </a:solidFill>
              </a:rPr>
              <a:t>analytical</a:t>
            </a:r>
            <a:r>
              <a:rPr lang="en-US" dirty="0"/>
              <a:t> abilities, combined with a strong will and great </a:t>
            </a:r>
            <a:r>
              <a:rPr lang="en-US" dirty="0">
                <a:solidFill>
                  <a:srgbClr val="FF0000"/>
                </a:solidFill>
              </a:rPr>
              <a:t>enthusiasm</a:t>
            </a:r>
            <a:r>
              <a:rPr lang="en-US" dirty="0"/>
              <a:t>, and you can see development opportunities for both yourself and the business. You also have an </a:t>
            </a:r>
            <a:r>
              <a:rPr lang="en-US" dirty="0">
                <a:solidFill>
                  <a:srgbClr val="FF0000"/>
                </a:solidFill>
              </a:rPr>
              <a:t>understanding of the needs of the market </a:t>
            </a:r>
            <a:r>
              <a:rPr lang="en-US" dirty="0"/>
              <a:t>and their significance for the business, as well as a </a:t>
            </a:r>
            <a:r>
              <a:rPr lang="en-US" dirty="0">
                <a:solidFill>
                  <a:srgbClr val="FF0000"/>
                </a:solidFill>
              </a:rPr>
              <a:t>genuine interest in technical issues </a:t>
            </a:r>
            <a:r>
              <a:rPr lang="en-US" dirty="0"/>
              <a:t>and materials. As you will have a large network of contacts, it is important that you have good ability to </a:t>
            </a:r>
            <a:r>
              <a:rPr lang="en-US" dirty="0">
                <a:solidFill>
                  <a:srgbClr val="FF0000"/>
                </a:solidFill>
              </a:rPr>
              <a:t>establish</a:t>
            </a:r>
            <a:r>
              <a:rPr lang="en-US" dirty="0"/>
              <a:t> and </a:t>
            </a:r>
            <a:r>
              <a:rPr lang="en-US" dirty="0">
                <a:solidFill>
                  <a:srgbClr val="FF0000"/>
                </a:solidFill>
              </a:rPr>
              <a:t>maintain</a:t>
            </a:r>
            <a:r>
              <a:rPr lang="en-US" dirty="0"/>
              <a:t> </a:t>
            </a:r>
            <a:r>
              <a:rPr lang="en-US" dirty="0">
                <a:solidFill>
                  <a:srgbClr val="FF0000"/>
                </a:solidFill>
              </a:rPr>
              <a:t>relationships</a:t>
            </a:r>
            <a:r>
              <a:rPr lang="en-US" dirty="0"/>
              <a:t>, both internally and externally.</a:t>
            </a:r>
            <a:endParaRPr lang="sv-SE" dirty="0"/>
          </a:p>
          <a:p>
            <a:r>
              <a:rPr lang="en-US" dirty="0"/>
              <a:t>A great deal of importance is placed on your </a:t>
            </a:r>
            <a:r>
              <a:rPr lang="en-US" dirty="0">
                <a:solidFill>
                  <a:srgbClr val="FF0000"/>
                </a:solidFill>
              </a:rPr>
              <a:t>personality</a:t>
            </a:r>
            <a:r>
              <a:rPr lang="en-US" dirty="0"/>
              <a:t>.</a:t>
            </a:r>
            <a:endParaRPr lang="sv-SE" dirty="0"/>
          </a:p>
          <a:p>
            <a:r>
              <a:rPr lang="en-US" dirty="0"/>
              <a:t>We actively work to create a workplace that is characterized by diversity and inclusion.</a:t>
            </a:r>
            <a:endParaRPr lang="sv-SE" dirty="0"/>
          </a:p>
          <a:p>
            <a:endParaRPr lang="sv-SE" dirty="0"/>
          </a:p>
        </p:txBody>
      </p:sp>
    </p:spTree>
    <p:extLst>
      <p:ext uri="{BB962C8B-B14F-4D97-AF65-F5344CB8AC3E}">
        <p14:creationId xmlns:p14="http://schemas.microsoft.com/office/powerpoint/2010/main" val="2400882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Why</a:t>
            </a:r>
            <a:r>
              <a:rPr lang="sv-SE" dirty="0" smtClean="0"/>
              <a:t> look at </a:t>
            </a:r>
            <a:r>
              <a:rPr lang="sv-SE" dirty="0" err="1" smtClean="0"/>
              <a:t>ads</a:t>
            </a:r>
            <a:r>
              <a:rPr lang="sv-SE" dirty="0" smtClean="0"/>
              <a:t> </a:t>
            </a:r>
            <a:r>
              <a:rPr lang="sv-SE" dirty="0" err="1" smtClean="0"/>
              <a:t>when</a:t>
            </a:r>
            <a:r>
              <a:rPr lang="sv-SE" dirty="0" smtClean="0"/>
              <a:t> </a:t>
            </a:r>
            <a:r>
              <a:rPr lang="sv-SE" dirty="0" err="1" smtClean="0"/>
              <a:t>everyone</a:t>
            </a:r>
            <a:r>
              <a:rPr lang="sv-SE" dirty="0" smtClean="0"/>
              <a:t> </a:t>
            </a:r>
            <a:r>
              <a:rPr lang="sv-SE" dirty="0" err="1" smtClean="0"/>
              <a:t>seems</a:t>
            </a:r>
            <a:r>
              <a:rPr lang="sv-SE" dirty="0" smtClean="0"/>
              <a:t> </a:t>
            </a:r>
            <a:r>
              <a:rPr lang="sv-SE" dirty="0" err="1" smtClean="0"/>
              <a:t>to</a:t>
            </a:r>
            <a:r>
              <a:rPr lang="sv-SE" dirty="0" smtClean="0"/>
              <a:t> </a:t>
            </a:r>
            <a:r>
              <a:rPr lang="sv-SE" dirty="0" err="1" smtClean="0"/>
              <a:t>hire</a:t>
            </a:r>
            <a:r>
              <a:rPr lang="sv-SE" dirty="0" smtClean="0"/>
              <a:t> </a:t>
            </a:r>
            <a:r>
              <a:rPr lang="sv-SE" dirty="0" err="1" smtClean="0"/>
              <a:t>through</a:t>
            </a:r>
            <a:r>
              <a:rPr lang="sv-SE" dirty="0" smtClean="0"/>
              <a:t> </a:t>
            </a:r>
            <a:r>
              <a:rPr lang="sv-SE" dirty="0" err="1" smtClean="0"/>
              <a:t>networks</a:t>
            </a:r>
            <a:r>
              <a:rPr lang="sv-SE" dirty="0" smtClean="0"/>
              <a:t>?</a:t>
            </a:r>
            <a:endParaRPr lang="sv-SE" dirty="0"/>
          </a:p>
        </p:txBody>
      </p:sp>
      <p:sp>
        <p:nvSpPr>
          <p:cNvPr id="3" name="Platshållare för innehåll 2"/>
          <p:cNvSpPr>
            <a:spLocks noGrp="1"/>
          </p:cNvSpPr>
          <p:nvPr>
            <p:ph idx="1"/>
          </p:nvPr>
        </p:nvSpPr>
        <p:spPr/>
        <p:txBody>
          <a:bodyPr>
            <a:normAutofit fontScale="92500"/>
          </a:bodyPr>
          <a:lstStyle/>
          <a:p>
            <a:pPr marL="342900" indent="-342900">
              <a:buFont typeface="Arial" panose="020B0604020202020204" pitchFamily="34" charset="0"/>
              <a:buChar char="•"/>
            </a:pPr>
            <a:r>
              <a:rPr lang="sv-SE" dirty="0" smtClean="0"/>
              <a:t>22% </a:t>
            </a:r>
            <a:r>
              <a:rPr lang="sv-SE" dirty="0" err="1" smtClean="0"/>
              <a:t>of</a:t>
            </a:r>
            <a:r>
              <a:rPr lang="sv-SE" dirty="0" smtClean="0"/>
              <a:t> KTH alumni </a:t>
            </a:r>
            <a:r>
              <a:rPr lang="sv-SE" dirty="0" err="1" smtClean="0"/>
              <a:t>recieved</a:t>
            </a:r>
            <a:r>
              <a:rPr lang="sv-SE" dirty="0" smtClean="0"/>
              <a:t> </a:t>
            </a:r>
            <a:r>
              <a:rPr lang="sv-SE" dirty="0" err="1" smtClean="0"/>
              <a:t>their</a:t>
            </a:r>
            <a:r>
              <a:rPr lang="sv-SE" dirty="0" smtClean="0"/>
              <a:t> </a:t>
            </a:r>
            <a:r>
              <a:rPr lang="sv-SE" dirty="0" err="1" smtClean="0"/>
              <a:t>first</a:t>
            </a:r>
            <a:r>
              <a:rPr lang="sv-SE" dirty="0" smtClean="0"/>
              <a:t> </a:t>
            </a:r>
            <a:r>
              <a:rPr lang="sv-SE" dirty="0" err="1" smtClean="0"/>
              <a:t>job</a:t>
            </a:r>
            <a:r>
              <a:rPr lang="sv-SE" dirty="0" smtClean="0"/>
              <a:t> </a:t>
            </a:r>
            <a:r>
              <a:rPr lang="sv-SE" dirty="0" err="1" smtClean="0"/>
              <a:t>through</a:t>
            </a:r>
            <a:r>
              <a:rPr lang="sv-SE" dirty="0" smtClean="0"/>
              <a:t> </a:t>
            </a:r>
            <a:r>
              <a:rPr lang="sv-SE" dirty="0" err="1" smtClean="0"/>
              <a:t>their</a:t>
            </a:r>
            <a:r>
              <a:rPr lang="sv-SE" dirty="0" smtClean="0"/>
              <a:t> personal </a:t>
            </a:r>
            <a:r>
              <a:rPr lang="sv-SE" dirty="0" err="1" smtClean="0"/>
              <a:t>network</a:t>
            </a:r>
            <a:r>
              <a:rPr lang="sv-SE" dirty="0" smtClean="0"/>
              <a:t>.</a:t>
            </a:r>
          </a:p>
          <a:p>
            <a:pPr marL="342900" indent="-342900">
              <a:buFont typeface="Arial" panose="020B0604020202020204" pitchFamily="34" charset="0"/>
              <a:buChar char="•"/>
            </a:pPr>
            <a:r>
              <a:rPr lang="sv-SE" dirty="0" smtClean="0"/>
              <a:t>22% </a:t>
            </a:r>
            <a:r>
              <a:rPr lang="sv-SE" dirty="0" err="1" smtClean="0"/>
              <a:t>of</a:t>
            </a:r>
            <a:r>
              <a:rPr lang="sv-SE" dirty="0" smtClean="0"/>
              <a:t> KTH Alumni </a:t>
            </a:r>
            <a:r>
              <a:rPr lang="sv-SE" dirty="0" err="1" smtClean="0"/>
              <a:t>recieved</a:t>
            </a:r>
            <a:r>
              <a:rPr lang="sv-SE" dirty="0" smtClean="0"/>
              <a:t> </a:t>
            </a:r>
            <a:r>
              <a:rPr lang="sv-SE" dirty="0" err="1" smtClean="0"/>
              <a:t>their</a:t>
            </a:r>
            <a:r>
              <a:rPr lang="sv-SE" dirty="0" smtClean="0"/>
              <a:t> </a:t>
            </a:r>
            <a:r>
              <a:rPr lang="sv-SE" dirty="0" err="1" smtClean="0"/>
              <a:t>first</a:t>
            </a:r>
            <a:r>
              <a:rPr lang="sv-SE" dirty="0" smtClean="0"/>
              <a:t> </a:t>
            </a:r>
            <a:r>
              <a:rPr lang="sv-SE" dirty="0" err="1" smtClean="0"/>
              <a:t>job</a:t>
            </a:r>
            <a:r>
              <a:rPr lang="sv-SE" dirty="0" smtClean="0"/>
              <a:t> </a:t>
            </a:r>
            <a:r>
              <a:rPr lang="sv-SE" dirty="0" err="1" smtClean="0"/>
              <a:t>through</a:t>
            </a:r>
            <a:r>
              <a:rPr lang="sv-SE" dirty="0" smtClean="0"/>
              <a:t> a </a:t>
            </a:r>
            <a:r>
              <a:rPr lang="sv-SE" dirty="0" err="1" smtClean="0"/>
              <a:t>job</a:t>
            </a:r>
            <a:r>
              <a:rPr lang="sv-SE" dirty="0" smtClean="0"/>
              <a:t> ad. </a:t>
            </a:r>
          </a:p>
          <a:p>
            <a:pPr marL="342900" indent="-342900">
              <a:buFont typeface="Arial" panose="020B0604020202020204" pitchFamily="34" charset="0"/>
              <a:buChar char="•"/>
            </a:pPr>
            <a:r>
              <a:rPr lang="sv-SE" dirty="0" smtClean="0"/>
              <a:t>21% </a:t>
            </a:r>
            <a:r>
              <a:rPr lang="sv-SE" dirty="0" err="1" smtClean="0"/>
              <a:t>of</a:t>
            </a:r>
            <a:r>
              <a:rPr lang="sv-SE" dirty="0" smtClean="0"/>
              <a:t> KTH Alumni </a:t>
            </a:r>
            <a:r>
              <a:rPr lang="sv-SE" dirty="0" err="1" smtClean="0"/>
              <a:t>recieved</a:t>
            </a:r>
            <a:r>
              <a:rPr lang="sv-SE" dirty="0" smtClean="0"/>
              <a:t> </a:t>
            </a:r>
            <a:r>
              <a:rPr lang="sv-SE" dirty="0" err="1" smtClean="0"/>
              <a:t>their</a:t>
            </a:r>
            <a:r>
              <a:rPr lang="sv-SE" dirty="0" smtClean="0"/>
              <a:t> </a:t>
            </a:r>
            <a:r>
              <a:rPr lang="sv-SE" dirty="0" err="1" smtClean="0"/>
              <a:t>first</a:t>
            </a:r>
            <a:r>
              <a:rPr lang="sv-SE" dirty="0" smtClean="0"/>
              <a:t> </a:t>
            </a:r>
            <a:r>
              <a:rPr lang="sv-SE" dirty="0" err="1" smtClean="0"/>
              <a:t>job</a:t>
            </a:r>
            <a:r>
              <a:rPr lang="sv-SE" dirty="0" smtClean="0"/>
              <a:t> </a:t>
            </a:r>
            <a:r>
              <a:rPr lang="sv-SE" dirty="0" err="1" smtClean="0"/>
              <a:t>through</a:t>
            </a:r>
            <a:r>
              <a:rPr lang="sv-SE" dirty="0" smtClean="0"/>
              <a:t> </a:t>
            </a:r>
            <a:r>
              <a:rPr lang="sv-SE" dirty="0" err="1" smtClean="0"/>
              <a:t>their</a:t>
            </a:r>
            <a:r>
              <a:rPr lang="sv-SE" dirty="0" smtClean="0"/>
              <a:t> master </a:t>
            </a:r>
            <a:r>
              <a:rPr lang="sv-SE" dirty="0" err="1" smtClean="0"/>
              <a:t>thesis</a:t>
            </a:r>
            <a:r>
              <a:rPr lang="sv-SE" dirty="0" smtClean="0"/>
              <a:t>, </a:t>
            </a:r>
            <a:r>
              <a:rPr lang="sv-SE" dirty="0" err="1" smtClean="0"/>
              <a:t>many</a:t>
            </a:r>
            <a:r>
              <a:rPr lang="sv-SE" dirty="0" smtClean="0"/>
              <a:t> </a:t>
            </a:r>
            <a:r>
              <a:rPr lang="sv-SE" dirty="0" err="1" smtClean="0"/>
              <a:t>of</a:t>
            </a:r>
            <a:r>
              <a:rPr lang="sv-SE" dirty="0" smtClean="0"/>
              <a:t> </a:t>
            </a:r>
            <a:r>
              <a:rPr lang="sv-SE" dirty="0" err="1" smtClean="0"/>
              <a:t>those</a:t>
            </a:r>
            <a:r>
              <a:rPr lang="sv-SE" dirty="0" smtClean="0"/>
              <a:t> </a:t>
            </a:r>
            <a:r>
              <a:rPr lang="sv-SE" dirty="0" err="1" smtClean="0"/>
              <a:t>were</a:t>
            </a:r>
            <a:r>
              <a:rPr lang="sv-SE" dirty="0" smtClean="0"/>
              <a:t> </a:t>
            </a:r>
            <a:r>
              <a:rPr lang="sv-SE" dirty="0" err="1" smtClean="0"/>
              <a:t>announced</a:t>
            </a:r>
            <a:r>
              <a:rPr lang="sv-SE" dirty="0" smtClean="0"/>
              <a:t> in </a:t>
            </a:r>
            <a:r>
              <a:rPr lang="sv-SE" dirty="0" err="1" smtClean="0"/>
              <a:t>job</a:t>
            </a:r>
            <a:r>
              <a:rPr lang="sv-SE" dirty="0" smtClean="0"/>
              <a:t> </a:t>
            </a:r>
            <a:r>
              <a:rPr lang="sv-SE" dirty="0" err="1" smtClean="0"/>
              <a:t>ads</a:t>
            </a:r>
            <a:r>
              <a:rPr lang="sv-SE" dirty="0" smtClean="0"/>
              <a:t>.</a:t>
            </a:r>
          </a:p>
          <a:p>
            <a:endParaRPr lang="sv-SE" dirty="0" smtClean="0"/>
          </a:p>
          <a:p>
            <a:pPr marL="342900" indent="-342900">
              <a:buFont typeface="Arial" panose="020B0604020202020204" pitchFamily="34" charset="0"/>
              <a:buChar char="•"/>
            </a:pPr>
            <a:r>
              <a:rPr lang="sv-SE" dirty="0" smtClean="0"/>
              <a:t>A </a:t>
            </a:r>
            <a:r>
              <a:rPr lang="sv-SE" dirty="0" err="1" smtClean="0"/>
              <a:t>job</a:t>
            </a:r>
            <a:r>
              <a:rPr lang="sv-SE" dirty="0" smtClean="0"/>
              <a:t> ad </a:t>
            </a:r>
            <a:r>
              <a:rPr lang="sv-SE" dirty="0" err="1" smtClean="0"/>
              <a:t>could</a:t>
            </a:r>
            <a:r>
              <a:rPr lang="sv-SE" dirty="0" smtClean="0"/>
              <a:t> be interpreted as the store front </a:t>
            </a:r>
            <a:r>
              <a:rPr lang="sv-SE" dirty="0" err="1" smtClean="0"/>
              <a:t>of</a:t>
            </a:r>
            <a:r>
              <a:rPr lang="sv-SE" dirty="0" smtClean="0"/>
              <a:t> the </a:t>
            </a:r>
            <a:r>
              <a:rPr lang="sv-SE" dirty="0" err="1" smtClean="0"/>
              <a:t>company</a:t>
            </a:r>
            <a:r>
              <a:rPr lang="sv-SE" dirty="0" smtClean="0"/>
              <a:t>: </a:t>
            </a:r>
            <a:r>
              <a:rPr lang="sv-SE" dirty="0" err="1" smtClean="0"/>
              <a:t>who</a:t>
            </a:r>
            <a:r>
              <a:rPr lang="sv-SE" dirty="0" smtClean="0"/>
              <a:t> </a:t>
            </a:r>
            <a:r>
              <a:rPr lang="sv-SE" dirty="0" err="1" smtClean="0"/>
              <a:t>they</a:t>
            </a:r>
            <a:r>
              <a:rPr lang="sv-SE" dirty="0" smtClean="0"/>
              <a:t> </a:t>
            </a:r>
            <a:r>
              <a:rPr lang="sv-SE" dirty="0" err="1" smtClean="0"/>
              <a:t>are</a:t>
            </a:r>
            <a:r>
              <a:rPr lang="sv-SE" dirty="0" smtClean="0"/>
              <a:t> (</a:t>
            </a:r>
            <a:r>
              <a:rPr lang="sv-SE" dirty="0" err="1" smtClean="0"/>
              <a:t>values</a:t>
            </a:r>
            <a:r>
              <a:rPr lang="sv-SE" dirty="0" smtClean="0"/>
              <a:t>), </a:t>
            </a:r>
            <a:r>
              <a:rPr lang="sv-SE" dirty="0" err="1" smtClean="0"/>
              <a:t>who</a:t>
            </a:r>
            <a:r>
              <a:rPr lang="sv-SE" dirty="0" smtClean="0"/>
              <a:t> </a:t>
            </a:r>
            <a:r>
              <a:rPr lang="sv-SE" dirty="0" err="1" smtClean="0"/>
              <a:t>they</a:t>
            </a:r>
            <a:r>
              <a:rPr lang="sv-SE" dirty="0" smtClean="0"/>
              <a:t> </a:t>
            </a:r>
            <a:r>
              <a:rPr lang="sv-SE" dirty="0" err="1" smtClean="0"/>
              <a:t>are</a:t>
            </a:r>
            <a:r>
              <a:rPr lang="sv-SE" dirty="0" smtClean="0"/>
              <a:t> </a:t>
            </a:r>
            <a:r>
              <a:rPr lang="sv-SE" dirty="0" err="1" smtClean="0"/>
              <a:t>looking</a:t>
            </a:r>
            <a:r>
              <a:rPr lang="sv-SE" dirty="0" smtClean="0"/>
              <a:t> for (</a:t>
            </a:r>
            <a:r>
              <a:rPr lang="sv-SE" dirty="0" err="1" smtClean="0"/>
              <a:t>skills</a:t>
            </a:r>
            <a:r>
              <a:rPr lang="sv-SE" dirty="0" smtClean="0"/>
              <a:t> and personal </a:t>
            </a:r>
            <a:r>
              <a:rPr lang="sv-SE" dirty="0" err="1" smtClean="0"/>
              <a:t>traits</a:t>
            </a:r>
            <a:r>
              <a:rPr lang="sv-SE" dirty="0" smtClean="0"/>
              <a:t>). </a:t>
            </a:r>
            <a:r>
              <a:rPr lang="sv-SE" dirty="0" err="1" smtClean="0"/>
              <a:t>That</a:t>
            </a:r>
            <a:r>
              <a:rPr lang="sv-SE" dirty="0" smtClean="0"/>
              <a:t> is </a:t>
            </a:r>
            <a:r>
              <a:rPr lang="sv-SE" dirty="0" err="1" smtClean="0"/>
              <a:t>always</a:t>
            </a:r>
            <a:r>
              <a:rPr lang="sv-SE" dirty="0" smtClean="0"/>
              <a:t> </a:t>
            </a:r>
            <a:r>
              <a:rPr lang="sv-SE" dirty="0" err="1" smtClean="0"/>
              <a:t>something</a:t>
            </a:r>
            <a:r>
              <a:rPr lang="sv-SE" dirty="0" smtClean="0"/>
              <a:t> </a:t>
            </a:r>
            <a:r>
              <a:rPr lang="sv-SE" dirty="0" err="1" smtClean="0"/>
              <a:t>to</a:t>
            </a:r>
            <a:r>
              <a:rPr lang="sv-SE" dirty="0" smtClean="0"/>
              <a:t> focus on </a:t>
            </a:r>
            <a:r>
              <a:rPr lang="sv-SE" dirty="0" err="1" smtClean="0"/>
              <a:t>when</a:t>
            </a:r>
            <a:r>
              <a:rPr lang="sv-SE" dirty="0" smtClean="0"/>
              <a:t> </a:t>
            </a:r>
            <a:r>
              <a:rPr lang="sv-SE" dirty="0" err="1" smtClean="0"/>
              <a:t>applying</a:t>
            </a:r>
            <a:r>
              <a:rPr lang="sv-SE" dirty="0" smtClean="0"/>
              <a:t> for a </a:t>
            </a:r>
            <a:r>
              <a:rPr lang="sv-SE" dirty="0" err="1" smtClean="0"/>
              <a:t>job</a:t>
            </a:r>
            <a:r>
              <a:rPr lang="sv-SE" dirty="0" smtClean="0"/>
              <a:t>.</a:t>
            </a:r>
            <a:endParaRPr lang="sv-SE" dirty="0"/>
          </a:p>
        </p:txBody>
      </p:sp>
    </p:spTree>
    <p:extLst>
      <p:ext uri="{BB962C8B-B14F-4D97-AF65-F5344CB8AC3E}">
        <p14:creationId xmlns:p14="http://schemas.microsoft.com/office/powerpoint/2010/main" val="1619347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Exercise</a:t>
            </a:r>
            <a:r>
              <a:rPr lang="sv-SE" dirty="0" smtClean="0"/>
              <a:t> (in pairs) </a:t>
            </a:r>
            <a:r>
              <a:rPr lang="sv-SE" i="1" dirty="0" err="1" smtClean="0"/>
              <a:t>Investigating</a:t>
            </a:r>
            <a:r>
              <a:rPr lang="sv-SE" i="1" dirty="0" smtClean="0"/>
              <a:t> the </a:t>
            </a:r>
            <a:r>
              <a:rPr lang="sv-SE" i="1" dirty="0" err="1" smtClean="0"/>
              <a:t>job</a:t>
            </a:r>
            <a:r>
              <a:rPr lang="sv-SE" i="1" dirty="0" smtClean="0"/>
              <a:t> ad</a:t>
            </a:r>
            <a:endParaRPr lang="sv-SE" i="1" dirty="0"/>
          </a:p>
        </p:txBody>
      </p:sp>
      <p:sp>
        <p:nvSpPr>
          <p:cNvPr id="3" name="Platshållare för innehåll 2"/>
          <p:cNvSpPr>
            <a:spLocks noGrp="1"/>
          </p:cNvSpPr>
          <p:nvPr>
            <p:ph idx="1"/>
          </p:nvPr>
        </p:nvSpPr>
        <p:spPr/>
        <p:txBody>
          <a:bodyPr/>
          <a:lstStyle/>
          <a:p>
            <a:pPr marL="342900" indent="-342900">
              <a:buFont typeface="Arial" panose="020B0604020202020204" pitchFamily="34" charset="0"/>
              <a:buChar char="•"/>
            </a:pPr>
            <a:r>
              <a:rPr lang="sv-SE" dirty="0" smtClean="0"/>
              <a:t>General </a:t>
            </a:r>
            <a:r>
              <a:rPr lang="sv-SE" dirty="0" err="1" smtClean="0"/>
              <a:t>professional</a:t>
            </a:r>
            <a:r>
              <a:rPr lang="sv-SE" dirty="0" smtClean="0"/>
              <a:t> </a:t>
            </a:r>
            <a:r>
              <a:rPr lang="sv-SE" dirty="0" err="1" smtClean="0"/>
              <a:t>skills</a:t>
            </a:r>
            <a:r>
              <a:rPr lang="sv-SE" dirty="0" smtClean="0"/>
              <a:t> / General </a:t>
            </a:r>
            <a:r>
              <a:rPr lang="sv-SE" dirty="0" err="1" smtClean="0"/>
              <a:t>engineering</a:t>
            </a:r>
            <a:r>
              <a:rPr lang="sv-SE" dirty="0" smtClean="0"/>
              <a:t> </a:t>
            </a:r>
            <a:r>
              <a:rPr lang="sv-SE" dirty="0" err="1" smtClean="0"/>
              <a:t>skills</a:t>
            </a:r>
            <a:r>
              <a:rPr lang="sv-SE" dirty="0" smtClean="0"/>
              <a:t> / </a:t>
            </a:r>
            <a:r>
              <a:rPr lang="sv-SE" dirty="0" err="1" smtClean="0"/>
              <a:t>Specific</a:t>
            </a:r>
            <a:r>
              <a:rPr lang="sv-SE" dirty="0" smtClean="0"/>
              <a:t> </a:t>
            </a:r>
            <a:r>
              <a:rPr lang="sv-SE" dirty="0" err="1" smtClean="0"/>
              <a:t>technical</a:t>
            </a:r>
            <a:r>
              <a:rPr lang="sv-SE" dirty="0" smtClean="0"/>
              <a:t> </a:t>
            </a:r>
            <a:r>
              <a:rPr lang="sv-SE" dirty="0" err="1" smtClean="0"/>
              <a:t>skills</a:t>
            </a:r>
            <a:r>
              <a:rPr lang="sv-SE" dirty="0" smtClean="0"/>
              <a:t> / </a:t>
            </a:r>
            <a:r>
              <a:rPr lang="sv-SE" dirty="0" err="1" smtClean="0"/>
              <a:t>Experience</a:t>
            </a:r>
            <a:r>
              <a:rPr lang="sv-SE" dirty="0" smtClean="0"/>
              <a:t> / </a:t>
            </a:r>
            <a:r>
              <a:rPr lang="sv-SE" dirty="0" err="1"/>
              <a:t>V</a:t>
            </a:r>
            <a:r>
              <a:rPr lang="sv-SE" dirty="0" err="1" smtClean="0"/>
              <a:t>alues</a:t>
            </a:r>
            <a:r>
              <a:rPr lang="sv-SE" dirty="0" smtClean="0"/>
              <a:t> / Personal </a:t>
            </a:r>
            <a:r>
              <a:rPr lang="sv-SE" dirty="0" err="1" smtClean="0"/>
              <a:t>traits</a:t>
            </a:r>
            <a:r>
              <a:rPr lang="sv-SE" dirty="0" smtClean="0"/>
              <a:t> and </a:t>
            </a:r>
            <a:r>
              <a:rPr lang="sv-SE" dirty="0" err="1" smtClean="0"/>
              <a:t>qualities</a:t>
            </a:r>
            <a:endParaRPr lang="sv-SE" dirty="0" smtClean="0"/>
          </a:p>
          <a:p>
            <a:pPr marL="342900" indent="-342900">
              <a:buFont typeface="Arial" panose="020B0604020202020204" pitchFamily="34" charset="0"/>
              <a:buChar char="•"/>
            </a:pPr>
            <a:r>
              <a:rPr lang="sv-SE" dirty="0" smtClean="0"/>
              <a:t>Read </a:t>
            </a:r>
            <a:r>
              <a:rPr lang="sv-SE" dirty="0" err="1" smtClean="0"/>
              <a:t>through</a:t>
            </a:r>
            <a:r>
              <a:rPr lang="sv-SE" dirty="0" smtClean="0"/>
              <a:t> the ad. </a:t>
            </a:r>
            <a:r>
              <a:rPr lang="sv-SE" dirty="0" err="1" smtClean="0"/>
              <a:t>Underline</a:t>
            </a:r>
            <a:r>
              <a:rPr lang="sv-SE" dirty="0" smtClean="0"/>
              <a:t> </a:t>
            </a:r>
            <a:r>
              <a:rPr lang="sv-SE" dirty="0" err="1" smtClean="0"/>
              <a:t>key</a:t>
            </a:r>
            <a:r>
              <a:rPr lang="sv-SE" dirty="0" smtClean="0"/>
              <a:t> </a:t>
            </a:r>
            <a:r>
              <a:rPr lang="sv-SE" dirty="0" err="1" smtClean="0"/>
              <a:t>words</a:t>
            </a:r>
            <a:r>
              <a:rPr lang="sv-SE" dirty="0" smtClean="0"/>
              <a:t>.</a:t>
            </a:r>
          </a:p>
          <a:p>
            <a:pPr marL="342900" indent="-342900">
              <a:buFont typeface="Arial" panose="020B0604020202020204" pitchFamily="34" charset="0"/>
              <a:buChar char="•"/>
            </a:pPr>
            <a:r>
              <a:rPr lang="sv-SE" dirty="0" err="1" smtClean="0"/>
              <a:t>Work</a:t>
            </a:r>
            <a:r>
              <a:rPr lang="sv-SE" dirty="0" smtClean="0"/>
              <a:t> in pairs and try </a:t>
            </a:r>
            <a:r>
              <a:rPr lang="sv-SE" dirty="0" err="1" smtClean="0"/>
              <a:t>to</a:t>
            </a:r>
            <a:r>
              <a:rPr lang="sv-SE" dirty="0" smtClean="0"/>
              <a:t> </a:t>
            </a:r>
            <a:r>
              <a:rPr lang="sv-SE" dirty="0" err="1" smtClean="0"/>
              <a:t>find</a:t>
            </a:r>
            <a:r>
              <a:rPr lang="sv-SE" dirty="0" smtClean="0"/>
              <a:t> examples on </a:t>
            </a:r>
            <a:r>
              <a:rPr lang="sv-SE" dirty="0" err="1" smtClean="0"/>
              <a:t>skills</a:t>
            </a:r>
            <a:r>
              <a:rPr lang="sv-SE" dirty="0" smtClean="0"/>
              <a:t>, </a:t>
            </a:r>
            <a:r>
              <a:rPr lang="sv-SE" dirty="0" err="1" smtClean="0"/>
              <a:t>experiences</a:t>
            </a:r>
            <a:r>
              <a:rPr lang="sv-SE" dirty="0" smtClean="0"/>
              <a:t> and </a:t>
            </a:r>
            <a:r>
              <a:rPr lang="sv-SE" dirty="0" err="1" smtClean="0"/>
              <a:t>personalities</a:t>
            </a:r>
            <a:r>
              <a:rPr lang="sv-SE" dirty="0" smtClean="0"/>
              <a:t> </a:t>
            </a:r>
            <a:r>
              <a:rPr lang="sv-SE" dirty="0" err="1" smtClean="0"/>
              <a:t>that</a:t>
            </a:r>
            <a:r>
              <a:rPr lang="sv-SE" dirty="0" smtClean="0"/>
              <a:t> </a:t>
            </a:r>
            <a:r>
              <a:rPr lang="sv-SE" dirty="0" err="1" smtClean="0"/>
              <a:t>are</a:t>
            </a:r>
            <a:r>
              <a:rPr lang="sv-SE" dirty="0" smtClean="0"/>
              <a:t> </a:t>
            </a:r>
            <a:r>
              <a:rPr lang="sv-SE" dirty="0" err="1" smtClean="0"/>
              <a:t>required</a:t>
            </a:r>
            <a:r>
              <a:rPr lang="sv-SE" dirty="0" smtClean="0"/>
              <a:t> in the ad.</a:t>
            </a:r>
          </a:p>
          <a:p>
            <a:pPr marL="342900" indent="-342900">
              <a:buFont typeface="Arial" panose="020B0604020202020204" pitchFamily="34" charset="0"/>
              <a:buChar char="•"/>
            </a:pPr>
            <a:endParaRPr lang="sv-SE" dirty="0" smtClean="0"/>
          </a:p>
          <a:p>
            <a:pPr marL="342900" indent="-342900">
              <a:buFont typeface="Arial" panose="020B0604020202020204" pitchFamily="34" charset="0"/>
              <a:buChar char="•"/>
            </a:pPr>
            <a:endParaRPr lang="sv-SE" dirty="0" smtClean="0"/>
          </a:p>
          <a:p>
            <a:pPr marL="342900" indent="-342900">
              <a:buFont typeface="Arial" panose="020B0604020202020204" pitchFamily="34" charset="0"/>
              <a:buChar char="•"/>
            </a:pPr>
            <a:endParaRPr lang="sv-SE" dirty="0" smtClean="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2431313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Excercises</a:t>
            </a:r>
            <a:r>
              <a:rPr lang="sv-SE" dirty="0" smtClean="0"/>
              <a:t> and </a:t>
            </a:r>
            <a:r>
              <a:rPr lang="sv-SE" dirty="0" err="1" smtClean="0"/>
              <a:t>reflection</a:t>
            </a:r>
            <a:endParaRPr lang="sv-SE" dirty="0"/>
          </a:p>
        </p:txBody>
      </p:sp>
      <p:sp>
        <p:nvSpPr>
          <p:cNvPr id="3" name="Platshållare för innehåll 2"/>
          <p:cNvSpPr>
            <a:spLocks noGrp="1"/>
          </p:cNvSpPr>
          <p:nvPr>
            <p:ph idx="1"/>
          </p:nvPr>
        </p:nvSpPr>
        <p:spPr/>
        <p:txBody>
          <a:bodyPr/>
          <a:lstStyle/>
          <a:p>
            <a:r>
              <a:rPr lang="sv-SE" dirty="0" err="1"/>
              <a:t>Exercise</a:t>
            </a:r>
            <a:r>
              <a:rPr lang="sv-SE" dirty="0"/>
              <a:t> I: </a:t>
            </a:r>
            <a:r>
              <a:rPr lang="sv-SE" dirty="0" err="1" smtClean="0"/>
              <a:t>Investigating</a:t>
            </a:r>
            <a:r>
              <a:rPr lang="sv-SE" dirty="0" smtClean="0"/>
              <a:t> the </a:t>
            </a:r>
            <a:r>
              <a:rPr lang="sv-SE" dirty="0" err="1" smtClean="0"/>
              <a:t>job</a:t>
            </a:r>
            <a:r>
              <a:rPr lang="sv-SE" dirty="0" smtClean="0"/>
              <a:t> ad and </a:t>
            </a:r>
            <a:r>
              <a:rPr lang="sv-SE" dirty="0" err="1" smtClean="0"/>
              <a:t>myself</a:t>
            </a:r>
            <a:r>
              <a:rPr lang="sv-SE" dirty="0" smtClean="0"/>
              <a:t>. </a:t>
            </a:r>
            <a:r>
              <a:rPr lang="sv-SE" dirty="0" err="1" smtClean="0"/>
              <a:t>Find</a:t>
            </a:r>
            <a:r>
              <a:rPr lang="sv-SE" dirty="0" smtClean="0"/>
              <a:t> a relevant ad and do the </a:t>
            </a:r>
            <a:r>
              <a:rPr lang="sv-SE" dirty="0" err="1" smtClean="0"/>
              <a:t>whole</a:t>
            </a:r>
            <a:r>
              <a:rPr lang="sv-SE" dirty="0" smtClean="0"/>
              <a:t> </a:t>
            </a:r>
            <a:r>
              <a:rPr lang="sv-SE" dirty="0" err="1" smtClean="0"/>
              <a:t>exercise</a:t>
            </a:r>
            <a:r>
              <a:rPr lang="sv-SE" dirty="0" smtClean="0"/>
              <a:t>. </a:t>
            </a:r>
            <a:r>
              <a:rPr lang="sv-SE" dirty="0" err="1" smtClean="0"/>
              <a:t>Remember</a:t>
            </a:r>
            <a:r>
              <a:rPr lang="sv-SE" dirty="0" smtClean="0"/>
              <a:t> </a:t>
            </a:r>
            <a:r>
              <a:rPr lang="sv-SE" dirty="0" err="1" smtClean="0"/>
              <a:t>to</a:t>
            </a:r>
            <a:r>
              <a:rPr lang="sv-SE" dirty="0" smtClean="0"/>
              <a:t> go back and look at </a:t>
            </a:r>
            <a:r>
              <a:rPr lang="sv-SE" dirty="0" err="1" smtClean="0"/>
              <a:t>previous</a:t>
            </a:r>
            <a:r>
              <a:rPr lang="sv-SE" dirty="0" smtClean="0"/>
              <a:t> </a:t>
            </a:r>
            <a:r>
              <a:rPr lang="sv-SE" dirty="0" err="1" smtClean="0"/>
              <a:t>self</a:t>
            </a:r>
            <a:r>
              <a:rPr lang="sv-SE" dirty="0" smtClean="0"/>
              <a:t> </a:t>
            </a:r>
            <a:r>
              <a:rPr lang="sv-SE" dirty="0" err="1" smtClean="0"/>
              <a:t>inventory</a:t>
            </a:r>
            <a:r>
              <a:rPr lang="sv-SE" dirty="0" smtClean="0"/>
              <a:t> tasks.</a:t>
            </a:r>
            <a:endParaRPr lang="sv-SE" dirty="0"/>
          </a:p>
          <a:p>
            <a:endParaRPr lang="sv-SE" dirty="0" smtClean="0"/>
          </a:p>
          <a:p>
            <a:r>
              <a:rPr lang="sv-SE" dirty="0" err="1" smtClean="0"/>
              <a:t>Reflection</a:t>
            </a:r>
            <a:r>
              <a:rPr lang="sv-SE" dirty="0" smtClean="0"/>
              <a:t> II</a:t>
            </a:r>
            <a:endParaRPr lang="sv-SE" dirty="0"/>
          </a:p>
        </p:txBody>
      </p:sp>
    </p:spTree>
    <p:extLst>
      <p:ext uri="{BB962C8B-B14F-4D97-AF65-F5344CB8AC3E}">
        <p14:creationId xmlns:p14="http://schemas.microsoft.com/office/powerpoint/2010/main" val="37039908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Career</a:t>
            </a:r>
            <a:r>
              <a:rPr lang="sv-SE" dirty="0" smtClean="0"/>
              <a:t> </a:t>
            </a:r>
            <a:r>
              <a:rPr lang="sv-SE" dirty="0" err="1" smtClean="0"/>
              <a:t>development</a:t>
            </a:r>
            <a:r>
              <a:rPr lang="sv-SE" dirty="0" smtClean="0"/>
              <a:t> KTH student </a:t>
            </a:r>
            <a:r>
              <a:rPr lang="sv-SE" dirty="0" err="1" smtClean="0"/>
              <a:t>context</a:t>
            </a:r>
            <a:endParaRPr lang="sv-SE" dirty="0"/>
          </a:p>
        </p:txBody>
      </p:sp>
      <p:sp>
        <p:nvSpPr>
          <p:cNvPr id="4" name="textruta 3"/>
          <p:cNvSpPr txBox="1"/>
          <p:nvPr/>
        </p:nvSpPr>
        <p:spPr>
          <a:xfrm>
            <a:off x="6755832" y="2574462"/>
            <a:ext cx="2098979" cy="241556"/>
          </a:xfrm>
          <a:prstGeom prst="rect">
            <a:avLst/>
          </a:prstGeom>
          <a:noFill/>
        </p:spPr>
        <p:txBody>
          <a:bodyPr lIns="71579" tIns="35790" rIns="71579" bIns="35790">
            <a:spAutoFit/>
          </a:bodyPr>
          <a:lstStyle/>
          <a:p>
            <a:pPr>
              <a:defRPr/>
            </a:pPr>
            <a:r>
              <a:rPr lang="sv-SE" sz="1100" dirty="0"/>
              <a:t>CV, cover letter, </a:t>
            </a:r>
            <a:r>
              <a:rPr lang="sv-SE" sz="1100" dirty="0" err="1"/>
              <a:t>interview</a:t>
            </a:r>
            <a:endParaRPr lang="sv-SE" sz="1100" dirty="0"/>
          </a:p>
        </p:txBody>
      </p:sp>
      <p:sp>
        <p:nvSpPr>
          <p:cNvPr id="5" name="textruta 4"/>
          <p:cNvSpPr txBox="1"/>
          <p:nvPr/>
        </p:nvSpPr>
        <p:spPr>
          <a:xfrm>
            <a:off x="692419" y="1353383"/>
            <a:ext cx="2062322" cy="2442159"/>
          </a:xfrm>
          <a:prstGeom prst="rect">
            <a:avLst/>
          </a:prstGeom>
          <a:noFill/>
        </p:spPr>
        <p:txBody>
          <a:bodyPr lIns="71579" tIns="35790" rIns="71579" bIns="35790">
            <a:spAutoFit/>
          </a:bodyPr>
          <a:lstStyle/>
          <a:p>
            <a:pPr>
              <a:defRPr/>
            </a:pPr>
            <a:r>
              <a:rPr lang="sv-SE" sz="1400" dirty="0"/>
              <a:t>”</a:t>
            </a:r>
            <a:r>
              <a:rPr lang="sv-SE" sz="1400" dirty="0" err="1"/>
              <a:t>What</a:t>
            </a:r>
            <a:r>
              <a:rPr lang="sv-SE" sz="1400" dirty="0"/>
              <a:t> </a:t>
            </a:r>
            <a:r>
              <a:rPr lang="sv-SE" sz="1400" dirty="0" err="1"/>
              <a:t>should</a:t>
            </a:r>
            <a:r>
              <a:rPr lang="sv-SE" sz="1400" dirty="0"/>
              <a:t> I </a:t>
            </a:r>
            <a:r>
              <a:rPr lang="sv-SE" sz="1400" dirty="0" err="1"/>
              <a:t>choose</a:t>
            </a:r>
            <a:r>
              <a:rPr lang="sv-SE" sz="1400" dirty="0"/>
              <a:t>?”</a:t>
            </a:r>
            <a:br>
              <a:rPr lang="sv-SE" sz="1400" dirty="0"/>
            </a:br>
            <a:endParaRPr lang="sv-SE" sz="1400" dirty="0"/>
          </a:p>
          <a:p>
            <a:pPr>
              <a:defRPr/>
            </a:pPr>
            <a:r>
              <a:rPr lang="sv-SE" sz="1400" dirty="0"/>
              <a:t>”</a:t>
            </a:r>
            <a:r>
              <a:rPr lang="sv-SE" sz="1400" dirty="0" err="1"/>
              <a:t>How</a:t>
            </a:r>
            <a:r>
              <a:rPr lang="sv-SE" sz="1400" dirty="0"/>
              <a:t> do I </a:t>
            </a:r>
            <a:r>
              <a:rPr lang="sv-SE" sz="1400" dirty="0" err="1"/>
              <a:t>find</a:t>
            </a:r>
            <a:r>
              <a:rPr lang="sv-SE" sz="1400" dirty="0"/>
              <a:t> the right </a:t>
            </a:r>
            <a:r>
              <a:rPr lang="sv-SE" sz="1400" dirty="0" err="1"/>
              <a:t>job</a:t>
            </a:r>
            <a:r>
              <a:rPr lang="sv-SE" sz="1400" dirty="0"/>
              <a:t> for </a:t>
            </a:r>
            <a:r>
              <a:rPr lang="sv-SE" sz="1400" dirty="0" err="1"/>
              <a:t>me</a:t>
            </a:r>
            <a:r>
              <a:rPr lang="sv-SE" sz="1400" dirty="0"/>
              <a:t>?</a:t>
            </a:r>
          </a:p>
          <a:p>
            <a:pPr>
              <a:defRPr/>
            </a:pPr>
            <a:endParaRPr lang="sv-SE" sz="1400" dirty="0"/>
          </a:p>
          <a:p>
            <a:pPr>
              <a:defRPr/>
            </a:pPr>
            <a:r>
              <a:rPr lang="sv-SE" sz="1400" dirty="0"/>
              <a:t>”</a:t>
            </a:r>
            <a:r>
              <a:rPr lang="sv-SE" sz="1400" dirty="0" err="1"/>
              <a:t>How</a:t>
            </a:r>
            <a:r>
              <a:rPr lang="sv-SE" sz="1400" dirty="0"/>
              <a:t> do I market </a:t>
            </a:r>
            <a:r>
              <a:rPr lang="sv-SE" sz="1400" dirty="0" err="1"/>
              <a:t>myself</a:t>
            </a:r>
            <a:r>
              <a:rPr lang="sv-SE" sz="1400" dirty="0"/>
              <a:t>?”</a:t>
            </a:r>
          </a:p>
          <a:p>
            <a:pPr>
              <a:defRPr/>
            </a:pPr>
            <a:endParaRPr lang="sv-SE" sz="1400" dirty="0"/>
          </a:p>
          <a:p>
            <a:pPr>
              <a:defRPr/>
            </a:pPr>
            <a:r>
              <a:rPr lang="sv-SE" sz="1400" dirty="0"/>
              <a:t>” </a:t>
            </a:r>
            <a:r>
              <a:rPr lang="sv-SE" sz="1400" dirty="0" err="1"/>
              <a:t>Am</a:t>
            </a:r>
            <a:r>
              <a:rPr lang="sv-SE" sz="1400" dirty="0"/>
              <a:t> I </a:t>
            </a:r>
            <a:r>
              <a:rPr lang="sv-SE" sz="1400" dirty="0" err="1"/>
              <a:t>good</a:t>
            </a:r>
            <a:r>
              <a:rPr lang="sv-SE" sz="1400" dirty="0"/>
              <a:t> </a:t>
            </a:r>
            <a:r>
              <a:rPr lang="sv-SE" sz="1400" dirty="0" err="1"/>
              <a:t>enough</a:t>
            </a:r>
            <a:r>
              <a:rPr lang="sv-SE" sz="1400" dirty="0"/>
              <a:t>?”</a:t>
            </a:r>
            <a:br>
              <a:rPr lang="sv-SE" sz="1400" dirty="0"/>
            </a:br>
            <a:endParaRPr lang="sv-SE" sz="1400" dirty="0"/>
          </a:p>
        </p:txBody>
      </p:sp>
      <p:sp>
        <p:nvSpPr>
          <p:cNvPr id="6" name="Platshållare för innehåll 2"/>
          <p:cNvSpPr txBox="1">
            <a:spLocks/>
          </p:cNvSpPr>
          <p:nvPr/>
        </p:nvSpPr>
        <p:spPr>
          <a:xfrm>
            <a:off x="3257550" y="1984169"/>
            <a:ext cx="2819400" cy="1330531"/>
          </a:xfrm>
          <a:prstGeom prst="rect">
            <a:avLst/>
          </a:prstGeom>
        </p:spPr>
        <p:txBody>
          <a:bodyPr>
            <a:normAutofit fontScale="25000" lnSpcReduction="20000"/>
          </a:bodyPr>
          <a:lst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spcBef>
                <a:spcPts val="600"/>
              </a:spcBef>
              <a:buFont typeface="Arial" panose="020B0604020202020204" pitchFamily="34" charset="0"/>
              <a:buChar char="•"/>
            </a:pPr>
            <a:r>
              <a:rPr lang="en-US" altLang="sv-SE" sz="4800" b="1" dirty="0">
                <a:solidFill>
                  <a:srgbClr val="7F8E2B"/>
                </a:solidFill>
              </a:rPr>
              <a:t>Who am I?</a:t>
            </a:r>
          </a:p>
          <a:p>
            <a:pPr marL="457200" indent="-457200">
              <a:spcBef>
                <a:spcPts val="600"/>
              </a:spcBef>
              <a:buFont typeface="Arial" panose="020B0604020202020204" pitchFamily="34" charset="0"/>
              <a:buChar char="•"/>
            </a:pPr>
            <a:r>
              <a:rPr lang="en-US" altLang="sv-SE" sz="4800" b="1" dirty="0">
                <a:solidFill>
                  <a:srgbClr val="7F8E2B"/>
                </a:solidFill>
              </a:rPr>
              <a:t>Which </a:t>
            </a:r>
            <a:r>
              <a:rPr lang="en-US" altLang="sv-SE" sz="4800" b="1" dirty="0" smtClean="0">
                <a:solidFill>
                  <a:srgbClr val="7F8E2B"/>
                </a:solidFill>
              </a:rPr>
              <a:t>strengths </a:t>
            </a:r>
            <a:r>
              <a:rPr lang="en-US" altLang="sv-SE" sz="4800" b="1" dirty="0">
                <a:solidFill>
                  <a:srgbClr val="7F8E2B"/>
                </a:solidFill>
              </a:rPr>
              <a:t>do I </a:t>
            </a:r>
            <a:r>
              <a:rPr lang="en-US" altLang="sv-SE" sz="4800" b="1" dirty="0" smtClean="0">
                <a:solidFill>
                  <a:srgbClr val="7F8E2B"/>
                </a:solidFill>
              </a:rPr>
              <a:t>have?</a:t>
            </a:r>
            <a:endParaRPr lang="en-US" altLang="sv-SE" sz="4800" b="1" dirty="0">
              <a:solidFill>
                <a:srgbClr val="7F8E2B"/>
              </a:solidFill>
            </a:endParaRPr>
          </a:p>
          <a:p>
            <a:pPr marL="457200" indent="-457200">
              <a:spcBef>
                <a:spcPts val="600"/>
              </a:spcBef>
              <a:buFont typeface="Arial" panose="020B0604020202020204" pitchFamily="34" charset="0"/>
              <a:buChar char="•"/>
            </a:pPr>
            <a:r>
              <a:rPr lang="en-US" altLang="sv-SE" sz="4800" b="1" dirty="0">
                <a:solidFill>
                  <a:srgbClr val="7F8E2B"/>
                </a:solidFill>
              </a:rPr>
              <a:t>What do I want?</a:t>
            </a:r>
          </a:p>
          <a:p>
            <a:pPr marL="457200" indent="-457200">
              <a:spcBef>
                <a:spcPts val="600"/>
              </a:spcBef>
              <a:buFont typeface="Arial" panose="020B0604020202020204" pitchFamily="34" charset="0"/>
              <a:buChar char="•"/>
            </a:pPr>
            <a:r>
              <a:rPr lang="en-US" altLang="sv-SE" sz="4800" b="1" dirty="0">
                <a:solidFill>
                  <a:srgbClr val="7F8E2B"/>
                </a:solidFill>
              </a:rPr>
              <a:t>How do </a:t>
            </a:r>
            <a:r>
              <a:rPr lang="en-US" altLang="sv-SE" sz="4800" b="1" dirty="0" smtClean="0">
                <a:solidFill>
                  <a:srgbClr val="7F8E2B"/>
                </a:solidFill>
              </a:rPr>
              <a:t>connect </a:t>
            </a:r>
            <a:r>
              <a:rPr lang="en-US" altLang="sv-SE" sz="4800" b="1" dirty="0">
                <a:solidFill>
                  <a:srgbClr val="7F8E2B"/>
                </a:solidFill>
              </a:rPr>
              <a:t>to professionals and employers</a:t>
            </a:r>
            <a:r>
              <a:rPr lang="en-US" altLang="sv-SE" sz="4800" b="1" dirty="0" smtClean="0">
                <a:solidFill>
                  <a:srgbClr val="7F8E2B"/>
                </a:solidFill>
              </a:rPr>
              <a:t>?</a:t>
            </a:r>
            <a:r>
              <a:rPr lang="sv-SE" altLang="sv-SE" sz="4800" b="1" dirty="0" smtClean="0">
                <a:solidFill>
                  <a:srgbClr val="7F8E2B"/>
                </a:solidFill>
              </a:rPr>
              <a:t/>
            </a:r>
            <a:br>
              <a:rPr lang="sv-SE" altLang="sv-SE" sz="4800" b="1" dirty="0" smtClean="0">
                <a:solidFill>
                  <a:srgbClr val="7F8E2B"/>
                </a:solidFill>
              </a:rPr>
            </a:br>
            <a:r>
              <a:rPr lang="sv-SE" altLang="sv-SE" sz="4800" b="1" dirty="0" smtClean="0">
                <a:solidFill>
                  <a:srgbClr val="62922E"/>
                </a:solidFill>
              </a:rPr>
              <a:t/>
            </a:r>
            <a:br>
              <a:rPr lang="sv-SE" altLang="sv-SE" sz="4800" b="1" dirty="0" smtClean="0">
                <a:solidFill>
                  <a:srgbClr val="62922E"/>
                </a:solidFill>
              </a:rPr>
            </a:br>
            <a:r>
              <a:rPr lang="sv-SE" altLang="sv-SE" sz="4800" dirty="0" smtClean="0"/>
              <a:t/>
            </a:r>
            <a:br>
              <a:rPr lang="sv-SE" altLang="sv-SE" sz="4800" dirty="0" smtClean="0"/>
            </a:br>
            <a:r>
              <a:rPr lang="sv-SE" altLang="sv-SE" b="1" dirty="0" smtClean="0">
                <a:solidFill>
                  <a:srgbClr val="7F8E2B"/>
                </a:solidFill>
              </a:rPr>
              <a:t>			</a:t>
            </a:r>
          </a:p>
        </p:txBody>
      </p:sp>
      <p:sp>
        <p:nvSpPr>
          <p:cNvPr id="7" name="textruta 6"/>
          <p:cNvSpPr txBox="1"/>
          <p:nvPr/>
        </p:nvSpPr>
        <p:spPr>
          <a:xfrm>
            <a:off x="6690665" y="1482996"/>
            <a:ext cx="2401743" cy="580110"/>
          </a:xfrm>
          <a:prstGeom prst="rect">
            <a:avLst/>
          </a:prstGeom>
          <a:noFill/>
        </p:spPr>
        <p:txBody>
          <a:bodyPr lIns="71579" tIns="35790" rIns="71579" bIns="35790">
            <a:spAutoFit/>
          </a:bodyPr>
          <a:lstStyle/>
          <a:p>
            <a:pPr>
              <a:defRPr/>
            </a:pPr>
            <a:r>
              <a:rPr lang="sv-SE" sz="1100" dirty="0"/>
              <a:t>Research </a:t>
            </a:r>
            <a:r>
              <a:rPr lang="sv-SE" sz="1100" dirty="0" err="1" smtClean="0"/>
              <a:t>companies</a:t>
            </a:r>
            <a:r>
              <a:rPr lang="sv-SE" sz="1100" dirty="0" smtClean="0"/>
              <a:t>, </a:t>
            </a:r>
            <a:r>
              <a:rPr lang="sv-SE" sz="1100" dirty="0" err="1" smtClean="0"/>
              <a:t>industries</a:t>
            </a:r>
            <a:r>
              <a:rPr lang="sv-SE" sz="1100" dirty="0" smtClean="0"/>
              <a:t>, </a:t>
            </a:r>
            <a:r>
              <a:rPr lang="sv-SE" sz="1100" dirty="0" err="1" smtClean="0"/>
              <a:t>professional</a:t>
            </a:r>
            <a:r>
              <a:rPr lang="sv-SE" sz="1100" dirty="0" smtClean="0"/>
              <a:t> areas, </a:t>
            </a:r>
            <a:r>
              <a:rPr lang="sv-SE" sz="1100" dirty="0" err="1" smtClean="0"/>
              <a:t>professional</a:t>
            </a:r>
            <a:r>
              <a:rPr lang="sv-SE" sz="1100" dirty="0" smtClean="0"/>
              <a:t> </a:t>
            </a:r>
            <a:r>
              <a:rPr lang="sv-SE" sz="1100" dirty="0" err="1" smtClean="0"/>
              <a:t>role</a:t>
            </a:r>
            <a:endParaRPr lang="sv-SE" sz="1100" dirty="0"/>
          </a:p>
          <a:p>
            <a:pPr>
              <a:defRPr/>
            </a:pPr>
            <a:endParaRPr lang="sv-SE" sz="1100" dirty="0"/>
          </a:p>
        </p:txBody>
      </p:sp>
      <p:sp>
        <p:nvSpPr>
          <p:cNvPr id="8" name="Nedåtböjd 7"/>
          <p:cNvSpPr>
            <a:spLocks noChangeArrowheads="1"/>
          </p:cNvSpPr>
          <p:nvPr/>
        </p:nvSpPr>
        <p:spPr bwMode="auto">
          <a:xfrm>
            <a:off x="2754740" y="1176244"/>
            <a:ext cx="1736477" cy="562739"/>
          </a:xfrm>
          <a:prstGeom prst="curvedDownArrow">
            <a:avLst>
              <a:gd name="adj1" fmla="val 24977"/>
              <a:gd name="adj2" fmla="val 49967"/>
              <a:gd name="adj3" fmla="val 25000"/>
            </a:avLst>
          </a:prstGeom>
          <a:solidFill>
            <a:srgbClr val="006600"/>
          </a:solidFill>
          <a:ln w="9525" algn="ctr">
            <a:solidFill>
              <a:schemeClr val="tx1"/>
            </a:solidFill>
            <a:round/>
            <a:headEnd/>
            <a:tailEnd/>
          </a:ln>
        </p:spPr>
        <p:txBody>
          <a:bodyPr lIns="71579" tIns="35790" rIns="71579" bIns="35790"/>
          <a:lstStyle>
            <a:lvl1pPr eaLnBrk="0" hangingPunct="0">
              <a:spcBef>
                <a:spcPct val="20000"/>
              </a:spcBef>
              <a:buClr>
                <a:schemeClr val="accent2"/>
              </a:buClr>
              <a:buChar char="•"/>
              <a:defRPr sz="2200">
                <a:solidFill>
                  <a:schemeClr val="tx1"/>
                </a:solidFill>
                <a:latin typeface="Verdana" pitchFamily="34" charset="0"/>
              </a:defRPr>
            </a:lvl1pPr>
            <a:lvl2pPr marL="742950" indent="-285750" eaLnBrk="0" hangingPunct="0">
              <a:spcBef>
                <a:spcPct val="20000"/>
              </a:spcBef>
              <a:buFont typeface="Verdana" pitchFamily="34" charset="0"/>
              <a:buChar char="-"/>
              <a:defRPr sz="2000">
                <a:solidFill>
                  <a:schemeClr val="tx1"/>
                </a:solidFill>
                <a:latin typeface="Verdana" pitchFamily="34" charset="0"/>
              </a:defRPr>
            </a:lvl2pPr>
            <a:lvl3pPr marL="1143000" indent="-228600" eaLnBrk="0" hangingPunct="0">
              <a:spcBef>
                <a:spcPts val="600"/>
              </a:spcBef>
              <a:buClr>
                <a:schemeClr val="accent2"/>
              </a:buClr>
              <a:buSzPct val="90000"/>
              <a:buFont typeface="Arial" charset="0"/>
              <a:buChar char="•"/>
              <a:defRPr>
                <a:solidFill>
                  <a:schemeClr val="tx1"/>
                </a:solidFill>
                <a:latin typeface="Verdana" pitchFamily="34" charset="0"/>
              </a:defRPr>
            </a:lvl3pPr>
            <a:lvl4pPr marL="1600200" indent="-228600" eaLnBrk="0" hangingPunct="0">
              <a:spcBef>
                <a:spcPct val="20000"/>
              </a:spcBef>
              <a:buFont typeface="Verdana" pitchFamily="34" charset="0"/>
              <a:buChar char="–"/>
              <a:defRPr sz="1600">
                <a:solidFill>
                  <a:schemeClr val="tx1"/>
                </a:solidFill>
                <a:latin typeface="Verdana" pitchFamily="34" charset="0"/>
              </a:defRPr>
            </a:lvl4pPr>
            <a:lvl5pPr marL="2057400" indent="-228600" eaLnBrk="0" hangingPunct="0">
              <a:spcBef>
                <a:spcPct val="20000"/>
              </a:spcBef>
              <a:buClr>
                <a:schemeClr val="accent2"/>
              </a:buClr>
              <a:buFont typeface="Arial" charset="0"/>
              <a:buChar char="•"/>
              <a:defRPr sz="1400">
                <a:solidFill>
                  <a:schemeClr val="tx1"/>
                </a:solidFill>
                <a:latin typeface="Verdana" pitchFamily="34" charset="0"/>
              </a:defRPr>
            </a:lvl5pPr>
            <a:lvl6pPr marL="25146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6pPr>
            <a:lvl7pPr marL="29718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7pPr>
            <a:lvl8pPr marL="34290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8pPr>
            <a:lvl9pPr marL="38862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9pPr>
          </a:lstStyle>
          <a:p>
            <a:pPr>
              <a:spcBef>
                <a:spcPct val="0"/>
              </a:spcBef>
              <a:buClrTx/>
              <a:buFontTx/>
              <a:buNone/>
            </a:pPr>
            <a:endParaRPr lang="sv-SE" altLang="sv-SE" sz="1900">
              <a:latin typeface="Times" pitchFamily="18" charset="0"/>
            </a:endParaRPr>
          </a:p>
        </p:txBody>
      </p:sp>
      <p:sp>
        <p:nvSpPr>
          <p:cNvPr id="9" name="Nedåtböjd 8"/>
          <p:cNvSpPr>
            <a:spLocks noChangeArrowheads="1"/>
          </p:cNvSpPr>
          <p:nvPr/>
        </p:nvSpPr>
        <p:spPr bwMode="auto">
          <a:xfrm rot="10800000">
            <a:off x="4807558" y="3502809"/>
            <a:ext cx="1948276" cy="636186"/>
          </a:xfrm>
          <a:prstGeom prst="curvedDownArrow">
            <a:avLst>
              <a:gd name="adj1" fmla="val 25029"/>
              <a:gd name="adj2" fmla="val 50069"/>
              <a:gd name="adj3" fmla="val 25000"/>
            </a:avLst>
          </a:prstGeom>
          <a:solidFill>
            <a:srgbClr val="006600"/>
          </a:solidFill>
          <a:ln w="9525" algn="ctr">
            <a:solidFill>
              <a:schemeClr val="tx1"/>
            </a:solidFill>
            <a:round/>
            <a:headEnd/>
            <a:tailEnd/>
          </a:ln>
        </p:spPr>
        <p:txBody>
          <a:bodyPr lIns="71579" tIns="35790" rIns="71579" bIns="35790"/>
          <a:lstStyle>
            <a:lvl1pPr eaLnBrk="0" hangingPunct="0">
              <a:spcBef>
                <a:spcPct val="20000"/>
              </a:spcBef>
              <a:buClr>
                <a:schemeClr val="accent2"/>
              </a:buClr>
              <a:buChar char="•"/>
              <a:defRPr sz="2200">
                <a:solidFill>
                  <a:schemeClr val="tx1"/>
                </a:solidFill>
                <a:latin typeface="Verdana" pitchFamily="34" charset="0"/>
              </a:defRPr>
            </a:lvl1pPr>
            <a:lvl2pPr marL="742950" indent="-285750" eaLnBrk="0" hangingPunct="0">
              <a:spcBef>
                <a:spcPct val="20000"/>
              </a:spcBef>
              <a:buFont typeface="Verdana" pitchFamily="34" charset="0"/>
              <a:buChar char="-"/>
              <a:defRPr sz="2000">
                <a:solidFill>
                  <a:schemeClr val="tx1"/>
                </a:solidFill>
                <a:latin typeface="Verdana" pitchFamily="34" charset="0"/>
              </a:defRPr>
            </a:lvl2pPr>
            <a:lvl3pPr marL="1143000" indent="-228600" eaLnBrk="0" hangingPunct="0">
              <a:spcBef>
                <a:spcPts val="600"/>
              </a:spcBef>
              <a:buClr>
                <a:schemeClr val="accent2"/>
              </a:buClr>
              <a:buSzPct val="90000"/>
              <a:buFont typeface="Arial" charset="0"/>
              <a:buChar char="•"/>
              <a:defRPr>
                <a:solidFill>
                  <a:schemeClr val="tx1"/>
                </a:solidFill>
                <a:latin typeface="Verdana" pitchFamily="34" charset="0"/>
              </a:defRPr>
            </a:lvl3pPr>
            <a:lvl4pPr marL="1600200" indent="-228600" eaLnBrk="0" hangingPunct="0">
              <a:spcBef>
                <a:spcPct val="20000"/>
              </a:spcBef>
              <a:buFont typeface="Verdana" pitchFamily="34" charset="0"/>
              <a:buChar char="–"/>
              <a:defRPr sz="1600">
                <a:solidFill>
                  <a:schemeClr val="tx1"/>
                </a:solidFill>
                <a:latin typeface="Verdana" pitchFamily="34" charset="0"/>
              </a:defRPr>
            </a:lvl4pPr>
            <a:lvl5pPr marL="2057400" indent="-228600" eaLnBrk="0" hangingPunct="0">
              <a:spcBef>
                <a:spcPct val="20000"/>
              </a:spcBef>
              <a:buClr>
                <a:schemeClr val="accent2"/>
              </a:buClr>
              <a:buFont typeface="Arial" charset="0"/>
              <a:buChar char="•"/>
              <a:defRPr sz="1400">
                <a:solidFill>
                  <a:schemeClr val="tx1"/>
                </a:solidFill>
                <a:latin typeface="Verdana" pitchFamily="34" charset="0"/>
              </a:defRPr>
            </a:lvl5pPr>
            <a:lvl6pPr marL="25146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6pPr>
            <a:lvl7pPr marL="29718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7pPr>
            <a:lvl8pPr marL="34290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8pPr>
            <a:lvl9pPr marL="38862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9pPr>
          </a:lstStyle>
          <a:p>
            <a:pPr>
              <a:spcBef>
                <a:spcPct val="0"/>
              </a:spcBef>
              <a:buClrTx/>
              <a:buFontTx/>
              <a:buNone/>
            </a:pPr>
            <a:endParaRPr lang="sv-SE" altLang="sv-SE" sz="1900">
              <a:latin typeface="Times" pitchFamily="18" charset="0"/>
            </a:endParaRPr>
          </a:p>
        </p:txBody>
      </p:sp>
      <p:sp>
        <p:nvSpPr>
          <p:cNvPr id="10" name="Nedåtböjd 9"/>
          <p:cNvSpPr>
            <a:spLocks noChangeArrowheads="1"/>
          </p:cNvSpPr>
          <p:nvPr/>
        </p:nvSpPr>
        <p:spPr bwMode="auto">
          <a:xfrm>
            <a:off x="4602548" y="1176244"/>
            <a:ext cx="2022949" cy="562739"/>
          </a:xfrm>
          <a:prstGeom prst="curvedDownArrow">
            <a:avLst>
              <a:gd name="adj1" fmla="val 24984"/>
              <a:gd name="adj2" fmla="val 49955"/>
              <a:gd name="adj3" fmla="val 25000"/>
            </a:avLst>
          </a:prstGeom>
          <a:solidFill>
            <a:srgbClr val="006600"/>
          </a:solidFill>
          <a:ln w="9525" algn="ctr">
            <a:solidFill>
              <a:schemeClr val="tx1"/>
            </a:solidFill>
            <a:round/>
            <a:headEnd/>
            <a:tailEnd/>
          </a:ln>
        </p:spPr>
        <p:txBody>
          <a:bodyPr lIns="71579" tIns="35790" rIns="71579" bIns="35790"/>
          <a:lstStyle>
            <a:lvl1pPr eaLnBrk="0" hangingPunct="0">
              <a:spcBef>
                <a:spcPct val="20000"/>
              </a:spcBef>
              <a:buClr>
                <a:schemeClr val="accent2"/>
              </a:buClr>
              <a:buChar char="•"/>
              <a:defRPr sz="2200">
                <a:solidFill>
                  <a:schemeClr val="tx1"/>
                </a:solidFill>
                <a:latin typeface="Verdana" pitchFamily="34" charset="0"/>
              </a:defRPr>
            </a:lvl1pPr>
            <a:lvl2pPr marL="742950" indent="-285750" eaLnBrk="0" hangingPunct="0">
              <a:spcBef>
                <a:spcPct val="20000"/>
              </a:spcBef>
              <a:buFont typeface="Verdana" pitchFamily="34" charset="0"/>
              <a:buChar char="-"/>
              <a:defRPr sz="2000">
                <a:solidFill>
                  <a:schemeClr val="tx1"/>
                </a:solidFill>
                <a:latin typeface="Verdana" pitchFamily="34" charset="0"/>
              </a:defRPr>
            </a:lvl2pPr>
            <a:lvl3pPr marL="1143000" indent="-228600" eaLnBrk="0" hangingPunct="0">
              <a:spcBef>
                <a:spcPts val="600"/>
              </a:spcBef>
              <a:buClr>
                <a:schemeClr val="accent2"/>
              </a:buClr>
              <a:buSzPct val="90000"/>
              <a:buFont typeface="Arial" charset="0"/>
              <a:buChar char="•"/>
              <a:defRPr>
                <a:solidFill>
                  <a:schemeClr val="tx1"/>
                </a:solidFill>
                <a:latin typeface="Verdana" pitchFamily="34" charset="0"/>
              </a:defRPr>
            </a:lvl3pPr>
            <a:lvl4pPr marL="1600200" indent="-228600" eaLnBrk="0" hangingPunct="0">
              <a:spcBef>
                <a:spcPct val="20000"/>
              </a:spcBef>
              <a:buFont typeface="Verdana" pitchFamily="34" charset="0"/>
              <a:buChar char="–"/>
              <a:defRPr sz="1600">
                <a:solidFill>
                  <a:schemeClr val="tx1"/>
                </a:solidFill>
                <a:latin typeface="Verdana" pitchFamily="34" charset="0"/>
              </a:defRPr>
            </a:lvl4pPr>
            <a:lvl5pPr marL="2057400" indent="-228600" eaLnBrk="0" hangingPunct="0">
              <a:spcBef>
                <a:spcPct val="20000"/>
              </a:spcBef>
              <a:buClr>
                <a:schemeClr val="accent2"/>
              </a:buClr>
              <a:buFont typeface="Arial" charset="0"/>
              <a:buChar char="•"/>
              <a:defRPr sz="1400">
                <a:solidFill>
                  <a:schemeClr val="tx1"/>
                </a:solidFill>
                <a:latin typeface="Verdana" pitchFamily="34" charset="0"/>
              </a:defRPr>
            </a:lvl5pPr>
            <a:lvl6pPr marL="25146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6pPr>
            <a:lvl7pPr marL="29718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7pPr>
            <a:lvl8pPr marL="34290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8pPr>
            <a:lvl9pPr marL="38862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9pPr>
          </a:lstStyle>
          <a:p>
            <a:pPr>
              <a:spcBef>
                <a:spcPct val="0"/>
              </a:spcBef>
              <a:buClrTx/>
              <a:buFontTx/>
              <a:buNone/>
            </a:pPr>
            <a:endParaRPr lang="sv-SE" altLang="sv-SE" sz="1900">
              <a:latin typeface="Times" pitchFamily="18" charset="0"/>
            </a:endParaRPr>
          </a:p>
        </p:txBody>
      </p:sp>
      <p:sp>
        <p:nvSpPr>
          <p:cNvPr id="11" name="Nedåtböjd 10"/>
          <p:cNvSpPr>
            <a:spLocks noChangeArrowheads="1"/>
          </p:cNvSpPr>
          <p:nvPr/>
        </p:nvSpPr>
        <p:spPr bwMode="auto">
          <a:xfrm rot="10800000">
            <a:off x="2655630" y="3502809"/>
            <a:ext cx="1946918" cy="636186"/>
          </a:xfrm>
          <a:prstGeom prst="curvedDownArrow">
            <a:avLst>
              <a:gd name="adj1" fmla="val 25011"/>
              <a:gd name="adj2" fmla="val 50034"/>
              <a:gd name="adj3" fmla="val 25000"/>
            </a:avLst>
          </a:prstGeom>
          <a:solidFill>
            <a:srgbClr val="006600"/>
          </a:solidFill>
          <a:ln w="9525" algn="ctr">
            <a:solidFill>
              <a:schemeClr val="tx1"/>
            </a:solidFill>
            <a:round/>
            <a:headEnd/>
            <a:tailEnd/>
          </a:ln>
        </p:spPr>
        <p:txBody>
          <a:bodyPr lIns="71579" tIns="35790" rIns="71579" bIns="35790"/>
          <a:lstStyle>
            <a:lvl1pPr eaLnBrk="0" hangingPunct="0">
              <a:spcBef>
                <a:spcPct val="20000"/>
              </a:spcBef>
              <a:buClr>
                <a:schemeClr val="accent2"/>
              </a:buClr>
              <a:buChar char="•"/>
              <a:defRPr sz="2200">
                <a:solidFill>
                  <a:schemeClr val="tx1"/>
                </a:solidFill>
                <a:latin typeface="Verdana" pitchFamily="34" charset="0"/>
              </a:defRPr>
            </a:lvl1pPr>
            <a:lvl2pPr marL="742950" indent="-285750" eaLnBrk="0" hangingPunct="0">
              <a:spcBef>
                <a:spcPct val="20000"/>
              </a:spcBef>
              <a:buFont typeface="Verdana" pitchFamily="34" charset="0"/>
              <a:buChar char="-"/>
              <a:defRPr sz="2000">
                <a:solidFill>
                  <a:schemeClr val="tx1"/>
                </a:solidFill>
                <a:latin typeface="Verdana" pitchFamily="34" charset="0"/>
              </a:defRPr>
            </a:lvl2pPr>
            <a:lvl3pPr marL="1143000" indent="-228600" eaLnBrk="0" hangingPunct="0">
              <a:spcBef>
                <a:spcPts val="600"/>
              </a:spcBef>
              <a:buClr>
                <a:schemeClr val="accent2"/>
              </a:buClr>
              <a:buSzPct val="90000"/>
              <a:buFont typeface="Arial" charset="0"/>
              <a:buChar char="•"/>
              <a:defRPr>
                <a:solidFill>
                  <a:schemeClr val="tx1"/>
                </a:solidFill>
                <a:latin typeface="Verdana" pitchFamily="34" charset="0"/>
              </a:defRPr>
            </a:lvl3pPr>
            <a:lvl4pPr marL="1600200" indent="-228600" eaLnBrk="0" hangingPunct="0">
              <a:spcBef>
                <a:spcPct val="20000"/>
              </a:spcBef>
              <a:buFont typeface="Verdana" pitchFamily="34" charset="0"/>
              <a:buChar char="–"/>
              <a:defRPr sz="1600">
                <a:solidFill>
                  <a:schemeClr val="tx1"/>
                </a:solidFill>
                <a:latin typeface="Verdana" pitchFamily="34" charset="0"/>
              </a:defRPr>
            </a:lvl4pPr>
            <a:lvl5pPr marL="2057400" indent="-228600" eaLnBrk="0" hangingPunct="0">
              <a:spcBef>
                <a:spcPct val="20000"/>
              </a:spcBef>
              <a:buClr>
                <a:schemeClr val="accent2"/>
              </a:buClr>
              <a:buFont typeface="Arial" charset="0"/>
              <a:buChar char="•"/>
              <a:defRPr sz="1400">
                <a:solidFill>
                  <a:schemeClr val="tx1"/>
                </a:solidFill>
                <a:latin typeface="Verdana" pitchFamily="34" charset="0"/>
              </a:defRPr>
            </a:lvl5pPr>
            <a:lvl6pPr marL="25146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6pPr>
            <a:lvl7pPr marL="29718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7pPr>
            <a:lvl8pPr marL="34290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8pPr>
            <a:lvl9pPr marL="3886200" indent="-228600" eaLnBrk="0" fontAlgn="base" hangingPunct="0">
              <a:spcBef>
                <a:spcPct val="20000"/>
              </a:spcBef>
              <a:spcAft>
                <a:spcPct val="0"/>
              </a:spcAft>
              <a:buClr>
                <a:schemeClr val="accent2"/>
              </a:buClr>
              <a:buFont typeface="Arial" charset="0"/>
              <a:buChar char="•"/>
              <a:defRPr sz="1400">
                <a:solidFill>
                  <a:schemeClr val="tx1"/>
                </a:solidFill>
                <a:latin typeface="Verdana" pitchFamily="34" charset="0"/>
              </a:defRPr>
            </a:lvl9pPr>
          </a:lstStyle>
          <a:p>
            <a:pPr>
              <a:spcBef>
                <a:spcPct val="0"/>
              </a:spcBef>
              <a:buClrTx/>
              <a:buFontTx/>
              <a:buNone/>
            </a:pPr>
            <a:endParaRPr lang="sv-SE" altLang="sv-SE" sz="1900">
              <a:latin typeface="Times" pitchFamily="18" charset="0"/>
            </a:endParaRPr>
          </a:p>
        </p:txBody>
      </p:sp>
      <p:sp>
        <p:nvSpPr>
          <p:cNvPr id="12" name="textruta 11"/>
          <p:cNvSpPr txBox="1"/>
          <p:nvPr/>
        </p:nvSpPr>
        <p:spPr>
          <a:xfrm>
            <a:off x="6755833" y="2063106"/>
            <a:ext cx="2098979" cy="241556"/>
          </a:xfrm>
          <a:prstGeom prst="rect">
            <a:avLst/>
          </a:prstGeom>
          <a:noFill/>
        </p:spPr>
        <p:txBody>
          <a:bodyPr lIns="71579" tIns="35790" rIns="71579" bIns="35790">
            <a:spAutoFit/>
          </a:bodyPr>
          <a:lstStyle/>
          <a:p>
            <a:pPr>
              <a:defRPr/>
            </a:pPr>
            <a:r>
              <a:rPr lang="sv-SE" sz="1100" dirty="0" err="1"/>
              <a:t>Networking</a:t>
            </a:r>
            <a:endParaRPr lang="sv-SE" sz="1100" dirty="0"/>
          </a:p>
        </p:txBody>
      </p:sp>
    </p:spTree>
    <p:extLst>
      <p:ext uri="{BB962C8B-B14F-4D97-AF65-F5344CB8AC3E}">
        <p14:creationId xmlns:p14="http://schemas.microsoft.com/office/powerpoint/2010/main" val="37194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Next</a:t>
            </a:r>
            <a:r>
              <a:rPr lang="sv-SE" dirty="0" smtClean="0"/>
              <a:t> </a:t>
            </a:r>
            <a:r>
              <a:rPr lang="sv-SE" dirty="0" err="1" smtClean="0"/>
              <a:t>seminar</a:t>
            </a:r>
            <a:r>
              <a:rPr lang="sv-SE" dirty="0" smtClean="0"/>
              <a:t>:</a:t>
            </a:r>
            <a:endParaRPr lang="sv-SE" dirty="0"/>
          </a:p>
        </p:txBody>
      </p:sp>
      <p:sp>
        <p:nvSpPr>
          <p:cNvPr id="3" name="Platshållare för innehåll 2"/>
          <p:cNvSpPr>
            <a:spLocks noGrp="1"/>
          </p:cNvSpPr>
          <p:nvPr>
            <p:ph idx="1"/>
          </p:nvPr>
        </p:nvSpPr>
        <p:spPr/>
        <p:txBody>
          <a:bodyPr/>
          <a:lstStyle/>
          <a:p>
            <a:r>
              <a:rPr lang="sv-SE" dirty="0" smtClean="0"/>
              <a:t>The </a:t>
            </a:r>
            <a:r>
              <a:rPr lang="sv-SE" dirty="0" err="1" smtClean="0"/>
              <a:t>professional</a:t>
            </a:r>
            <a:r>
              <a:rPr lang="sv-SE" dirty="0" smtClean="0"/>
              <a:t> </a:t>
            </a:r>
            <a:r>
              <a:rPr lang="sv-SE" dirty="0" err="1" smtClean="0"/>
              <a:t>role</a:t>
            </a:r>
            <a:r>
              <a:rPr lang="sv-SE" dirty="0" smtClean="0"/>
              <a:t> in a </a:t>
            </a:r>
            <a:r>
              <a:rPr lang="sv-SE" dirty="0" err="1" smtClean="0"/>
              <a:t>lobour</a:t>
            </a:r>
            <a:r>
              <a:rPr lang="sv-SE" dirty="0" smtClean="0"/>
              <a:t> market in transformation</a:t>
            </a:r>
          </a:p>
          <a:p>
            <a:endParaRPr lang="sv-SE" dirty="0"/>
          </a:p>
          <a:p>
            <a:r>
              <a:rPr lang="sv-SE" sz="1600" dirty="0" smtClean="0"/>
              <a:t>Thu </a:t>
            </a:r>
            <a:r>
              <a:rPr lang="sv-SE" sz="1600" dirty="0"/>
              <a:t>26 </a:t>
            </a:r>
            <a:r>
              <a:rPr lang="sv-SE" sz="1600" dirty="0" err="1"/>
              <a:t>of</a:t>
            </a:r>
            <a:r>
              <a:rPr lang="sv-SE" sz="1600" dirty="0"/>
              <a:t> </a:t>
            </a:r>
            <a:r>
              <a:rPr lang="sv-SE" sz="1600" dirty="0" err="1" smtClean="0"/>
              <a:t>March</a:t>
            </a:r>
            <a:endParaRPr lang="sv-SE" sz="1600" dirty="0" smtClean="0"/>
          </a:p>
          <a:p>
            <a:r>
              <a:rPr lang="sv-SE" sz="1600" dirty="0" err="1" smtClean="0"/>
              <a:t>location</a:t>
            </a:r>
            <a:r>
              <a:rPr lang="sv-SE" sz="1600" dirty="0" smtClean="0"/>
              <a:t>: Sydöstra galleriet, KTHB</a:t>
            </a:r>
          </a:p>
          <a:p>
            <a:endParaRPr lang="sv-SE" dirty="0"/>
          </a:p>
          <a:p>
            <a:endParaRPr lang="sv-SE" dirty="0" smtClean="0"/>
          </a:p>
        </p:txBody>
      </p:sp>
    </p:spTree>
    <p:extLst>
      <p:ext uri="{BB962C8B-B14F-4D97-AF65-F5344CB8AC3E}">
        <p14:creationId xmlns:p14="http://schemas.microsoft.com/office/powerpoint/2010/main" val="334667714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fcb025ba9a6ccf8fed139b5222f2a63b17a4791"/>
</p:tagLst>
</file>

<file path=ppt/theme/theme1.xml><?xml version="1.0" encoding="utf-8"?>
<a:theme xmlns:a="http://schemas.openxmlformats.org/drawingml/2006/main" name="KTH_PPT template">
  <a:themeElements>
    <a:clrScheme name="KTH">
      <a:dk1>
        <a:sysClr val="windowText" lastClr="000000"/>
      </a:dk1>
      <a:lt1>
        <a:sysClr val="window" lastClr="FFFFFF"/>
      </a:lt1>
      <a:dk2>
        <a:srgbClr val="1F497D"/>
      </a:dk2>
      <a:lt2>
        <a:srgbClr val="EEECE1"/>
      </a:lt2>
      <a:accent1>
        <a:srgbClr val="1954A6"/>
      </a:accent1>
      <a:accent2>
        <a:srgbClr val="5494E6"/>
      </a:accent2>
      <a:accent3>
        <a:srgbClr val="62922E"/>
      </a:accent3>
      <a:accent4>
        <a:srgbClr val="A2D16E"/>
      </a:accent4>
      <a:accent5>
        <a:srgbClr val="9D102D"/>
      </a:accent5>
      <a:accent6>
        <a:srgbClr val="E74769"/>
      </a:accent6>
      <a:hlink>
        <a:srgbClr val="C2C2C4"/>
      </a:hlink>
      <a:folHlink>
        <a:srgbClr val="800080"/>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1720</TotalTime>
  <Words>1075</Words>
  <Application>Microsoft Office PowerPoint</Application>
  <PresentationFormat>Bildspel på skärmen (16:9)</PresentationFormat>
  <Paragraphs>203</Paragraphs>
  <Slides>19</Slides>
  <Notes>7</Notes>
  <HiddenSlides>0</HiddenSlides>
  <MMClips>0</MMClips>
  <ScaleCrop>false</ScaleCrop>
  <HeadingPairs>
    <vt:vector size="4" baseType="variant">
      <vt:variant>
        <vt:lpstr>Tema</vt:lpstr>
      </vt:variant>
      <vt:variant>
        <vt:i4>1</vt:i4>
      </vt:variant>
      <vt:variant>
        <vt:lpstr>Bildrubriker</vt:lpstr>
      </vt:variant>
      <vt:variant>
        <vt:i4>19</vt:i4>
      </vt:variant>
    </vt:vector>
  </HeadingPairs>
  <TitlesOfParts>
    <vt:vector size="20" baseType="lpstr">
      <vt:lpstr>KTH_PPT template</vt:lpstr>
      <vt:lpstr>Career development Master student</vt:lpstr>
      <vt:lpstr>Introduction</vt:lpstr>
      <vt:lpstr>Content seminars</vt:lpstr>
      <vt:lpstr>Today</vt:lpstr>
      <vt:lpstr>Recruitment channels</vt:lpstr>
      <vt:lpstr>Recruitment channels</vt:lpstr>
      <vt:lpstr>Public sector</vt:lpstr>
      <vt:lpstr>The wonders of the recruitment process</vt:lpstr>
      <vt:lpstr>The wonders of the recruitment process</vt:lpstr>
      <vt:lpstr>Traditional way public service</vt:lpstr>
      <vt:lpstr>Components in the recruitment process</vt:lpstr>
      <vt:lpstr>How does Sandvik recruit?</vt:lpstr>
      <vt:lpstr>Job ad, Sandvik (SMT)</vt:lpstr>
      <vt:lpstr>Job ad, Sandvik (SMT)</vt:lpstr>
      <vt:lpstr>Why look at ads when everyone seems to hire through networks?</vt:lpstr>
      <vt:lpstr>Exercise (in pairs) Investigating the job ad</vt:lpstr>
      <vt:lpstr>Excercises and reflection</vt:lpstr>
      <vt:lpstr>Career development KTH student context</vt:lpstr>
      <vt:lpstr>Next seminar: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Maria</dc:creator>
  <cp:lastModifiedBy>Josephine Häckner Posse</cp:lastModifiedBy>
  <cp:revision>139</cp:revision>
  <cp:lastPrinted>2015-02-24T14:10:39Z</cp:lastPrinted>
  <dcterms:created xsi:type="dcterms:W3CDTF">2013-05-14T14:14:04Z</dcterms:created>
  <dcterms:modified xsi:type="dcterms:W3CDTF">2015-02-26T10:28:50Z</dcterms:modified>
</cp:coreProperties>
</file>