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6" r:id="rId1"/>
  </p:sldMasterIdLst>
  <p:notesMasterIdLst>
    <p:notesMasterId r:id="rId13"/>
  </p:notesMasterIdLst>
  <p:sldIdLst>
    <p:sldId id="256" r:id="rId2"/>
    <p:sldId id="286" r:id="rId3"/>
    <p:sldId id="270" r:id="rId4"/>
    <p:sldId id="272" r:id="rId5"/>
    <p:sldId id="273" r:id="rId6"/>
    <p:sldId id="274" r:id="rId7"/>
    <p:sldId id="287" r:id="rId8"/>
    <p:sldId id="275" r:id="rId9"/>
    <p:sldId id="276" r:id="rId10"/>
    <p:sldId id="277" r:id="rId11"/>
    <p:sldId id="278" r:id="rId12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732" y="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13797118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711296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Shape 16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659276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Shape 10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067398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574207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Shape 11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363537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53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68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100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627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4229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236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039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449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617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2266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413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371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sv-SE" sz="4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Programmeringteknik</a:t>
            </a:r>
          </a:p>
        </p:txBody>
      </p:sp>
      <p:sp>
        <p:nvSpPr>
          <p:cNvPr id="81" name="Shape 81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640"/>
              </a:spcBef>
              <a:buClr>
                <a:srgbClr val="3F3F3F"/>
              </a:buClr>
              <a:buSzPct val="25000"/>
              <a:buFont typeface="Arial"/>
              <a:buNone/>
            </a:pPr>
            <a:r>
              <a:rPr lang="sv-SE" sz="3200" b="0" i="0" u="none" strike="noStrike" cap="none" baseline="0" smtClean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Webbdelen 2</a:t>
            </a:r>
            <a:endParaRPr lang="sv-SE" sz="3200" b="0" i="0" u="none" strike="noStrike" cap="none" baseline="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webbprogrammering</a:t>
            </a:r>
            <a:endParaRPr lang="sv-SE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96" t="31950"/>
          <a:stretch/>
        </p:blipFill>
        <p:spPr>
          <a:xfrm>
            <a:off x="179512" y="1988840"/>
            <a:ext cx="3386721" cy="276073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33" r="23231" b="17948"/>
          <a:stretch/>
        </p:blipFill>
        <p:spPr>
          <a:xfrm>
            <a:off x="5360669" y="2006387"/>
            <a:ext cx="3369655" cy="273630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442" y="4904118"/>
            <a:ext cx="370486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Server</a:t>
            </a:r>
            <a:endParaRPr lang="sv-SE" sz="2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sv-SE" sz="2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sv-SE" sz="2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Den dator som websidan </a:t>
            </a:r>
            <a:endParaRPr lang="sv-SE" sz="2200" kern="120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sv-SE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ligger </a:t>
            </a:r>
            <a:r>
              <a:rPr lang="sv-SE" sz="2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27984" y="4908293"/>
            <a:ext cx="4053674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Klient</a:t>
            </a:r>
          </a:p>
          <a:p>
            <a:endParaRPr lang="sv-SE" sz="2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sv-SE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Dator som tittar på webbsidan</a:t>
            </a:r>
          </a:p>
          <a:p>
            <a:r>
              <a:rPr lang="sv-SE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 en webbläsare (t ex Chrome)</a:t>
            </a:r>
          </a:p>
        </p:txBody>
      </p:sp>
    </p:spTree>
    <p:extLst>
      <p:ext uri="{BB962C8B-B14F-4D97-AF65-F5344CB8AC3E}">
        <p14:creationId xmlns:p14="http://schemas.microsoft.com/office/powerpoint/2010/main" val="348669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buNone/>
            </a:pPr>
            <a:r>
              <a:rPr lang="sv-SE"/>
              <a:t>PHP</a:t>
            </a:r>
          </a:p>
        </p:txBody>
      </p:sp>
      <p:sp>
        <p:nvSpPr>
          <p:cNvPr id="165" name="Shape 165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sv-SE" b="1"/>
              <a:t>P</a:t>
            </a:r>
            <a:r>
              <a:rPr lang="sv-SE"/>
              <a:t>HP </a:t>
            </a:r>
            <a:r>
              <a:rPr lang="sv-SE" b="1"/>
              <a:t>H</a:t>
            </a:r>
            <a:r>
              <a:rPr lang="sv-SE"/>
              <a:t>ypertext </a:t>
            </a:r>
            <a:r>
              <a:rPr lang="sv-SE" b="1" smtClean="0"/>
              <a:t>P</a:t>
            </a:r>
            <a:r>
              <a:rPr lang="sv-SE" smtClean="0"/>
              <a:t>reprocessor</a:t>
            </a:r>
            <a:endParaRPr lang="sv-SE"/>
          </a:p>
          <a:p>
            <a:pPr lvl="0" rtl="0">
              <a:buNone/>
            </a:pPr>
            <a:r>
              <a:rPr lang="sv-SE" smtClean="0"/>
              <a:t>Körs </a:t>
            </a:r>
            <a:r>
              <a:rPr lang="sv-SE"/>
              <a:t>på servern (programmerarens dator</a:t>
            </a:r>
            <a:r>
              <a:rPr lang="sv-SE" smtClean="0"/>
              <a:t>), innan webbsidan visas upp.</a:t>
            </a:r>
          </a:p>
          <a:p>
            <a:pPr>
              <a:buNone/>
            </a:pPr>
            <a:r>
              <a:rPr lang="sv-SE"/>
              <a:t>Skrivs i </a:t>
            </a:r>
            <a:r>
              <a:rPr lang="sv-SE" smtClean="0"/>
              <a:t>html-filen inom</a:t>
            </a:r>
            <a:endParaRPr lang="sv-SE"/>
          </a:p>
          <a:p>
            <a:pPr lvl="0" rtl="0">
              <a:buNone/>
            </a:pPr>
            <a:endParaRPr lang="sv-SE" smtClean="0"/>
          </a:p>
          <a:p>
            <a:pPr lvl="0">
              <a:buNone/>
            </a:pPr>
            <a:r>
              <a:rPr lang="sv-SE" sz="2400" smtClean="0">
                <a:solidFill>
                  <a:srgbClr val="881280"/>
                </a:solidFill>
                <a:latin typeface="Verdana"/>
                <a:ea typeface="Verdana"/>
                <a:cs typeface="Verdana"/>
                <a:sym typeface="Verdana"/>
              </a:rPr>
              <a:t>&lt;?php</a:t>
            </a:r>
            <a:endParaRPr lang="sv-SE" sz="2400">
              <a:solidFill>
                <a:srgbClr val="88128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lvl="0">
              <a:buNone/>
            </a:pPr>
            <a:r>
              <a:rPr lang="sv-SE" sz="2400"/>
              <a:t>           ...</a:t>
            </a:r>
          </a:p>
          <a:p>
            <a:pPr lvl="0">
              <a:buNone/>
            </a:pPr>
            <a:r>
              <a:rPr lang="sv-SE" sz="2400" smtClean="0">
                <a:solidFill>
                  <a:srgbClr val="881280"/>
                </a:solidFill>
                <a:latin typeface="Verdana"/>
                <a:ea typeface="Verdana"/>
                <a:cs typeface="Verdana"/>
                <a:sym typeface="Verdana"/>
              </a:rPr>
              <a:t>?&gt;</a:t>
            </a:r>
            <a:endParaRPr lang="sv-SE" sz="2400">
              <a:solidFill>
                <a:srgbClr val="88128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buNone/>
            </a:pPr>
            <a:r>
              <a:rPr lang="sv-SE"/>
              <a:t>PHP</a:t>
            </a:r>
          </a:p>
        </p:txBody>
      </p:sp>
      <p:sp>
        <p:nvSpPr>
          <p:cNvPr id="100" name="Shape 100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buNone/>
            </a:pPr>
            <a:endParaRPr lang="sv-SE" smtClean="0"/>
          </a:p>
          <a:p>
            <a:pPr lvl="0">
              <a:buNone/>
            </a:pPr>
            <a:r>
              <a:rPr lang="sv-SE" b="1" smtClean="0"/>
              <a:t>hello.php</a:t>
            </a:r>
          </a:p>
          <a:p>
            <a:pPr lvl="0">
              <a:buNone/>
            </a:pPr>
            <a:endParaRPr lang="sv-SE" smtClean="0"/>
          </a:p>
          <a:p>
            <a:pPr lvl="0">
              <a:buNone/>
            </a:pPr>
            <a:r>
              <a:rPr lang="sv-SE" smtClean="0"/>
              <a:t>&lt;body&gt;</a:t>
            </a:r>
          </a:p>
          <a:p>
            <a:pPr lvl="0">
              <a:buNone/>
            </a:pPr>
            <a:r>
              <a:rPr lang="sv-SE"/>
              <a:t> </a:t>
            </a:r>
            <a:r>
              <a:rPr lang="sv-SE" smtClean="0"/>
              <a:t> &lt;h1&gt;Blandar HTML och PHP&lt;/h1&gt;</a:t>
            </a:r>
          </a:p>
          <a:p>
            <a:pPr lvl="0">
              <a:buNone/>
            </a:pPr>
            <a:r>
              <a:rPr lang="sv-SE"/>
              <a:t> </a:t>
            </a:r>
            <a:r>
              <a:rPr lang="sv-SE" smtClean="0"/>
              <a:t> &lt;?php</a:t>
            </a:r>
          </a:p>
          <a:p>
            <a:pPr lvl="0">
              <a:buNone/>
            </a:pPr>
            <a:r>
              <a:rPr lang="sv-SE"/>
              <a:t> </a:t>
            </a:r>
            <a:r>
              <a:rPr lang="sv-SE" smtClean="0"/>
              <a:t>     print("Hello Sweetie!");</a:t>
            </a:r>
          </a:p>
          <a:p>
            <a:pPr lvl="0">
              <a:buNone/>
            </a:pPr>
            <a:r>
              <a:rPr lang="sv-SE"/>
              <a:t> </a:t>
            </a:r>
            <a:r>
              <a:rPr lang="sv-SE" smtClean="0"/>
              <a:t> ?&gt;</a:t>
            </a:r>
          </a:p>
          <a:p>
            <a:pPr lvl="0">
              <a:buNone/>
            </a:pPr>
            <a:r>
              <a:rPr lang="sv-SE"/>
              <a:t> </a:t>
            </a:r>
            <a:r>
              <a:rPr lang="sv-SE" smtClean="0"/>
              <a:t>&lt;/body&gt;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43609712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syntax	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sv-SE" smtClean="0"/>
              <a:t>Satser avslutas med semikolon ";"</a:t>
            </a:r>
          </a:p>
          <a:p>
            <a:pPr>
              <a:lnSpc>
                <a:spcPct val="150000"/>
              </a:lnSpc>
            </a:pPr>
            <a:r>
              <a:rPr lang="sv-SE"/>
              <a:t>Inget kolon efter </a:t>
            </a:r>
            <a:r>
              <a:rPr lang="sv-SE" smtClean="0"/>
              <a:t>if/else/while/for</a:t>
            </a:r>
          </a:p>
          <a:p>
            <a:pPr>
              <a:lnSpc>
                <a:spcPct val="150000"/>
              </a:lnSpc>
            </a:pPr>
            <a:r>
              <a:rPr lang="sv-SE" smtClean="0"/>
              <a:t>Block omges av måsvingar "{" och "}"</a:t>
            </a:r>
          </a:p>
          <a:p>
            <a:pPr marL="411480" lvl="1" indent="0">
              <a:lnSpc>
                <a:spcPct val="150000"/>
              </a:lnSpc>
              <a:buNone/>
            </a:pPr>
            <a:r>
              <a:rPr lang="sv-SE" smtClean="0"/>
              <a:t>(indentering behövs inte men gör koden mer lättläst)</a:t>
            </a:r>
          </a:p>
          <a:p>
            <a:pPr>
              <a:lnSpc>
                <a:spcPct val="150000"/>
              </a:lnSpc>
            </a:pPr>
            <a:r>
              <a:rPr lang="sv-SE" smtClean="0"/>
              <a:t>Variabelnamn inleds med dollartecken "$"</a:t>
            </a:r>
          </a:p>
          <a:p>
            <a:pPr>
              <a:lnSpc>
                <a:spcPct val="150000"/>
              </a:lnSpc>
            </a:pPr>
            <a:r>
              <a:rPr lang="sv-SE" smtClean="0"/>
              <a:t>Villkor omges av parenteser</a:t>
            </a:r>
          </a:p>
        </p:txBody>
      </p:sp>
    </p:spTree>
    <p:extLst>
      <p:ext uri="{BB962C8B-B14F-4D97-AF65-F5344CB8AC3E}">
        <p14:creationId xmlns:p14="http://schemas.microsoft.com/office/powerpoint/2010/main" val="2900144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buNone/>
            </a:pPr>
            <a:r>
              <a:rPr lang="sv-SE"/>
              <a:t>PHP - funktioner</a:t>
            </a:r>
          </a:p>
        </p:txBody>
      </p:sp>
      <p:sp>
        <p:nvSpPr>
          <p:cNvPr id="106" name="Shape 106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sv-SE"/>
              <a:t>I PHP finns massor av </a:t>
            </a:r>
            <a:r>
              <a:rPr lang="sv-SE" smtClean="0"/>
              <a:t>inbyggda funktioner!</a:t>
            </a:r>
          </a:p>
          <a:p>
            <a:pPr lvl="0" rtl="0">
              <a:buNone/>
            </a:pPr>
            <a:r>
              <a:rPr lang="sv-SE" smtClean="0"/>
              <a:t>Se </a:t>
            </a:r>
            <a:r>
              <a:rPr lang="sv-SE" u="sng" smtClean="0"/>
              <a:t>www.php.net/manual/</a:t>
            </a:r>
            <a:endParaRPr lang="sv-SE" u="sng"/>
          </a:p>
          <a:p>
            <a:pPr lvl="0" rtl="0">
              <a:buNone/>
            </a:pPr>
            <a:r>
              <a:rPr lang="sv-SE" smtClean="0"/>
              <a:t>- Vad </a:t>
            </a:r>
            <a:r>
              <a:rPr lang="sv-SE"/>
              <a:t>behöver man </a:t>
            </a:r>
            <a:r>
              <a:rPr lang="sv-SE" smtClean="0"/>
              <a:t>veta </a:t>
            </a:r>
            <a:r>
              <a:rPr lang="sv-SE"/>
              <a:t>för att anropa en funktion?</a:t>
            </a:r>
          </a:p>
          <a:p>
            <a:pPr lvl="0" rtl="0">
              <a:buFontTx/>
              <a:buChar char="-"/>
            </a:pPr>
            <a:r>
              <a:rPr lang="sv-SE" i="1" smtClean="0"/>
              <a:t>Signaturen</a:t>
            </a:r>
            <a:r>
              <a:rPr lang="sv-SE" i="1"/>
              <a:t>, dvs all info om parametrar och returvärden (antal, ordning, typ</a:t>
            </a:r>
            <a:r>
              <a:rPr lang="sv-SE" i="1" smtClean="0"/>
              <a:t>)</a:t>
            </a:r>
          </a:p>
          <a:p>
            <a:pPr lvl="0" rtl="0">
              <a:buFontTx/>
              <a:buChar char="-"/>
            </a:pPr>
            <a:endParaRPr lang="sv-SE" i="1"/>
          </a:p>
          <a:p>
            <a:pPr marL="114300" lvl="0" indent="0" rtl="0">
              <a:buNone/>
            </a:pPr>
            <a:r>
              <a:rPr lang="sv-SE" smtClean="0"/>
              <a:t>Exempel:</a:t>
            </a:r>
          </a:p>
          <a:p>
            <a:pPr marL="114300" lvl="0" indent="0">
              <a:buNone/>
            </a:pPr>
            <a:r>
              <a:rPr lang="en-US" smtClean="0">
                <a:solidFill>
                  <a:srgbClr val="444444"/>
                </a:solidFill>
                <a:latin typeface="courier new"/>
              </a:rPr>
              <a:t>ok = checkdate(</a:t>
            </a:r>
            <a:r>
              <a:rPr lang="en-US" i="1" smtClean="0">
                <a:solidFill>
                  <a:srgbClr val="444444"/>
                </a:solidFill>
                <a:latin typeface="courier new"/>
              </a:rPr>
              <a:t>month,day,year</a:t>
            </a:r>
            <a:r>
              <a:rPr lang="en-US" i="1">
                <a:solidFill>
                  <a:srgbClr val="444444"/>
                </a:solidFill>
                <a:latin typeface="courier new"/>
              </a:rPr>
              <a:t>);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49545144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interaktion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smtClean="0"/>
              <a:t>Hur får man indata till php-variabler från webbsidan?</a:t>
            </a:r>
          </a:p>
          <a:p>
            <a:pPr marL="0" indent="0">
              <a:buNone/>
            </a:pPr>
            <a:r>
              <a:rPr lang="sv-SE" smtClean="0"/>
              <a:t>Använd dessa html-taggar: </a:t>
            </a:r>
          </a:p>
          <a:p>
            <a:r>
              <a:rPr lang="sv-SE" smtClean="0"/>
              <a:t>&lt;form&gt;  ger ett formulär</a:t>
            </a:r>
          </a:p>
          <a:p>
            <a:r>
              <a:rPr lang="sv-SE" smtClean="0"/>
              <a:t>&lt;input&gt;  ger ett inmatningsfält</a:t>
            </a:r>
          </a:p>
          <a:p>
            <a:endParaRPr lang="sv-SE"/>
          </a:p>
          <a:p>
            <a:pPr marL="0" indent="0">
              <a:buNone/>
            </a:pPr>
            <a:r>
              <a:rPr lang="sv-SE" smtClean="0"/>
              <a:t>Se </a:t>
            </a:r>
            <a:r>
              <a:rPr lang="sv-SE" b="1" smtClean="0"/>
              <a:t>majblommor.php</a:t>
            </a:r>
            <a:r>
              <a:rPr lang="sv-SE" smtClean="0"/>
              <a:t> och </a:t>
            </a:r>
            <a:r>
              <a:rPr lang="sv-SE" b="1" smtClean="0"/>
              <a:t>summeraPengar.php</a:t>
            </a:r>
            <a:endParaRPr lang="sv-SE" b="1"/>
          </a:p>
        </p:txBody>
      </p:sp>
    </p:spTree>
    <p:extLst>
      <p:ext uri="{BB962C8B-B14F-4D97-AF65-F5344CB8AC3E}">
        <p14:creationId xmlns:p14="http://schemas.microsoft.com/office/powerpoint/2010/main" val="2370878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HTML: forms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sv-SE" smtClean="0"/>
              <a:t>För att skapa inmatningsfält i HTML används taggen </a:t>
            </a:r>
            <a:r>
              <a:rPr lang="sv-SE" i="1" smtClean="0"/>
              <a:t>forms</a:t>
            </a:r>
            <a:r>
              <a:rPr lang="sv-SE" smtClean="0"/>
              <a:t>.</a:t>
            </a:r>
          </a:p>
          <a:p>
            <a:pPr marL="114300" indent="0">
              <a:buNone/>
            </a:pPr>
            <a:r>
              <a:rPr lang="sv-SE" smtClean="0"/>
              <a:t>&lt;form </a:t>
            </a:r>
            <a:r>
              <a:rPr lang="sv-SE" i="1" smtClean="0"/>
              <a:t>action</a:t>
            </a:r>
            <a:r>
              <a:rPr lang="sv-SE" smtClean="0"/>
              <a:t>="xxx.php"  </a:t>
            </a:r>
            <a:r>
              <a:rPr lang="sv-SE" i="1" smtClean="0"/>
              <a:t>method</a:t>
            </a:r>
            <a:r>
              <a:rPr lang="sv-SE" smtClean="0"/>
              <a:t> = "post"&gt;</a:t>
            </a:r>
          </a:p>
          <a:p>
            <a:pPr marL="114300" indent="0">
              <a:buNone/>
            </a:pPr>
            <a:r>
              <a:rPr lang="sv-SE" smtClean="0"/>
              <a:t>...</a:t>
            </a:r>
          </a:p>
          <a:p>
            <a:pPr marL="114300" indent="0">
              <a:buNone/>
            </a:pPr>
            <a:r>
              <a:rPr lang="sv-SE" smtClean="0"/>
              <a:t>&lt;/form&gt;</a:t>
            </a:r>
          </a:p>
          <a:p>
            <a:pPr marL="114300" indent="0">
              <a:buNone/>
            </a:pPr>
            <a:endParaRPr lang="sv-SE"/>
          </a:p>
          <a:p>
            <a:pPr marL="114300" indent="0">
              <a:buNone/>
            </a:pPr>
            <a:r>
              <a:rPr lang="sv-SE" i="1" smtClean="0"/>
              <a:t>action</a:t>
            </a:r>
            <a:r>
              <a:rPr lang="sv-SE" smtClean="0"/>
              <a:t> anger i vilken fil programmet som ska använda inmatningen finns</a:t>
            </a:r>
          </a:p>
          <a:p>
            <a:pPr marL="114300" indent="0">
              <a:buNone/>
            </a:pPr>
            <a:r>
              <a:rPr lang="sv-SE" i="1" smtClean="0"/>
              <a:t>method</a:t>
            </a:r>
            <a:r>
              <a:rPr lang="sv-SE" smtClean="0"/>
              <a:t> anger hur indata ska skickas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397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HTML: input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sv-SE" smtClean="0"/>
              <a:t>input-taggen i HTML ger olika typer av inmatning</a:t>
            </a:r>
          </a:p>
          <a:p>
            <a:pPr marL="114300" indent="0">
              <a:buNone/>
            </a:pPr>
            <a:r>
              <a:rPr lang="sv-SE" smtClean="0"/>
              <a:t>&lt;input type = "text" name = "kransarKvar"&gt;</a:t>
            </a:r>
          </a:p>
          <a:p>
            <a:pPr marL="114300" indent="0">
              <a:buNone/>
            </a:pPr>
            <a:endParaRPr lang="sv-SE"/>
          </a:p>
          <a:p>
            <a:pPr marL="114300" indent="0">
              <a:buNone/>
            </a:pPr>
            <a:r>
              <a:rPr lang="sv-SE" i="1" smtClean="0"/>
              <a:t>type</a:t>
            </a:r>
            <a:r>
              <a:rPr lang="sv-SE" smtClean="0"/>
              <a:t> anger vilken typ av inmatningsfält vi vill ha</a:t>
            </a:r>
          </a:p>
          <a:p>
            <a:pPr marL="114300" indent="0">
              <a:buNone/>
            </a:pPr>
            <a:r>
              <a:rPr lang="sv-SE" i="1" smtClean="0"/>
              <a:t>name</a:t>
            </a:r>
            <a:r>
              <a:rPr lang="sv-SE" smtClean="0"/>
              <a:t> kopplar ett variabelnamn till inmatningen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397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input-Variabler i PHP 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sv-SE" smtClean="0"/>
              <a:t>Variabler från en &lt;input&gt;-tag går att komma åt från den php-fil som &lt;form action=...&gt; hänvisar till.</a:t>
            </a:r>
          </a:p>
          <a:p>
            <a:pPr marL="114300" indent="0">
              <a:buNone/>
            </a:pPr>
            <a:r>
              <a:rPr lang="sv-SE" smtClean="0"/>
              <a:t>Alla variablerna hamnar i $_POST som fungerar som en dictionary.</a:t>
            </a:r>
          </a:p>
          <a:p>
            <a:pPr marL="114300" indent="0">
              <a:buNone/>
            </a:pPr>
            <a:r>
              <a:rPr lang="sv-SE" smtClean="0"/>
              <a:t>Exempel:</a:t>
            </a:r>
          </a:p>
          <a:p>
            <a:pPr marL="114300" indent="0">
              <a:buNone/>
            </a:pPr>
            <a:r>
              <a:rPr lang="sv-SE" smtClean="0"/>
              <a:t>$_POST["kransarKvar"]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639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buNone/>
            </a:pPr>
            <a:r>
              <a:rPr lang="sv-SE"/>
              <a:t>Session</a:t>
            </a:r>
          </a:p>
        </p:txBody>
      </p:sp>
      <p:sp>
        <p:nvSpPr>
          <p:cNvPr id="112" name="Shape 1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sv-SE"/>
              <a:t>En session i PHP kan lagra variabler mellan sidladdningar och olika sidor.</a:t>
            </a:r>
          </a:p>
          <a:p>
            <a:pPr lvl="0" rtl="0">
              <a:buNone/>
            </a:pPr>
            <a:r>
              <a:rPr lang="sv-SE"/>
              <a:t>Starta en session med session_start()</a:t>
            </a:r>
          </a:p>
          <a:p>
            <a:pPr lvl="0" rtl="0">
              <a:buNone/>
            </a:pPr>
            <a:r>
              <a:rPr lang="sv-SE"/>
              <a:t>(måste stå allra först!)</a:t>
            </a:r>
          </a:p>
          <a:p>
            <a:pPr>
              <a:buNone/>
            </a:pPr>
            <a:r>
              <a:rPr lang="sv-SE"/>
              <a:t>Använd $_SESSION som fungerar som en dictionary för att spara variabler</a:t>
            </a:r>
            <a:r>
              <a:rPr lang="sv-SE" smtClean="0"/>
              <a:t>.</a:t>
            </a:r>
          </a:p>
          <a:p>
            <a:pPr>
              <a:buNone/>
            </a:pPr>
            <a:endParaRPr lang="sv-SE"/>
          </a:p>
          <a:p>
            <a:pPr>
              <a:buNone/>
            </a:pPr>
            <a:r>
              <a:rPr lang="sv-SE" smtClean="0"/>
              <a:t>Se </a:t>
            </a:r>
            <a:r>
              <a:rPr lang="sv-SE" b="1" smtClean="0"/>
              <a:t>knappar2.php</a:t>
            </a:r>
            <a:endParaRPr lang="sv-SE" b="1"/>
          </a:p>
        </p:txBody>
      </p:sp>
    </p:spTree>
    <p:extLst>
      <p:ext uri="{BB962C8B-B14F-4D97-AF65-F5344CB8AC3E}">
        <p14:creationId xmlns:p14="http://schemas.microsoft.com/office/powerpoint/2010/main" val="1679164225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2125</TotalTime>
  <Words>360</Words>
  <Application>Microsoft Office PowerPoint</Application>
  <PresentationFormat>On-screen Show (4:3)</PresentationFormat>
  <Paragraphs>77</Paragraphs>
  <Slides>11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courier new</vt:lpstr>
      <vt:lpstr>Verdana</vt:lpstr>
      <vt:lpstr>Office Theme</vt:lpstr>
      <vt:lpstr>Programmeringteknik</vt:lpstr>
      <vt:lpstr>webbprogrammering</vt:lpstr>
      <vt:lpstr>PHP</vt:lpstr>
      <vt:lpstr>PHP</vt:lpstr>
      <vt:lpstr>syntax </vt:lpstr>
      <vt:lpstr>PHP - funktioner</vt:lpstr>
      <vt:lpstr>interaktion</vt:lpstr>
      <vt:lpstr>HTML: forms</vt:lpstr>
      <vt:lpstr>HTML: input</vt:lpstr>
      <vt:lpstr>input-Variabler i PHP </vt:lpstr>
      <vt:lpstr>Session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Programmeringteknik</dc:title>
  <dc:creator>Linda</dc:creator>
  <cp:lastModifiedBy>Linda Kann</cp:lastModifiedBy>
  <cp:revision>31</cp:revision>
  <dcterms:modified xsi:type="dcterms:W3CDTF">2015-05-12T11:58:40Z</dcterms:modified>
</cp:coreProperties>
</file>