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16"/>
  </p:notesMasterIdLst>
  <p:sldIdLst>
    <p:sldId id="256" r:id="rId2"/>
    <p:sldId id="269" r:id="rId3"/>
    <p:sldId id="279" r:id="rId4"/>
    <p:sldId id="280" r:id="rId5"/>
    <p:sldId id="281" r:id="rId6"/>
    <p:sldId id="285" r:id="rId7"/>
    <p:sldId id="286" r:id="rId8"/>
    <p:sldId id="282" r:id="rId9"/>
    <p:sldId id="287" r:id="rId10"/>
    <p:sldId id="288" r:id="rId11"/>
    <p:sldId id="283" r:id="rId12"/>
    <p:sldId id="289" r:id="rId13"/>
    <p:sldId id="284" r:id="rId14"/>
    <p:sldId id="290" r:id="rId1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48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79711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112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8407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465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3690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0662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2992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3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2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2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3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3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4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1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2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1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7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sv-SE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Programmeringteknik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40"/>
              </a:spcBef>
              <a:buClr>
                <a:srgbClr val="3F3F3F"/>
              </a:buClr>
              <a:buSzPct val="25000"/>
              <a:buFont typeface="Arial"/>
              <a:buNone/>
            </a:pPr>
            <a:r>
              <a:rPr lang="sv-SE" sz="3200" b="0" i="0" u="none" strike="noStrike" cap="none" baseline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Webbdelen 3</a:t>
            </a:r>
            <a:endParaRPr lang="sv-SE" sz="3200" b="0" i="0" u="none" strike="noStrike" cap="none" baseline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Javascript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5124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smtClean="0"/>
              <a:t>Programmet </a:t>
            </a:r>
            <a:r>
              <a:rPr lang="sv-SE"/>
              <a:t>körs på </a:t>
            </a:r>
            <a:r>
              <a:rPr lang="sv-SE" smtClean="0"/>
              <a:t>klienten (i webbläsaren).</a:t>
            </a:r>
            <a:endParaRPr lang="sv-SE"/>
          </a:p>
          <a:p>
            <a:pPr>
              <a:buNone/>
            </a:pPr>
            <a:r>
              <a:rPr lang="sv-SE"/>
              <a:t>Programkoden skrivs i </a:t>
            </a:r>
            <a:r>
              <a:rPr lang="sv-SE" smtClean="0"/>
              <a:t>html-filen inom</a:t>
            </a:r>
            <a:endParaRPr lang="sv-SE"/>
          </a:p>
          <a:p>
            <a:pPr lvl="0" rtl="0">
              <a:buNone/>
            </a:pPr>
            <a:endParaRPr lang="sv-SE" smtClean="0"/>
          </a:p>
          <a:p>
            <a:pPr lvl="0" rtl="0">
              <a:buNone/>
            </a:pPr>
            <a:r>
              <a:rPr lang="sv-SE" sz="3000" smtClean="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&lt;script </a:t>
            </a:r>
            <a:r>
              <a:rPr lang="sv-SE"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</a:t>
            </a:r>
            <a:r>
              <a:rPr lang="sv-SE" sz="30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 = "</a:t>
            </a:r>
            <a:r>
              <a:rPr lang="sv-SE"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text/javascript</a:t>
            </a:r>
            <a:r>
              <a:rPr lang="sv-SE" sz="30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"&gt;</a:t>
            </a:r>
          </a:p>
          <a:p>
            <a:pPr lvl="0" rtl="0">
              <a:buNone/>
            </a:pPr>
            <a:r>
              <a:rPr lang="sv-SE" sz="3000"/>
              <a:t>           </a:t>
            </a:r>
            <a:r>
              <a:rPr lang="sv-SE" sz="3000" smtClean="0"/>
              <a:t>...</a:t>
            </a:r>
          </a:p>
          <a:p>
            <a:pPr lvl="0" rtl="0">
              <a:buNone/>
            </a:pPr>
            <a:r>
              <a:rPr lang="sv-SE" sz="3000" smtClean="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&lt;/</a:t>
            </a:r>
            <a:r>
              <a:rPr lang="sv-SE" sz="30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script&gt;</a:t>
            </a:r>
          </a:p>
          <a:p>
            <a:pPr marL="0" indent="0">
              <a:buNone/>
            </a:pPr>
            <a:endParaRPr lang="sv-SE" sz="300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2123728" y="188640"/>
            <a:ext cx="6377940" cy="1293028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Javascript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5124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sv-SE" b="1" smtClean="0"/>
              <a:t>hello.html</a:t>
            </a:r>
            <a:endParaRPr lang="sv-SE" b="1"/>
          </a:p>
          <a:p>
            <a:pPr lvl="0">
              <a:buNone/>
            </a:pPr>
            <a:endParaRPr lang="sv-SE"/>
          </a:p>
          <a:p>
            <a:pPr lvl="0">
              <a:buNone/>
            </a:pPr>
            <a:r>
              <a:rPr lang="sv-SE"/>
              <a:t>&lt;body&gt;</a:t>
            </a:r>
          </a:p>
          <a:p>
            <a:pPr lvl="0">
              <a:buNone/>
            </a:pPr>
            <a:r>
              <a:rPr lang="sv-SE"/>
              <a:t>  &lt;h1&gt;Blandar HTML </a:t>
            </a:r>
            <a:r>
              <a:rPr lang="sv-SE" smtClean="0"/>
              <a:t>ochJavascript&lt;/</a:t>
            </a:r>
            <a:r>
              <a:rPr lang="sv-SE"/>
              <a:t>h1&gt;</a:t>
            </a:r>
          </a:p>
          <a:p>
            <a:pPr lvl="0">
              <a:buNone/>
            </a:pPr>
            <a:r>
              <a:rPr lang="sv-SE"/>
              <a:t>  </a:t>
            </a:r>
            <a:r>
              <a:rPr lang="sv-SE" smtClean="0"/>
              <a:t>&lt;script type = "text/javascript"&gt;</a:t>
            </a:r>
            <a:endParaRPr lang="sv-SE"/>
          </a:p>
          <a:p>
            <a:pPr lvl="0">
              <a:buNone/>
            </a:pPr>
            <a:r>
              <a:rPr lang="sv-SE"/>
              <a:t>      </a:t>
            </a:r>
            <a:r>
              <a:rPr lang="sv-SE" smtClean="0"/>
              <a:t>document.write("</a:t>
            </a:r>
            <a:r>
              <a:rPr lang="sv-SE"/>
              <a:t>Hello </a:t>
            </a:r>
            <a:r>
              <a:rPr lang="sv-SE" smtClean="0"/>
              <a:t>again Sweetie</a:t>
            </a:r>
            <a:r>
              <a:rPr lang="sv-SE"/>
              <a:t>!");</a:t>
            </a:r>
          </a:p>
          <a:p>
            <a:pPr lvl="0">
              <a:buNone/>
            </a:pPr>
            <a:r>
              <a:rPr lang="sv-SE"/>
              <a:t>  </a:t>
            </a:r>
            <a:r>
              <a:rPr lang="sv-SE" smtClean="0"/>
              <a:t>&lt;/script&gt;</a:t>
            </a:r>
            <a:endParaRPr lang="sv-SE"/>
          </a:p>
          <a:p>
            <a:pPr lvl="0">
              <a:buNone/>
            </a:pPr>
            <a:r>
              <a:rPr lang="sv-SE"/>
              <a:t> &lt;/body&gt;</a:t>
            </a:r>
          </a:p>
        </p:txBody>
      </p:sp>
    </p:spTree>
    <p:extLst>
      <p:ext uri="{BB962C8B-B14F-4D97-AF65-F5344CB8AC3E}">
        <p14:creationId xmlns:p14="http://schemas.microsoft.com/office/powerpoint/2010/main" val="50534634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syntax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sv-SE" smtClean="0"/>
              <a:t>Liknar PHP</a:t>
            </a:r>
          </a:p>
          <a:p>
            <a:pPr lvl="1">
              <a:lnSpc>
                <a:spcPct val="150000"/>
              </a:lnSpc>
            </a:pPr>
            <a:r>
              <a:rPr lang="sv-SE" smtClean="0"/>
              <a:t>Semikolon efter satser ";"</a:t>
            </a:r>
          </a:p>
          <a:p>
            <a:pPr lvl="1">
              <a:lnSpc>
                <a:spcPct val="150000"/>
              </a:lnSpc>
            </a:pPr>
            <a:r>
              <a:rPr lang="sv-SE" smtClean="0"/>
              <a:t>Parenteser "()" kring villkor</a:t>
            </a:r>
          </a:p>
          <a:p>
            <a:pPr lvl="1">
              <a:lnSpc>
                <a:spcPct val="150000"/>
              </a:lnSpc>
            </a:pPr>
            <a:r>
              <a:rPr lang="sv-SE"/>
              <a:t>Ska </a:t>
            </a:r>
            <a:r>
              <a:rPr lang="sv-SE" i="1"/>
              <a:t>inte</a:t>
            </a:r>
            <a:r>
              <a:rPr lang="sv-SE"/>
              <a:t> vara kolon ":" efter if/while/for/function</a:t>
            </a:r>
            <a:r>
              <a:rPr lang="sv-SE" smtClean="0"/>
              <a:t>...</a:t>
            </a:r>
          </a:p>
          <a:p>
            <a:pPr lvl="1">
              <a:lnSpc>
                <a:spcPct val="150000"/>
              </a:lnSpc>
            </a:pPr>
            <a:r>
              <a:rPr lang="sv-SE" smtClean="0"/>
              <a:t>"{}" kring block</a:t>
            </a:r>
            <a:r>
              <a:rPr lang="en-US" smtClean="0"/>
              <a:t> istället för indentering</a:t>
            </a:r>
          </a:p>
        </p:txBody>
      </p:sp>
    </p:spTree>
    <p:extLst>
      <p:ext uri="{BB962C8B-B14F-4D97-AF65-F5344CB8AC3E}">
        <p14:creationId xmlns:p14="http://schemas.microsoft.com/office/powerpoint/2010/main" val="83492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utdata/indata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mtClean="0"/>
              <a:t>Själva webbsidan heter "document"</a:t>
            </a:r>
          </a:p>
          <a:p>
            <a:pPr marL="114300" indent="0">
              <a:buNone/>
            </a:pPr>
            <a:endParaRPr lang="sv-SE" smtClean="0"/>
          </a:p>
          <a:p>
            <a:r>
              <a:rPr lang="sv-SE" smtClean="0"/>
              <a:t>Skriva på webbsidan:</a:t>
            </a:r>
          </a:p>
          <a:p>
            <a:pPr lvl="1"/>
            <a:r>
              <a:rPr lang="sv-SE" smtClean="0"/>
              <a:t>document.write(...)</a:t>
            </a:r>
          </a:p>
          <a:p>
            <a:endParaRPr lang="sv-SE"/>
          </a:p>
          <a:p>
            <a:r>
              <a:rPr lang="sv-SE" smtClean="0"/>
              <a:t>Läsa från webbsidan (indata från en </a:t>
            </a:r>
            <a:r>
              <a:rPr lang="sv-SE" smtClean="0"/>
              <a:t>&lt;form&gt;):</a:t>
            </a:r>
            <a:endParaRPr lang="sv-SE" smtClean="0"/>
          </a:p>
          <a:p>
            <a:pPr lvl="1"/>
            <a:r>
              <a:rPr lang="sv-SE" smtClean="0"/>
              <a:t>document.getElementById(...)</a:t>
            </a:r>
            <a:endParaRPr lang="en-US"/>
          </a:p>
          <a:p>
            <a:pPr lvl="1"/>
            <a:endParaRPr lang="sv-SE"/>
          </a:p>
          <a:p>
            <a:pPr marL="457200" lvl="1" indent="0">
              <a:buNone/>
            </a:pPr>
            <a:r>
              <a:rPr lang="sv-SE" smtClean="0"/>
              <a:t>Se </a:t>
            </a:r>
            <a:r>
              <a:rPr lang="sv-SE" b="1" smtClean="0"/>
              <a:t>inmatning.html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88755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inmatning.html (&lt;form&gt;)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&lt;form&gt;</a:t>
            </a:r>
          </a:p>
          <a:p>
            <a:pPr marL="0" indent="0">
              <a:buNone/>
            </a:pPr>
            <a:r>
              <a:rPr lang="sv-SE"/>
              <a:t>       Skriv in ditt namn: &lt;input type = "text" id = "förnamn"&gt;</a:t>
            </a:r>
          </a:p>
          <a:p>
            <a:pPr marL="0" indent="0">
              <a:buNone/>
            </a:pPr>
            <a:r>
              <a:rPr lang="sv-SE"/>
              <a:t>       &lt;br&gt;</a:t>
            </a:r>
          </a:p>
          <a:p>
            <a:pPr marL="0" indent="0">
              <a:buNone/>
            </a:pPr>
            <a:r>
              <a:rPr lang="sv-SE"/>
              <a:t>       &lt;input type = "button" value ="Tryck här" onclick = hälsning()&gt;</a:t>
            </a:r>
          </a:p>
          <a:p>
            <a:pPr marL="0" indent="0">
              <a:buNone/>
            </a:pPr>
            <a:r>
              <a:rPr lang="sv-SE"/>
              <a:t>       &lt;br&gt;</a:t>
            </a:r>
          </a:p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&lt;/</a:t>
            </a:r>
            <a:r>
              <a:rPr lang="sv-SE"/>
              <a:t>form&gt;</a:t>
            </a:r>
          </a:p>
        </p:txBody>
      </p:sp>
    </p:spTree>
    <p:extLst>
      <p:ext uri="{BB962C8B-B14F-4D97-AF65-F5344CB8AC3E}">
        <p14:creationId xmlns:p14="http://schemas.microsoft.com/office/powerpoint/2010/main" val="243774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inmatning.html (javascript)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 &lt;script type = "text/javascript"&gt;</a:t>
            </a:r>
          </a:p>
          <a:p>
            <a:pPr marL="0" indent="0">
              <a:buNone/>
            </a:pPr>
            <a:r>
              <a:rPr lang="sv-SE"/>
              <a:t>	function hälsning() {</a:t>
            </a:r>
          </a:p>
          <a:p>
            <a:pPr marL="0" indent="0">
              <a:buNone/>
            </a:pPr>
            <a:r>
              <a:rPr lang="sv-SE"/>
              <a:t>	   var x = document.getElementById("förnamn");</a:t>
            </a:r>
          </a:p>
          <a:p>
            <a:pPr marL="0" indent="0">
              <a:buNone/>
            </a:pPr>
            <a:r>
              <a:rPr lang="sv-SE"/>
              <a:t>	   document.write("Hej " + x.value + ", vilken </a:t>
            </a:r>
            <a:r>
              <a:rPr lang="sv-SE"/>
              <a:t>snygg </a:t>
            </a:r>
            <a:r>
              <a:rPr lang="sv-SE" smtClean="0"/>
              <a:t>klänning!" </a:t>
            </a:r>
            <a:r>
              <a:rPr lang="sv-SE"/>
              <a:t>)</a:t>
            </a:r>
          </a:p>
          <a:p>
            <a:pPr marL="0" indent="0">
              <a:buNone/>
            </a:pPr>
            <a:r>
              <a:rPr lang="sv-SE"/>
              <a:t>	}</a:t>
            </a:r>
          </a:p>
          <a:p>
            <a:pPr marL="0" indent="0">
              <a:buNone/>
            </a:pPr>
            <a:r>
              <a:rPr lang="sv-SE"/>
              <a:t>      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19551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Javascript - trick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22225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SzPct val="34375"/>
              <a:buFont typeface="Arial"/>
              <a:buNone/>
            </a:pPr>
            <a:r>
              <a:rPr lang="sv-SE"/>
              <a:t>En Javascript-funktion kan skriva ut html-kod, t ex ett formulär.</a:t>
            </a:r>
          </a:p>
          <a:p>
            <a:pPr marL="342900" marR="0" lvl="0" indent="-222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ct val="34375"/>
              <a:buFont typeface="Arial"/>
              <a:buNone/>
            </a:pPr>
            <a:r>
              <a:rPr lang="sv-SE" smtClean="0"/>
              <a:t>Varför?</a:t>
            </a:r>
          </a:p>
          <a:p>
            <a:pPr marL="46355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SzPct val="34375"/>
            </a:pPr>
            <a:r>
              <a:rPr lang="sv-SE" smtClean="0"/>
              <a:t>S</a:t>
            </a:r>
            <a:r>
              <a:rPr lang="sv-SE" smtClean="0"/>
              <a:t>lippa kodupprepning</a:t>
            </a:r>
          </a:p>
          <a:p>
            <a:pPr marL="46355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SzPct val="34375"/>
            </a:pPr>
            <a:r>
              <a:rPr lang="sv-SE" smtClean="0"/>
              <a:t>Få </a:t>
            </a:r>
            <a:r>
              <a:rPr lang="sv-SE" smtClean="0"/>
              <a:t>upp </a:t>
            </a:r>
            <a:r>
              <a:rPr lang="sv-SE"/>
              <a:t>formuläret igen på </a:t>
            </a:r>
            <a:r>
              <a:rPr lang="sv-SE" smtClean="0"/>
              <a:t>svarssidan</a:t>
            </a:r>
          </a:p>
          <a:p>
            <a:pPr lvl="0" rtl="0">
              <a:buNone/>
            </a:pPr>
            <a:r>
              <a:rPr lang="sv-SE" smtClean="0"/>
              <a:t>Exempel:</a:t>
            </a:r>
          </a:p>
          <a:p>
            <a:pPr lvl="0" rtl="0">
              <a:buNone/>
            </a:pPr>
            <a:r>
              <a:rPr lang="sv-SE" smtClean="0">
                <a:solidFill>
                  <a:schemeClr val="bg1">
                    <a:lumMod val="50000"/>
                  </a:schemeClr>
                </a:solidFill>
              </a:rPr>
              <a:t>document.write("&lt;h1&gt;" + rubrik +"&lt;/h1&gt;")</a:t>
            </a:r>
          </a:p>
          <a:p>
            <a:pPr lvl="0" rtl="0">
              <a:buNone/>
            </a:pPr>
            <a:endParaRPr lang="sv-SE" smtClean="0">
              <a:solidFill>
                <a:schemeClr val="bg1">
                  <a:lumMod val="50000"/>
                </a:schemeClr>
              </a:solidFill>
            </a:endParaRPr>
          </a:p>
          <a:p>
            <a:pPr lvl="0" rtl="0">
              <a:buNone/>
            </a:pPr>
            <a:r>
              <a:rPr lang="sv-SE" smtClean="0">
                <a:solidFill>
                  <a:schemeClr val="bg1">
                    <a:lumMod val="50000"/>
                  </a:schemeClr>
                </a:solidFill>
              </a:rPr>
              <a:t>Se </a:t>
            </a:r>
            <a:r>
              <a:rPr lang="sv-SE" b="1" smtClean="0">
                <a:solidFill>
                  <a:schemeClr val="bg1">
                    <a:lumMod val="50000"/>
                  </a:schemeClr>
                </a:solidFill>
              </a:rPr>
              <a:t>horoskop.html</a:t>
            </a:r>
            <a:endParaRPr lang="sv-SE" b="1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23906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</a:t>
            </a:r>
            <a:r>
              <a:rPr lang="sv-SE" smtClean="0"/>
              <a:t>unktionen hittaPå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 function hittaPå(objekt) {</a:t>
            </a:r>
          </a:p>
          <a:p>
            <a:pPr marL="0" indent="0">
              <a:buNone/>
            </a:pPr>
            <a:r>
              <a:rPr lang="sv-SE"/>
              <a:t>        //Slumpar en </a:t>
            </a:r>
            <a:r>
              <a:rPr lang="sv-SE"/>
              <a:t>förutsägelse </a:t>
            </a:r>
            <a:r>
              <a:rPr lang="sv-SE" smtClean="0"/>
              <a:t>som </a:t>
            </a:r>
            <a:r>
              <a:rPr lang="sv-SE"/>
              <a:t>skrivs i fältet "</a:t>
            </a:r>
            <a:r>
              <a:rPr lang="sv-SE"/>
              <a:t>texten</a:t>
            </a:r>
            <a:r>
              <a:rPr lang="sv-SE" smtClean="0"/>
              <a:t>"</a:t>
            </a:r>
            <a:endParaRPr lang="sv-SE"/>
          </a:p>
          <a:p>
            <a:pPr marL="0" indent="0">
              <a:buNone/>
            </a:pPr>
            <a:r>
              <a:rPr lang="sv-SE"/>
              <a:t>           planetläge = Math.random()</a:t>
            </a:r>
          </a:p>
          <a:p>
            <a:pPr marL="0" indent="0">
              <a:buNone/>
            </a:pPr>
            <a:r>
              <a:rPr lang="sv-SE"/>
              <a:t>           if (planetläge &lt; 0.5) {</a:t>
            </a:r>
          </a:p>
          <a:p>
            <a:pPr marL="0" indent="0">
              <a:buNone/>
            </a:pPr>
            <a:r>
              <a:rPr lang="sv-SE"/>
              <a:t>              objekt.texten.value = </a:t>
            </a:r>
            <a:r>
              <a:rPr lang="sv-SE"/>
              <a:t>"</a:t>
            </a:r>
            <a:r>
              <a:rPr lang="sv-SE" smtClean="0"/>
              <a:t>Det blir en dålig dag.";</a:t>
            </a:r>
            <a:endParaRPr lang="sv-SE"/>
          </a:p>
          <a:p>
            <a:pPr marL="0" indent="0">
              <a:buNone/>
            </a:pPr>
            <a:r>
              <a:rPr lang="sv-SE"/>
              <a:t>           }</a:t>
            </a:r>
          </a:p>
          <a:p>
            <a:pPr marL="0" indent="0">
              <a:buNone/>
            </a:pPr>
            <a:r>
              <a:rPr lang="sv-SE"/>
              <a:t>           else {</a:t>
            </a:r>
          </a:p>
          <a:p>
            <a:pPr marL="0" indent="0">
              <a:buNone/>
            </a:pPr>
            <a:r>
              <a:rPr lang="sv-SE"/>
              <a:t>              objekt.texten.value = </a:t>
            </a:r>
            <a:r>
              <a:rPr lang="sv-SE"/>
              <a:t>"</a:t>
            </a:r>
            <a:r>
              <a:rPr lang="sv-SE" smtClean="0"/>
              <a:t>Det blir en bra dag.";</a:t>
            </a:r>
            <a:endParaRPr lang="sv-SE"/>
          </a:p>
          <a:p>
            <a:pPr marL="0" indent="0">
              <a:buNone/>
            </a:pPr>
            <a:r>
              <a:rPr lang="sv-SE"/>
              <a:t>           }</a:t>
            </a:r>
          </a:p>
          <a:p>
            <a:pPr marL="0" indent="0">
              <a:buNone/>
            </a:pPr>
            <a:r>
              <a:rPr lang="sv-SE"/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5969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funktionen laddaFormulär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692179"/>
          </a:xfrm>
        </p:spPr>
        <p:txBody>
          <a:bodyPr/>
          <a:lstStyle/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function </a:t>
            </a:r>
            <a:r>
              <a:rPr lang="sv-SE"/>
              <a:t>laddaFormulär() {</a:t>
            </a:r>
          </a:p>
          <a:p>
            <a:pPr marL="0" indent="0">
              <a:buNone/>
            </a:pPr>
            <a:r>
              <a:rPr lang="sv-SE"/>
              <a:t>        </a:t>
            </a:r>
            <a:r>
              <a:rPr lang="sv-SE" smtClean="0"/>
              <a:t>/*Skapar </a:t>
            </a:r>
            <a:r>
              <a:rPr lang="sv-SE"/>
              <a:t>formuläret med en </a:t>
            </a:r>
            <a:r>
              <a:rPr lang="sv-SE"/>
              <a:t>Horoskop-knapp </a:t>
            </a:r>
            <a:endParaRPr lang="sv-SE" smtClean="0"/>
          </a:p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                         och </a:t>
            </a:r>
            <a:r>
              <a:rPr lang="sv-SE"/>
              <a:t>en </a:t>
            </a:r>
            <a:r>
              <a:rPr lang="sv-SE"/>
              <a:t>ruta </a:t>
            </a:r>
            <a:r>
              <a:rPr lang="sv-SE" smtClean="0"/>
              <a:t>"texten" där </a:t>
            </a:r>
            <a:r>
              <a:rPr lang="sv-SE"/>
              <a:t>horoskopet </a:t>
            </a:r>
            <a:r>
              <a:rPr lang="sv-SE" smtClean="0"/>
              <a:t>hamnar */</a:t>
            </a:r>
            <a:endParaRPr lang="sv-SE"/>
          </a:p>
          <a:p>
            <a:pPr marL="0" indent="0">
              <a:buNone/>
            </a:pPr>
            <a:r>
              <a:rPr lang="sv-SE"/>
              <a:t>           document.write("&lt;form&gt;");</a:t>
            </a:r>
          </a:p>
          <a:p>
            <a:pPr marL="0" indent="0">
              <a:buNone/>
            </a:pPr>
            <a:r>
              <a:rPr lang="sv-SE"/>
              <a:t>           document.write("&lt;input type = 'button</a:t>
            </a:r>
            <a:r>
              <a:rPr lang="sv-SE"/>
              <a:t>' </a:t>
            </a:r>
            <a:endParaRPr lang="sv-SE" smtClean="0"/>
          </a:p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                                            value</a:t>
            </a:r>
            <a:r>
              <a:rPr lang="sv-SE"/>
              <a:t>='Horoskop</a:t>
            </a:r>
            <a:r>
              <a:rPr lang="sv-SE"/>
              <a:t>' </a:t>
            </a:r>
            <a:endParaRPr lang="sv-SE" smtClean="0"/>
          </a:p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                                            name </a:t>
            </a:r>
            <a:r>
              <a:rPr lang="sv-SE"/>
              <a:t>= 'knappen</a:t>
            </a:r>
            <a:r>
              <a:rPr lang="sv-SE"/>
              <a:t>' </a:t>
            </a:r>
            <a:endParaRPr lang="sv-SE" smtClean="0"/>
          </a:p>
          <a:p>
            <a:pPr marL="0" indent="0">
              <a:buNone/>
            </a:pPr>
            <a:r>
              <a:rPr lang="sv-SE"/>
              <a:t> </a:t>
            </a:r>
            <a:r>
              <a:rPr lang="sv-SE" smtClean="0"/>
              <a:t>                                            onclick </a:t>
            </a:r>
            <a:r>
              <a:rPr lang="sv-SE"/>
              <a:t>= </a:t>
            </a:r>
            <a:r>
              <a:rPr lang="sv-SE" b="1"/>
              <a:t>hittaPå(this.form)</a:t>
            </a:r>
            <a:r>
              <a:rPr lang="sv-SE"/>
              <a:t>&gt;" );</a:t>
            </a:r>
          </a:p>
          <a:p>
            <a:pPr marL="0" indent="0">
              <a:buNone/>
            </a:pPr>
            <a:r>
              <a:rPr lang="sv-SE"/>
              <a:t>           document.write("&lt;input type = 'text' size = 80 value = '\n\n\n' name = 'texten'&gt;");</a:t>
            </a:r>
          </a:p>
          <a:p>
            <a:pPr marL="0" indent="0">
              <a:buNone/>
            </a:pPr>
            <a:r>
              <a:rPr lang="sv-SE"/>
              <a:t>           document.write("&lt;/form&gt;");</a:t>
            </a:r>
          </a:p>
          <a:p>
            <a:pPr marL="0" indent="0">
              <a:buNone/>
            </a:pPr>
            <a:r>
              <a:rPr lang="sv-SE"/>
              <a:t>        </a:t>
            </a:r>
            <a:r>
              <a:rPr lang="sv-SE" smtClean="0"/>
              <a:t>}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48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Javascript - klasser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sv-SE" smtClean="0"/>
              <a:t> Skapa </a:t>
            </a:r>
            <a:r>
              <a:rPr lang="sv-SE"/>
              <a:t>en klass genom att definiera en </a:t>
            </a:r>
            <a:r>
              <a:rPr lang="sv-SE" smtClean="0"/>
              <a:t> konstruktor</a:t>
            </a:r>
            <a:endParaRPr lang="sv-SE"/>
          </a:p>
          <a:p>
            <a:r>
              <a:rPr lang="sv-SE" smtClean="0"/>
              <a:t> Pythons </a:t>
            </a:r>
            <a:r>
              <a:rPr lang="sv-SE" i="1"/>
              <a:t>self </a:t>
            </a:r>
            <a:r>
              <a:rPr lang="sv-SE"/>
              <a:t>heter </a:t>
            </a:r>
            <a:r>
              <a:rPr lang="sv-SE" i="1"/>
              <a:t>this </a:t>
            </a:r>
            <a:r>
              <a:rPr lang="sv-SE"/>
              <a:t>i Javascript</a:t>
            </a:r>
          </a:p>
          <a:p>
            <a:r>
              <a:rPr lang="sv-SE" smtClean="0"/>
              <a:t> Skapa </a:t>
            </a:r>
            <a:r>
              <a:rPr lang="sv-SE"/>
              <a:t>nytt objekt med </a:t>
            </a:r>
            <a:r>
              <a:rPr lang="sv-SE" i="1"/>
              <a:t>new</a:t>
            </a:r>
          </a:p>
          <a:p>
            <a:pPr lvl="0" rtl="0">
              <a:buNone/>
            </a:pPr>
            <a:r>
              <a:rPr lang="sv-SE"/>
              <a:t>Exempel</a:t>
            </a:r>
            <a:r>
              <a:rPr lang="sv-SE" smtClean="0"/>
              <a:t>:</a:t>
            </a:r>
          </a:p>
          <a:p>
            <a:pPr lvl="0">
              <a:buNone/>
            </a:pPr>
            <a:r>
              <a:rPr lang="sv-SE" smtClean="0">
                <a:solidFill>
                  <a:schemeClr val="bg1">
                    <a:lumMod val="50000"/>
                  </a:schemeClr>
                </a:solidFill>
              </a:rPr>
              <a:t>sengångare </a:t>
            </a:r>
            <a:r>
              <a:rPr lang="sv-SE">
                <a:solidFill>
                  <a:schemeClr val="bg1">
                    <a:lumMod val="50000"/>
                  </a:schemeClr>
                </a:solidFill>
              </a:rPr>
              <a:t>= new Djur("Bradypodidae", 3</a:t>
            </a:r>
            <a:r>
              <a:rPr lang="sv-SE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0">
              <a:buNone/>
            </a:pPr>
            <a:endParaRPr lang="sv-SE">
              <a:solidFill>
                <a:schemeClr val="bg1">
                  <a:lumMod val="50000"/>
                </a:schemeClr>
              </a:solidFill>
            </a:endParaRPr>
          </a:p>
          <a:p>
            <a:pPr lvl="0">
              <a:buNone/>
            </a:pPr>
            <a:r>
              <a:rPr lang="sv-SE" smtClean="0">
                <a:solidFill>
                  <a:schemeClr val="bg1">
                    <a:lumMod val="50000"/>
                  </a:schemeClr>
                </a:solidFill>
              </a:rPr>
              <a:t>Se </a:t>
            </a:r>
            <a:r>
              <a:rPr lang="sv-SE" b="1" smtClean="0">
                <a:solidFill>
                  <a:schemeClr val="bg1">
                    <a:lumMod val="50000"/>
                  </a:schemeClr>
                </a:solidFill>
              </a:rPr>
              <a:t>veckopeng.html</a:t>
            </a:r>
            <a:endParaRPr lang="sv-SE" b="1">
              <a:solidFill>
                <a:schemeClr val="bg1">
                  <a:lumMod val="50000"/>
                </a:schemeClr>
              </a:solidFill>
            </a:endParaRPr>
          </a:p>
          <a:p>
            <a:pPr marL="12065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675116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validering av inmatning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function RiktigtTal(str){</a:t>
            </a:r>
          </a:p>
          <a:p>
            <a:pPr marL="0" indent="0">
              <a:buNone/>
            </a:pPr>
            <a:r>
              <a:rPr lang="sv-SE"/>
              <a:t>   for (var i = 0; i &lt; str.length; i++) {</a:t>
            </a:r>
          </a:p>
          <a:p>
            <a:pPr marL="0" indent="0">
              <a:buNone/>
            </a:pPr>
            <a:r>
              <a:rPr lang="sv-SE"/>
              <a:t>      var tkn = str.substring(i,i+1)</a:t>
            </a:r>
          </a:p>
          <a:p>
            <a:pPr marL="0" indent="0">
              <a:buNone/>
            </a:pPr>
            <a:r>
              <a:rPr lang="sv-SE"/>
              <a:t>      if (tkn &lt; "0" || tkn &gt; "9") return false</a:t>
            </a:r>
          </a:p>
          <a:p>
            <a:pPr marL="0" indent="0">
              <a:buNone/>
            </a:pPr>
            <a:r>
              <a:rPr lang="sv-SE"/>
              <a:t>      }</a:t>
            </a:r>
          </a:p>
          <a:p>
            <a:pPr marL="0" indent="0">
              <a:buNone/>
            </a:pPr>
            <a:r>
              <a:rPr lang="sv-SE"/>
              <a:t>   return true</a:t>
            </a:r>
          </a:p>
          <a:p>
            <a:pPr marL="0" indent="0">
              <a:buNone/>
            </a:pPr>
            <a:r>
              <a:rPr lang="sv-SE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7259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Javascript - avlusning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/>
              <a:t>Om programmet inte fungerar så syns inget i </a:t>
            </a:r>
            <a:r>
              <a:rPr lang="sv-SE" smtClean="0"/>
              <a:t>webbläsaren.</a:t>
            </a:r>
            <a:endParaRPr lang="sv-SE"/>
          </a:p>
          <a:p>
            <a:pPr lvl="0" rtl="0">
              <a:buNone/>
            </a:pPr>
            <a:endParaRPr lang="sv-SE" smtClean="0"/>
          </a:p>
          <a:p>
            <a:pPr lvl="0" rtl="0">
              <a:buNone/>
            </a:pPr>
            <a:r>
              <a:rPr lang="sv-SE" smtClean="0"/>
              <a:t>Debugging-tips</a:t>
            </a:r>
            <a:r>
              <a:rPr lang="sv-SE" smtClean="0"/>
              <a:t>:</a:t>
            </a:r>
            <a:endParaRPr lang="sv-SE"/>
          </a:p>
          <a:p>
            <a:pPr>
              <a:buNone/>
            </a:pPr>
            <a:r>
              <a:rPr lang="sv-SE" smtClean="0"/>
              <a:t>Använd </a:t>
            </a:r>
            <a:r>
              <a:rPr lang="sv-SE">
                <a:solidFill>
                  <a:schemeClr val="bg1">
                    <a:lumMod val="50000"/>
                  </a:schemeClr>
                </a:solidFill>
              </a:rPr>
              <a:t>console.log()</a:t>
            </a:r>
            <a:r>
              <a:rPr lang="sv-SE" smtClean="0"/>
              <a:t> för att skriva ut kontrollutskrifter.</a:t>
            </a:r>
          </a:p>
          <a:p>
            <a:pPr>
              <a:buNone/>
            </a:pPr>
            <a:r>
              <a:rPr lang="sv-SE" smtClean="0"/>
              <a:t>Öppna JavaScript-konsol </a:t>
            </a:r>
            <a:r>
              <a:rPr lang="sv-SE"/>
              <a:t>under </a:t>
            </a:r>
            <a:r>
              <a:rPr lang="sv-SE" smtClean="0"/>
              <a:t>Fler verktyg, så syns kontrollutskrifterna där.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121904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referenser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Språket:</a:t>
            </a:r>
          </a:p>
          <a:p>
            <a:r>
              <a:rPr lang="sv-SE" smtClean="0"/>
              <a:t>https</a:t>
            </a:r>
            <a:r>
              <a:rPr lang="sv-SE"/>
              <a:t>://</a:t>
            </a:r>
            <a:r>
              <a:rPr lang="sv-SE" smtClean="0"/>
              <a:t>developer.mozilla.org/en-US/docs/Web/JavaScript/Reference</a:t>
            </a:r>
          </a:p>
          <a:p>
            <a:pPr marL="0" indent="0">
              <a:buNone/>
            </a:pPr>
            <a:endParaRPr lang="sv-SE" smtClean="0"/>
          </a:p>
          <a:p>
            <a:pPr marL="0" indent="0">
              <a:buNone/>
            </a:pPr>
            <a:r>
              <a:rPr lang="sv-SE" smtClean="0"/>
              <a:t>Alla metoder:</a:t>
            </a:r>
          </a:p>
          <a:p>
            <a:r>
              <a:rPr lang="sv-SE" smtClean="0"/>
              <a:t>https</a:t>
            </a:r>
            <a:r>
              <a:rPr lang="sv-SE"/>
              <a:t>://developer.mozilla.org/en-US/docs/Web/JavaScript/Reference/Methods_Index</a:t>
            </a:r>
          </a:p>
        </p:txBody>
      </p:sp>
    </p:spTree>
    <p:extLst>
      <p:ext uri="{BB962C8B-B14F-4D97-AF65-F5344CB8AC3E}">
        <p14:creationId xmlns:p14="http://schemas.microsoft.com/office/powerpoint/2010/main" val="37465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2290</TotalTime>
  <Words>497</Words>
  <Application>Microsoft Office PowerPoint</Application>
  <PresentationFormat>On-screen Show (4:3)</PresentationFormat>
  <Paragraphs>108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Verdana</vt:lpstr>
      <vt:lpstr>Office Theme</vt:lpstr>
      <vt:lpstr>Programmeringteknik</vt:lpstr>
      <vt:lpstr>Javascript</vt:lpstr>
      <vt:lpstr>Javascript</vt:lpstr>
      <vt:lpstr>syntax</vt:lpstr>
      <vt:lpstr>utdata/indata</vt:lpstr>
      <vt:lpstr>inmatning.html (&lt;form&gt;)</vt:lpstr>
      <vt:lpstr>inmatning.html (javascript)</vt:lpstr>
      <vt:lpstr>Javascript - trick</vt:lpstr>
      <vt:lpstr>funktionen hittaPå</vt:lpstr>
      <vt:lpstr>funktionen laddaFormulär</vt:lpstr>
      <vt:lpstr>Javascript - klasser</vt:lpstr>
      <vt:lpstr>validering av inmatning</vt:lpstr>
      <vt:lpstr>Javascript - avlusning</vt:lpstr>
      <vt:lpstr>referenser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Programmeringteknik</dc:title>
  <dc:creator>Linda</dc:creator>
  <cp:lastModifiedBy>Linda Kann</cp:lastModifiedBy>
  <cp:revision>41</cp:revision>
  <dcterms:modified xsi:type="dcterms:W3CDTF">2015-05-17T22:33:43Z</dcterms:modified>
</cp:coreProperties>
</file>