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82" r:id="rId2"/>
    <p:sldId id="295" r:id="rId3"/>
    <p:sldId id="294" r:id="rId4"/>
    <p:sldId id="285" r:id="rId5"/>
    <p:sldId id="307" r:id="rId6"/>
    <p:sldId id="297" r:id="rId7"/>
    <p:sldId id="318" r:id="rId8"/>
    <p:sldId id="298" r:id="rId9"/>
    <p:sldId id="308" r:id="rId10"/>
    <p:sldId id="319" r:id="rId11"/>
    <p:sldId id="320" r:id="rId12"/>
    <p:sldId id="321" r:id="rId13"/>
    <p:sldId id="322" r:id="rId14"/>
    <p:sldId id="323" r:id="rId15"/>
    <p:sldId id="324" r:id="rId16"/>
    <p:sldId id="325" r:id="rId17"/>
    <p:sldId id="326" r:id="rId18"/>
    <p:sldId id="327" r:id="rId19"/>
    <p:sldId id="293" r:id="rId20"/>
    <p:sldId id="328" r:id="rId21"/>
    <p:sldId id="267" r:id="rId22"/>
  </p:sldIdLst>
  <p:sldSz cx="9144000" cy="5143500" type="screen16x9"/>
  <p:notesSz cx="6797675" cy="9926638"/>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FAB919"/>
    <a:srgbClr val="E4363E"/>
    <a:srgbClr val="24A0D8"/>
    <a:srgbClr val="B0C92B"/>
    <a:srgbClr val="65656C"/>
    <a:srgbClr val="9D102D"/>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0" autoAdjust="0"/>
    <p:restoredTop sz="88047" autoAdjust="0"/>
  </p:normalViewPr>
  <p:slideViewPr>
    <p:cSldViewPr snapToGrid="0" showGuides="1">
      <p:cViewPr>
        <p:scale>
          <a:sx n="120" d="100"/>
          <a:sy n="120" d="100"/>
        </p:scale>
        <p:origin x="-72" y="-72"/>
      </p:cViewPr>
      <p:guideLst>
        <p:guide orient="horz" pos="472"/>
        <p:guide orient="horz" pos="674"/>
        <p:guide orient="horz"/>
        <p:guide orient="horz" pos="163"/>
        <p:guide orient="horz" pos="2679"/>
        <p:guide orient="horz" pos="3063"/>
        <p:guide pos="1020"/>
        <p:guide pos="5389"/>
        <p:guide pos="3120"/>
        <p:guide pos="219"/>
        <p:guide pos="3292"/>
        <p:guide pos="3204"/>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image" Target="../media/image3.jpg"/></Relationships>
</file>

<file path=ppt/diagrams/_rels/drawing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5A82A2-EE3E-49CD-B245-4ADA57E42532}" type="doc">
      <dgm:prSet loTypeId="urn:microsoft.com/office/officeart/2005/8/layout/pList2" loCatId="picture" qsTypeId="urn:microsoft.com/office/officeart/2005/8/quickstyle/simple1" qsCatId="simple" csTypeId="urn:microsoft.com/office/officeart/2005/8/colors/accent1_2" csCatId="accent1" phldr="1"/>
      <dgm:spPr/>
    </dgm:pt>
    <dgm:pt modelId="{E54BD6C7-3130-42A0-B689-047D6E29C51B}">
      <dgm:prSet phldrT="[Text]" custT="1"/>
      <dgm:spPr/>
      <dgm:t>
        <a:bodyPr/>
        <a:lstStyle/>
        <a:p>
          <a:r>
            <a:rPr lang="sv-SE" sz="2100" dirty="0" err="1" smtClean="0"/>
            <a:t>Then</a:t>
          </a:r>
          <a:r>
            <a:rPr lang="sv-SE" sz="2100" dirty="0" smtClean="0"/>
            <a:t>…                         </a:t>
          </a:r>
          <a:r>
            <a:rPr lang="sv-SE" sz="1800" dirty="0" smtClean="0"/>
            <a:t>Industrial </a:t>
          </a:r>
          <a:r>
            <a:rPr lang="sv-SE" sz="1800" dirty="0" err="1" smtClean="0"/>
            <a:t>society</a:t>
          </a:r>
          <a:r>
            <a:rPr lang="sv-SE" sz="1800" dirty="0" smtClean="0"/>
            <a:t>          The </a:t>
          </a:r>
          <a:r>
            <a:rPr lang="sv-SE" sz="1800" dirty="0" err="1" smtClean="0"/>
            <a:t>engineer</a:t>
          </a:r>
          <a:r>
            <a:rPr lang="sv-SE" sz="1800" dirty="0" smtClean="0"/>
            <a:t> as an </a:t>
          </a:r>
          <a:r>
            <a:rPr lang="sv-SE" sz="1800" dirty="0" err="1" smtClean="0"/>
            <a:t>heroe</a:t>
          </a:r>
          <a:r>
            <a:rPr lang="sv-SE" sz="1800" dirty="0" smtClean="0"/>
            <a:t>                          Specialist and Expert</a:t>
          </a:r>
          <a:endParaRPr lang="sv-SE" sz="1800" dirty="0"/>
        </a:p>
      </dgm:t>
    </dgm:pt>
    <dgm:pt modelId="{2D96ED29-0981-436F-9431-F5359C2405E9}" type="parTrans" cxnId="{DE2A9A43-BE02-4065-8B0D-557D7BF1C9D6}">
      <dgm:prSet/>
      <dgm:spPr/>
      <dgm:t>
        <a:bodyPr/>
        <a:lstStyle/>
        <a:p>
          <a:endParaRPr lang="sv-SE"/>
        </a:p>
      </dgm:t>
    </dgm:pt>
    <dgm:pt modelId="{55870451-A5EC-490F-8A14-A594C374541E}" type="sibTrans" cxnId="{DE2A9A43-BE02-4065-8B0D-557D7BF1C9D6}">
      <dgm:prSet/>
      <dgm:spPr/>
      <dgm:t>
        <a:bodyPr/>
        <a:lstStyle/>
        <a:p>
          <a:endParaRPr lang="sv-SE"/>
        </a:p>
      </dgm:t>
    </dgm:pt>
    <dgm:pt modelId="{9A27094A-FF1C-4734-839E-C5BEEB4BCFAA}">
      <dgm:prSet phldrT="[Text]" custT="1"/>
      <dgm:spPr/>
      <dgm:t>
        <a:bodyPr/>
        <a:lstStyle/>
        <a:p>
          <a:r>
            <a:rPr lang="sv-SE" sz="2100" dirty="0" err="1" smtClean="0"/>
            <a:t>Now</a:t>
          </a:r>
          <a:r>
            <a:rPr lang="sv-SE" sz="2100" dirty="0" smtClean="0"/>
            <a:t>…                         </a:t>
          </a:r>
          <a:r>
            <a:rPr lang="sv-SE" sz="1800" dirty="0" err="1" smtClean="0"/>
            <a:t>Knowledge-based</a:t>
          </a:r>
          <a:r>
            <a:rPr lang="sv-SE" sz="1800" dirty="0" smtClean="0"/>
            <a:t> </a:t>
          </a:r>
          <a:r>
            <a:rPr lang="sv-SE" sz="1800" dirty="0" err="1" smtClean="0"/>
            <a:t>economy</a:t>
          </a:r>
          <a:r>
            <a:rPr lang="sv-SE" sz="1800" dirty="0" smtClean="0"/>
            <a:t>                   Teamwork                   Specialist and/or generalist</a:t>
          </a:r>
          <a:endParaRPr lang="sv-SE" sz="1800" dirty="0"/>
        </a:p>
      </dgm:t>
    </dgm:pt>
    <dgm:pt modelId="{2A043C8B-EF15-421E-A6C8-DFA6F83A41F5}" type="parTrans" cxnId="{CA70E9A0-E490-458E-88D9-2F795C2DA1D1}">
      <dgm:prSet/>
      <dgm:spPr/>
      <dgm:t>
        <a:bodyPr/>
        <a:lstStyle/>
        <a:p>
          <a:endParaRPr lang="sv-SE"/>
        </a:p>
      </dgm:t>
    </dgm:pt>
    <dgm:pt modelId="{D5D4927E-275A-4378-92B2-AD3787383347}" type="sibTrans" cxnId="{CA70E9A0-E490-458E-88D9-2F795C2DA1D1}">
      <dgm:prSet/>
      <dgm:spPr/>
      <dgm:t>
        <a:bodyPr/>
        <a:lstStyle/>
        <a:p>
          <a:endParaRPr lang="sv-SE"/>
        </a:p>
      </dgm:t>
    </dgm:pt>
    <dgm:pt modelId="{88156952-34D6-43D9-8C56-7F5515C16D2B}" type="pres">
      <dgm:prSet presAssocID="{C55A82A2-EE3E-49CD-B245-4ADA57E42532}" presName="Name0" presStyleCnt="0">
        <dgm:presLayoutVars>
          <dgm:dir/>
          <dgm:resizeHandles val="exact"/>
        </dgm:presLayoutVars>
      </dgm:prSet>
      <dgm:spPr/>
    </dgm:pt>
    <dgm:pt modelId="{B76DD44A-AE18-44AE-ACEF-71D99E23B1F9}" type="pres">
      <dgm:prSet presAssocID="{C55A82A2-EE3E-49CD-B245-4ADA57E42532}" presName="bkgdShp" presStyleLbl="alignAccFollowNode1" presStyleIdx="0" presStyleCnt="1"/>
      <dgm:spPr/>
    </dgm:pt>
    <dgm:pt modelId="{80DD4E7A-B31D-4724-B144-40BCE095DA1E}" type="pres">
      <dgm:prSet presAssocID="{C55A82A2-EE3E-49CD-B245-4ADA57E42532}" presName="linComp" presStyleCnt="0"/>
      <dgm:spPr/>
    </dgm:pt>
    <dgm:pt modelId="{BA7316BE-3837-466F-873A-D46E664C2FBA}" type="pres">
      <dgm:prSet presAssocID="{E54BD6C7-3130-42A0-B689-047D6E29C51B}" presName="compNode" presStyleCnt="0"/>
      <dgm:spPr/>
    </dgm:pt>
    <dgm:pt modelId="{E1BA373D-88C1-45F0-89C9-4296B1F90B51}" type="pres">
      <dgm:prSet presAssocID="{E54BD6C7-3130-42A0-B689-047D6E29C51B}" presName="node" presStyleLbl="node1" presStyleIdx="0" presStyleCnt="2">
        <dgm:presLayoutVars>
          <dgm:bulletEnabled val="1"/>
        </dgm:presLayoutVars>
      </dgm:prSet>
      <dgm:spPr/>
      <dgm:t>
        <a:bodyPr/>
        <a:lstStyle/>
        <a:p>
          <a:endParaRPr lang="sv-SE"/>
        </a:p>
      </dgm:t>
    </dgm:pt>
    <dgm:pt modelId="{98F68412-F25C-454F-8F37-9E2E13F9407A}" type="pres">
      <dgm:prSet presAssocID="{E54BD6C7-3130-42A0-B689-047D6E29C51B}" presName="invisiNode" presStyleLbl="node1" presStyleIdx="0" presStyleCnt="2"/>
      <dgm:spPr/>
    </dgm:pt>
    <dgm:pt modelId="{D1AD97D7-D4A4-494A-B775-D450421576DC}" type="pres">
      <dgm:prSet presAssocID="{E54BD6C7-3130-42A0-B689-047D6E29C51B}" presName="imagNod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dgm:spPr>
    </dgm:pt>
    <dgm:pt modelId="{F99FBC58-3D1A-442D-B43F-A36F290F3775}" type="pres">
      <dgm:prSet presAssocID="{55870451-A5EC-490F-8A14-A594C374541E}" presName="sibTrans" presStyleLbl="sibTrans2D1" presStyleIdx="0" presStyleCnt="0"/>
      <dgm:spPr/>
      <dgm:t>
        <a:bodyPr/>
        <a:lstStyle/>
        <a:p>
          <a:endParaRPr lang="sv-SE"/>
        </a:p>
      </dgm:t>
    </dgm:pt>
    <dgm:pt modelId="{14191D56-B0C8-4274-B40E-10489DE5961E}" type="pres">
      <dgm:prSet presAssocID="{9A27094A-FF1C-4734-839E-C5BEEB4BCFAA}" presName="compNode" presStyleCnt="0"/>
      <dgm:spPr/>
    </dgm:pt>
    <dgm:pt modelId="{124DF1CD-F5B3-4F05-AC73-587295F6458B}" type="pres">
      <dgm:prSet presAssocID="{9A27094A-FF1C-4734-839E-C5BEEB4BCFAA}" presName="node" presStyleLbl="node1" presStyleIdx="1" presStyleCnt="2">
        <dgm:presLayoutVars>
          <dgm:bulletEnabled val="1"/>
        </dgm:presLayoutVars>
      </dgm:prSet>
      <dgm:spPr/>
      <dgm:t>
        <a:bodyPr/>
        <a:lstStyle/>
        <a:p>
          <a:endParaRPr lang="sv-SE"/>
        </a:p>
      </dgm:t>
    </dgm:pt>
    <dgm:pt modelId="{338FED26-27D6-4617-8F2D-106BF26E712E}" type="pres">
      <dgm:prSet presAssocID="{9A27094A-FF1C-4734-839E-C5BEEB4BCFAA}" presName="invisiNode" presStyleLbl="node1" presStyleIdx="1" presStyleCnt="2"/>
      <dgm:spPr/>
    </dgm:pt>
    <dgm:pt modelId="{76DF0087-E663-43FA-94FC-F7DD5DBC9206}" type="pres">
      <dgm:prSet presAssocID="{9A27094A-FF1C-4734-839E-C5BEEB4BCFAA}" presName="imagNode"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dgm:spPr>
    </dgm:pt>
  </dgm:ptLst>
  <dgm:cxnLst>
    <dgm:cxn modelId="{DE2A9A43-BE02-4065-8B0D-557D7BF1C9D6}" srcId="{C55A82A2-EE3E-49CD-B245-4ADA57E42532}" destId="{E54BD6C7-3130-42A0-B689-047D6E29C51B}" srcOrd="0" destOrd="0" parTransId="{2D96ED29-0981-436F-9431-F5359C2405E9}" sibTransId="{55870451-A5EC-490F-8A14-A594C374541E}"/>
    <dgm:cxn modelId="{F0464007-054B-4CD1-B2C6-C2D4AC503C82}" type="presOf" srcId="{9A27094A-FF1C-4734-839E-C5BEEB4BCFAA}" destId="{124DF1CD-F5B3-4F05-AC73-587295F6458B}" srcOrd="0" destOrd="0" presId="urn:microsoft.com/office/officeart/2005/8/layout/pList2"/>
    <dgm:cxn modelId="{334F3115-A63B-4C08-B1DF-ECAE88D0FBA0}" type="presOf" srcId="{C55A82A2-EE3E-49CD-B245-4ADA57E42532}" destId="{88156952-34D6-43D9-8C56-7F5515C16D2B}" srcOrd="0" destOrd="0" presId="urn:microsoft.com/office/officeart/2005/8/layout/pList2"/>
    <dgm:cxn modelId="{CEA017FE-854D-443B-85E9-877E7BEE91F6}" type="presOf" srcId="{E54BD6C7-3130-42A0-B689-047D6E29C51B}" destId="{E1BA373D-88C1-45F0-89C9-4296B1F90B51}" srcOrd="0" destOrd="0" presId="urn:microsoft.com/office/officeart/2005/8/layout/pList2"/>
    <dgm:cxn modelId="{9E416CFA-1499-46C1-B52E-5C04DC6C9EEB}" type="presOf" srcId="{55870451-A5EC-490F-8A14-A594C374541E}" destId="{F99FBC58-3D1A-442D-B43F-A36F290F3775}" srcOrd="0" destOrd="0" presId="urn:microsoft.com/office/officeart/2005/8/layout/pList2"/>
    <dgm:cxn modelId="{CA70E9A0-E490-458E-88D9-2F795C2DA1D1}" srcId="{C55A82A2-EE3E-49CD-B245-4ADA57E42532}" destId="{9A27094A-FF1C-4734-839E-C5BEEB4BCFAA}" srcOrd="1" destOrd="0" parTransId="{2A043C8B-EF15-421E-A6C8-DFA6F83A41F5}" sibTransId="{D5D4927E-275A-4378-92B2-AD3787383347}"/>
    <dgm:cxn modelId="{C02087F2-EA04-4810-A6A0-69FE3816233E}" type="presParOf" srcId="{88156952-34D6-43D9-8C56-7F5515C16D2B}" destId="{B76DD44A-AE18-44AE-ACEF-71D99E23B1F9}" srcOrd="0" destOrd="0" presId="urn:microsoft.com/office/officeart/2005/8/layout/pList2"/>
    <dgm:cxn modelId="{D277478F-7CBA-4787-92B1-816182C5B4E5}" type="presParOf" srcId="{88156952-34D6-43D9-8C56-7F5515C16D2B}" destId="{80DD4E7A-B31D-4724-B144-40BCE095DA1E}" srcOrd="1" destOrd="0" presId="urn:microsoft.com/office/officeart/2005/8/layout/pList2"/>
    <dgm:cxn modelId="{0D673E84-439B-4794-92E3-18FCB5E48477}" type="presParOf" srcId="{80DD4E7A-B31D-4724-B144-40BCE095DA1E}" destId="{BA7316BE-3837-466F-873A-D46E664C2FBA}" srcOrd="0" destOrd="0" presId="urn:microsoft.com/office/officeart/2005/8/layout/pList2"/>
    <dgm:cxn modelId="{A14E56A0-9715-4AD9-96A9-128C5A6C1DE7}" type="presParOf" srcId="{BA7316BE-3837-466F-873A-D46E664C2FBA}" destId="{E1BA373D-88C1-45F0-89C9-4296B1F90B51}" srcOrd="0" destOrd="0" presId="urn:microsoft.com/office/officeart/2005/8/layout/pList2"/>
    <dgm:cxn modelId="{2A9F1165-1DD0-4D7F-AA28-1B0DEBD62550}" type="presParOf" srcId="{BA7316BE-3837-466F-873A-D46E664C2FBA}" destId="{98F68412-F25C-454F-8F37-9E2E13F9407A}" srcOrd="1" destOrd="0" presId="urn:microsoft.com/office/officeart/2005/8/layout/pList2"/>
    <dgm:cxn modelId="{FBD9AC8C-4ACB-4DF1-967E-A543E117B51B}" type="presParOf" srcId="{BA7316BE-3837-466F-873A-D46E664C2FBA}" destId="{D1AD97D7-D4A4-494A-B775-D450421576DC}" srcOrd="2" destOrd="0" presId="urn:microsoft.com/office/officeart/2005/8/layout/pList2"/>
    <dgm:cxn modelId="{E42A2BCF-FA49-4A74-80F9-4AA34A6EEBE4}" type="presParOf" srcId="{80DD4E7A-B31D-4724-B144-40BCE095DA1E}" destId="{F99FBC58-3D1A-442D-B43F-A36F290F3775}" srcOrd="1" destOrd="0" presId="urn:microsoft.com/office/officeart/2005/8/layout/pList2"/>
    <dgm:cxn modelId="{245EDD0A-FE4D-4FAB-B3FF-12481E8952B2}" type="presParOf" srcId="{80DD4E7A-B31D-4724-B144-40BCE095DA1E}" destId="{14191D56-B0C8-4274-B40E-10489DE5961E}" srcOrd="2" destOrd="0" presId="urn:microsoft.com/office/officeart/2005/8/layout/pList2"/>
    <dgm:cxn modelId="{0D44AE61-2A29-48B4-B14D-CBCEFC5D9962}" type="presParOf" srcId="{14191D56-B0C8-4274-B40E-10489DE5961E}" destId="{124DF1CD-F5B3-4F05-AC73-587295F6458B}" srcOrd="0" destOrd="0" presId="urn:microsoft.com/office/officeart/2005/8/layout/pList2"/>
    <dgm:cxn modelId="{C3AAAC03-4844-410C-919A-870F01C21052}" type="presParOf" srcId="{14191D56-B0C8-4274-B40E-10489DE5961E}" destId="{338FED26-27D6-4617-8F2D-106BF26E712E}" srcOrd="1" destOrd="0" presId="urn:microsoft.com/office/officeart/2005/8/layout/pList2"/>
    <dgm:cxn modelId="{D4FE1DD6-71FE-4341-9F8A-3D7D74776F6E}" type="presParOf" srcId="{14191D56-B0C8-4274-B40E-10489DE5961E}" destId="{76DF0087-E663-43FA-94FC-F7DD5DBC9206}"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715D41-1C22-4DC8-96C6-D3B916922614}"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sv-SE"/>
        </a:p>
      </dgm:t>
    </dgm:pt>
    <dgm:pt modelId="{B9B8D9ED-DD0B-48E5-88FE-950FB039ABB7}">
      <dgm:prSet phldrT="[Text]"/>
      <dgm:spPr/>
      <dgm:t>
        <a:bodyPr/>
        <a:lstStyle/>
        <a:p>
          <a:r>
            <a:rPr lang="sv-SE" dirty="0" smtClean="0">
              <a:solidFill>
                <a:srgbClr val="FF0000"/>
              </a:solidFill>
            </a:rPr>
            <a:t>MYSELF</a:t>
          </a:r>
          <a:endParaRPr lang="sv-SE" dirty="0">
            <a:solidFill>
              <a:srgbClr val="FF0000"/>
            </a:solidFill>
          </a:endParaRPr>
        </a:p>
      </dgm:t>
    </dgm:pt>
    <dgm:pt modelId="{F8FD1452-AEB0-4310-858F-6592E8060066}" type="parTrans" cxnId="{0FBAAC11-2D65-43B9-9957-29B5AEAEF1A5}">
      <dgm:prSet/>
      <dgm:spPr/>
      <dgm:t>
        <a:bodyPr/>
        <a:lstStyle/>
        <a:p>
          <a:endParaRPr lang="sv-SE"/>
        </a:p>
      </dgm:t>
    </dgm:pt>
    <dgm:pt modelId="{E67E4A1E-F341-407D-B41C-C729A6E86E13}" type="sibTrans" cxnId="{0FBAAC11-2D65-43B9-9957-29B5AEAEF1A5}">
      <dgm:prSet/>
      <dgm:spPr/>
      <dgm:t>
        <a:bodyPr/>
        <a:lstStyle/>
        <a:p>
          <a:endParaRPr lang="sv-SE"/>
        </a:p>
      </dgm:t>
    </dgm:pt>
    <dgm:pt modelId="{AA6E6E6A-8594-4B38-B17B-106AD21A972B}">
      <dgm:prSet phldrT="[Text]"/>
      <dgm:spPr/>
      <dgm:t>
        <a:bodyPr/>
        <a:lstStyle/>
        <a:p>
          <a:r>
            <a:rPr lang="sv-SE" dirty="0" err="1" smtClean="0"/>
            <a:t>Family</a:t>
          </a:r>
          <a:r>
            <a:rPr lang="sv-SE" dirty="0" smtClean="0"/>
            <a:t>/Relatives</a:t>
          </a:r>
          <a:endParaRPr lang="sv-SE" dirty="0"/>
        </a:p>
      </dgm:t>
    </dgm:pt>
    <dgm:pt modelId="{BA2FFEC5-0512-4B9B-B8AE-0332BEF2AD04}" type="parTrans" cxnId="{FE61430E-F5A2-4CE4-B3AB-A26F6172D043}">
      <dgm:prSet/>
      <dgm:spPr/>
      <dgm:t>
        <a:bodyPr/>
        <a:lstStyle/>
        <a:p>
          <a:endParaRPr lang="sv-SE"/>
        </a:p>
      </dgm:t>
    </dgm:pt>
    <dgm:pt modelId="{34B50157-C186-480C-BB9E-0B1279862948}" type="sibTrans" cxnId="{FE61430E-F5A2-4CE4-B3AB-A26F6172D043}">
      <dgm:prSet/>
      <dgm:spPr/>
      <dgm:t>
        <a:bodyPr/>
        <a:lstStyle/>
        <a:p>
          <a:endParaRPr lang="sv-SE"/>
        </a:p>
      </dgm:t>
    </dgm:pt>
    <dgm:pt modelId="{E0BE6A20-9D11-4B1A-95F6-D7A886A3F914}">
      <dgm:prSet phldrT="[Text]"/>
      <dgm:spPr/>
      <dgm:t>
        <a:bodyPr/>
        <a:lstStyle/>
        <a:p>
          <a:r>
            <a:rPr lang="sv-SE" dirty="0" err="1" smtClean="0"/>
            <a:t>Friends</a:t>
          </a:r>
          <a:endParaRPr lang="sv-SE" dirty="0"/>
        </a:p>
      </dgm:t>
    </dgm:pt>
    <dgm:pt modelId="{889F7227-9616-44AF-ADDE-910087CB7A40}" type="parTrans" cxnId="{198B9592-78DE-4CC0-A691-B9BDCF366CE0}">
      <dgm:prSet/>
      <dgm:spPr/>
      <dgm:t>
        <a:bodyPr/>
        <a:lstStyle/>
        <a:p>
          <a:endParaRPr lang="sv-SE"/>
        </a:p>
      </dgm:t>
    </dgm:pt>
    <dgm:pt modelId="{2802CA9A-29DE-4882-B417-2C33BE395E3A}" type="sibTrans" cxnId="{198B9592-78DE-4CC0-A691-B9BDCF366CE0}">
      <dgm:prSet/>
      <dgm:spPr/>
      <dgm:t>
        <a:bodyPr/>
        <a:lstStyle/>
        <a:p>
          <a:endParaRPr lang="sv-SE"/>
        </a:p>
      </dgm:t>
    </dgm:pt>
    <dgm:pt modelId="{75468BDE-84C3-44C0-89F0-B56A9E456D0A}">
      <dgm:prSet phldrT="[Text]"/>
      <dgm:spPr/>
      <dgm:t>
        <a:bodyPr/>
        <a:lstStyle/>
        <a:p>
          <a:r>
            <a:rPr lang="sv-SE" dirty="0" err="1" smtClean="0"/>
            <a:t>Families</a:t>
          </a:r>
          <a:r>
            <a:rPr lang="sv-SE" dirty="0" smtClean="0"/>
            <a:t> </a:t>
          </a:r>
          <a:r>
            <a:rPr lang="sv-SE" dirty="0" err="1" smtClean="0"/>
            <a:t>of</a:t>
          </a:r>
          <a:r>
            <a:rPr lang="sv-SE" dirty="0" smtClean="0"/>
            <a:t> my </a:t>
          </a:r>
          <a:r>
            <a:rPr lang="sv-SE" dirty="0" err="1" smtClean="0"/>
            <a:t>friends</a:t>
          </a:r>
          <a:endParaRPr lang="sv-SE" dirty="0"/>
        </a:p>
      </dgm:t>
    </dgm:pt>
    <dgm:pt modelId="{69C977B2-A7E5-4D2A-807D-4EC2D62EFEF1}" type="parTrans" cxnId="{5AAFF87D-5206-4D57-89FB-8F75D1D00A71}">
      <dgm:prSet/>
      <dgm:spPr/>
      <dgm:t>
        <a:bodyPr/>
        <a:lstStyle/>
        <a:p>
          <a:endParaRPr lang="sv-SE"/>
        </a:p>
      </dgm:t>
    </dgm:pt>
    <dgm:pt modelId="{E5F234C3-90E0-405F-80E5-DC0209AEC3D3}" type="sibTrans" cxnId="{5AAFF87D-5206-4D57-89FB-8F75D1D00A71}">
      <dgm:prSet/>
      <dgm:spPr/>
      <dgm:t>
        <a:bodyPr/>
        <a:lstStyle/>
        <a:p>
          <a:endParaRPr lang="sv-SE"/>
        </a:p>
      </dgm:t>
    </dgm:pt>
    <dgm:pt modelId="{5A22FCC9-A6AC-4319-9189-DFAD2F54E9D1}">
      <dgm:prSet phldrT="[Text]"/>
      <dgm:spPr/>
      <dgm:t>
        <a:bodyPr/>
        <a:lstStyle/>
        <a:p>
          <a:r>
            <a:rPr lang="sv-SE" dirty="0" err="1" smtClean="0"/>
            <a:t>People</a:t>
          </a:r>
          <a:r>
            <a:rPr lang="sv-SE" dirty="0" smtClean="0"/>
            <a:t> I </a:t>
          </a:r>
          <a:r>
            <a:rPr lang="sv-SE" dirty="0" err="1" smtClean="0"/>
            <a:t>meet</a:t>
          </a:r>
          <a:r>
            <a:rPr lang="sv-SE" dirty="0" smtClean="0"/>
            <a:t> on the gym…</a:t>
          </a:r>
          <a:endParaRPr lang="sv-SE" dirty="0"/>
        </a:p>
      </dgm:t>
    </dgm:pt>
    <dgm:pt modelId="{C921E6B2-81E4-4A42-BEE2-2BF0134DA5DE}" type="parTrans" cxnId="{D55C507A-FE28-4EDB-AE2A-88B2E92C0785}">
      <dgm:prSet/>
      <dgm:spPr/>
      <dgm:t>
        <a:bodyPr/>
        <a:lstStyle/>
        <a:p>
          <a:endParaRPr lang="sv-SE"/>
        </a:p>
      </dgm:t>
    </dgm:pt>
    <dgm:pt modelId="{816250B2-B2A3-450F-AAFB-DBA0934BDCA2}" type="sibTrans" cxnId="{D55C507A-FE28-4EDB-AE2A-88B2E92C0785}">
      <dgm:prSet/>
      <dgm:spPr/>
      <dgm:t>
        <a:bodyPr/>
        <a:lstStyle/>
        <a:p>
          <a:endParaRPr lang="sv-SE"/>
        </a:p>
      </dgm:t>
    </dgm:pt>
    <dgm:pt modelId="{CD81E688-D1EC-435E-8B8D-A12BF9312E32}">
      <dgm:prSet phldrT="[Text]"/>
      <dgm:spPr/>
      <dgm:t>
        <a:bodyPr/>
        <a:lstStyle/>
        <a:p>
          <a:r>
            <a:rPr lang="sv-SE" dirty="0" smtClean="0"/>
            <a:t>Former </a:t>
          </a:r>
          <a:r>
            <a:rPr lang="sv-SE" dirty="0" err="1" smtClean="0"/>
            <a:t>colleagues</a:t>
          </a:r>
          <a:endParaRPr lang="sv-SE" dirty="0"/>
        </a:p>
      </dgm:t>
    </dgm:pt>
    <dgm:pt modelId="{472CD22F-2EF7-4082-B58C-D4F77D71B20A}" type="parTrans" cxnId="{48951D0A-CDBA-4B0F-A28C-817E902F2BF9}">
      <dgm:prSet/>
      <dgm:spPr/>
      <dgm:t>
        <a:bodyPr/>
        <a:lstStyle/>
        <a:p>
          <a:endParaRPr lang="sv-SE"/>
        </a:p>
      </dgm:t>
    </dgm:pt>
    <dgm:pt modelId="{F1034E90-BEDB-43FD-B0A4-7F1043705E84}" type="sibTrans" cxnId="{48951D0A-CDBA-4B0F-A28C-817E902F2BF9}">
      <dgm:prSet/>
      <dgm:spPr/>
      <dgm:t>
        <a:bodyPr/>
        <a:lstStyle/>
        <a:p>
          <a:endParaRPr lang="sv-SE"/>
        </a:p>
      </dgm:t>
    </dgm:pt>
    <dgm:pt modelId="{2A1AE8EF-A33B-406F-A6FB-6A197F422C10}">
      <dgm:prSet phldrT="[Text]"/>
      <dgm:spPr/>
      <dgm:t>
        <a:bodyPr/>
        <a:lstStyle/>
        <a:p>
          <a:r>
            <a:rPr lang="sv-SE" dirty="0" smtClean="0"/>
            <a:t>Classmates</a:t>
          </a:r>
          <a:endParaRPr lang="sv-SE" dirty="0"/>
        </a:p>
      </dgm:t>
    </dgm:pt>
    <dgm:pt modelId="{BA9561D1-3237-4BF5-8EB2-56F6C62BA45B}" type="parTrans" cxnId="{EDE4DFFD-667E-44ED-9F90-F780DF37DBCE}">
      <dgm:prSet/>
      <dgm:spPr/>
      <dgm:t>
        <a:bodyPr/>
        <a:lstStyle/>
        <a:p>
          <a:endParaRPr lang="sv-SE"/>
        </a:p>
      </dgm:t>
    </dgm:pt>
    <dgm:pt modelId="{1E6B86C7-ED52-4ECE-AE9D-DA5495E97E87}" type="sibTrans" cxnId="{EDE4DFFD-667E-44ED-9F90-F780DF37DBCE}">
      <dgm:prSet/>
      <dgm:spPr/>
      <dgm:t>
        <a:bodyPr/>
        <a:lstStyle/>
        <a:p>
          <a:endParaRPr lang="sv-SE"/>
        </a:p>
      </dgm:t>
    </dgm:pt>
    <dgm:pt modelId="{CEFBC8F6-1A98-4F54-906A-A0FC50F1363C}">
      <dgm:prSet phldrT="[Text]"/>
      <dgm:spPr/>
      <dgm:t>
        <a:bodyPr/>
        <a:lstStyle/>
        <a:p>
          <a:r>
            <a:rPr lang="sv-SE" dirty="0" err="1" smtClean="0"/>
            <a:t>Teachers</a:t>
          </a:r>
          <a:r>
            <a:rPr lang="sv-SE" dirty="0" smtClean="0"/>
            <a:t> / Supervisors</a:t>
          </a:r>
          <a:endParaRPr lang="sv-SE" dirty="0"/>
        </a:p>
      </dgm:t>
    </dgm:pt>
    <dgm:pt modelId="{9B3A1B73-44EC-4D96-B5E0-E994F955DE45}" type="parTrans" cxnId="{528D9773-5A65-4994-9A61-C78CBDD651CB}">
      <dgm:prSet/>
      <dgm:spPr/>
      <dgm:t>
        <a:bodyPr/>
        <a:lstStyle/>
        <a:p>
          <a:endParaRPr lang="sv-SE"/>
        </a:p>
      </dgm:t>
    </dgm:pt>
    <dgm:pt modelId="{935BAAF2-D52B-4959-831E-199160FE5ABE}" type="sibTrans" cxnId="{528D9773-5A65-4994-9A61-C78CBDD651CB}">
      <dgm:prSet/>
      <dgm:spPr/>
      <dgm:t>
        <a:bodyPr/>
        <a:lstStyle/>
        <a:p>
          <a:endParaRPr lang="sv-SE"/>
        </a:p>
      </dgm:t>
    </dgm:pt>
    <dgm:pt modelId="{05A6A78D-FE84-41BB-9363-C6E9F191D4A5}">
      <dgm:prSet phldrT="[Text]"/>
      <dgm:spPr/>
      <dgm:t>
        <a:bodyPr/>
        <a:lstStyle/>
        <a:p>
          <a:r>
            <a:rPr lang="sv-SE" dirty="0" smtClean="0"/>
            <a:t>Present </a:t>
          </a:r>
          <a:r>
            <a:rPr lang="sv-SE" dirty="0" err="1" smtClean="0"/>
            <a:t>colleauges</a:t>
          </a:r>
          <a:endParaRPr lang="sv-SE" dirty="0"/>
        </a:p>
      </dgm:t>
    </dgm:pt>
    <dgm:pt modelId="{FC3A0167-FEE9-43B0-B9E6-D1729B473D79}" type="parTrans" cxnId="{31793D2E-ADEA-412F-9FA7-2C93E70D864F}">
      <dgm:prSet/>
      <dgm:spPr/>
      <dgm:t>
        <a:bodyPr/>
        <a:lstStyle/>
        <a:p>
          <a:endParaRPr lang="sv-SE"/>
        </a:p>
      </dgm:t>
    </dgm:pt>
    <dgm:pt modelId="{545C243E-C9B5-4773-89CF-DCAB11FB2919}" type="sibTrans" cxnId="{31793D2E-ADEA-412F-9FA7-2C93E70D864F}">
      <dgm:prSet/>
      <dgm:spPr/>
      <dgm:t>
        <a:bodyPr/>
        <a:lstStyle/>
        <a:p>
          <a:endParaRPr lang="sv-SE"/>
        </a:p>
      </dgm:t>
    </dgm:pt>
    <dgm:pt modelId="{380E57C9-2775-4F80-804E-916AD2281F8E}">
      <dgm:prSet phldrT="[Text]"/>
      <dgm:spPr/>
      <dgm:t>
        <a:bodyPr/>
        <a:lstStyle/>
        <a:p>
          <a:r>
            <a:rPr lang="sv-SE" dirty="0" smtClean="0"/>
            <a:t>Industry </a:t>
          </a:r>
          <a:r>
            <a:rPr lang="sv-SE" dirty="0" err="1" smtClean="0"/>
            <a:t>related</a:t>
          </a:r>
          <a:r>
            <a:rPr lang="sv-SE" dirty="0" smtClean="0"/>
            <a:t> </a:t>
          </a:r>
          <a:r>
            <a:rPr lang="sv-SE" dirty="0" err="1" smtClean="0"/>
            <a:t>contacts</a:t>
          </a:r>
          <a:endParaRPr lang="sv-SE" dirty="0"/>
        </a:p>
      </dgm:t>
    </dgm:pt>
    <dgm:pt modelId="{34A16943-D7C1-4474-AC63-0EC51644E41C}" type="parTrans" cxnId="{558817E7-75C3-45E1-B8B6-F667269CC531}">
      <dgm:prSet/>
      <dgm:spPr/>
      <dgm:t>
        <a:bodyPr/>
        <a:lstStyle/>
        <a:p>
          <a:endParaRPr lang="sv-SE"/>
        </a:p>
      </dgm:t>
    </dgm:pt>
    <dgm:pt modelId="{46F3FD11-0ECB-4B33-992B-342A9C0071CB}" type="sibTrans" cxnId="{558817E7-75C3-45E1-B8B6-F667269CC531}">
      <dgm:prSet/>
      <dgm:spPr/>
      <dgm:t>
        <a:bodyPr/>
        <a:lstStyle/>
        <a:p>
          <a:endParaRPr lang="sv-SE"/>
        </a:p>
      </dgm:t>
    </dgm:pt>
    <dgm:pt modelId="{634293EF-A936-46C6-B96D-5CCA0FA287A3}" type="pres">
      <dgm:prSet presAssocID="{4A715D41-1C22-4DC8-96C6-D3B916922614}" presName="Name0" presStyleCnt="0">
        <dgm:presLayoutVars>
          <dgm:chMax val="21"/>
          <dgm:chPref val="21"/>
        </dgm:presLayoutVars>
      </dgm:prSet>
      <dgm:spPr/>
      <dgm:t>
        <a:bodyPr/>
        <a:lstStyle/>
        <a:p>
          <a:endParaRPr lang="sv-SE"/>
        </a:p>
      </dgm:t>
    </dgm:pt>
    <dgm:pt modelId="{F7AEA205-2F31-4E11-A779-95FBE9DC153B}" type="pres">
      <dgm:prSet presAssocID="{B9B8D9ED-DD0B-48E5-88FE-950FB039ABB7}" presName="text1" presStyleCnt="0"/>
      <dgm:spPr/>
    </dgm:pt>
    <dgm:pt modelId="{CCB7CE89-311B-47D3-B15C-2C2438CD74F7}" type="pres">
      <dgm:prSet presAssocID="{B9B8D9ED-DD0B-48E5-88FE-950FB039ABB7}" presName="textRepeatNode" presStyleLbl="alignNode1" presStyleIdx="0" presStyleCnt="10">
        <dgm:presLayoutVars>
          <dgm:chMax val="0"/>
          <dgm:chPref val="0"/>
          <dgm:bulletEnabled val="1"/>
        </dgm:presLayoutVars>
      </dgm:prSet>
      <dgm:spPr/>
      <dgm:t>
        <a:bodyPr/>
        <a:lstStyle/>
        <a:p>
          <a:endParaRPr lang="sv-SE"/>
        </a:p>
      </dgm:t>
    </dgm:pt>
    <dgm:pt modelId="{D374E896-F43D-41BE-96FD-6CFD577E3D7F}" type="pres">
      <dgm:prSet presAssocID="{B9B8D9ED-DD0B-48E5-88FE-950FB039ABB7}" presName="textaccent1" presStyleCnt="0"/>
      <dgm:spPr/>
    </dgm:pt>
    <dgm:pt modelId="{FD6ABFCF-B57A-498C-BC60-198DCE62E912}" type="pres">
      <dgm:prSet presAssocID="{B9B8D9ED-DD0B-48E5-88FE-950FB039ABB7}" presName="accentRepeatNode" presStyleLbl="solidAlignAcc1" presStyleIdx="0" presStyleCnt="20"/>
      <dgm:spPr/>
    </dgm:pt>
    <dgm:pt modelId="{18039AF5-E8BB-46B9-BD00-76BBB105113A}" type="pres">
      <dgm:prSet presAssocID="{E67E4A1E-F341-407D-B41C-C729A6E86E13}" presName="image1" presStyleCnt="0"/>
      <dgm:spPr/>
    </dgm:pt>
    <dgm:pt modelId="{C7825A18-D864-4298-97C4-5162944AE457}" type="pres">
      <dgm:prSet presAssocID="{E67E4A1E-F341-407D-B41C-C729A6E86E13}" presName="imageRepeatNode" presStyleLbl="alignAcc1" presStyleIdx="0" presStyleCnt="10"/>
      <dgm:spPr/>
      <dgm:t>
        <a:bodyPr/>
        <a:lstStyle/>
        <a:p>
          <a:endParaRPr lang="sv-SE"/>
        </a:p>
      </dgm:t>
    </dgm:pt>
    <dgm:pt modelId="{EAAA53C4-916C-4DD4-932D-C4B3EF6FE97B}" type="pres">
      <dgm:prSet presAssocID="{E67E4A1E-F341-407D-B41C-C729A6E86E13}" presName="imageaccent1" presStyleCnt="0"/>
      <dgm:spPr/>
    </dgm:pt>
    <dgm:pt modelId="{6C6A72A3-B165-4DE9-938C-4D146094972B}" type="pres">
      <dgm:prSet presAssocID="{E67E4A1E-F341-407D-B41C-C729A6E86E13}" presName="accentRepeatNode" presStyleLbl="solidAlignAcc1" presStyleIdx="1" presStyleCnt="20"/>
      <dgm:spPr/>
    </dgm:pt>
    <dgm:pt modelId="{68057D9C-C59A-4C07-AD82-BA20431FAFC9}" type="pres">
      <dgm:prSet presAssocID="{AA6E6E6A-8594-4B38-B17B-106AD21A972B}" presName="text2" presStyleCnt="0"/>
      <dgm:spPr/>
    </dgm:pt>
    <dgm:pt modelId="{FA024C17-94B9-4DB3-9CB8-FAAD620A1EF3}" type="pres">
      <dgm:prSet presAssocID="{AA6E6E6A-8594-4B38-B17B-106AD21A972B}" presName="textRepeatNode" presStyleLbl="alignNode1" presStyleIdx="1" presStyleCnt="10">
        <dgm:presLayoutVars>
          <dgm:chMax val="0"/>
          <dgm:chPref val="0"/>
          <dgm:bulletEnabled val="1"/>
        </dgm:presLayoutVars>
      </dgm:prSet>
      <dgm:spPr/>
      <dgm:t>
        <a:bodyPr/>
        <a:lstStyle/>
        <a:p>
          <a:endParaRPr lang="sv-SE"/>
        </a:p>
      </dgm:t>
    </dgm:pt>
    <dgm:pt modelId="{4795A53E-1F03-4F5B-8D5B-86CB86D16020}" type="pres">
      <dgm:prSet presAssocID="{AA6E6E6A-8594-4B38-B17B-106AD21A972B}" presName="textaccent2" presStyleCnt="0"/>
      <dgm:spPr/>
    </dgm:pt>
    <dgm:pt modelId="{E6A844E9-DFBD-4835-9672-3769A56A3F7C}" type="pres">
      <dgm:prSet presAssocID="{AA6E6E6A-8594-4B38-B17B-106AD21A972B}" presName="accentRepeatNode" presStyleLbl="solidAlignAcc1" presStyleIdx="2" presStyleCnt="20"/>
      <dgm:spPr/>
    </dgm:pt>
    <dgm:pt modelId="{ED99BADA-6A4D-4FAD-BF21-147E41F39203}" type="pres">
      <dgm:prSet presAssocID="{34B50157-C186-480C-BB9E-0B1279862948}" presName="image2" presStyleCnt="0"/>
      <dgm:spPr/>
    </dgm:pt>
    <dgm:pt modelId="{BD60B61E-DDA9-4DDF-BAC8-83659201D408}" type="pres">
      <dgm:prSet presAssocID="{34B50157-C186-480C-BB9E-0B1279862948}" presName="imageRepeatNode" presStyleLbl="alignAcc1" presStyleIdx="1" presStyleCnt="10"/>
      <dgm:spPr/>
      <dgm:t>
        <a:bodyPr/>
        <a:lstStyle/>
        <a:p>
          <a:endParaRPr lang="sv-SE"/>
        </a:p>
      </dgm:t>
    </dgm:pt>
    <dgm:pt modelId="{CF60D46A-3875-42E4-864D-54E34DC5895E}" type="pres">
      <dgm:prSet presAssocID="{34B50157-C186-480C-BB9E-0B1279862948}" presName="imageaccent2" presStyleCnt="0"/>
      <dgm:spPr/>
    </dgm:pt>
    <dgm:pt modelId="{D5481965-67A7-4DF7-A824-05A82958C0BF}" type="pres">
      <dgm:prSet presAssocID="{34B50157-C186-480C-BB9E-0B1279862948}" presName="accentRepeatNode" presStyleLbl="solidAlignAcc1" presStyleIdx="3" presStyleCnt="20"/>
      <dgm:spPr/>
    </dgm:pt>
    <dgm:pt modelId="{CA8881B7-EC94-4424-8376-07D638F7B8CA}" type="pres">
      <dgm:prSet presAssocID="{E0BE6A20-9D11-4B1A-95F6-D7A886A3F914}" presName="text3" presStyleCnt="0"/>
      <dgm:spPr/>
    </dgm:pt>
    <dgm:pt modelId="{7F60AFAF-21B4-4FEC-AAAE-1584452BF450}" type="pres">
      <dgm:prSet presAssocID="{E0BE6A20-9D11-4B1A-95F6-D7A886A3F914}" presName="textRepeatNode" presStyleLbl="alignNode1" presStyleIdx="2" presStyleCnt="10">
        <dgm:presLayoutVars>
          <dgm:chMax val="0"/>
          <dgm:chPref val="0"/>
          <dgm:bulletEnabled val="1"/>
        </dgm:presLayoutVars>
      </dgm:prSet>
      <dgm:spPr/>
      <dgm:t>
        <a:bodyPr/>
        <a:lstStyle/>
        <a:p>
          <a:endParaRPr lang="sv-SE"/>
        </a:p>
      </dgm:t>
    </dgm:pt>
    <dgm:pt modelId="{6F01B94E-895E-4074-A29E-D28DE8981539}" type="pres">
      <dgm:prSet presAssocID="{E0BE6A20-9D11-4B1A-95F6-D7A886A3F914}" presName="textaccent3" presStyleCnt="0"/>
      <dgm:spPr/>
    </dgm:pt>
    <dgm:pt modelId="{4BBD15F9-BEB8-48AE-8BC8-13EE7143576C}" type="pres">
      <dgm:prSet presAssocID="{E0BE6A20-9D11-4B1A-95F6-D7A886A3F914}" presName="accentRepeatNode" presStyleLbl="solidAlignAcc1" presStyleIdx="4" presStyleCnt="20"/>
      <dgm:spPr/>
    </dgm:pt>
    <dgm:pt modelId="{7C927F93-B67D-4A3C-BE49-F4D77530D1F1}" type="pres">
      <dgm:prSet presAssocID="{2802CA9A-29DE-4882-B417-2C33BE395E3A}" presName="image3" presStyleCnt="0"/>
      <dgm:spPr/>
    </dgm:pt>
    <dgm:pt modelId="{C1B3093A-AB93-4026-A0D0-C7B583FF962C}" type="pres">
      <dgm:prSet presAssocID="{2802CA9A-29DE-4882-B417-2C33BE395E3A}" presName="imageRepeatNode" presStyleLbl="alignAcc1" presStyleIdx="2" presStyleCnt="10"/>
      <dgm:spPr/>
      <dgm:t>
        <a:bodyPr/>
        <a:lstStyle/>
        <a:p>
          <a:endParaRPr lang="sv-SE"/>
        </a:p>
      </dgm:t>
    </dgm:pt>
    <dgm:pt modelId="{D388A79E-98A0-42A4-9DDC-FBA3B71C1EBA}" type="pres">
      <dgm:prSet presAssocID="{2802CA9A-29DE-4882-B417-2C33BE395E3A}" presName="imageaccent3" presStyleCnt="0"/>
      <dgm:spPr/>
    </dgm:pt>
    <dgm:pt modelId="{78222225-9165-4593-A183-1D153890E595}" type="pres">
      <dgm:prSet presAssocID="{2802CA9A-29DE-4882-B417-2C33BE395E3A}" presName="accentRepeatNode" presStyleLbl="solidAlignAcc1" presStyleIdx="5" presStyleCnt="20"/>
      <dgm:spPr/>
    </dgm:pt>
    <dgm:pt modelId="{8CF3C758-CFCA-408D-AFD9-4EBBA09BBC99}" type="pres">
      <dgm:prSet presAssocID="{75468BDE-84C3-44C0-89F0-B56A9E456D0A}" presName="text4" presStyleCnt="0"/>
      <dgm:spPr/>
    </dgm:pt>
    <dgm:pt modelId="{295A8286-69A6-4D09-873C-C2CBE4196321}" type="pres">
      <dgm:prSet presAssocID="{75468BDE-84C3-44C0-89F0-B56A9E456D0A}" presName="textRepeatNode" presStyleLbl="alignNode1" presStyleIdx="3" presStyleCnt="10">
        <dgm:presLayoutVars>
          <dgm:chMax val="0"/>
          <dgm:chPref val="0"/>
          <dgm:bulletEnabled val="1"/>
        </dgm:presLayoutVars>
      </dgm:prSet>
      <dgm:spPr/>
      <dgm:t>
        <a:bodyPr/>
        <a:lstStyle/>
        <a:p>
          <a:endParaRPr lang="sv-SE"/>
        </a:p>
      </dgm:t>
    </dgm:pt>
    <dgm:pt modelId="{34A9D629-400A-4172-A597-721B671F2DF7}" type="pres">
      <dgm:prSet presAssocID="{75468BDE-84C3-44C0-89F0-B56A9E456D0A}" presName="textaccent4" presStyleCnt="0"/>
      <dgm:spPr/>
    </dgm:pt>
    <dgm:pt modelId="{19721F01-830E-453B-8E30-21878FD5158C}" type="pres">
      <dgm:prSet presAssocID="{75468BDE-84C3-44C0-89F0-B56A9E456D0A}" presName="accentRepeatNode" presStyleLbl="solidAlignAcc1" presStyleIdx="6" presStyleCnt="20"/>
      <dgm:spPr/>
    </dgm:pt>
    <dgm:pt modelId="{F4880788-5885-4572-A431-162B32DFB2AC}" type="pres">
      <dgm:prSet presAssocID="{E5F234C3-90E0-405F-80E5-DC0209AEC3D3}" presName="image4" presStyleCnt="0"/>
      <dgm:spPr/>
    </dgm:pt>
    <dgm:pt modelId="{03EC3552-052B-4F06-913C-020515243F11}" type="pres">
      <dgm:prSet presAssocID="{E5F234C3-90E0-405F-80E5-DC0209AEC3D3}" presName="imageRepeatNode" presStyleLbl="alignAcc1" presStyleIdx="3" presStyleCnt="10"/>
      <dgm:spPr/>
      <dgm:t>
        <a:bodyPr/>
        <a:lstStyle/>
        <a:p>
          <a:endParaRPr lang="sv-SE"/>
        </a:p>
      </dgm:t>
    </dgm:pt>
    <dgm:pt modelId="{6A765456-3DB4-495E-8A9B-E600655F8925}" type="pres">
      <dgm:prSet presAssocID="{E5F234C3-90E0-405F-80E5-DC0209AEC3D3}" presName="imageaccent4" presStyleCnt="0"/>
      <dgm:spPr/>
    </dgm:pt>
    <dgm:pt modelId="{535CBD5D-DAC8-4569-AC1C-C0B6BA97DEDA}" type="pres">
      <dgm:prSet presAssocID="{E5F234C3-90E0-405F-80E5-DC0209AEC3D3}" presName="accentRepeatNode" presStyleLbl="solidAlignAcc1" presStyleIdx="7" presStyleCnt="20"/>
      <dgm:spPr/>
    </dgm:pt>
    <dgm:pt modelId="{72D08F1D-86D8-4625-B3D0-853C0EDB3902}" type="pres">
      <dgm:prSet presAssocID="{5A22FCC9-A6AC-4319-9189-DFAD2F54E9D1}" presName="text5" presStyleCnt="0"/>
      <dgm:spPr/>
    </dgm:pt>
    <dgm:pt modelId="{96506FAB-E32D-4850-9A30-5E73D87AB816}" type="pres">
      <dgm:prSet presAssocID="{5A22FCC9-A6AC-4319-9189-DFAD2F54E9D1}" presName="textRepeatNode" presStyleLbl="alignNode1" presStyleIdx="4" presStyleCnt="10">
        <dgm:presLayoutVars>
          <dgm:chMax val="0"/>
          <dgm:chPref val="0"/>
          <dgm:bulletEnabled val="1"/>
        </dgm:presLayoutVars>
      </dgm:prSet>
      <dgm:spPr/>
      <dgm:t>
        <a:bodyPr/>
        <a:lstStyle/>
        <a:p>
          <a:endParaRPr lang="sv-SE"/>
        </a:p>
      </dgm:t>
    </dgm:pt>
    <dgm:pt modelId="{50E771FA-DD8B-48CC-9C7F-A09353A4B68A}" type="pres">
      <dgm:prSet presAssocID="{5A22FCC9-A6AC-4319-9189-DFAD2F54E9D1}" presName="textaccent5" presStyleCnt="0"/>
      <dgm:spPr/>
    </dgm:pt>
    <dgm:pt modelId="{1907987C-65AE-4B65-87CC-67E38E606794}" type="pres">
      <dgm:prSet presAssocID="{5A22FCC9-A6AC-4319-9189-DFAD2F54E9D1}" presName="accentRepeatNode" presStyleLbl="solidAlignAcc1" presStyleIdx="8" presStyleCnt="20"/>
      <dgm:spPr/>
    </dgm:pt>
    <dgm:pt modelId="{77134DAB-04E2-4FA6-B4AC-4B1CBCB06202}" type="pres">
      <dgm:prSet presAssocID="{816250B2-B2A3-450F-AAFB-DBA0934BDCA2}" presName="image5" presStyleCnt="0"/>
      <dgm:spPr/>
    </dgm:pt>
    <dgm:pt modelId="{D8959EE4-3C3A-40EA-83E5-7E04E209D8D5}" type="pres">
      <dgm:prSet presAssocID="{816250B2-B2A3-450F-AAFB-DBA0934BDCA2}" presName="imageRepeatNode" presStyleLbl="alignAcc1" presStyleIdx="4" presStyleCnt="10"/>
      <dgm:spPr/>
      <dgm:t>
        <a:bodyPr/>
        <a:lstStyle/>
        <a:p>
          <a:endParaRPr lang="sv-SE"/>
        </a:p>
      </dgm:t>
    </dgm:pt>
    <dgm:pt modelId="{02D85C33-C587-4A90-8B43-5A2625BA2B49}" type="pres">
      <dgm:prSet presAssocID="{816250B2-B2A3-450F-AAFB-DBA0934BDCA2}" presName="imageaccent5" presStyleCnt="0"/>
      <dgm:spPr/>
    </dgm:pt>
    <dgm:pt modelId="{77A64A19-CBDF-4BA9-98CE-44D8F43C2389}" type="pres">
      <dgm:prSet presAssocID="{816250B2-B2A3-450F-AAFB-DBA0934BDCA2}" presName="accentRepeatNode" presStyleLbl="solidAlignAcc1" presStyleIdx="9" presStyleCnt="20"/>
      <dgm:spPr/>
    </dgm:pt>
    <dgm:pt modelId="{1FA4A2FA-77E2-468F-BE61-881A73981362}" type="pres">
      <dgm:prSet presAssocID="{CD81E688-D1EC-435E-8B8D-A12BF9312E32}" presName="text6" presStyleCnt="0"/>
      <dgm:spPr/>
    </dgm:pt>
    <dgm:pt modelId="{C3568584-F8EA-478D-B5A0-EB258ABDC4B4}" type="pres">
      <dgm:prSet presAssocID="{CD81E688-D1EC-435E-8B8D-A12BF9312E32}" presName="textRepeatNode" presStyleLbl="alignNode1" presStyleIdx="5" presStyleCnt="10">
        <dgm:presLayoutVars>
          <dgm:chMax val="0"/>
          <dgm:chPref val="0"/>
          <dgm:bulletEnabled val="1"/>
        </dgm:presLayoutVars>
      </dgm:prSet>
      <dgm:spPr/>
      <dgm:t>
        <a:bodyPr/>
        <a:lstStyle/>
        <a:p>
          <a:endParaRPr lang="sv-SE"/>
        </a:p>
      </dgm:t>
    </dgm:pt>
    <dgm:pt modelId="{53987604-12C6-4B42-AA4B-CA3FDC5E7F31}" type="pres">
      <dgm:prSet presAssocID="{CD81E688-D1EC-435E-8B8D-A12BF9312E32}" presName="textaccent6" presStyleCnt="0"/>
      <dgm:spPr/>
    </dgm:pt>
    <dgm:pt modelId="{5557FF79-1010-46CB-B57E-738694CB7AFD}" type="pres">
      <dgm:prSet presAssocID="{CD81E688-D1EC-435E-8B8D-A12BF9312E32}" presName="accentRepeatNode" presStyleLbl="solidAlignAcc1" presStyleIdx="10" presStyleCnt="20"/>
      <dgm:spPr/>
    </dgm:pt>
    <dgm:pt modelId="{93C4B517-244F-4F79-8706-AE66B82FC60E}" type="pres">
      <dgm:prSet presAssocID="{F1034E90-BEDB-43FD-B0A4-7F1043705E84}" presName="image6" presStyleCnt="0"/>
      <dgm:spPr/>
    </dgm:pt>
    <dgm:pt modelId="{041B16CF-F251-4FAD-9E67-07A3D9FEF77E}" type="pres">
      <dgm:prSet presAssocID="{F1034E90-BEDB-43FD-B0A4-7F1043705E84}" presName="imageRepeatNode" presStyleLbl="alignAcc1" presStyleIdx="5" presStyleCnt="10"/>
      <dgm:spPr/>
      <dgm:t>
        <a:bodyPr/>
        <a:lstStyle/>
        <a:p>
          <a:endParaRPr lang="sv-SE"/>
        </a:p>
      </dgm:t>
    </dgm:pt>
    <dgm:pt modelId="{55A47C5F-829D-4694-A15B-C18F42461F9F}" type="pres">
      <dgm:prSet presAssocID="{F1034E90-BEDB-43FD-B0A4-7F1043705E84}" presName="imageaccent6" presStyleCnt="0"/>
      <dgm:spPr/>
    </dgm:pt>
    <dgm:pt modelId="{C4F69CAD-D751-445B-998D-90A11AF97405}" type="pres">
      <dgm:prSet presAssocID="{F1034E90-BEDB-43FD-B0A4-7F1043705E84}" presName="accentRepeatNode" presStyleLbl="solidAlignAcc1" presStyleIdx="11" presStyleCnt="20"/>
      <dgm:spPr/>
    </dgm:pt>
    <dgm:pt modelId="{B55F4126-3A3E-40B6-BA5D-9644C9715469}" type="pres">
      <dgm:prSet presAssocID="{2A1AE8EF-A33B-406F-A6FB-6A197F422C10}" presName="text7" presStyleCnt="0"/>
      <dgm:spPr/>
    </dgm:pt>
    <dgm:pt modelId="{8C3D7277-F98A-47CE-B1FA-AE8B491C6468}" type="pres">
      <dgm:prSet presAssocID="{2A1AE8EF-A33B-406F-A6FB-6A197F422C10}" presName="textRepeatNode" presStyleLbl="alignNode1" presStyleIdx="6" presStyleCnt="10">
        <dgm:presLayoutVars>
          <dgm:chMax val="0"/>
          <dgm:chPref val="0"/>
          <dgm:bulletEnabled val="1"/>
        </dgm:presLayoutVars>
      </dgm:prSet>
      <dgm:spPr/>
      <dgm:t>
        <a:bodyPr/>
        <a:lstStyle/>
        <a:p>
          <a:endParaRPr lang="sv-SE"/>
        </a:p>
      </dgm:t>
    </dgm:pt>
    <dgm:pt modelId="{559D1D55-A79F-4D78-BC8E-ED4A1794C9B9}" type="pres">
      <dgm:prSet presAssocID="{2A1AE8EF-A33B-406F-A6FB-6A197F422C10}" presName="textaccent7" presStyleCnt="0"/>
      <dgm:spPr/>
    </dgm:pt>
    <dgm:pt modelId="{A87CD0DD-4E6E-4958-936F-C4A0EB1F5E4D}" type="pres">
      <dgm:prSet presAssocID="{2A1AE8EF-A33B-406F-A6FB-6A197F422C10}" presName="accentRepeatNode" presStyleLbl="solidAlignAcc1" presStyleIdx="12" presStyleCnt="20"/>
      <dgm:spPr/>
    </dgm:pt>
    <dgm:pt modelId="{4A945DB8-F08F-40D5-84D2-367A8BE1418A}" type="pres">
      <dgm:prSet presAssocID="{1E6B86C7-ED52-4ECE-AE9D-DA5495E97E87}" presName="image7" presStyleCnt="0"/>
      <dgm:spPr/>
    </dgm:pt>
    <dgm:pt modelId="{E6E6EDF8-7F0E-4639-8C1B-B8AF9865C5FF}" type="pres">
      <dgm:prSet presAssocID="{1E6B86C7-ED52-4ECE-AE9D-DA5495E97E87}" presName="imageRepeatNode" presStyleLbl="alignAcc1" presStyleIdx="6" presStyleCnt="10"/>
      <dgm:spPr/>
      <dgm:t>
        <a:bodyPr/>
        <a:lstStyle/>
        <a:p>
          <a:endParaRPr lang="sv-SE"/>
        </a:p>
      </dgm:t>
    </dgm:pt>
    <dgm:pt modelId="{D130B17F-89C6-4728-8A23-00546F9E14D3}" type="pres">
      <dgm:prSet presAssocID="{1E6B86C7-ED52-4ECE-AE9D-DA5495E97E87}" presName="imageaccent7" presStyleCnt="0"/>
      <dgm:spPr/>
    </dgm:pt>
    <dgm:pt modelId="{F47816CF-180A-4E25-A8BA-D4A40F5D1B90}" type="pres">
      <dgm:prSet presAssocID="{1E6B86C7-ED52-4ECE-AE9D-DA5495E97E87}" presName="accentRepeatNode" presStyleLbl="solidAlignAcc1" presStyleIdx="13" presStyleCnt="20"/>
      <dgm:spPr/>
    </dgm:pt>
    <dgm:pt modelId="{588E43BE-97CA-4D20-B726-BA1596D7B710}" type="pres">
      <dgm:prSet presAssocID="{CEFBC8F6-1A98-4F54-906A-A0FC50F1363C}" presName="text8" presStyleCnt="0"/>
      <dgm:spPr/>
    </dgm:pt>
    <dgm:pt modelId="{A66EE573-0D04-4891-9543-87A59B41EF8B}" type="pres">
      <dgm:prSet presAssocID="{CEFBC8F6-1A98-4F54-906A-A0FC50F1363C}" presName="textRepeatNode" presStyleLbl="alignNode1" presStyleIdx="7" presStyleCnt="10">
        <dgm:presLayoutVars>
          <dgm:chMax val="0"/>
          <dgm:chPref val="0"/>
          <dgm:bulletEnabled val="1"/>
        </dgm:presLayoutVars>
      </dgm:prSet>
      <dgm:spPr/>
      <dgm:t>
        <a:bodyPr/>
        <a:lstStyle/>
        <a:p>
          <a:endParaRPr lang="sv-SE"/>
        </a:p>
      </dgm:t>
    </dgm:pt>
    <dgm:pt modelId="{D92219DE-39D5-46CA-8AB0-181FBDD06FA6}" type="pres">
      <dgm:prSet presAssocID="{CEFBC8F6-1A98-4F54-906A-A0FC50F1363C}" presName="textaccent8" presStyleCnt="0"/>
      <dgm:spPr/>
    </dgm:pt>
    <dgm:pt modelId="{F60CBE70-0D6F-4EAA-BB03-58A681B59493}" type="pres">
      <dgm:prSet presAssocID="{CEFBC8F6-1A98-4F54-906A-A0FC50F1363C}" presName="accentRepeatNode" presStyleLbl="solidAlignAcc1" presStyleIdx="14" presStyleCnt="20"/>
      <dgm:spPr/>
    </dgm:pt>
    <dgm:pt modelId="{251E1025-218D-46AE-8E2C-09438CF6A15C}" type="pres">
      <dgm:prSet presAssocID="{935BAAF2-D52B-4959-831E-199160FE5ABE}" presName="image8" presStyleCnt="0"/>
      <dgm:spPr/>
    </dgm:pt>
    <dgm:pt modelId="{C1ABB82C-19FA-487F-8156-5792C066DDF6}" type="pres">
      <dgm:prSet presAssocID="{935BAAF2-D52B-4959-831E-199160FE5ABE}" presName="imageRepeatNode" presStyleLbl="alignAcc1" presStyleIdx="7" presStyleCnt="10"/>
      <dgm:spPr/>
      <dgm:t>
        <a:bodyPr/>
        <a:lstStyle/>
        <a:p>
          <a:endParaRPr lang="sv-SE"/>
        </a:p>
      </dgm:t>
    </dgm:pt>
    <dgm:pt modelId="{773725A5-A994-4B71-920C-2CF406076FBD}" type="pres">
      <dgm:prSet presAssocID="{935BAAF2-D52B-4959-831E-199160FE5ABE}" presName="imageaccent8" presStyleCnt="0"/>
      <dgm:spPr/>
    </dgm:pt>
    <dgm:pt modelId="{7733DE37-3CA8-46C3-917B-9A6F6CF0F09D}" type="pres">
      <dgm:prSet presAssocID="{935BAAF2-D52B-4959-831E-199160FE5ABE}" presName="accentRepeatNode" presStyleLbl="solidAlignAcc1" presStyleIdx="15" presStyleCnt="20"/>
      <dgm:spPr/>
    </dgm:pt>
    <dgm:pt modelId="{432518E5-9EA0-49CF-9141-CE81D4C4ABD2}" type="pres">
      <dgm:prSet presAssocID="{05A6A78D-FE84-41BB-9363-C6E9F191D4A5}" presName="text9" presStyleCnt="0"/>
      <dgm:spPr/>
    </dgm:pt>
    <dgm:pt modelId="{F9C95760-A3E8-4478-9AAC-3B98B32CD02F}" type="pres">
      <dgm:prSet presAssocID="{05A6A78D-FE84-41BB-9363-C6E9F191D4A5}" presName="textRepeatNode" presStyleLbl="alignNode1" presStyleIdx="8" presStyleCnt="10">
        <dgm:presLayoutVars>
          <dgm:chMax val="0"/>
          <dgm:chPref val="0"/>
          <dgm:bulletEnabled val="1"/>
        </dgm:presLayoutVars>
      </dgm:prSet>
      <dgm:spPr/>
      <dgm:t>
        <a:bodyPr/>
        <a:lstStyle/>
        <a:p>
          <a:endParaRPr lang="sv-SE"/>
        </a:p>
      </dgm:t>
    </dgm:pt>
    <dgm:pt modelId="{4202D476-FDAB-4CF1-886C-8646F984E06C}" type="pres">
      <dgm:prSet presAssocID="{05A6A78D-FE84-41BB-9363-C6E9F191D4A5}" presName="textaccent9" presStyleCnt="0"/>
      <dgm:spPr/>
    </dgm:pt>
    <dgm:pt modelId="{07A224ED-36CE-424B-9ABC-F7BA57C7D886}" type="pres">
      <dgm:prSet presAssocID="{05A6A78D-FE84-41BB-9363-C6E9F191D4A5}" presName="accentRepeatNode" presStyleLbl="solidAlignAcc1" presStyleIdx="16" presStyleCnt="20"/>
      <dgm:spPr/>
    </dgm:pt>
    <dgm:pt modelId="{065BC544-4B4D-44EB-8C4C-58EF59D7CB88}" type="pres">
      <dgm:prSet presAssocID="{545C243E-C9B5-4773-89CF-DCAB11FB2919}" presName="image9" presStyleCnt="0"/>
      <dgm:spPr/>
    </dgm:pt>
    <dgm:pt modelId="{EFF302E6-8A75-468E-95B6-D65A142B0E1D}" type="pres">
      <dgm:prSet presAssocID="{545C243E-C9B5-4773-89CF-DCAB11FB2919}" presName="imageRepeatNode" presStyleLbl="alignAcc1" presStyleIdx="8" presStyleCnt="10"/>
      <dgm:spPr/>
      <dgm:t>
        <a:bodyPr/>
        <a:lstStyle/>
        <a:p>
          <a:endParaRPr lang="sv-SE"/>
        </a:p>
      </dgm:t>
    </dgm:pt>
    <dgm:pt modelId="{C60A649C-181A-4B1E-B004-659044F4AC8A}" type="pres">
      <dgm:prSet presAssocID="{545C243E-C9B5-4773-89CF-DCAB11FB2919}" presName="imageaccent9" presStyleCnt="0"/>
      <dgm:spPr/>
    </dgm:pt>
    <dgm:pt modelId="{C069AD1B-AE0C-4EDE-9E0D-0230048420ED}" type="pres">
      <dgm:prSet presAssocID="{545C243E-C9B5-4773-89CF-DCAB11FB2919}" presName="accentRepeatNode" presStyleLbl="solidAlignAcc1" presStyleIdx="17" presStyleCnt="20"/>
      <dgm:spPr/>
    </dgm:pt>
    <dgm:pt modelId="{1136AE5B-95B5-4465-AFF1-600BAFD8A148}" type="pres">
      <dgm:prSet presAssocID="{380E57C9-2775-4F80-804E-916AD2281F8E}" presName="text10" presStyleCnt="0"/>
      <dgm:spPr/>
    </dgm:pt>
    <dgm:pt modelId="{F344CC9A-D3A2-49F0-AC5A-9901C451B755}" type="pres">
      <dgm:prSet presAssocID="{380E57C9-2775-4F80-804E-916AD2281F8E}" presName="textRepeatNode" presStyleLbl="alignNode1" presStyleIdx="9" presStyleCnt="10">
        <dgm:presLayoutVars>
          <dgm:chMax val="0"/>
          <dgm:chPref val="0"/>
          <dgm:bulletEnabled val="1"/>
        </dgm:presLayoutVars>
      </dgm:prSet>
      <dgm:spPr/>
      <dgm:t>
        <a:bodyPr/>
        <a:lstStyle/>
        <a:p>
          <a:endParaRPr lang="sv-SE"/>
        </a:p>
      </dgm:t>
    </dgm:pt>
    <dgm:pt modelId="{9925A75A-D64A-4BAA-9116-3BF7ABE8EDCD}" type="pres">
      <dgm:prSet presAssocID="{380E57C9-2775-4F80-804E-916AD2281F8E}" presName="textaccent10" presStyleCnt="0"/>
      <dgm:spPr/>
    </dgm:pt>
    <dgm:pt modelId="{4A4C755C-AE52-4723-A572-5BB9C354D68D}" type="pres">
      <dgm:prSet presAssocID="{380E57C9-2775-4F80-804E-916AD2281F8E}" presName="accentRepeatNode" presStyleLbl="solidAlignAcc1" presStyleIdx="18" presStyleCnt="20"/>
      <dgm:spPr/>
    </dgm:pt>
    <dgm:pt modelId="{B5B6FA8B-F65A-452B-8259-3D5A908152E8}" type="pres">
      <dgm:prSet presAssocID="{46F3FD11-0ECB-4B33-992B-342A9C0071CB}" presName="image10" presStyleCnt="0"/>
      <dgm:spPr/>
    </dgm:pt>
    <dgm:pt modelId="{B861373E-07FD-454C-8A6F-162AD87D58D6}" type="pres">
      <dgm:prSet presAssocID="{46F3FD11-0ECB-4B33-992B-342A9C0071CB}" presName="imageRepeatNode" presStyleLbl="alignAcc1" presStyleIdx="9" presStyleCnt="10"/>
      <dgm:spPr/>
      <dgm:t>
        <a:bodyPr/>
        <a:lstStyle/>
        <a:p>
          <a:endParaRPr lang="sv-SE"/>
        </a:p>
      </dgm:t>
    </dgm:pt>
    <dgm:pt modelId="{234C79D2-BBA1-4AA3-BDCB-F5D983252F9C}" type="pres">
      <dgm:prSet presAssocID="{46F3FD11-0ECB-4B33-992B-342A9C0071CB}" presName="imageaccent10" presStyleCnt="0"/>
      <dgm:spPr/>
    </dgm:pt>
    <dgm:pt modelId="{E0DCE7E5-C082-424B-AA52-FB8E06811A15}" type="pres">
      <dgm:prSet presAssocID="{46F3FD11-0ECB-4B33-992B-342A9C0071CB}" presName="accentRepeatNode" presStyleLbl="solidAlignAcc1" presStyleIdx="19" presStyleCnt="20"/>
      <dgm:spPr/>
    </dgm:pt>
  </dgm:ptLst>
  <dgm:cxnLst>
    <dgm:cxn modelId="{198B9592-78DE-4CC0-A691-B9BDCF366CE0}" srcId="{4A715D41-1C22-4DC8-96C6-D3B916922614}" destId="{E0BE6A20-9D11-4B1A-95F6-D7A886A3F914}" srcOrd="2" destOrd="0" parTransId="{889F7227-9616-44AF-ADDE-910087CB7A40}" sibTransId="{2802CA9A-29DE-4882-B417-2C33BE395E3A}"/>
    <dgm:cxn modelId="{31793D2E-ADEA-412F-9FA7-2C93E70D864F}" srcId="{4A715D41-1C22-4DC8-96C6-D3B916922614}" destId="{05A6A78D-FE84-41BB-9363-C6E9F191D4A5}" srcOrd="8" destOrd="0" parTransId="{FC3A0167-FEE9-43B0-B9E6-D1729B473D79}" sibTransId="{545C243E-C9B5-4773-89CF-DCAB11FB2919}"/>
    <dgm:cxn modelId="{4D9B2476-30C4-40C0-A88B-B6AC858CC31D}" type="presOf" srcId="{E0BE6A20-9D11-4B1A-95F6-D7A886A3F914}" destId="{7F60AFAF-21B4-4FEC-AAAE-1584452BF450}" srcOrd="0" destOrd="0" presId="urn:microsoft.com/office/officeart/2008/layout/HexagonCluster"/>
    <dgm:cxn modelId="{E45C1BCD-827C-4AF6-A2FE-7F3D27020BE7}" type="presOf" srcId="{935BAAF2-D52B-4959-831E-199160FE5ABE}" destId="{C1ABB82C-19FA-487F-8156-5792C066DDF6}" srcOrd="0" destOrd="0" presId="urn:microsoft.com/office/officeart/2008/layout/HexagonCluster"/>
    <dgm:cxn modelId="{0FBAAC11-2D65-43B9-9957-29B5AEAEF1A5}" srcId="{4A715D41-1C22-4DC8-96C6-D3B916922614}" destId="{B9B8D9ED-DD0B-48E5-88FE-950FB039ABB7}" srcOrd="0" destOrd="0" parTransId="{F8FD1452-AEB0-4310-858F-6592E8060066}" sibTransId="{E67E4A1E-F341-407D-B41C-C729A6E86E13}"/>
    <dgm:cxn modelId="{47D0C978-3A93-498A-9A62-711712160B0B}" type="presOf" srcId="{380E57C9-2775-4F80-804E-916AD2281F8E}" destId="{F344CC9A-D3A2-49F0-AC5A-9901C451B755}" srcOrd="0" destOrd="0" presId="urn:microsoft.com/office/officeart/2008/layout/HexagonCluster"/>
    <dgm:cxn modelId="{48BC11D0-BA11-4B34-BFF7-659EBD0CF493}" type="presOf" srcId="{5A22FCC9-A6AC-4319-9189-DFAD2F54E9D1}" destId="{96506FAB-E32D-4850-9A30-5E73D87AB816}" srcOrd="0" destOrd="0" presId="urn:microsoft.com/office/officeart/2008/layout/HexagonCluster"/>
    <dgm:cxn modelId="{D55C507A-FE28-4EDB-AE2A-88B2E92C0785}" srcId="{4A715D41-1C22-4DC8-96C6-D3B916922614}" destId="{5A22FCC9-A6AC-4319-9189-DFAD2F54E9D1}" srcOrd="4" destOrd="0" parTransId="{C921E6B2-81E4-4A42-BEE2-2BF0134DA5DE}" sibTransId="{816250B2-B2A3-450F-AAFB-DBA0934BDCA2}"/>
    <dgm:cxn modelId="{528D9773-5A65-4994-9A61-C78CBDD651CB}" srcId="{4A715D41-1C22-4DC8-96C6-D3B916922614}" destId="{CEFBC8F6-1A98-4F54-906A-A0FC50F1363C}" srcOrd="7" destOrd="0" parTransId="{9B3A1B73-44EC-4D96-B5E0-E994F955DE45}" sibTransId="{935BAAF2-D52B-4959-831E-199160FE5ABE}"/>
    <dgm:cxn modelId="{29EE4EDC-FB5A-4520-B63D-3209169FE8E2}" type="presOf" srcId="{B9B8D9ED-DD0B-48E5-88FE-950FB039ABB7}" destId="{CCB7CE89-311B-47D3-B15C-2C2438CD74F7}" srcOrd="0" destOrd="0" presId="urn:microsoft.com/office/officeart/2008/layout/HexagonCluster"/>
    <dgm:cxn modelId="{FA483C3A-C078-40BB-9213-4B4973B38EC1}" type="presOf" srcId="{F1034E90-BEDB-43FD-B0A4-7F1043705E84}" destId="{041B16CF-F251-4FAD-9E67-07A3D9FEF77E}" srcOrd="0" destOrd="0" presId="urn:microsoft.com/office/officeart/2008/layout/HexagonCluster"/>
    <dgm:cxn modelId="{DFFF4797-9C16-4059-B427-0D4F3EBB888A}" type="presOf" srcId="{4A715D41-1C22-4DC8-96C6-D3B916922614}" destId="{634293EF-A936-46C6-B96D-5CCA0FA287A3}" srcOrd="0" destOrd="0" presId="urn:microsoft.com/office/officeart/2008/layout/HexagonCluster"/>
    <dgm:cxn modelId="{FE61430E-F5A2-4CE4-B3AB-A26F6172D043}" srcId="{4A715D41-1C22-4DC8-96C6-D3B916922614}" destId="{AA6E6E6A-8594-4B38-B17B-106AD21A972B}" srcOrd="1" destOrd="0" parTransId="{BA2FFEC5-0512-4B9B-B8AE-0332BEF2AD04}" sibTransId="{34B50157-C186-480C-BB9E-0B1279862948}"/>
    <dgm:cxn modelId="{0C756CC6-94F8-4EA9-B383-5D1E4D9500B5}" type="presOf" srcId="{34B50157-C186-480C-BB9E-0B1279862948}" destId="{BD60B61E-DDA9-4DDF-BAC8-83659201D408}" srcOrd="0" destOrd="0" presId="urn:microsoft.com/office/officeart/2008/layout/HexagonCluster"/>
    <dgm:cxn modelId="{F8059B7D-C3BD-4F3A-9392-4822E1D2AE53}" type="presOf" srcId="{CEFBC8F6-1A98-4F54-906A-A0FC50F1363C}" destId="{A66EE573-0D04-4891-9543-87A59B41EF8B}" srcOrd="0" destOrd="0" presId="urn:microsoft.com/office/officeart/2008/layout/HexagonCluster"/>
    <dgm:cxn modelId="{6B245E1A-442C-4580-AF95-B64316430592}" type="presOf" srcId="{2802CA9A-29DE-4882-B417-2C33BE395E3A}" destId="{C1B3093A-AB93-4026-A0D0-C7B583FF962C}" srcOrd="0" destOrd="0" presId="urn:microsoft.com/office/officeart/2008/layout/HexagonCluster"/>
    <dgm:cxn modelId="{5AAFF87D-5206-4D57-89FB-8F75D1D00A71}" srcId="{4A715D41-1C22-4DC8-96C6-D3B916922614}" destId="{75468BDE-84C3-44C0-89F0-B56A9E456D0A}" srcOrd="3" destOrd="0" parTransId="{69C977B2-A7E5-4D2A-807D-4EC2D62EFEF1}" sibTransId="{E5F234C3-90E0-405F-80E5-DC0209AEC3D3}"/>
    <dgm:cxn modelId="{28499584-01D5-4DE6-A129-1A84D17330DD}" type="presOf" srcId="{AA6E6E6A-8594-4B38-B17B-106AD21A972B}" destId="{FA024C17-94B9-4DB3-9CB8-FAAD620A1EF3}" srcOrd="0" destOrd="0" presId="urn:microsoft.com/office/officeart/2008/layout/HexagonCluster"/>
    <dgm:cxn modelId="{48951D0A-CDBA-4B0F-A28C-817E902F2BF9}" srcId="{4A715D41-1C22-4DC8-96C6-D3B916922614}" destId="{CD81E688-D1EC-435E-8B8D-A12BF9312E32}" srcOrd="5" destOrd="0" parTransId="{472CD22F-2EF7-4082-B58C-D4F77D71B20A}" sibTransId="{F1034E90-BEDB-43FD-B0A4-7F1043705E84}"/>
    <dgm:cxn modelId="{AD2E8958-0164-4CBD-AD62-29B1DD55A91C}" type="presOf" srcId="{05A6A78D-FE84-41BB-9363-C6E9F191D4A5}" destId="{F9C95760-A3E8-4478-9AAC-3B98B32CD02F}" srcOrd="0" destOrd="0" presId="urn:microsoft.com/office/officeart/2008/layout/HexagonCluster"/>
    <dgm:cxn modelId="{71BA695B-764D-4F9C-BF2A-6EC49AFC866A}" type="presOf" srcId="{816250B2-B2A3-450F-AAFB-DBA0934BDCA2}" destId="{D8959EE4-3C3A-40EA-83E5-7E04E209D8D5}" srcOrd="0" destOrd="0" presId="urn:microsoft.com/office/officeart/2008/layout/HexagonCluster"/>
    <dgm:cxn modelId="{6B3AF767-B89A-4E8E-88CE-6B0AC18AEE57}" type="presOf" srcId="{46F3FD11-0ECB-4B33-992B-342A9C0071CB}" destId="{B861373E-07FD-454C-8A6F-162AD87D58D6}" srcOrd="0" destOrd="0" presId="urn:microsoft.com/office/officeart/2008/layout/HexagonCluster"/>
    <dgm:cxn modelId="{664715DD-C233-46C7-B6B5-42AAD30DB6ED}" type="presOf" srcId="{75468BDE-84C3-44C0-89F0-B56A9E456D0A}" destId="{295A8286-69A6-4D09-873C-C2CBE4196321}" srcOrd="0" destOrd="0" presId="urn:microsoft.com/office/officeart/2008/layout/HexagonCluster"/>
    <dgm:cxn modelId="{B9754A86-BEBE-4AE7-94ED-08F3DF84E98E}" type="presOf" srcId="{545C243E-C9B5-4773-89CF-DCAB11FB2919}" destId="{EFF302E6-8A75-468E-95B6-D65A142B0E1D}" srcOrd="0" destOrd="0" presId="urn:microsoft.com/office/officeart/2008/layout/HexagonCluster"/>
    <dgm:cxn modelId="{405B34E5-0242-45E7-9A2D-24D3A09F1D6D}" type="presOf" srcId="{E67E4A1E-F341-407D-B41C-C729A6E86E13}" destId="{C7825A18-D864-4298-97C4-5162944AE457}" srcOrd="0" destOrd="0" presId="urn:microsoft.com/office/officeart/2008/layout/HexagonCluster"/>
    <dgm:cxn modelId="{04D81951-F277-436A-9C4E-B1E0998EC904}" type="presOf" srcId="{CD81E688-D1EC-435E-8B8D-A12BF9312E32}" destId="{C3568584-F8EA-478D-B5A0-EB258ABDC4B4}" srcOrd="0" destOrd="0" presId="urn:microsoft.com/office/officeart/2008/layout/HexagonCluster"/>
    <dgm:cxn modelId="{558817E7-75C3-45E1-B8B6-F667269CC531}" srcId="{4A715D41-1C22-4DC8-96C6-D3B916922614}" destId="{380E57C9-2775-4F80-804E-916AD2281F8E}" srcOrd="9" destOrd="0" parTransId="{34A16943-D7C1-4474-AC63-0EC51644E41C}" sibTransId="{46F3FD11-0ECB-4B33-992B-342A9C0071CB}"/>
    <dgm:cxn modelId="{0677891C-4BD6-4203-8695-6E65BA9F9F5E}" type="presOf" srcId="{1E6B86C7-ED52-4ECE-AE9D-DA5495E97E87}" destId="{E6E6EDF8-7F0E-4639-8C1B-B8AF9865C5FF}" srcOrd="0" destOrd="0" presId="urn:microsoft.com/office/officeart/2008/layout/HexagonCluster"/>
    <dgm:cxn modelId="{875E28B0-9FA9-469A-A960-47FABBA31D6A}" type="presOf" srcId="{2A1AE8EF-A33B-406F-A6FB-6A197F422C10}" destId="{8C3D7277-F98A-47CE-B1FA-AE8B491C6468}" srcOrd="0" destOrd="0" presId="urn:microsoft.com/office/officeart/2008/layout/HexagonCluster"/>
    <dgm:cxn modelId="{BF3749C3-ED07-4FF8-8E21-398261D4C431}" type="presOf" srcId="{E5F234C3-90E0-405F-80E5-DC0209AEC3D3}" destId="{03EC3552-052B-4F06-913C-020515243F11}" srcOrd="0" destOrd="0" presId="urn:microsoft.com/office/officeart/2008/layout/HexagonCluster"/>
    <dgm:cxn modelId="{EDE4DFFD-667E-44ED-9F90-F780DF37DBCE}" srcId="{4A715D41-1C22-4DC8-96C6-D3B916922614}" destId="{2A1AE8EF-A33B-406F-A6FB-6A197F422C10}" srcOrd="6" destOrd="0" parTransId="{BA9561D1-3237-4BF5-8EB2-56F6C62BA45B}" sibTransId="{1E6B86C7-ED52-4ECE-AE9D-DA5495E97E87}"/>
    <dgm:cxn modelId="{821FDFDD-518B-4779-8F26-FE5907B45E4C}" type="presParOf" srcId="{634293EF-A936-46C6-B96D-5CCA0FA287A3}" destId="{F7AEA205-2F31-4E11-A779-95FBE9DC153B}" srcOrd="0" destOrd="0" presId="urn:microsoft.com/office/officeart/2008/layout/HexagonCluster"/>
    <dgm:cxn modelId="{586A5AD0-B3D9-40EF-A6BB-799937227EBB}" type="presParOf" srcId="{F7AEA205-2F31-4E11-A779-95FBE9DC153B}" destId="{CCB7CE89-311B-47D3-B15C-2C2438CD74F7}" srcOrd="0" destOrd="0" presId="urn:microsoft.com/office/officeart/2008/layout/HexagonCluster"/>
    <dgm:cxn modelId="{98A67B5E-0DE5-44CA-A0A1-3A093C6539FD}" type="presParOf" srcId="{634293EF-A936-46C6-B96D-5CCA0FA287A3}" destId="{D374E896-F43D-41BE-96FD-6CFD577E3D7F}" srcOrd="1" destOrd="0" presId="urn:microsoft.com/office/officeart/2008/layout/HexagonCluster"/>
    <dgm:cxn modelId="{48D18A65-D8B4-4EE2-B5D3-ECEB04A24E14}" type="presParOf" srcId="{D374E896-F43D-41BE-96FD-6CFD577E3D7F}" destId="{FD6ABFCF-B57A-498C-BC60-198DCE62E912}" srcOrd="0" destOrd="0" presId="urn:microsoft.com/office/officeart/2008/layout/HexagonCluster"/>
    <dgm:cxn modelId="{02BBDBEC-8186-47F2-A3BD-F65EE435CA0A}" type="presParOf" srcId="{634293EF-A936-46C6-B96D-5CCA0FA287A3}" destId="{18039AF5-E8BB-46B9-BD00-76BBB105113A}" srcOrd="2" destOrd="0" presId="urn:microsoft.com/office/officeart/2008/layout/HexagonCluster"/>
    <dgm:cxn modelId="{BC889AB4-793F-4602-9FCC-BB04F3880ED0}" type="presParOf" srcId="{18039AF5-E8BB-46B9-BD00-76BBB105113A}" destId="{C7825A18-D864-4298-97C4-5162944AE457}" srcOrd="0" destOrd="0" presId="urn:microsoft.com/office/officeart/2008/layout/HexagonCluster"/>
    <dgm:cxn modelId="{713B1AAB-6A84-41E5-A27D-3EBFC12F3501}" type="presParOf" srcId="{634293EF-A936-46C6-B96D-5CCA0FA287A3}" destId="{EAAA53C4-916C-4DD4-932D-C4B3EF6FE97B}" srcOrd="3" destOrd="0" presId="urn:microsoft.com/office/officeart/2008/layout/HexagonCluster"/>
    <dgm:cxn modelId="{CC62E653-09FA-4E72-966C-699369CA000B}" type="presParOf" srcId="{EAAA53C4-916C-4DD4-932D-C4B3EF6FE97B}" destId="{6C6A72A3-B165-4DE9-938C-4D146094972B}" srcOrd="0" destOrd="0" presId="urn:microsoft.com/office/officeart/2008/layout/HexagonCluster"/>
    <dgm:cxn modelId="{FCEA5231-1B83-4E0D-B912-A109909688F5}" type="presParOf" srcId="{634293EF-A936-46C6-B96D-5CCA0FA287A3}" destId="{68057D9C-C59A-4C07-AD82-BA20431FAFC9}" srcOrd="4" destOrd="0" presId="urn:microsoft.com/office/officeart/2008/layout/HexagonCluster"/>
    <dgm:cxn modelId="{06A9C688-16B4-487F-B485-AE108F927FC6}" type="presParOf" srcId="{68057D9C-C59A-4C07-AD82-BA20431FAFC9}" destId="{FA024C17-94B9-4DB3-9CB8-FAAD620A1EF3}" srcOrd="0" destOrd="0" presId="urn:microsoft.com/office/officeart/2008/layout/HexagonCluster"/>
    <dgm:cxn modelId="{97CE93D1-345E-4C4B-B07A-99324BBE5443}" type="presParOf" srcId="{634293EF-A936-46C6-B96D-5CCA0FA287A3}" destId="{4795A53E-1F03-4F5B-8D5B-86CB86D16020}" srcOrd="5" destOrd="0" presId="urn:microsoft.com/office/officeart/2008/layout/HexagonCluster"/>
    <dgm:cxn modelId="{6E84E0FC-D17A-46D2-B2E3-09835C9A2103}" type="presParOf" srcId="{4795A53E-1F03-4F5B-8D5B-86CB86D16020}" destId="{E6A844E9-DFBD-4835-9672-3769A56A3F7C}" srcOrd="0" destOrd="0" presId="urn:microsoft.com/office/officeart/2008/layout/HexagonCluster"/>
    <dgm:cxn modelId="{F1197DE6-ADAF-4C21-89F9-F3AF62E771EF}" type="presParOf" srcId="{634293EF-A936-46C6-B96D-5CCA0FA287A3}" destId="{ED99BADA-6A4D-4FAD-BF21-147E41F39203}" srcOrd="6" destOrd="0" presId="urn:microsoft.com/office/officeart/2008/layout/HexagonCluster"/>
    <dgm:cxn modelId="{2301F0A2-D495-4B9F-8901-F734768591A8}" type="presParOf" srcId="{ED99BADA-6A4D-4FAD-BF21-147E41F39203}" destId="{BD60B61E-DDA9-4DDF-BAC8-83659201D408}" srcOrd="0" destOrd="0" presId="urn:microsoft.com/office/officeart/2008/layout/HexagonCluster"/>
    <dgm:cxn modelId="{E2A0165C-4001-4A86-AAB4-2A98F6C7D14B}" type="presParOf" srcId="{634293EF-A936-46C6-B96D-5CCA0FA287A3}" destId="{CF60D46A-3875-42E4-864D-54E34DC5895E}" srcOrd="7" destOrd="0" presId="urn:microsoft.com/office/officeart/2008/layout/HexagonCluster"/>
    <dgm:cxn modelId="{F373E91A-CCBD-4BB9-B1FA-40996B4A3B0E}" type="presParOf" srcId="{CF60D46A-3875-42E4-864D-54E34DC5895E}" destId="{D5481965-67A7-4DF7-A824-05A82958C0BF}" srcOrd="0" destOrd="0" presId="urn:microsoft.com/office/officeart/2008/layout/HexagonCluster"/>
    <dgm:cxn modelId="{D44146C3-D854-4B14-A79C-1EEDB9A03090}" type="presParOf" srcId="{634293EF-A936-46C6-B96D-5CCA0FA287A3}" destId="{CA8881B7-EC94-4424-8376-07D638F7B8CA}" srcOrd="8" destOrd="0" presId="urn:microsoft.com/office/officeart/2008/layout/HexagonCluster"/>
    <dgm:cxn modelId="{49AE19D1-DC49-4B47-9AD2-BB9CDD7221FA}" type="presParOf" srcId="{CA8881B7-EC94-4424-8376-07D638F7B8CA}" destId="{7F60AFAF-21B4-4FEC-AAAE-1584452BF450}" srcOrd="0" destOrd="0" presId="urn:microsoft.com/office/officeart/2008/layout/HexagonCluster"/>
    <dgm:cxn modelId="{DDD42D0A-F41C-406B-A6FC-D2ED96604B85}" type="presParOf" srcId="{634293EF-A936-46C6-B96D-5CCA0FA287A3}" destId="{6F01B94E-895E-4074-A29E-D28DE8981539}" srcOrd="9" destOrd="0" presId="urn:microsoft.com/office/officeart/2008/layout/HexagonCluster"/>
    <dgm:cxn modelId="{04BEF2BF-CF3C-4A07-9CD6-6ECC3B96BB98}" type="presParOf" srcId="{6F01B94E-895E-4074-A29E-D28DE8981539}" destId="{4BBD15F9-BEB8-48AE-8BC8-13EE7143576C}" srcOrd="0" destOrd="0" presId="urn:microsoft.com/office/officeart/2008/layout/HexagonCluster"/>
    <dgm:cxn modelId="{9FE45CE1-4A21-4B3C-8CCA-77F799E9E807}" type="presParOf" srcId="{634293EF-A936-46C6-B96D-5CCA0FA287A3}" destId="{7C927F93-B67D-4A3C-BE49-F4D77530D1F1}" srcOrd="10" destOrd="0" presId="urn:microsoft.com/office/officeart/2008/layout/HexagonCluster"/>
    <dgm:cxn modelId="{670FD583-EE65-4731-94DA-AD3B692577C0}" type="presParOf" srcId="{7C927F93-B67D-4A3C-BE49-F4D77530D1F1}" destId="{C1B3093A-AB93-4026-A0D0-C7B583FF962C}" srcOrd="0" destOrd="0" presId="urn:microsoft.com/office/officeart/2008/layout/HexagonCluster"/>
    <dgm:cxn modelId="{CBFF25FE-573B-4F6B-BD0D-3770BAA19EE4}" type="presParOf" srcId="{634293EF-A936-46C6-B96D-5CCA0FA287A3}" destId="{D388A79E-98A0-42A4-9DDC-FBA3B71C1EBA}" srcOrd="11" destOrd="0" presId="urn:microsoft.com/office/officeart/2008/layout/HexagonCluster"/>
    <dgm:cxn modelId="{8362D2C8-36D0-4DB2-B2E4-0B4F635ED001}" type="presParOf" srcId="{D388A79E-98A0-42A4-9DDC-FBA3B71C1EBA}" destId="{78222225-9165-4593-A183-1D153890E595}" srcOrd="0" destOrd="0" presId="urn:microsoft.com/office/officeart/2008/layout/HexagonCluster"/>
    <dgm:cxn modelId="{183F4E06-F8CD-4EC4-97D8-073B0B182B2E}" type="presParOf" srcId="{634293EF-A936-46C6-B96D-5CCA0FA287A3}" destId="{8CF3C758-CFCA-408D-AFD9-4EBBA09BBC99}" srcOrd="12" destOrd="0" presId="urn:microsoft.com/office/officeart/2008/layout/HexagonCluster"/>
    <dgm:cxn modelId="{B4AAB456-F418-4D1C-9420-07DE6527691F}" type="presParOf" srcId="{8CF3C758-CFCA-408D-AFD9-4EBBA09BBC99}" destId="{295A8286-69A6-4D09-873C-C2CBE4196321}" srcOrd="0" destOrd="0" presId="urn:microsoft.com/office/officeart/2008/layout/HexagonCluster"/>
    <dgm:cxn modelId="{599F10DA-FE9A-4BEF-BD74-358D29CAD601}" type="presParOf" srcId="{634293EF-A936-46C6-B96D-5CCA0FA287A3}" destId="{34A9D629-400A-4172-A597-721B671F2DF7}" srcOrd="13" destOrd="0" presId="urn:microsoft.com/office/officeart/2008/layout/HexagonCluster"/>
    <dgm:cxn modelId="{76E2D721-3CC6-43A9-9B8C-A0CB9B3103CD}" type="presParOf" srcId="{34A9D629-400A-4172-A597-721B671F2DF7}" destId="{19721F01-830E-453B-8E30-21878FD5158C}" srcOrd="0" destOrd="0" presId="urn:microsoft.com/office/officeart/2008/layout/HexagonCluster"/>
    <dgm:cxn modelId="{F2BF4EE3-E26B-4813-BA56-01E2963130A8}" type="presParOf" srcId="{634293EF-A936-46C6-B96D-5CCA0FA287A3}" destId="{F4880788-5885-4572-A431-162B32DFB2AC}" srcOrd="14" destOrd="0" presId="urn:microsoft.com/office/officeart/2008/layout/HexagonCluster"/>
    <dgm:cxn modelId="{0B25D6C7-AD37-4F04-8328-D80B442E2F22}" type="presParOf" srcId="{F4880788-5885-4572-A431-162B32DFB2AC}" destId="{03EC3552-052B-4F06-913C-020515243F11}" srcOrd="0" destOrd="0" presId="urn:microsoft.com/office/officeart/2008/layout/HexagonCluster"/>
    <dgm:cxn modelId="{78A4EADA-BC25-4174-A2AE-F447780383D8}" type="presParOf" srcId="{634293EF-A936-46C6-B96D-5CCA0FA287A3}" destId="{6A765456-3DB4-495E-8A9B-E600655F8925}" srcOrd="15" destOrd="0" presId="urn:microsoft.com/office/officeart/2008/layout/HexagonCluster"/>
    <dgm:cxn modelId="{E896E081-943D-43FC-ACE3-14B2CEAA2B43}" type="presParOf" srcId="{6A765456-3DB4-495E-8A9B-E600655F8925}" destId="{535CBD5D-DAC8-4569-AC1C-C0B6BA97DEDA}" srcOrd="0" destOrd="0" presId="urn:microsoft.com/office/officeart/2008/layout/HexagonCluster"/>
    <dgm:cxn modelId="{7E16AE1A-A2A1-46FC-A95B-2FDEF306D06A}" type="presParOf" srcId="{634293EF-A936-46C6-B96D-5CCA0FA287A3}" destId="{72D08F1D-86D8-4625-B3D0-853C0EDB3902}" srcOrd="16" destOrd="0" presId="urn:microsoft.com/office/officeart/2008/layout/HexagonCluster"/>
    <dgm:cxn modelId="{F1CF4E80-ECEB-4DC6-9BC6-FA16AF03D992}" type="presParOf" srcId="{72D08F1D-86D8-4625-B3D0-853C0EDB3902}" destId="{96506FAB-E32D-4850-9A30-5E73D87AB816}" srcOrd="0" destOrd="0" presId="urn:microsoft.com/office/officeart/2008/layout/HexagonCluster"/>
    <dgm:cxn modelId="{4FE9CFEF-9E62-440F-9E29-1EBAAC9174C5}" type="presParOf" srcId="{634293EF-A936-46C6-B96D-5CCA0FA287A3}" destId="{50E771FA-DD8B-48CC-9C7F-A09353A4B68A}" srcOrd="17" destOrd="0" presId="urn:microsoft.com/office/officeart/2008/layout/HexagonCluster"/>
    <dgm:cxn modelId="{FB025BDB-0B87-4D56-BE11-CBEE9FD29182}" type="presParOf" srcId="{50E771FA-DD8B-48CC-9C7F-A09353A4B68A}" destId="{1907987C-65AE-4B65-87CC-67E38E606794}" srcOrd="0" destOrd="0" presId="urn:microsoft.com/office/officeart/2008/layout/HexagonCluster"/>
    <dgm:cxn modelId="{490C5042-AE79-464E-9BEC-0A2E6644C3E3}" type="presParOf" srcId="{634293EF-A936-46C6-B96D-5CCA0FA287A3}" destId="{77134DAB-04E2-4FA6-B4AC-4B1CBCB06202}" srcOrd="18" destOrd="0" presId="urn:microsoft.com/office/officeart/2008/layout/HexagonCluster"/>
    <dgm:cxn modelId="{D48183F3-8DA8-46C6-896D-E63852F47361}" type="presParOf" srcId="{77134DAB-04E2-4FA6-B4AC-4B1CBCB06202}" destId="{D8959EE4-3C3A-40EA-83E5-7E04E209D8D5}" srcOrd="0" destOrd="0" presId="urn:microsoft.com/office/officeart/2008/layout/HexagonCluster"/>
    <dgm:cxn modelId="{D260414D-C23F-468B-9032-C96736711F20}" type="presParOf" srcId="{634293EF-A936-46C6-B96D-5CCA0FA287A3}" destId="{02D85C33-C587-4A90-8B43-5A2625BA2B49}" srcOrd="19" destOrd="0" presId="urn:microsoft.com/office/officeart/2008/layout/HexagonCluster"/>
    <dgm:cxn modelId="{9B4F52A6-7563-4C10-B43E-5AB9EF7EB5A0}" type="presParOf" srcId="{02D85C33-C587-4A90-8B43-5A2625BA2B49}" destId="{77A64A19-CBDF-4BA9-98CE-44D8F43C2389}" srcOrd="0" destOrd="0" presId="urn:microsoft.com/office/officeart/2008/layout/HexagonCluster"/>
    <dgm:cxn modelId="{11F45DE1-D220-4384-B06C-88546ABAF866}" type="presParOf" srcId="{634293EF-A936-46C6-B96D-5CCA0FA287A3}" destId="{1FA4A2FA-77E2-468F-BE61-881A73981362}" srcOrd="20" destOrd="0" presId="urn:microsoft.com/office/officeart/2008/layout/HexagonCluster"/>
    <dgm:cxn modelId="{CF15E211-4BCD-4C89-8FF1-2C4CE72F6EF7}" type="presParOf" srcId="{1FA4A2FA-77E2-468F-BE61-881A73981362}" destId="{C3568584-F8EA-478D-B5A0-EB258ABDC4B4}" srcOrd="0" destOrd="0" presId="urn:microsoft.com/office/officeart/2008/layout/HexagonCluster"/>
    <dgm:cxn modelId="{4A17971B-A406-4C24-AD19-DB8C68F69C7C}" type="presParOf" srcId="{634293EF-A936-46C6-B96D-5CCA0FA287A3}" destId="{53987604-12C6-4B42-AA4B-CA3FDC5E7F31}" srcOrd="21" destOrd="0" presId="urn:microsoft.com/office/officeart/2008/layout/HexagonCluster"/>
    <dgm:cxn modelId="{7EEF34B6-83DF-456E-9C70-266B5CE7EC08}" type="presParOf" srcId="{53987604-12C6-4B42-AA4B-CA3FDC5E7F31}" destId="{5557FF79-1010-46CB-B57E-738694CB7AFD}" srcOrd="0" destOrd="0" presId="urn:microsoft.com/office/officeart/2008/layout/HexagonCluster"/>
    <dgm:cxn modelId="{3009EEB3-9968-4E0A-A1C7-5CF09474191E}" type="presParOf" srcId="{634293EF-A936-46C6-B96D-5CCA0FA287A3}" destId="{93C4B517-244F-4F79-8706-AE66B82FC60E}" srcOrd="22" destOrd="0" presId="urn:microsoft.com/office/officeart/2008/layout/HexagonCluster"/>
    <dgm:cxn modelId="{5CFB2116-2967-49CF-AFEA-05EA8B4D4299}" type="presParOf" srcId="{93C4B517-244F-4F79-8706-AE66B82FC60E}" destId="{041B16CF-F251-4FAD-9E67-07A3D9FEF77E}" srcOrd="0" destOrd="0" presId="urn:microsoft.com/office/officeart/2008/layout/HexagonCluster"/>
    <dgm:cxn modelId="{8DA704AC-4C16-4A85-B58F-221838C711CF}" type="presParOf" srcId="{634293EF-A936-46C6-B96D-5CCA0FA287A3}" destId="{55A47C5F-829D-4694-A15B-C18F42461F9F}" srcOrd="23" destOrd="0" presId="urn:microsoft.com/office/officeart/2008/layout/HexagonCluster"/>
    <dgm:cxn modelId="{D1D86AE0-7FC8-481F-BC3D-C9CC4D6FBAF8}" type="presParOf" srcId="{55A47C5F-829D-4694-A15B-C18F42461F9F}" destId="{C4F69CAD-D751-445B-998D-90A11AF97405}" srcOrd="0" destOrd="0" presId="urn:microsoft.com/office/officeart/2008/layout/HexagonCluster"/>
    <dgm:cxn modelId="{F6CF8955-4FF6-463A-8DAF-E95B5064D4C5}" type="presParOf" srcId="{634293EF-A936-46C6-B96D-5CCA0FA287A3}" destId="{B55F4126-3A3E-40B6-BA5D-9644C9715469}" srcOrd="24" destOrd="0" presId="urn:microsoft.com/office/officeart/2008/layout/HexagonCluster"/>
    <dgm:cxn modelId="{D68D01DF-9FCA-4835-A8AB-379588708488}" type="presParOf" srcId="{B55F4126-3A3E-40B6-BA5D-9644C9715469}" destId="{8C3D7277-F98A-47CE-B1FA-AE8B491C6468}" srcOrd="0" destOrd="0" presId="urn:microsoft.com/office/officeart/2008/layout/HexagonCluster"/>
    <dgm:cxn modelId="{FEC902C4-FACE-40C6-B110-2D773AC565BB}" type="presParOf" srcId="{634293EF-A936-46C6-B96D-5CCA0FA287A3}" destId="{559D1D55-A79F-4D78-BC8E-ED4A1794C9B9}" srcOrd="25" destOrd="0" presId="urn:microsoft.com/office/officeart/2008/layout/HexagonCluster"/>
    <dgm:cxn modelId="{A8E421A2-02B9-4C0D-B61F-09AF27FBF914}" type="presParOf" srcId="{559D1D55-A79F-4D78-BC8E-ED4A1794C9B9}" destId="{A87CD0DD-4E6E-4958-936F-C4A0EB1F5E4D}" srcOrd="0" destOrd="0" presId="urn:microsoft.com/office/officeart/2008/layout/HexagonCluster"/>
    <dgm:cxn modelId="{3E5E03F7-4048-449E-9AC8-D7D2A8606EF4}" type="presParOf" srcId="{634293EF-A936-46C6-B96D-5CCA0FA287A3}" destId="{4A945DB8-F08F-40D5-84D2-367A8BE1418A}" srcOrd="26" destOrd="0" presId="urn:microsoft.com/office/officeart/2008/layout/HexagonCluster"/>
    <dgm:cxn modelId="{C60B3446-4388-46B3-9414-189E109E77C6}" type="presParOf" srcId="{4A945DB8-F08F-40D5-84D2-367A8BE1418A}" destId="{E6E6EDF8-7F0E-4639-8C1B-B8AF9865C5FF}" srcOrd="0" destOrd="0" presId="urn:microsoft.com/office/officeart/2008/layout/HexagonCluster"/>
    <dgm:cxn modelId="{82A1F6E5-DCED-4DED-899D-BADBAA19A9CB}" type="presParOf" srcId="{634293EF-A936-46C6-B96D-5CCA0FA287A3}" destId="{D130B17F-89C6-4728-8A23-00546F9E14D3}" srcOrd="27" destOrd="0" presId="urn:microsoft.com/office/officeart/2008/layout/HexagonCluster"/>
    <dgm:cxn modelId="{63E9D1A2-9BB1-4104-9BC9-0D14AB4F208A}" type="presParOf" srcId="{D130B17F-89C6-4728-8A23-00546F9E14D3}" destId="{F47816CF-180A-4E25-A8BA-D4A40F5D1B90}" srcOrd="0" destOrd="0" presId="urn:microsoft.com/office/officeart/2008/layout/HexagonCluster"/>
    <dgm:cxn modelId="{D5A8812F-C40D-413E-97CF-9799E2241ABD}" type="presParOf" srcId="{634293EF-A936-46C6-B96D-5CCA0FA287A3}" destId="{588E43BE-97CA-4D20-B726-BA1596D7B710}" srcOrd="28" destOrd="0" presId="urn:microsoft.com/office/officeart/2008/layout/HexagonCluster"/>
    <dgm:cxn modelId="{1B0F57B4-5F1B-4861-BA04-6558D04DC79E}" type="presParOf" srcId="{588E43BE-97CA-4D20-B726-BA1596D7B710}" destId="{A66EE573-0D04-4891-9543-87A59B41EF8B}" srcOrd="0" destOrd="0" presId="urn:microsoft.com/office/officeart/2008/layout/HexagonCluster"/>
    <dgm:cxn modelId="{B6DCB483-C86F-46D2-B130-C9FF7B0C973E}" type="presParOf" srcId="{634293EF-A936-46C6-B96D-5CCA0FA287A3}" destId="{D92219DE-39D5-46CA-8AB0-181FBDD06FA6}" srcOrd="29" destOrd="0" presId="urn:microsoft.com/office/officeart/2008/layout/HexagonCluster"/>
    <dgm:cxn modelId="{180201BC-ED88-4DC1-A6DD-013C94A5DACF}" type="presParOf" srcId="{D92219DE-39D5-46CA-8AB0-181FBDD06FA6}" destId="{F60CBE70-0D6F-4EAA-BB03-58A681B59493}" srcOrd="0" destOrd="0" presId="urn:microsoft.com/office/officeart/2008/layout/HexagonCluster"/>
    <dgm:cxn modelId="{76074A0F-911E-4063-A833-640B0D7615CE}" type="presParOf" srcId="{634293EF-A936-46C6-B96D-5CCA0FA287A3}" destId="{251E1025-218D-46AE-8E2C-09438CF6A15C}" srcOrd="30" destOrd="0" presId="urn:microsoft.com/office/officeart/2008/layout/HexagonCluster"/>
    <dgm:cxn modelId="{A04170E4-5BF2-458F-86E4-257556447409}" type="presParOf" srcId="{251E1025-218D-46AE-8E2C-09438CF6A15C}" destId="{C1ABB82C-19FA-487F-8156-5792C066DDF6}" srcOrd="0" destOrd="0" presId="urn:microsoft.com/office/officeart/2008/layout/HexagonCluster"/>
    <dgm:cxn modelId="{E70ADFA3-8C00-4EE7-8B3B-733FC889D52A}" type="presParOf" srcId="{634293EF-A936-46C6-B96D-5CCA0FA287A3}" destId="{773725A5-A994-4B71-920C-2CF406076FBD}" srcOrd="31" destOrd="0" presId="urn:microsoft.com/office/officeart/2008/layout/HexagonCluster"/>
    <dgm:cxn modelId="{E820B2F0-5BC3-48F2-99E0-93D32AAFEB30}" type="presParOf" srcId="{773725A5-A994-4B71-920C-2CF406076FBD}" destId="{7733DE37-3CA8-46C3-917B-9A6F6CF0F09D}" srcOrd="0" destOrd="0" presId="urn:microsoft.com/office/officeart/2008/layout/HexagonCluster"/>
    <dgm:cxn modelId="{33A26448-4566-40BB-B884-B6E39BE31A37}" type="presParOf" srcId="{634293EF-A936-46C6-B96D-5CCA0FA287A3}" destId="{432518E5-9EA0-49CF-9141-CE81D4C4ABD2}" srcOrd="32" destOrd="0" presId="urn:microsoft.com/office/officeart/2008/layout/HexagonCluster"/>
    <dgm:cxn modelId="{D5C454A0-51C3-4818-B37C-A4DF2B0E882A}" type="presParOf" srcId="{432518E5-9EA0-49CF-9141-CE81D4C4ABD2}" destId="{F9C95760-A3E8-4478-9AAC-3B98B32CD02F}" srcOrd="0" destOrd="0" presId="urn:microsoft.com/office/officeart/2008/layout/HexagonCluster"/>
    <dgm:cxn modelId="{A22F1C58-6FA9-411E-AE60-8E8BE0C9E95B}" type="presParOf" srcId="{634293EF-A936-46C6-B96D-5CCA0FA287A3}" destId="{4202D476-FDAB-4CF1-886C-8646F984E06C}" srcOrd="33" destOrd="0" presId="urn:microsoft.com/office/officeart/2008/layout/HexagonCluster"/>
    <dgm:cxn modelId="{83E791ED-B3AA-4E86-9EB4-4C54BCB5E158}" type="presParOf" srcId="{4202D476-FDAB-4CF1-886C-8646F984E06C}" destId="{07A224ED-36CE-424B-9ABC-F7BA57C7D886}" srcOrd="0" destOrd="0" presId="urn:microsoft.com/office/officeart/2008/layout/HexagonCluster"/>
    <dgm:cxn modelId="{605E13CD-EE2B-4E98-BDEC-E9EA802106A9}" type="presParOf" srcId="{634293EF-A936-46C6-B96D-5CCA0FA287A3}" destId="{065BC544-4B4D-44EB-8C4C-58EF59D7CB88}" srcOrd="34" destOrd="0" presId="urn:microsoft.com/office/officeart/2008/layout/HexagonCluster"/>
    <dgm:cxn modelId="{D8065D32-04D2-45DB-A58B-54134472B528}" type="presParOf" srcId="{065BC544-4B4D-44EB-8C4C-58EF59D7CB88}" destId="{EFF302E6-8A75-468E-95B6-D65A142B0E1D}" srcOrd="0" destOrd="0" presId="urn:microsoft.com/office/officeart/2008/layout/HexagonCluster"/>
    <dgm:cxn modelId="{6971683D-AD1A-4E8A-878E-B6856377A575}" type="presParOf" srcId="{634293EF-A936-46C6-B96D-5CCA0FA287A3}" destId="{C60A649C-181A-4B1E-B004-659044F4AC8A}" srcOrd="35" destOrd="0" presId="urn:microsoft.com/office/officeart/2008/layout/HexagonCluster"/>
    <dgm:cxn modelId="{21A76A99-4067-4151-A962-6E2AFF425D55}" type="presParOf" srcId="{C60A649C-181A-4B1E-B004-659044F4AC8A}" destId="{C069AD1B-AE0C-4EDE-9E0D-0230048420ED}" srcOrd="0" destOrd="0" presId="urn:microsoft.com/office/officeart/2008/layout/HexagonCluster"/>
    <dgm:cxn modelId="{6FD07B47-4B34-4301-AA6B-2AA807EF7C46}" type="presParOf" srcId="{634293EF-A936-46C6-B96D-5CCA0FA287A3}" destId="{1136AE5B-95B5-4465-AFF1-600BAFD8A148}" srcOrd="36" destOrd="0" presId="urn:microsoft.com/office/officeart/2008/layout/HexagonCluster"/>
    <dgm:cxn modelId="{CF46356A-38AE-4709-B5B6-B74FE90C84D8}" type="presParOf" srcId="{1136AE5B-95B5-4465-AFF1-600BAFD8A148}" destId="{F344CC9A-D3A2-49F0-AC5A-9901C451B755}" srcOrd="0" destOrd="0" presId="urn:microsoft.com/office/officeart/2008/layout/HexagonCluster"/>
    <dgm:cxn modelId="{91213E8E-016F-42BC-BA0A-1038CA0043DB}" type="presParOf" srcId="{634293EF-A936-46C6-B96D-5CCA0FA287A3}" destId="{9925A75A-D64A-4BAA-9116-3BF7ABE8EDCD}" srcOrd="37" destOrd="0" presId="urn:microsoft.com/office/officeart/2008/layout/HexagonCluster"/>
    <dgm:cxn modelId="{CDD4697E-7139-4660-938D-6C5732DDDB28}" type="presParOf" srcId="{9925A75A-D64A-4BAA-9116-3BF7ABE8EDCD}" destId="{4A4C755C-AE52-4723-A572-5BB9C354D68D}" srcOrd="0" destOrd="0" presId="urn:microsoft.com/office/officeart/2008/layout/HexagonCluster"/>
    <dgm:cxn modelId="{79DE7879-8E52-410D-A307-FED3608E02F6}" type="presParOf" srcId="{634293EF-A936-46C6-B96D-5CCA0FA287A3}" destId="{B5B6FA8B-F65A-452B-8259-3D5A908152E8}" srcOrd="38" destOrd="0" presId="urn:microsoft.com/office/officeart/2008/layout/HexagonCluster"/>
    <dgm:cxn modelId="{60922C33-FA4E-4C8C-A212-0C76254B2ED6}" type="presParOf" srcId="{B5B6FA8B-F65A-452B-8259-3D5A908152E8}" destId="{B861373E-07FD-454C-8A6F-162AD87D58D6}" srcOrd="0" destOrd="0" presId="urn:microsoft.com/office/officeart/2008/layout/HexagonCluster"/>
    <dgm:cxn modelId="{9CE302EE-9015-4035-8B19-1E9104DDE141}" type="presParOf" srcId="{634293EF-A936-46C6-B96D-5CCA0FA287A3}" destId="{234C79D2-BBA1-4AA3-BDCB-F5D983252F9C}" srcOrd="39" destOrd="0" presId="urn:microsoft.com/office/officeart/2008/layout/HexagonCluster"/>
    <dgm:cxn modelId="{0A705546-E3B4-4D5F-BD9D-3EDE54158BD2}" type="presParOf" srcId="{234C79D2-BBA1-4AA3-BDCB-F5D983252F9C}" destId="{E0DCE7E5-C082-424B-AA52-FB8E06811A15}"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7E559A-DFE8-43DA-81DC-ECF373C7AD54}" type="doc">
      <dgm:prSet loTypeId="urn:microsoft.com/office/officeart/2005/8/layout/radial3" loCatId="cycle" qsTypeId="urn:microsoft.com/office/officeart/2005/8/quickstyle/simple1" qsCatId="simple" csTypeId="urn:microsoft.com/office/officeart/2005/8/colors/colorful4" csCatId="colorful" phldr="1"/>
      <dgm:spPr/>
      <dgm:t>
        <a:bodyPr/>
        <a:lstStyle/>
        <a:p>
          <a:endParaRPr lang="sv-SE"/>
        </a:p>
      </dgm:t>
    </dgm:pt>
    <dgm:pt modelId="{257DA1B8-32EA-47CE-B9C4-B561261D70C4}">
      <dgm:prSet phldrT="[Text]"/>
      <dgm:spPr/>
      <dgm:t>
        <a:bodyPr/>
        <a:lstStyle/>
        <a:p>
          <a:r>
            <a:rPr lang="sv-SE" dirty="0" err="1" smtClean="0"/>
            <a:t>Employability</a:t>
          </a:r>
          <a:r>
            <a:rPr lang="sv-SE" dirty="0" smtClean="0"/>
            <a:t> </a:t>
          </a:r>
          <a:r>
            <a:rPr lang="sv-SE" dirty="0" err="1" smtClean="0"/>
            <a:t>perspective</a:t>
          </a:r>
          <a:endParaRPr lang="sv-SE" dirty="0"/>
        </a:p>
      </dgm:t>
    </dgm:pt>
    <dgm:pt modelId="{0E76B65D-598F-45DE-B321-E8D2EBD54AAD}" type="parTrans" cxnId="{69B9A346-CA76-4E98-A4FE-B8E3C3EF2FA0}">
      <dgm:prSet/>
      <dgm:spPr/>
      <dgm:t>
        <a:bodyPr/>
        <a:lstStyle/>
        <a:p>
          <a:endParaRPr lang="sv-SE"/>
        </a:p>
      </dgm:t>
    </dgm:pt>
    <dgm:pt modelId="{FAA691C9-E77F-425F-95C3-605631D97447}" type="sibTrans" cxnId="{69B9A346-CA76-4E98-A4FE-B8E3C3EF2FA0}">
      <dgm:prSet/>
      <dgm:spPr/>
      <dgm:t>
        <a:bodyPr/>
        <a:lstStyle/>
        <a:p>
          <a:endParaRPr lang="sv-SE"/>
        </a:p>
      </dgm:t>
    </dgm:pt>
    <dgm:pt modelId="{A6DBE0F9-F259-481A-B65A-9C460DB6F387}">
      <dgm:prSet phldrT="[Text]"/>
      <dgm:spPr/>
      <dgm:t>
        <a:bodyPr/>
        <a:lstStyle/>
        <a:p>
          <a:r>
            <a:rPr lang="sv-SE" dirty="0" err="1" smtClean="0"/>
            <a:t>Career</a:t>
          </a:r>
          <a:r>
            <a:rPr lang="sv-SE" dirty="0" smtClean="0"/>
            <a:t> smart</a:t>
          </a:r>
          <a:endParaRPr lang="sv-SE" dirty="0"/>
        </a:p>
      </dgm:t>
    </dgm:pt>
    <dgm:pt modelId="{DE404BC2-AC6C-421F-BC2F-185B385E8E94}" type="parTrans" cxnId="{C9DD08E6-137C-44B5-B55D-4C3873BFDF53}">
      <dgm:prSet/>
      <dgm:spPr/>
      <dgm:t>
        <a:bodyPr/>
        <a:lstStyle/>
        <a:p>
          <a:endParaRPr lang="sv-SE"/>
        </a:p>
      </dgm:t>
    </dgm:pt>
    <dgm:pt modelId="{05D51966-639A-46FD-A308-6AEAC8B5FE6E}" type="sibTrans" cxnId="{C9DD08E6-137C-44B5-B55D-4C3873BFDF53}">
      <dgm:prSet/>
      <dgm:spPr/>
      <dgm:t>
        <a:bodyPr/>
        <a:lstStyle/>
        <a:p>
          <a:endParaRPr lang="sv-SE"/>
        </a:p>
      </dgm:t>
    </dgm:pt>
    <dgm:pt modelId="{4D9BCA0A-2320-449D-B89D-8A10FD6F1EA7}">
      <dgm:prSet phldrT="[Text]"/>
      <dgm:spPr/>
      <dgm:t>
        <a:bodyPr/>
        <a:lstStyle/>
        <a:p>
          <a:r>
            <a:rPr lang="sv-SE" dirty="0" smtClean="0"/>
            <a:t>Social media ”</a:t>
          </a:r>
          <a:r>
            <a:rPr lang="sv-SE" dirty="0" err="1" smtClean="0"/>
            <a:t>hygiene</a:t>
          </a:r>
          <a:r>
            <a:rPr lang="sv-SE" dirty="0" smtClean="0"/>
            <a:t>”</a:t>
          </a:r>
          <a:endParaRPr lang="sv-SE" dirty="0"/>
        </a:p>
      </dgm:t>
    </dgm:pt>
    <dgm:pt modelId="{B81D2BCA-6B3C-4B26-87B0-F83F05EAD868}" type="parTrans" cxnId="{42760A0B-FD66-4CF6-BC86-D1FE0CB48439}">
      <dgm:prSet/>
      <dgm:spPr/>
      <dgm:t>
        <a:bodyPr/>
        <a:lstStyle/>
        <a:p>
          <a:endParaRPr lang="sv-SE"/>
        </a:p>
      </dgm:t>
    </dgm:pt>
    <dgm:pt modelId="{C14AC5C9-CD27-4277-A095-33019E94840D}" type="sibTrans" cxnId="{42760A0B-FD66-4CF6-BC86-D1FE0CB48439}">
      <dgm:prSet/>
      <dgm:spPr/>
      <dgm:t>
        <a:bodyPr/>
        <a:lstStyle/>
        <a:p>
          <a:endParaRPr lang="sv-SE"/>
        </a:p>
      </dgm:t>
    </dgm:pt>
    <dgm:pt modelId="{9A11462D-EBED-49D9-8E2F-7A3583C4F3CA}">
      <dgm:prSet phldrT="[Text]"/>
      <dgm:spPr/>
      <dgm:t>
        <a:bodyPr/>
        <a:lstStyle/>
        <a:p>
          <a:r>
            <a:rPr lang="sv-SE" dirty="0" smtClean="0"/>
            <a:t>Digital ”business </a:t>
          </a:r>
          <a:r>
            <a:rPr lang="sv-SE" dirty="0" err="1" smtClean="0"/>
            <a:t>suit</a:t>
          </a:r>
          <a:r>
            <a:rPr lang="sv-SE" dirty="0" smtClean="0"/>
            <a:t>”</a:t>
          </a:r>
          <a:endParaRPr lang="sv-SE" dirty="0"/>
        </a:p>
      </dgm:t>
    </dgm:pt>
    <dgm:pt modelId="{70234825-6BB3-4615-9604-861A8FDB07F6}" type="parTrans" cxnId="{FD2FBB71-561E-496A-BA7B-B9629A802668}">
      <dgm:prSet/>
      <dgm:spPr/>
      <dgm:t>
        <a:bodyPr/>
        <a:lstStyle/>
        <a:p>
          <a:endParaRPr lang="sv-SE"/>
        </a:p>
      </dgm:t>
    </dgm:pt>
    <dgm:pt modelId="{163FD044-03D3-4CF9-AFDE-DEC5343E78C1}" type="sibTrans" cxnId="{FD2FBB71-561E-496A-BA7B-B9629A802668}">
      <dgm:prSet/>
      <dgm:spPr/>
      <dgm:t>
        <a:bodyPr/>
        <a:lstStyle/>
        <a:p>
          <a:endParaRPr lang="sv-SE"/>
        </a:p>
      </dgm:t>
    </dgm:pt>
    <dgm:pt modelId="{9492DE84-3501-4A3D-BDEA-4AA33385F530}">
      <dgm:prSet phldrT="[Text]"/>
      <dgm:spPr/>
      <dgm:t>
        <a:bodyPr/>
        <a:lstStyle/>
        <a:p>
          <a:r>
            <a:rPr lang="sv-SE" dirty="0" smtClean="0"/>
            <a:t>Net smart</a:t>
          </a:r>
          <a:endParaRPr lang="sv-SE" dirty="0"/>
        </a:p>
      </dgm:t>
    </dgm:pt>
    <dgm:pt modelId="{756DF9EA-184B-4BD2-ABDB-31FCC59EB66F}" type="parTrans" cxnId="{05C2C35A-AFA6-4B3F-AD4C-6670FFD8B264}">
      <dgm:prSet/>
      <dgm:spPr/>
      <dgm:t>
        <a:bodyPr/>
        <a:lstStyle/>
        <a:p>
          <a:endParaRPr lang="sv-SE"/>
        </a:p>
      </dgm:t>
    </dgm:pt>
    <dgm:pt modelId="{99350A88-DB0C-4456-976A-940B8F54031A}" type="sibTrans" cxnId="{05C2C35A-AFA6-4B3F-AD4C-6670FFD8B264}">
      <dgm:prSet/>
      <dgm:spPr/>
      <dgm:t>
        <a:bodyPr/>
        <a:lstStyle/>
        <a:p>
          <a:endParaRPr lang="sv-SE"/>
        </a:p>
      </dgm:t>
    </dgm:pt>
    <dgm:pt modelId="{8B2E9C98-EBFC-4865-ACCE-20FFF26BFC6D}">
      <dgm:prSet/>
      <dgm:spPr/>
      <dgm:t>
        <a:bodyPr/>
        <a:lstStyle/>
        <a:p>
          <a:r>
            <a:rPr lang="sv-SE" dirty="0" err="1" smtClean="0"/>
            <a:t>Keep</a:t>
          </a:r>
          <a:r>
            <a:rPr lang="sv-SE" dirty="0" smtClean="0"/>
            <a:t> </a:t>
          </a:r>
          <a:r>
            <a:rPr lang="sv-SE" dirty="0" err="1" smtClean="0"/>
            <a:t>updated</a:t>
          </a:r>
          <a:endParaRPr lang="sv-SE" dirty="0" smtClean="0"/>
        </a:p>
        <a:p>
          <a:r>
            <a:rPr lang="sv-SE" dirty="0" smtClean="0"/>
            <a:t>Business </a:t>
          </a:r>
          <a:r>
            <a:rPr lang="sv-SE" dirty="0" err="1" smtClean="0"/>
            <a:t>intelligence</a:t>
          </a:r>
          <a:endParaRPr lang="sv-SE" dirty="0"/>
        </a:p>
      </dgm:t>
    </dgm:pt>
    <dgm:pt modelId="{F88480E4-AC4A-4DAE-8781-013775CCCC13}" type="parTrans" cxnId="{F5C17861-BE77-4583-B6CE-C1AB2875826E}">
      <dgm:prSet/>
      <dgm:spPr/>
      <dgm:t>
        <a:bodyPr/>
        <a:lstStyle/>
        <a:p>
          <a:endParaRPr lang="sv-SE"/>
        </a:p>
      </dgm:t>
    </dgm:pt>
    <dgm:pt modelId="{44C2BCD3-5333-4599-9696-5667CB3B6FA0}" type="sibTrans" cxnId="{F5C17861-BE77-4583-B6CE-C1AB2875826E}">
      <dgm:prSet/>
      <dgm:spPr/>
      <dgm:t>
        <a:bodyPr/>
        <a:lstStyle/>
        <a:p>
          <a:endParaRPr lang="sv-SE"/>
        </a:p>
      </dgm:t>
    </dgm:pt>
    <dgm:pt modelId="{3328669F-96E7-4B06-8B09-827FF6F62F08}">
      <dgm:prSet phldrT="[Text]"/>
      <dgm:spPr/>
      <dgm:t>
        <a:bodyPr/>
        <a:lstStyle/>
        <a:p>
          <a:r>
            <a:rPr lang="sv-SE" dirty="0" smtClean="0"/>
            <a:t>Personal </a:t>
          </a:r>
          <a:r>
            <a:rPr lang="sv-SE" dirty="0" err="1" smtClean="0"/>
            <a:t>branding</a:t>
          </a:r>
          <a:endParaRPr lang="sv-SE" dirty="0"/>
        </a:p>
      </dgm:t>
    </dgm:pt>
    <dgm:pt modelId="{4B5382EA-67D5-4EB7-9C9B-8697B592F8ED}" type="parTrans" cxnId="{2A30DAC1-8B4A-4D11-9112-CA8127D86936}">
      <dgm:prSet/>
      <dgm:spPr/>
      <dgm:t>
        <a:bodyPr/>
        <a:lstStyle/>
        <a:p>
          <a:endParaRPr lang="sv-SE"/>
        </a:p>
      </dgm:t>
    </dgm:pt>
    <dgm:pt modelId="{F9D14AAD-69D5-4508-83BE-F903121606C7}" type="sibTrans" cxnId="{2A30DAC1-8B4A-4D11-9112-CA8127D86936}">
      <dgm:prSet/>
      <dgm:spPr/>
      <dgm:t>
        <a:bodyPr/>
        <a:lstStyle/>
        <a:p>
          <a:endParaRPr lang="sv-SE"/>
        </a:p>
      </dgm:t>
    </dgm:pt>
    <dgm:pt modelId="{FDFA8F36-C87A-4AD9-AC2B-E80A0CCD7EF1}">
      <dgm:prSet/>
      <dgm:spPr/>
      <dgm:t>
        <a:bodyPr/>
        <a:lstStyle/>
        <a:p>
          <a:r>
            <a:rPr lang="sv-SE" dirty="0" err="1" smtClean="0"/>
            <a:t>networking</a:t>
          </a:r>
          <a:endParaRPr lang="sv-SE" dirty="0"/>
        </a:p>
      </dgm:t>
    </dgm:pt>
    <dgm:pt modelId="{AE3B6704-B21B-4FF1-BDE0-9878302BD428}" type="parTrans" cxnId="{CCD6A4F8-A125-41C1-A4BF-4C1608E00B43}">
      <dgm:prSet/>
      <dgm:spPr/>
      <dgm:t>
        <a:bodyPr/>
        <a:lstStyle/>
        <a:p>
          <a:endParaRPr lang="sv-SE"/>
        </a:p>
      </dgm:t>
    </dgm:pt>
    <dgm:pt modelId="{67424D6B-702F-4FE5-8797-47D1CDF592D3}" type="sibTrans" cxnId="{CCD6A4F8-A125-41C1-A4BF-4C1608E00B43}">
      <dgm:prSet/>
      <dgm:spPr/>
      <dgm:t>
        <a:bodyPr/>
        <a:lstStyle/>
        <a:p>
          <a:endParaRPr lang="sv-SE"/>
        </a:p>
      </dgm:t>
    </dgm:pt>
    <dgm:pt modelId="{8164F5F8-9FB2-46D3-9E14-0DAA832E1032}">
      <dgm:prSet phldrT="[Text]"/>
      <dgm:spPr/>
      <dgm:t>
        <a:bodyPr/>
        <a:lstStyle/>
        <a:p>
          <a:r>
            <a:rPr lang="sv-SE" dirty="0" smtClean="0"/>
            <a:t>Part </a:t>
          </a:r>
          <a:r>
            <a:rPr lang="sv-SE" dirty="0" err="1" smtClean="0"/>
            <a:t>of</a:t>
          </a:r>
          <a:r>
            <a:rPr lang="sv-SE" dirty="0" smtClean="0"/>
            <a:t> the Social </a:t>
          </a:r>
          <a:r>
            <a:rPr lang="sv-SE" dirty="0" err="1" smtClean="0"/>
            <a:t>economy</a:t>
          </a:r>
          <a:endParaRPr lang="sv-SE" dirty="0"/>
        </a:p>
      </dgm:t>
    </dgm:pt>
    <dgm:pt modelId="{91D9EC20-015A-4D63-8092-1D743D8EB172}" type="parTrans" cxnId="{A017D82A-3BC7-4731-8E07-75827487E8F8}">
      <dgm:prSet/>
      <dgm:spPr/>
      <dgm:t>
        <a:bodyPr/>
        <a:lstStyle/>
        <a:p>
          <a:endParaRPr lang="sv-SE"/>
        </a:p>
      </dgm:t>
    </dgm:pt>
    <dgm:pt modelId="{A377538E-C44E-4B91-B253-8CFCB58522D9}" type="sibTrans" cxnId="{A017D82A-3BC7-4731-8E07-75827487E8F8}">
      <dgm:prSet/>
      <dgm:spPr/>
      <dgm:t>
        <a:bodyPr/>
        <a:lstStyle/>
        <a:p>
          <a:endParaRPr lang="sv-SE"/>
        </a:p>
      </dgm:t>
    </dgm:pt>
    <dgm:pt modelId="{0741DA9A-6DED-4E57-AD9B-D5A1BC0DF4F2}" type="pres">
      <dgm:prSet presAssocID="{797E559A-DFE8-43DA-81DC-ECF373C7AD54}" presName="composite" presStyleCnt="0">
        <dgm:presLayoutVars>
          <dgm:chMax val="1"/>
          <dgm:dir/>
          <dgm:resizeHandles val="exact"/>
        </dgm:presLayoutVars>
      </dgm:prSet>
      <dgm:spPr/>
      <dgm:t>
        <a:bodyPr/>
        <a:lstStyle/>
        <a:p>
          <a:endParaRPr lang="sv-SE"/>
        </a:p>
      </dgm:t>
    </dgm:pt>
    <dgm:pt modelId="{6BAB83DB-AF50-4A0C-988B-1DC774D64C92}" type="pres">
      <dgm:prSet presAssocID="{797E559A-DFE8-43DA-81DC-ECF373C7AD54}" presName="radial" presStyleCnt="0">
        <dgm:presLayoutVars>
          <dgm:animLvl val="ctr"/>
        </dgm:presLayoutVars>
      </dgm:prSet>
      <dgm:spPr/>
    </dgm:pt>
    <dgm:pt modelId="{4285C5B7-07C6-482E-9DE4-56AF3E706C83}" type="pres">
      <dgm:prSet presAssocID="{257DA1B8-32EA-47CE-B9C4-B561261D70C4}" presName="centerShape" presStyleLbl="vennNode1" presStyleIdx="0" presStyleCnt="9"/>
      <dgm:spPr/>
      <dgm:t>
        <a:bodyPr/>
        <a:lstStyle/>
        <a:p>
          <a:endParaRPr lang="sv-SE"/>
        </a:p>
      </dgm:t>
    </dgm:pt>
    <dgm:pt modelId="{A31870D1-FF2A-4317-A27C-B6FC3FA9F8AD}" type="pres">
      <dgm:prSet presAssocID="{A6DBE0F9-F259-481A-B65A-9C460DB6F387}" presName="node" presStyleLbl="vennNode1" presStyleIdx="1" presStyleCnt="9">
        <dgm:presLayoutVars>
          <dgm:bulletEnabled val="1"/>
        </dgm:presLayoutVars>
      </dgm:prSet>
      <dgm:spPr/>
      <dgm:t>
        <a:bodyPr/>
        <a:lstStyle/>
        <a:p>
          <a:endParaRPr lang="sv-SE"/>
        </a:p>
      </dgm:t>
    </dgm:pt>
    <dgm:pt modelId="{826B3D32-A699-4DB6-BEB9-2F08A8E6759D}" type="pres">
      <dgm:prSet presAssocID="{8B2E9C98-EBFC-4865-ACCE-20FFF26BFC6D}" presName="node" presStyleLbl="vennNode1" presStyleIdx="2" presStyleCnt="9">
        <dgm:presLayoutVars>
          <dgm:bulletEnabled val="1"/>
        </dgm:presLayoutVars>
      </dgm:prSet>
      <dgm:spPr/>
      <dgm:t>
        <a:bodyPr/>
        <a:lstStyle/>
        <a:p>
          <a:endParaRPr lang="sv-SE"/>
        </a:p>
      </dgm:t>
    </dgm:pt>
    <dgm:pt modelId="{6F1ABC5A-6385-40AD-B117-188DC64EA21F}" type="pres">
      <dgm:prSet presAssocID="{3328669F-96E7-4B06-8B09-827FF6F62F08}" presName="node" presStyleLbl="vennNode1" presStyleIdx="3" presStyleCnt="9">
        <dgm:presLayoutVars>
          <dgm:bulletEnabled val="1"/>
        </dgm:presLayoutVars>
      </dgm:prSet>
      <dgm:spPr/>
      <dgm:t>
        <a:bodyPr/>
        <a:lstStyle/>
        <a:p>
          <a:endParaRPr lang="sv-SE"/>
        </a:p>
      </dgm:t>
    </dgm:pt>
    <dgm:pt modelId="{B325F8CF-C4F2-45C1-998E-FC6610C49436}" type="pres">
      <dgm:prSet presAssocID="{FDFA8F36-C87A-4AD9-AC2B-E80A0CCD7EF1}" presName="node" presStyleLbl="vennNode1" presStyleIdx="4" presStyleCnt="9">
        <dgm:presLayoutVars>
          <dgm:bulletEnabled val="1"/>
        </dgm:presLayoutVars>
      </dgm:prSet>
      <dgm:spPr/>
      <dgm:t>
        <a:bodyPr/>
        <a:lstStyle/>
        <a:p>
          <a:endParaRPr lang="sv-SE"/>
        </a:p>
      </dgm:t>
    </dgm:pt>
    <dgm:pt modelId="{09985B92-FF28-453B-BC2C-C589A9A2791C}" type="pres">
      <dgm:prSet presAssocID="{8164F5F8-9FB2-46D3-9E14-0DAA832E1032}" presName="node" presStyleLbl="vennNode1" presStyleIdx="5" presStyleCnt="9">
        <dgm:presLayoutVars>
          <dgm:bulletEnabled val="1"/>
        </dgm:presLayoutVars>
      </dgm:prSet>
      <dgm:spPr/>
      <dgm:t>
        <a:bodyPr/>
        <a:lstStyle/>
        <a:p>
          <a:endParaRPr lang="sv-SE"/>
        </a:p>
      </dgm:t>
    </dgm:pt>
    <dgm:pt modelId="{366D3FB5-BA39-443C-9DBF-B424082E673B}" type="pres">
      <dgm:prSet presAssocID="{4D9BCA0A-2320-449D-B89D-8A10FD6F1EA7}" presName="node" presStyleLbl="vennNode1" presStyleIdx="6" presStyleCnt="9">
        <dgm:presLayoutVars>
          <dgm:bulletEnabled val="1"/>
        </dgm:presLayoutVars>
      </dgm:prSet>
      <dgm:spPr/>
      <dgm:t>
        <a:bodyPr/>
        <a:lstStyle/>
        <a:p>
          <a:endParaRPr lang="sv-SE"/>
        </a:p>
      </dgm:t>
    </dgm:pt>
    <dgm:pt modelId="{AA9F4F9A-CD9D-4B19-BE43-4D14E74ED23C}" type="pres">
      <dgm:prSet presAssocID="{9A11462D-EBED-49D9-8E2F-7A3583C4F3CA}" presName="node" presStyleLbl="vennNode1" presStyleIdx="7" presStyleCnt="9">
        <dgm:presLayoutVars>
          <dgm:bulletEnabled val="1"/>
        </dgm:presLayoutVars>
      </dgm:prSet>
      <dgm:spPr/>
      <dgm:t>
        <a:bodyPr/>
        <a:lstStyle/>
        <a:p>
          <a:endParaRPr lang="sv-SE"/>
        </a:p>
      </dgm:t>
    </dgm:pt>
    <dgm:pt modelId="{D2E0C077-DC80-4FD1-90DF-65AF3E7367FA}" type="pres">
      <dgm:prSet presAssocID="{9492DE84-3501-4A3D-BDEA-4AA33385F530}" presName="node" presStyleLbl="vennNode1" presStyleIdx="8" presStyleCnt="9">
        <dgm:presLayoutVars>
          <dgm:bulletEnabled val="1"/>
        </dgm:presLayoutVars>
      </dgm:prSet>
      <dgm:spPr/>
      <dgm:t>
        <a:bodyPr/>
        <a:lstStyle/>
        <a:p>
          <a:endParaRPr lang="sv-SE"/>
        </a:p>
      </dgm:t>
    </dgm:pt>
  </dgm:ptLst>
  <dgm:cxnLst>
    <dgm:cxn modelId="{2A30DAC1-8B4A-4D11-9112-CA8127D86936}" srcId="{257DA1B8-32EA-47CE-B9C4-B561261D70C4}" destId="{3328669F-96E7-4B06-8B09-827FF6F62F08}" srcOrd="2" destOrd="0" parTransId="{4B5382EA-67D5-4EB7-9C9B-8697B592F8ED}" sibTransId="{F9D14AAD-69D5-4508-83BE-F903121606C7}"/>
    <dgm:cxn modelId="{F5C17861-BE77-4583-B6CE-C1AB2875826E}" srcId="{257DA1B8-32EA-47CE-B9C4-B561261D70C4}" destId="{8B2E9C98-EBFC-4865-ACCE-20FFF26BFC6D}" srcOrd="1" destOrd="0" parTransId="{F88480E4-AC4A-4DAE-8781-013775CCCC13}" sibTransId="{44C2BCD3-5333-4599-9696-5667CB3B6FA0}"/>
    <dgm:cxn modelId="{56AD2446-C746-414E-AFB8-9258EB87BC7C}" type="presOf" srcId="{FDFA8F36-C87A-4AD9-AC2B-E80A0CCD7EF1}" destId="{B325F8CF-C4F2-45C1-998E-FC6610C49436}" srcOrd="0" destOrd="0" presId="urn:microsoft.com/office/officeart/2005/8/layout/radial3"/>
    <dgm:cxn modelId="{70770502-702B-49B8-91E8-45FC49D9FDAB}" type="presOf" srcId="{257DA1B8-32EA-47CE-B9C4-B561261D70C4}" destId="{4285C5B7-07C6-482E-9DE4-56AF3E706C83}" srcOrd="0" destOrd="0" presId="urn:microsoft.com/office/officeart/2005/8/layout/radial3"/>
    <dgm:cxn modelId="{CCD6A4F8-A125-41C1-A4BF-4C1608E00B43}" srcId="{257DA1B8-32EA-47CE-B9C4-B561261D70C4}" destId="{FDFA8F36-C87A-4AD9-AC2B-E80A0CCD7EF1}" srcOrd="3" destOrd="0" parTransId="{AE3B6704-B21B-4FF1-BDE0-9878302BD428}" sibTransId="{67424D6B-702F-4FE5-8797-47D1CDF592D3}"/>
    <dgm:cxn modelId="{05C2C35A-AFA6-4B3F-AD4C-6670FFD8B264}" srcId="{257DA1B8-32EA-47CE-B9C4-B561261D70C4}" destId="{9492DE84-3501-4A3D-BDEA-4AA33385F530}" srcOrd="7" destOrd="0" parTransId="{756DF9EA-184B-4BD2-ABDB-31FCC59EB66F}" sibTransId="{99350A88-DB0C-4456-976A-940B8F54031A}"/>
    <dgm:cxn modelId="{64193D36-46F1-4DEF-ACF0-0CC4E202A0F5}" type="presOf" srcId="{8164F5F8-9FB2-46D3-9E14-0DAA832E1032}" destId="{09985B92-FF28-453B-BC2C-C589A9A2791C}" srcOrd="0" destOrd="0" presId="urn:microsoft.com/office/officeart/2005/8/layout/radial3"/>
    <dgm:cxn modelId="{C9DD08E6-137C-44B5-B55D-4C3873BFDF53}" srcId="{257DA1B8-32EA-47CE-B9C4-B561261D70C4}" destId="{A6DBE0F9-F259-481A-B65A-9C460DB6F387}" srcOrd="0" destOrd="0" parTransId="{DE404BC2-AC6C-421F-BC2F-185B385E8E94}" sibTransId="{05D51966-639A-46FD-A308-6AEAC8B5FE6E}"/>
    <dgm:cxn modelId="{FD2FBB71-561E-496A-BA7B-B9629A802668}" srcId="{257DA1B8-32EA-47CE-B9C4-B561261D70C4}" destId="{9A11462D-EBED-49D9-8E2F-7A3583C4F3CA}" srcOrd="6" destOrd="0" parTransId="{70234825-6BB3-4615-9604-861A8FDB07F6}" sibTransId="{163FD044-03D3-4CF9-AFDE-DEC5343E78C1}"/>
    <dgm:cxn modelId="{A017D82A-3BC7-4731-8E07-75827487E8F8}" srcId="{257DA1B8-32EA-47CE-B9C4-B561261D70C4}" destId="{8164F5F8-9FB2-46D3-9E14-0DAA832E1032}" srcOrd="4" destOrd="0" parTransId="{91D9EC20-015A-4D63-8092-1D743D8EB172}" sibTransId="{A377538E-C44E-4B91-B253-8CFCB58522D9}"/>
    <dgm:cxn modelId="{23969E0E-7C7C-4423-9749-A791348F3BFF}" type="presOf" srcId="{4D9BCA0A-2320-449D-B89D-8A10FD6F1EA7}" destId="{366D3FB5-BA39-443C-9DBF-B424082E673B}" srcOrd="0" destOrd="0" presId="urn:microsoft.com/office/officeart/2005/8/layout/radial3"/>
    <dgm:cxn modelId="{42760A0B-FD66-4CF6-BC86-D1FE0CB48439}" srcId="{257DA1B8-32EA-47CE-B9C4-B561261D70C4}" destId="{4D9BCA0A-2320-449D-B89D-8A10FD6F1EA7}" srcOrd="5" destOrd="0" parTransId="{B81D2BCA-6B3C-4B26-87B0-F83F05EAD868}" sibTransId="{C14AC5C9-CD27-4277-A095-33019E94840D}"/>
    <dgm:cxn modelId="{69C0ED8C-0925-4920-8F8B-4C63F4F83BE9}" type="presOf" srcId="{3328669F-96E7-4B06-8B09-827FF6F62F08}" destId="{6F1ABC5A-6385-40AD-B117-188DC64EA21F}" srcOrd="0" destOrd="0" presId="urn:microsoft.com/office/officeart/2005/8/layout/radial3"/>
    <dgm:cxn modelId="{9D96177F-9EBA-4454-97D2-374561C20B10}" type="presOf" srcId="{8B2E9C98-EBFC-4865-ACCE-20FFF26BFC6D}" destId="{826B3D32-A699-4DB6-BEB9-2F08A8E6759D}" srcOrd="0" destOrd="0" presId="urn:microsoft.com/office/officeart/2005/8/layout/radial3"/>
    <dgm:cxn modelId="{F6BBCB6B-F991-45A4-96D3-532340CA777E}" type="presOf" srcId="{9492DE84-3501-4A3D-BDEA-4AA33385F530}" destId="{D2E0C077-DC80-4FD1-90DF-65AF3E7367FA}" srcOrd="0" destOrd="0" presId="urn:microsoft.com/office/officeart/2005/8/layout/radial3"/>
    <dgm:cxn modelId="{69B9A346-CA76-4E98-A4FE-B8E3C3EF2FA0}" srcId="{797E559A-DFE8-43DA-81DC-ECF373C7AD54}" destId="{257DA1B8-32EA-47CE-B9C4-B561261D70C4}" srcOrd="0" destOrd="0" parTransId="{0E76B65D-598F-45DE-B321-E8D2EBD54AAD}" sibTransId="{FAA691C9-E77F-425F-95C3-605631D97447}"/>
    <dgm:cxn modelId="{0C1C2FF2-F20F-42DB-908E-42891D5D5E06}" type="presOf" srcId="{9A11462D-EBED-49D9-8E2F-7A3583C4F3CA}" destId="{AA9F4F9A-CD9D-4B19-BE43-4D14E74ED23C}" srcOrd="0" destOrd="0" presId="urn:microsoft.com/office/officeart/2005/8/layout/radial3"/>
    <dgm:cxn modelId="{41314498-0310-429C-8694-8855AEFCDFFF}" type="presOf" srcId="{797E559A-DFE8-43DA-81DC-ECF373C7AD54}" destId="{0741DA9A-6DED-4E57-AD9B-D5A1BC0DF4F2}" srcOrd="0" destOrd="0" presId="urn:microsoft.com/office/officeart/2005/8/layout/radial3"/>
    <dgm:cxn modelId="{74103190-C97A-4121-A9E6-F96853B5A88C}" type="presOf" srcId="{A6DBE0F9-F259-481A-B65A-9C460DB6F387}" destId="{A31870D1-FF2A-4317-A27C-B6FC3FA9F8AD}" srcOrd="0" destOrd="0" presId="urn:microsoft.com/office/officeart/2005/8/layout/radial3"/>
    <dgm:cxn modelId="{9317E105-3C26-4911-B3C6-42C55934FEF8}" type="presParOf" srcId="{0741DA9A-6DED-4E57-AD9B-D5A1BC0DF4F2}" destId="{6BAB83DB-AF50-4A0C-988B-1DC774D64C92}" srcOrd="0" destOrd="0" presId="urn:microsoft.com/office/officeart/2005/8/layout/radial3"/>
    <dgm:cxn modelId="{24DC8AB1-2A22-47D8-91FA-56EDE5032F5B}" type="presParOf" srcId="{6BAB83DB-AF50-4A0C-988B-1DC774D64C92}" destId="{4285C5B7-07C6-482E-9DE4-56AF3E706C83}" srcOrd="0" destOrd="0" presId="urn:microsoft.com/office/officeart/2005/8/layout/radial3"/>
    <dgm:cxn modelId="{84DA36A9-615E-4F4F-AF94-148841FFFA6C}" type="presParOf" srcId="{6BAB83DB-AF50-4A0C-988B-1DC774D64C92}" destId="{A31870D1-FF2A-4317-A27C-B6FC3FA9F8AD}" srcOrd="1" destOrd="0" presId="urn:microsoft.com/office/officeart/2005/8/layout/radial3"/>
    <dgm:cxn modelId="{AC5BF164-89C2-422A-A9AA-52D221B18A5A}" type="presParOf" srcId="{6BAB83DB-AF50-4A0C-988B-1DC774D64C92}" destId="{826B3D32-A699-4DB6-BEB9-2F08A8E6759D}" srcOrd="2" destOrd="0" presId="urn:microsoft.com/office/officeart/2005/8/layout/radial3"/>
    <dgm:cxn modelId="{A586FEDA-A5B7-4B1B-804E-F8EAA13DEB67}" type="presParOf" srcId="{6BAB83DB-AF50-4A0C-988B-1DC774D64C92}" destId="{6F1ABC5A-6385-40AD-B117-188DC64EA21F}" srcOrd="3" destOrd="0" presId="urn:microsoft.com/office/officeart/2005/8/layout/radial3"/>
    <dgm:cxn modelId="{A9BE8253-E34E-44D5-98E6-986FAA40CADC}" type="presParOf" srcId="{6BAB83DB-AF50-4A0C-988B-1DC774D64C92}" destId="{B325F8CF-C4F2-45C1-998E-FC6610C49436}" srcOrd="4" destOrd="0" presId="urn:microsoft.com/office/officeart/2005/8/layout/radial3"/>
    <dgm:cxn modelId="{2AF9A390-6954-4961-9C42-6EB0FB671607}" type="presParOf" srcId="{6BAB83DB-AF50-4A0C-988B-1DC774D64C92}" destId="{09985B92-FF28-453B-BC2C-C589A9A2791C}" srcOrd="5" destOrd="0" presId="urn:microsoft.com/office/officeart/2005/8/layout/radial3"/>
    <dgm:cxn modelId="{C0AF7A37-673E-4862-92DE-0B19C11ED465}" type="presParOf" srcId="{6BAB83DB-AF50-4A0C-988B-1DC774D64C92}" destId="{366D3FB5-BA39-443C-9DBF-B424082E673B}" srcOrd="6" destOrd="0" presId="urn:microsoft.com/office/officeart/2005/8/layout/radial3"/>
    <dgm:cxn modelId="{EF7FD02A-C6E8-4E5A-BAC9-A398AF0B54A9}" type="presParOf" srcId="{6BAB83DB-AF50-4A0C-988B-1DC774D64C92}" destId="{AA9F4F9A-CD9D-4B19-BE43-4D14E74ED23C}" srcOrd="7" destOrd="0" presId="urn:microsoft.com/office/officeart/2005/8/layout/radial3"/>
    <dgm:cxn modelId="{E2974521-D553-4B18-974A-FA49CED2814B}" type="presParOf" srcId="{6BAB83DB-AF50-4A0C-988B-1DC774D64C92}" destId="{D2E0C077-DC80-4FD1-90DF-65AF3E7367FA}" srcOrd="8"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7E559A-DFE8-43DA-81DC-ECF373C7AD54}" type="doc">
      <dgm:prSet loTypeId="urn:microsoft.com/office/officeart/2005/8/layout/radial3" loCatId="cycle" qsTypeId="urn:microsoft.com/office/officeart/2005/8/quickstyle/simple1" qsCatId="simple" csTypeId="urn:microsoft.com/office/officeart/2005/8/colors/colorful2" csCatId="colorful" phldr="1"/>
      <dgm:spPr/>
      <dgm:t>
        <a:bodyPr/>
        <a:lstStyle/>
        <a:p>
          <a:endParaRPr lang="sv-SE"/>
        </a:p>
      </dgm:t>
    </dgm:pt>
    <dgm:pt modelId="{257DA1B8-32EA-47CE-B9C4-B561261D70C4}">
      <dgm:prSet phldrT="[Text]" custT="1"/>
      <dgm:spPr/>
      <dgm:t>
        <a:bodyPr/>
        <a:lstStyle/>
        <a:p>
          <a:r>
            <a:rPr lang="sv-SE" sz="1100" dirty="0" smtClean="0"/>
            <a:t>Student and </a:t>
          </a:r>
          <a:r>
            <a:rPr lang="sv-SE" sz="1100" dirty="0" err="1" smtClean="0"/>
            <a:t>job</a:t>
          </a:r>
          <a:r>
            <a:rPr lang="sv-SE" sz="1100" dirty="0" smtClean="0"/>
            <a:t> </a:t>
          </a:r>
          <a:r>
            <a:rPr lang="sv-SE" sz="1100" dirty="0" err="1" smtClean="0"/>
            <a:t>seeker</a:t>
          </a:r>
          <a:r>
            <a:rPr lang="sv-SE" sz="1100" dirty="0" smtClean="0"/>
            <a:t>?</a:t>
          </a:r>
          <a:br>
            <a:rPr lang="sv-SE" sz="1100" dirty="0" smtClean="0"/>
          </a:br>
          <a:r>
            <a:rPr lang="sv-SE" sz="1100" dirty="0" err="1" smtClean="0"/>
            <a:t>What’s</a:t>
          </a:r>
          <a:r>
            <a:rPr lang="sv-SE" sz="1100" dirty="0" smtClean="0"/>
            <a:t> in it for </a:t>
          </a:r>
          <a:r>
            <a:rPr lang="sv-SE" sz="1100" dirty="0" err="1" smtClean="0"/>
            <a:t>me</a:t>
          </a:r>
          <a:r>
            <a:rPr lang="sv-SE" sz="1100" dirty="0" smtClean="0"/>
            <a:t>?</a:t>
          </a:r>
          <a:endParaRPr lang="sv-SE" sz="1100" dirty="0"/>
        </a:p>
      </dgm:t>
    </dgm:pt>
    <dgm:pt modelId="{0E76B65D-598F-45DE-B321-E8D2EBD54AAD}" type="parTrans" cxnId="{69B9A346-CA76-4E98-A4FE-B8E3C3EF2FA0}">
      <dgm:prSet/>
      <dgm:spPr/>
      <dgm:t>
        <a:bodyPr/>
        <a:lstStyle/>
        <a:p>
          <a:endParaRPr lang="sv-SE" sz="1100"/>
        </a:p>
      </dgm:t>
    </dgm:pt>
    <dgm:pt modelId="{FAA691C9-E77F-425F-95C3-605631D97447}" type="sibTrans" cxnId="{69B9A346-CA76-4E98-A4FE-B8E3C3EF2FA0}">
      <dgm:prSet/>
      <dgm:spPr/>
      <dgm:t>
        <a:bodyPr/>
        <a:lstStyle/>
        <a:p>
          <a:endParaRPr lang="sv-SE" sz="1100"/>
        </a:p>
      </dgm:t>
    </dgm:pt>
    <dgm:pt modelId="{A6DBE0F9-F259-481A-B65A-9C460DB6F387}">
      <dgm:prSet phldrT="[Text]" custT="1"/>
      <dgm:spPr/>
      <dgm:t>
        <a:bodyPr/>
        <a:lstStyle/>
        <a:p>
          <a:r>
            <a:rPr lang="sv-SE" sz="1100" dirty="0" smtClean="0"/>
            <a:t>Reputation</a:t>
          </a:r>
          <a:endParaRPr lang="sv-SE" sz="1100" dirty="0"/>
        </a:p>
      </dgm:t>
    </dgm:pt>
    <dgm:pt modelId="{DE404BC2-AC6C-421F-BC2F-185B385E8E94}" type="parTrans" cxnId="{C9DD08E6-137C-44B5-B55D-4C3873BFDF53}">
      <dgm:prSet/>
      <dgm:spPr/>
      <dgm:t>
        <a:bodyPr/>
        <a:lstStyle/>
        <a:p>
          <a:endParaRPr lang="sv-SE" sz="1100"/>
        </a:p>
      </dgm:t>
    </dgm:pt>
    <dgm:pt modelId="{05D51966-639A-46FD-A308-6AEAC8B5FE6E}" type="sibTrans" cxnId="{C9DD08E6-137C-44B5-B55D-4C3873BFDF53}">
      <dgm:prSet/>
      <dgm:spPr/>
      <dgm:t>
        <a:bodyPr/>
        <a:lstStyle/>
        <a:p>
          <a:endParaRPr lang="sv-SE" sz="1100"/>
        </a:p>
      </dgm:t>
    </dgm:pt>
    <dgm:pt modelId="{4D9BCA0A-2320-449D-B89D-8A10FD6F1EA7}">
      <dgm:prSet phldrT="[Text]" custT="1"/>
      <dgm:spPr/>
      <dgm:t>
        <a:bodyPr/>
        <a:lstStyle/>
        <a:p>
          <a:r>
            <a:rPr lang="sv-SE" sz="1100" dirty="0" smtClean="0"/>
            <a:t>Be </a:t>
          </a:r>
          <a:r>
            <a:rPr lang="sv-SE" sz="1100" dirty="0" err="1" smtClean="0"/>
            <a:t>found</a:t>
          </a:r>
          <a:r>
            <a:rPr lang="sv-SE" sz="1100" dirty="0" smtClean="0"/>
            <a:t> by </a:t>
          </a:r>
          <a:r>
            <a:rPr lang="sv-SE" sz="1100" dirty="0" err="1" smtClean="0"/>
            <a:t>recruiters</a:t>
          </a:r>
          <a:endParaRPr lang="sv-SE" sz="1100" dirty="0"/>
        </a:p>
      </dgm:t>
    </dgm:pt>
    <dgm:pt modelId="{B81D2BCA-6B3C-4B26-87B0-F83F05EAD868}" type="parTrans" cxnId="{42760A0B-FD66-4CF6-BC86-D1FE0CB48439}">
      <dgm:prSet/>
      <dgm:spPr/>
      <dgm:t>
        <a:bodyPr/>
        <a:lstStyle/>
        <a:p>
          <a:endParaRPr lang="sv-SE" sz="1100"/>
        </a:p>
      </dgm:t>
    </dgm:pt>
    <dgm:pt modelId="{C14AC5C9-CD27-4277-A095-33019E94840D}" type="sibTrans" cxnId="{42760A0B-FD66-4CF6-BC86-D1FE0CB48439}">
      <dgm:prSet/>
      <dgm:spPr/>
      <dgm:t>
        <a:bodyPr/>
        <a:lstStyle/>
        <a:p>
          <a:endParaRPr lang="sv-SE" sz="1100"/>
        </a:p>
      </dgm:t>
    </dgm:pt>
    <dgm:pt modelId="{9A11462D-EBED-49D9-8E2F-7A3583C4F3CA}">
      <dgm:prSet phldrT="[Text]" custT="1"/>
      <dgm:spPr/>
      <dgm:t>
        <a:bodyPr/>
        <a:lstStyle/>
        <a:p>
          <a:r>
            <a:rPr lang="sv-SE" sz="1100" dirty="0" smtClean="0"/>
            <a:t>Get tips and </a:t>
          </a:r>
          <a:r>
            <a:rPr lang="sv-SE" sz="1100" dirty="0" err="1" smtClean="0"/>
            <a:t>recommendations</a:t>
          </a:r>
          <a:r>
            <a:rPr lang="sv-SE" sz="1100" dirty="0" smtClean="0"/>
            <a:t> </a:t>
          </a:r>
          <a:r>
            <a:rPr lang="sv-SE" sz="1100" dirty="0" err="1" smtClean="0"/>
            <a:t>about</a:t>
          </a:r>
          <a:r>
            <a:rPr lang="sv-SE" sz="1100" dirty="0" smtClean="0"/>
            <a:t> </a:t>
          </a:r>
          <a:r>
            <a:rPr lang="sv-SE" sz="1100" dirty="0" err="1" smtClean="0"/>
            <a:t>jobs</a:t>
          </a:r>
          <a:endParaRPr lang="sv-SE" sz="1100" dirty="0"/>
        </a:p>
      </dgm:t>
    </dgm:pt>
    <dgm:pt modelId="{70234825-6BB3-4615-9604-861A8FDB07F6}" type="parTrans" cxnId="{FD2FBB71-561E-496A-BA7B-B9629A802668}">
      <dgm:prSet/>
      <dgm:spPr/>
      <dgm:t>
        <a:bodyPr/>
        <a:lstStyle/>
        <a:p>
          <a:endParaRPr lang="sv-SE" sz="1100"/>
        </a:p>
      </dgm:t>
    </dgm:pt>
    <dgm:pt modelId="{163FD044-03D3-4CF9-AFDE-DEC5343E78C1}" type="sibTrans" cxnId="{FD2FBB71-561E-496A-BA7B-B9629A802668}">
      <dgm:prSet/>
      <dgm:spPr/>
      <dgm:t>
        <a:bodyPr/>
        <a:lstStyle/>
        <a:p>
          <a:endParaRPr lang="sv-SE" sz="1100"/>
        </a:p>
      </dgm:t>
    </dgm:pt>
    <dgm:pt modelId="{8B2E9C98-EBFC-4865-ACCE-20FFF26BFC6D}">
      <dgm:prSet custT="1"/>
      <dgm:spPr/>
      <dgm:t>
        <a:bodyPr/>
        <a:lstStyle/>
        <a:p>
          <a:r>
            <a:rPr lang="sv-SE" sz="1100" dirty="0" err="1" smtClean="0"/>
            <a:t>Follow</a:t>
          </a:r>
          <a:r>
            <a:rPr lang="sv-SE" sz="1100" dirty="0" smtClean="0"/>
            <a:t> </a:t>
          </a:r>
          <a:r>
            <a:rPr lang="sv-SE" sz="1100" dirty="0" err="1" smtClean="0"/>
            <a:t>companies</a:t>
          </a:r>
          <a:r>
            <a:rPr lang="sv-SE" sz="1100" dirty="0" smtClean="0"/>
            <a:t>/ </a:t>
          </a:r>
          <a:r>
            <a:rPr lang="sv-SE" sz="1100" dirty="0" err="1" smtClean="0"/>
            <a:t>dream</a:t>
          </a:r>
          <a:r>
            <a:rPr lang="sv-SE" sz="1100" dirty="0" smtClean="0"/>
            <a:t> </a:t>
          </a:r>
          <a:r>
            <a:rPr lang="sv-SE" sz="1100" dirty="0" err="1" smtClean="0"/>
            <a:t>employers</a:t>
          </a:r>
          <a:endParaRPr lang="sv-SE" sz="1100" dirty="0"/>
        </a:p>
      </dgm:t>
    </dgm:pt>
    <dgm:pt modelId="{F88480E4-AC4A-4DAE-8781-013775CCCC13}" type="parTrans" cxnId="{F5C17861-BE77-4583-B6CE-C1AB2875826E}">
      <dgm:prSet/>
      <dgm:spPr/>
      <dgm:t>
        <a:bodyPr/>
        <a:lstStyle/>
        <a:p>
          <a:endParaRPr lang="sv-SE" sz="1100"/>
        </a:p>
      </dgm:t>
    </dgm:pt>
    <dgm:pt modelId="{44C2BCD3-5333-4599-9696-5667CB3B6FA0}" type="sibTrans" cxnId="{F5C17861-BE77-4583-B6CE-C1AB2875826E}">
      <dgm:prSet/>
      <dgm:spPr/>
      <dgm:t>
        <a:bodyPr/>
        <a:lstStyle/>
        <a:p>
          <a:endParaRPr lang="sv-SE" sz="1100"/>
        </a:p>
      </dgm:t>
    </dgm:pt>
    <dgm:pt modelId="{3328669F-96E7-4B06-8B09-827FF6F62F08}">
      <dgm:prSet phldrT="[Text]" custT="1"/>
      <dgm:spPr/>
      <dgm:t>
        <a:bodyPr/>
        <a:lstStyle/>
        <a:p>
          <a:r>
            <a:rPr lang="sv-SE" sz="1100" dirty="0" err="1" smtClean="0"/>
            <a:t>Connect</a:t>
          </a:r>
          <a:r>
            <a:rPr lang="sv-SE" sz="1100" dirty="0" smtClean="0"/>
            <a:t> </a:t>
          </a:r>
          <a:r>
            <a:rPr lang="sv-SE" sz="1100" dirty="0" err="1" smtClean="0"/>
            <a:t>to</a:t>
          </a:r>
          <a:r>
            <a:rPr lang="sv-SE" sz="1100" dirty="0" smtClean="0"/>
            <a:t> </a:t>
          </a:r>
          <a:r>
            <a:rPr lang="sv-SE" sz="1100" dirty="0" err="1" smtClean="0"/>
            <a:t>alumnis</a:t>
          </a:r>
          <a:endParaRPr lang="sv-SE" sz="1100" dirty="0"/>
        </a:p>
      </dgm:t>
    </dgm:pt>
    <dgm:pt modelId="{4B5382EA-67D5-4EB7-9C9B-8697B592F8ED}" type="parTrans" cxnId="{2A30DAC1-8B4A-4D11-9112-CA8127D86936}">
      <dgm:prSet/>
      <dgm:spPr/>
      <dgm:t>
        <a:bodyPr/>
        <a:lstStyle/>
        <a:p>
          <a:endParaRPr lang="sv-SE" sz="1100"/>
        </a:p>
      </dgm:t>
    </dgm:pt>
    <dgm:pt modelId="{F9D14AAD-69D5-4508-83BE-F903121606C7}" type="sibTrans" cxnId="{2A30DAC1-8B4A-4D11-9112-CA8127D86936}">
      <dgm:prSet/>
      <dgm:spPr/>
      <dgm:t>
        <a:bodyPr/>
        <a:lstStyle/>
        <a:p>
          <a:endParaRPr lang="sv-SE" sz="1100"/>
        </a:p>
      </dgm:t>
    </dgm:pt>
    <dgm:pt modelId="{FDFA8F36-C87A-4AD9-AC2B-E80A0CCD7EF1}">
      <dgm:prSet custT="1"/>
      <dgm:spPr/>
      <dgm:t>
        <a:bodyPr/>
        <a:lstStyle/>
        <a:p>
          <a:r>
            <a:rPr lang="sv-SE" sz="1100" dirty="0" err="1" smtClean="0"/>
            <a:t>Build</a:t>
          </a:r>
          <a:r>
            <a:rPr lang="sv-SE" sz="1100" dirty="0" smtClean="0"/>
            <a:t> </a:t>
          </a:r>
          <a:r>
            <a:rPr lang="sv-SE" sz="1100" dirty="0" err="1" smtClean="0"/>
            <a:t>network</a:t>
          </a:r>
          <a:r>
            <a:rPr lang="sv-SE" sz="1100" dirty="0" smtClean="0"/>
            <a:t> </a:t>
          </a:r>
          <a:r>
            <a:rPr lang="sv-SE" sz="1100" dirty="0" err="1" smtClean="0"/>
            <a:t>with</a:t>
          </a:r>
          <a:r>
            <a:rPr lang="sv-SE" sz="1100" dirty="0" smtClean="0"/>
            <a:t> </a:t>
          </a:r>
          <a:r>
            <a:rPr lang="sv-SE" sz="1100" dirty="0" err="1" smtClean="0"/>
            <a:t>fellow</a:t>
          </a:r>
          <a:r>
            <a:rPr lang="sv-SE" sz="1100" dirty="0" smtClean="0"/>
            <a:t> students</a:t>
          </a:r>
          <a:endParaRPr lang="sv-SE" sz="1100" dirty="0"/>
        </a:p>
      </dgm:t>
    </dgm:pt>
    <dgm:pt modelId="{AE3B6704-B21B-4FF1-BDE0-9878302BD428}" type="parTrans" cxnId="{CCD6A4F8-A125-41C1-A4BF-4C1608E00B43}">
      <dgm:prSet/>
      <dgm:spPr/>
      <dgm:t>
        <a:bodyPr/>
        <a:lstStyle/>
        <a:p>
          <a:endParaRPr lang="sv-SE" sz="1100"/>
        </a:p>
      </dgm:t>
    </dgm:pt>
    <dgm:pt modelId="{67424D6B-702F-4FE5-8797-47D1CDF592D3}" type="sibTrans" cxnId="{CCD6A4F8-A125-41C1-A4BF-4C1608E00B43}">
      <dgm:prSet/>
      <dgm:spPr/>
      <dgm:t>
        <a:bodyPr/>
        <a:lstStyle/>
        <a:p>
          <a:endParaRPr lang="sv-SE" sz="1100"/>
        </a:p>
      </dgm:t>
    </dgm:pt>
    <dgm:pt modelId="{8164F5F8-9FB2-46D3-9E14-0DAA832E1032}">
      <dgm:prSet phldrT="[Text]" custT="1"/>
      <dgm:spPr/>
      <dgm:t>
        <a:bodyPr/>
        <a:lstStyle/>
        <a:p>
          <a:r>
            <a:rPr lang="sv-SE" sz="1100" dirty="0" smtClean="0"/>
            <a:t>Look for </a:t>
          </a:r>
          <a:r>
            <a:rPr lang="sv-SE" sz="1100" dirty="0" err="1" smtClean="0"/>
            <a:t>job</a:t>
          </a:r>
          <a:r>
            <a:rPr lang="sv-SE" sz="1100" dirty="0" smtClean="0"/>
            <a:t> </a:t>
          </a:r>
          <a:r>
            <a:rPr lang="sv-SE" sz="1100" dirty="0" err="1" smtClean="0"/>
            <a:t>ads</a:t>
          </a:r>
          <a:r>
            <a:rPr lang="sv-SE" sz="1100" dirty="0" smtClean="0"/>
            <a:t> </a:t>
          </a:r>
          <a:r>
            <a:rPr lang="sv-SE" sz="1100" dirty="0" err="1" smtClean="0"/>
            <a:t>posted</a:t>
          </a:r>
          <a:r>
            <a:rPr lang="sv-SE" sz="1100" dirty="0" smtClean="0"/>
            <a:t> </a:t>
          </a:r>
          <a:r>
            <a:rPr lang="sv-SE" sz="1100" dirty="0" err="1" smtClean="0"/>
            <a:t>only</a:t>
          </a:r>
          <a:r>
            <a:rPr lang="sv-SE" sz="1100" dirty="0" smtClean="0"/>
            <a:t> on Linkedin</a:t>
          </a:r>
          <a:endParaRPr lang="sv-SE" sz="1100" dirty="0"/>
        </a:p>
      </dgm:t>
    </dgm:pt>
    <dgm:pt modelId="{91D9EC20-015A-4D63-8092-1D743D8EB172}" type="parTrans" cxnId="{A017D82A-3BC7-4731-8E07-75827487E8F8}">
      <dgm:prSet/>
      <dgm:spPr/>
      <dgm:t>
        <a:bodyPr/>
        <a:lstStyle/>
        <a:p>
          <a:endParaRPr lang="sv-SE" sz="1100"/>
        </a:p>
      </dgm:t>
    </dgm:pt>
    <dgm:pt modelId="{A377538E-C44E-4B91-B253-8CFCB58522D9}" type="sibTrans" cxnId="{A017D82A-3BC7-4731-8E07-75827487E8F8}">
      <dgm:prSet/>
      <dgm:spPr/>
      <dgm:t>
        <a:bodyPr/>
        <a:lstStyle/>
        <a:p>
          <a:endParaRPr lang="sv-SE" sz="1100"/>
        </a:p>
      </dgm:t>
    </dgm:pt>
    <dgm:pt modelId="{0741DA9A-6DED-4E57-AD9B-D5A1BC0DF4F2}" type="pres">
      <dgm:prSet presAssocID="{797E559A-DFE8-43DA-81DC-ECF373C7AD54}" presName="composite" presStyleCnt="0">
        <dgm:presLayoutVars>
          <dgm:chMax val="1"/>
          <dgm:dir/>
          <dgm:resizeHandles val="exact"/>
        </dgm:presLayoutVars>
      </dgm:prSet>
      <dgm:spPr/>
      <dgm:t>
        <a:bodyPr/>
        <a:lstStyle/>
        <a:p>
          <a:endParaRPr lang="sv-SE"/>
        </a:p>
      </dgm:t>
    </dgm:pt>
    <dgm:pt modelId="{6BAB83DB-AF50-4A0C-988B-1DC774D64C92}" type="pres">
      <dgm:prSet presAssocID="{797E559A-DFE8-43DA-81DC-ECF373C7AD54}" presName="radial" presStyleCnt="0">
        <dgm:presLayoutVars>
          <dgm:animLvl val="ctr"/>
        </dgm:presLayoutVars>
      </dgm:prSet>
      <dgm:spPr/>
    </dgm:pt>
    <dgm:pt modelId="{4285C5B7-07C6-482E-9DE4-56AF3E706C83}" type="pres">
      <dgm:prSet presAssocID="{257DA1B8-32EA-47CE-B9C4-B561261D70C4}" presName="centerShape" presStyleLbl="vennNode1" presStyleIdx="0" presStyleCnt="8"/>
      <dgm:spPr/>
      <dgm:t>
        <a:bodyPr/>
        <a:lstStyle/>
        <a:p>
          <a:endParaRPr lang="sv-SE"/>
        </a:p>
      </dgm:t>
    </dgm:pt>
    <dgm:pt modelId="{A31870D1-FF2A-4317-A27C-B6FC3FA9F8AD}" type="pres">
      <dgm:prSet presAssocID="{A6DBE0F9-F259-481A-B65A-9C460DB6F387}" presName="node" presStyleLbl="vennNode1" presStyleIdx="1" presStyleCnt="8" custRadScaleRad="93820" custRadScaleInc="398224">
        <dgm:presLayoutVars>
          <dgm:bulletEnabled val="1"/>
        </dgm:presLayoutVars>
      </dgm:prSet>
      <dgm:spPr/>
      <dgm:t>
        <a:bodyPr/>
        <a:lstStyle/>
        <a:p>
          <a:endParaRPr lang="sv-SE"/>
        </a:p>
      </dgm:t>
    </dgm:pt>
    <dgm:pt modelId="{826B3D32-A699-4DB6-BEB9-2F08A8E6759D}" type="pres">
      <dgm:prSet presAssocID="{8B2E9C98-EBFC-4865-ACCE-20FFF26BFC6D}" presName="node" presStyleLbl="vennNode1" presStyleIdx="2" presStyleCnt="8" custRadScaleRad="102848" custRadScaleInc="190041">
        <dgm:presLayoutVars>
          <dgm:bulletEnabled val="1"/>
        </dgm:presLayoutVars>
      </dgm:prSet>
      <dgm:spPr/>
      <dgm:t>
        <a:bodyPr/>
        <a:lstStyle/>
        <a:p>
          <a:endParaRPr lang="sv-SE"/>
        </a:p>
      </dgm:t>
    </dgm:pt>
    <dgm:pt modelId="{6F1ABC5A-6385-40AD-B117-188DC64EA21F}" type="pres">
      <dgm:prSet presAssocID="{3328669F-96E7-4B06-8B09-827FF6F62F08}" presName="node" presStyleLbl="vennNode1" presStyleIdx="3" presStyleCnt="8" custRadScaleRad="101242" custRadScaleInc="-108566">
        <dgm:presLayoutVars>
          <dgm:bulletEnabled val="1"/>
        </dgm:presLayoutVars>
      </dgm:prSet>
      <dgm:spPr/>
      <dgm:t>
        <a:bodyPr/>
        <a:lstStyle/>
        <a:p>
          <a:endParaRPr lang="sv-SE"/>
        </a:p>
      </dgm:t>
    </dgm:pt>
    <dgm:pt modelId="{B325F8CF-C4F2-45C1-998E-FC6610C49436}" type="pres">
      <dgm:prSet presAssocID="{FDFA8F36-C87A-4AD9-AC2B-E80A0CCD7EF1}" presName="node" presStyleLbl="vennNode1" presStyleIdx="4" presStyleCnt="8" custRadScaleRad="92733" custRadScaleInc="-300750">
        <dgm:presLayoutVars>
          <dgm:bulletEnabled val="1"/>
        </dgm:presLayoutVars>
      </dgm:prSet>
      <dgm:spPr/>
      <dgm:t>
        <a:bodyPr/>
        <a:lstStyle/>
        <a:p>
          <a:endParaRPr lang="sv-SE"/>
        </a:p>
      </dgm:t>
    </dgm:pt>
    <dgm:pt modelId="{09985B92-FF28-453B-BC2C-C589A9A2791C}" type="pres">
      <dgm:prSet presAssocID="{8164F5F8-9FB2-46D3-9E14-0DAA832E1032}" presName="node" presStyleLbl="vennNode1" presStyleIdx="5" presStyleCnt="8" custRadScaleRad="95712" custRadScaleInc="-213493">
        <dgm:presLayoutVars>
          <dgm:bulletEnabled val="1"/>
        </dgm:presLayoutVars>
      </dgm:prSet>
      <dgm:spPr/>
      <dgm:t>
        <a:bodyPr/>
        <a:lstStyle/>
        <a:p>
          <a:endParaRPr lang="sv-SE"/>
        </a:p>
      </dgm:t>
    </dgm:pt>
    <dgm:pt modelId="{366D3FB5-BA39-443C-9DBF-B424082E673B}" type="pres">
      <dgm:prSet presAssocID="{4D9BCA0A-2320-449D-B89D-8A10FD6F1EA7}" presName="node" presStyleLbl="vennNode1" presStyleIdx="6" presStyleCnt="8">
        <dgm:presLayoutVars>
          <dgm:bulletEnabled val="1"/>
        </dgm:presLayoutVars>
      </dgm:prSet>
      <dgm:spPr/>
      <dgm:t>
        <a:bodyPr/>
        <a:lstStyle/>
        <a:p>
          <a:endParaRPr lang="sv-SE"/>
        </a:p>
      </dgm:t>
    </dgm:pt>
    <dgm:pt modelId="{AA9F4F9A-CD9D-4B19-BE43-4D14E74ED23C}" type="pres">
      <dgm:prSet presAssocID="{9A11462D-EBED-49D9-8E2F-7A3583C4F3CA}" presName="node" presStyleLbl="vennNode1" presStyleIdx="7" presStyleCnt="8">
        <dgm:presLayoutVars>
          <dgm:bulletEnabled val="1"/>
        </dgm:presLayoutVars>
      </dgm:prSet>
      <dgm:spPr/>
      <dgm:t>
        <a:bodyPr/>
        <a:lstStyle/>
        <a:p>
          <a:endParaRPr lang="sv-SE"/>
        </a:p>
      </dgm:t>
    </dgm:pt>
  </dgm:ptLst>
  <dgm:cxnLst>
    <dgm:cxn modelId="{2A30DAC1-8B4A-4D11-9112-CA8127D86936}" srcId="{257DA1B8-32EA-47CE-B9C4-B561261D70C4}" destId="{3328669F-96E7-4B06-8B09-827FF6F62F08}" srcOrd="2" destOrd="0" parTransId="{4B5382EA-67D5-4EB7-9C9B-8697B592F8ED}" sibTransId="{F9D14AAD-69D5-4508-83BE-F903121606C7}"/>
    <dgm:cxn modelId="{F5C17861-BE77-4583-B6CE-C1AB2875826E}" srcId="{257DA1B8-32EA-47CE-B9C4-B561261D70C4}" destId="{8B2E9C98-EBFC-4865-ACCE-20FFF26BFC6D}" srcOrd="1" destOrd="0" parTransId="{F88480E4-AC4A-4DAE-8781-013775CCCC13}" sibTransId="{44C2BCD3-5333-4599-9696-5667CB3B6FA0}"/>
    <dgm:cxn modelId="{CCD6A4F8-A125-41C1-A4BF-4C1608E00B43}" srcId="{257DA1B8-32EA-47CE-B9C4-B561261D70C4}" destId="{FDFA8F36-C87A-4AD9-AC2B-E80A0CCD7EF1}" srcOrd="3" destOrd="0" parTransId="{AE3B6704-B21B-4FF1-BDE0-9878302BD428}" sibTransId="{67424D6B-702F-4FE5-8797-47D1CDF592D3}"/>
    <dgm:cxn modelId="{3A50AD97-3024-422A-94D3-3DAD46517C18}" type="presOf" srcId="{9A11462D-EBED-49D9-8E2F-7A3583C4F3CA}" destId="{AA9F4F9A-CD9D-4B19-BE43-4D14E74ED23C}" srcOrd="0" destOrd="0" presId="urn:microsoft.com/office/officeart/2005/8/layout/radial3"/>
    <dgm:cxn modelId="{C9DD08E6-137C-44B5-B55D-4C3873BFDF53}" srcId="{257DA1B8-32EA-47CE-B9C4-B561261D70C4}" destId="{A6DBE0F9-F259-481A-B65A-9C460DB6F387}" srcOrd="0" destOrd="0" parTransId="{DE404BC2-AC6C-421F-BC2F-185B385E8E94}" sibTransId="{05D51966-639A-46FD-A308-6AEAC8B5FE6E}"/>
    <dgm:cxn modelId="{FD2FBB71-561E-496A-BA7B-B9629A802668}" srcId="{257DA1B8-32EA-47CE-B9C4-B561261D70C4}" destId="{9A11462D-EBED-49D9-8E2F-7A3583C4F3CA}" srcOrd="6" destOrd="0" parTransId="{70234825-6BB3-4615-9604-861A8FDB07F6}" sibTransId="{163FD044-03D3-4CF9-AFDE-DEC5343E78C1}"/>
    <dgm:cxn modelId="{ACF2F45C-EC83-4005-9DFC-08EB540B608B}" type="presOf" srcId="{257DA1B8-32EA-47CE-B9C4-B561261D70C4}" destId="{4285C5B7-07C6-482E-9DE4-56AF3E706C83}" srcOrd="0" destOrd="0" presId="urn:microsoft.com/office/officeart/2005/8/layout/radial3"/>
    <dgm:cxn modelId="{A017D82A-3BC7-4731-8E07-75827487E8F8}" srcId="{257DA1B8-32EA-47CE-B9C4-B561261D70C4}" destId="{8164F5F8-9FB2-46D3-9E14-0DAA832E1032}" srcOrd="4" destOrd="0" parTransId="{91D9EC20-015A-4D63-8092-1D743D8EB172}" sibTransId="{A377538E-C44E-4B91-B253-8CFCB58522D9}"/>
    <dgm:cxn modelId="{1CDDD074-33C7-487C-AA86-D2F3561D4831}" type="presOf" srcId="{8164F5F8-9FB2-46D3-9E14-0DAA832E1032}" destId="{09985B92-FF28-453B-BC2C-C589A9A2791C}" srcOrd="0" destOrd="0" presId="urn:microsoft.com/office/officeart/2005/8/layout/radial3"/>
    <dgm:cxn modelId="{A6AD3319-7B69-4C04-A65A-71A42E23CE2C}" type="presOf" srcId="{8B2E9C98-EBFC-4865-ACCE-20FFF26BFC6D}" destId="{826B3D32-A699-4DB6-BEB9-2F08A8E6759D}" srcOrd="0" destOrd="0" presId="urn:microsoft.com/office/officeart/2005/8/layout/radial3"/>
    <dgm:cxn modelId="{42760A0B-FD66-4CF6-BC86-D1FE0CB48439}" srcId="{257DA1B8-32EA-47CE-B9C4-B561261D70C4}" destId="{4D9BCA0A-2320-449D-B89D-8A10FD6F1EA7}" srcOrd="5" destOrd="0" parTransId="{B81D2BCA-6B3C-4B26-87B0-F83F05EAD868}" sibTransId="{C14AC5C9-CD27-4277-A095-33019E94840D}"/>
    <dgm:cxn modelId="{EB7EC5A1-BE42-4846-A285-9ED7791F4D21}" type="presOf" srcId="{FDFA8F36-C87A-4AD9-AC2B-E80A0CCD7EF1}" destId="{B325F8CF-C4F2-45C1-998E-FC6610C49436}" srcOrd="0" destOrd="0" presId="urn:microsoft.com/office/officeart/2005/8/layout/radial3"/>
    <dgm:cxn modelId="{69B9A346-CA76-4E98-A4FE-B8E3C3EF2FA0}" srcId="{797E559A-DFE8-43DA-81DC-ECF373C7AD54}" destId="{257DA1B8-32EA-47CE-B9C4-B561261D70C4}" srcOrd="0" destOrd="0" parTransId="{0E76B65D-598F-45DE-B321-E8D2EBD54AAD}" sibTransId="{FAA691C9-E77F-425F-95C3-605631D97447}"/>
    <dgm:cxn modelId="{84CC4C50-8FDF-4EF2-94FA-C97F5E2EBF58}" type="presOf" srcId="{3328669F-96E7-4B06-8B09-827FF6F62F08}" destId="{6F1ABC5A-6385-40AD-B117-188DC64EA21F}" srcOrd="0" destOrd="0" presId="urn:microsoft.com/office/officeart/2005/8/layout/radial3"/>
    <dgm:cxn modelId="{91ACD4F1-43F5-488F-AAA4-C8ED148AE3CA}" type="presOf" srcId="{A6DBE0F9-F259-481A-B65A-9C460DB6F387}" destId="{A31870D1-FF2A-4317-A27C-B6FC3FA9F8AD}" srcOrd="0" destOrd="0" presId="urn:microsoft.com/office/officeart/2005/8/layout/radial3"/>
    <dgm:cxn modelId="{79B5594C-53BE-4DAF-890A-8CB92FC294DC}" type="presOf" srcId="{4D9BCA0A-2320-449D-B89D-8A10FD6F1EA7}" destId="{366D3FB5-BA39-443C-9DBF-B424082E673B}" srcOrd="0" destOrd="0" presId="urn:microsoft.com/office/officeart/2005/8/layout/radial3"/>
    <dgm:cxn modelId="{5911B76A-51AB-4A5F-95C4-2144350694C3}" type="presOf" srcId="{797E559A-DFE8-43DA-81DC-ECF373C7AD54}" destId="{0741DA9A-6DED-4E57-AD9B-D5A1BC0DF4F2}" srcOrd="0" destOrd="0" presId="urn:microsoft.com/office/officeart/2005/8/layout/radial3"/>
    <dgm:cxn modelId="{E8F0D4CE-56A6-49A6-BF91-8F07FE1CAA76}" type="presParOf" srcId="{0741DA9A-6DED-4E57-AD9B-D5A1BC0DF4F2}" destId="{6BAB83DB-AF50-4A0C-988B-1DC774D64C92}" srcOrd="0" destOrd="0" presId="urn:microsoft.com/office/officeart/2005/8/layout/radial3"/>
    <dgm:cxn modelId="{759CB4AB-5E27-4976-9E50-F3BFB263E46D}" type="presParOf" srcId="{6BAB83DB-AF50-4A0C-988B-1DC774D64C92}" destId="{4285C5B7-07C6-482E-9DE4-56AF3E706C83}" srcOrd="0" destOrd="0" presId="urn:microsoft.com/office/officeart/2005/8/layout/radial3"/>
    <dgm:cxn modelId="{39EFD3BB-3ADC-4423-8AF2-4BE7341481A2}" type="presParOf" srcId="{6BAB83DB-AF50-4A0C-988B-1DC774D64C92}" destId="{A31870D1-FF2A-4317-A27C-B6FC3FA9F8AD}" srcOrd="1" destOrd="0" presId="urn:microsoft.com/office/officeart/2005/8/layout/radial3"/>
    <dgm:cxn modelId="{A3A2290A-AD16-477E-87E2-A314347EE6CF}" type="presParOf" srcId="{6BAB83DB-AF50-4A0C-988B-1DC774D64C92}" destId="{826B3D32-A699-4DB6-BEB9-2F08A8E6759D}" srcOrd="2" destOrd="0" presId="urn:microsoft.com/office/officeart/2005/8/layout/radial3"/>
    <dgm:cxn modelId="{15ADD7AE-FC6D-46BD-B50F-DE790A9149DC}" type="presParOf" srcId="{6BAB83DB-AF50-4A0C-988B-1DC774D64C92}" destId="{6F1ABC5A-6385-40AD-B117-188DC64EA21F}" srcOrd="3" destOrd="0" presId="urn:microsoft.com/office/officeart/2005/8/layout/radial3"/>
    <dgm:cxn modelId="{D1CF2350-52FE-4295-91EF-D4C7B013DF7F}" type="presParOf" srcId="{6BAB83DB-AF50-4A0C-988B-1DC774D64C92}" destId="{B325F8CF-C4F2-45C1-998E-FC6610C49436}" srcOrd="4" destOrd="0" presId="urn:microsoft.com/office/officeart/2005/8/layout/radial3"/>
    <dgm:cxn modelId="{5F81674C-A929-4CBE-8F28-418A6DB727D5}" type="presParOf" srcId="{6BAB83DB-AF50-4A0C-988B-1DC774D64C92}" destId="{09985B92-FF28-453B-BC2C-C589A9A2791C}" srcOrd="5" destOrd="0" presId="urn:microsoft.com/office/officeart/2005/8/layout/radial3"/>
    <dgm:cxn modelId="{E4188D9C-4881-46D3-85B0-F91A64E505CA}" type="presParOf" srcId="{6BAB83DB-AF50-4A0C-988B-1DC774D64C92}" destId="{366D3FB5-BA39-443C-9DBF-B424082E673B}" srcOrd="6" destOrd="0" presId="urn:microsoft.com/office/officeart/2005/8/layout/radial3"/>
    <dgm:cxn modelId="{F66AEC68-CD1A-4843-88A5-A43DDCA73882}" type="presParOf" srcId="{6BAB83DB-AF50-4A0C-988B-1DC774D64C92}" destId="{AA9F4F9A-CD9D-4B19-BE43-4D14E74ED23C}"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DD44A-AE18-44AE-ACEF-71D99E23B1F9}">
      <dsp:nvSpPr>
        <dsp:cNvPr id="0" name=""/>
        <dsp:cNvSpPr/>
      </dsp:nvSpPr>
      <dsp:spPr>
        <a:xfrm>
          <a:off x="0" y="0"/>
          <a:ext cx="6935788" cy="143089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AD97D7-D4A4-494A-B775-D450421576DC}">
      <dsp:nvSpPr>
        <dsp:cNvPr id="0" name=""/>
        <dsp:cNvSpPr/>
      </dsp:nvSpPr>
      <dsp:spPr>
        <a:xfrm>
          <a:off x="208869" y="190785"/>
          <a:ext cx="3103832" cy="104932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BA373D-88C1-45F0-89C9-4296B1F90B51}">
      <dsp:nvSpPr>
        <dsp:cNvPr id="0" name=""/>
        <dsp:cNvSpPr/>
      </dsp:nvSpPr>
      <dsp:spPr>
        <a:xfrm rot="10800000">
          <a:off x="208869" y="1430893"/>
          <a:ext cx="3103832" cy="174886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sv-SE" sz="2100" kern="1200" dirty="0" err="1" smtClean="0"/>
            <a:t>Then</a:t>
          </a:r>
          <a:r>
            <a:rPr lang="sv-SE" sz="2100" kern="1200" dirty="0" smtClean="0"/>
            <a:t>…                         </a:t>
          </a:r>
          <a:r>
            <a:rPr lang="sv-SE" sz="1800" kern="1200" dirty="0" smtClean="0"/>
            <a:t>Industrial </a:t>
          </a:r>
          <a:r>
            <a:rPr lang="sv-SE" sz="1800" kern="1200" dirty="0" err="1" smtClean="0"/>
            <a:t>society</a:t>
          </a:r>
          <a:r>
            <a:rPr lang="sv-SE" sz="1800" kern="1200" dirty="0" smtClean="0"/>
            <a:t>          The </a:t>
          </a:r>
          <a:r>
            <a:rPr lang="sv-SE" sz="1800" kern="1200" dirty="0" err="1" smtClean="0"/>
            <a:t>engineer</a:t>
          </a:r>
          <a:r>
            <a:rPr lang="sv-SE" sz="1800" kern="1200" dirty="0" smtClean="0"/>
            <a:t> as an </a:t>
          </a:r>
          <a:r>
            <a:rPr lang="sv-SE" sz="1800" kern="1200" dirty="0" err="1" smtClean="0"/>
            <a:t>heroe</a:t>
          </a:r>
          <a:r>
            <a:rPr lang="sv-SE" sz="1800" kern="1200" dirty="0" smtClean="0"/>
            <a:t>                          Specialist and Expert</a:t>
          </a:r>
          <a:endParaRPr lang="sv-SE" sz="1800" kern="1200" dirty="0"/>
        </a:p>
      </dsp:txBody>
      <dsp:txXfrm rot="10800000">
        <a:off x="262653" y="1430893"/>
        <a:ext cx="2996264" cy="1695085"/>
      </dsp:txXfrm>
    </dsp:sp>
    <dsp:sp modelId="{76DF0087-E663-43FA-94FC-F7DD5DBC9206}">
      <dsp:nvSpPr>
        <dsp:cNvPr id="0" name=""/>
        <dsp:cNvSpPr/>
      </dsp:nvSpPr>
      <dsp:spPr>
        <a:xfrm>
          <a:off x="3623085" y="190785"/>
          <a:ext cx="3103832" cy="104932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4DF1CD-F5B3-4F05-AC73-587295F6458B}">
      <dsp:nvSpPr>
        <dsp:cNvPr id="0" name=""/>
        <dsp:cNvSpPr/>
      </dsp:nvSpPr>
      <dsp:spPr>
        <a:xfrm rot="10800000">
          <a:off x="3623085" y="1430893"/>
          <a:ext cx="3103832" cy="174886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sv-SE" sz="2100" kern="1200" dirty="0" err="1" smtClean="0"/>
            <a:t>Now</a:t>
          </a:r>
          <a:r>
            <a:rPr lang="sv-SE" sz="2100" kern="1200" dirty="0" smtClean="0"/>
            <a:t>…                         </a:t>
          </a:r>
          <a:r>
            <a:rPr lang="sv-SE" sz="1800" kern="1200" dirty="0" err="1" smtClean="0"/>
            <a:t>Knowledge-based</a:t>
          </a:r>
          <a:r>
            <a:rPr lang="sv-SE" sz="1800" kern="1200" dirty="0" smtClean="0"/>
            <a:t> </a:t>
          </a:r>
          <a:r>
            <a:rPr lang="sv-SE" sz="1800" kern="1200" dirty="0" err="1" smtClean="0"/>
            <a:t>economy</a:t>
          </a:r>
          <a:r>
            <a:rPr lang="sv-SE" sz="1800" kern="1200" dirty="0" smtClean="0"/>
            <a:t>                   Teamwork                   Specialist and/or generalist</a:t>
          </a:r>
          <a:endParaRPr lang="sv-SE" sz="1800" kern="1200" dirty="0"/>
        </a:p>
      </dsp:txBody>
      <dsp:txXfrm rot="10800000">
        <a:off x="3676869" y="1430893"/>
        <a:ext cx="2996264" cy="16950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7CE89-311B-47D3-B15C-2C2438CD74F7}">
      <dsp:nvSpPr>
        <dsp:cNvPr id="0" name=""/>
        <dsp:cNvSpPr/>
      </dsp:nvSpPr>
      <dsp:spPr>
        <a:xfrm>
          <a:off x="1636854" y="1176228"/>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smtClean="0">
              <a:solidFill>
                <a:srgbClr val="FF0000"/>
              </a:solidFill>
            </a:rPr>
            <a:t>MYSELF</a:t>
          </a:r>
          <a:endParaRPr lang="sv-SE" sz="600" kern="1200" dirty="0">
            <a:solidFill>
              <a:srgbClr val="FF0000"/>
            </a:solidFill>
          </a:endParaRPr>
        </a:p>
      </dsp:txBody>
      <dsp:txXfrm>
        <a:off x="1764559" y="1285859"/>
        <a:ext cx="569167" cy="488616"/>
      </dsp:txXfrm>
    </dsp:sp>
    <dsp:sp modelId="{FD6ABFCF-B57A-498C-BC60-198DCE62E912}">
      <dsp:nvSpPr>
        <dsp:cNvPr id="0" name=""/>
        <dsp:cNvSpPr/>
      </dsp:nvSpPr>
      <dsp:spPr>
        <a:xfrm>
          <a:off x="1656669" y="1492847"/>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825A18-D864-4298-97C4-5162944AE457}">
      <dsp:nvSpPr>
        <dsp:cNvPr id="0" name=""/>
        <dsp:cNvSpPr/>
      </dsp:nvSpPr>
      <dsp:spPr>
        <a:xfrm>
          <a:off x="927606" y="784968"/>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6A72A3-B165-4DE9-938C-4D146094972B}">
      <dsp:nvSpPr>
        <dsp:cNvPr id="0" name=""/>
        <dsp:cNvSpPr/>
      </dsp:nvSpPr>
      <dsp:spPr>
        <a:xfrm>
          <a:off x="1492058" y="1398626"/>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024C17-94B9-4DB3-9CB8-FAAD620A1EF3}">
      <dsp:nvSpPr>
        <dsp:cNvPr id="0" name=""/>
        <dsp:cNvSpPr/>
      </dsp:nvSpPr>
      <dsp:spPr>
        <a:xfrm>
          <a:off x="2346611" y="782521"/>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err="1" smtClean="0"/>
            <a:t>Family</a:t>
          </a:r>
          <a:r>
            <a:rPr lang="sv-SE" sz="600" kern="1200" dirty="0" smtClean="0"/>
            <a:t>/Relatives</a:t>
          </a:r>
          <a:endParaRPr lang="sv-SE" sz="600" kern="1200" dirty="0"/>
        </a:p>
      </dsp:txBody>
      <dsp:txXfrm>
        <a:off x="2474316" y="892152"/>
        <a:ext cx="569167" cy="488616"/>
      </dsp:txXfrm>
    </dsp:sp>
    <dsp:sp modelId="{E6A844E9-DFBD-4835-9672-3769A56A3F7C}">
      <dsp:nvSpPr>
        <dsp:cNvPr id="0" name=""/>
        <dsp:cNvSpPr/>
      </dsp:nvSpPr>
      <dsp:spPr>
        <a:xfrm>
          <a:off x="2914111" y="1394955"/>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0B61E-DDA9-4DDF-BAC8-83659201D408}">
      <dsp:nvSpPr>
        <dsp:cNvPr id="0" name=""/>
        <dsp:cNvSpPr/>
      </dsp:nvSpPr>
      <dsp:spPr>
        <a:xfrm>
          <a:off x="3055859" y="1174699"/>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481965-67A7-4DF7-A824-05A82958C0BF}">
      <dsp:nvSpPr>
        <dsp:cNvPr id="0" name=""/>
        <dsp:cNvSpPr/>
      </dsp:nvSpPr>
      <dsp:spPr>
        <a:xfrm>
          <a:off x="3075673" y="1489788"/>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60AFAF-21B4-4FEC-AAAE-1584452BF450}">
      <dsp:nvSpPr>
        <dsp:cNvPr id="0" name=""/>
        <dsp:cNvSpPr/>
      </dsp:nvSpPr>
      <dsp:spPr>
        <a:xfrm>
          <a:off x="1636854" y="393401"/>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err="1" smtClean="0"/>
            <a:t>Friends</a:t>
          </a:r>
          <a:endParaRPr lang="sv-SE" sz="600" kern="1200" dirty="0"/>
        </a:p>
      </dsp:txBody>
      <dsp:txXfrm>
        <a:off x="1764559" y="503032"/>
        <a:ext cx="569167" cy="488616"/>
      </dsp:txXfrm>
    </dsp:sp>
    <dsp:sp modelId="{4BBD15F9-BEB8-48AE-8BC8-13EE7143576C}">
      <dsp:nvSpPr>
        <dsp:cNvPr id="0" name=""/>
        <dsp:cNvSpPr/>
      </dsp:nvSpPr>
      <dsp:spPr>
        <a:xfrm>
          <a:off x="2198258" y="403191"/>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B3093A-AB93-4026-A0D0-C7B583FF962C}">
      <dsp:nvSpPr>
        <dsp:cNvPr id="0" name=""/>
        <dsp:cNvSpPr/>
      </dsp:nvSpPr>
      <dsp:spPr>
        <a:xfrm>
          <a:off x="2346611" y="0"/>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222225-9165-4593-A183-1D153890E595}">
      <dsp:nvSpPr>
        <dsp:cNvPr id="0" name=""/>
        <dsp:cNvSpPr/>
      </dsp:nvSpPr>
      <dsp:spPr>
        <a:xfrm>
          <a:off x="2369981" y="313559"/>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5A8286-69A6-4D09-873C-C2CBE4196321}">
      <dsp:nvSpPr>
        <dsp:cNvPr id="0" name=""/>
        <dsp:cNvSpPr/>
      </dsp:nvSpPr>
      <dsp:spPr>
        <a:xfrm>
          <a:off x="3055859" y="392178"/>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err="1" smtClean="0"/>
            <a:t>Families</a:t>
          </a:r>
          <a:r>
            <a:rPr lang="sv-SE" sz="600" kern="1200" dirty="0" smtClean="0"/>
            <a:t> </a:t>
          </a:r>
          <a:r>
            <a:rPr lang="sv-SE" sz="600" kern="1200" dirty="0" err="1" smtClean="0"/>
            <a:t>of</a:t>
          </a:r>
          <a:r>
            <a:rPr lang="sv-SE" sz="600" kern="1200" dirty="0" smtClean="0"/>
            <a:t> my </a:t>
          </a:r>
          <a:r>
            <a:rPr lang="sv-SE" sz="600" kern="1200" dirty="0" err="1" smtClean="0"/>
            <a:t>friends</a:t>
          </a:r>
          <a:endParaRPr lang="sv-SE" sz="600" kern="1200" dirty="0"/>
        </a:p>
      </dsp:txBody>
      <dsp:txXfrm>
        <a:off x="3183564" y="501809"/>
        <a:ext cx="569167" cy="488616"/>
      </dsp:txXfrm>
    </dsp:sp>
    <dsp:sp modelId="{19721F01-830E-453B-8E30-21878FD5158C}">
      <dsp:nvSpPr>
        <dsp:cNvPr id="0" name=""/>
        <dsp:cNvSpPr/>
      </dsp:nvSpPr>
      <dsp:spPr>
        <a:xfrm>
          <a:off x="3769172" y="705737"/>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EC3552-052B-4F06-913C-020515243F11}">
      <dsp:nvSpPr>
        <dsp:cNvPr id="0" name=""/>
        <dsp:cNvSpPr/>
      </dsp:nvSpPr>
      <dsp:spPr>
        <a:xfrm>
          <a:off x="3765107" y="790168"/>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5CBD5D-DAC8-4569-AC1C-C0B6BA97DEDA}">
      <dsp:nvSpPr>
        <dsp:cNvPr id="0" name=""/>
        <dsp:cNvSpPr/>
      </dsp:nvSpPr>
      <dsp:spPr>
        <a:xfrm>
          <a:off x="3925653" y="802711"/>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506FAB-E32D-4850-9A30-5E73D87AB816}">
      <dsp:nvSpPr>
        <dsp:cNvPr id="0" name=""/>
        <dsp:cNvSpPr/>
      </dsp:nvSpPr>
      <dsp:spPr>
        <a:xfrm>
          <a:off x="3765107" y="7341"/>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err="1" smtClean="0"/>
            <a:t>People</a:t>
          </a:r>
          <a:r>
            <a:rPr lang="sv-SE" sz="600" kern="1200" dirty="0" smtClean="0"/>
            <a:t> I </a:t>
          </a:r>
          <a:r>
            <a:rPr lang="sv-SE" sz="600" kern="1200" dirty="0" err="1" smtClean="0"/>
            <a:t>meet</a:t>
          </a:r>
          <a:r>
            <a:rPr lang="sv-SE" sz="600" kern="1200" dirty="0" smtClean="0"/>
            <a:t> on the gym…</a:t>
          </a:r>
          <a:endParaRPr lang="sv-SE" sz="600" kern="1200" dirty="0"/>
        </a:p>
      </dsp:txBody>
      <dsp:txXfrm>
        <a:off x="3892812" y="116972"/>
        <a:ext cx="569167" cy="488616"/>
      </dsp:txXfrm>
    </dsp:sp>
    <dsp:sp modelId="{1907987C-65AE-4B65-87CC-67E38E606794}">
      <dsp:nvSpPr>
        <dsp:cNvPr id="0" name=""/>
        <dsp:cNvSpPr/>
      </dsp:nvSpPr>
      <dsp:spPr>
        <a:xfrm>
          <a:off x="4478420" y="324877"/>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959EE4-3C3A-40EA-83E5-7E04E209D8D5}">
      <dsp:nvSpPr>
        <dsp:cNvPr id="0" name=""/>
        <dsp:cNvSpPr/>
      </dsp:nvSpPr>
      <dsp:spPr>
        <a:xfrm>
          <a:off x="4474863" y="402579"/>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A64A19-CBDF-4BA9-98CE-44D8F43C2389}">
      <dsp:nvSpPr>
        <dsp:cNvPr id="0" name=""/>
        <dsp:cNvSpPr/>
      </dsp:nvSpPr>
      <dsp:spPr>
        <a:xfrm>
          <a:off x="4638966" y="418180"/>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568584-F8EA-478D-B5A0-EB258ABDC4B4}">
      <dsp:nvSpPr>
        <dsp:cNvPr id="0" name=""/>
        <dsp:cNvSpPr/>
      </dsp:nvSpPr>
      <dsp:spPr>
        <a:xfrm>
          <a:off x="4474863" y="1183876"/>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smtClean="0"/>
            <a:t>Former </a:t>
          </a:r>
          <a:r>
            <a:rPr lang="sv-SE" sz="600" kern="1200" dirty="0" err="1" smtClean="0"/>
            <a:t>colleagues</a:t>
          </a:r>
          <a:endParaRPr lang="sv-SE" sz="600" kern="1200" dirty="0"/>
        </a:p>
      </dsp:txBody>
      <dsp:txXfrm>
        <a:off x="4602568" y="1293507"/>
        <a:ext cx="569167" cy="488616"/>
      </dsp:txXfrm>
    </dsp:sp>
    <dsp:sp modelId="{5557FF79-1010-46CB-B57E-738694CB7AFD}">
      <dsp:nvSpPr>
        <dsp:cNvPr id="0" name=""/>
        <dsp:cNvSpPr/>
      </dsp:nvSpPr>
      <dsp:spPr>
        <a:xfrm>
          <a:off x="4637950" y="1803958"/>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1B16CF-F251-4FAD-9E67-07A3D9FEF77E}">
      <dsp:nvSpPr>
        <dsp:cNvPr id="0" name=""/>
        <dsp:cNvSpPr/>
      </dsp:nvSpPr>
      <dsp:spPr>
        <a:xfrm>
          <a:off x="3765107" y="1571466"/>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F69CAD-D751-445B-998D-90A11AF97405}">
      <dsp:nvSpPr>
        <dsp:cNvPr id="0" name=""/>
        <dsp:cNvSpPr/>
      </dsp:nvSpPr>
      <dsp:spPr>
        <a:xfrm>
          <a:off x="4485025" y="1881966"/>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3D7277-F98A-47CE-B1FA-AE8B491C6468}">
      <dsp:nvSpPr>
        <dsp:cNvPr id="0" name=""/>
        <dsp:cNvSpPr/>
      </dsp:nvSpPr>
      <dsp:spPr>
        <a:xfrm>
          <a:off x="2346103" y="1566877"/>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smtClean="0"/>
            <a:t>Classmates</a:t>
          </a:r>
          <a:endParaRPr lang="sv-SE" sz="600" kern="1200" dirty="0"/>
        </a:p>
      </dsp:txBody>
      <dsp:txXfrm>
        <a:off x="2473808" y="1676508"/>
        <a:ext cx="569167" cy="488616"/>
      </dsp:txXfrm>
    </dsp:sp>
    <dsp:sp modelId="{A87CD0DD-4E6E-4958-936F-C4A0EB1F5E4D}">
      <dsp:nvSpPr>
        <dsp:cNvPr id="0" name=""/>
        <dsp:cNvSpPr/>
      </dsp:nvSpPr>
      <dsp:spPr>
        <a:xfrm>
          <a:off x="2369473" y="1880742"/>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E6EDF8-7F0E-4639-8C1B-B8AF9865C5FF}">
      <dsp:nvSpPr>
        <dsp:cNvPr id="0" name=""/>
        <dsp:cNvSpPr/>
      </dsp:nvSpPr>
      <dsp:spPr>
        <a:xfrm>
          <a:off x="1636346" y="1960585"/>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7816CF-180A-4E25-A8BA-D4A40F5D1B90}">
      <dsp:nvSpPr>
        <dsp:cNvPr id="0" name=""/>
        <dsp:cNvSpPr/>
      </dsp:nvSpPr>
      <dsp:spPr>
        <a:xfrm>
          <a:off x="2197750" y="1970374"/>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6EE573-0D04-4891-9543-87A59B41EF8B}">
      <dsp:nvSpPr>
        <dsp:cNvPr id="0" name=""/>
        <dsp:cNvSpPr/>
      </dsp:nvSpPr>
      <dsp:spPr>
        <a:xfrm>
          <a:off x="5180555" y="1580643"/>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err="1" smtClean="0"/>
            <a:t>Teachers</a:t>
          </a:r>
          <a:r>
            <a:rPr lang="sv-SE" sz="600" kern="1200" dirty="0" smtClean="0"/>
            <a:t> / Supervisors</a:t>
          </a:r>
          <a:endParaRPr lang="sv-SE" sz="600" kern="1200" dirty="0"/>
        </a:p>
      </dsp:txBody>
      <dsp:txXfrm>
        <a:off x="5308260" y="1690274"/>
        <a:ext cx="569167" cy="488616"/>
      </dsp:txXfrm>
    </dsp:sp>
    <dsp:sp modelId="{F60CBE70-0D6F-4EAA-BB03-58A681B59493}">
      <dsp:nvSpPr>
        <dsp:cNvPr id="0" name=""/>
        <dsp:cNvSpPr/>
      </dsp:nvSpPr>
      <dsp:spPr>
        <a:xfrm>
          <a:off x="5344150" y="2200725"/>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ABB82C-19FA-487F-8156-5792C066DDF6}">
      <dsp:nvSpPr>
        <dsp:cNvPr id="0" name=""/>
        <dsp:cNvSpPr/>
      </dsp:nvSpPr>
      <dsp:spPr>
        <a:xfrm>
          <a:off x="4471307" y="1967927"/>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33DE37-3CA8-46C3-917B-9A6F6CF0F09D}">
      <dsp:nvSpPr>
        <dsp:cNvPr id="0" name=""/>
        <dsp:cNvSpPr/>
      </dsp:nvSpPr>
      <dsp:spPr>
        <a:xfrm>
          <a:off x="5191224" y="2278733"/>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C95760-A3E8-4478-9AAC-3B98B32CD02F}">
      <dsp:nvSpPr>
        <dsp:cNvPr id="0" name=""/>
        <dsp:cNvSpPr/>
      </dsp:nvSpPr>
      <dsp:spPr>
        <a:xfrm>
          <a:off x="5183604" y="15295"/>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smtClean="0"/>
            <a:t>Present </a:t>
          </a:r>
          <a:r>
            <a:rPr lang="sv-SE" sz="600" kern="1200" dirty="0" err="1" smtClean="0"/>
            <a:t>colleauges</a:t>
          </a:r>
          <a:endParaRPr lang="sv-SE" sz="600" kern="1200" dirty="0"/>
        </a:p>
      </dsp:txBody>
      <dsp:txXfrm>
        <a:off x="5311309" y="124926"/>
        <a:ext cx="569167" cy="488616"/>
      </dsp:txXfrm>
    </dsp:sp>
    <dsp:sp modelId="{07A224ED-36CE-424B-9ABC-F7BA57C7D886}">
      <dsp:nvSpPr>
        <dsp:cNvPr id="0" name=""/>
        <dsp:cNvSpPr/>
      </dsp:nvSpPr>
      <dsp:spPr>
        <a:xfrm>
          <a:off x="5754152" y="637519"/>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F302E6-8A75-468E-95B6-D65A142B0E1D}">
      <dsp:nvSpPr>
        <dsp:cNvPr id="0" name=""/>
        <dsp:cNvSpPr/>
      </dsp:nvSpPr>
      <dsp:spPr>
        <a:xfrm>
          <a:off x="5183604" y="796593"/>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69AD1B-AE0C-4EDE-9E0D-0230048420ED}">
      <dsp:nvSpPr>
        <dsp:cNvPr id="0" name=""/>
        <dsp:cNvSpPr/>
      </dsp:nvSpPr>
      <dsp:spPr>
        <a:xfrm>
          <a:off x="5754152" y="800875"/>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44CC9A-D3A2-49F0-AC5A-9901C451B755}">
      <dsp:nvSpPr>
        <dsp:cNvPr id="0" name=""/>
        <dsp:cNvSpPr/>
      </dsp:nvSpPr>
      <dsp:spPr>
        <a:xfrm>
          <a:off x="3052811" y="1963644"/>
          <a:ext cx="824577" cy="707878"/>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0" bIns="7620" numCol="1" spcCol="1270" anchor="ctr" anchorCtr="0">
          <a:noAutofit/>
        </a:bodyPr>
        <a:lstStyle/>
        <a:p>
          <a:pPr lvl="0" algn="ctr" defTabSz="266700">
            <a:lnSpc>
              <a:spcPct val="90000"/>
            </a:lnSpc>
            <a:spcBef>
              <a:spcPct val="0"/>
            </a:spcBef>
            <a:spcAft>
              <a:spcPct val="35000"/>
            </a:spcAft>
          </a:pPr>
          <a:r>
            <a:rPr lang="sv-SE" sz="600" kern="1200" dirty="0" smtClean="0"/>
            <a:t>Industry </a:t>
          </a:r>
          <a:r>
            <a:rPr lang="sv-SE" sz="600" kern="1200" dirty="0" err="1" smtClean="0"/>
            <a:t>related</a:t>
          </a:r>
          <a:r>
            <a:rPr lang="sv-SE" sz="600" kern="1200" dirty="0" smtClean="0"/>
            <a:t> </a:t>
          </a:r>
          <a:r>
            <a:rPr lang="sv-SE" sz="600" kern="1200" dirty="0" err="1" smtClean="0"/>
            <a:t>contacts</a:t>
          </a:r>
          <a:endParaRPr lang="sv-SE" sz="600" kern="1200" dirty="0"/>
        </a:p>
      </dsp:txBody>
      <dsp:txXfrm>
        <a:off x="3180516" y="2073275"/>
        <a:ext cx="569167" cy="488616"/>
      </dsp:txXfrm>
    </dsp:sp>
    <dsp:sp modelId="{4A4C755C-AE52-4723-A572-5BB9C354D68D}">
      <dsp:nvSpPr>
        <dsp:cNvPr id="0" name=""/>
        <dsp:cNvSpPr/>
      </dsp:nvSpPr>
      <dsp:spPr>
        <a:xfrm>
          <a:off x="3215897" y="2583726"/>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61373E-07FD-454C-8A6F-162AD87D58D6}">
      <dsp:nvSpPr>
        <dsp:cNvPr id="0" name=""/>
        <dsp:cNvSpPr/>
      </dsp:nvSpPr>
      <dsp:spPr>
        <a:xfrm>
          <a:off x="2343054" y="2351234"/>
          <a:ext cx="824577" cy="707878"/>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DCE7E5-C082-424B-AA52-FB8E06811A15}">
      <dsp:nvSpPr>
        <dsp:cNvPr id="0" name=""/>
        <dsp:cNvSpPr/>
      </dsp:nvSpPr>
      <dsp:spPr>
        <a:xfrm>
          <a:off x="3062972" y="2661734"/>
          <a:ext cx="96022" cy="82901"/>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5C5B7-07C6-482E-9DE4-56AF3E706C83}">
      <dsp:nvSpPr>
        <dsp:cNvPr id="0" name=""/>
        <dsp:cNvSpPr/>
      </dsp:nvSpPr>
      <dsp:spPr>
        <a:xfrm>
          <a:off x="1920875" y="904875"/>
          <a:ext cx="2254249" cy="225424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sv-SE" sz="2000" kern="1200" dirty="0" err="1" smtClean="0"/>
            <a:t>Employability</a:t>
          </a:r>
          <a:r>
            <a:rPr lang="sv-SE" sz="2000" kern="1200" dirty="0" smtClean="0"/>
            <a:t> </a:t>
          </a:r>
          <a:r>
            <a:rPr lang="sv-SE" sz="2000" kern="1200" dirty="0" err="1" smtClean="0"/>
            <a:t>perspective</a:t>
          </a:r>
          <a:endParaRPr lang="sv-SE" sz="2000" kern="1200" dirty="0"/>
        </a:p>
      </dsp:txBody>
      <dsp:txXfrm>
        <a:off x="2251002" y="1235002"/>
        <a:ext cx="1593995" cy="1593995"/>
      </dsp:txXfrm>
    </dsp:sp>
    <dsp:sp modelId="{A31870D1-FF2A-4317-A27C-B6FC3FA9F8AD}">
      <dsp:nvSpPr>
        <dsp:cNvPr id="0" name=""/>
        <dsp:cNvSpPr/>
      </dsp:nvSpPr>
      <dsp:spPr>
        <a:xfrm>
          <a:off x="2484437" y="402"/>
          <a:ext cx="1127124" cy="1127124"/>
        </a:xfrm>
        <a:prstGeom prst="ellipse">
          <a:avLst/>
        </a:prstGeom>
        <a:solidFill>
          <a:schemeClr val="accent4">
            <a:alpha val="50000"/>
            <a:hueOff val="1943804"/>
            <a:satOff val="3709"/>
            <a:lumOff val="-35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err="1" smtClean="0"/>
            <a:t>Career</a:t>
          </a:r>
          <a:r>
            <a:rPr lang="sv-SE" sz="1200" kern="1200" dirty="0" smtClean="0"/>
            <a:t> smart</a:t>
          </a:r>
          <a:endParaRPr lang="sv-SE" sz="1200" kern="1200" dirty="0"/>
        </a:p>
      </dsp:txBody>
      <dsp:txXfrm>
        <a:off x="2649500" y="165465"/>
        <a:ext cx="796998" cy="796998"/>
      </dsp:txXfrm>
    </dsp:sp>
    <dsp:sp modelId="{826B3D32-A699-4DB6-BEB9-2F08A8E6759D}">
      <dsp:nvSpPr>
        <dsp:cNvPr id="0" name=""/>
        <dsp:cNvSpPr/>
      </dsp:nvSpPr>
      <dsp:spPr>
        <a:xfrm>
          <a:off x="3522495" y="430379"/>
          <a:ext cx="1127124" cy="1127124"/>
        </a:xfrm>
        <a:prstGeom prst="ellipse">
          <a:avLst/>
        </a:prstGeom>
        <a:solidFill>
          <a:schemeClr val="accent4">
            <a:alpha val="50000"/>
            <a:hueOff val="3887607"/>
            <a:satOff val="7418"/>
            <a:lumOff val="-7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err="1" smtClean="0"/>
            <a:t>Keep</a:t>
          </a:r>
          <a:r>
            <a:rPr lang="sv-SE" sz="1200" kern="1200" dirty="0" smtClean="0"/>
            <a:t> </a:t>
          </a:r>
          <a:r>
            <a:rPr lang="sv-SE" sz="1200" kern="1200" dirty="0" err="1" smtClean="0"/>
            <a:t>updated</a:t>
          </a:r>
          <a:endParaRPr lang="sv-SE" sz="1200" kern="1200" dirty="0" smtClean="0"/>
        </a:p>
        <a:p>
          <a:pPr lvl="0" algn="ctr" defTabSz="533400">
            <a:lnSpc>
              <a:spcPct val="90000"/>
            </a:lnSpc>
            <a:spcBef>
              <a:spcPct val="0"/>
            </a:spcBef>
            <a:spcAft>
              <a:spcPct val="35000"/>
            </a:spcAft>
          </a:pPr>
          <a:r>
            <a:rPr lang="sv-SE" sz="1200" kern="1200" dirty="0" smtClean="0"/>
            <a:t>Business </a:t>
          </a:r>
          <a:r>
            <a:rPr lang="sv-SE" sz="1200" kern="1200" dirty="0" err="1" smtClean="0"/>
            <a:t>intelligence</a:t>
          </a:r>
          <a:endParaRPr lang="sv-SE" sz="1200" kern="1200" dirty="0"/>
        </a:p>
      </dsp:txBody>
      <dsp:txXfrm>
        <a:off x="3687558" y="595442"/>
        <a:ext cx="796998" cy="796998"/>
      </dsp:txXfrm>
    </dsp:sp>
    <dsp:sp modelId="{6F1ABC5A-6385-40AD-B117-188DC64EA21F}">
      <dsp:nvSpPr>
        <dsp:cNvPr id="0" name=""/>
        <dsp:cNvSpPr/>
      </dsp:nvSpPr>
      <dsp:spPr>
        <a:xfrm>
          <a:off x="3952472" y="1468437"/>
          <a:ext cx="1127124" cy="1127124"/>
        </a:xfrm>
        <a:prstGeom prst="ellipse">
          <a:avLst/>
        </a:prstGeom>
        <a:solidFill>
          <a:schemeClr val="accent4">
            <a:alpha val="50000"/>
            <a:hueOff val="5831411"/>
            <a:satOff val="11128"/>
            <a:lumOff val="-107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smtClean="0"/>
            <a:t>Personal </a:t>
          </a:r>
          <a:r>
            <a:rPr lang="sv-SE" sz="1200" kern="1200" dirty="0" err="1" smtClean="0"/>
            <a:t>branding</a:t>
          </a:r>
          <a:endParaRPr lang="sv-SE" sz="1200" kern="1200" dirty="0"/>
        </a:p>
      </dsp:txBody>
      <dsp:txXfrm>
        <a:off x="4117535" y="1633500"/>
        <a:ext cx="796998" cy="796998"/>
      </dsp:txXfrm>
    </dsp:sp>
    <dsp:sp modelId="{B325F8CF-C4F2-45C1-998E-FC6610C49436}">
      <dsp:nvSpPr>
        <dsp:cNvPr id="0" name=""/>
        <dsp:cNvSpPr/>
      </dsp:nvSpPr>
      <dsp:spPr>
        <a:xfrm>
          <a:off x="3522495" y="2506495"/>
          <a:ext cx="1127124" cy="1127124"/>
        </a:xfrm>
        <a:prstGeom prst="ellipse">
          <a:avLst/>
        </a:prstGeom>
        <a:solidFill>
          <a:schemeClr val="accent4">
            <a:alpha val="50000"/>
            <a:hueOff val="7775215"/>
            <a:satOff val="14837"/>
            <a:lumOff val="-1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err="1" smtClean="0"/>
            <a:t>networking</a:t>
          </a:r>
          <a:endParaRPr lang="sv-SE" sz="1200" kern="1200" dirty="0"/>
        </a:p>
      </dsp:txBody>
      <dsp:txXfrm>
        <a:off x="3687558" y="2671558"/>
        <a:ext cx="796998" cy="796998"/>
      </dsp:txXfrm>
    </dsp:sp>
    <dsp:sp modelId="{09985B92-FF28-453B-BC2C-C589A9A2791C}">
      <dsp:nvSpPr>
        <dsp:cNvPr id="0" name=""/>
        <dsp:cNvSpPr/>
      </dsp:nvSpPr>
      <dsp:spPr>
        <a:xfrm>
          <a:off x="2484437" y="2936472"/>
          <a:ext cx="1127124" cy="1127124"/>
        </a:xfrm>
        <a:prstGeom prst="ellipse">
          <a:avLst/>
        </a:prstGeom>
        <a:solidFill>
          <a:schemeClr val="accent4">
            <a:alpha val="50000"/>
            <a:hueOff val="9719019"/>
            <a:satOff val="18546"/>
            <a:lumOff val="-178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smtClean="0"/>
            <a:t>Part </a:t>
          </a:r>
          <a:r>
            <a:rPr lang="sv-SE" sz="1200" kern="1200" dirty="0" err="1" smtClean="0"/>
            <a:t>of</a:t>
          </a:r>
          <a:r>
            <a:rPr lang="sv-SE" sz="1200" kern="1200" dirty="0" smtClean="0"/>
            <a:t> the Social </a:t>
          </a:r>
          <a:r>
            <a:rPr lang="sv-SE" sz="1200" kern="1200" dirty="0" err="1" smtClean="0"/>
            <a:t>economy</a:t>
          </a:r>
          <a:endParaRPr lang="sv-SE" sz="1200" kern="1200" dirty="0"/>
        </a:p>
      </dsp:txBody>
      <dsp:txXfrm>
        <a:off x="2649500" y="3101535"/>
        <a:ext cx="796998" cy="796998"/>
      </dsp:txXfrm>
    </dsp:sp>
    <dsp:sp modelId="{366D3FB5-BA39-443C-9DBF-B424082E673B}">
      <dsp:nvSpPr>
        <dsp:cNvPr id="0" name=""/>
        <dsp:cNvSpPr/>
      </dsp:nvSpPr>
      <dsp:spPr>
        <a:xfrm>
          <a:off x="1446379" y="2506495"/>
          <a:ext cx="1127124" cy="1127124"/>
        </a:xfrm>
        <a:prstGeom prst="ellipse">
          <a:avLst/>
        </a:prstGeom>
        <a:solidFill>
          <a:schemeClr val="accent4">
            <a:alpha val="50000"/>
            <a:hueOff val="11662822"/>
            <a:satOff val="22255"/>
            <a:lumOff val="-21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smtClean="0"/>
            <a:t>Social media ”</a:t>
          </a:r>
          <a:r>
            <a:rPr lang="sv-SE" sz="1200" kern="1200" dirty="0" err="1" smtClean="0"/>
            <a:t>hygiene</a:t>
          </a:r>
          <a:r>
            <a:rPr lang="sv-SE" sz="1200" kern="1200" dirty="0" smtClean="0"/>
            <a:t>”</a:t>
          </a:r>
          <a:endParaRPr lang="sv-SE" sz="1200" kern="1200" dirty="0"/>
        </a:p>
      </dsp:txBody>
      <dsp:txXfrm>
        <a:off x="1611442" y="2671558"/>
        <a:ext cx="796998" cy="796998"/>
      </dsp:txXfrm>
    </dsp:sp>
    <dsp:sp modelId="{AA9F4F9A-CD9D-4B19-BE43-4D14E74ED23C}">
      <dsp:nvSpPr>
        <dsp:cNvPr id="0" name=""/>
        <dsp:cNvSpPr/>
      </dsp:nvSpPr>
      <dsp:spPr>
        <a:xfrm>
          <a:off x="1016402" y="1468437"/>
          <a:ext cx="1127124" cy="1127124"/>
        </a:xfrm>
        <a:prstGeom prst="ellipse">
          <a:avLst/>
        </a:prstGeom>
        <a:solidFill>
          <a:schemeClr val="accent4">
            <a:alpha val="50000"/>
            <a:hueOff val="13606626"/>
            <a:satOff val="25965"/>
            <a:lumOff val="-250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smtClean="0"/>
            <a:t>Digital ”business </a:t>
          </a:r>
          <a:r>
            <a:rPr lang="sv-SE" sz="1200" kern="1200" dirty="0" err="1" smtClean="0"/>
            <a:t>suit</a:t>
          </a:r>
          <a:r>
            <a:rPr lang="sv-SE" sz="1200" kern="1200" dirty="0" smtClean="0"/>
            <a:t>”</a:t>
          </a:r>
          <a:endParaRPr lang="sv-SE" sz="1200" kern="1200" dirty="0"/>
        </a:p>
      </dsp:txBody>
      <dsp:txXfrm>
        <a:off x="1181465" y="1633500"/>
        <a:ext cx="796998" cy="796998"/>
      </dsp:txXfrm>
    </dsp:sp>
    <dsp:sp modelId="{D2E0C077-DC80-4FD1-90DF-65AF3E7367FA}">
      <dsp:nvSpPr>
        <dsp:cNvPr id="0" name=""/>
        <dsp:cNvSpPr/>
      </dsp:nvSpPr>
      <dsp:spPr>
        <a:xfrm>
          <a:off x="1446379" y="430379"/>
          <a:ext cx="1127124" cy="1127124"/>
        </a:xfrm>
        <a:prstGeom prst="ellipse">
          <a:avLst/>
        </a:prstGeom>
        <a:solidFill>
          <a:schemeClr val="accent4">
            <a:alpha val="50000"/>
            <a:hueOff val="15550430"/>
            <a:satOff val="29674"/>
            <a:lumOff val="-2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sv-SE" sz="1200" kern="1200" dirty="0" smtClean="0"/>
            <a:t>Net smart</a:t>
          </a:r>
          <a:endParaRPr lang="sv-SE" sz="1200" kern="1200" dirty="0"/>
        </a:p>
      </dsp:txBody>
      <dsp:txXfrm>
        <a:off x="1611442" y="595442"/>
        <a:ext cx="796998" cy="7969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5C5B7-07C6-482E-9DE4-56AF3E706C83}">
      <dsp:nvSpPr>
        <dsp:cNvPr id="0" name=""/>
        <dsp:cNvSpPr/>
      </dsp:nvSpPr>
      <dsp:spPr>
        <a:xfrm>
          <a:off x="1901031" y="959043"/>
          <a:ext cx="2293937" cy="2293937"/>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smtClean="0"/>
            <a:t>Student and </a:t>
          </a:r>
          <a:r>
            <a:rPr lang="sv-SE" sz="1100" kern="1200" dirty="0" err="1" smtClean="0"/>
            <a:t>job</a:t>
          </a:r>
          <a:r>
            <a:rPr lang="sv-SE" sz="1100" kern="1200" dirty="0" smtClean="0"/>
            <a:t> </a:t>
          </a:r>
          <a:r>
            <a:rPr lang="sv-SE" sz="1100" kern="1200" dirty="0" err="1" smtClean="0"/>
            <a:t>seeker</a:t>
          </a:r>
          <a:r>
            <a:rPr lang="sv-SE" sz="1100" kern="1200" dirty="0" smtClean="0"/>
            <a:t>?</a:t>
          </a:r>
          <a:br>
            <a:rPr lang="sv-SE" sz="1100" kern="1200" dirty="0" smtClean="0"/>
          </a:br>
          <a:r>
            <a:rPr lang="sv-SE" sz="1100" kern="1200" dirty="0" err="1" smtClean="0"/>
            <a:t>What’s</a:t>
          </a:r>
          <a:r>
            <a:rPr lang="sv-SE" sz="1100" kern="1200" dirty="0" smtClean="0"/>
            <a:t> in it for </a:t>
          </a:r>
          <a:r>
            <a:rPr lang="sv-SE" sz="1100" kern="1200" dirty="0" err="1" smtClean="0"/>
            <a:t>me</a:t>
          </a:r>
          <a:r>
            <a:rPr lang="sv-SE" sz="1100" kern="1200" dirty="0" smtClean="0"/>
            <a:t>?</a:t>
          </a:r>
          <a:endParaRPr lang="sv-SE" sz="1100" kern="1200" dirty="0"/>
        </a:p>
      </dsp:txBody>
      <dsp:txXfrm>
        <a:off x="2236970" y="1294982"/>
        <a:ext cx="1622059" cy="1622059"/>
      </dsp:txXfrm>
    </dsp:sp>
    <dsp:sp modelId="{A31870D1-FF2A-4317-A27C-B6FC3FA9F8AD}">
      <dsp:nvSpPr>
        <dsp:cNvPr id="0" name=""/>
        <dsp:cNvSpPr/>
      </dsp:nvSpPr>
      <dsp:spPr>
        <a:xfrm>
          <a:off x="1886276" y="2805539"/>
          <a:ext cx="1146968" cy="1146968"/>
        </a:xfrm>
        <a:prstGeom prst="ellipse">
          <a:avLst/>
        </a:prstGeom>
        <a:solidFill>
          <a:schemeClr val="accent2">
            <a:alpha val="50000"/>
            <a:hueOff val="-1070568"/>
            <a:satOff val="-3201"/>
            <a:lumOff val="-34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smtClean="0"/>
            <a:t>Reputation</a:t>
          </a:r>
          <a:endParaRPr lang="sv-SE" sz="1100" kern="1200" dirty="0"/>
        </a:p>
      </dsp:txBody>
      <dsp:txXfrm>
        <a:off x="2054246" y="2973509"/>
        <a:ext cx="811028" cy="811028"/>
      </dsp:txXfrm>
    </dsp:sp>
    <dsp:sp modelId="{826B3D32-A699-4DB6-BEB9-2F08A8E6759D}">
      <dsp:nvSpPr>
        <dsp:cNvPr id="0" name=""/>
        <dsp:cNvSpPr/>
      </dsp:nvSpPr>
      <dsp:spPr>
        <a:xfrm>
          <a:off x="3262506" y="2852505"/>
          <a:ext cx="1146968" cy="1146968"/>
        </a:xfrm>
        <a:prstGeom prst="ellipse">
          <a:avLst/>
        </a:prstGeom>
        <a:solidFill>
          <a:schemeClr val="accent2">
            <a:alpha val="50000"/>
            <a:hueOff val="-2141136"/>
            <a:satOff val="-6402"/>
            <a:lumOff val="-68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err="1" smtClean="0"/>
            <a:t>Follow</a:t>
          </a:r>
          <a:r>
            <a:rPr lang="sv-SE" sz="1100" kern="1200" dirty="0" smtClean="0"/>
            <a:t> </a:t>
          </a:r>
          <a:r>
            <a:rPr lang="sv-SE" sz="1100" kern="1200" dirty="0" err="1" smtClean="0"/>
            <a:t>companies</a:t>
          </a:r>
          <a:r>
            <a:rPr lang="sv-SE" sz="1100" kern="1200" dirty="0" smtClean="0"/>
            <a:t>/ </a:t>
          </a:r>
          <a:r>
            <a:rPr lang="sv-SE" sz="1100" kern="1200" dirty="0" err="1" smtClean="0"/>
            <a:t>dream</a:t>
          </a:r>
          <a:r>
            <a:rPr lang="sv-SE" sz="1100" kern="1200" dirty="0" smtClean="0"/>
            <a:t> </a:t>
          </a:r>
          <a:r>
            <a:rPr lang="sv-SE" sz="1100" kern="1200" dirty="0" err="1" smtClean="0"/>
            <a:t>employers</a:t>
          </a:r>
          <a:endParaRPr lang="sv-SE" sz="1100" kern="1200" dirty="0"/>
        </a:p>
      </dsp:txBody>
      <dsp:txXfrm>
        <a:off x="3430476" y="3020475"/>
        <a:ext cx="811028" cy="811028"/>
      </dsp:txXfrm>
    </dsp:sp>
    <dsp:sp modelId="{6F1ABC5A-6385-40AD-B117-188DC64EA21F}">
      <dsp:nvSpPr>
        <dsp:cNvPr id="0" name=""/>
        <dsp:cNvSpPr/>
      </dsp:nvSpPr>
      <dsp:spPr>
        <a:xfrm>
          <a:off x="3581682" y="500915"/>
          <a:ext cx="1146968" cy="1146968"/>
        </a:xfrm>
        <a:prstGeom prst="ellipse">
          <a:avLst/>
        </a:prstGeom>
        <a:solidFill>
          <a:schemeClr val="accent2">
            <a:alpha val="50000"/>
            <a:hueOff val="-3211703"/>
            <a:satOff val="-9603"/>
            <a:lumOff val="-102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err="1" smtClean="0"/>
            <a:t>Connect</a:t>
          </a:r>
          <a:r>
            <a:rPr lang="sv-SE" sz="1100" kern="1200" dirty="0" smtClean="0"/>
            <a:t> </a:t>
          </a:r>
          <a:r>
            <a:rPr lang="sv-SE" sz="1100" kern="1200" dirty="0" err="1" smtClean="0"/>
            <a:t>to</a:t>
          </a:r>
          <a:r>
            <a:rPr lang="sv-SE" sz="1100" kern="1200" dirty="0" smtClean="0"/>
            <a:t> </a:t>
          </a:r>
          <a:r>
            <a:rPr lang="sv-SE" sz="1100" kern="1200" dirty="0" err="1" smtClean="0"/>
            <a:t>alumnis</a:t>
          </a:r>
          <a:endParaRPr lang="sv-SE" sz="1100" kern="1200" dirty="0"/>
        </a:p>
      </dsp:txBody>
      <dsp:txXfrm>
        <a:off x="3749652" y="668885"/>
        <a:ext cx="811028" cy="811028"/>
      </dsp:txXfrm>
    </dsp:sp>
    <dsp:sp modelId="{B325F8CF-C4F2-45C1-998E-FC6610C49436}">
      <dsp:nvSpPr>
        <dsp:cNvPr id="0" name=""/>
        <dsp:cNvSpPr/>
      </dsp:nvSpPr>
      <dsp:spPr>
        <a:xfrm>
          <a:off x="2465184" y="146456"/>
          <a:ext cx="1146968" cy="1146968"/>
        </a:xfrm>
        <a:prstGeom prst="ellipse">
          <a:avLst/>
        </a:prstGeom>
        <a:solidFill>
          <a:schemeClr val="accent2">
            <a:alpha val="50000"/>
            <a:hueOff val="-4282271"/>
            <a:satOff val="-12803"/>
            <a:lumOff val="-136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err="1" smtClean="0"/>
            <a:t>Build</a:t>
          </a:r>
          <a:r>
            <a:rPr lang="sv-SE" sz="1100" kern="1200" dirty="0" smtClean="0"/>
            <a:t> </a:t>
          </a:r>
          <a:r>
            <a:rPr lang="sv-SE" sz="1100" kern="1200" dirty="0" err="1" smtClean="0"/>
            <a:t>network</a:t>
          </a:r>
          <a:r>
            <a:rPr lang="sv-SE" sz="1100" kern="1200" dirty="0" smtClean="0"/>
            <a:t> </a:t>
          </a:r>
          <a:r>
            <a:rPr lang="sv-SE" sz="1100" kern="1200" dirty="0" err="1" smtClean="0"/>
            <a:t>with</a:t>
          </a:r>
          <a:r>
            <a:rPr lang="sv-SE" sz="1100" kern="1200" dirty="0" smtClean="0"/>
            <a:t> </a:t>
          </a:r>
          <a:r>
            <a:rPr lang="sv-SE" sz="1100" kern="1200" dirty="0" err="1" smtClean="0"/>
            <a:t>fellow</a:t>
          </a:r>
          <a:r>
            <a:rPr lang="sv-SE" sz="1100" kern="1200" dirty="0" smtClean="0"/>
            <a:t> students</a:t>
          </a:r>
          <a:endParaRPr lang="sv-SE" sz="1100" kern="1200" dirty="0"/>
        </a:p>
      </dsp:txBody>
      <dsp:txXfrm>
        <a:off x="2633154" y="314426"/>
        <a:ext cx="811028" cy="811028"/>
      </dsp:txXfrm>
    </dsp:sp>
    <dsp:sp modelId="{09985B92-FF28-453B-BC2C-C589A9A2791C}">
      <dsp:nvSpPr>
        <dsp:cNvPr id="0" name=""/>
        <dsp:cNvSpPr/>
      </dsp:nvSpPr>
      <dsp:spPr>
        <a:xfrm>
          <a:off x="3897521" y="1680030"/>
          <a:ext cx="1146968" cy="1146968"/>
        </a:xfrm>
        <a:prstGeom prst="ellipse">
          <a:avLst/>
        </a:prstGeom>
        <a:solidFill>
          <a:schemeClr val="accent2">
            <a:alpha val="50000"/>
            <a:hueOff val="-5352839"/>
            <a:satOff val="-16004"/>
            <a:lumOff val="-170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smtClean="0"/>
            <a:t>Look for </a:t>
          </a:r>
          <a:r>
            <a:rPr lang="sv-SE" sz="1100" kern="1200" dirty="0" err="1" smtClean="0"/>
            <a:t>job</a:t>
          </a:r>
          <a:r>
            <a:rPr lang="sv-SE" sz="1100" kern="1200" dirty="0" smtClean="0"/>
            <a:t> </a:t>
          </a:r>
          <a:r>
            <a:rPr lang="sv-SE" sz="1100" kern="1200" dirty="0" err="1" smtClean="0"/>
            <a:t>ads</a:t>
          </a:r>
          <a:r>
            <a:rPr lang="sv-SE" sz="1100" kern="1200" dirty="0" smtClean="0"/>
            <a:t> </a:t>
          </a:r>
          <a:r>
            <a:rPr lang="sv-SE" sz="1100" kern="1200" dirty="0" err="1" smtClean="0"/>
            <a:t>posted</a:t>
          </a:r>
          <a:r>
            <a:rPr lang="sv-SE" sz="1100" kern="1200" dirty="0" smtClean="0"/>
            <a:t> </a:t>
          </a:r>
          <a:r>
            <a:rPr lang="sv-SE" sz="1100" kern="1200" dirty="0" err="1" smtClean="0"/>
            <a:t>only</a:t>
          </a:r>
          <a:r>
            <a:rPr lang="sv-SE" sz="1100" kern="1200" dirty="0" smtClean="0"/>
            <a:t> on Linkedin</a:t>
          </a:r>
          <a:endParaRPr lang="sv-SE" sz="1100" kern="1200" dirty="0"/>
        </a:p>
      </dsp:txBody>
      <dsp:txXfrm>
        <a:off x="4065491" y="1848000"/>
        <a:ext cx="811028" cy="811028"/>
      </dsp:txXfrm>
    </dsp:sp>
    <dsp:sp modelId="{366D3FB5-BA39-443C-9DBF-B424082E673B}">
      <dsp:nvSpPr>
        <dsp:cNvPr id="0" name=""/>
        <dsp:cNvSpPr/>
      </dsp:nvSpPr>
      <dsp:spPr>
        <a:xfrm>
          <a:off x="1017267" y="1865135"/>
          <a:ext cx="1146968" cy="1146968"/>
        </a:xfrm>
        <a:prstGeom prst="ellipse">
          <a:avLst/>
        </a:prstGeom>
        <a:solidFill>
          <a:schemeClr val="accent2">
            <a:alpha val="50000"/>
            <a:hueOff val="-6423407"/>
            <a:satOff val="-19205"/>
            <a:lumOff val="-205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smtClean="0"/>
            <a:t>Be </a:t>
          </a:r>
          <a:r>
            <a:rPr lang="sv-SE" sz="1100" kern="1200" dirty="0" err="1" smtClean="0"/>
            <a:t>found</a:t>
          </a:r>
          <a:r>
            <a:rPr lang="sv-SE" sz="1100" kern="1200" dirty="0" smtClean="0"/>
            <a:t> by </a:t>
          </a:r>
          <a:r>
            <a:rPr lang="sv-SE" sz="1100" kern="1200" dirty="0" err="1" smtClean="0"/>
            <a:t>recruiters</a:t>
          </a:r>
          <a:endParaRPr lang="sv-SE" sz="1100" kern="1200" dirty="0"/>
        </a:p>
      </dsp:txBody>
      <dsp:txXfrm>
        <a:off x="1185237" y="2033105"/>
        <a:ext cx="811028" cy="811028"/>
      </dsp:txXfrm>
    </dsp:sp>
    <dsp:sp modelId="{AA9F4F9A-CD9D-4B19-BE43-4D14E74ED23C}">
      <dsp:nvSpPr>
        <dsp:cNvPr id="0" name=""/>
        <dsp:cNvSpPr/>
      </dsp:nvSpPr>
      <dsp:spPr>
        <a:xfrm>
          <a:off x="1305893" y="600582"/>
          <a:ext cx="1146968" cy="1146968"/>
        </a:xfrm>
        <a:prstGeom prst="ellipse">
          <a:avLst/>
        </a:prstGeom>
        <a:solidFill>
          <a:schemeClr val="accent2">
            <a:alpha val="50000"/>
            <a:hueOff val="-7493974"/>
            <a:satOff val="-22406"/>
            <a:lumOff val="-2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sv-SE" sz="1100" kern="1200" dirty="0" smtClean="0"/>
            <a:t>Get tips and </a:t>
          </a:r>
          <a:r>
            <a:rPr lang="sv-SE" sz="1100" kern="1200" dirty="0" err="1" smtClean="0"/>
            <a:t>recommendations</a:t>
          </a:r>
          <a:r>
            <a:rPr lang="sv-SE" sz="1100" kern="1200" dirty="0" smtClean="0"/>
            <a:t> </a:t>
          </a:r>
          <a:r>
            <a:rPr lang="sv-SE" sz="1100" kern="1200" dirty="0" err="1" smtClean="0"/>
            <a:t>about</a:t>
          </a:r>
          <a:r>
            <a:rPr lang="sv-SE" sz="1100" kern="1200" dirty="0" smtClean="0"/>
            <a:t> </a:t>
          </a:r>
          <a:r>
            <a:rPr lang="sv-SE" sz="1100" kern="1200" dirty="0" err="1" smtClean="0"/>
            <a:t>jobs</a:t>
          </a:r>
          <a:endParaRPr lang="sv-SE" sz="1100" kern="1200" dirty="0"/>
        </a:p>
      </dsp:txBody>
      <dsp:txXfrm>
        <a:off x="1473863" y="768552"/>
        <a:ext cx="811028" cy="81102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10/11/2015</a:t>
            </a:fld>
            <a:endParaRPr lang="en-GB"/>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DE09DCC-C25E-4DA8-8818-89F4154299EB}" type="datetimeFigureOut">
              <a:rPr lang="sv-SE" smtClean="0"/>
              <a:pPr/>
              <a:t>2015-11-10</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0ABB7EB-B2F6-4A7D-81E1-C456E98F1813}" type="slidenum">
              <a:rPr lang="sv-SE" smtClean="0"/>
              <a:pPr/>
              <a:t>‹#›</a:t>
            </a:fld>
            <a:endParaRPr lang="sv-SE"/>
          </a:p>
        </p:txBody>
      </p:sp>
    </p:spTree>
    <p:extLst>
      <p:ext uri="{BB962C8B-B14F-4D97-AF65-F5344CB8AC3E}">
        <p14:creationId xmlns:p14="http://schemas.microsoft.com/office/powerpoint/2010/main" val="458268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1</a:t>
            </a:fld>
            <a:endParaRPr lang="sv-SE"/>
          </a:p>
        </p:txBody>
      </p:sp>
    </p:spTree>
    <p:extLst>
      <p:ext uri="{BB962C8B-B14F-4D97-AF65-F5344CB8AC3E}">
        <p14:creationId xmlns:p14="http://schemas.microsoft.com/office/powerpoint/2010/main" val="2001656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”Anställningsbarhet” har skiftat innebörd över tid i takt med samhällets strukturomvandling.</a:t>
            </a:r>
          </a:p>
          <a:p>
            <a:r>
              <a:rPr lang="sv-SE" dirty="0" smtClean="0"/>
              <a:t>I vårt individcentrerade samhälle ser</a:t>
            </a:r>
            <a:r>
              <a:rPr lang="sv-SE" baseline="0" dirty="0" smtClean="0"/>
              <a:t> vi anställningsbarhet som individens ansvar, det är dennes ansvar att göra sig anställningsbar – genom att skaffa utbildning, vara beredd att flytta, ta ett tillfälligt jobb etc. Men det är också organisationers ansvar att se till att individen görs anställningsbar. Som ex kan mas se KTH som när man planerar och genomför utbildning har ansvar att erbjuda en utbildning som i viss utsträckning ska motsvara arbetsgivares krav och behov av kompetens.</a:t>
            </a:r>
            <a:r>
              <a:rPr lang="sv-SE" dirty="0" smtClean="0"/>
              <a:t> </a:t>
            </a:r>
          </a:p>
          <a:p>
            <a:endParaRPr lang="sv-SE" dirty="0" smtClean="0"/>
          </a:p>
          <a:p>
            <a:r>
              <a:rPr lang="sv-SE" dirty="0" smtClean="0"/>
              <a:t>Begreppet myntades i början av 1900-talet då man endast pratade om människors</a:t>
            </a:r>
            <a:r>
              <a:rPr lang="sv-SE" baseline="0" dirty="0" smtClean="0"/>
              <a:t> förmåga, inte deras kompetens. Antingen var man anställningsbar, inte </a:t>
            </a:r>
            <a:r>
              <a:rPr lang="sv-SE" baseline="0" dirty="0" err="1" smtClean="0"/>
              <a:t>inte</a:t>
            </a:r>
            <a:r>
              <a:rPr lang="sv-SE" baseline="0" dirty="0" smtClean="0"/>
              <a:t>!</a:t>
            </a:r>
          </a:p>
          <a:p>
            <a:r>
              <a:rPr lang="sv-SE" dirty="0" smtClean="0"/>
              <a:t>Under 50- och 60-talet blev anställningsbarhet ett policybegrepp. Man började se på anställningsbarhet utifrån ett sysselsättningsperspektiv och vidtog åtgärder för att öka sysselsättningen.</a:t>
            </a:r>
          </a:p>
          <a:p>
            <a:r>
              <a:rPr lang="sv-SE" dirty="0" smtClean="0"/>
              <a:t>Nuförtiden, i ett samhälle som präglas av livslångt lärande</a:t>
            </a:r>
            <a:r>
              <a:rPr lang="sv-SE" baseline="0" dirty="0" smtClean="0"/>
              <a:t> ser vi på individens kompetens och sociala färdigheter. I detta individualistiska samhälle har anställningsbarhet kommit att bli något som du själv har ansvar för, större än tidigare. Du förväntas själv vara medveten om din anställningsbarhet och se till att följa kraven som ställs (flexibilitet AMS). Samtidigt ska sägas att vi också har ett system som ska bidra/underlätta, ex förväntas utbildningen erbjuda kurser som du kan använda vid din </a:t>
            </a:r>
            <a:r>
              <a:rPr lang="sv-SE" baseline="0" dirty="0" err="1" smtClean="0"/>
              <a:t>asntällning</a:t>
            </a:r>
            <a:r>
              <a:rPr lang="sv-SE" baseline="0" smtClean="0"/>
              <a:t>…</a:t>
            </a:r>
            <a:endParaRPr lang="sv-SE" dirty="0"/>
          </a:p>
        </p:txBody>
      </p:sp>
      <p:sp>
        <p:nvSpPr>
          <p:cNvPr id="4" name="Platshållare för bildnummer 3"/>
          <p:cNvSpPr>
            <a:spLocks noGrp="1"/>
          </p:cNvSpPr>
          <p:nvPr>
            <p:ph type="sldNum" sz="quarter" idx="10"/>
          </p:nvPr>
        </p:nvSpPr>
        <p:spPr/>
        <p:txBody>
          <a:bodyPr/>
          <a:lstStyle/>
          <a:p>
            <a:fld id="{1CE9B880-47DB-48C0-8723-366373481B7A}" type="slidenum">
              <a:rPr lang="sv-SE" smtClean="0"/>
              <a:t>6</a:t>
            </a:fld>
            <a:endParaRPr lang="sv-SE"/>
          </a:p>
        </p:txBody>
      </p:sp>
    </p:spTree>
    <p:extLst>
      <p:ext uri="{BB962C8B-B14F-4D97-AF65-F5344CB8AC3E}">
        <p14:creationId xmlns:p14="http://schemas.microsoft.com/office/powerpoint/2010/main" val="944699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Hur</a:t>
            </a:r>
            <a:r>
              <a:rPr lang="sv-SE" baseline="0" dirty="0" smtClean="0"/>
              <a:t> anställningsbara är KTH alumnerna? Mycket…</a:t>
            </a:r>
          </a:p>
          <a:p>
            <a:endParaRPr lang="sv-SE" baseline="0" dirty="0" smtClean="0"/>
          </a:p>
          <a:p>
            <a:r>
              <a:rPr lang="sv-SE" baseline="0" dirty="0" smtClean="0"/>
              <a:t>Utbildningens relevans i arbetet (s24)?</a:t>
            </a:r>
            <a:endParaRPr lang="sv-SE" dirty="0"/>
          </a:p>
        </p:txBody>
      </p:sp>
      <p:sp>
        <p:nvSpPr>
          <p:cNvPr id="4" name="Platshållare för bildnummer 3"/>
          <p:cNvSpPr>
            <a:spLocks noGrp="1"/>
          </p:cNvSpPr>
          <p:nvPr>
            <p:ph type="sldNum" sz="quarter" idx="10"/>
          </p:nvPr>
        </p:nvSpPr>
        <p:spPr/>
        <p:txBody>
          <a:bodyPr/>
          <a:lstStyle/>
          <a:p>
            <a:fld id="{1CE9B880-47DB-48C0-8723-366373481B7A}" type="slidenum">
              <a:rPr lang="sv-SE" smtClean="0"/>
              <a:t>8</a:t>
            </a:fld>
            <a:endParaRPr lang="sv-SE"/>
          </a:p>
        </p:txBody>
      </p:sp>
    </p:spTree>
    <p:extLst>
      <p:ext uri="{BB962C8B-B14F-4D97-AF65-F5344CB8AC3E}">
        <p14:creationId xmlns:p14="http://schemas.microsoft.com/office/powerpoint/2010/main" val="1930410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9</a:t>
            </a:fld>
            <a:endParaRPr lang="sv-SE"/>
          </a:p>
        </p:txBody>
      </p:sp>
    </p:spTree>
    <p:extLst>
      <p:ext uri="{BB962C8B-B14F-4D97-AF65-F5344CB8AC3E}">
        <p14:creationId xmlns:p14="http://schemas.microsoft.com/office/powerpoint/2010/main" val="133564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Employer branding is the process of promoting a company, or an organization, as the employer of choice to a desired target group, one which a company needs and wants to recruit and retain. The process facilitates the company’s ability in attracting, recruiting and retaining ideal employees – referred to as Top Talent in recruitment – and helps secure the achievement of the company’s business plan.</a:t>
            </a:r>
          </a:p>
          <a:p>
            <a:endParaRPr lang="en-US" dirty="0" smtClean="0"/>
          </a:p>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13</a:t>
            </a:fld>
            <a:endParaRPr lang="sv-SE"/>
          </a:p>
        </p:txBody>
      </p:sp>
    </p:spTree>
    <p:extLst>
      <p:ext uri="{BB962C8B-B14F-4D97-AF65-F5344CB8AC3E}">
        <p14:creationId xmlns:p14="http://schemas.microsoft.com/office/powerpoint/2010/main" val="3825631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Confederation of Swedish Enterprise (</a:t>
            </a:r>
            <a:r>
              <a:rPr lang="en-US" sz="1200" kern="1200" dirty="0" err="1" smtClean="0">
                <a:solidFill>
                  <a:schemeClr val="tx1"/>
                </a:solidFill>
                <a:effectLst/>
                <a:latin typeface="+mn-lt"/>
                <a:ea typeface="+mn-ea"/>
                <a:cs typeface="+mn-cs"/>
              </a:rPr>
              <a:t>Svenskt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Näringsliv</a:t>
            </a:r>
            <a:r>
              <a:rPr lang="en-US" sz="1200" kern="1200" dirty="0" smtClean="0">
                <a:solidFill>
                  <a:schemeClr val="tx1"/>
                </a:solidFill>
                <a:effectLst/>
                <a:latin typeface="+mn-lt"/>
                <a:ea typeface="+mn-ea"/>
                <a:cs typeface="+mn-cs"/>
              </a:rPr>
              <a:t>) is Sweden’s largest and most influential business federation representing 49 member organizations and 60 000 member companies with over 1.6 million employees. It was founded in 2001 through the merger between the Swedish Employers’ Confederation (SAF, founded in 1902) and the Federation of Swedish Industry (SI, founded in 1910).</a:t>
            </a:r>
            <a:endParaRPr lang="sv-SE" sz="1200" kern="1200" dirty="0" smtClean="0">
              <a:solidFill>
                <a:schemeClr val="tx1"/>
              </a:solidFill>
              <a:effectLst/>
              <a:latin typeface="+mn-lt"/>
              <a:ea typeface="+mn-ea"/>
              <a:cs typeface="+mn-cs"/>
            </a:endParaRPr>
          </a:p>
          <a:p>
            <a:r>
              <a:rPr lang="en-US" sz="1200" b="0" i="1" dirty="0" smtClean="0"/>
              <a:t>Which recruitment ways have you been using </a:t>
            </a:r>
            <a:br>
              <a:rPr lang="en-US" sz="1200" b="0" i="1" dirty="0" smtClean="0"/>
            </a:br>
            <a:r>
              <a:rPr lang="en-US" sz="1200" b="0" i="1" dirty="0" smtClean="0"/>
              <a:t>and regard as being the most effective ones?</a:t>
            </a:r>
            <a:r>
              <a:rPr lang="sv-SE" sz="1200" b="0" i="1" dirty="0" smtClean="0"/>
              <a:t/>
            </a:r>
            <a:br>
              <a:rPr lang="sv-SE" sz="1200" b="0" i="1" dirty="0" smtClean="0"/>
            </a:br>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14</a:t>
            </a:fld>
            <a:endParaRPr lang="sv-SE"/>
          </a:p>
        </p:txBody>
      </p:sp>
    </p:spTree>
    <p:extLst>
      <p:ext uri="{BB962C8B-B14F-4D97-AF65-F5344CB8AC3E}">
        <p14:creationId xmlns:p14="http://schemas.microsoft.com/office/powerpoint/2010/main" val="1810914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“Career Development is the lifelong process of managing learning, work, leisure, and transitions in order to move toward a personally determined and evolving preferred future.”</a:t>
            </a:r>
          </a:p>
          <a:p>
            <a:r>
              <a:rPr lang="en-US" dirty="0" smtClean="0"/>
              <a:t>Source: Canadian Standards and Guidelines for Career Development Practitioners.</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t>19</a:t>
            </a:fld>
            <a:endParaRPr lang="sv-SE"/>
          </a:p>
        </p:txBody>
      </p:sp>
    </p:spTree>
    <p:extLst>
      <p:ext uri="{BB962C8B-B14F-4D97-AF65-F5344CB8AC3E}">
        <p14:creationId xmlns:p14="http://schemas.microsoft.com/office/powerpoint/2010/main" val="197106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sp>
        <p:nvSpPr>
          <p:cNvPr id="2" name="Rubrik 1"/>
          <p:cNvSpPr>
            <a:spLocks noGrp="1"/>
          </p:cNvSpPr>
          <p:nvPr>
            <p:ph type="ctrTitle"/>
          </p:nvPr>
        </p:nvSpPr>
        <p:spPr bwMode="gray">
          <a:xfrm>
            <a:off x="1568185" y="870886"/>
            <a:ext cx="6984337" cy="782763"/>
          </a:xfrm>
        </p:spPr>
        <p:txBody>
          <a:bodyPr>
            <a:normAutofit/>
          </a:bodyPr>
          <a:lstStyle>
            <a:lvl1pPr algn="l">
              <a:lnSpc>
                <a:spcPts val="3800"/>
              </a:lnSpc>
              <a:defRPr sz="3600" b="1"/>
            </a:lvl1pPr>
          </a:lstStyle>
          <a:p>
            <a:r>
              <a:rPr lang="sv-SE" dirty="0" smtClean="0"/>
              <a:t>Klicka här för att ändra format</a:t>
            </a:r>
            <a:endParaRPr lang="en-GB" dirty="0"/>
          </a:p>
        </p:txBody>
      </p:sp>
      <p:sp>
        <p:nvSpPr>
          <p:cNvPr id="3" name="Underrubrik 2"/>
          <p:cNvSpPr>
            <a:spLocks noGrp="1"/>
          </p:cNvSpPr>
          <p:nvPr>
            <p:ph type="subTitle" idx="1"/>
          </p:nvPr>
        </p:nvSpPr>
        <p:spPr bwMode="gray">
          <a:xfrm>
            <a:off x="1567963" y="1707654"/>
            <a:ext cx="6987075" cy="702078"/>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GB" dirty="0"/>
          </a:p>
        </p:txBody>
      </p:sp>
      <p:pic>
        <p:nvPicPr>
          <p:cNvPr id="1026" name="Picture 2" descr="http://intra.kth.se/polopoly_fs/1.383275!/image/KTH_pngs.pn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4" y="258367"/>
            <a:ext cx="603657"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AutoShape 14"/>
          <p:cNvSpPr>
            <a:spLocks noChangeAspect="1" noChangeArrowheads="1" noTextEdit="1"/>
          </p:cNvSpPr>
          <p:nvPr userDrawn="1"/>
        </p:nvSpPr>
        <p:spPr bwMode="auto">
          <a:xfrm>
            <a:off x="-3582988" y="3049588"/>
            <a:ext cx="14508163" cy="174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v-SE"/>
          </a:p>
        </p:txBody>
      </p:sp>
      <p:grpSp>
        <p:nvGrpSpPr>
          <p:cNvPr id="29" name="Grupp 28"/>
          <p:cNvGrpSpPr/>
          <p:nvPr userDrawn="1"/>
        </p:nvGrpSpPr>
        <p:grpSpPr>
          <a:xfrm>
            <a:off x="0" y="2709862"/>
            <a:ext cx="9144000" cy="2433638"/>
            <a:chOff x="0" y="2709862"/>
            <a:chExt cx="9144000" cy="2433638"/>
          </a:xfrm>
        </p:grpSpPr>
        <p:sp>
          <p:nvSpPr>
            <p:cNvPr id="14" name="Rektangel 13"/>
            <p:cNvSpPr/>
            <p:nvPr userDrawn="1"/>
          </p:nvSpPr>
          <p:spPr bwMode="gray">
            <a:xfrm>
              <a:off x="0" y="2709862"/>
              <a:ext cx="9144000" cy="2433638"/>
            </a:xfrm>
            <a:prstGeom prst="rect">
              <a:avLst/>
            </a:pr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upp 22"/>
            <p:cNvGrpSpPr/>
            <p:nvPr userDrawn="1"/>
          </p:nvGrpSpPr>
          <p:grpSpPr>
            <a:xfrm>
              <a:off x="0" y="3052732"/>
              <a:ext cx="9144000" cy="1744661"/>
              <a:chOff x="900907" y="2551188"/>
              <a:chExt cx="9144000" cy="1744661"/>
            </a:xfrm>
          </p:grpSpPr>
          <p:sp>
            <p:nvSpPr>
              <p:cNvPr id="24" name="Rektangel 4"/>
              <p:cNvSpPr/>
              <p:nvPr userDrawn="1"/>
            </p:nvSpPr>
            <p:spPr>
              <a:xfrm>
                <a:off x="900907" y="3979937"/>
                <a:ext cx="9144000" cy="252412"/>
              </a:xfrm>
              <a:custGeom>
                <a:avLst/>
                <a:gdLst/>
                <a:ahLst/>
                <a:cxnLst/>
                <a:rect l="l" t="t" r="r" b="b"/>
                <a:pathLst>
                  <a:path w="9144000" h="252412">
                    <a:moveTo>
                      <a:pt x="1395140" y="0"/>
                    </a:moveTo>
                    <a:cubicBezTo>
                      <a:pt x="7995403" y="0"/>
                      <a:pt x="7995403" y="0"/>
                      <a:pt x="7995403" y="0"/>
                    </a:cubicBezTo>
                    <a:cubicBezTo>
                      <a:pt x="8024494" y="0"/>
                      <a:pt x="8046740" y="22171"/>
                      <a:pt x="8046740" y="51165"/>
                    </a:cubicBezTo>
                    <a:cubicBezTo>
                      <a:pt x="8046740" y="201248"/>
                      <a:pt x="8046740" y="201248"/>
                      <a:pt x="8046740" y="201248"/>
                    </a:cubicBezTo>
                    <a:cubicBezTo>
                      <a:pt x="8046740" y="225124"/>
                      <a:pt x="8067275" y="245590"/>
                      <a:pt x="8091233" y="245590"/>
                    </a:cubicBezTo>
                    <a:cubicBezTo>
                      <a:pt x="8497615" y="245590"/>
                      <a:pt x="8845755" y="245590"/>
                      <a:pt x="9144000" y="245590"/>
                    </a:cubicBezTo>
                    <a:lnTo>
                      <a:pt x="9144000" y="252412"/>
                    </a:lnTo>
                    <a:cubicBezTo>
                      <a:pt x="8091233" y="252412"/>
                      <a:pt x="8091233" y="252412"/>
                      <a:pt x="8091233" y="252412"/>
                    </a:cubicBezTo>
                    <a:cubicBezTo>
                      <a:pt x="8063853" y="252412"/>
                      <a:pt x="8039895" y="228535"/>
                      <a:pt x="8039895" y="201248"/>
                    </a:cubicBezTo>
                    <a:cubicBezTo>
                      <a:pt x="8039895" y="51165"/>
                      <a:pt x="8039895" y="51165"/>
                      <a:pt x="8039895" y="51165"/>
                    </a:cubicBezTo>
                    <a:cubicBezTo>
                      <a:pt x="8039895" y="27288"/>
                      <a:pt x="8019361" y="6822"/>
                      <a:pt x="7995403" y="6822"/>
                    </a:cubicBezTo>
                    <a:cubicBezTo>
                      <a:pt x="1395140" y="6822"/>
                      <a:pt x="1395140" y="6822"/>
                      <a:pt x="1395140" y="6822"/>
                    </a:cubicBezTo>
                    <a:cubicBezTo>
                      <a:pt x="1371183" y="6822"/>
                      <a:pt x="1350648" y="27288"/>
                      <a:pt x="1350648" y="51165"/>
                    </a:cubicBezTo>
                    <a:cubicBezTo>
                      <a:pt x="1350648" y="197837"/>
                      <a:pt x="1350648" y="197837"/>
                      <a:pt x="1350648" y="197837"/>
                    </a:cubicBezTo>
                    <a:cubicBezTo>
                      <a:pt x="1350648" y="226830"/>
                      <a:pt x="1328402" y="249001"/>
                      <a:pt x="1299311" y="249001"/>
                    </a:cubicBezTo>
                    <a:cubicBezTo>
                      <a:pt x="796791" y="249001"/>
                      <a:pt x="367217" y="249001"/>
                      <a:pt x="0" y="249001"/>
                    </a:cubicBezTo>
                    <a:lnTo>
                      <a:pt x="0" y="242179"/>
                    </a:lnTo>
                    <a:cubicBezTo>
                      <a:pt x="1299311" y="242179"/>
                      <a:pt x="1299311" y="242179"/>
                      <a:pt x="1299311" y="242179"/>
                    </a:cubicBezTo>
                    <a:cubicBezTo>
                      <a:pt x="1324979" y="242179"/>
                      <a:pt x="1343803" y="223419"/>
                      <a:pt x="1343803" y="197837"/>
                    </a:cubicBezTo>
                    <a:cubicBezTo>
                      <a:pt x="1343803" y="51165"/>
                      <a:pt x="1343803" y="51165"/>
                      <a:pt x="1343803" y="51165"/>
                    </a:cubicBezTo>
                    <a:cubicBezTo>
                      <a:pt x="1343803" y="22171"/>
                      <a:pt x="1367761" y="0"/>
                      <a:pt x="1395140"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5" name="Rektangel 10"/>
              <p:cNvSpPr/>
              <p:nvPr userDrawn="1"/>
            </p:nvSpPr>
            <p:spPr>
              <a:xfrm>
                <a:off x="900907" y="2841700"/>
                <a:ext cx="9144000" cy="840441"/>
              </a:xfrm>
              <a:custGeom>
                <a:avLst/>
                <a:gdLst/>
                <a:ahLst/>
                <a:cxnLst/>
                <a:rect l="l" t="t" r="r" b="b"/>
                <a:pathLst>
                  <a:path w="9144000" h="840441">
                    <a:moveTo>
                      <a:pt x="7625775" y="0"/>
                    </a:moveTo>
                    <a:cubicBezTo>
                      <a:pt x="8520853" y="0"/>
                      <a:pt x="8943978" y="0"/>
                      <a:pt x="9144000" y="0"/>
                    </a:cubicBezTo>
                    <a:lnTo>
                      <a:pt x="9144000" y="6847"/>
                    </a:lnTo>
                    <a:cubicBezTo>
                      <a:pt x="7625775" y="6847"/>
                      <a:pt x="7625775" y="6847"/>
                      <a:pt x="7625775" y="6847"/>
                    </a:cubicBezTo>
                    <a:cubicBezTo>
                      <a:pt x="7600106" y="6847"/>
                      <a:pt x="7581282" y="27387"/>
                      <a:pt x="7581282" y="51351"/>
                    </a:cubicBezTo>
                    <a:cubicBezTo>
                      <a:pt x="7581282" y="534048"/>
                      <a:pt x="7581282" y="534048"/>
                      <a:pt x="7581282" y="534048"/>
                    </a:cubicBezTo>
                    <a:cubicBezTo>
                      <a:pt x="7581282" y="561435"/>
                      <a:pt x="7557325" y="585399"/>
                      <a:pt x="7529945" y="585399"/>
                    </a:cubicBezTo>
                    <a:cubicBezTo>
                      <a:pt x="6551114" y="585399"/>
                      <a:pt x="6551114" y="585399"/>
                      <a:pt x="6551114" y="585399"/>
                    </a:cubicBezTo>
                    <a:cubicBezTo>
                      <a:pt x="6523734" y="585399"/>
                      <a:pt x="6499777" y="561435"/>
                      <a:pt x="6499777" y="534048"/>
                    </a:cubicBezTo>
                    <a:cubicBezTo>
                      <a:pt x="6499777" y="371437"/>
                      <a:pt x="6499777" y="371437"/>
                      <a:pt x="6499777" y="371437"/>
                    </a:cubicBezTo>
                    <a:cubicBezTo>
                      <a:pt x="6499777" y="345762"/>
                      <a:pt x="6480953" y="326933"/>
                      <a:pt x="6455285" y="326933"/>
                    </a:cubicBezTo>
                    <a:cubicBezTo>
                      <a:pt x="3746388" y="326933"/>
                      <a:pt x="3746388" y="326933"/>
                      <a:pt x="3746388" y="326933"/>
                    </a:cubicBezTo>
                    <a:cubicBezTo>
                      <a:pt x="3720719" y="326933"/>
                      <a:pt x="3701896" y="345762"/>
                      <a:pt x="3701896" y="371437"/>
                    </a:cubicBezTo>
                    <a:cubicBezTo>
                      <a:pt x="3701896" y="789090"/>
                      <a:pt x="3701896" y="789090"/>
                      <a:pt x="3701896" y="789090"/>
                    </a:cubicBezTo>
                    <a:cubicBezTo>
                      <a:pt x="3701896" y="816477"/>
                      <a:pt x="3677938" y="840441"/>
                      <a:pt x="3650558" y="840441"/>
                    </a:cubicBezTo>
                    <a:cubicBezTo>
                      <a:pt x="1088828" y="840441"/>
                      <a:pt x="1088828" y="840441"/>
                      <a:pt x="1088828" y="840441"/>
                    </a:cubicBezTo>
                    <a:cubicBezTo>
                      <a:pt x="1059737" y="840441"/>
                      <a:pt x="1037491" y="816477"/>
                      <a:pt x="1037491" y="789090"/>
                    </a:cubicBezTo>
                    <a:cubicBezTo>
                      <a:pt x="1037491" y="65044"/>
                      <a:pt x="1037491" y="65044"/>
                      <a:pt x="1037491" y="65044"/>
                    </a:cubicBezTo>
                    <a:cubicBezTo>
                      <a:pt x="1037491" y="41081"/>
                      <a:pt x="1016956" y="20540"/>
                      <a:pt x="992998" y="20540"/>
                    </a:cubicBezTo>
                    <a:cubicBezTo>
                      <a:pt x="542461" y="20540"/>
                      <a:pt x="224457" y="20540"/>
                      <a:pt x="0" y="20540"/>
                    </a:cubicBezTo>
                    <a:lnTo>
                      <a:pt x="0" y="13694"/>
                    </a:lnTo>
                    <a:cubicBezTo>
                      <a:pt x="992998" y="13694"/>
                      <a:pt x="992998" y="13694"/>
                      <a:pt x="992998" y="13694"/>
                    </a:cubicBezTo>
                    <a:cubicBezTo>
                      <a:pt x="1020378" y="13694"/>
                      <a:pt x="1044336" y="37657"/>
                      <a:pt x="1044336" y="65044"/>
                    </a:cubicBezTo>
                    <a:cubicBezTo>
                      <a:pt x="1044336" y="789090"/>
                      <a:pt x="1044336" y="789090"/>
                      <a:pt x="1044336" y="789090"/>
                    </a:cubicBezTo>
                    <a:cubicBezTo>
                      <a:pt x="1044336" y="813054"/>
                      <a:pt x="1063159" y="833594"/>
                      <a:pt x="1088828" y="833594"/>
                    </a:cubicBezTo>
                    <a:cubicBezTo>
                      <a:pt x="3650558" y="833594"/>
                      <a:pt x="3650558" y="833594"/>
                      <a:pt x="3650558" y="833594"/>
                    </a:cubicBezTo>
                    <a:cubicBezTo>
                      <a:pt x="3674516" y="833594"/>
                      <a:pt x="3695051" y="813054"/>
                      <a:pt x="3695051" y="789090"/>
                    </a:cubicBezTo>
                    <a:cubicBezTo>
                      <a:pt x="3695051" y="371437"/>
                      <a:pt x="3695051" y="371437"/>
                      <a:pt x="3695051" y="371437"/>
                    </a:cubicBezTo>
                    <a:cubicBezTo>
                      <a:pt x="3695051" y="342339"/>
                      <a:pt x="3717297" y="320087"/>
                      <a:pt x="3746388" y="320087"/>
                    </a:cubicBezTo>
                    <a:cubicBezTo>
                      <a:pt x="6455285" y="320087"/>
                      <a:pt x="6455285" y="320087"/>
                      <a:pt x="6455285" y="320087"/>
                    </a:cubicBezTo>
                    <a:cubicBezTo>
                      <a:pt x="6484376" y="320087"/>
                      <a:pt x="6506622" y="342339"/>
                      <a:pt x="6506622" y="371437"/>
                    </a:cubicBezTo>
                    <a:cubicBezTo>
                      <a:pt x="6506622" y="534048"/>
                      <a:pt x="6506622" y="534048"/>
                      <a:pt x="6506622" y="534048"/>
                    </a:cubicBezTo>
                    <a:cubicBezTo>
                      <a:pt x="6506622" y="558012"/>
                      <a:pt x="6527157" y="578552"/>
                      <a:pt x="6551114" y="578552"/>
                    </a:cubicBezTo>
                    <a:cubicBezTo>
                      <a:pt x="7529945" y="578552"/>
                      <a:pt x="7529945" y="578552"/>
                      <a:pt x="7529945" y="578552"/>
                    </a:cubicBezTo>
                    <a:cubicBezTo>
                      <a:pt x="7553903" y="578552"/>
                      <a:pt x="7574437" y="558012"/>
                      <a:pt x="7574437" y="534048"/>
                    </a:cubicBezTo>
                    <a:cubicBezTo>
                      <a:pt x="7574437" y="51351"/>
                      <a:pt x="7574437" y="51351"/>
                      <a:pt x="7574437" y="51351"/>
                    </a:cubicBezTo>
                    <a:cubicBezTo>
                      <a:pt x="7574437" y="23964"/>
                      <a:pt x="7596684" y="0"/>
                      <a:pt x="7625775"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b="1" dirty="0"/>
              </a:p>
            </p:txBody>
          </p:sp>
          <p:sp>
            <p:nvSpPr>
              <p:cNvPr id="26" name="Rektangel 11"/>
              <p:cNvSpPr/>
              <p:nvPr userDrawn="1"/>
            </p:nvSpPr>
            <p:spPr>
              <a:xfrm>
                <a:off x="900907" y="2551188"/>
                <a:ext cx="9144000" cy="922337"/>
              </a:xfrm>
              <a:custGeom>
                <a:avLst/>
                <a:gdLst/>
                <a:ahLst/>
                <a:cxnLst/>
                <a:rect l="l" t="t" r="r" b="b"/>
                <a:pathLst>
                  <a:path w="9144000" h="922337">
                    <a:moveTo>
                      <a:pt x="5562016" y="0"/>
                    </a:moveTo>
                    <a:cubicBezTo>
                      <a:pt x="6735929" y="0"/>
                      <a:pt x="6735929" y="0"/>
                      <a:pt x="6735929" y="0"/>
                    </a:cubicBezTo>
                    <a:cubicBezTo>
                      <a:pt x="6765020" y="0"/>
                      <a:pt x="6787266" y="22246"/>
                      <a:pt x="6787266" y="51336"/>
                    </a:cubicBezTo>
                    <a:cubicBezTo>
                      <a:pt x="6787266" y="658812"/>
                      <a:pt x="6787266" y="658812"/>
                      <a:pt x="6787266" y="658812"/>
                    </a:cubicBezTo>
                    <a:cubicBezTo>
                      <a:pt x="6787266" y="684480"/>
                      <a:pt x="6807801" y="703303"/>
                      <a:pt x="6831758" y="703303"/>
                    </a:cubicBezTo>
                    <a:cubicBezTo>
                      <a:pt x="8616584" y="703303"/>
                      <a:pt x="8616584" y="703303"/>
                      <a:pt x="8616584" y="703303"/>
                    </a:cubicBezTo>
                    <a:cubicBezTo>
                      <a:pt x="8640542" y="703303"/>
                      <a:pt x="8661077" y="684480"/>
                      <a:pt x="8661077" y="658812"/>
                    </a:cubicBezTo>
                    <a:cubicBezTo>
                      <a:pt x="8661077" y="193366"/>
                      <a:pt x="8661077" y="193366"/>
                      <a:pt x="8661077" y="193366"/>
                    </a:cubicBezTo>
                    <a:cubicBezTo>
                      <a:pt x="8661077" y="165987"/>
                      <a:pt x="8683323" y="142030"/>
                      <a:pt x="8712414" y="142030"/>
                    </a:cubicBezTo>
                    <a:cubicBezTo>
                      <a:pt x="8866788" y="142030"/>
                      <a:pt x="9010400" y="142030"/>
                      <a:pt x="9144000" y="142030"/>
                    </a:cubicBezTo>
                    <a:lnTo>
                      <a:pt x="9144000" y="148875"/>
                    </a:lnTo>
                    <a:cubicBezTo>
                      <a:pt x="8712414" y="148875"/>
                      <a:pt x="8712414" y="148875"/>
                      <a:pt x="8712414" y="148875"/>
                    </a:cubicBezTo>
                    <a:cubicBezTo>
                      <a:pt x="8686745" y="148875"/>
                      <a:pt x="8667922" y="169409"/>
                      <a:pt x="8667922" y="193366"/>
                    </a:cubicBezTo>
                    <a:cubicBezTo>
                      <a:pt x="8667922" y="658812"/>
                      <a:pt x="8667922" y="658812"/>
                      <a:pt x="8667922" y="658812"/>
                    </a:cubicBezTo>
                    <a:cubicBezTo>
                      <a:pt x="8667922" y="687903"/>
                      <a:pt x="8643964" y="710148"/>
                      <a:pt x="8616584" y="710148"/>
                    </a:cubicBezTo>
                    <a:cubicBezTo>
                      <a:pt x="6831758" y="710148"/>
                      <a:pt x="6831758" y="710148"/>
                      <a:pt x="6831758" y="710148"/>
                    </a:cubicBezTo>
                    <a:cubicBezTo>
                      <a:pt x="6804378" y="710148"/>
                      <a:pt x="6780421" y="687903"/>
                      <a:pt x="6780421" y="658812"/>
                    </a:cubicBezTo>
                    <a:cubicBezTo>
                      <a:pt x="6780421" y="51336"/>
                      <a:pt x="6780421" y="51336"/>
                      <a:pt x="6780421" y="51336"/>
                    </a:cubicBezTo>
                    <a:cubicBezTo>
                      <a:pt x="6780421" y="27379"/>
                      <a:pt x="6761597" y="6845"/>
                      <a:pt x="6735929" y="6845"/>
                    </a:cubicBezTo>
                    <a:cubicBezTo>
                      <a:pt x="5562016" y="6845"/>
                      <a:pt x="5562016" y="6845"/>
                      <a:pt x="5562016" y="6845"/>
                    </a:cubicBezTo>
                    <a:cubicBezTo>
                      <a:pt x="5538059" y="6845"/>
                      <a:pt x="5517524" y="27379"/>
                      <a:pt x="5517524" y="51336"/>
                    </a:cubicBezTo>
                    <a:cubicBezTo>
                      <a:pt x="5517524" y="773463"/>
                      <a:pt x="5517524" y="773463"/>
                      <a:pt x="5517524" y="773463"/>
                    </a:cubicBezTo>
                    <a:cubicBezTo>
                      <a:pt x="5517524" y="802553"/>
                      <a:pt x="5495278" y="824799"/>
                      <a:pt x="5467898" y="824799"/>
                    </a:cubicBezTo>
                    <a:cubicBezTo>
                      <a:pt x="1906802" y="824799"/>
                      <a:pt x="1906802" y="824799"/>
                      <a:pt x="1906802" y="824799"/>
                    </a:cubicBezTo>
                    <a:cubicBezTo>
                      <a:pt x="1879422" y="824799"/>
                      <a:pt x="1855465" y="802553"/>
                      <a:pt x="1855465" y="773463"/>
                    </a:cubicBezTo>
                    <a:cubicBezTo>
                      <a:pt x="1855465" y="662235"/>
                      <a:pt x="1855465" y="662235"/>
                      <a:pt x="1855465" y="662235"/>
                    </a:cubicBezTo>
                    <a:cubicBezTo>
                      <a:pt x="1855465" y="636567"/>
                      <a:pt x="1834930" y="617743"/>
                      <a:pt x="1810972" y="617743"/>
                    </a:cubicBezTo>
                    <a:cubicBezTo>
                      <a:pt x="1295888" y="617743"/>
                      <a:pt x="1295888" y="617743"/>
                      <a:pt x="1295888" y="617743"/>
                    </a:cubicBezTo>
                    <a:cubicBezTo>
                      <a:pt x="1271931" y="617743"/>
                      <a:pt x="1253107" y="636567"/>
                      <a:pt x="1253107" y="662235"/>
                    </a:cubicBezTo>
                    <a:cubicBezTo>
                      <a:pt x="1253107" y="871001"/>
                      <a:pt x="1253107" y="871001"/>
                      <a:pt x="1253107" y="871001"/>
                    </a:cubicBezTo>
                    <a:cubicBezTo>
                      <a:pt x="1253107" y="898380"/>
                      <a:pt x="1229150" y="922337"/>
                      <a:pt x="1201770" y="922337"/>
                    </a:cubicBezTo>
                    <a:cubicBezTo>
                      <a:pt x="782516" y="922337"/>
                      <a:pt x="782516" y="922337"/>
                      <a:pt x="782516" y="922337"/>
                    </a:cubicBezTo>
                    <a:cubicBezTo>
                      <a:pt x="755136" y="922337"/>
                      <a:pt x="731178" y="898380"/>
                      <a:pt x="731178" y="871001"/>
                    </a:cubicBezTo>
                    <a:cubicBezTo>
                      <a:pt x="731178" y="564696"/>
                      <a:pt x="731178" y="564696"/>
                      <a:pt x="731178" y="564696"/>
                    </a:cubicBezTo>
                    <a:cubicBezTo>
                      <a:pt x="731178" y="540739"/>
                      <a:pt x="712355" y="520205"/>
                      <a:pt x="688397" y="520205"/>
                    </a:cubicBezTo>
                    <a:cubicBezTo>
                      <a:pt x="412149" y="520205"/>
                      <a:pt x="185673" y="520205"/>
                      <a:pt x="0" y="520205"/>
                    </a:cubicBezTo>
                    <a:lnTo>
                      <a:pt x="0" y="513360"/>
                    </a:lnTo>
                    <a:cubicBezTo>
                      <a:pt x="688397" y="513360"/>
                      <a:pt x="688397" y="513360"/>
                      <a:pt x="688397" y="513360"/>
                    </a:cubicBezTo>
                    <a:cubicBezTo>
                      <a:pt x="715777" y="513360"/>
                      <a:pt x="738023" y="535606"/>
                      <a:pt x="738023" y="564696"/>
                    </a:cubicBezTo>
                    <a:cubicBezTo>
                      <a:pt x="738023" y="871001"/>
                      <a:pt x="738023" y="871001"/>
                      <a:pt x="738023" y="871001"/>
                    </a:cubicBezTo>
                    <a:cubicBezTo>
                      <a:pt x="738023" y="894958"/>
                      <a:pt x="758558" y="915492"/>
                      <a:pt x="782516" y="915492"/>
                    </a:cubicBezTo>
                    <a:cubicBezTo>
                      <a:pt x="1201770" y="915492"/>
                      <a:pt x="1201770" y="915492"/>
                      <a:pt x="1201770" y="915492"/>
                    </a:cubicBezTo>
                    <a:cubicBezTo>
                      <a:pt x="1225727" y="915492"/>
                      <a:pt x="1246262" y="894958"/>
                      <a:pt x="1246262" y="871001"/>
                    </a:cubicBezTo>
                    <a:cubicBezTo>
                      <a:pt x="1246262" y="662235"/>
                      <a:pt x="1246262" y="662235"/>
                      <a:pt x="1246262" y="662235"/>
                    </a:cubicBezTo>
                    <a:cubicBezTo>
                      <a:pt x="1246262" y="633144"/>
                      <a:pt x="1268508" y="610899"/>
                      <a:pt x="1295888" y="610899"/>
                    </a:cubicBezTo>
                    <a:cubicBezTo>
                      <a:pt x="1810972" y="610899"/>
                      <a:pt x="1810972" y="610899"/>
                      <a:pt x="1810972" y="610899"/>
                    </a:cubicBezTo>
                    <a:cubicBezTo>
                      <a:pt x="1840064" y="610899"/>
                      <a:pt x="1862310" y="633144"/>
                      <a:pt x="1862310" y="662235"/>
                    </a:cubicBezTo>
                    <a:cubicBezTo>
                      <a:pt x="1862310" y="773463"/>
                      <a:pt x="1862310" y="773463"/>
                      <a:pt x="1862310" y="773463"/>
                    </a:cubicBezTo>
                    <a:cubicBezTo>
                      <a:pt x="1862310" y="799131"/>
                      <a:pt x="1882845" y="817954"/>
                      <a:pt x="1906802" y="817954"/>
                    </a:cubicBezTo>
                    <a:cubicBezTo>
                      <a:pt x="5467898" y="817954"/>
                      <a:pt x="5467898" y="817954"/>
                      <a:pt x="5467898" y="817954"/>
                    </a:cubicBezTo>
                    <a:cubicBezTo>
                      <a:pt x="5491855" y="817954"/>
                      <a:pt x="5510679" y="799131"/>
                      <a:pt x="5510679" y="773463"/>
                    </a:cubicBezTo>
                    <a:cubicBezTo>
                      <a:pt x="5510679" y="51336"/>
                      <a:pt x="5510679" y="51336"/>
                      <a:pt x="5510679" y="51336"/>
                    </a:cubicBezTo>
                    <a:cubicBezTo>
                      <a:pt x="5510679" y="22246"/>
                      <a:pt x="5534636" y="0"/>
                      <a:pt x="5562016"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7" name="Rektangel 12"/>
              <p:cNvSpPr/>
              <p:nvPr userDrawn="1"/>
            </p:nvSpPr>
            <p:spPr>
              <a:xfrm>
                <a:off x="900907" y="2759149"/>
                <a:ext cx="9144000" cy="1536700"/>
              </a:xfrm>
              <a:custGeom>
                <a:avLst/>
                <a:gdLst/>
                <a:ahLst/>
                <a:cxnLst/>
                <a:rect l="l" t="t" r="r" b="b"/>
                <a:pathLst>
                  <a:path w="9144000" h="1536700">
                    <a:moveTo>
                      <a:pt x="2822317" y="0"/>
                    </a:moveTo>
                    <a:cubicBezTo>
                      <a:pt x="5028108" y="0"/>
                      <a:pt x="5028108" y="0"/>
                      <a:pt x="5028108" y="0"/>
                    </a:cubicBezTo>
                    <a:cubicBezTo>
                      <a:pt x="5055488" y="0"/>
                      <a:pt x="5079446" y="22246"/>
                      <a:pt x="5079446" y="51338"/>
                    </a:cubicBezTo>
                    <a:cubicBezTo>
                      <a:pt x="5079446" y="884715"/>
                      <a:pt x="5079446" y="884715"/>
                      <a:pt x="5079446" y="884715"/>
                    </a:cubicBezTo>
                    <a:cubicBezTo>
                      <a:pt x="5079446" y="908672"/>
                      <a:pt x="5098269" y="929207"/>
                      <a:pt x="5123938" y="929207"/>
                    </a:cubicBezTo>
                    <a:cubicBezTo>
                      <a:pt x="5734852" y="929207"/>
                      <a:pt x="5734852" y="929207"/>
                      <a:pt x="5734852" y="929207"/>
                    </a:cubicBezTo>
                    <a:cubicBezTo>
                      <a:pt x="5760520" y="929207"/>
                      <a:pt x="5779344" y="908672"/>
                      <a:pt x="5779344" y="884715"/>
                    </a:cubicBezTo>
                    <a:cubicBezTo>
                      <a:pt x="5779344" y="352517"/>
                      <a:pt x="5779344" y="352517"/>
                      <a:pt x="5779344" y="352517"/>
                    </a:cubicBezTo>
                    <a:cubicBezTo>
                      <a:pt x="5779344" y="323426"/>
                      <a:pt x="5803301" y="301180"/>
                      <a:pt x="5830681" y="301180"/>
                    </a:cubicBezTo>
                    <a:cubicBezTo>
                      <a:pt x="7452939" y="301180"/>
                      <a:pt x="7452939" y="301180"/>
                      <a:pt x="7452939" y="301180"/>
                    </a:cubicBezTo>
                    <a:cubicBezTo>
                      <a:pt x="7480319" y="301180"/>
                      <a:pt x="7502565" y="323426"/>
                      <a:pt x="7502565" y="352517"/>
                    </a:cubicBezTo>
                    <a:cubicBezTo>
                      <a:pt x="7502565" y="1485363"/>
                      <a:pt x="7502565" y="1485363"/>
                      <a:pt x="7502565" y="1485363"/>
                    </a:cubicBezTo>
                    <a:cubicBezTo>
                      <a:pt x="7502565" y="1509320"/>
                      <a:pt x="7523100" y="1529855"/>
                      <a:pt x="7547058" y="1529855"/>
                    </a:cubicBezTo>
                    <a:cubicBezTo>
                      <a:pt x="8799687" y="1529855"/>
                      <a:pt x="8799687" y="1529855"/>
                      <a:pt x="8799687" y="1529855"/>
                    </a:cubicBezTo>
                    <a:cubicBezTo>
                      <a:pt x="8823645" y="1529855"/>
                      <a:pt x="8844180" y="1509320"/>
                      <a:pt x="8844180" y="1485363"/>
                    </a:cubicBezTo>
                    <a:cubicBezTo>
                      <a:pt x="8844180" y="966855"/>
                      <a:pt x="8844180" y="966855"/>
                      <a:pt x="8844180" y="966855"/>
                    </a:cubicBezTo>
                    <a:cubicBezTo>
                      <a:pt x="8844180" y="937764"/>
                      <a:pt x="8866426" y="915517"/>
                      <a:pt x="8895517" y="915517"/>
                    </a:cubicBezTo>
                    <a:cubicBezTo>
                      <a:pt x="8981972" y="915517"/>
                      <a:pt x="9064748" y="915517"/>
                      <a:pt x="9144000" y="915517"/>
                    </a:cubicBezTo>
                    <a:lnTo>
                      <a:pt x="9144000" y="922362"/>
                    </a:lnTo>
                    <a:cubicBezTo>
                      <a:pt x="8895517" y="922362"/>
                      <a:pt x="8895517" y="922362"/>
                      <a:pt x="8895517" y="922362"/>
                    </a:cubicBezTo>
                    <a:cubicBezTo>
                      <a:pt x="8869848" y="922362"/>
                      <a:pt x="8851025" y="941186"/>
                      <a:pt x="8851025" y="966855"/>
                    </a:cubicBezTo>
                    <a:cubicBezTo>
                      <a:pt x="8851025" y="1485363"/>
                      <a:pt x="8851025" y="1485363"/>
                      <a:pt x="8851025" y="1485363"/>
                    </a:cubicBezTo>
                    <a:cubicBezTo>
                      <a:pt x="8851025" y="1512743"/>
                      <a:pt x="8827067" y="1536700"/>
                      <a:pt x="8799687" y="1536700"/>
                    </a:cubicBezTo>
                    <a:cubicBezTo>
                      <a:pt x="7547058" y="1536700"/>
                      <a:pt x="7547058" y="1536700"/>
                      <a:pt x="7547058" y="1536700"/>
                    </a:cubicBezTo>
                    <a:cubicBezTo>
                      <a:pt x="7519678" y="1536700"/>
                      <a:pt x="7495720" y="1512743"/>
                      <a:pt x="7495720" y="1485363"/>
                    </a:cubicBezTo>
                    <a:cubicBezTo>
                      <a:pt x="7495720" y="352517"/>
                      <a:pt x="7495720" y="352517"/>
                      <a:pt x="7495720" y="352517"/>
                    </a:cubicBezTo>
                    <a:cubicBezTo>
                      <a:pt x="7495720" y="328560"/>
                      <a:pt x="7476897" y="308025"/>
                      <a:pt x="7452939" y="308025"/>
                    </a:cubicBezTo>
                    <a:cubicBezTo>
                      <a:pt x="5830681" y="308025"/>
                      <a:pt x="5830681" y="308025"/>
                      <a:pt x="5830681" y="308025"/>
                    </a:cubicBezTo>
                    <a:cubicBezTo>
                      <a:pt x="5806724" y="308025"/>
                      <a:pt x="5786189" y="328560"/>
                      <a:pt x="5786189" y="352517"/>
                    </a:cubicBezTo>
                    <a:cubicBezTo>
                      <a:pt x="5786189" y="884715"/>
                      <a:pt x="5786189" y="884715"/>
                      <a:pt x="5786189" y="884715"/>
                    </a:cubicBezTo>
                    <a:cubicBezTo>
                      <a:pt x="5786189" y="912095"/>
                      <a:pt x="5763943" y="936052"/>
                      <a:pt x="5734852" y="936052"/>
                    </a:cubicBezTo>
                    <a:cubicBezTo>
                      <a:pt x="5123938" y="936052"/>
                      <a:pt x="5123938" y="936052"/>
                      <a:pt x="5123938" y="936052"/>
                    </a:cubicBezTo>
                    <a:cubicBezTo>
                      <a:pt x="5094847" y="936052"/>
                      <a:pt x="5072601" y="912095"/>
                      <a:pt x="5072601" y="884715"/>
                    </a:cubicBezTo>
                    <a:cubicBezTo>
                      <a:pt x="5072601" y="51338"/>
                      <a:pt x="5072601" y="51338"/>
                      <a:pt x="5072601" y="51338"/>
                    </a:cubicBezTo>
                    <a:cubicBezTo>
                      <a:pt x="5072601" y="25669"/>
                      <a:pt x="5052066" y="6845"/>
                      <a:pt x="5028108" y="6845"/>
                    </a:cubicBezTo>
                    <a:cubicBezTo>
                      <a:pt x="2822317" y="6845"/>
                      <a:pt x="2822317" y="6845"/>
                      <a:pt x="2822317" y="6845"/>
                    </a:cubicBezTo>
                    <a:cubicBezTo>
                      <a:pt x="2798359" y="6845"/>
                      <a:pt x="2777825" y="25669"/>
                      <a:pt x="2777825" y="51338"/>
                    </a:cubicBezTo>
                    <a:cubicBezTo>
                      <a:pt x="2777825" y="1276591"/>
                      <a:pt x="2777825" y="1276591"/>
                      <a:pt x="2777825" y="1276591"/>
                    </a:cubicBezTo>
                    <a:cubicBezTo>
                      <a:pt x="2777825" y="1303971"/>
                      <a:pt x="2755578" y="1327928"/>
                      <a:pt x="2726487" y="1327928"/>
                    </a:cubicBezTo>
                    <a:cubicBezTo>
                      <a:pt x="279410" y="1327928"/>
                      <a:pt x="279410" y="1327928"/>
                      <a:pt x="279410" y="1327928"/>
                    </a:cubicBezTo>
                    <a:cubicBezTo>
                      <a:pt x="252030" y="1327928"/>
                      <a:pt x="228073" y="1303971"/>
                      <a:pt x="228073" y="1276591"/>
                    </a:cubicBezTo>
                    <a:cubicBezTo>
                      <a:pt x="228073" y="453481"/>
                      <a:pt x="228073" y="453481"/>
                      <a:pt x="228073" y="453481"/>
                    </a:cubicBezTo>
                    <a:cubicBezTo>
                      <a:pt x="228073" y="427812"/>
                      <a:pt x="207538" y="408988"/>
                      <a:pt x="183580" y="408988"/>
                    </a:cubicBezTo>
                    <a:cubicBezTo>
                      <a:pt x="120092" y="408988"/>
                      <a:pt x="58927" y="408988"/>
                      <a:pt x="0" y="408988"/>
                    </a:cubicBezTo>
                    <a:lnTo>
                      <a:pt x="0" y="402143"/>
                    </a:lnTo>
                    <a:cubicBezTo>
                      <a:pt x="183580" y="402143"/>
                      <a:pt x="183580" y="402143"/>
                      <a:pt x="183580" y="402143"/>
                    </a:cubicBezTo>
                    <a:cubicBezTo>
                      <a:pt x="212672" y="402143"/>
                      <a:pt x="234918" y="424389"/>
                      <a:pt x="234918" y="453481"/>
                    </a:cubicBezTo>
                    <a:cubicBezTo>
                      <a:pt x="234918" y="1276591"/>
                      <a:pt x="234918" y="1276591"/>
                      <a:pt x="234918" y="1276591"/>
                    </a:cubicBezTo>
                    <a:cubicBezTo>
                      <a:pt x="234918" y="1300548"/>
                      <a:pt x="255453" y="1321083"/>
                      <a:pt x="279410" y="1321083"/>
                    </a:cubicBezTo>
                    <a:cubicBezTo>
                      <a:pt x="2726487" y="1321083"/>
                      <a:pt x="2726487" y="1321083"/>
                      <a:pt x="2726487" y="1321083"/>
                    </a:cubicBezTo>
                    <a:cubicBezTo>
                      <a:pt x="2750445" y="1321083"/>
                      <a:pt x="2770980" y="1300548"/>
                      <a:pt x="2770980" y="1276591"/>
                    </a:cubicBezTo>
                    <a:cubicBezTo>
                      <a:pt x="2770980" y="51338"/>
                      <a:pt x="2770980" y="51338"/>
                      <a:pt x="2770980" y="51338"/>
                    </a:cubicBezTo>
                    <a:cubicBezTo>
                      <a:pt x="2770980" y="22246"/>
                      <a:pt x="2794937" y="0"/>
                      <a:pt x="282231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8" name="Rektangel 13"/>
              <p:cNvSpPr/>
              <p:nvPr userDrawn="1"/>
            </p:nvSpPr>
            <p:spPr>
              <a:xfrm>
                <a:off x="900907" y="2855987"/>
                <a:ext cx="9144000" cy="1435100"/>
              </a:xfrm>
              <a:custGeom>
                <a:avLst/>
                <a:gdLst/>
                <a:ahLst/>
                <a:cxnLst/>
                <a:rect l="l" t="t" r="r" b="b"/>
                <a:pathLst>
                  <a:path w="9144000" h="1435100">
                    <a:moveTo>
                      <a:pt x="4819337" y="0"/>
                    </a:moveTo>
                    <a:cubicBezTo>
                      <a:pt x="5888863" y="0"/>
                      <a:pt x="5888863" y="0"/>
                      <a:pt x="5888863" y="0"/>
                    </a:cubicBezTo>
                    <a:cubicBezTo>
                      <a:pt x="5917955" y="0"/>
                      <a:pt x="5940201" y="23947"/>
                      <a:pt x="5940201" y="51315"/>
                    </a:cubicBezTo>
                    <a:cubicBezTo>
                      <a:pt x="5940201" y="1228131"/>
                      <a:pt x="5940201" y="1228131"/>
                      <a:pt x="5940201" y="1228131"/>
                    </a:cubicBezTo>
                    <a:cubicBezTo>
                      <a:pt x="5940201" y="1253788"/>
                      <a:pt x="5960736" y="1272604"/>
                      <a:pt x="5984693" y="1272604"/>
                    </a:cubicBezTo>
                    <a:cubicBezTo>
                      <a:pt x="8152838" y="1272604"/>
                      <a:pt x="8152838" y="1272604"/>
                      <a:pt x="8152838" y="1272604"/>
                    </a:cubicBezTo>
                    <a:cubicBezTo>
                      <a:pt x="8176795" y="1272604"/>
                      <a:pt x="8197330" y="1253788"/>
                      <a:pt x="8197330" y="1228131"/>
                    </a:cubicBezTo>
                    <a:cubicBezTo>
                      <a:pt x="8197330" y="256573"/>
                      <a:pt x="8197330" y="256573"/>
                      <a:pt x="8197330" y="256573"/>
                    </a:cubicBezTo>
                    <a:cubicBezTo>
                      <a:pt x="8197330" y="227495"/>
                      <a:pt x="8219576" y="205259"/>
                      <a:pt x="8248667" y="205259"/>
                    </a:cubicBezTo>
                    <a:cubicBezTo>
                      <a:pt x="8970812" y="205259"/>
                      <a:pt x="8970812" y="205259"/>
                      <a:pt x="8970812" y="205259"/>
                    </a:cubicBezTo>
                    <a:cubicBezTo>
                      <a:pt x="8998191" y="205259"/>
                      <a:pt x="9020438" y="227495"/>
                      <a:pt x="9020438" y="256573"/>
                    </a:cubicBezTo>
                    <a:cubicBezTo>
                      <a:pt x="9020438" y="465253"/>
                      <a:pt x="9020438" y="465253"/>
                      <a:pt x="9020438" y="465253"/>
                    </a:cubicBezTo>
                    <a:cubicBezTo>
                      <a:pt x="9020438" y="489200"/>
                      <a:pt x="9040972" y="508015"/>
                      <a:pt x="9064930" y="508015"/>
                    </a:cubicBezTo>
                    <a:lnTo>
                      <a:pt x="9144000" y="508015"/>
                    </a:lnTo>
                    <a:lnTo>
                      <a:pt x="9144000" y="514857"/>
                    </a:lnTo>
                    <a:cubicBezTo>
                      <a:pt x="9064930" y="514857"/>
                      <a:pt x="9064930" y="514857"/>
                      <a:pt x="9064930" y="514857"/>
                    </a:cubicBezTo>
                    <a:cubicBezTo>
                      <a:pt x="9037550" y="514857"/>
                      <a:pt x="9013593" y="492621"/>
                      <a:pt x="9013593" y="465253"/>
                    </a:cubicBezTo>
                    <a:cubicBezTo>
                      <a:pt x="9013593" y="256573"/>
                      <a:pt x="9013593" y="256573"/>
                      <a:pt x="9013593" y="256573"/>
                    </a:cubicBezTo>
                    <a:cubicBezTo>
                      <a:pt x="9013593" y="232627"/>
                      <a:pt x="8994769" y="212101"/>
                      <a:pt x="8970812" y="212101"/>
                    </a:cubicBezTo>
                    <a:cubicBezTo>
                      <a:pt x="8248667" y="212101"/>
                      <a:pt x="8248667" y="212101"/>
                      <a:pt x="8248667" y="212101"/>
                    </a:cubicBezTo>
                    <a:cubicBezTo>
                      <a:pt x="8222998" y="212101"/>
                      <a:pt x="8204175" y="232627"/>
                      <a:pt x="8204175" y="256573"/>
                    </a:cubicBezTo>
                    <a:cubicBezTo>
                      <a:pt x="8204175" y="1228131"/>
                      <a:pt x="8204175" y="1228131"/>
                      <a:pt x="8204175" y="1228131"/>
                    </a:cubicBezTo>
                    <a:cubicBezTo>
                      <a:pt x="8204175" y="1257209"/>
                      <a:pt x="8180217" y="1279446"/>
                      <a:pt x="8152838" y="1279446"/>
                    </a:cubicBezTo>
                    <a:cubicBezTo>
                      <a:pt x="5984693" y="1279446"/>
                      <a:pt x="5984693" y="1279446"/>
                      <a:pt x="5984693" y="1279446"/>
                    </a:cubicBezTo>
                    <a:cubicBezTo>
                      <a:pt x="5957313" y="1279446"/>
                      <a:pt x="5933356" y="1257209"/>
                      <a:pt x="5933356" y="1228131"/>
                    </a:cubicBezTo>
                    <a:cubicBezTo>
                      <a:pt x="5933356" y="51315"/>
                      <a:pt x="5933356" y="51315"/>
                      <a:pt x="5933356" y="51315"/>
                    </a:cubicBezTo>
                    <a:cubicBezTo>
                      <a:pt x="5933356" y="27368"/>
                      <a:pt x="5914532" y="6842"/>
                      <a:pt x="5888863" y="6842"/>
                    </a:cubicBezTo>
                    <a:cubicBezTo>
                      <a:pt x="4819337" y="6842"/>
                      <a:pt x="4819337" y="6842"/>
                      <a:pt x="4819337" y="6842"/>
                    </a:cubicBezTo>
                    <a:cubicBezTo>
                      <a:pt x="4795380" y="6842"/>
                      <a:pt x="4774845" y="27368"/>
                      <a:pt x="4774845" y="51315"/>
                    </a:cubicBezTo>
                    <a:cubicBezTo>
                      <a:pt x="4774845" y="1383786"/>
                      <a:pt x="4774845" y="1383786"/>
                      <a:pt x="4774845" y="1383786"/>
                    </a:cubicBezTo>
                    <a:cubicBezTo>
                      <a:pt x="4774845" y="1412864"/>
                      <a:pt x="4752599" y="1435100"/>
                      <a:pt x="4723507" y="1435100"/>
                    </a:cubicBezTo>
                    <a:cubicBezTo>
                      <a:pt x="3236438" y="1435100"/>
                      <a:pt x="3236438" y="1435100"/>
                      <a:pt x="3236438" y="1435100"/>
                    </a:cubicBezTo>
                    <a:cubicBezTo>
                      <a:pt x="3207346" y="1435100"/>
                      <a:pt x="3185100" y="1412864"/>
                      <a:pt x="3185100" y="1383786"/>
                    </a:cubicBezTo>
                    <a:cubicBezTo>
                      <a:pt x="3185100" y="259994"/>
                      <a:pt x="3185100" y="259994"/>
                      <a:pt x="3185100" y="259994"/>
                    </a:cubicBezTo>
                    <a:cubicBezTo>
                      <a:pt x="3185100" y="236048"/>
                      <a:pt x="3164565" y="215522"/>
                      <a:pt x="3140608" y="215522"/>
                    </a:cubicBezTo>
                    <a:cubicBezTo>
                      <a:pt x="986153" y="215522"/>
                      <a:pt x="986153" y="215522"/>
                      <a:pt x="986153" y="215522"/>
                    </a:cubicBezTo>
                    <a:cubicBezTo>
                      <a:pt x="960485" y="215522"/>
                      <a:pt x="941661" y="236048"/>
                      <a:pt x="941661" y="259994"/>
                    </a:cubicBezTo>
                    <a:cubicBezTo>
                      <a:pt x="941661" y="1079319"/>
                      <a:pt x="941661" y="1079319"/>
                      <a:pt x="941661" y="1079319"/>
                    </a:cubicBezTo>
                    <a:cubicBezTo>
                      <a:pt x="941661" y="1108397"/>
                      <a:pt x="917704" y="1130633"/>
                      <a:pt x="890324" y="1130633"/>
                    </a:cubicBezTo>
                    <a:cubicBezTo>
                      <a:pt x="538949" y="1130633"/>
                      <a:pt x="245341" y="1130633"/>
                      <a:pt x="0" y="1130633"/>
                    </a:cubicBezTo>
                    <a:lnTo>
                      <a:pt x="0" y="1123791"/>
                    </a:lnTo>
                    <a:cubicBezTo>
                      <a:pt x="890324" y="1123791"/>
                      <a:pt x="890324" y="1123791"/>
                      <a:pt x="890324" y="1123791"/>
                    </a:cubicBezTo>
                    <a:cubicBezTo>
                      <a:pt x="914281" y="1123791"/>
                      <a:pt x="934816" y="1103265"/>
                      <a:pt x="934816" y="1079319"/>
                    </a:cubicBezTo>
                    <a:cubicBezTo>
                      <a:pt x="934816" y="259994"/>
                      <a:pt x="934816" y="259994"/>
                      <a:pt x="934816" y="259994"/>
                    </a:cubicBezTo>
                    <a:cubicBezTo>
                      <a:pt x="934816" y="230916"/>
                      <a:pt x="957062" y="208680"/>
                      <a:pt x="986153" y="208680"/>
                    </a:cubicBezTo>
                    <a:cubicBezTo>
                      <a:pt x="3140608" y="208680"/>
                      <a:pt x="3140608" y="208680"/>
                      <a:pt x="3140608" y="208680"/>
                    </a:cubicBezTo>
                    <a:cubicBezTo>
                      <a:pt x="3167988" y="208680"/>
                      <a:pt x="3191945" y="230916"/>
                      <a:pt x="3191945" y="259994"/>
                    </a:cubicBezTo>
                    <a:cubicBezTo>
                      <a:pt x="3191945" y="1383786"/>
                      <a:pt x="3191945" y="1383786"/>
                      <a:pt x="3191945" y="1383786"/>
                    </a:cubicBezTo>
                    <a:cubicBezTo>
                      <a:pt x="3191945" y="1409443"/>
                      <a:pt x="3210769" y="1428258"/>
                      <a:pt x="3236438" y="1428258"/>
                    </a:cubicBezTo>
                    <a:cubicBezTo>
                      <a:pt x="4723507" y="1428258"/>
                      <a:pt x="4723507" y="1428258"/>
                      <a:pt x="4723507" y="1428258"/>
                    </a:cubicBezTo>
                    <a:cubicBezTo>
                      <a:pt x="4749176" y="1428258"/>
                      <a:pt x="4768000" y="1409443"/>
                      <a:pt x="4768000" y="1383786"/>
                    </a:cubicBezTo>
                    <a:cubicBezTo>
                      <a:pt x="4768000" y="51315"/>
                      <a:pt x="4768000" y="51315"/>
                      <a:pt x="4768000" y="51315"/>
                    </a:cubicBezTo>
                    <a:cubicBezTo>
                      <a:pt x="4768000" y="23947"/>
                      <a:pt x="4791957" y="0"/>
                      <a:pt x="481933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ln>
                    <a:solidFill>
                      <a:schemeClr val="tx2"/>
                    </a:solidFill>
                  </a:ln>
                </a:endParaRPr>
              </a:p>
            </p:txBody>
          </p:sp>
        </p:grpSp>
      </p:grpSp>
      <p:sp>
        <p:nvSpPr>
          <p:cNvPr id="15" name="textruta 14"/>
          <p:cNvSpPr txBox="1"/>
          <p:nvPr userDrawn="1"/>
        </p:nvSpPr>
        <p:spPr>
          <a:xfrm>
            <a:off x="7103422" y="171390"/>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ubrik 1"/>
          <p:cNvSpPr>
            <a:spLocks noGrp="1"/>
          </p:cNvSpPr>
          <p:nvPr>
            <p:ph type="ctrTitle"/>
          </p:nvPr>
        </p:nvSpPr>
        <p:spPr bwMode="gray">
          <a:xfrm>
            <a:off x="1568185" y="870886"/>
            <a:ext cx="6984337" cy="782763"/>
          </a:xfrm>
        </p:spPr>
        <p:txBody>
          <a:bodyPr>
            <a:normAutofit/>
          </a:bodyPr>
          <a:lstStyle>
            <a:lvl1pPr algn="l">
              <a:lnSpc>
                <a:spcPts val="3800"/>
              </a:lnSpc>
              <a:defRPr sz="3600" b="1"/>
            </a:lvl1pPr>
          </a:lstStyle>
          <a:p>
            <a:r>
              <a:rPr lang="sv-SE" dirty="0" smtClean="0"/>
              <a:t>Klicka här för att ändra format</a:t>
            </a:r>
            <a:endParaRPr lang="en-GB" dirty="0"/>
          </a:p>
        </p:txBody>
      </p:sp>
      <p:sp>
        <p:nvSpPr>
          <p:cNvPr id="3" name="Underrubrik 2"/>
          <p:cNvSpPr>
            <a:spLocks noGrp="1"/>
          </p:cNvSpPr>
          <p:nvPr>
            <p:ph type="subTitle" idx="1"/>
          </p:nvPr>
        </p:nvSpPr>
        <p:spPr bwMode="gray">
          <a:xfrm>
            <a:off x="1567963" y="1707654"/>
            <a:ext cx="6987075" cy="702078"/>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GB" dirty="0"/>
          </a:p>
        </p:txBody>
      </p:sp>
      <p:pic>
        <p:nvPicPr>
          <p:cNvPr id="1026" name="Picture 2" descr="http://intra.kth.se/polopoly_fs/1.383275!/image/KTH_pngs.pn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4" y="258367"/>
            <a:ext cx="603657"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AutoShape 14"/>
          <p:cNvSpPr>
            <a:spLocks noChangeAspect="1" noChangeArrowheads="1" noTextEdit="1"/>
          </p:cNvSpPr>
          <p:nvPr userDrawn="1"/>
        </p:nvSpPr>
        <p:spPr bwMode="auto">
          <a:xfrm>
            <a:off x="-3582988" y="3049588"/>
            <a:ext cx="14508163" cy="174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v-SE"/>
          </a:p>
        </p:txBody>
      </p:sp>
      <p:grpSp>
        <p:nvGrpSpPr>
          <p:cNvPr id="29" name="Grupp 28"/>
          <p:cNvGrpSpPr/>
          <p:nvPr userDrawn="1"/>
        </p:nvGrpSpPr>
        <p:grpSpPr>
          <a:xfrm>
            <a:off x="0" y="2709862"/>
            <a:ext cx="9144000" cy="2433638"/>
            <a:chOff x="0" y="2709862"/>
            <a:chExt cx="9144000" cy="2433638"/>
          </a:xfrm>
        </p:grpSpPr>
        <p:sp>
          <p:nvSpPr>
            <p:cNvPr id="14" name="Rektangel 13"/>
            <p:cNvSpPr/>
            <p:nvPr userDrawn="1"/>
          </p:nvSpPr>
          <p:spPr bwMode="gray">
            <a:xfrm>
              <a:off x="0" y="2709862"/>
              <a:ext cx="9144000" cy="2433638"/>
            </a:xfrm>
            <a:prstGeom prst="rect">
              <a:avLst/>
            </a:pr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upp 22"/>
            <p:cNvGrpSpPr/>
            <p:nvPr userDrawn="1"/>
          </p:nvGrpSpPr>
          <p:grpSpPr>
            <a:xfrm>
              <a:off x="0" y="3052732"/>
              <a:ext cx="9144000" cy="1744661"/>
              <a:chOff x="900907" y="2551188"/>
              <a:chExt cx="9144000" cy="1744661"/>
            </a:xfrm>
          </p:grpSpPr>
          <p:sp>
            <p:nvSpPr>
              <p:cNvPr id="24" name="Rektangel 4"/>
              <p:cNvSpPr/>
              <p:nvPr userDrawn="1"/>
            </p:nvSpPr>
            <p:spPr>
              <a:xfrm>
                <a:off x="900907" y="3979937"/>
                <a:ext cx="9144000" cy="252412"/>
              </a:xfrm>
              <a:custGeom>
                <a:avLst/>
                <a:gdLst/>
                <a:ahLst/>
                <a:cxnLst/>
                <a:rect l="l" t="t" r="r" b="b"/>
                <a:pathLst>
                  <a:path w="9144000" h="252412">
                    <a:moveTo>
                      <a:pt x="1395140" y="0"/>
                    </a:moveTo>
                    <a:cubicBezTo>
                      <a:pt x="7995403" y="0"/>
                      <a:pt x="7995403" y="0"/>
                      <a:pt x="7995403" y="0"/>
                    </a:cubicBezTo>
                    <a:cubicBezTo>
                      <a:pt x="8024494" y="0"/>
                      <a:pt x="8046740" y="22171"/>
                      <a:pt x="8046740" y="51165"/>
                    </a:cubicBezTo>
                    <a:cubicBezTo>
                      <a:pt x="8046740" y="201248"/>
                      <a:pt x="8046740" y="201248"/>
                      <a:pt x="8046740" y="201248"/>
                    </a:cubicBezTo>
                    <a:cubicBezTo>
                      <a:pt x="8046740" y="225124"/>
                      <a:pt x="8067275" y="245590"/>
                      <a:pt x="8091233" y="245590"/>
                    </a:cubicBezTo>
                    <a:cubicBezTo>
                      <a:pt x="8497615" y="245590"/>
                      <a:pt x="8845755" y="245590"/>
                      <a:pt x="9144000" y="245590"/>
                    </a:cubicBezTo>
                    <a:lnTo>
                      <a:pt x="9144000" y="252412"/>
                    </a:lnTo>
                    <a:cubicBezTo>
                      <a:pt x="8091233" y="252412"/>
                      <a:pt x="8091233" y="252412"/>
                      <a:pt x="8091233" y="252412"/>
                    </a:cubicBezTo>
                    <a:cubicBezTo>
                      <a:pt x="8063853" y="252412"/>
                      <a:pt x="8039895" y="228535"/>
                      <a:pt x="8039895" y="201248"/>
                    </a:cubicBezTo>
                    <a:cubicBezTo>
                      <a:pt x="8039895" y="51165"/>
                      <a:pt x="8039895" y="51165"/>
                      <a:pt x="8039895" y="51165"/>
                    </a:cubicBezTo>
                    <a:cubicBezTo>
                      <a:pt x="8039895" y="27288"/>
                      <a:pt x="8019361" y="6822"/>
                      <a:pt x="7995403" y="6822"/>
                    </a:cubicBezTo>
                    <a:cubicBezTo>
                      <a:pt x="1395140" y="6822"/>
                      <a:pt x="1395140" y="6822"/>
                      <a:pt x="1395140" y="6822"/>
                    </a:cubicBezTo>
                    <a:cubicBezTo>
                      <a:pt x="1371183" y="6822"/>
                      <a:pt x="1350648" y="27288"/>
                      <a:pt x="1350648" y="51165"/>
                    </a:cubicBezTo>
                    <a:cubicBezTo>
                      <a:pt x="1350648" y="197837"/>
                      <a:pt x="1350648" y="197837"/>
                      <a:pt x="1350648" y="197837"/>
                    </a:cubicBezTo>
                    <a:cubicBezTo>
                      <a:pt x="1350648" y="226830"/>
                      <a:pt x="1328402" y="249001"/>
                      <a:pt x="1299311" y="249001"/>
                    </a:cubicBezTo>
                    <a:cubicBezTo>
                      <a:pt x="796791" y="249001"/>
                      <a:pt x="367217" y="249001"/>
                      <a:pt x="0" y="249001"/>
                    </a:cubicBezTo>
                    <a:lnTo>
                      <a:pt x="0" y="242179"/>
                    </a:lnTo>
                    <a:cubicBezTo>
                      <a:pt x="1299311" y="242179"/>
                      <a:pt x="1299311" y="242179"/>
                      <a:pt x="1299311" y="242179"/>
                    </a:cubicBezTo>
                    <a:cubicBezTo>
                      <a:pt x="1324979" y="242179"/>
                      <a:pt x="1343803" y="223419"/>
                      <a:pt x="1343803" y="197837"/>
                    </a:cubicBezTo>
                    <a:cubicBezTo>
                      <a:pt x="1343803" y="51165"/>
                      <a:pt x="1343803" y="51165"/>
                      <a:pt x="1343803" y="51165"/>
                    </a:cubicBezTo>
                    <a:cubicBezTo>
                      <a:pt x="1343803" y="22171"/>
                      <a:pt x="1367761" y="0"/>
                      <a:pt x="1395140"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5" name="Rektangel 10"/>
              <p:cNvSpPr/>
              <p:nvPr userDrawn="1"/>
            </p:nvSpPr>
            <p:spPr>
              <a:xfrm>
                <a:off x="900907" y="2841700"/>
                <a:ext cx="9144000" cy="840441"/>
              </a:xfrm>
              <a:custGeom>
                <a:avLst/>
                <a:gdLst/>
                <a:ahLst/>
                <a:cxnLst/>
                <a:rect l="l" t="t" r="r" b="b"/>
                <a:pathLst>
                  <a:path w="9144000" h="840441">
                    <a:moveTo>
                      <a:pt x="7625775" y="0"/>
                    </a:moveTo>
                    <a:cubicBezTo>
                      <a:pt x="8520853" y="0"/>
                      <a:pt x="8943978" y="0"/>
                      <a:pt x="9144000" y="0"/>
                    </a:cubicBezTo>
                    <a:lnTo>
                      <a:pt x="9144000" y="6847"/>
                    </a:lnTo>
                    <a:cubicBezTo>
                      <a:pt x="7625775" y="6847"/>
                      <a:pt x="7625775" y="6847"/>
                      <a:pt x="7625775" y="6847"/>
                    </a:cubicBezTo>
                    <a:cubicBezTo>
                      <a:pt x="7600106" y="6847"/>
                      <a:pt x="7581282" y="27387"/>
                      <a:pt x="7581282" y="51351"/>
                    </a:cubicBezTo>
                    <a:cubicBezTo>
                      <a:pt x="7581282" y="534048"/>
                      <a:pt x="7581282" y="534048"/>
                      <a:pt x="7581282" y="534048"/>
                    </a:cubicBezTo>
                    <a:cubicBezTo>
                      <a:pt x="7581282" y="561435"/>
                      <a:pt x="7557325" y="585399"/>
                      <a:pt x="7529945" y="585399"/>
                    </a:cubicBezTo>
                    <a:cubicBezTo>
                      <a:pt x="6551114" y="585399"/>
                      <a:pt x="6551114" y="585399"/>
                      <a:pt x="6551114" y="585399"/>
                    </a:cubicBezTo>
                    <a:cubicBezTo>
                      <a:pt x="6523734" y="585399"/>
                      <a:pt x="6499777" y="561435"/>
                      <a:pt x="6499777" y="534048"/>
                    </a:cubicBezTo>
                    <a:cubicBezTo>
                      <a:pt x="6499777" y="371437"/>
                      <a:pt x="6499777" y="371437"/>
                      <a:pt x="6499777" y="371437"/>
                    </a:cubicBezTo>
                    <a:cubicBezTo>
                      <a:pt x="6499777" y="345762"/>
                      <a:pt x="6480953" y="326933"/>
                      <a:pt x="6455285" y="326933"/>
                    </a:cubicBezTo>
                    <a:cubicBezTo>
                      <a:pt x="3746388" y="326933"/>
                      <a:pt x="3746388" y="326933"/>
                      <a:pt x="3746388" y="326933"/>
                    </a:cubicBezTo>
                    <a:cubicBezTo>
                      <a:pt x="3720719" y="326933"/>
                      <a:pt x="3701896" y="345762"/>
                      <a:pt x="3701896" y="371437"/>
                    </a:cubicBezTo>
                    <a:cubicBezTo>
                      <a:pt x="3701896" y="789090"/>
                      <a:pt x="3701896" y="789090"/>
                      <a:pt x="3701896" y="789090"/>
                    </a:cubicBezTo>
                    <a:cubicBezTo>
                      <a:pt x="3701896" y="816477"/>
                      <a:pt x="3677938" y="840441"/>
                      <a:pt x="3650558" y="840441"/>
                    </a:cubicBezTo>
                    <a:cubicBezTo>
                      <a:pt x="1088828" y="840441"/>
                      <a:pt x="1088828" y="840441"/>
                      <a:pt x="1088828" y="840441"/>
                    </a:cubicBezTo>
                    <a:cubicBezTo>
                      <a:pt x="1059737" y="840441"/>
                      <a:pt x="1037491" y="816477"/>
                      <a:pt x="1037491" y="789090"/>
                    </a:cubicBezTo>
                    <a:cubicBezTo>
                      <a:pt x="1037491" y="65044"/>
                      <a:pt x="1037491" y="65044"/>
                      <a:pt x="1037491" y="65044"/>
                    </a:cubicBezTo>
                    <a:cubicBezTo>
                      <a:pt x="1037491" y="41081"/>
                      <a:pt x="1016956" y="20540"/>
                      <a:pt x="992998" y="20540"/>
                    </a:cubicBezTo>
                    <a:cubicBezTo>
                      <a:pt x="542461" y="20540"/>
                      <a:pt x="224457" y="20540"/>
                      <a:pt x="0" y="20540"/>
                    </a:cubicBezTo>
                    <a:lnTo>
                      <a:pt x="0" y="13694"/>
                    </a:lnTo>
                    <a:cubicBezTo>
                      <a:pt x="992998" y="13694"/>
                      <a:pt x="992998" y="13694"/>
                      <a:pt x="992998" y="13694"/>
                    </a:cubicBezTo>
                    <a:cubicBezTo>
                      <a:pt x="1020378" y="13694"/>
                      <a:pt x="1044336" y="37657"/>
                      <a:pt x="1044336" y="65044"/>
                    </a:cubicBezTo>
                    <a:cubicBezTo>
                      <a:pt x="1044336" y="789090"/>
                      <a:pt x="1044336" y="789090"/>
                      <a:pt x="1044336" y="789090"/>
                    </a:cubicBezTo>
                    <a:cubicBezTo>
                      <a:pt x="1044336" y="813054"/>
                      <a:pt x="1063159" y="833594"/>
                      <a:pt x="1088828" y="833594"/>
                    </a:cubicBezTo>
                    <a:cubicBezTo>
                      <a:pt x="3650558" y="833594"/>
                      <a:pt x="3650558" y="833594"/>
                      <a:pt x="3650558" y="833594"/>
                    </a:cubicBezTo>
                    <a:cubicBezTo>
                      <a:pt x="3674516" y="833594"/>
                      <a:pt x="3695051" y="813054"/>
                      <a:pt x="3695051" y="789090"/>
                    </a:cubicBezTo>
                    <a:cubicBezTo>
                      <a:pt x="3695051" y="371437"/>
                      <a:pt x="3695051" y="371437"/>
                      <a:pt x="3695051" y="371437"/>
                    </a:cubicBezTo>
                    <a:cubicBezTo>
                      <a:pt x="3695051" y="342339"/>
                      <a:pt x="3717297" y="320087"/>
                      <a:pt x="3746388" y="320087"/>
                    </a:cubicBezTo>
                    <a:cubicBezTo>
                      <a:pt x="6455285" y="320087"/>
                      <a:pt x="6455285" y="320087"/>
                      <a:pt x="6455285" y="320087"/>
                    </a:cubicBezTo>
                    <a:cubicBezTo>
                      <a:pt x="6484376" y="320087"/>
                      <a:pt x="6506622" y="342339"/>
                      <a:pt x="6506622" y="371437"/>
                    </a:cubicBezTo>
                    <a:cubicBezTo>
                      <a:pt x="6506622" y="534048"/>
                      <a:pt x="6506622" y="534048"/>
                      <a:pt x="6506622" y="534048"/>
                    </a:cubicBezTo>
                    <a:cubicBezTo>
                      <a:pt x="6506622" y="558012"/>
                      <a:pt x="6527157" y="578552"/>
                      <a:pt x="6551114" y="578552"/>
                    </a:cubicBezTo>
                    <a:cubicBezTo>
                      <a:pt x="7529945" y="578552"/>
                      <a:pt x="7529945" y="578552"/>
                      <a:pt x="7529945" y="578552"/>
                    </a:cubicBezTo>
                    <a:cubicBezTo>
                      <a:pt x="7553903" y="578552"/>
                      <a:pt x="7574437" y="558012"/>
                      <a:pt x="7574437" y="534048"/>
                    </a:cubicBezTo>
                    <a:cubicBezTo>
                      <a:pt x="7574437" y="51351"/>
                      <a:pt x="7574437" y="51351"/>
                      <a:pt x="7574437" y="51351"/>
                    </a:cubicBezTo>
                    <a:cubicBezTo>
                      <a:pt x="7574437" y="23964"/>
                      <a:pt x="7596684" y="0"/>
                      <a:pt x="7625775"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b="1" dirty="0"/>
              </a:p>
            </p:txBody>
          </p:sp>
          <p:sp>
            <p:nvSpPr>
              <p:cNvPr id="26" name="Rektangel 11"/>
              <p:cNvSpPr/>
              <p:nvPr userDrawn="1"/>
            </p:nvSpPr>
            <p:spPr>
              <a:xfrm>
                <a:off x="900907" y="2551188"/>
                <a:ext cx="9144000" cy="922337"/>
              </a:xfrm>
              <a:custGeom>
                <a:avLst/>
                <a:gdLst/>
                <a:ahLst/>
                <a:cxnLst/>
                <a:rect l="l" t="t" r="r" b="b"/>
                <a:pathLst>
                  <a:path w="9144000" h="922337">
                    <a:moveTo>
                      <a:pt x="5562016" y="0"/>
                    </a:moveTo>
                    <a:cubicBezTo>
                      <a:pt x="6735929" y="0"/>
                      <a:pt x="6735929" y="0"/>
                      <a:pt x="6735929" y="0"/>
                    </a:cubicBezTo>
                    <a:cubicBezTo>
                      <a:pt x="6765020" y="0"/>
                      <a:pt x="6787266" y="22246"/>
                      <a:pt x="6787266" y="51336"/>
                    </a:cubicBezTo>
                    <a:cubicBezTo>
                      <a:pt x="6787266" y="658812"/>
                      <a:pt x="6787266" y="658812"/>
                      <a:pt x="6787266" y="658812"/>
                    </a:cubicBezTo>
                    <a:cubicBezTo>
                      <a:pt x="6787266" y="684480"/>
                      <a:pt x="6807801" y="703303"/>
                      <a:pt x="6831758" y="703303"/>
                    </a:cubicBezTo>
                    <a:cubicBezTo>
                      <a:pt x="8616584" y="703303"/>
                      <a:pt x="8616584" y="703303"/>
                      <a:pt x="8616584" y="703303"/>
                    </a:cubicBezTo>
                    <a:cubicBezTo>
                      <a:pt x="8640542" y="703303"/>
                      <a:pt x="8661077" y="684480"/>
                      <a:pt x="8661077" y="658812"/>
                    </a:cubicBezTo>
                    <a:cubicBezTo>
                      <a:pt x="8661077" y="193366"/>
                      <a:pt x="8661077" y="193366"/>
                      <a:pt x="8661077" y="193366"/>
                    </a:cubicBezTo>
                    <a:cubicBezTo>
                      <a:pt x="8661077" y="165987"/>
                      <a:pt x="8683323" y="142030"/>
                      <a:pt x="8712414" y="142030"/>
                    </a:cubicBezTo>
                    <a:cubicBezTo>
                      <a:pt x="8866788" y="142030"/>
                      <a:pt x="9010400" y="142030"/>
                      <a:pt x="9144000" y="142030"/>
                    </a:cubicBezTo>
                    <a:lnTo>
                      <a:pt x="9144000" y="148875"/>
                    </a:lnTo>
                    <a:cubicBezTo>
                      <a:pt x="8712414" y="148875"/>
                      <a:pt x="8712414" y="148875"/>
                      <a:pt x="8712414" y="148875"/>
                    </a:cubicBezTo>
                    <a:cubicBezTo>
                      <a:pt x="8686745" y="148875"/>
                      <a:pt x="8667922" y="169409"/>
                      <a:pt x="8667922" y="193366"/>
                    </a:cubicBezTo>
                    <a:cubicBezTo>
                      <a:pt x="8667922" y="658812"/>
                      <a:pt x="8667922" y="658812"/>
                      <a:pt x="8667922" y="658812"/>
                    </a:cubicBezTo>
                    <a:cubicBezTo>
                      <a:pt x="8667922" y="687903"/>
                      <a:pt x="8643964" y="710148"/>
                      <a:pt x="8616584" y="710148"/>
                    </a:cubicBezTo>
                    <a:cubicBezTo>
                      <a:pt x="6831758" y="710148"/>
                      <a:pt x="6831758" y="710148"/>
                      <a:pt x="6831758" y="710148"/>
                    </a:cubicBezTo>
                    <a:cubicBezTo>
                      <a:pt x="6804378" y="710148"/>
                      <a:pt x="6780421" y="687903"/>
                      <a:pt x="6780421" y="658812"/>
                    </a:cubicBezTo>
                    <a:cubicBezTo>
                      <a:pt x="6780421" y="51336"/>
                      <a:pt x="6780421" y="51336"/>
                      <a:pt x="6780421" y="51336"/>
                    </a:cubicBezTo>
                    <a:cubicBezTo>
                      <a:pt x="6780421" y="27379"/>
                      <a:pt x="6761597" y="6845"/>
                      <a:pt x="6735929" y="6845"/>
                    </a:cubicBezTo>
                    <a:cubicBezTo>
                      <a:pt x="5562016" y="6845"/>
                      <a:pt x="5562016" y="6845"/>
                      <a:pt x="5562016" y="6845"/>
                    </a:cubicBezTo>
                    <a:cubicBezTo>
                      <a:pt x="5538059" y="6845"/>
                      <a:pt x="5517524" y="27379"/>
                      <a:pt x="5517524" y="51336"/>
                    </a:cubicBezTo>
                    <a:cubicBezTo>
                      <a:pt x="5517524" y="773463"/>
                      <a:pt x="5517524" y="773463"/>
                      <a:pt x="5517524" y="773463"/>
                    </a:cubicBezTo>
                    <a:cubicBezTo>
                      <a:pt x="5517524" y="802553"/>
                      <a:pt x="5495278" y="824799"/>
                      <a:pt x="5467898" y="824799"/>
                    </a:cubicBezTo>
                    <a:cubicBezTo>
                      <a:pt x="1906802" y="824799"/>
                      <a:pt x="1906802" y="824799"/>
                      <a:pt x="1906802" y="824799"/>
                    </a:cubicBezTo>
                    <a:cubicBezTo>
                      <a:pt x="1879422" y="824799"/>
                      <a:pt x="1855465" y="802553"/>
                      <a:pt x="1855465" y="773463"/>
                    </a:cubicBezTo>
                    <a:cubicBezTo>
                      <a:pt x="1855465" y="662235"/>
                      <a:pt x="1855465" y="662235"/>
                      <a:pt x="1855465" y="662235"/>
                    </a:cubicBezTo>
                    <a:cubicBezTo>
                      <a:pt x="1855465" y="636567"/>
                      <a:pt x="1834930" y="617743"/>
                      <a:pt x="1810972" y="617743"/>
                    </a:cubicBezTo>
                    <a:cubicBezTo>
                      <a:pt x="1295888" y="617743"/>
                      <a:pt x="1295888" y="617743"/>
                      <a:pt x="1295888" y="617743"/>
                    </a:cubicBezTo>
                    <a:cubicBezTo>
                      <a:pt x="1271931" y="617743"/>
                      <a:pt x="1253107" y="636567"/>
                      <a:pt x="1253107" y="662235"/>
                    </a:cubicBezTo>
                    <a:cubicBezTo>
                      <a:pt x="1253107" y="871001"/>
                      <a:pt x="1253107" y="871001"/>
                      <a:pt x="1253107" y="871001"/>
                    </a:cubicBezTo>
                    <a:cubicBezTo>
                      <a:pt x="1253107" y="898380"/>
                      <a:pt x="1229150" y="922337"/>
                      <a:pt x="1201770" y="922337"/>
                    </a:cubicBezTo>
                    <a:cubicBezTo>
                      <a:pt x="782516" y="922337"/>
                      <a:pt x="782516" y="922337"/>
                      <a:pt x="782516" y="922337"/>
                    </a:cubicBezTo>
                    <a:cubicBezTo>
                      <a:pt x="755136" y="922337"/>
                      <a:pt x="731178" y="898380"/>
                      <a:pt x="731178" y="871001"/>
                    </a:cubicBezTo>
                    <a:cubicBezTo>
                      <a:pt x="731178" y="564696"/>
                      <a:pt x="731178" y="564696"/>
                      <a:pt x="731178" y="564696"/>
                    </a:cubicBezTo>
                    <a:cubicBezTo>
                      <a:pt x="731178" y="540739"/>
                      <a:pt x="712355" y="520205"/>
                      <a:pt x="688397" y="520205"/>
                    </a:cubicBezTo>
                    <a:cubicBezTo>
                      <a:pt x="412149" y="520205"/>
                      <a:pt x="185673" y="520205"/>
                      <a:pt x="0" y="520205"/>
                    </a:cubicBezTo>
                    <a:lnTo>
                      <a:pt x="0" y="513360"/>
                    </a:lnTo>
                    <a:cubicBezTo>
                      <a:pt x="688397" y="513360"/>
                      <a:pt x="688397" y="513360"/>
                      <a:pt x="688397" y="513360"/>
                    </a:cubicBezTo>
                    <a:cubicBezTo>
                      <a:pt x="715777" y="513360"/>
                      <a:pt x="738023" y="535606"/>
                      <a:pt x="738023" y="564696"/>
                    </a:cubicBezTo>
                    <a:cubicBezTo>
                      <a:pt x="738023" y="871001"/>
                      <a:pt x="738023" y="871001"/>
                      <a:pt x="738023" y="871001"/>
                    </a:cubicBezTo>
                    <a:cubicBezTo>
                      <a:pt x="738023" y="894958"/>
                      <a:pt x="758558" y="915492"/>
                      <a:pt x="782516" y="915492"/>
                    </a:cubicBezTo>
                    <a:cubicBezTo>
                      <a:pt x="1201770" y="915492"/>
                      <a:pt x="1201770" y="915492"/>
                      <a:pt x="1201770" y="915492"/>
                    </a:cubicBezTo>
                    <a:cubicBezTo>
                      <a:pt x="1225727" y="915492"/>
                      <a:pt x="1246262" y="894958"/>
                      <a:pt x="1246262" y="871001"/>
                    </a:cubicBezTo>
                    <a:cubicBezTo>
                      <a:pt x="1246262" y="662235"/>
                      <a:pt x="1246262" y="662235"/>
                      <a:pt x="1246262" y="662235"/>
                    </a:cubicBezTo>
                    <a:cubicBezTo>
                      <a:pt x="1246262" y="633144"/>
                      <a:pt x="1268508" y="610899"/>
                      <a:pt x="1295888" y="610899"/>
                    </a:cubicBezTo>
                    <a:cubicBezTo>
                      <a:pt x="1810972" y="610899"/>
                      <a:pt x="1810972" y="610899"/>
                      <a:pt x="1810972" y="610899"/>
                    </a:cubicBezTo>
                    <a:cubicBezTo>
                      <a:pt x="1840064" y="610899"/>
                      <a:pt x="1862310" y="633144"/>
                      <a:pt x="1862310" y="662235"/>
                    </a:cubicBezTo>
                    <a:cubicBezTo>
                      <a:pt x="1862310" y="773463"/>
                      <a:pt x="1862310" y="773463"/>
                      <a:pt x="1862310" y="773463"/>
                    </a:cubicBezTo>
                    <a:cubicBezTo>
                      <a:pt x="1862310" y="799131"/>
                      <a:pt x="1882845" y="817954"/>
                      <a:pt x="1906802" y="817954"/>
                    </a:cubicBezTo>
                    <a:cubicBezTo>
                      <a:pt x="5467898" y="817954"/>
                      <a:pt x="5467898" y="817954"/>
                      <a:pt x="5467898" y="817954"/>
                    </a:cubicBezTo>
                    <a:cubicBezTo>
                      <a:pt x="5491855" y="817954"/>
                      <a:pt x="5510679" y="799131"/>
                      <a:pt x="5510679" y="773463"/>
                    </a:cubicBezTo>
                    <a:cubicBezTo>
                      <a:pt x="5510679" y="51336"/>
                      <a:pt x="5510679" y="51336"/>
                      <a:pt x="5510679" y="51336"/>
                    </a:cubicBezTo>
                    <a:cubicBezTo>
                      <a:pt x="5510679" y="22246"/>
                      <a:pt x="5534636" y="0"/>
                      <a:pt x="5562016"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7" name="Rektangel 12"/>
              <p:cNvSpPr/>
              <p:nvPr userDrawn="1"/>
            </p:nvSpPr>
            <p:spPr>
              <a:xfrm>
                <a:off x="900907" y="2759149"/>
                <a:ext cx="9144000" cy="1536700"/>
              </a:xfrm>
              <a:custGeom>
                <a:avLst/>
                <a:gdLst/>
                <a:ahLst/>
                <a:cxnLst/>
                <a:rect l="l" t="t" r="r" b="b"/>
                <a:pathLst>
                  <a:path w="9144000" h="1536700">
                    <a:moveTo>
                      <a:pt x="2822317" y="0"/>
                    </a:moveTo>
                    <a:cubicBezTo>
                      <a:pt x="5028108" y="0"/>
                      <a:pt x="5028108" y="0"/>
                      <a:pt x="5028108" y="0"/>
                    </a:cubicBezTo>
                    <a:cubicBezTo>
                      <a:pt x="5055488" y="0"/>
                      <a:pt x="5079446" y="22246"/>
                      <a:pt x="5079446" y="51338"/>
                    </a:cubicBezTo>
                    <a:cubicBezTo>
                      <a:pt x="5079446" y="884715"/>
                      <a:pt x="5079446" y="884715"/>
                      <a:pt x="5079446" y="884715"/>
                    </a:cubicBezTo>
                    <a:cubicBezTo>
                      <a:pt x="5079446" y="908672"/>
                      <a:pt x="5098269" y="929207"/>
                      <a:pt x="5123938" y="929207"/>
                    </a:cubicBezTo>
                    <a:cubicBezTo>
                      <a:pt x="5734852" y="929207"/>
                      <a:pt x="5734852" y="929207"/>
                      <a:pt x="5734852" y="929207"/>
                    </a:cubicBezTo>
                    <a:cubicBezTo>
                      <a:pt x="5760520" y="929207"/>
                      <a:pt x="5779344" y="908672"/>
                      <a:pt x="5779344" y="884715"/>
                    </a:cubicBezTo>
                    <a:cubicBezTo>
                      <a:pt x="5779344" y="352517"/>
                      <a:pt x="5779344" y="352517"/>
                      <a:pt x="5779344" y="352517"/>
                    </a:cubicBezTo>
                    <a:cubicBezTo>
                      <a:pt x="5779344" y="323426"/>
                      <a:pt x="5803301" y="301180"/>
                      <a:pt x="5830681" y="301180"/>
                    </a:cubicBezTo>
                    <a:cubicBezTo>
                      <a:pt x="7452939" y="301180"/>
                      <a:pt x="7452939" y="301180"/>
                      <a:pt x="7452939" y="301180"/>
                    </a:cubicBezTo>
                    <a:cubicBezTo>
                      <a:pt x="7480319" y="301180"/>
                      <a:pt x="7502565" y="323426"/>
                      <a:pt x="7502565" y="352517"/>
                    </a:cubicBezTo>
                    <a:cubicBezTo>
                      <a:pt x="7502565" y="1485363"/>
                      <a:pt x="7502565" y="1485363"/>
                      <a:pt x="7502565" y="1485363"/>
                    </a:cubicBezTo>
                    <a:cubicBezTo>
                      <a:pt x="7502565" y="1509320"/>
                      <a:pt x="7523100" y="1529855"/>
                      <a:pt x="7547058" y="1529855"/>
                    </a:cubicBezTo>
                    <a:cubicBezTo>
                      <a:pt x="8799687" y="1529855"/>
                      <a:pt x="8799687" y="1529855"/>
                      <a:pt x="8799687" y="1529855"/>
                    </a:cubicBezTo>
                    <a:cubicBezTo>
                      <a:pt x="8823645" y="1529855"/>
                      <a:pt x="8844180" y="1509320"/>
                      <a:pt x="8844180" y="1485363"/>
                    </a:cubicBezTo>
                    <a:cubicBezTo>
                      <a:pt x="8844180" y="966855"/>
                      <a:pt x="8844180" y="966855"/>
                      <a:pt x="8844180" y="966855"/>
                    </a:cubicBezTo>
                    <a:cubicBezTo>
                      <a:pt x="8844180" y="937764"/>
                      <a:pt x="8866426" y="915517"/>
                      <a:pt x="8895517" y="915517"/>
                    </a:cubicBezTo>
                    <a:cubicBezTo>
                      <a:pt x="8981972" y="915517"/>
                      <a:pt x="9064748" y="915517"/>
                      <a:pt x="9144000" y="915517"/>
                    </a:cubicBezTo>
                    <a:lnTo>
                      <a:pt x="9144000" y="922362"/>
                    </a:lnTo>
                    <a:cubicBezTo>
                      <a:pt x="8895517" y="922362"/>
                      <a:pt x="8895517" y="922362"/>
                      <a:pt x="8895517" y="922362"/>
                    </a:cubicBezTo>
                    <a:cubicBezTo>
                      <a:pt x="8869848" y="922362"/>
                      <a:pt x="8851025" y="941186"/>
                      <a:pt x="8851025" y="966855"/>
                    </a:cubicBezTo>
                    <a:cubicBezTo>
                      <a:pt x="8851025" y="1485363"/>
                      <a:pt x="8851025" y="1485363"/>
                      <a:pt x="8851025" y="1485363"/>
                    </a:cubicBezTo>
                    <a:cubicBezTo>
                      <a:pt x="8851025" y="1512743"/>
                      <a:pt x="8827067" y="1536700"/>
                      <a:pt x="8799687" y="1536700"/>
                    </a:cubicBezTo>
                    <a:cubicBezTo>
                      <a:pt x="7547058" y="1536700"/>
                      <a:pt x="7547058" y="1536700"/>
                      <a:pt x="7547058" y="1536700"/>
                    </a:cubicBezTo>
                    <a:cubicBezTo>
                      <a:pt x="7519678" y="1536700"/>
                      <a:pt x="7495720" y="1512743"/>
                      <a:pt x="7495720" y="1485363"/>
                    </a:cubicBezTo>
                    <a:cubicBezTo>
                      <a:pt x="7495720" y="352517"/>
                      <a:pt x="7495720" y="352517"/>
                      <a:pt x="7495720" y="352517"/>
                    </a:cubicBezTo>
                    <a:cubicBezTo>
                      <a:pt x="7495720" y="328560"/>
                      <a:pt x="7476897" y="308025"/>
                      <a:pt x="7452939" y="308025"/>
                    </a:cubicBezTo>
                    <a:cubicBezTo>
                      <a:pt x="5830681" y="308025"/>
                      <a:pt x="5830681" y="308025"/>
                      <a:pt x="5830681" y="308025"/>
                    </a:cubicBezTo>
                    <a:cubicBezTo>
                      <a:pt x="5806724" y="308025"/>
                      <a:pt x="5786189" y="328560"/>
                      <a:pt x="5786189" y="352517"/>
                    </a:cubicBezTo>
                    <a:cubicBezTo>
                      <a:pt x="5786189" y="884715"/>
                      <a:pt x="5786189" y="884715"/>
                      <a:pt x="5786189" y="884715"/>
                    </a:cubicBezTo>
                    <a:cubicBezTo>
                      <a:pt x="5786189" y="912095"/>
                      <a:pt x="5763943" y="936052"/>
                      <a:pt x="5734852" y="936052"/>
                    </a:cubicBezTo>
                    <a:cubicBezTo>
                      <a:pt x="5123938" y="936052"/>
                      <a:pt x="5123938" y="936052"/>
                      <a:pt x="5123938" y="936052"/>
                    </a:cubicBezTo>
                    <a:cubicBezTo>
                      <a:pt x="5094847" y="936052"/>
                      <a:pt x="5072601" y="912095"/>
                      <a:pt x="5072601" y="884715"/>
                    </a:cubicBezTo>
                    <a:cubicBezTo>
                      <a:pt x="5072601" y="51338"/>
                      <a:pt x="5072601" y="51338"/>
                      <a:pt x="5072601" y="51338"/>
                    </a:cubicBezTo>
                    <a:cubicBezTo>
                      <a:pt x="5072601" y="25669"/>
                      <a:pt x="5052066" y="6845"/>
                      <a:pt x="5028108" y="6845"/>
                    </a:cubicBezTo>
                    <a:cubicBezTo>
                      <a:pt x="2822317" y="6845"/>
                      <a:pt x="2822317" y="6845"/>
                      <a:pt x="2822317" y="6845"/>
                    </a:cubicBezTo>
                    <a:cubicBezTo>
                      <a:pt x="2798359" y="6845"/>
                      <a:pt x="2777825" y="25669"/>
                      <a:pt x="2777825" y="51338"/>
                    </a:cubicBezTo>
                    <a:cubicBezTo>
                      <a:pt x="2777825" y="1276591"/>
                      <a:pt x="2777825" y="1276591"/>
                      <a:pt x="2777825" y="1276591"/>
                    </a:cubicBezTo>
                    <a:cubicBezTo>
                      <a:pt x="2777825" y="1303971"/>
                      <a:pt x="2755578" y="1327928"/>
                      <a:pt x="2726487" y="1327928"/>
                    </a:cubicBezTo>
                    <a:cubicBezTo>
                      <a:pt x="279410" y="1327928"/>
                      <a:pt x="279410" y="1327928"/>
                      <a:pt x="279410" y="1327928"/>
                    </a:cubicBezTo>
                    <a:cubicBezTo>
                      <a:pt x="252030" y="1327928"/>
                      <a:pt x="228073" y="1303971"/>
                      <a:pt x="228073" y="1276591"/>
                    </a:cubicBezTo>
                    <a:cubicBezTo>
                      <a:pt x="228073" y="453481"/>
                      <a:pt x="228073" y="453481"/>
                      <a:pt x="228073" y="453481"/>
                    </a:cubicBezTo>
                    <a:cubicBezTo>
                      <a:pt x="228073" y="427812"/>
                      <a:pt x="207538" y="408988"/>
                      <a:pt x="183580" y="408988"/>
                    </a:cubicBezTo>
                    <a:cubicBezTo>
                      <a:pt x="120092" y="408988"/>
                      <a:pt x="58927" y="408988"/>
                      <a:pt x="0" y="408988"/>
                    </a:cubicBezTo>
                    <a:lnTo>
                      <a:pt x="0" y="402143"/>
                    </a:lnTo>
                    <a:cubicBezTo>
                      <a:pt x="183580" y="402143"/>
                      <a:pt x="183580" y="402143"/>
                      <a:pt x="183580" y="402143"/>
                    </a:cubicBezTo>
                    <a:cubicBezTo>
                      <a:pt x="212672" y="402143"/>
                      <a:pt x="234918" y="424389"/>
                      <a:pt x="234918" y="453481"/>
                    </a:cubicBezTo>
                    <a:cubicBezTo>
                      <a:pt x="234918" y="1276591"/>
                      <a:pt x="234918" y="1276591"/>
                      <a:pt x="234918" y="1276591"/>
                    </a:cubicBezTo>
                    <a:cubicBezTo>
                      <a:pt x="234918" y="1300548"/>
                      <a:pt x="255453" y="1321083"/>
                      <a:pt x="279410" y="1321083"/>
                    </a:cubicBezTo>
                    <a:cubicBezTo>
                      <a:pt x="2726487" y="1321083"/>
                      <a:pt x="2726487" y="1321083"/>
                      <a:pt x="2726487" y="1321083"/>
                    </a:cubicBezTo>
                    <a:cubicBezTo>
                      <a:pt x="2750445" y="1321083"/>
                      <a:pt x="2770980" y="1300548"/>
                      <a:pt x="2770980" y="1276591"/>
                    </a:cubicBezTo>
                    <a:cubicBezTo>
                      <a:pt x="2770980" y="51338"/>
                      <a:pt x="2770980" y="51338"/>
                      <a:pt x="2770980" y="51338"/>
                    </a:cubicBezTo>
                    <a:cubicBezTo>
                      <a:pt x="2770980" y="22246"/>
                      <a:pt x="2794937" y="0"/>
                      <a:pt x="282231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8" name="Rektangel 13"/>
              <p:cNvSpPr/>
              <p:nvPr userDrawn="1"/>
            </p:nvSpPr>
            <p:spPr>
              <a:xfrm>
                <a:off x="900907" y="2855987"/>
                <a:ext cx="9144000" cy="1435100"/>
              </a:xfrm>
              <a:custGeom>
                <a:avLst/>
                <a:gdLst/>
                <a:ahLst/>
                <a:cxnLst/>
                <a:rect l="l" t="t" r="r" b="b"/>
                <a:pathLst>
                  <a:path w="9144000" h="1435100">
                    <a:moveTo>
                      <a:pt x="4819337" y="0"/>
                    </a:moveTo>
                    <a:cubicBezTo>
                      <a:pt x="5888863" y="0"/>
                      <a:pt x="5888863" y="0"/>
                      <a:pt x="5888863" y="0"/>
                    </a:cubicBezTo>
                    <a:cubicBezTo>
                      <a:pt x="5917955" y="0"/>
                      <a:pt x="5940201" y="23947"/>
                      <a:pt x="5940201" y="51315"/>
                    </a:cubicBezTo>
                    <a:cubicBezTo>
                      <a:pt x="5940201" y="1228131"/>
                      <a:pt x="5940201" y="1228131"/>
                      <a:pt x="5940201" y="1228131"/>
                    </a:cubicBezTo>
                    <a:cubicBezTo>
                      <a:pt x="5940201" y="1253788"/>
                      <a:pt x="5960736" y="1272604"/>
                      <a:pt x="5984693" y="1272604"/>
                    </a:cubicBezTo>
                    <a:cubicBezTo>
                      <a:pt x="8152838" y="1272604"/>
                      <a:pt x="8152838" y="1272604"/>
                      <a:pt x="8152838" y="1272604"/>
                    </a:cubicBezTo>
                    <a:cubicBezTo>
                      <a:pt x="8176795" y="1272604"/>
                      <a:pt x="8197330" y="1253788"/>
                      <a:pt x="8197330" y="1228131"/>
                    </a:cubicBezTo>
                    <a:cubicBezTo>
                      <a:pt x="8197330" y="256573"/>
                      <a:pt x="8197330" y="256573"/>
                      <a:pt x="8197330" y="256573"/>
                    </a:cubicBezTo>
                    <a:cubicBezTo>
                      <a:pt x="8197330" y="227495"/>
                      <a:pt x="8219576" y="205259"/>
                      <a:pt x="8248667" y="205259"/>
                    </a:cubicBezTo>
                    <a:cubicBezTo>
                      <a:pt x="8970812" y="205259"/>
                      <a:pt x="8970812" y="205259"/>
                      <a:pt x="8970812" y="205259"/>
                    </a:cubicBezTo>
                    <a:cubicBezTo>
                      <a:pt x="8998191" y="205259"/>
                      <a:pt x="9020438" y="227495"/>
                      <a:pt x="9020438" y="256573"/>
                    </a:cubicBezTo>
                    <a:cubicBezTo>
                      <a:pt x="9020438" y="465253"/>
                      <a:pt x="9020438" y="465253"/>
                      <a:pt x="9020438" y="465253"/>
                    </a:cubicBezTo>
                    <a:cubicBezTo>
                      <a:pt x="9020438" y="489200"/>
                      <a:pt x="9040972" y="508015"/>
                      <a:pt x="9064930" y="508015"/>
                    </a:cubicBezTo>
                    <a:lnTo>
                      <a:pt x="9144000" y="508015"/>
                    </a:lnTo>
                    <a:lnTo>
                      <a:pt x="9144000" y="514857"/>
                    </a:lnTo>
                    <a:cubicBezTo>
                      <a:pt x="9064930" y="514857"/>
                      <a:pt x="9064930" y="514857"/>
                      <a:pt x="9064930" y="514857"/>
                    </a:cubicBezTo>
                    <a:cubicBezTo>
                      <a:pt x="9037550" y="514857"/>
                      <a:pt x="9013593" y="492621"/>
                      <a:pt x="9013593" y="465253"/>
                    </a:cubicBezTo>
                    <a:cubicBezTo>
                      <a:pt x="9013593" y="256573"/>
                      <a:pt x="9013593" y="256573"/>
                      <a:pt x="9013593" y="256573"/>
                    </a:cubicBezTo>
                    <a:cubicBezTo>
                      <a:pt x="9013593" y="232627"/>
                      <a:pt x="8994769" y="212101"/>
                      <a:pt x="8970812" y="212101"/>
                    </a:cubicBezTo>
                    <a:cubicBezTo>
                      <a:pt x="8248667" y="212101"/>
                      <a:pt x="8248667" y="212101"/>
                      <a:pt x="8248667" y="212101"/>
                    </a:cubicBezTo>
                    <a:cubicBezTo>
                      <a:pt x="8222998" y="212101"/>
                      <a:pt x="8204175" y="232627"/>
                      <a:pt x="8204175" y="256573"/>
                    </a:cubicBezTo>
                    <a:cubicBezTo>
                      <a:pt x="8204175" y="1228131"/>
                      <a:pt x="8204175" y="1228131"/>
                      <a:pt x="8204175" y="1228131"/>
                    </a:cubicBezTo>
                    <a:cubicBezTo>
                      <a:pt x="8204175" y="1257209"/>
                      <a:pt x="8180217" y="1279446"/>
                      <a:pt x="8152838" y="1279446"/>
                    </a:cubicBezTo>
                    <a:cubicBezTo>
                      <a:pt x="5984693" y="1279446"/>
                      <a:pt x="5984693" y="1279446"/>
                      <a:pt x="5984693" y="1279446"/>
                    </a:cubicBezTo>
                    <a:cubicBezTo>
                      <a:pt x="5957313" y="1279446"/>
                      <a:pt x="5933356" y="1257209"/>
                      <a:pt x="5933356" y="1228131"/>
                    </a:cubicBezTo>
                    <a:cubicBezTo>
                      <a:pt x="5933356" y="51315"/>
                      <a:pt x="5933356" y="51315"/>
                      <a:pt x="5933356" y="51315"/>
                    </a:cubicBezTo>
                    <a:cubicBezTo>
                      <a:pt x="5933356" y="27368"/>
                      <a:pt x="5914532" y="6842"/>
                      <a:pt x="5888863" y="6842"/>
                    </a:cubicBezTo>
                    <a:cubicBezTo>
                      <a:pt x="4819337" y="6842"/>
                      <a:pt x="4819337" y="6842"/>
                      <a:pt x="4819337" y="6842"/>
                    </a:cubicBezTo>
                    <a:cubicBezTo>
                      <a:pt x="4795380" y="6842"/>
                      <a:pt x="4774845" y="27368"/>
                      <a:pt x="4774845" y="51315"/>
                    </a:cubicBezTo>
                    <a:cubicBezTo>
                      <a:pt x="4774845" y="1383786"/>
                      <a:pt x="4774845" y="1383786"/>
                      <a:pt x="4774845" y="1383786"/>
                    </a:cubicBezTo>
                    <a:cubicBezTo>
                      <a:pt x="4774845" y="1412864"/>
                      <a:pt x="4752599" y="1435100"/>
                      <a:pt x="4723507" y="1435100"/>
                    </a:cubicBezTo>
                    <a:cubicBezTo>
                      <a:pt x="3236438" y="1435100"/>
                      <a:pt x="3236438" y="1435100"/>
                      <a:pt x="3236438" y="1435100"/>
                    </a:cubicBezTo>
                    <a:cubicBezTo>
                      <a:pt x="3207346" y="1435100"/>
                      <a:pt x="3185100" y="1412864"/>
                      <a:pt x="3185100" y="1383786"/>
                    </a:cubicBezTo>
                    <a:cubicBezTo>
                      <a:pt x="3185100" y="259994"/>
                      <a:pt x="3185100" y="259994"/>
                      <a:pt x="3185100" y="259994"/>
                    </a:cubicBezTo>
                    <a:cubicBezTo>
                      <a:pt x="3185100" y="236048"/>
                      <a:pt x="3164565" y="215522"/>
                      <a:pt x="3140608" y="215522"/>
                    </a:cubicBezTo>
                    <a:cubicBezTo>
                      <a:pt x="986153" y="215522"/>
                      <a:pt x="986153" y="215522"/>
                      <a:pt x="986153" y="215522"/>
                    </a:cubicBezTo>
                    <a:cubicBezTo>
                      <a:pt x="960485" y="215522"/>
                      <a:pt x="941661" y="236048"/>
                      <a:pt x="941661" y="259994"/>
                    </a:cubicBezTo>
                    <a:cubicBezTo>
                      <a:pt x="941661" y="1079319"/>
                      <a:pt x="941661" y="1079319"/>
                      <a:pt x="941661" y="1079319"/>
                    </a:cubicBezTo>
                    <a:cubicBezTo>
                      <a:pt x="941661" y="1108397"/>
                      <a:pt x="917704" y="1130633"/>
                      <a:pt x="890324" y="1130633"/>
                    </a:cubicBezTo>
                    <a:cubicBezTo>
                      <a:pt x="538949" y="1130633"/>
                      <a:pt x="245341" y="1130633"/>
                      <a:pt x="0" y="1130633"/>
                    </a:cubicBezTo>
                    <a:lnTo>
                      <a:pt x="0" y="1123791"/>
                    </a:lnTo>
                    <a:cubicBezTo>
                      <a:pt x="890324" y="1123791"/>
                      <a:pt x="890324" y="1123791"/>
                      <a:pt x="890324" y="1123791"/>
                    </a:cubicBezTo>
                    <a:cubicBezTo>
                      <a:pt x="914281" y="1123791"/>
                      <a:pt x="934816" y="1103265"/>
                      <a:pt x="934816" y="1079319"/>
                    </a:cubicBezTo>
                    <a:cubicBezTo>
                      <a:pt x="934816" y="259994"/>
                      <a:pt x="934816" y="259994"/>
                      <a:pt x="934816" y="259994"/>
                    </a:cubicBezTo>
                    <a:cubicBezTo>
                      <a:pt x="934816" y="230916"/>
                      <a:pt x="957062" y="208680"/>
                      <a:pt x="986153" y="208680"/>
                    </a:cubicBezTo>
                    <a:cubicBezTo>
                      <a:pt x="3140608" y="208680"/>
                      <a:pt x="3140608" y="208680"/>
                      <a:pt x="3140608" y="208680"/>
                    </a:cubicBezTo>
                    <a:cubicBezTo>
                      <a:pt x="3167988" y="208680"/>
                      <a:pt x="3191945" y="230916"/>
                      <a:pt x="3191945" y="259994"/>
                    </a:cubicBezTo>
                    <a:cubicBezTo>
                      <a:pt x="3191945" y="1383786"/>
                      <a:pt x="3191945" y="1383786"/>
                      <a:pt x="3191945" y="1383786"/>
                    </a:cubicBezTo>
                    <a:cubicBezTo>
                      <a:pt x="3191945" y="1409443"/>
                      <a:pt x="3210769" y="1428258"/>
                      <a:pt x="3236438" y="1428258"/>
                    </a:cubicBezTo>
                    <a:cubicBezTo>
                      <a:pt x="4723507" y="1428258"/>
                      <a:pt x="4723507" y="1428258"/>
                      <a:pt x="4723507" y="1428258"/>
                    </a:cubicBezTo>
                    <a:cubicBezTo>
                      <a:pt x="4749176" y="1428258"/>
                      <a:pt x="4768000" y="1409443"/>
                      <a:pt x="4768000" y="1383786"/>
                    </a:cubicBezTo>
                    <a:cubicBezTo>
                      <a:pt x="4768000" y="51315"/>
                      <a:pt x="4768000" y="51315"/>
                      <a:pt x="4768000" y="51315"/>
                    </a:cubicBezTo>
                    <a:cubicBezTo>
                      <a:pt x="4768000" y="23947"/>
                      <a:pt x="4791957" y="0"/>
                      <a:pt x="481933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ln>
                    <a:solidFill>
                      <a:schemeClr val="tx2"/>
                    </a:solidFill>
                  </a:ln>
                </a:endParaRPr>
              </a:p>
            </p:txBody>
          </p:sp>
        </p:grpSp>
      </p:grpSp>
    </p:spTree>
    <p:extLst>
      <p:ext uri="{BB962C8B-B14F-4D97-AF65-F5344CB8AC3E}">
        <p14:creationId xmlns:p14="http://schemas.microsoft.com/office/powerpoint/2010/main" val="41022727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3" name="Platshållare för innehåll 2"/>
          <p:cNvSpPr>
            <a:spLocks noGrp="1"/>
          </p:cNvSpPr>
          <p:nvPr>
            <p:ph idx="1"/>
          </p:nvPr>
        </p:nvSpPr>
        <p:spPr>
          <a:xfrm>
            <a:off x="1619250" y="1066801"/>
            <a:ext cx="6935788"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4" name="Platshållare för datum 3"/>
          <p:cNvSpPr>
            <a:spLocks noGrp="1"/>
          </p:cNvSpPr>
          <p:nvPr>
            <p:ph type="dt" sz="half" idx="10"/>
          </p:nvPr>
        </p:nvSpPr>
        <p:spPr/>
        <p:txBody>
          <a:bodyPr/>
          <a:lstStyle>
            <a:lvl1pPr>
              <a:defRPr sz="1100"/>
            </a:lvl1pPr>
          </a:lstStyle>
          <a:p>
            <a:fld id="{CFCB38AA-14D0-4B67-BE5B-608C5A8A7489}" type="datetimeFigureOut">
              <a:rPr lang="sv-SE" smtClean="0"/>
              <a:pPr/>
              <a:t>2015-11-10</a:t>
            </a:fld>
            <a:endParaRPr lang="sv-SE"/>
          </a:p>
        </p:txBody>
      </p:sp>
      <p:sp>
        <p:nvSpPr>
          <p:cNvPr id="6"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5"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4555286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066801"/>
            <a:ext cx="3312790"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9" name="Platshållare för bild 8"/>
          <p:cNvSpPr>
            <a:spLocks noGrp="1"/>
          </p:cNvSpPr>
          <p:nvPr>
            <p:ph type="pic" sz="quarter" idx="13"/>
          </p:nvPr>
        </p:nvSpPr>
        <p:spPr>
          <a:xfrm>
            <a:off x="5226050" y="1066801"/>
            <a:ext cx="3328988" cy="3178968"/>
          </a:xfrm>
        </p:spPr>
        <p:txBody>
          <a:bodyPr/>
          <a:lstStyle/>
          <a:p>
            <a:endParaRPr lang="en-GB"/>
          </a:p>
        </p:txBody>
      </p:sp>
      <p:sp>
        <p:nvSpPr>
          <p:cNvPr id="10"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8"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11"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066801"/>
            <a:ext cx="3312790"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8" name="Platshållare för diagram 7"/>
          <p:cNvSpPr>
            <a:spLocks noGrp="1"/>
          </p:cNvSpPr>
          <p:nvPr>
            <p:ph type="chart" sz="quarter" idx="13"/>
          </p:nvPr>
        </p:nvSpPr>
        <p:spPr>
          <a:xfrm>
            <a:off x="5226050" y="1066802"/>
            <a:ext cx="3328988" cy="3178968"/>
          </a:xfrm>
        </p:spPr>
        <p:txBody>
          <a:bodyPr>
            <a:normAutofit/>
          </a:bodyPr>
          <a:lstStyle>
            <a:lvl1pPr>
              <a:defRPr sz="1400"/>
            </a:lvl1pPr>
          </a:lstStyle>
          <a:p>
            <a:endParaRPr lang="en-GB"/>
          </a:p>
        </p:txBody>
      </p:sp>
      <p:sp>
        <p:nvSpPr>
          <p:cNvPr id="10"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9"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11"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066801"/>
            <a:ext cx="3328988" cy="3178968"/>
          </a:xfrm>
        </p:spPr>
        <p:txBody>
          <a:bodyPr/>
          <a:lstStyle/>
          <a:p>
            <a:endParaRPr lang="en-GB" dirty="0"/>
          </a:p>
        </p:txBody>
      </p:sp>
      <p:sp>
        <p:nvSpPr>
          <p:cNvPr id="8" name="Platshållare för bild 8"/>
          <p:cNvSpPr>
            <a:spLocks noGrp="1"/>
          </p:cNvSpPr>
          <p:nvPr>
            <p:ph type="pic" sz="quarter" idx="14"/>
          </p:nvPr>
        </p:nvSpPr>
        <p:spPr>
          <a:xfrm>
            <a:off x="1619250" y="1066801"/>
            <a:ext cx="3328988" cy="3178968"/>
          </a:xfrm>
        </p:spPr>
        <p:txBody>
          <a:bodyPr/>
          <a:lstStyle/>
          <a:p>
            <a:endParaRPr lang="en-GB" dirty="0"/>
          </a:p>
        </p:txBody>
      </p:sp>
      <p:sp>
        <p:nvSpPr>
          <p:cNvPr id="11"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10"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12"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3580" y="1069181"/>
            <a:ext cx="9147580" cy="365942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09885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4357 w 9152201"/>
              <a:gd name="connsiteY5" fmla="*/ 4071617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17878 w 9152201"/>
              <a:gd name="connsiteY3" fmla="*/ 4006425 h 4281672"/>
              <a:gd name="connsiteX4" fmla="*/ 1346814 w 9152201"/>
              <a:gd name="connsiteY4" fmla="*/ 4004170 h 4281672"/>
              <a:gd name="connsiteX5" fmla="*/ 1264357 w 9152201"/>
              <a:gd name="connsiteY5" fmla="*/ 4071617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0613"/>
              <a:gd name="connsiteY0" fmla="*/ 0 h 4281672"/>
              <a:gd name="connsiteX1" fmla="*/ 9150613 w 9150613"/>
              <a:gd name="connsiteY1" fmla="*/ 9702 h 4281672"/>
              <a:gd name="connsiteX2" fmla="*/ 9117878 w 9150613"/>
              <a:gd name="connsiteY2" fmla="*/ 0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117878 w 9150613"/>
              <a:gd name="connsiteY2" fmla="*/ 0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001225 w 9150613"/>
              <a:gd name="connsiteY2" fmla="*/ 138768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117878 w 9150613"/>
              <a:gd name="connsiteY2" fmla="*/ 4006425 h 4281672"/>
              <a:gd name="connsiteX3" fmla="*/ 1346814 w 9150613"/>
              <a:gd name="connsiteY3" fmla="*/ 4004170 h 4281672"/>
              <a:gd name="connsiteX4" fmla="*/ 1264357 w 9150613"/>
              <a:gd name="connsiteY4" fmla="*/ 4071617 h 4281672"/>
              <a:gd name="connsiteX5" fmla="*/ 1262230 w 9150613"/>
              <a:gd name="connsiteY5" fmla="*/ 4220084 h 4281672"/>
              <a:gd name="connsiteX6" fmla="*/ 1213854 w 9150613"/>
              <a:gd name="connsiteY6" fmla="*/ 4280000 h 4281672"/>
              <a:gd name="connsiteX7" fmla="*/ 5812 w 9150613"/>
              <a:gd name="connsiteY7" fmla="*/ 4281672 h 4281672"/>
              <a:gd name="connsiteX8" fmla="*/ 6613 w 9150613"/>
              <a:gd name="connsiteY8" fmla="*/ 718270 h 4281672"/>
              <a:gd name="connsiteX9" fmla="*/ 806 w 9150613"/>
              <a:gd name="connsiteY9" fmla="*/ 0 h 4281672"/>
              <a:gd name="connsiteX0" fmla="*/ 806 w 9168840"/>
              <a:gd name="connsiteY0" fmla="*/ 0 h 4281672"/>
              <a:gd name="connsiteX1" fmla="*/ 9168840 w 9168840"/>
              <a:gd name="connsiteY1" fmla="*/ 0 h 4281672"/>
              <a:gd name="connsiteX2" fmla="*/ 9117878 w 9168840"/>
              <a:gd name="connsiteY2" fmla="*/ 4006425 h 4281672"/>
              <a:gd name="connsiteX3" fmla="*/ 1346814 w 9168840"/>
              <a:gd name="connsiteY3" fmla="*/ 4004170 h 4281672"/>
              <a:gd name="connsiteX4" fmla="*/ 1264357 w 9168840"/>
              <a:gd name="connsiteY4" fmla="*/ 4071617 h 4281672"/>
              <a:gd name="connsiteX5" fmla="*/ 1262230 w 9168840"/>
              <a:gd name="connsiteY5" fmla="*/ 4220084 h 4281672"/>
              <a:gd name="connsiteX6" fmla="*/ 1213854 w 9168840"/>
              <a:gd name="connsiteY6" fmla="*/ 4280000 h 4281672"/>
              <a:gd name="connsiteX7" fmla="*/ 5812 w 9168840"/>
              <a:gd name="connsiteY7" fmla="*/ 4281672 h 4281672"/>
              <a:gd name="connsiteX8" fmla="*/ 6613 w 9168840"/>
              <a:gd name="connsiteY8" fmla="*/ 718270 h 4281672"/>
              <a:gd name="connsiteX9" fmla="*/ 806 w 9168840"/>
              <a:gd name="connsiteY9" fmla="*/ 0 h 4281672"/>
              <a:gd name="connsiteX0" fmla="*/ 806 w 9117878"/>
              <a:gd name="connsiteY0" fmla="*/ 0 h 4281672"/>
              <a:gd name="connsiteX1" fmla="*/ 9117878 w 9117878"/>
              <a:gd name="connsiteY1" fmla="*/ 0 h 4281672"/>
              <a:gd name="connsiteX2" fmla="*/ 9117878 w 9117878"/>
              <a:gd name="connsiteY2" fmla="*/ 4006425 h 4281672"/>
              <a:gd name="connsiteX3" fmla="*/ 1346814 w 9117878"/>
              <a:gd name="connsiteY3" fmla="*/ 4004170 h 4281672"/>
              <a:gd name="connsiteX4" fmla="*/ 1264357 w 9117878"/>
              <a:gd name="connsiteY4" fmla="*/ 4071617 h 4281672"/>
              <a:gd name="connsiteX5" fmla="*/ 1262230 w 9117878"/>
              <a:gd name="connsiteY5" fmla="*/ 4220084 h 4281672"/>
              <a:gd name="connsiteX6" fmla="*/ 1213854 w 9117878"/>
              <a:gd name="connsiteY6" fmla="*/ 4280000 h 4281672"/>
              <a:gd name="connsiteX7" fmla="*/ 5812 w 9117878"/>
              <a:gd name="connsiteY7" fmla="*/ 4281672 h 4281672"/>
              <a:gd name="connsiteX8" fmla="*/ 6613 w 9117878"/>
              <a:gd name="connsiteY8" fmla="*/ 718270 h 4281672"/>
              <a:gd name="connsiteX9" fmla="*/ 806 w 9117878"/>
              <a:gd name="connsiteY9" fmla="*/ 0 h 4281672"/>
              <a:gd name="connsiteX0" fmla="*/ 1518678 w 10635750"/>
              <a:gd name="connsiteY0" fmla="*/ 0 h 4281672"/>
              <a:gd name="connsiteX1" fmla="*/ 10635750 w 10635750"/>
              <a:gd name="connsiteY1" fmla="*/ 0 h 4281672"/>
              <a:gd name="connsiteX2" fmla="*/ 10635750 w 10635750"/>
              <a:gd name="connsiteY2" fmla="*/ 4006425 h 4281672"/>
              <a:gd name="connsiteX3" fmla="*/ 2864686 w 10635750"/>
              <a:gd name="connsiteY3" fmla="*/ 4004170 h 4281672"/>
              <a:gd name="connsiteX4" fmla="*/ 2782229 w 10635750"/>
              <a:gd name="connsiteY4" fmla="*/ 4071617 h 4281672"/>
              <a:gd name="connsiteX5" fmla="*/ 2780102 w 10635750"/>
              <a:gd name="connsiteY5" fmla="*/ 4220084 h 4281672"/>
              <a:gd name="connsiteX6" fmla="*/ 2731726 w 10635750"/>
              <a:gd name="connsiteY6" fmla="*/ 4280000 h 4281672"/>
              <a:gd name="connsiteX7" fmla="*/ 1523684 w 10635750"/>
              <a:gd name="connsiteY7" fmla="*/ 4281672 h 4281672"/>
              <a:gd name="connsiteX8" fmla="*/ 1518678 w 10635750"/>
              <a:gd name="connsiteY8" fmla="*/ 0 h 4281672"/>
              <a:gd name="connsiteX0" fmla="*/ 197169 w 9314241"/>
              <a:gd name="connsiteY0" fmla="*/ 0 h 4281672"/>
              <a:gd name="connsiteX1" fmla="*/ 9314241 w 9314241"/>
              <a:gd name="connsiteY1" fmla="*/ 0 h 4281672"/>
              <a:gd name="connsiteX2" fmla="*/ 9314241 w 9314241"/>
              <a:gd name="connsiteY2" fmla="*/ 4006425 h 4281672"/>
              <a:gd name="connsiteX3" fmla="*/ 1543177 w 9314241"/>
              <a:gd name="connsiteY3" fmla="*/ 4004170 h 4281672"/>
              <a:gd name="connsiteX4" fmla="*/ 1460720 w 9314241"/>
              <a:gd name="connsiteY4" fmla="*/ 4071617 h 4281672"/>
              <a:gd name="connsiteX5" fmla="*/ 1458593 w 9314241"/>
              <a:gd name="connsiteY5" fmla="*/ 4220084 h 4281672"/>
              <a:gd name="connsiteX6" fmla="*/ 1410217 w 9314241"/>
              <a:gd name="connsiteY6" fmla="*/ 4280000 h 4281672"/>
              <a:gd name="connsiteX7" fmla="*/ 202175 w 9314241"/>
              <a:gd name="connsiteY7" fmla="*/ 4281672 h 4281672"/>
              <a:gd name="connsiteX8" fmla="*/ 197169 w 9314241"/>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201866 w 9117072"/>
              <a:gd name="connsiteY6" fmla="*/ 4286583 h 4286583"/>
              <a:gd name="connsiteX7" fmla="*/ 5006 w 9117072"/>
              <a:gd name="connsiteY7" fmla="*/ 4281672 h 4286583"/>
              <a:gd name="connsiteX8" fmla="*/ 0 w 9117072"/>
              <a:gd name="connsiteY8" fmla="*/ 0 h 4286583"/>
              <a:gd name="connsiteX0" fmla="*/ 0 w 9117072"/>
              <a:gd name="connsiteY0" fmla="*/ 0 h 4349117"/>
              <a:gd name="connsiteX1" fmla="*/ 9117072 w 9117072"/>
              <a:gd name="connsiteY1" fmla="*/ 0 h 4349117"/>
              <a:gd name="connsiteX2" fmla="*/ 9117072 w 9117072"/>
              <a:gd name="connsiteY2" fmla="*/ 4006425 h 4349117"/>
              <a:gd name="connsiteX3" fmla="*/ 1346008 w 9117072"/>
              <a:gd name="connsiteY3" fmla="*/ 4004170 h 4349117"/>
              <a:gd name="connsiteX4" fmla="*/ 1263551 w 9117072"/>
              <a:gd name="connsiteY4" fmla="*/ 4071617 h 4349117"/>
              <a:gd name="connsiteX5" fmla="*/ 1261424 w 9117072"/>
              <a:gd name="connsiteY5" fmla="*/ 4220084 h 4349117"/>
              <a:gd name="connsiteX6" fmla="*/ 1193480 w 9117072"/>
              <a:gd name="connsiteY6" fmla="*/ 4349117 h 4349117"/>
              <a:gd name="connsiteX7" fmla="*/ 5006 w 9117072"/>
              <a:gd name="connsiteY7" fmla="*/ 4281672 h 4349117"/>
              <a:gd name="connsiteX8" fmla="*/ 0 w 9117072"/>
              <a:gd name="connsiteY8" fmla="*/ 0 h 4349117"/>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196276 w 9117072"/>
              <a:gd name="connsiteY6" fmla="*/ 4286583 h 4286583"/>
              <a:gd name="connsiteX7" fmla="*/ 5006 w 9117072"/>
              <a:gd name="connsiteY7" fmla="*/ 4281672 h 4286583"/>
              <a:gd name="connsiteX8" fmla="*/ 0 w 9117072"/>
              <a:gd name="connsiteY8" fmla="*/ 0 h 4286583"/>
              <a:gd name="connsiteX0" fmla="*/ 0 w 9117072"/>
              <a:gd name="connsiteY0" fmla="*/ 0 h 4363937"/>
              <a:gd name="connsiteX1" fmla="*/ 9117072 w 9117072"/>
              <a:gd name="connsiteY1" fmla="*/ 0 h 4363937"/>
              <a:gd name="connsiteX2" fmla="*/ 9117072 w 9117072"/>
              <a:gd name="connsiteY2" fmla="*/ 4006425 h 4363937"/>
              <a:gd name="connsiteX3" fmla="*/ 1346008 w 9117072"/>
              <a:gd name="connsiteY3" fmla="*/ 4004170 h 4363937"/>
              <a:gd name="connsiteX4" fmla="*/ 1263551 w 9117072"/>
              <a:gd name="connsiteY4" fmla="*/ 4071617 h 4363937"/>
              <a:gd name="connsiteX5" fmla="*/ 1261424 w 9117072"/>
              <a:gd name="connsiteY5" fmla="*/ 4220084 h 4363937"/>
              <a:gd name="connsiteX6" fmla="*/ 1196276 w 9117072"/>
              <a:gd name="connsiteY6" fmla="*/ 4286583 h 4363937"/>
              <a:gd name="connsiteX7" fmla="*/ 5006 w 9117072"/>
              <a:gd name="connsiteY7" fmla="*/ 4281672 h 4363937"/>
              <a:gd name="connsiteX8" fmla="*/ 0 w 9117072"/>
              <a:gd name="connsiteY8" fmla="*/ 0 h 4363937"/>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196276 w 9117072"/>
              <a:gd name="connsiteY6" fmla="*/ 4286583 h 4286583"/>
              <a:gd name="connsiteX7" fmla="*/ 5006 w 9117072"/>
              <a:gd name="connsiteY7" fmla="*/ 4281672 h 4286583"/>
              <a:gd name="connsiteX8" fmla="*/ 0 w 9117072"/>
              <a:gd name="connsiteY8" fmla="*/ 0 h 4286583"/>
              <a:gd name="connsiteX0" fmla="*/ 0 w 9117072"/>
              <a:gd name="connsiteY0" fmla="*/ 0 h 4414942"/>
              <a:gd name="connsiteX1" fmla="*/ 9117072 w 9117072"/>
              <a:gd name="connsiteY1" fmla="*/ 0 h 4414942"/>
              <a:gd name="connsiteX2" fmla="*/ 9117072 w 9117072"/>
              <a:gd name="connsiteY2" fmla="*/ 4006425 h 4414942"/>
              <a:gd name="connsiteX3" fmla="*/ 1346008 w 9117072"/>
              <a:gd name="connsiteY3" fmla="*/ 4004170 h 4414942"/>
              <a:gd name="connsiteX4" fmla="*/ 1263551 w 9117072"/>
              <a:gd name="connsiteY4" fmla="*/ 4071617 h 4414942"/>
              <a:gd name="connsiteX5" fmla="*/ 1261424 w 9117072"/>
              <a:gd name="connsiteY5" fmla="*/ 4220084 h 4414942"/>
              <a:gd name="connsiteX6" fmla="*/ 1182298 w 9117072"/>
              <a:gd name="connsiteY6" fmla="*/ 4414942 h 4414942"/>
              <a:gd name="connsiteX7" fmla="*/ 5006 w 9117072"/>
              <a:gd name="connsiteY7" fmla="*/ 4281672 h 4414942"/>
              <a:gd name="connsiteX8" fmla="*/ 0 w 9117072"/>
              <a:gd name="connsiteY8" fmla="*/ 0 h 4414942"/>
              <a:gd name="connsiteX0" fmla="*/ 0 w 9117072"/>
              <a:gd name="connsiteY0" fmla="*/ 0 h 4283291"/>
              <a:gd name="connsiteX1" fmla="*/ 9117072 w 9117072"/>
              <a:gd name="connsiteY1" fmla="*/ 0 h 4283291"/>
              <a:gd name="connsiteX2" fmla="*/ 9117072 w 9117072"/>
              <a:gd name="connsiteY2" fmla="*/ 4006425 h 4283291"/>
              <a:gd name="connsiteX3" fmla="*/ 1346008 w 9117072"/>
              <a:gd name="connsiteY3" fmla="*/ 4004170 h 4283291"/>
              <a:gd name="connsiteX4" fmla="*/ 1263551 w 9117072"/>
              <a:gd name="connsiteY4" fmla="*/ 4071617 h 4283291"/>
              <a:gd name="connsiteX5" fmla="*/ 1261424 w 9117072"/>
              <a:gd name="connsiteY5" fmla="*/ 4220084 h 4283291"/>
              <a:gd name="connsiteX6" fmla="*/ 1204663 w 9117072"/>
              <a:gd name="connsiteY6" fmla="*/ 4283291 h 4283291"/>
              <a:gd name="connsiteX7" fmla="*/ 5006 w 9117072"/>
              <a:gd name="connsiteY7" fmla="*/ 4281672 h 4283291"/>
              <a:gd name="connsiteX8" fmla="*/ 0 w 9117072"/>
              <a:gd name="connsiteY8" fmla="*/ 0 h 4283291"/>
              <a:gd name="connsiteX0" fmla="*/ 0 w 9117072"/>
              <a:gd name="connsiteY0" fmla="*/ 0 h 4287086"/>
              <a:gd name="connsiteX1" fmla="*/ 9117072 w 9117072"/>
              <a:gd name="connsiteY1" fmla="*/ 0 h 4287086"/>
              <a:gd name="connsiteX2" fmla="*/ 9117072 w 9117072"/>
              <a:gd name="connsiteY2" fmla="*/ 4006425 h 4287086"/>
              <a:gd name="connsiteX3" fmla="*/ 1346008 w 9117072"/>
              <a:gd name="connsiteY3" fmla="*/ 4004170 h 4287086"/>
              <a:gd name="connsiteX4" fmla="*/ 1263551 w 9117072"/>
              <a:gd name="connsiteY4" fmla="*/ 4071617 h 4287086"/>
              <a:gd name="connsiteX5" fmla="*/ 1261424 w 9117072"/>
              <a:gd name="connsiteY5" fmla="*/ 4220084 h 4287086"/>
              <a:gd name="connsiteX6" fmla="*/ 1204663 w 9117072"/>
              <a:gd name="connsiteY6" fmla="*/ 4283291 h 4287086"/>
              <a:gd name="connsiteX7" fmla="*/ 5006 w 9117072"/>
              <a:gd name="connsiteY7" fmla="*/ 4281672 h 4287086"/>
              <a:gd name="connsiteX8" fmla="*/ 0 w 9117072"/>
              <a:gd name="connsiteY8" fmla="*/ 0 h 4287086"/>
              <a:gd name="connsiteX0" fmla="*/ 0 w 9117072"/>
              <a:gd name="connsiteY0" fmla="*/ 0 h 4295952"/>
              <a:gd name="connsiteX1" fmla="*/ 9117072 w 9117072"/>
              <a:gd name="connsiteY1" fmla="*/ 0 h 4295952"/>
              <a:gd name="connsiteX2" fmla="*/ 9117072 w 9117072"/>
              <a:gd name="connsiteY2" fmla="*/ 4006425 h 4295952"/>
              <a:gd name="connsiteX3" fmla="*/ 1346008 w 9117072"/>
              <a:gd name="connsiteY3" fmla="*/ 4004170 h 4295952"/>
              <a:gd name="connsiteX4" fmla="*/ 1263551 w 9117072"/>
              <a:gd name="connsiteY4" fmla="*/ 4071617 h 4295952"/>
              <a:gd name="connsiteX5" fmla="*/ 1261424 w 9117072"/>
              <a:gd name="connsiteY5" fmla="*/ 4220084 h 4295952"/>
              <a:gd name="connsiteX6" fmla="*/ 1204663 w 9117072"/>
              <a:gd name="connsiteY6" fmla="*/ 4283291 h 4295952"/>
              <a:gd name="connsiteX7" fmla="*/ 5006 w 9117072"/>
              <a:gd name="connsiteY7" fmla="*/ 4281672 h 4295952"/>
              <a:gd name="connsiteX8" fmla="*/ 0 w 9117072"/>
              <a:gd name="connsiteY8" fmla="*/ 0 h 4295952"/>
              <a:gd name="connsiteX0" fmla="*/ 0 w 9117072"/>
              <a:gd name="connsiteY0" fmla="*/ 0 h 4287086"/>
              <a:gd name="connsiteX1" fmla="*/ 9117072 w 9117072"/>
              <a:gd name="connsiteY1" fmla="*/ 0 h 4287086"/>
              <a:gd name="connsiteX2" fmla="*/ 9117072 w 9117072"/>
              <a:gd name="connsiteY2" fmla="*/ 4006425 h 4287086"/>
              <a:gd name="connsiteX3" fmla="*/ 1346008 w 9117072"/>
              <a:gd name="connsiteY3" fmla="*/ 4004170 h 4287086"/>
              <a:gd name="connsiteX4" fmla="*/ 1263551 w 9117072"/>
              <a:gd name="connsiteY4" fmla="*/ 4071617 h 4287086"/>
              <a:gd name="connsiteX5" fmla="*/ 1261424 w 9117072"/>
              <a:gd name="connsiteY5" fmla="*/ 4220084 h 4287086"/>
              <a:gd name="connsiteX6" fmla="*/ 1204663 w 9117072"/>
              <a:gd name="connsiteY6" fmla="*/ 4283291 h 4287086"/>
              <a:gd name="connsiteX7" fmla="*/ 5006 w 9117072"/>
              <a:gd name="connsiteY7" fmla="*/ 4281672 h 4287086"/>
              <a:gd name="connsiteX8" fmla="*/ 0 w 9117072"/>
              <a:gd name="connsiteY8" fmla="*/ 0 h 4287086"/>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346616 w 9117072"/>
              <a:gd name="connsiteY4" fmla="*/ 4082794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346616 w 9117072"/>
              <a:gd name="connsiteY4" fmla="*/ 4082794 h 4286078"/>
              <a:gd name="connsiteX5" fmla="*/ 1349658 w 9117072"/>
              <a:gd name="connsiteY5" fmla="*/ 4242437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81672 h 4294461"/>
              <a:gd name="connsiteX8" fmla="*/ 0 w 9117072"/>
              <a:gd name="connsiteY8" fmla="*/ 0 h 4294461"/>
              <a:gd name="connsiteX0" fmla="*/ 0 w 9117072"/>
              <a:gd name="connsiteY0" fmla="*/ 0 h 4298976"/>
              <a:gd name="connsiteX1" fmla="*/ 9117072 w 9117072"/>
              <a:gd name="connsiteY1" fmla="*/ 0 h 4298976"/>
              <a:gd name="connsiteX2" fmla="*/ 9117072 w 9117072"/>
              <a:gd name="connsiteY2" fmla="*/ 4006425 h 4298976"/>
              <a:gd name="connsiteX3" fmla="*/ 1419581 w 9117072"/>
              <a:gd name="connsiteY3" fmla="*/ 4006964 h 4298976"/>
              <a:gd name="connsiteX4" fmla="*/ 1346616 w 9117072"/>
              <a:gd name="connsiteY4" fmla="*/ 4082794 h 4298976"/>
              <a:gd name="connsiteX5" fmla="*/ 1349658 w 9117072"/>
              <a:gd name="connsiteY5" fmla="*/ 4242437 h 4298976"/>
              <a:gd name="connsiteX6" fmla="*/ 1294848 w 9117072"/>
              <a:gd name="connsiteY6" fmla="*/ 4291674 h 4298976"/>
              <a:gd name="connsiteX7" fmla="*/ 3568 w 9117072"/>
              <a:gd name="connsiteY7" fmla="*/ 4298436 h 4298976"/>
              <a:gd name="connsiteX8" fmla="*/ 0 w 9117072"/>
              <a:gd name="connsiteY8" fmla="*/ 0 h 4298976"/>
              <a:gd name="connsiteX0" fmla="*/ 0 w 9117072"/>
              <a:gd name="connsiteY0" fmla="*/ 0 h 4296182"/>
              <a:gd name="connsiteX1" fmla="*/ 9117072 w 9117072"/>
              <a:gd name="connsiteY1" fmla="*/ 0 h 4296182"/>
              <a:gd name="connsiteX2" fmla="*/ 9117072 w 9117072"/>
              <a:gd name="connsiteY2" fmla="*/ 4006425 h 4296182"/>
              <a:gd name="connsiteX3" fmla="*/ 1419581 w 9117072"/>
              <a:gd name="connsiteY3" fmla="*/ 4006964 h 4296182"/>
              <a:gd name="connsiteX4" fmla="*/ 1346616 w 9117072"/>
              <a:gd name="connsiteY4" fmla="*/ 4082794 h 4296182"/>
              <a:gd name="connsiteX5" fmla="*/ 1349658 w 9117072"/>
              <a:gd name="connsiteY5" fmla="*/ 4242437 h 4296182"/>
              <a:gd name="connsiteX6" fmla="*/ 1294848 w 9117072"/>
              <a:gd name="connsiteY6" fmla="*/ 4291674 h 4296182"/>
              <a:gd name="connsiteX7" fmla="*/ 3568 w 9117072"/>
              <a:gd name="connsiteY7" fmla="*/ 4295642 h 4296182"/>
              <a:gd name="connsiteX8" fmla="*/ 0 w 9117072"/>
              <a:gd name="connsiteY8" fmla="*/ 0 h 4296182"/>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4461"/>
              <a:gd name="connsiteX1" fmla="*/ 9117072 w 9117072"/>
              <a:gd name="connsiteY1" fmla="*/ 0 h 4294461"/>
              <a:gd name="connsiteX2" fmla="*/ 9117072 w 9117072"/>
              <a:gd name="connsiteY2" fmla="*/ 4006425 h 4294461"/>
              <a:gd name="connsiteX3" fmla="*/ 1410087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3963"/>
              <a:gd name="connsiteX1" fmla="*/ 9117072 w 9117072"/>
              <a:gd name="connsiteY1" fmla="*/ 0 h 4293963"/>
              <a:gd name="connsiteX2" fmla="*/ 9117072 w 9117072"/>
              <a:gd name="connsiteY2" fmla="*/ 4006425 h 4293963"/>
              <a:gd name="connsiteX3" fmla="*/ 1410087 w 9117072"/>
              <a:gd name="connsiteY3" fmla="*/ 4006964 h 4293963"/>
              <a:gd name="connsiteX4" fmla="*/ 1346616 w 9117072"/>
              <a:gd name="connsiteY4" fmla="*/ 4082794 h 4293963"/>
              <a:gd name="connsiteX5" fmla="*/ 1349658 w 9117072"/>
              <a:gd name="connsiteY5" fmla="*/ 4242437 h 4293963"/>
              <a:gd name="connsiteX6" fmla="*/ 1294848 w 9117072"/>
              <a:gd name="connsiteY6" fmla="*/ 4291674 h 4293963"/>
              <a:gd name="connsiteX7" fmla="*/ 3568 w 9117072"/>
              <a:gd name="connsiteY7" fmla="*/ 4292848 h 4293963"/>
              <a:gd name="connsiteX8" fmla="*/ 0 w 9117072"/>
              <a:gd name="connsiteY8" fmla="*/ 0 h 4293963"/>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46616 w 9117072"/>
              <a:gd name="connsiteY4" fmla="*/ 4077205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51363 w 9117072"/>
              <a:gd name="connsiteY4" fmla="*/ 4085589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51363 w 9117072"/>
              <a:gd name="connsiteY4" fmla="*/ 4085589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7072" h="4293964">
                <a:moveTo>
                  <a:pt x="0" y="0"/>
                </a:moveTo>
                <a:lnTo>
                  <a:pt x="9117072" y="0"/>
                </a:lnTo>
                <a:lnTo>
                  <a:pt x="9117072" y="4006425"/>
                </a:lnTo>
                <a:lnTo>
                  <a:pt x="1410087" y="4006964"/>
                </a:lnTo>
                <a:cubicBezTo>
                  <a:pt x="1362013" y="4011137"/>
                  <a:pt x="1351017" y="4033148"/>
                  <a:pt x="1351363" y="4085589"/>
                </a:cubicBezTo>
                <a:cubicBezTo>
                  <a:pt x="1351711" y="4151196"/>
                  <a:pt x="1351391" y="4200554"/>
                  <a:pt x="1349658" y="4242437"/>
                </a:cubicBezTo>
                <a:cubicBezTo>
                  <a:pt x="1347925" y="4284320"/>
                  <a:pt x="1334479" y="4289384"/>
                  <a:pt x="1294848" y="4291674"/>
                </a:cubicBezTo>
                <a:cubicBezTo>
                  <a:pt x="1255217" y="4293964"/>
                  <a:pt x="403454" y="4293388"/>
                  <a:pt x="3568" y="4292848"/>
                </a:cubicBezTo>
                <a:cubicBezTo>
                  <a:pt x="1761" y="3267521"/>
                  <a:pt x="239" y="1086814"/>
                  <a:pt x="0" y="0"/>
                </a:cubicBezTo>
                <a:close/>
              </a:path>
            </a:pathLst>
          </a:custGeom>
        </p:spPr>
        <p:txBody>
          <a:bodyPr/>
          <a:lstStyle>
            <a:lvl1pPr>
              <a:defRPr lang="en-GB" dirty="0"/>
            </a:lvl1pPr>
          </a:lstStyle>
          <a:p>
            <a:endParaRPr lang="en-GB" dirty="0"/>
          </a:p>
        </p:txBody>
      </p:sp>
      <p:sp>
        <p:nvSpPr>
          <p:cNvPr id="9" name="Rubrik 1"/>
          <p:cNvSpPr>
            <a:spLocks noGrp="1"/>
          </p:cNvSpPr>
          <p:nvPr>
            <p:ph type="title" hasCustomPrompt="1"/>
          </p:nvPr>
        </p:nvSpPr>
        <p:spPr>
          <a:xfrm>
            <a:off x="1619250" y="323613"/>
            <a:ext cx="6935788" cy="501254"/>
          </a:xfrm>
        </p:spPr>
        <p:txBody>
          <a:bodyPr/>
          <a:lstStyle/>
          <a:p>
            <a:r>
              <a:rPr lang="sv-SE" dirty="0" err="1" smtClean="0"/>
              <a:t>Chapter</a:t>
            </a:r>
            <a:r>
              <a:rPr lang="sv-SE" dirty="0" smtClean="0"/>
              <a:t> </a:t>
            </a:r>
            <a:r>
              <a:rPr lang="sv-SE" dirty="0" err="1" smtClean="0"/>
              <a:t>heading</a:t>
            </a:r>
            <a:endParaRPr lang="en-GB" dirty="0"/>
          </a:p>
        </p:txBody>
      </p:sp>
      <p:sp>
        <p:nvSpPr>
          <p:cNvPr id="7"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10"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066800"/>
            <a:ext cx="6935788" cy="3178969"/>
          </a:xfrm>
        </p:spPr>
        <p:txBody>
          <a:bodyPr/>
          <a:lstStyle/>
          <a:p>
            <a:endParaRPr lang="en-GB" dirty="0"/>
          </a:p>
        </p:txBody>
      </p:sp>
      <p:sp>
        <p:nvSpPr>
          <p:cNvPr id="9"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7"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10"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6"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7" name="Picture 2"/>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5" y="258366"/>
            <a:ext cx="514350"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Platshållare för innehåll 2"/>
          <p:cNvSpPr>
            <a:spLocks noGrp="1"/>
          </p:cNvSpPr>
          <p:nvPr>
            <p:ph idx="1"/>
          </p:nvPr>
        </p:nvSpPr>
        <p:spPr>
          <a:xfrm>
            <a:off x="1619250" y="1066801"/>
            <a:ext cx="6935788"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14"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8" name="Platshållare för datum 3"/>
          <p:cNvSpPr>
            <a:spLocks noGrp="1"/>
          </p:cNvSpPr>
          <p:nvPr>
            <p:ph type="dt" sz="half" idx="10"/>
          </p:nvPr>
        </p:nvSpPr>
        <p:spPr>
          <a:xfrm>
            <a:off x="5580112" y="4716382"/>
            <a:ext cx="2133600" cy="273844"/>
          </a:xfrm>
        </p:spPr>
        <p:txBody>
          <a:bodyPr/>
          <a:lstStyle>
            <a:lvl1pPr>
              <a:defRPr sz="1100">
                <a:solidFill>
                  <a:schemeClr val="tx1"/>
                </a:solidFill>
              </a:defRPr>
            </a:lvl1pPr>
          </a:lstStyle>
          <a:p>
            <a:fld id="{CFCB38AA-14D0-4B67-BE5B-608C5A8A7489}" type="datetimeFigureOut">
              <a:rPr lang="sv-SE" smtClean="0"/>
              <a:pPr/>
              <a:t>2015-11-10</a:t>
            </a:fld>
            <a:endParaRPr lang="sv-SE"/>
          </a:p>
        </p:txBody>
      </p:sp>
      <p:sp>
        <p:nvSpPr>
          <p:cNvPr id="13" name="Platshållare för bildnummer 5"/>
          <p:cNvSpPr>
            <a:spLocks noGrp="1"/>
          </p:cNvSpPr>
          <p:nvPr>
            <p:ph type="sldNum" sz="quarter" idx="12"/>
          </p:nvPr>
        </p:nvSpPr>
        <p:spPr>
          <a:xfrm>
            <a:off x="8172400" y="4724617"/>
            <a:ext cx="531863" cy="273844"/>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27299073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303652"/>
            <a:ext cx="6935788" cy="501254"/>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187054"/>
            <a:ext cx="6935788"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2015-11-10</a:t>
            </a:fld>
            <a:endParaRPr lang="sv-SE"/>
          </a:p>
        </p:txBody>
      </p:sp>
      <p:sp>
        <p:nvSpPr>
          <p:cNvPr id="9" name="Platshållare för bildnummer 5"/>
          <p:cNvSpPr>
            <a:spLocks noGrp="1"/>
          </p:cNvSpPr>
          <p:nvPr>
            <p:ph type="sldNum" sz="quarter" idx="12"/>
          </p:nvPr>
        </p:nvSpPr>
        <p:spPr>
          <a:xfrm>
            <a:off x="8172400" y="4726058"/>
            <a:ext cx="531863" cy="273844"/>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4758975"/>
            <a:ext cx="2895600" cy="273844"/>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6791570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323613"/>
            <a:ext cx="6935788" cy="501254"/>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069975"/>
            <a:ext cx="6935788" cy="3175793"/>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5" y="258366"/>
            <a:ext cx="514350"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4731544"/>
            <a:ext cx="2895600" cy="273844"/>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400" y="4731544"/>
            <a:ext cx="531863" cy="273844"/>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4716382"/>
            <a:ext cx="2133600" cy="273844"/>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10/11/2015</a:t>
            </a:fld>
            <a:endParaRPr lang="en-GB" dirty="0"/>
          </a:p>
        </p:txBody>
      </p:sp>
      <p:sp>
        <p:nvSpPr>
          <p:cNvPr id="9" name="Rektangel 12"/>
          <p:cNvSpPr/>
          <p:nvPr/>
        </p:nvSpPr>
        <p:spPr>
          <a:xfrm>
            <a:off x="0" y="4478534"/>
            <a:ext cx="9144000" cy="68154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349548 w 9144000"/>
              <a:gd name="connsiteY21" fmla="*/ 2850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2489 w 9144000"/>
              <a:gd name="connsiteY20" fmla="*/ 189235 h 908720"/>
              <a:gd name="connsiteX21" fmla="*/ 1349548 w 9144000"/>
              <a:gd name="connsiteY21" fmla="*/ 2850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349548 w 9144000"/>
              <a:gd name="connsiteY20" fmla="*/ 285049 h 908720"/>
              <a:gd name="connsiteX21" fmla="*/ 1347166 w 9144000"/>
              <a:gd name="connsiteY21" fmla="*/ 82173 h 908720"/>
              <a:gd name="connsiteX22" fmla="*/ 1405535 w 9144000"/>
              <a:gd name="connsiteY22"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349548 w 9144000"/>
              <a:gd name="connsiteY19" fmla="*/ 285049 h 908720"/>
              <a:gd name="connsiteX20" fmla="*/ 1347166 w 9144000"/>
              <a:gd name="connsiteY20" fmla="*/ 82173 h 908720"/>
              <a:gd name="connsiteX21" fmla="*/ 1405535 w 9144000"/>
              <a:gd name="connsiteY21"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77730 w 9144000"/>
              <a:gd name="connsiteY17" fmla="*/ 329877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277730 w 9144000"/>
              <a:gd name="connsiteY16" fmla="*/ 329877 h 908720"/>
              <a:gd name="connsiteX17" fmla="*/ 1349548 w 9144000"/>
              <a:gd name="connsiteY17" fmla="*/ 285049 h 908720"/>
              <a:gd name="connsiteX18" fmla="*/ 1347166 w 9144000"/>
              <a:gd name="connsiteY18" fmla="*/ 82173 h 908720"/>
              <a:gd name="connsiteX19" fmla="*/ 1405535 w 9144000"/>
              <a:gd name="connsiteY19"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1277730 w 9144000"/>
              <a:gd name="connsiteY15" fmla="*/ 329877 h 908720"/>
              <a:gd name="connsiteX16" fmla="*/ 1349548 w 9144000"/>
              <a:gd name="connsiteY16" fmla="*/ 285049 h 908720"/>
              <a:gd name="connsiteX17" fmla="*/ 1347166 w 9144000"/>
              <a:gd name="connsiteY17" fmla="*/ 82173 h 908720"/>
              <a:gd name="connsiteX18" fmla="*/ 1405535 w 9144000"/>
              <a:gd name="connsiteY18"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95250 w 9144000"/>
              <a:gd name="connsiteY14" fmla="*/ 244152 h 908720"/>
              <a:gd name="connsiteX15" fmla="*/ 1277730 w 9144000"/>
              <a:gd name="connsiteY15" fmla="*/ 329877 h 908720"/>
              <a:gd name="connsiteX16" fmla="*/ 1349548 w 9144000"/>
              <a:gd name="connsiteY16" fmla="*/ 285049 h 908720"/>
              <a:gd name="connsiteX17" fmla="*/ 1347166 w 9144000"/>
              <a:gd name="connsiteY17" fmla="*/ 82173 h 908720"/>
              <a:gd name="connsiteX18" fmla="*/ 1405535 w 9144000"/>
              <a:gd name="connsiteY18"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4785 w 9144000"/>
              <a:gd name="connsiteY15" fmla="*/ 2596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4785 w 9144000"/>
              <a:gd name="connsiteY15" fmla="*/ 2596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2404 w 9144000"/>
              <a:gd name="connsiteY15" fmla="*/ 24059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2404 w 9144000"/>
              <a:gd name="connsiteY15" fmla="*/ 24059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51929 w 9144000"/>
              <a:gd name="connsiteY15" fmla="*/ 243773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7 w 9144000"/>
              <a:gd name="connsiteY15" fmla="*/ 240597 h 908720"/>
              <a:gd name="connsiteX16" fmla="*/ 1347166 w 9144000"/>
              <a:gd name="connsiteY16" fmla="*/ 82173 h 908720"/>
              <a:gd name="connsiteX17" fmla="*/ 1405535 w 9144000"/>
              <a:gd name="connsiteY17" fmla="*/ 3175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44000" h="908720">
                <a:moveTo>
                  <a:pt x="1405535" y="3175"/>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1277730" y="329877"/>
                </a:lnTo>
                <a:cubicBezTo>
                  <a:pt x="1348269" y="325051"/>
                  <a:pt x="1350277" y="310983"/>
                  <a:pt x="1349547" y="240597"/>
                </a:cubicBezTo>
                <a:cubicBezTo>
                  <a:pt x="1348817" y="170211"/>
                  <a:pt x="1346372" y="141332"/>
                  <a:pt x="1347166" y="82173"/>
                </a:cubicBezTo>
                <a:cubicBezTo>
                  <a:pt x="1350354" y="30713"/>
                  <a:pt x="1362530" y="3175"/>
                  <a:pt x="1405535" y="3175"/>
                </a:cubicBezTo>
                <a:close/>
              </a:path>
            </a:pathLst>
          </a:cu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6" r:id="rId3"/>
    <p:sldLayoutId id="2147483667" r:id="rId4"/>
    <p:sldLayoutId id="2147483668" r:id="rId5"/>
    <p:sldLayoutId id="2147483669" r:id="rId6"/>
    <p:sldLayoutId id="2147483673" r:id="rId7"/>
    <p:sldLayoutId id="2147483671" r:id="rId8"/>
    <p:sldLayoutId id="2147483672" r:id="rId9"/>
    <p:sldLayoutId id="2147483665" r:id="rId10"/>
    <p:sldLayoutId id="2147483676"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th.se/student/framtid/karria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rmAutofit fontScale="90000"/>
          </a:bodyPr>
          <a:lstStyle/>
          <a:p>
            <a:r>
              <a:rPr lang="sv-SE" dirty="0" err="1" smtClean="0"/>
              <a:t>Career</a:t>
            </a:r>
            <a:r>
              <a:rPr lang="sv-SE" dirty="0" smtClean="0"/>
              <a:t> </a:t>
            </a:r>
            <a:r>
              <a:rPr lang="sv-SE" dirty="0" err="1" smtClean="0"/>
              <a:t>development</a:t>
            </a:r>
            <a:r>
              <a:rPr lang="sv-SE" dirty="0" smtClean="0"/>
              <a:t/>
            </a:r>
            <a:br>
              <a:rPr lang="sv-SE" dirty="0" smtClean="0"/>
            </a:br>
            <a:r>
              <a:rPr lang="sv-SE" sz="2000" dirty="0" smtClean="0"/>
              <a:t>Master student</a:t>
            </a:r>
            <a:endParaRPr lang="sv-SE" sz="2000" dirty="0"/>
          </a:p>
        </p:txBody>
      </p:sp>
      <p:sp>
        <p:nvSpPr>
          <p:cNvPr id="5" name="Underrubrik 4"/>
          <p:cNvSpPr>
            <a:spLocks noGrp="1"/>
          </p:cNvSpPr>
          <p:nvPr>
            <p:ph type="subTitle" idx="1"/>
          </p:nvPr>
        </p:nvSpPr>
        <p:spPr/>
        <p:txBody>
          <a:bodyPr>
            <a:noAutofit/>
          </a:bodyPr>
          <a:lstStyle/>
          <a:p>
            <a:r>
              <a:rPr lang="sv-SE" sz="1600" dirty="0" smtClean="0"/>
              <a:t>KTH </a:t>
            </a:r>
            <a:r>
              <a:rPr lang="sv-SE" sz="1600" dirty="0" err="1" smtClean="0"/>
              <a:t>Career</a:t>
            </a:r>
            <a:r>
              <a:rPr lang="sv-SE" sz="1600" dirty="0" smtClean="0"/>
              <a:t>: </a:t>
            </a:r>
            <a:r>
              <a:rPr lang="sv-SE" sz="1600" dirty="0" smtClean="0">
                <a:hlinkClick r:id="rId3"/>
              </a:rPr>
              <a:t>www.kth.se/student/framtid/karriar</a:t>
            </a:r>
            <a:r>
              <a:rPr lang="sv-SE" sz="1600" dirty="0" smtClean="0"/>
              <a:t> </a:t>
            </a:r>
            <a:r>
              <a:rPr lang="sv-SE" sz="1000" dirty="0" smtClean="0"/>
              <a:t>(English pages!)</a:t>
            </a:r>
            <a:endParaRPr lang="sv-SE" sz="1000" dirty="0"/>
          </a:p>
          <a:p>
            <a:r>
              <a:rPr lang="sv-SE" sz="1600" dirty="0" err="1" smtClean="0"/>
              <a:t>Joséphine</a:t>
            </a:r>
            <a:r>
              <a:rPr lang="sv-SE" sz="1600" dirty="0" smtClean="0"/>
              <a:t> Häckner Posse, Elin Fellers</a:t>
            </a:r>
            <a:br>
              <a:rPr lang="sv-SE" sz="1600" dirty="0" smtClean="0"/>
            </a:br>
            <a:endParaRPr lang="sv-SE" sz="1600" dirty="0"/>
          </a:p>
        </p:txBody>
      </p:sp>
    </p:spTree>
    <p:extLst>
      <p:ext uri="{BB962C8B-B14F-4D97-AF65-F5344CB8AC3E}">
        <p14:creationId xmlns:p14="http://schemas.microsoft.com/office/powerpoint/2010/main" val="112902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Content</a:t>
            </a:r>
            <a:r>
              <a:rPr lang="sv-SE" dirty="0" smtClean="0"/>
              <a:t> seminars fall 2015</a:t>
            </a:r>
            <a:endParaRPr lang="sv-SE" dirty="0"/>
          </a:p>
        </p:txBody>
      </p:sp>
      <p:graphicFrame>
        <p:nvGraphicFramePr>
          <p:cNvPr id="4" name="Tabell 3"/>
          <p:cNvGraphicFramePr>
            <a:graphicFrameLocks noGrp="1"/>
          </p:cNvGraphicFramePr>
          <p:nvPr>
            <p:extLst>
              <p:ext uri="{D42A27DB-BD31-4B8C-83A1-F6EECF244321}">
                <p14:modId xmlns:p14="http://schemas.microsoft.com/office/powerpoint/2010/main" val="3106730184"/>
              </p:ext>
            </p:extLst>
          </p:nvPr>
        </p:nvGraphicFramePr>
        <p:xfrm>
          <a:off x="1368729" y="916223"/>
          <a:ext cx="6096000" cy="3388360"/>
        </p:xfrm>
        <a:graphic>
          <a:graphicData uri="http://schemas.openxmlformats.org/drawingml/2006/table">
            <a:tbl>
              <a:tblPr firstRow="1" bandRow="1">
                <a:tableStyleId>{5C22544A-7EE6-4342-B048-85BDC9FD1C3A}</a:tableStyleId>
              </a:tblPr>
              <a:tblGrid>
                <a:gridCol w="598098"/>
                <a:gridCol w="3372928"/>
                <a:gridCol w="2124974"/>
              </a:tblGrid>
              <a:tr h="370840">
                <a:tc>
                  <a:txBody>
                    <a:bodyPr/>
                    <a:lstStyle/>
                    <a:p>
                      <a:r>
                        <a:rPr lang="sv-SE" sz="1400" dirty="0" smtClean="0"/>
                        <a:t>Date</a:t>
                      </a:r>
                      <a:endParaRPr lang="sv-SE" sz="1400" dirty="0"/>
                    </a:p>
                  </a:txBody>
                  <a:tcPr/>
                </a:tc>
                <a:tc>
                  <a:txBody>
                    <a:bodyPr/>
                    <a:lstStyle/>
                    <a:p>
                      <a:r>
                        <a:rPr lang="sv-SE" sz="1400" dirty="0" err="1" smtClean="0"/>
                        <a:t>Content</a:t>
                      </a:r>
                      <a:endParaRPr lang="sv-SE" sz="1400" dirty="0"/>
                    </a:p>
                  </a:txBody>
                  <a:tcPr/>
                </a:tc>
                <a:tc>
                  <a:txBody>
                    <a:bodyPr/>
                    <a:lstStyle/>
                    <a:p>
                      <a:r>
                        <a:rPr lang="sv-SE" sz="1400" dirty="0" err="1" smtClean="0"/>
                        <a:t>Venue</a:t>
                      </a:r>
                      <a:endParaRPr lang="sv-SE" sz="1400" dirty="0"/>
                    </a:p>
                  </a:txBody>
                  <a:tcPr/>
                </a:tc>
              </a:tr>
              <a:tr h="383372">
                <a:tc>
                  <a:txBody>
                    <a:bodyPr/>
                    <a:lstStyle/>
                    <a:p>
                      <a:r>
                        <a:rPr lang="sv-SE" sz="1200" dirty="0" smtClean="0"/>
                        <a:t>3/11</a:t>
                      </a:r>
                      <a:endParaRPr lang="sv-SE" sz="1200" dirty="0"/>
                    </a:p>
                  </a:txBody>
                  <a:tcPr/>
                </a:tc>
                <a:tc>
                  <a:txBody>
                    <a:bodyPr/>
                    <a:lstStyle/>
                    <a:p>
                      <a:r>
                        <a:rPr lang="sv-SE" sz="1200" dirty="0" smtClean="0"/>
                        <a:t>Step 1: </a:t>
                      </a:r>
                      <a:r>
                        <a:rPr lang="sv-SE" sz="1200" i="1" dirty="0" err="1" smtClean="0"/>
                        <a:t>Career</a:t>
                      </a:r>
                      <a:r>
                        <a:rPr lang="sv-SE" sz="1200" i="1" dirty="0" smtClean="0"/>
                        <a:t> </a:t>
                      </a:r>
                      <a:r>
                        <a:rPr lang="sv-SE" sz="1200" i="1" dirty="0" err="1" smtClean="0"/>
                        <a:t>development</a:t>
                      </a:r>
                      <a:r>
                        <a:rPr lang="sv-SE" sz="1200" i="1" dirty="0" smtClean="0"/>
                        <a:t> – </a:t>
                      </a:r>
                      <a:r>
                        <a:rPr lang="sv-SE" sz="1200" i="1" dirty="0" err="1" smtClean="0"/>
                        <a:t>Who</a:t>
                      </a:r>
                      <a:r>
                        <a:rPr lang="sv-SE" sz="1200" i="1" baseline="0" dirty="0" smtClean="0"/>
                        <a:t> </a:t>
                      </a:r>
                      <a:r>
                        <a:rPr lang="sv-SE" sz="1200" i="1" baseline="0" dirty="0" err="1" smtClean="0"/>
                        <a:t>am</a:t>
                      </a:r>
                      <a:r>
                        <a:rPr lang="sv-SE" sz="1200" i="1" baseline="0" dirty="0" smtClean="0"/>
                        <a:t> I? </a:t>
                      </a:r>
                      <a:r>
                        <a:rPr lang="sv-SE" sz="1200" i="1" baseline="0" dirty="0" err="1" smtClean="0"/>
                        <a:t>What</a:t>
                      </a:r>
                      <a:r>
                        <a:rPr lang="sv-SE" sz="1200" i="1" baseline="0" dirty="0" smtClean="0"/>
                        <a:t> </a:t>
                      </a:r>
                      <a:r>
                        <a:rPr lang="sv-SE" sz="1200" i="1" baseline="0" dirty="0" err="1" smtClean="0"/>
                        <a:t>are</a:t>
                      </a:r>
                      <a:r>
                        <a:rPr lang="sv-SE" sz="1200" i="1" baseline="0" dirty="0" smtClean="0"/>
                        <a:t> my </a:t>
                      </a:r>
                      <a:r>
                        <a:rPr lang="sv-SE" sz="1200" i="1" baseline="0" dirty="0" err="1" smtClean="0"/>
                        <a:t>strenghts</a:t>
                      </a:r>
                      <a:r>
                        <a:rPr lang="sv-SE" sz="1200" i="1" baseline="0" dirty="0" smtClean="0"/>
                        <a:t>?  </a:t>
                      </a:r>
                      <a:r>
                        <a:rPr lang="sv-SE" sz="1200" i="1" baseline="0" dirty="0" err="1" smtClean="0"/>
                        <a:t>What</a:t>
                      </a:r>
                      <a:r>
                        <a:rPr lang="sv-SE" sz="1200" i="1" baseline="0" dirty="0" smtClean="0"/>
                        <a:t> do I </a:t>
                      </a:r>
                      <a:r>
                        <a:rPr lang="sv-SE" sz="1200" i="1" baseline="0" dirty="0" err="1" smtClean="0"/>
                        <a:t>want</a:t>
                      </a:r>
                      <a:r>
                        <a:rPr lang="sv-SE" sz="1200" i="1" baseline="0" dirty="0" smtClean="0"/>
                        <a:t> for my </a:t>
                      </a:r>
                      <a:r>
                        <a:rPr lang="sv-SE" sz="1200" i="1" baseline="0" dirty="0" err="1" smtClean="0"/>
                        <a:t>future</a:t>
                      </a:r>
                      <a:r>
                        <a:rPr lang="sv-SE" sz="1200" i="1" baseline="0" dirty="0" smtClean="0"/>
                        <a:t>?”</a:t>
                      </a:r>
                      <a:endParaRPr lang="sv-SE" sz="1000" i="1" dirty="0"/>
                    </a:p>
                  </a:txBody>
                  <a:tcPr/>
                </a:tc>
                <a:tc>
                  <a:txBody>
                    <a:bodyPr/>
                    <a:lstStyle/>
                    <a:p>
                      <a:r>
                        <a:rPr lang="sv-SE" sz="1200" dirty="0" smtClean="0"/>
                        <a:t>KTH Gröten,</a:t>
                      </a:r>
                      <a:r>
                        <a:rPr lang="sv-SE" sz="1200" baseline="0" dirty="0" smtClean="0"/>
                        <a:t> THS student union house</a:t>
                      </a:r>
                      <a:endParaRPr lang="sv-SE" sz="1200" dirty="0"/>
                    </a:p>
                  </a:txBody>
                  <a:tcPr/>
                </a:tc>
              </a:tr>
              <a:tr h="370840">
                <a:tc>
                  <a:txBody>
                    <a:bodyPr/>
                    <a:lstStyle/>
                    <a:p>
                      <a:r>
                        <a:rPr lang="sv-SE" sz="1200" dirty="0" smtClean="0"/>
                        <a:t>5/11 </a:t>
                      </a:r>
                      <a:endParaRPr lang="sv-SE" sz="1200" dirty="0"/>
                    </a:p>
                  </a:txBody>
                  <a:tcPr/>
                </a:tc>
                <a:tc>
                  <a:txBody>
                    <a:bodyPr/>
                    <a:lstStyle/>
                    <a:p>
                      <a:r>
                        <a:rPr lang="sv-SE" sz="1200" dirty="0" smtClean="0"/>
                        <a:t>Step 2: </a:t>
                      </a:r>
                      <a:r>
                        <a:rPr lang="sv-SE" sz="1200" i="1" dirty="0" err="1" smtClean="0"/>
                        <a:t>Employers</a:t>
                      </a:r>
                      <a:r>
                        <a:rPr lang="sv-SE" sz="1200" i="1" dirty="0" smtClean="0"/>
                        <a:t> </a:t>
                      </a:r>
                      <a:r>
                        <a:rPr lang="sv-SE" sz="1200" i="1" dirty="0" err="1" smtClean="0"/>
                        <a:t>serach</a:t>
                      </a:r>
                      <a:r>
                        <a:rPr lang="sv-SE" sz="1200" i="1" dirty="0" smtClean="0"/>
                        <a:t> for </a:t>
                      </a:r>
                      <a:r>
                        <a:rPr lang="sv-SE" sz="1200" i="1" dirty="0" err="1" smtClean="0"/>
                        <a:t>suitable</a:t>
                      </a:r>
                      <a:r>
                        <a:rPr lang="sv-SE" sz="1200" i="1" dirty="0" smtClean="0"/>
                        <a:t> </a:t>
                      </a:r>
                      <a:r>
                        <a:rPr lang="sv-SE" sz="1200" i="1" dirty="0" err="1" smtClean="0"/>
                        <a:t>candidates</a:t>
                      </a:r>
                      <a:endParaRPr lang="sv-SE" sz="1200" i="1"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östra galleriet”</a:t>
                      </a:r>
                    </a:p>
                  </a:txBody>
                  <a:tcPr/>
                </a:tc>
              </a:tr>
              <a:tr h="512768">
                <a:tc>
                  <a:txBody>
                    <a:bodyPr/>
                    <a:lstStyle/>
                    <a:p>
                      <a:r>
                        <a:rPr lang="sv-SE" sz="1200" dirty="0" smtClean="0"/>
                        <a:t>10/11</a:t>
                      </a:r>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smtClean="0"/>
                        <a:t>Step 3: </a:t>
                      </a:r>
                      <a:r>
                        <a:rPr lang="sv-SE" sz="1200" i="1" dirty="0" smtClean="0"/>
                        <a:t>My </a:t>
                      </a:r>
                      <a:r>
                        <a:rPr lang="sv-SE" sz="1200" i="1" dirty="0" err="1" smtClean="0"/>
                        <a:t>professional</a:t>
                      </a:r>
                      <a:r>
                        <a:rPr lang="sv-SE" sz="1200" i="1" dirty="0" smtClean="0"/>
                        <a:t> </a:t>
                      </a:r>
                      <a:r>
                        <a:rPr lang="sv-SE" sz="1200" i="1" dirty="0" err="1" smtClean="0"/>
                        <a:t>identity</a:t>
                      </a:r>
                      <a:r>
                        <a:rPr lang="sv-SE" sz="1200" i="1" dirty="0" smtClean="0"/>
                        <a:t> and </a:t>
                      </a:r>
                      <a:r>
                        <a:rPr lang="sv-SE" sz="1200" i="1" dirty="0" err="1" smtClean="0"/>
                        <a:t>how</a:t>
                      </a:r>
                      <a:r>
                        <a:rPr lang="sv-SE" sz="1200" i="1" dirty="0" smtClean="0"/>
                        <a:t> </a:t>
                      </a:r>
                      <a:r>
                        <a:rPr lang="sv-SE" sz="1200" i="1" dirty="0" err="1" smtClean="0"/>
                        <a:t>to</a:t>
                      </a:r>
                      <a:r>
                        <a:rPr lang="sv-SE" sz="1200" i="1" dirty="0" smtClean="0"/>
                        <a:t> </a:t>
                      </a:r>
                      <a:r>
                        <a:rPr lang="sv-SE" sz="1200" i="1" dirty="0" err="1" smtClean="0"/>
                        <a:t>link</a:t>
                      </a:r>
                      <a:r>
                        <a:rPr lang="sv-SE" sz="1200" i="1" dirty="0" smtClean="0"/>
                        <a:t> </a:t>
                      </a:r>
                      <a:r>
                        <a:rPr lang="sv-SE" sz="1200" i="1" dirty="0" err="1" smtClean="0"/>
                        <a:t>to</a:t>
                      </a:r>
                      <a:r>
                        <a:rPr lang="sv-SE" sz="1200" i="1" dirty="0" smtClean="0"/>
                        <a:t> </a:t>
                      </a:r>
                      <a:r>
                        <a:rPr lang="sv-SE" sz="1200" i="1" dirty="0" err="1" smtClean="0"/>
                        <a:t>other</a:t>
                      </a:r>
                      <a:r>
                        <a:rPr lang="sv-SE" sz="1200" i="1" dirty="0" smtClean="0"/>
                        <a:t> </a:t>
                      </a:r>
                      <a:r>
                        <a:rPr lang="sv-SE" sz="1200" i="1" dirty="0" err="1" smtClean="0"/>
                        <a:t>professionals</a:t>
                      </a:r>
                      <a:endParaRPr lang="sv-SE" sz="1200" i="1"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västra galleriet”</a:t>
                      </a:r>
                    </a:p>
                    <a:p>
                      <a:endParaRPr lang="sv-SE" sz="1200" dirty="0"/>
                    </a:p>
                  </a:txBody>
                  <a:tcPr/>
                </a:tc>
              </a:tr>
              <a:tr h="574519">
                <a:tc>
                  <a:txBody>
                    <a:bodyPr/>
                    <a:lstStyle/>
                    <a:p>
                      <a:r>
                        <a:rPr lang="sv-SE" sz="1200" dirty="0" smtClean="0"/>
                        <a:t>12/11</a:t>
                      </a:r>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smtClean="0"/>
                        <a:t>Step 4: </a:t>
                      </a:r>
                      <a:r>
                        <a:rPr lang="sv-SE" sz="1200" i="1" dirty="0" smtClean="0"/>
                        <a:t>The </a:t>
                      </a:r>
                      <a:r>
                        <a:rPr lang="sv-SE" sz="1200" i="1" dirty="0" err="1" smtClean="0"/>
                        <a:t>job</a:t>
                      </a:r>
                      <a:r>
                        <a:rPr lang="sv-SE" sz="1200" i="1" dirty="0" smtClean="0"/>
                        <a:t> </a:t>
                      </a:r>
                      <a:r>
                        <a:rPr lang="sv-SE" sz="1200" i="1" dirty="0" err="1" smtClean="0"/>
                        <a:t>application</a:t>
                      </a:r>
                      <a:r>
                        <a:rPr lang="sv-SE" sz="1200" i="1" dirty="0" smtClean="0"/>
                        <a:t>. </a:t>
                      </a:r>
                      <a:r>
                        <a:rPr lang="sv-SE" sz="1200" i="1" dirty="0" err="1" smtClean="0"/>
                        <a:t>What</a:t>
                      </a:r>
                      <a:r>
                        <a:rPr lang="sv-SE" sz="1200" i="1" dirty="0" smtClean="0"/>
                        <a:t> </a:t>
                      </a:r>
                      <a:r>
                        <a:rPr lang="sv-SE" sz="1200" i="1" dirty="0" err="1" smtClean="0"/>
                        <a:t>should</a:t>
                      </a:r>
                      <a:r>
                        <a:rPr lang="sv-SE" sz="1200" i="1" baseline="0" dirty="0" smtClean="0"/>
                        <a:t> I </a:t>
                      </a:r>
                      <a:r>
                        <a:rPr lang="sv-SE" sz="1200" i="1" baseline="0" dirty="0" err="1" smtClean="0"/>
                        <a:t>write</a:t>
                      </a:r>
                      <a:r>
                        <a:rPr lang="sv-SE" sz="1200" i="1" baseline="0" dirty="0" smtClean="0"/>
                        <a:t> in my CV and cover letter.</a:t>
                      </a:r>
                      <a:endParaRPr lang="sv-SE" sz="1200" i="1" dirty="0" smtClean="0"/>
                    </a:p>
                    <a:p>
                      <a:endParaRPr lang="sv-SE" sz="1200" i="1"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östra galleriet”</a:t>
                      </a:r>
                    </a:p>
                  </a:txBody>
                  <a:tcPr/>
                </a:tc>
              </a:tr>
              <a:tr h="574519">
                <a:tc>
                  <a:txBody>
                    <a:bodyPr/>
                    <a:lstStyle/>
                    <a:p>
                      <a:r>
                        <a:rPr lang="sv-SE" sz="1200" dirty="0" smtClean="0"/>
                        <a:t>24/11</a:t>
                      </a:r>
                      <a:endParaRPr lang="sv-SE" sz="1200" dirty="0"/>
                    </a:p>
                  </a:txBody>
                  <a:tcPr/>
                </a:tc>
                <a:tc>
                  <a:txBody>
                    <a:bodyPr/>
                    <a:lstStyle/>
                    <a:p>
                      <a:r>
                        <a:rPr lang="sv-SE" sz="1200" dirty="0" smtClean="0"/>
                        <a:t>Step 5: </a:t>
                      </a:r>
                      <a:r>
                        <a:rPr lang="sv-SE" sz="1200" i="1" dirty="0" err="1" smtClean="0"/>
                        <a:t>How</a:t>
                      </a:r>
                      <a:r>
                        <a:rPr lang="sv-SE" sz="1200" i="1" baseline="0" dirty="0" smtClean="0"/>
                        <a:t> </a:t>
                      </a:r>
                      <a:r>
                        <a:rPr lang="sv-SE" sz="1200" i="1" baseline="0" dirty="0" err="1" smtClean="0"/>
                        <a:t>to</a:t>
                      </a:r>
                      <a:r>
                        <a:rPr lang="sv-SE" sz="1200" i="1" baseline="0" dirty="0" smtClean="0"/>
                        <a:t> </a:t>
                      </a:r>
                      <a:r>
                        <a:rPr lang="sv-SE" sz="1200" i="1" baseline="0" dirty="0" err="1" smtClean="0"/>
                        <a:t>prepare</a:t>
                      </a:r>
                      <a:r>
                        <a:rPr lang="sv-SE" sz="1200" i="1" baseline="0" dirty="0" smtClean="0"/>
                        <a:t> and </a:t>
                      </a:r>
                      <a:r>
                        <a:rPr lang="sv-SE" sz="1200" i="1" baseline="0" dirty="0" err="1" smtClean="0"/>
                        <a:t>handle</a:t>
                      </a:r>
                      <a:r>
                        <a:rPr lang="sv-SE" sz="1200" i="1" baseline="0" dirty="0" smtClean="0"/>
                        <a:t> the </a:t>
                      </a:r>
                      <a:r>
                        <a:rPr lang="sv-SE" sz="1200" i="1" baseline="0" dirty="0" err="1" smtClean="0"/>
                        <a:t>job</a:t>
                      </a:r>
                      <a:r>
                        <a:rPr lang="sv-SE" sz="1200" i="1" baseline="0" dirty="0" smtClean="0"/>
                        <a:t> </a:t>
                      </a:r>
                      <a:r>
                        <a:rPr lang="sv-SE" sz="1200" i="1" baseline="0" dirty="0" err="1" smtClean="0"/>
                        <a:t>interview</a:t>
                      </a:r>
                      <a:endParaRPr lang="sv-SE" sz="1200" i="1"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östra galleriet”</a:t>
                      </a:r>
                    </a:p>
                    <a:p>
                      <a:endParaRPr lang="sv-SE" sz="1200" dirty="0"/>
                    </a:p>
                  </a:txBody>
                  <a:tcPr/>
                </a:tc>
              </a:tr>
            </a:tbl>
          </a:graphicData>
        </a:graphic>
      </p:graphicFrame>
    </p:spTree>
    <p:extLst>
      <p:ext uri="{BB962C8B-B14F-4D97-AF65-F5344CB8AC3E}">
        <p14:creationId xmlns:p14="http://schemas.microsoft.com/office/powerpoint/2010/main" val="1584631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Social</a:t>
            </a:r>
            <a:endParaRPr lang="sv-SE" dirty="0"/>
          </a:p>
        </p:txBody>
      </p:sp>
      <p:sp>
        <p:nvSpPr>
          <p:cNvPr id="3" name="Platshållare för innehåll 2"/>
          <p:cNvSpPr>
            <a:spLocks noGrp="1"/>
          </p:cNvSpPr>
          <p:nvPr>
            <p:ph idx="1"/>
          </p:nvPr>
        </p:nvSpPr>
        <p:spPr/>
        <p:txBody>
          <a:bodyPr/>
          <a:lstStyle/>
          <a:p>
            <a:r>
              <a:rPr lang="en-US" b="1" dirty="0"/>
              <a:t>To access the exercises!</a:t>
            </a:r>
            <a:br>
              <a:rPr lang="en-US" b="1" dirty="0"/>
            </a:br>
            <a:r>
              <a:rPr lang="en-US" dirty="0"/>
              <a:t>Join the career group: </a:t>
            </a:r>
            <a:r>
              <a:rPr lang="en-US" b="1" dirty="0"/>
              <a:t>Career development for master students </a:t>
            </a:r>
            <a:r>
              <a:rPr lang="en-US" dirty="0"/>
              <a:t>on KTH Social: </a:t>
            </a:r>
          </a:p>
          <a:p>
            <a:endParaRPr lang="en-US" dirty="0"/>
          </a:p>
          <a:p>
            <a:r>
              <a:rPr lang="en-US" b="1" dirty="0"/>
              <a:t>www.kth.se/social/group/career-development-f/</a:t>
            </a:r>
          </a:p>
          <a:p>
            <a:r>
              <a:rPr lang="en-US" u="sng" dirty="0"/>
              <a:t>Log in with your KTH id.</a:t>
            </a:r>
          </a:p>
          <a:p>
            <a:endParaRPr lang="sv-SE" dirty="0"/>
          </a:p>
          <a:p>
            <a:endParaRPr lang="sv-SE" dirty="0"/>
          </a:p>
        </p:txBody>
      </p:sp>
    </p:spTree>
    <p:extLst>
      <p:ext uri="{BB962C8B-B14F-4D97-AF65-F5344CB8AC3E}">
        <p14:creationId xmlns:p14="http://schemas.microsoft.com/office/powerpoint/2010/main" val="3509649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Today</a:t>
            </a:r>
            <a:endParaRPr lang="sv-SE" dirty="0"/>
          </a:p>
        </p:txBody>
      </p:sp>
      <p:sp>
        <p:nvSpPr>
          <p:cNvPr id="3" name="Platshållare för innehåll 2"/>
          <p:cNvSpPr>
            <a:spLocks noGrp="1"/>
          </p:cNvSpPr>
          <p:nvPr>
            <p:ph idx="1"/>
          </p:nvPr>
        </p:nvSpPr>
        <p:spPr/>
        <p:txBody>
          <a:bodyPr/>
          <a:lstStyle/>
          <a:p>
            <a:r>
              <a:rPr lang="en-GB" b="1" dirty="0" smtClean="0"/>
              <a:t>My professional identity and how to link to other professionals.</a:t>
            </a:r>
          </a:p>
          <a:p>
            <a:endParaRPr lang="en-GB" dirty="0"/>
          </a:p>
          <a:p>
            <a:pPr marL="342900" indent="-342900">
              <a:buFontTx/>
              <a:buChar char="-"/>
            </a:pPr>
            <a:r>
              <a:rPr lang="en-GB" dirty="0" smtClean="0"/>
              <a:t>The role of an engineer now and then</a:t>
            </a:r>
          </a:p>
          <a:p>
            <a:pPr marL="342900" indent="-342900">
              <a:buFontTx/>
              <a:buChar char="-"/>
            </a:pPr>
            <a:r>
              <a:rPr lang="en-GB" dirty="0" smtClean="0"/>
              <a:t>The networking of today</a:t>
            </a:r>
          </a:p>
          <a:p>
            <a:r>
              <a:rPr lang="en-GB" dirty="0"/>
              <a:t> </a:t>
            </a:r>
            <a:endParaRPr lang="sv-SE" dirty="0"/>
          </a:p>
          <a:p>
            <a:endParaRPr lang="sv-SE" dirty="0"/>
          </a:p>
        </p:txBody>
      </p:sp>
    </p:spTree>
    <p:extLst>
      <p:ext uri="{BB962C8B-B14F-4D97-AF65-F5344CB8AC3E}">
        <p14:creationId xmlns:p14="http://schemas.microsoft.com/office/powerpoint/2010/main" val="1601126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The </a:t>
            </a:r>
            <a:r>
              <a:rPr lang="sv-SE" dirty="0" err="1" smtClean="0"/>
              <a:t>professional</a:t>
            </a:r>
            <a:r>
              <a:rPr lang="sv-SE" dirty="0" smtClean="0"/>
              <a:t> </a:t>
            </a:r>
            <a:r>
              <a:rPr lang="sv-SE" dirty="0" err="1" smtClean="0"/>
              <a:t>role</a:t>
            </a:r>
            <a:endParaRPr lang="sv-SE" dirty="0"/>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3959656665"/>
              </p:ext>
            </p:extLst>
          </p:nvPr>
        </p:nvGraphicFramePr>
        <p:xfrm>
          <a:off x="1619250" y="1066800"/>
          <a:ext cx="6935788" cy="317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9130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What</a:t>
            </a:r>
            <a:r>
              <a:rPr lang="sv-SE" dirty="0" smtClean="0"/>
              <a:t> is </a:t>
            </a:r>
            <a:r>
              <a:rPr lang="sv-SE" dirty="0" err="1" smtClean="0"/>
              <a:t>employability</a:t>
            </a:r>
            <a:r>
              <a:rPr lang="sv-SE" dirty="0" smtClean="0"/>
              <a:t> </a:t>
            </a:r>
            <a:r>
              <a:rPr lang="sv-SE" dirty="0" err="1" smtClean="0"/>
              <a:t>today</a:t>
            </a:r>
            <a:r>
              <a:rPr lang="sv-SE" dirty="0" smtClean="0"/>
              <a:t>?</a:t>
            </a:r>
            <a:endParaRPr lang="sv-SE" dirty="0"/>
          </a:p>
        </p:txBody>
      </p:sp>
      <p:sp>
        <p:nvSpPr>
          <p:cNvPr id="3" name="Platshållare för innehåll 2"/>
          <p:cNvSpPr>
            <a:spLocks noGrp="1"/>
          </p:cNvSpPr>
          <p:nvPr>
            <p:ph idx="1"/>
          </p:nvPr>
        </p:nvSpPr>
        <p:spPr/>
        <p:txBody>
          <a:bodyPr/>
          <a:lstStyle/>
          <a:p>
            <a:endParaRPr lang="sv-SE" dirty="0"/>
          </a:p>
          <a:p>
            <a:pPr marL="342900" indent="-342900">
              <a:buFont typeface="Arial" panose="020B0604020202020204" pitchFamily="34" charset="0"/>
              <a:buChar char="•"/>
            </a:pPr>
            <a:r>
              <a:rPr lang="sv-SE" dirty="0" smtClean="0"/>
              <a:t>The </a:t>
            </a:r>
            <a:r>
              <a:rPr lang="sv-SE" dirty="0" err="1" smtClean="0"/>
              <a:t>individual’s</a:t>
            </a:r>
            <a:r>
              <a:rPr lang="sv-SE" dirty="0" smtClean="0"/>
              <a:t> </a:t>
            </a:r>
            <a:r>
              <a:rPr lang="sv-SE" dirty="0" err="1"/>
              <a:t>a</a:t>
            </a:r>
            <a:r>
              <a:rPr lang="sv-SE" dirty="0" err="1" smtClean="0"/>
              <a:t>bility</a:t>
            </a:r>
            <a:r>
              <a:rPr lang="sv-SE" dirty="0" smtClean="0"/>
              <a:t> </a:t>
            </a:r>
            <a:r>
              <a:rPr lang="sv-SE" dirty="0" err="1" smtClean="0"/>
              <a:t>to</a:t>
            </a:r>
            <a:r>
              <a:rPr lang="sv-SE" dirty="0" smtClean="0"/>
              <a:t> get </a:t>
            </a:r>
            <a:r>
              <a:rPr lang="sv-SE" dirty="0" err="1" smtClean="0"/>
              <a:t>employment</a:t>
            </a:r>
            <a:endParaRPr lang="sv-SE" dirty="0" smtClean="0"/>
          </a:p>
          <a:p>
            <a:pPr marL="342900" indent="-342900">
              <a:buFont typeface="Arial" panose="020B0604020202020204" pitchFamily="34" charset="0"/>
              <a:buChar char="•"/>
            </a:pPr>
            <a:r>
              <a:rPr lang="sv-SE" dirty="0" smtClean="0"/>
              <a:t>The </a:t>
            </a:r>
            <a:r>
              <a:rPr lang="sv-SE" dirty="0" err="1" smtClean="0"/>
              <a:t>responsibility</a:t>
            </a:r>
            <a:r>
              <a:rPr lang="sv-SE" dirty="0" smtClean="0"/>
              <a:t> </a:t>
            </a:r>
            <a:r>
              <a:rPr lang="sv-SE" dirty="0" err="1" smtClean="0"/>
              <a:t>of</a:t>
            </a:r>
            <a:r>
              <a:rPr lang="sv-SE" dirty="0" smtClean="0"/>
              <a:t> the </a:t>
            </a:r>
            <a:r>
              <a:rPr lang="sv-SE" dirty="0" err="1" smtClean="0"/>
              <a:t>organization</a:t>
            </a:r>
            <a:r>
              <a:rPr lang="sv-SE" dirty="0" smtClean="0"/>
              <a:t> (i.e. KTH) </a:t>
            </a:r>
            <a:r>
              <a:rPr lang="sv-SE" dirty="0" err="1" smtClean="0"/>
              <a:t>to</a:t>
            </a:r>
            <a:r>
              <a:rPr lang="sv-SE" dirty="0" smtClean="0"/>
              <a:t> make </a:t>
            </a:r>
            <a:r>
              <a:rPr lang="sv-SE" dirty="0" err="1" smtClean="0"/>
              <a:t>this</a:t>
            </a:r>
            <a:r>
              <a:rPr lang="sv-SE" dirty="0" smtClean="0"/>
              <a:t> </a:t>
            </a:r>
            <a:r>
              <a:rPr lang="sv-SE" dirty="0" err="1" smtClean="0"/>
              <a:t>possible</a:t>
            </a:r>
            <a:endParaRPr lang="sv-SE" dirty="0"/>
          </a:p>
        </p:txBody>
      </p:sp>
    </p:spTree>
    <p:extLst>
      <p:ext uri="{BB962C8B-B14F-4D97-AF65-F5344CB8AC3E}">
        <p14:creationId xmlns:p14="http://schemas.microsoft.com/office/powerpoint/2010/main" val="274255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How</a:t>
            </a:r>
            <a:r>
              <a:rPr lang="sv-SE" dirty="0" smtClean="0"/>
              <a:t> </a:t>
            </a:r>
            <a:r>
              <a:rPr lang="sv-SE" dirty="0" err="1" smtClean="0"/>
              <a:t>can</a:t>
            </a:r>
            <a:r>
              <a:rPr lang="sv-SE" dirty="0" smtClean="0"/>
              <a:t> I make </a:t>
            </a:r>
            <a:r>
              <a:rPr lang="sv-SE" dirty="0" err="1" smtClean="0"/>
              <a:t>myself</a:t>
            </a:r>
            <a:r>
              <a:rPr lang="sv-SE" dirty="0" smtClean="0"/>
              <a:t> </a:t>
            </a:r>
            <a:r>
              <a:rPr lang="sv-SE" dirty="0" err="1" smtClean="0"/>
              <a:t>more</a:t>
            </a:r>
            <a:r>
              <a:rPr lang="sv-SE" dirty="0" smtClean="0"/>
              <a:t> </a:t>
            </a:r>
            <a:r>
              <a:rPr lang="sv-SE" dirty="0" err="1" smtClean="0"/>
              <a:t>employable</a:t>
            </a:r>
            <a:r>
              <a:rPr lang="sv-SE" dirty="0" smtClean="0"/>
              <a:t>?</a:t>
            </a:r>
            <a:endParaRPr lang="sv-SE" dirty="0"/>
          </a:p>
        </p:txBody>
      </p:sp>
      <p:sp>
        <p:nvSpPr>
          <p:cNvPr id="3" name="Platshållare för innehåll 2"/>
          <p:cNvSpPr>
            <a:spLocks noGrp="1"/>
          </p:cNvSpPr>
          <p:nvPr>
            <p:ph idx="1"/>
          </p:nvPr>
        </p:nvSpPr>
        <p:spPr/>
        <p:txBody>
          <a:bodyPr>
            <a:normAutofit lnSpcReduction="10000"/>
          </a:bodyPr>
          <a:lstStyle/>
          <a:p>
            <a:r>
              <a:rPr lang="sv-SE" dirty="0"/>
              <a:t> </a:t>
            </a:r>
            <a:r>
              <a:rPr lang="sv-SE" dirty="0" smtClean="0"/>
              <a:t>    </a:t>
            </a:r>
            <a:r>
              <a:rPr lang="sv-SE" dirty="0" err="1" smtClean="0"/>
              <a:t>Education</a:t>
            </a:r>
            <a:r>
              <a:rPr lang="sv-SE" dirty="0" smtClean="0"/>
              <a:t>			</a:t>
            </a:r>
            <a:r>
              <a:rPr lang="sv-SE" dirty="0" err="1"/>
              <a:t>W</a:t>
            </a:r>
            <a:r>
              <a:rPr lang="sv-SE" dirty="0" err="1" smtClean="0"/>
              <a:t>ork</a:t>
            </a:r>
            <a:r>
              <a:rPr lang="sv-SE" dirty="0" smtClean="0"/>
              <a:t> </a:t>
            </a:r>
            <a:r>
              <a:rPr lang="sv-SE" dirty="0" err="1" smtClean="0"/>
              <a:t>experiences</a:t>
            </a:r>
            <a:endParaRPr lang="sv-SE" dirty="0" smtClean="0"/>
          </a:p>
          <a:p>
            <a:endParaRPr lang="sv-SE" dirty="0"/>
          </a:p>
          <a:p>
            <a:r>
              <a:rPr lang="sv-SE" dirty="0" smtClean="0"/>
              <a:t>		</a:t>
            </a:r>
            <a:r>
              <a:rPr lang="sv-SE" dirty="0" err="1" smtClean="0"/>
              <a:t>Develop</a:t>
            </a:r>
            <a:r>
              <a:rPr lang="sv-SE" dirty="0" smtClean="0"/>
              <a:t> </a:t>
            </a:r>
            <a:r>
              <a:rPr lang="sv-SE" dirty="0" err="1" smtClean="0"/>
              <a:t>myself</a:t>
            </a:r>
            <a:endParaRPr lang="sv-SE" dirty="0" smtClean="0"/>
          </a:p>
          <a:p>
            <a:endParaRPr lang="sv-SE" dirty="0"/>
          </a:p>
          <a:p>
            <a:r>
              <a:rPr lang="sv-SE" dirty="0" smtClean="0"/>
              <a:t>     Good cover letter		</a:t>
            </a:r>
            <a:r>
              <a:rPr lang="sv-SE" dirty="0" err="1" smtClean="0"/>
              <a:t>Prepare</a:t>
            </a:r>
            <a:r>
              <a:rPr lang="sv-SE" dirty="0" smtClean="0"/>
              <a:t> for the </a:t>
            </a:r>
            <a:r>
              <a:rPr lang="sv-SE" dirty="0" err="1" smtClean="0"/>
              <a:t>interview</a:t>
            </a:r>
            <a:endParaRPr lang="sv-SE" dirty="0" smtClean="0"/>
          </a:p>
          <a:p>
            <a:endParaRPr lang="sv-SE" dirty="0"/>
          </a:p>
          <a:p>
            <a:r>
              <a:rPr lang="sv-SE" dirty="0" smtClean="0"/>
              <a:t>			</a:t>
            </a:r>
            <a:r>
              <a:rPr lang="sv-SE" dirty="0" err="1" smtClean="0"/>
              <a:t>Networking</a:t>
            </a:r>
            <a:endParaRPr lang="sv-SE" dirty="0" smtClean="0"/>
          </a:p>
          <a:p>
            <a:endParaRPr lang="sv-SE" dirty="0"/>
          </a:p>
          <a:p>
            <a:r>
              <a:rPr lang="sv-SE" dirty="0" smtClean="0"/>
              <a:t>     </a:t>
            </a:r>
            <a:r>
              <a:rPr lang="sv-SE" dirty="0" err="1" smtClean="0"/>
              <a:t>Update</a:t>
            </a:r>
            <a:r>
              <a:rPr lang="sv-SE" dirty="0" smtClean="0"/>
              <a:t> my </a:t>
            </a:r>
            <a:r>
              <a:rPr lang="sv-SE" dirty="0" err="1" smtClean="0"/>
              <a:t>LinkedIn</a:t>
            </a:r>
            <a:r>
              <a:rPr lang="sv-SE" dirty="0" smtClean="0"/>
              <a:t>		…………</a:t>
            </a:r>
            <a:endParaRPr lang="sv-SE" dirty="0"/>
          </a:p>
        </p:txBody>
      </p:sp>
    </p:spTree>
    <p:extLst>
      <p:ext uri="{BB962C8B-B14F-4D97-AF65-F5344CB8AC3E}">
        <p14:creationId xmlns:p14="http://schemas.microsoft.com/office/powerpoint/2010/main" val="367440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How</a:t>
            </a:r>
            <a:r>
              <a:rPr lang="sv-SE" dirty="0" smtClean="0"/>
              <a:t> </a:t>
            </a:r>
            <a:r>
              <a:rPr lang="sv-SE" dirty="0" err="1" smtClean="0"/>
              <a:t>employable</a:t>
            </a:r>
            <a:r>
              <a:rPr lang="sv-SE" dirty="0" smtClean="0"/>
              <a:t> </a:t>
            </a:r>
            <a:r>
              <a:rPr lang="sv-SE" dirty="0" err="1" smtClean="0"/>
              <a:t>are</a:t>
            </a:r>
            <a:r>
              <a:rPr lang="sv-SE" dirty="0" smtClean="0"/>
              <a:t> alumni from KTH?</a:t>
            </a:r>
            <a:endParaRPr lang="sv-SE" dirty="0"/>
          </a:p>
        </p:txBody>
      </p:sp>
      <p:sp>
        <p:nvSpPr>
          <p:cNvPr id="3" name="Platshållare för innehåll 2"/>
          <p:cNvSpPr>
            <a:spLocks noGrp="1"/>
          </p:cNvSpPr>
          <p:nvPr>
            <p:ph idx="1"/>
          </p:nvPr>
        </p:nvSpPr>
        <p:spPr/>
        <p:txBody>
          <a:bodyPr>
            <a:normAutofit fontScale="40000" lnSpcReduction="20000"/>
          </a:bodyPr>
          <a:lstStyle/>
          <a:p>
            <a:pPr marL="342900" indent="-342900">
              <a:lnSpc>
                <a:spcPct val="170000"/>
              </a:lnSpc>
              <a:buFont typeface="Arial" panose="020B0604020202020204" pitchFamily="34" charset="0"/>
              <a:buChar char="•"/>
            </a:pPr>
            <a:r>
              <a:rPr lang="sv-SE" sz="3600" dirty="0" smtClean="0"/>
              <a:t>94% </a:t>
            </a:r>
            <a:r>
              <a:rPr lang="sv-SE" sz="3600" dirty="0" err="1" smtClean="0"/>
              <a:t>employment</a:t>
            </a:r>
            <a:r>
              <a:rPr lang="sv-SE" sz="3600" dirty="0" smtClean="0"/>
              <a:t> </a:t>
            </a:r>
          </a:p>
          <a:p>
            <a:pPr marL="342900" indent="-342900">
              <a:lnSpc>
                <a:spcPct val="170000"/>
              </a:lnSpc>
              <a:buFont typeface="Arial" panose="020B0604020202020204" pitchFamily="34" charset="0"/>
              <a:buChar char="•"/>
            </a:pPr>
            <a:r>
              <a:rPr lang="sv-SE" sz="3600" dirty="0" smtClean="0"/>
              <a:t>The </a:t>
            </a:r>
            <a:r>
              <a:rPr lang="sv-SE" sz="3600" dirty="0" err="1" smtClean="0"/>
              <a:t>difference</a:t>
            </a:r>
            <a:r>
              <a:rPr lang="sv-SE" sz="3600" dirty="0" smtClean="0"/>
              <a:t> </a:t>
            </a:r>
            <a:r>
              <a:rPr lang="sv-SE" sz="3600" dirty="0" err="1" smtClean="0"/>
              <a:t>between</a:t>
            </a:r>
            <a:r>
              <a:rPr lang="sv-SE" sz="3600" dirty="0" smtClean="0"/>
              <a:t> </a:t>
            </a:r>
            <a:r>
              <a:rPr lang="sv-SE" sz="3600" dirty="0"/>
              <a:t>S</a:t>
            </a:r>
            <a:r>
              <a:rPr lang="sv-SE" sz="3600" dirty="0" smtClean="0"/>
              <a:t>wedish </a:t>
            </a:r>
            <a:r>
              <a:rPr lang="sv-SE" sz="3600" dirty="0" err="1" smtClean="0"/>
              <a:t>citizens</a:t>
            </a:r>
            <a:r>
              <a:rPr lang="sv-SE" sz="3600" dirty="0" smtClean="0"/>
              <a:t> and non-Swedish </a:t>
            </a:r>
            <a:r>
              <a:rPr lang="sv-SE" sz="3600" dirty="0" err="1" smtClean="0"/>
              <a:t>citizens</a:t>
            </a:r>
            <a:r>
              <a:rPr lang="sv-SE" sz="3600" dirty="0" smtClean="0"/>
              <a:t> </a:t>
            </a:r>
            <a:r>
              <a:rPr lang="sv-SE" sz="3600" dirty="0" err="1" smtClean="0"/>
              <a:t>are</a:t>
            </a:r>
            <a:r>
              <a:rPr lang="sv-SE" sz="3600" dirty="0" smtClean="0"/>
              <a:t> 9%.</a:t>
            </a:r>
          </a:p>
          <a:p>
            <a:pPr marL="342900" indent="-342900">
              <a:lnSpc>
                <a:spcPct val="170000"/>
              </a:lnSpc>
              <a:buFont typeface="Arial" panose="020B0604020202020204" pitchFamily="34" charset="0"/>
              <a:buChar char="•"/>
            </a:pPr>
            <a:r>
              <a:rPr lang="sv-SE" sz="3600" dirty="0" err="1" smtClean="0"/>
              <a:t>More</a:t>
            </a:r>
            <a:r>
              <a:rPr lang="sv-SE" sz="3600" dirty="0" smtClean="0"/>
              <a:t> </a:t>
            </a:r>
            <a:r>
              <a:rPr lang="sv-SE" sz="3600" dirty="0" err="1" smtClean="0"/>
              <a:t>than</a:t>
            </a:r>
            <a:r>
              <a:rPr lang="sv-SE" sz="3600" dirty="0" smtClean="0"/>
              <a:t> </a:t>
            </a:r>
            <a:r>
              <a:rPr lang="sv-SE" sz="3600" dirty="0" err="1" smtClean="0"/>
              <a:t>half</a:t>
            </a:r>
            <a:r>
              <a:rPr lang="sv-SE" sz="3600" dirty="0" smtClean="0"/>
              <a:t> </a:t>
            </a:r>
            <a:r>
              <a:rPr lang="sv-SE" sz="3600" dirty="0" err="1" smtClean="0"/>
              <a:t>of</a:t>
            </a:r>
            <a:r>
              <a:rPr lang="sv-SE" sz="3600" dirty="0" smtClean="0"/>
              <a:t> the alumni </a:t>
            </a:r>
            <a:r>
              <a:rPr lang="sv-SE" sz="3600" dirty="0" err="1" smtClean="0"/>
              <a:t>found</a:t>
            </a:r>
            <a:r>
              <a:rPr lang="sv-SE" sz="3600" dirty="0" smtClean="0"/>
              <a:t> </a:t>
            </a:r>
            <a:r>
              <a:rPr lang="sv-SE" sz="3600" dirty="0" err="1" smtClean="0"/>
              <a:t>work</a:t>
            </a:r>
            <a:r>
              <a:rPr lang="sv-SE" sz="3600" dirty="0" smtClean="0"/>
              <a:t> </a:t>
            </a:r>
            <a:r>
              <a:rPr lang="sv-SE" sz="3600" dirty="0" err="1" smtClean="0"/>
              <a:t>before</a:t>
            </a:r>
            <a:r>
              <a:rPr lang="sv-SE" sz="3600" dirty="0" smtClean="0"/>
              <a:t> </a:t>
            </a:r>
            <a:r>
              <a:rPr lang="sv-SE" sz="3600" dirty="0" err="1" smtClean="0"/>
              <a:t>they</a:t>
            </a:r>
            <a:r>
              <a:rPr lang="sv-SE" sz="3600" dirty="0" smtClean="0"/>
              <a:t> </a:t>
            </a:r>
            <a:r>
              <a:rPr lang="sv-SE" sz="3600" dirty="0" err="1" smtClean="0"/>
              <a:t>finalized</a:t>
            </a:r>
            <a:r>
              <a:rPr lang="sv-SE" sz="3600" dirty="0" smtClean="0"/>
              <a:t> </a:t>
            </a:r>
            <a:r>
              <a:rPr lang="sv-SE" sz="3600" dirty="0" err="1" smtClean="0"/>
              <a:t>their</a:t>
            </a:r>
            <a:r>
              <a:rPr lang="sv-SE" sz="3600" dirty="0" smtClean="0"/>
              <a:t> </a:t>
            </a:r>
            <a:r>
              <a:rPr lang="sv-SE" sz="3600" dirty="0" err="1" smtClean="0"/>
              <a:t>degrees</a:t>
            </a:r>
            <a:r>
              <a:rPr lang="sv-SE" sz="3600" dirty="0" smtClean="0"/>
              <a:t>, and </a:t>
            </a:r>
            <a:r>
              <a:rPr lang="sv-SE" sz="3600" dirty="0" err="1" smtClean="0"/>
              <a:t>more</a:t>
            </a:r>
            <a:r>
              <a:rPr lang="sv-SE" sz="3600" dirty="0" smtClean="0"/>
              <a:t> </a:t>
            </a:r>
            <a:r>
              <a:rPr lang="sv-SE" sz="3600" dirty="0" err="1" smtClean="0"/>
              <a:t>than</a:t>
            </a:r>
            <a:r>
              <a:rPr lang="sv-SE" sz="3600" dirty="0" smtClean="0"/>
              <a:t> </a:t>
            </a:r>
            <a:r>
              <a:rPr lang="sv-SE" sz="3600" dirty="0" err="1" smtClean="0"/>
              <a:t>one</a:t>
            </a:r>
            <a:r>
              <a:rPr lang="sv-SE" sz="3600" dirty="0" smtClean="0"/>
              <a:t> in </a:t>
            </a:r>
            <a:r>
              <a:rPr lang="sv-SE" sz="3600" dirty="0" err="1" smtClean="0"/>
              <a:t>four</a:t>
            </a:r>
            <a:r>
              <a:rPr lang="sv-SE" sz="3600" dirty="0" smtClean="0"/>
              <a:t> </a:t>
            </a:r>
            <a:r>
              <a:rPr lang="sv-SE" sz="3600" dirty="0" err="1" smtClean="0"/>
              <a:t>did</a:t>
            </a:r>
            <a:r>
              <a:rPr lang="sv-SE" sz="3600" dirty="0" smtClean="0"/>
              <a:t> so </a:t>
            </a:r>
            <a:r>
              <a:rPr lang="sv-SE" sz="3600" dirty="0" err="1" smtClean="0"/>
              <a:t>within</a:t>
            </a:r>
            <a:r>
              <a:rPr lang="sv-SE" sz="3600" dirty="0" smtClean="0"/>
              <a:t> </a:t>
            </a:r>
            <a:r>
              <a:rPr lang="sv-SE" sz="3600" dirty="0" err="1" smtClean="0"/>
              <a:t>three</a:t>
            </a:r>
            <a:r>
              <a:rPr lang="sv-SE" sz="3600" dirty="0" smtClean="0"/>
              <a:t> </a:t>
            </a:r>
            <a:r>
              <a:rPr lang="sv-SE" sz="3600" dirty="0" err="1" smtClean="0"/>
              <a:t>months</a:t>
            </a:r>
            <a:r>
              <a:rPr lang="sv-SE" sz="3600" dirty="0" smtClean="0"/>
              <a:t> </a:t>
            </a:r>
            <a:r>
              <a:rPr lang="sv-SE" sz="3600" dirty="0" err="1" smtClean="0"/>
              <a:t>of</a:t>
            </a:r>
            <a:r>
              <a:rPr lang="sv-SE" sz="3600" dirty="0" smtClean="0"/>
              <a:t> </a:t>
            </a:r>
            <a:r>
              <a:rPr lang="sv-SE" sz="3600" dirty="0" err="1" smtClean="0"/>
              <a:t>graduation</a:t>
            </a:r>
            <a:r>
              <a:rPr lang="sv-SE" sz="3600" dirty="0" smtClean="0"/>
              <a:t>.</a:t>
            </a:r>
          </a:p>
          <a:p>
            <a:pPr marL="342900" indent="-342900">
              <a:lnSpc>
                <a:spcPct val="170000"/>
              </a:lnSpc>
              <a:buFont typeface="Arial" panose="020B0604020202020204" pitchFamily="34" charset="0"/>
              <a:buChar char="•"/>
            </a:pPr>
            <a:r>
              <a:rPr lang="sv-SE" sz="3600" dirty="0" err="1" smtClean="0"/>
              <a:t>Almost</a:t>
            </a:r>
            <a:r>
              <a:rPr lang="sv-SE" sz="3600" dirty="0" smtClean="0"/>
              <a:t> </a:t>
            </a:r>
            <a:r>
              <a:rPr lang="sv-SE" sz="3600" dirty="0" err="1" smtClean="0"/>
              <a:t>one</a:t>
            </a:r>
            <a:r>
              <a:rPr lang="sv-SE" sz="3600" dirty="0" smtClean="0"/>
              <a:t> </a:t>
            </a:r>
            <a:r>
              <a:rPr lang="sv-SE" sz="3600" dirty="0" err="1" smtClean="0"/>
              <a:t>third</a:t>
            </a:r>
            <a:r>
              <a:rPr lang="sv-SE" sz="3600" dirty="0" smtClean="0"/>
              <a:t> </a:t>
            </a:r>
            <a:r>
              <a:rPr lang="sv-SE" sz="3600" dirty="0" err="1" smtClean="0"/>
              <a:t>have</a:t>
            </a:r>
            <a:r>
              <a:rPr lang="sv-SE" sz="3600" dirty="0" smtClean="0"/>
              <a:t> </a:t>
            </a:r>
            <a:r>
              <a:rPr lang="sv-SE" sz="3600" dirty="0" err="1" smtClean="0"/>
              <a:t>changed</a:t>
            </a:r>
            <a:r>
              <a:rPr lang="sv-SE" sz="3600" dirty="0" smtClean="0"/>
              <a:t> </a:t>
            </a:r>
            <a:r>
              <a:rPr lang="sv-SE" sz="3600" dirty="0" err="1" smtClean="0"/>
              <a:t>jobs</a:t>
            </a:r>
            <a:r>
              <a:rPr lang="sv-SE" sz="3600" dirty="0" smtClean="0"/>
              <a:t> </a:t>
            </a:r>
            <a:r>
              <a:rPr lang="sv-SE" sz="3600" dirty="0" err="1" smtClean="0"/>
              <a:t>once</a:t>
            </a:r>
            <a:r>
              <a:rPr lang="sv-SE" sz="3600" dirty="0" smtClean="0"/>
              <a:t>, 17% </a:t>
            </a:r>
            <a:r>
              <a:rPr lang="sv-SE" sz="3600" dirty="0" err="1" smtClean="0"/>
              <a:t>twice</a:t>
            </a:r>
            <a:r>
              <a:rPr lang="sv-SE" sz="3600" dirty="0" smtClean="0"/>
              <a:t>, and 9% </a:t>
            </a:r>
            <a:r>
              <a:rPr lang="sv-SE" sz="3600" dirty="0" err="1" smtClean="0"/>
              <a:t>three</a:t>
            </a:r>
            <a:r>
              <a:rPr lang="sv-SE" sz="3600" dirty="0" smtClean="0"/>
              <a:t> </a:t>
            </a:r>
            <a:r>
              <a:rPr lang="sv-SE" sz="3600" dirty="0" err="1" smtClean="0"/>
              <a:t>times</a:t>
            </a:r>
            <a:r>
              <a:rPr lang="sv-SE" sz="3600" dirty="0" smtClean="0"/>
              <a:t> or </a:t>
            </a:r>
            <a:r>
              <a:rPr lang="sv-SE" sz="3600" dirty="0" err="1" smtClean="0"/>
              <a:t>more</a:t>
            </a:r>
            <a:r>
              <a:rPr lang="sv-SE" sz="3600" dirty="0" smtClean="0"/>
              <a:t>. </a:t>
            </a:r>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r>
              <a:rPr lang="sv-SE" sz="2300" i="1" dirty="0" smtClean="0"/>
              <a:t>KTH </a:t>
            </a:r>
            <a:r>
              <a:rPr lang="sv-SE" sz="2300" i="1" dirty="0" err="1" smtClean="0"/>
              <a:t>Career</a:t>
            </a:r>
            <a:r>
              <a:rPr lang="sv-SE" sz="2300" i="1" dirty="0" smtClean="0"/>
              <a:t> </a:t>
            </a:r>
            <a:r>
              <a:rPr lang="sv-SE" sz="2300" i="1" dirty="0" err="1" smtClean="0"/>
              <a:t>report</a:t>
            </a:r>
            <a:r>
              <a:rPr lang="sv-SE" sz="2300" i="1" dirty="0" smtClean="0"/>
              <a:t> 2015 - Östling</a:t>
            </a:r>
            <a:endParaRPr lang="sv-SE" sz="2300" i="1" dirty="0"/>
          </a:p>
        </p:txBody>
      </p:sp>
    </p:spTree>
    <p:extLst>
      <p:ext uri="{BB962C8B-B14F-4D97-AF65-F5344CB8AC3E}">
        <p14:creationId xmlns:p14="http://schemas.microsoft.com/office/powerpoint/2010/main" val="339494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What</a:t>
            </a:r>
            <a:r>
              <a:rPr lang="sv-SE" dirty="0" smtClean="0"/>
              <a:t> is </a:t>
            </a:r>
            <a:r>
              <a:rPr lang="sv-SE" dirty="0" err="1" smtClean="0"/>
              <a:t>networking</a:t>
            </a:r>
            <a:r>
              <a:rPr lang="sv-SE" dirty="0" smtClean="0"/>
              <a:t>?</a:t>
            </a:r>
            <a:endParaRPr lang="sv-SE" dirty="0"/>
          </a:p>
        </p:txBody>
      </p:sp>
      <p:pic>
        <p:nvPicPr>
          <p:cNvPr id="4" name="Platshållare för innehåll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30017" y="1171548"/>
            <a:ext cx="6726804" cy="3059113"/>
          </a:xfrm>
        </p:spPr>
      </p:pic>
      <p:sp>
        <p:nvSpPr>
          <p:cNvPr id="5" name="textruta 4"/>
          <p:cNvSpPr txBox="1"/>
          <p:nvPr/>
        </p:nvSpPr>
        <p:spPr>
          <a:xfrm>
            <a:off x="1908313" y="1335819"/>
            <a:ext cx="6607534" cy="646331"/>
          </a:xfrm>
          <a:prstGeom prst="rect">
            <a:avLst/>
          </a:prstGeom>
          <a:noFill/>
        </p:spPr>
        <p:txBody>
          <a:bodyPr wrap="square" rtlCol="0">
            <a:spAutoFit/>
          </a:bodyPr>
          <a:lstStyle/>
          <a:p>
            <a:r>
              <a:rPr lang="en-US" dirty="0">
                <a:solidFill>
                  <a:schemeClr val="tx2"/>
                </a:solidFill>
              </a:rPr>
              <a:t>Get to know people who can help you to develop your prospects for your career.</a:t>
            </a:r>
            <a:endParaRPr lang="sv-SE" dirty="0">
              <a:solidFill>
                <a:schemeClr val="tx2"/>
              </a:solidFill>
            </a:endParaRPr>
          </a:p>
        </p:txBody>
      </p:sp>
    </p:spTree>
    <p:extLst>
      <p:ext uri="{BB962C8B-B14F-4D97-AF65-F5344CB8AC3E}">
        <p14:creationId xmlns:p14="http://schemas.microsoft.com/office/powerpoint/2010/main" val="1968026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Some</a:t>
            </a:r>
            <a:r>
              <a:rPr lang="sv-SE" dirty="0" smtClean="0"/>
              <a:t> </a:t>
            </a:r>
            <a:r>
              <a:rPr lang="sv-SE" dirty="0" err="1" smtClean="0"/>
              <a:t>rules</a:t>
            </a:r>
            <a:r>
              <a:rPr lang="sv-SE" dirty="0" smtClean="0"/>
              <a:t> </a:t>
            </a:r>
            <a:r>
              <a:rPr lang="sv-SE" dirty="0" err="1" smtClean="0"/>
              <a:t>of</a:t>
            </a:r>
            <a:r>
              <a:rPr lang="sv-SE" dirty="0" smtClean="0"/>
              <a:t> </a:t>
            </a:r>
            <a:r>
              <a:rPr lang="sv-SE" dirty="0" err="1" smtClean="0"/>
              <a:t>thumb</a:t>
            </a:r>
            <a:r>
              <a:rPr lang="sv-SE" dirty="0" smtClean="0"/>
              <a:t>…</a:t>
            </a:r>
            <a:endParaRPr lang="sv-SE" dirty="0"/>
          </a:p>
        </p:txBody>
      </p:sp>
      <p:sp>
        <p:nvSpPr>
          <p:cNvPr id="3" name="Platshållare för innehåll 2"/>
          <p:cNvSpPr>
            <a:spLocks noGrp="1"/>
          </p:cNvSpPr>
          <p:nvPr>
            <p:ph idx="1"/>
          </p:nvPr>
        </p:nvSpPr>
        <p:spPr/>
        <p:txBody>
          <a:bodyPr/>
          <a:lstStyle/>
          <a:p>
            <a:pPr marL="342900" indent="-342900">
              <a:buFont typeface="Arial" panose="020B0604020202020204" pitchFamily="34" charset="0"/>
              <a:buChar char="•"/>
            </a:pPr>
            <a:r>
              <a:rPr lang="sv-SE" dirty="0" err="1" smtClean="0"/>
              <a:t>First</a:t>
            </a:r>
            <a:r>
              <a:rPr lang="sv-SE" dirty="0" smtClean="0"/>
              <a:t> impression lasts!</a:t>
            </a:r>
          </a:p>
          <a:p>
            <a:pPr marL="342900" indent="-342900">
              <a:buFont typeface="Arial" panose="020B0604020202020204" pitchFamily="34" charset="0"/>
              <a:buChar char="•"/>
            </a:pPr>
            <a:r>
              <a:rPr lang="sv-SE" dirty="0" err="1" smtClean="0"/>
              <a:t>Networking</a:t>
            </a:r>
            <a:r>
              <a:rPr lang="sv-SE" dirty="0" smtClean="0"/>
              <a:t> as a </a:t>
            </a:r>
            <a:r>
              <a:rPr lang="sv-SE" dirty="0" err="1" smtClean="0"/>
              <a:t>way</a:t>
            </a:r>
            <a:r>
              <a:rPr lang="sv-SE" dirty="0" smtClean="0"/>
              <a:t> </a:t>
            </a:r>
            <a:r>
              <a:rPr lang="sv-SE" dirty="0" err="1" smtClean="0"/>
              <a:t>to</a:t>
            </a:r>
            <a:r>
              <a:rPr lang="sv-SE" dirty="0" smtClean="0"/>
              <a:t> </a:t>
            </a:r>
            <a:r>
              <a:rPr lang="sv-SE" dirty="0" err="1" smtClean="0"/>
              <a:t>gather</a:t>
            </a:r>
            <a:r>
              <a:rPr lang="sv-SE" dirty="0" smtClean="0"/>
              <a:t> information</a:t>
            </a:r>
          </a:p>
          <a:p>
            <a:pPr marL="342900" indent="-342900">
              <a:buFont typeface="Arial" panose="020B0604020202020204" pitchFamily="34" charset="0"/>
              <a:buChar char="•"/>
            </a:pPr>
            <a:r>
              <a:rPr lang="sv-SE" dirty="0" err="1" smtClean="0"/>
              <a:t>Give</a:t>
            </a:r>
            <a:r>
              <a:rPr lang="sv-SE" dirty="0" smtClean="0"/>
              <a:t> and </a:t>
            </a:r>
            <a:r>
              <a:rPr lang="sv-SE" dirty="0" err="1" smtClean="0"/>
              <a:t>take</a:t>
            </a:r>
            <a:endParaRPr lang="sv-SE" dirty="0" smtClean="0"/>
          </a:p>
          <a:p>
            <a:pPr marL="342900" indent="-342900">
              <a:buFont typeface="Arial" panose="020B0604020202020204" pitchFamily="34" charset="0"/>
              <a:buChar char="•"/>
            </a:pPr>
            <a:r>
              <a:rPr lang="sv-SE" dirty="0" smtClean="0"/>
              <a:t>Research</a:t>
            </a:r>
          </a:p>
          <a:p>
            <a:pPr marL="342900" indent="-342900">
              <a:buFont typeface="Arial" panose="020B0604020202020204" pitchFamily="34" charset="0"/>
              <a:buChar char="•"/>
            </a:pPr>
            <a:r>
              <a:rPr lang="sv-SE" dirty="0" err="1" smtClean="0"/>
              <a:t>Act</a:t>
            </a:r>
            <a:r>
              <a:rPr lang="sv-SE" dirty="0" smtClean="0"/>
              <a:t> </a:t>
            </a:r>
            <a:r>
              <a:rPr lang="sv-SE" dirty="0" err="1" smtClean="0"/>
              <a:t>wide</a:t>
            </a:r>
            <a:endParaRPr lang="sv-SE" dirty="0" smtClean="0"/>
          </a:p>
          <a:p>
            <a:pPr marL="342900" indent="-342900">
              <a:buFont typeface="Arial" panose="020B0604020202020204" pitchFamily="34" charset="0"/>
              <a:buChar char="•"/>
            </a:pPr>
            <a:r>
              <a:rPr lang="sv-SE" dirty="0" err="1" smtClean="0"/>
              <a:t>Patience</a:t>
            </a:r>
            <a:r>
              <a:rPr lang="sv-SE" dirty="0" smtClean="0"/>
              <a:t>…</a:t>
            </a:r>
            <a:endParaRPr lang="sv-SE" dirty="0"/>
          </a:p>
        </p:txBody>
      </p:sp>
    </p:spTree>
    <p:extLst>
      <p:ext uri="{BB962C8B-B14F-4D97-AF65-F5344CB8AC3E}">
        <p14:creationId xmlns:p14="http://schemas.microsoft.com/office/powerpoint/2010/main" val="201027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My </a:t>
            </a:r>
            <a:r>
              <a:rPr lang="sv-SE" dirty="0" err="1" smtClean="0"/>
              <a:t>network</a:t>
            </a:r>
            <a:r>
              <a:rPr lang="sv-SE" dirty="0" smtClean="0"/>
              <a:t> </a:t>
            </a:r>
            <a:r>
              <a:rPr lang="sv-SE" dirty="0" err="1" smtClean="0"/>
              <a:t>today</a:t>
            </a:r>
            <a:r>
              <a:rPr lang="sv-SE" dirty="0" smtClean="0"/>
              <a:t>?</a:t>
            </a:r>
            <a:endParaRPr lang="sv-SE" dirty="0"/>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1714881676"/>
              </p:ext>
            </p:extLst>
          </p:nvPr>
        </p:nvGraphicFramePr>
        <p:xfrm>
          <a:off x="1619250" y="1187450"/>
          <a:ext cx="6935788" cy="3059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2101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ARMADA</a:t>
            </a:r>
            <a:endParaRPr lang="sv-SE" dirty="0"/>
          </a:p>
        </p:txBody>
      </p:sp>
      <p:sp>
        <p:nvSpPr>
          <p:cNvPr id="3" name="Platshållare för innehåll 2"/>
          <p:cNvSpPr>
            <a:spLocks noGrp="1"/>
          </p:cNvSpPr>
          <p:nvPr>
            <p:ph idx="1"/>
          </p:nvPr>
        </p:nvSpPr>
        <p:spPr>
          <a:xfrm>
            <a:off x="1587444" y="1043930"/>
            <a:ext cx="6935788" cy="3058715"/>
          </a:xfrm>
        </p:spPr>
        <p:txBody>
          <a:bodyPr>
            <a:normAutofit lnSpcReduction="10000"/>
          </a:bodyPr>
          <a:lstStyle/>
          <a:p>
            <a:r>
              <a:rPr lang="sv-SE" b="1" dirty="0" err="1" smtClean="0">
                <a:solidFill>
                  <a:srgbClr val="62922E"/>
                </a:solidFill>
              </a:rPr>
              <a:t>How</a:t>
            </a:r>
            <a:r>
              <a:rPr lang="sv-SE" b="1" dirty="0" smtClean="0">
                <a:solidFill>
                  <a:srgbClr val="62922E"/>
                </a:solidFill>
              </a:rPr>
              <a:t> </a:t>
            </a:r>
            <a:r>
              <a:rPr lang="sv-SE" b="1" dirty="0" err="1" smtClean="0">
                <a:solidFill>
                  <a:srgbClr val="62922E"/>
                </a:solidFill>
              </a:rPr>
              <a:t>can</a:t>
            </a:r>
            <a:r>
              <a:rPr lang="sv-SE" b="1" dirty="0" smtClean="0">
                <a:solidFill>
                  <a:srgbClr val="62922E"/>
                </a:solidFill>
              </a:rPr>
              <a:t> I get the </a:t>
            </a:r>
            <a:r>
              <a:rPr lang="sv-SE" b="1" dirty="0" err="1" smtClean="0">
                <a:solidFill>
                  <a:srgbClr val="62922E"/>
                </a:solidFill>
              </a:rPr>
              <a:t>most</a:t>
            </a:r>
            <a:r>
              <a:rPr lang="sv-SE" b="1" dirty="0" smtClean="0">
                <a:solidFill>
                  <a:srgbClr val="62922E"/>
                </a:solidFill>
              </a:rPr>
              <a:t> </a:t>
            </a:r>
            <a:r>
              <a:rPr lang="sv-SE" b="1" dirty="0" err="1" smtClean="0">
                <a:solidFill>
                  <a:srgbClr val="62922E"/>
                </a:solidFill>
              </a:rPr>
              <a:t>out</a:t>
            </a:r>
            <a:r>
              <a:rPr lang="sv-SE" b="1" dirty="0" smtClean="0">
                <a:solidFill>
                  <a:srgbClr val="62922E"/>
                </a:solidFill>
              </a:rPr>
              <a:t> </a:t>
            </a:r>
            <a:r>
              <a:rPr lang="sv-SE" b="1" dirty="0" err="1" smtClean="0">
                <a:solidFill>
                  <a:srgbClr val="62922E"/>
                </a:solidFill>
              </a:rPr>
              <a:t>of</a:t>
            </a:r>
            <a:r>
              <a:rPr lang="sv-SE" b="1" dirty="0" smtClean="0">
                <a:solidFill>
                  <a:srgbClr val="62922E"/>
                </a:solidFill>
              </a:rPr>
              <a:t> it?</a:t>
            </a:r>
            <a:br>
              <a:rPr lang="sv-SE" b="1" dirty="0" smtClean="0">
                <a:solidFill>
                  <a:srgbClr val="62922E"/>
                </a:solidFill>
              </a:rPr>
            </a:br>
            <a:endParaRPr lang="sv-SE" b="1" dirty="0" smtClean="0">
              <a:solidFill>
                <a:srgbClr val="62922E"/>
              </a:solidFill>
            </a:endParaRPr>
          </a:p>
          <a:p>
            <a:pPr marL="342900" indent="-342900">
              <a:buFontTx/>
              <a:buChar char="-"/>
            </a:pPr>
            <a:r>
              <a:rPr lang="en-US" sz="1500" b="1" dirty="0"/>
              <a:t>Study</a:t>
            </a:r>
            <a:r>
              <a:rPr lang="en-US" sz="1500" dirty="0"/>
              <a:t> the </a:t>
            </a:r>
            <a:r>
              <a:rPr lang="en-US" sz="1500" b="1" dirty="0"/>
              <a:t>catalogue</a:t>
            </a:r>
            <a:r>
              <a:rPr lang="en-US" sz="1500" dirty="0"/>
              <a:t> or web site </a:t>
            </a:r>
            <a:r>
              <a:rPr lang="en-US" sz="1500" dirty="0" smtClean="0"/>
              <a:t>www.</a:t>
            </a:r>
            <a:r>
              <a:rPr lang="en-US" sz="1500" b="1" dirty="0" smtClean="0"/>
              <a:t>armada.nu</a:t>
            </a:r>
            <a:endParaRPr lang="en-US" sz="1500" b="1" dirty="0"/>
          </a:p>
          <a:p>
            <a:pPr marL="342900" indent="-342900">
              <a:buFontTx/>
              <a:buChar char="-"/>
            </a:pPr>
            <a:r>
              <a:rPr lang="en-US" sz="1500" dirty="0"/>
              <a:t>Pick out five </a:t>
            </a:r>
            <a:r>
              <a:rPr lang="en-US" sz="1500" b="1" dirty="0" err="1"/>
              <a:t>favourite</a:t>
            </a:r>
            <a:r>
              <a:rPr lang="en-US" sz="1500" dirty="0"/>
              <a:t> companies</a:t>
            </a:r>
          </a:p>
          <a:p>
            <a:pPr marL="342900" indent="-342900">
              <a:buFontTx/>
              <a:buChar char="-"/>
            </a:pPr>
            <a:r>
              <a:rPr lang="en-US" sz="1500" dirty="0"/>
              <a:t>Register for </a:t>
            </a:r>
            <a:r>
              <a:rPr lang="en-US" sz="1500" b="1" dirty="0"/>
              <a:t>extra</a:t>
            </a:r>
            <a:r>
              <a:rPr lang="en-US" sz="1500" dirty="0"/>
              <a:t> </a:t>
            </a:r>
            <a:r>
              <a:rPr lang="en-US" sz="1500" b="1" dirty="0"/>
              <a:t>events</a:t>
            </a:r>
          </a:p>
          <a:p>
            <a:pPr marL="342900" indent="-342900">
              <a:buFontTx/>
              <a:buChar char="-"/>
            </a:pPr>
            <a:r>
              <a:rPr lang="en-US" sz="1500" dirty="0"/>
              <a:t>Prepare </a:t>
            </a:r>
            <a:r>
              <a:rPr lang="en-US" sz="1500" b="1" dirty="0"/>
              <a:t>questions</a:t>
            </a:r>
            <a:r>
              <a:rPr lang="en-US" sz="1500" dirty="0"/>
              <a:t>, try to make </a:t>
            </a:r>
            <a:r>
              <a:rPr lang="en-US" sz="1500" b="1" dirty="0"/>
              <a:t>contact</a:t>
            </a:r>
          </a:p>
          <a:p>
            <a:pPr marL="342900" indent="-342900">
              <a:buFontTx/>
              <a:buChar char="-"/>
            </a:pPr>
            <a:r>
              <a:rPr lang="en-US" sz="1500" b="1" dirty="0"/>
              <a:t>Collect</a:t>
            </a:r>
            <a:r>
              <a:rPr lang="en-US" sz="1500" dirty="0"/>
              <a:t> a couple of names</a:t>
            </a:r>
          </a:p>
          <a:p>
            <a:pPr marL="342900" indent="-342900">
              <a:buFontTx/>
              <a:buChar char="-"/>
            </a:pPr>
            <a:r>
              <a:rPr lang="en-US" sz="1500" dirty="0"/>
              <a:t>Go to </a:t>
            </a:r>
            <a:r>
              <a:rPr lang="en-US" sz="1500" b="1" dirty="0"/>
              <a:t>LinkedIn</a:t>
            </a:r>
            <a:r>
              <a:rPr lang="en-US" sz="1500" dirty="0"/>
              <a:t>, join the </a:t>
            </a:r>
            <a:r>
              <a:rPr lang="en-US" sz="1500" b="1" dirty="0"/>
              <a:t>company</a:t>
            </a:r>
            <a:r>
              <a:rPr lang="en-US" sz="1500" dirty="0"/>
              <a:t> </a:t>
            </a:r>
            <a:r>
              <a:rPr lang="en-US" sz="1500" b="1" dirty="0"/>
              <a:t>group</a:t>
            </a:r>
          </a:p>
          <a:p>
            <a:pPr marL="342900" indent="-342900">
              <a:buFontTx/>
              <a:buChar char="-"/>
            </a:pPr>
            <a:r>
              <a:rPr lang="en-US" sz="1500" b="1" dirty="0" smtClean="0"/>
              <a:t>Search</a:t>
            </a:r>
            <a:r>
              <a:rPr lang="en-US" sz="1500" dirty="0" smtClean="0"/>
              <a:t> for and </a:t>
            </a:r>
            <a:r>
              <a:rPr lang="en-US" sz="1500" dirty="0"/>
              <a:t>make contact to the persons you talked to</a:t>
            </a:r>
          </a:p>
          <a:p>
            <a:pPr marL="342900" indent="-342900">
              <a:buFontTx/>
              <a:buChar char="-"/>
            </a:pPr>
            <a:r>
              <a:rPr lang="en-US" sz="1500" dirty="0"/>
              <a:t>Ask more </a:t>
            </a:r>
            <a:r>
              <a:rPr lang="en-US" sz="1500" b="1" dirty="0"/>
              <a:t>questions</a:t>
            </a:r>
          </a:p>
          <a:p>
            <a:pPr marL="342900" indent="-342900">
              <a:buFontTx/>
              <a:buChar char="-"/>
            </a:pPr>
            <a:r>
              <a:rPr lang="en-US" sz="1500" dirty="0"/>
              <a:t>Make a </a:t>
            </a:r>
            <a:r>
              <a:rPr lang="en-US" sz="1500" b="1" dirty="0"/>
              <a:t>post</a:t>
            </a:r>
            <a:r>
              <a:rPr lang="en-US" sz="1500" dirty="0"/>
              <a:t> about your participation at the fair</a:t>
            </a:r>
            <a:endParaRPr lang="sv-SE" sz="1500" dirty="0"/>
          </a:p>
        </p:txBody>
      </p:sp>
    </p:spTree>
    <p:extLst>
      <p:ext uri="{BB962C8B-B14F-4D97-AF65-F5344CB8AC3E}">
        <p14:creationId xmlns:p14="http://schemas.microsoft.com/office/powerpoint/2010/main" val="2107881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Branding</a:t>
            </a:r>
            <a:r>
              <a:rPr lang="sv-SE" dirty="0" smtClean="0"/>
              <a:t>	</a:t>
            </a:r>
            <a:endParaRPr lang="sv-SE" dirty="0"/>
          </a:p>
        </p:txBody>
      </p:sp>
      <p:sp>
        <p:nvSpPr>
          <p:cNvPr id="3" name="Platshållare för innehåll 2"/>
          <p:cNvSpPr>
            <a:spLocks noGrp="1"/>
          </p:cNvSpPr>
          <p:nvPr>
            <p:ph idx="1"/>
          </p:nvPr>
        </p:nvSpPr>
        <p:spPr/>
        <p:txBody>
          <a:bodyPr/>
          <a:lstStyle/>
          <a:p>
            <a:r>
              <a:rPr lang="sv-SE" dirty="0" err="1" smtClean="0"/>
              <a:t>Employer</a:t>
            </a:r>
            <a:r>
              <a:rPr lang="sv-SE" dirty="0" smtClean="0"/>
              <a:t> </a:t>
            </a:r>
            <a:r>
              <a:rPr lang="sv-SE" dirty="0" err="1" smtClean="0"/>
              <a:t>branding</a:t>
            </a:r>
            <a:endParaRPr lang="sv-SE" dirty="0" smtClean="0"/>
          </a:p>
          <a:p>
            <a:endParaRPr lang="sv-SE" dirty="0"/>
          </a:p>
          <a:p>
            <a:endParaRPr lang="sv-SE" dirty="0" smtClean="0"/>
          </a:p>
          <a:p>
            <a:r>
              <a:rPr lang="sv-SE" dirty="0" smtClean="0"/>
              <a:t>Personal </a:t>
            </a:r>
            <a:r>
              <a:rPr lang="sv-SE" dirty="0" err="1" smtClean="0"/>
              <a:t>branding</a:t>
            </a:r>
            <a:endParaRPr lang="sv-SE" dirty="0" smtClean="0"/>
          </a:p>
          <a:p>
            <a:endParaRPr lang="sv-SE" dirty="0"/>
          </a:p>
          <a:p>
            <a:endParaRPr lang="sv-S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3475" y="1135379"/>
            <a:ext cx="2400300" cy="1800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59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033899" y="419099"/>
            <a:ext cx="6310001" cy="1119831"/>
          </a:xfrm>
        </p:spPr>
        <p:txBody>
          <a:bodyPr/>
          <a:lstStyle/>
          <a:p>
            <a:r>
              <a:rPr lang="en-US" sz="1800" dirty="0"/>
              <a:t>The Confederation of Swedish </a:t>
            </a:r>
            <a:r>
              <a:rPr lang="en-US" sz="1800" dirty="0" smtClean="0"/>
              <a:t>Enterprises:  </a:t>
            </a:r>
            <a:br>
              <a:rPr lang="en-US" sz="1800" dirty="0" smtClean="0"/>
            </a:br>
            <a:endParaRPr lang="sv-SE" sz="1800" b="0" i="1" dirty="0"/>
          </a:p>
        </p:txBody>
      </p:sp>
      <p:pic>
        <p:nvPicPr>
          <p:cNvPr id="4" name="Platshållare för innehåll 3"/>
          <p:cNvPicPr>
            <a:picLocks noGrp="1"/>
          </p:cNvPicPr>
          <p:nvPr>
            <p:ph idx="1"/>
          </p:nvPr>
        </p:nvPicPr>
        <p:blipFill rotWithShape="1">
          <a:blip r:embed="rId3" cstate="print"/>
          <a:srcRect l="17624" t="23348" r="20935" b="16342"/>
          <a:stretch/>
        </p:blipFill>
        <p:spPr bwMode="auto">
          <a:xfrm>
            <a:off x="2565400" y="1375575"/>
            <a:ext cx="4799786" cy="2812743"/>
          </a:xfrm>
          <a:prstGeom prst="rect">
            <a:avLst/>
          </a:prstGeom>
          <a:ln>
            <a:noFill/>
          </a:ln>
          <a:extLst>
            <a:ext uri="{53640926-AAD7-44D8-BBD7-CCE9431645EC}">
              <a14:shadowObscured xmlns:a14="http://schemas.microsoft.com/office/drawing/2010/main"/>
            </a:ext>
          </a:extLst>
        </p:spPr>
      </p:pic>
      <p:sp>
        <p:nvSpPr>
          <p:cNvPr id="3" name="Rektangel 2"/>
          <p:cNvSpPr/>
          <p:nvPr/>
        </p:nvSpPr>
        <p:spPr>
          <a:xfrm>
            <a:off x="2051437" y="1491338"/>
            <a:ext cx="1876507" cy="24445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p:cNvSpPr txBox="1"/>
          <p:nvPr/>
        </p:nvSpPr>
        <p:spPr>
          <a:xfrm>
            <a:off x="2173991" y="1491338"/>
            <a:ext cx="1753951" cy="215444"/>
          </a:xfrm>
          <a:prstGeom prst="rect">
            <a:avLst/>
          </a:prstGeom>
          <a:noFill/>
        </p:spPr>
        <p:txBody>
          <a:bodyPr wrap="square" rtlCol="0">
            <a:spAutoFit/>
          </a:bodyPr>
          <a:lstStyle/>
          <a:p>
            <a:pPr algn="r"/>
            <a:r>
              <a:rPr lang="sv-SE" sz="800" b="1" dirty="0" err="1" smtClean="0"/>
              <a:t>Informal</a:t>
            </a:r>
            <a:r>
              <a:rPr lang="sv-SE" sz="800" b="1" dirty="0" smtClean="0"/>
              <a:t> </a:t>
            </a:r>
            <a:r>
              <a:rPr lang="sv-SE" sz="800" b="1" dirty="0" err="1" smtClean="0"/>
              <a:t>contacts</a:t>
            </a:r>
            <a:r>
              <a:rPr lang="sv-SE" sz="800" b="1" dirty="0" smtClean="0"/>
              <a:t> and </a:t>
            </a:r>
            <a:r>
              <a:rPr lang="sv-SE" sz="800" b="1" dirty="0" err="1" smtClean="0"/>
              <a:t>network</a:t>
            </a:r>
            <a:endParaRPr lang="sv-SE" sz="800" b="1" dirty="0"/>
          </a:p>
        </p:txBody>
      </p:sp>
      <p:sp>
        <p:nvSpPr>
          <p:cNvPr id="7" name="textruta 6"/>
          <p:cNvSpPr txBox="1"/>
          <p:nvPr/>
        </p:nvSpPr>
        <p:spPr>
          <a:xfrm>
            <a:off x="2353280" y="1755059"/>
            <a:ext cx="1574663" cy="215444"/>
          </a:xfrm>
          <a:prstGeom prst="rect">
            <a:avLst/>
          </a:prstGeom>
          <a:noFill/>
        </p:spPr>
        <p:txBody>
          <a:bodyPr wrap="square" rtlCol="0">
            <a:spAutoFit/>
          </a:bodyPr>
          <a:lstStyle/>
          <a:p>
            <a:pPr algn="r"/>
            <a:r>
              <a:rPr lang="sv-SE" sz="800" b="1" dirty="0" err="1"/>
              <a:t>Spontaneous</a:t>
            </a:r>
            <a:r>
              <a:rPr lang="sv-SE" sz="800" b="1" dirty="0"/>
              <a:t> </a:t>
            </a:r>
            <a:r>
              <a:rPr lang="sv-SE" sz="800" b="1" dirty="0" err="1"/>
              <a:t>application</a:t>
            </a:r>
            <a:endParaRPr lang="sv-SE" sz="800" b="1" dirty="0"/>
          </a:p>
        </p:txBody>
      </p:sp>
      <p:sp>
        <p:nvSpPr>
          <p:cNvPr id="8" name="textruta 7"/>
          <p:cNvSpPr txBox="1"/>
          <p:nvPr/>
        </p:nvSpPr>
        <p:spPr>
          <a:xfrm>
            <a:off x="1696880" y="1970503"/>
            <a:ext cx="2231064" cy="215444"/>
          </a:xfrm>
          <a:prstGeom prst="rect">
            <a:avLst/>
          </a:prstGeom>
          <a:noFill/>
        </p:spPr>
        <p:txBody>
          <a:bodyPr wrap="square" rtlCol="0">
            <a:spAutoFit/>
          </a:bodyPr>
          <a:lstStyle/>
          <a:p>
            <a:pPr algn="r"/>
            <a:r>
              <a:rPr lang="sv-SE" sz="800" b="1" dirty="0"/>
              <a:t>Swedish </a:t>
            </a:r>
            <a:r>
              <a:rPr lang="sv-SE" sz="800" b="1" dirty="0" smtClean="0"/>
              <a:t>public </a:t>
            </a:r>
            <a:r>
              <a:rPr lang="sv-SE" sz="800" b="1" dirty="0" err="1" smtClean="0"/>
              <a:t>employment</a:t>
            </a:r>
            <a:r>
              <a:rPr lang="sv-SE" sz="800" b="1" dirty="0" smtClean="0"/>
              <a:t> </a:t>
            </a:r>
            <a:r>
              <a:rPr lang="sv-SE" sz="800" b="1" dirty="0"/>
              <a:t>service</a:t>
            </a:r>
          </a:p>
        </p:txBody>
      </p:sp>
      <p:sp>
        <p:nvSpPr>
          <p:cNvPr id="10" name="textruta 9"/>
          <p:cNvSpPr txBox="1"/>
          <p:nvPr/>
        </p:nvSpPr>
        <p:spPr>
          <a:xfrm>
            <a:off x="1688930" y="2443727"/>
            <a:ext cx="2239014" cy="215444"/>
          </a:xfrm>
          <a:prstGeom prst="rect">
            <a:avLst/>
          </a:prstGeom>
          <a:noFill/>
        </p:spPr>
        <p:txBody>
          <a:bodyPr wrap="square" rtlCol="0">
            <a:spAutoFit/>
          </a:bodyPr>
          <a:lstStyle/>
          <a:p>
            <a:pPr algn="r"/>
            <a:r>
              <a:rPr lang="sv-SE" sz="800" b="1" dirty="0" err="1"/>
              <a:t>Recruitment</a:t>
            </a:r>
            <a:r>
              <a:rPr lang="sv-SE" sz="800" b="1" dirty="0"/>
              <a:t> </a:t>
            </a:r>
            <a:r>
              <a:rPr lang="sv-SE" sz="800" b="1" dirty="0" err="1"/>
              <a:t>companies</a:t>
            </a:r>
            <a:endParaRPr lang="sv-SE" sz="800" b="1" dirty="0"/>
          </a:p>
        </p:txBody>
      </p:sp>
      <p:sp>
        <p:nvSpPr>
          <p:cNvPr id="11" name="textruta 10"/>
          <p:cNvSpPr txBox="1"/>
          <p:nvPr/>
        </p:nvSpPr>
        <p:spPr>
          <a:xfrm>
            <a:off x="1688930" y="2721009"/>
            <a:ext cx="2239014" cy="215444"/>
          </a:xfrm>
          <a:prstGeom prst="rect">
            <a:avLst/>
          </a:prstGeom>
          <a:noFill/>
        </p:spPr>
        <p:txBody>
          <a:bodyPr wrap="square" rtlCol="0">
            <a:spAutoFit/>
          </a:bodyPr>
          <a:lstStyle/>
          <a:p>
            <a:pPr algn="r"/>
            <a:r>
              <a:rPr lang="sv-SE" sz="800" b="1" dirty="0"/>
              <a:t>Social media</a:t>
            </a:r>
          </a:p>
        </p:txBody>
      </p:sp>
      <p:sp>
        <p:nvSpPr>
          <p:cNvPr id="12" name="textruta 11"/>
          <p:cNvSpPr txBox="1"/>
          <p:nvPr/>
        </p:nvSpPr>
        <p:spPr>
          <a:xfrm>
            <a:off x="1690258" y="2218322"/>
            <a:ext cx="2237686" cy="215444"/>
          </a:xfrm>
          <a:prstGeom prst="rect">
            <a:avLst/>
          </a:prstGeom>
          <a:noFill/>
        </p:spPr>
        <p:txBody>
          <a:bodyPr wrap="square" rtlCol="0">
            <a:spAutoFit/>
          </a:bodyPr>
          <a:lstStyle/>
          <a:p>
            <a:pPr algn="r"/>
            <a:r>
              <a:rPr lang="sv-SE" sz="800" b="1" dirty="0" err="1" smtClean="0"/>
              <a:t>Job</a:t>
            </a:r>
            <a:r>
              <a:rPr lang="sv-SE" sz="800" b="1" dirty="0" smtClean="0"/>
              <a:t> ad</a:t>
            </a:r>
            <a:endParaRPr lang="sv-SE" sz="800" b="1" dirty="0"/>
          </a:p>
        </p:txBody>
      </p:sp>
      <p:sp>
        <p:nvSpPr>
          <p:cNvPr id="13" name="textruta 12"/>
          <p:cNvSpPr txBox="1"/>
          <p:nvPr/>
        </p:nvSpPr>
        <p:spPr>
          <a:xfrm>
            <a:off x="1688928" y="2942535"/>
            <a:ext cx="2239014" cy="215444"/>
          </a:xfrm>
          <a:prstGeom prst="rect">
            <a:avLst/>
          </a:prstGeom>
          <a:noFill/>
        </p:spPr>
        <p:txBody>
          <a:bodyPr wrap="square" rtlCol="0">
            <a:spAutoFit/>
          </a:bodyPr>
          <a:lstStyle/>
          <a:p>
            <a:pPr algn="r"/>
            <a:r>
              <a:rPr lang="sv-SE" sz="800" b="1" dirty="0" err="1" smtClean="0"/>
              <a:t>Other</a:t>
            </a:r>
            <a:r>
              <a:rPr lang="sv-SE" sz="800" b="1" dirty="0" smtClean="0"/>
              <a:t> internet services</a:t>
            </a:r>
            <a:endParaRPr lang="sv-SE" sz="800" b="1" dirty="0"/>
          </a:p>
        </p:txBody>
      </p:sp>
      <p:sp>
        <p:nvSpPr>
          <p:cNvPr id="14" name="textruta 13"/>
          <p:cNvSpPr txBox="1"/>
          <p:nvPr/>
        </p:nvSpPr>
        <p:spPr>
          <a:xfrm>
            <a:off x="1688928" y="3202657"/>
            <a:ext cx="2239014" cy="215444"/>
          </a:xfrm>
          <a:prstGeom prst="rect">
            <a:avLst/>
          </a:prstGeom>
          <a:noFill/>
        </p:spPr>
        <p:txBody>
          <a:bodyPr wrap="square" rtlCol="0">
            <a:spAutoFit/>
          </a:bodyPr>
          <a:lstStyle/>
          <a:p>
            <a:pPr algn="r"/>
            <a:r>
              <a:rPr lang="sv-SE" sz="800" b="1" dirty="0" err="1" smtClean="0"/>
              <a:t>Collaborations</a:t>
            </a:r>
            <a:endParaRPr lang="sv-SE" sz="800" b="1" dirty="0"/>
          </a:p>
        </p:txBody>
      </p:sp>
      <p:sp>
        <p:nvSpPr>
          <p:cNvPr id="15" name="textruta 14"/>
          <p:cNvSpPr txBox="1"/>
          <p:nvPr/>
        </p:nvSpPr>
        <p:spPr>
          <a:xfrm>
            <a:off x="1688928" y="3446227"/>
            <a:ext cx="2239014" cy="215444"/>
          </a:xfrm>
          <a:prstGeom prst="rect">
            <a:avLst/>
          </a:prstGeom>
          <a:noFill/>
        </p:spPr>
        <p:txBody>
          <a:bodyPr wrap="square" rtlCol="0">
            <a:spAutoFit/>
          </a:bodyPr>
          <a:lstStyle/>
          <a:p>
            <a:pPr algn="r"/>
            <a:r>
              <a:rPr lang="sv-SE" sz="800" b="1" dirty="0" err="1" smtClean="0"/>
              <a:t>Recruitment</a:t>
            </a:r>
            <a:r>
              <a:rPr lang="sv-SE" sz="800" b="1" dirty="0" smtClean="0"/>
              <a:t> </a:t>
            </a:r>
            <a:r>
              <a:rPr lang="sv-SE" sz="800" b="1" dirty="0" err="1" smtClean="0"/>
              <a:t>abroad</a:t>
            </a:r>
            <a:endParaRPr lang="sv-SE" sz="800" b="1" dirty="0"/>
          </a:p>
        </p:txBody>
      </p:sp>
      <p:sp>
        <p:nvSpPr>
          <p:cNvPr id="16" name="textruta 15"/>
          <p:cNvSpPr txBox="1"/>
          <p:nvPr/>
        </p:nvSpPr>
        <p:spPr>
          <a:xfrm>
            <a:off x="1688604" y="3668899"/>
            <a:ext cx="2239014" cy="215444"/>
          </a:xfrm>
          <a:prstGeom prst="rect">
            <a:avLst/>
          </a:prstGeom>
          <a:noFill/>
        </p:spPr>
        <p:txBody>
          <a:bodyPr wrap="square" rtlCol="0">
            <a:spAutoFit/>
          </a:bodyPr>
          <a:lstStyle/>
          <a:p>
            <a:pPr algn="r"/>
            <a:r>
              <a:rPr lang="sv-SE" sz="800" b="1" dirty="0" err="1" smtClean="0"/>
              <a:t>Other</a:t>
            </a:r>
            <a:endParaRPr lang="sv-SE" sz="800" b="1" dirty="0"/>
          </a:p>
        </p:txBody>
      </p:sp>
    </p:spTree>
    <p:extLst>
      <p:ext uri="{BB962C8B-B14F-4D97-AF65-F5344CB8AC3E}">
        <p14:creationId xmlns:p14="http://schemas.microsoft.com/office/powerpoint/2010/main" val="363055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solidFill>
                  <a:srgbClr val="62922E"/>
                </a:solidFill>
              </a:rPr>
              <a:t>Employability</a:t>
            </a:r>
            <a:r>
              <a:rPr lang="sv-SE" dirty="0" smtClean="0">
                <a:solidFill>
                  <a:srgbClr val="62922E"/>
                </a:solidFill>
              </a:rPr>
              <a:t> </a:t>
            </a:r>
            <a:r>
              <a:rPr lang="sv-SE" dirty="0" err="1" smtClean="0">
                <a:solidFill>
                  <a:srgbClr val="62922E"/>
                </a:solidFill>
              </a:rPr>
              <a:t>skills</a:t>
            </a:r>
            <a:endParaRPr lang="sv-SE" dirty="0">
              <a:solidFill>
                <a:srgbClr val="62922E"/>
              </a:solidFill>
            </a:endParaRPr>
          </a:p>
        </p:txBody>
      </p:sp>
      <p:sp>
        <p:nvSpPr>
          <p:cNvPr id="3" name="Platshållare för innehåll 2"/>
          <p:cNvSpPr>
            <a:spLocks noGrp="1"/>
          </p:cNvSpPr>
          <p:nvPr>
            <p:ph idx="1"/>
          </p:nvPr>
        </p:nvSpPr>
        <p:spPr>
          <a:xfrm>
            <a:off x="1510398" y="1132529"/>
            <a:ext cx="3306910" cy="3094414"/>
          </a:xfrm>
        </p:spPr>
        <p:txBody>
          <a:bodyPr>
            <a:noAutofit/>
          </a:bodyPr>
          <a:lstStyle/>
          <a:p>
            <a:pPr marL="342900" indent="-342900">
              <a:buFont typeface="Arial" panose="020B0604020202020204" pitchFamily="34" charset="0"/>
              <a:buChar char="•"/>
            </a:pPr>
            <a:r>
              <a:rPr lang="en-US" sz="1800" dirty="0" smtClean="0"/>
              <a:t>Communication</a:t>
            </a:r>
          </a:p>
          <a:p>
            <a:pPr marL="342900" indent="-342900">
              <a:buFont typeface="Arial" panose="020B0604020202020204" pitchFamily="34" charset="0"/>
              <a:buChar char="•"/>
            </a:pPr>
            <a:r>
              <a:rPr lang="sv-SE" sz="1800" dirty="0" smtClean="0"/>
              <a:t>Teamwork</a:t>
            </a:r>
          </a:p>
          <a:p>
            <a:pPr marL="342900" indent="-342900">
              <a:buFont typeface="Arial" panose="020B0604020202020204" pitchFamily="34" charset="0"/>
              <a:buChar char="•"/>
            </a:pPr>
            <a:r>
              <a:rPr lang="sv-SE" sz="1800" dirty="0"/>
              <a:t>Problem </a:t>
            </a:r>
            <a:r>
              <a:rPr lang="sv-SE" sz="1800" dirty="0" err="1" smtClean="0"/>
              <a:t>Solving</a:t>
            </a:r>
            <a:endParaRPr lang="sv-SE" sz="1800" dirty="0" smtClean="0"/>
          </a:p>
          <a:p>
            <a:pPr marL="342900" indent="-342900">
              <a:buFont typeface="Arial" panose="020B0604020202020204" pitchFamily="34" charset="0"/>
              <a:buChar char="•"/>
            </a:pPr>
            <a:r>
              <a:rPr lang="sv-SE" sz="1800" dirty="0" err="1"/>
              <a:t>Initiative</a:t>
            </a:r>
            <a:r>
              <a:rPr lang="sv-SE" sz="1800" dirty="0"/>
              <a:t> &amp; </a:t>
            </a:r>
            <a:r>
              <a:rPr lang="sv-SE" sz="1800" dirty="0" smtClean="0"/>
              <a:t>Enterprise</a:t>
            </a:r>
          </a:p>
          <a:p>
            <a:pPr marL="342900" indent="-342900">
              <a:buFont typeface="Arial" panose="020B0604020202020204" pitchFamily="34" charset="0"/>
              <a:buChar char="•"/>
            </a:pPr>
            <a:r>
              <a:rPr lang="sv-SE" sz="1800" dirty="0"/>
              <a:t>Planning &amp; </a:t>
            </a:r>
            <a:r>
              <a:rPr lang="sv-SE" sz="1800" dirty="0" err="1" smtClean="0"/>
              <a:t>Organising</a:t>
            </a:r>
            <a:endParaRPr lang="sv-SE" sz="1800" dirty="0" smtClean="0"/>
          </a:p>
          <a:p>
            <a:pPr marL="342900" indent="-342900">
              <a:buFont typeface="Arial" panose="020B0604020202020204" pitchFamily="34" charset="0"/>
              <a:buChar char="•"/>
            </a:pPr>
            <a:r>
              <a:rPr lang="sv-SE" sz="1800" dirty="0" smtClean="0"/>
              <a:t>Learning</a:t>
            </a:r>
          </a:p>
          <a:p>
            <a:pPr marL="342900" indent="-342900">
              <a:buFont typeface="Arial" panose="020B0604020202020204" pitchFamily="34" charset="0"/>
              <a:buChar char="•"/>
            </a:pPr>
            <a:r>
              <a:rPr lang="sv-SE" sz="1800" dirty="0" err="1" smtClean="0"/>
              <a:t>Technology</a:t>
            </a:r>
            <a:endParaRPr lang="sv-SE" sz="1800" dirty="0" smtClean="0"/>
          </a:p>
          <a:p>
            <a:pPr marL="342900" indent="-342900">
              <a:buFont typeface="Arial" panose="020B0604020202020204" pitchFamily="34" charset="0"/>
              <a:buChar char="•"/>
            </a:pPr>
            <a:r>
              <a:rPr lang="sv-SE" sz="1800" dirty="0"/>
              <a:t>Self </a:t>
            </a:r>
            <a:r>
              <a:rPr lang="sv-SE" sz="1800" dirty="0" smtClean="0"/>
              <a:t>Management and </a:t>
            </a:r>
            <a:r>
              <a:rPr lang="sv-SE" sz="1800" dirty="0" err="1" smtClean="0"/>
              <a:t>career</a:t>
            </a:r>
            <a:r>
              <a:rPr lang="sv-SE" sz="1800" dirty="0" smtClean="0"/>
              <a:t> management </a:t>
            </a:r>
            <a:r>
              <a:rPr lang="sv-SE" sz="1800" dirty="0" err="1" smtClean="0"/>
              <a:t>skills</a:t>
            </a:r>
            <a:endParaRPr lang="sv-SE" sz="1800" dirty="0"/>
          </a:p>
        </p:txBody>
      </p:sp>
      <p:pic>
        <p:nvPicPr>
          <p:cNvPr id="8194" name="Picture 2" descr="C:\Users\jhp\AppData\Local\Microsoft\Windows\Temporary Internet Files\Content.IE5\9DA3APLA\MP90042306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4034" y="1564304"/>
            <a:ext cx="2057088" cy="1558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259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LinkedIn</a:t>
            </a:r>
            <a:endParaRPr lang="sv-SE" dirty="0"/>
          </a:p>
        </p:txBody>
      </p:sp>
      <p:graphicFrame>
        <p:nvGraphicFramePr>
          <p:cNvPr id="12" name="Diagram 11"/>
          <p:cNvGraphicFramePr/>
          <p:nvPr>
            <p:extLst>
              <p:ext uri="{D42A27DB-BD31-4B8C-83A1-F6EECF244321}">
                <p14:modId xmlns:p14="http://schemas.microsoft.com/office/powerpoint/2010/main" val="2425974827"/>
              </p:ext>
            </p:extLst>
          </p:nvPr>
        </p:nvGraphicFramePr>
        <p:xfrm>
          <a:off x="1670304" y="44465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6695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LinkedIn</a:t>
            </a:r>
            <a:endParaRPr lang="sv-SE" dirty="0"/>
          </a:p>
        </p:txBody>
      </p:sp>
      <p:graphicFrame>
        <p:nvGraphicFramePr>
          <p:cNvPr id="4" name="Diagram 3"/>
          <p:cNvGraphicFramePr/>
          <p:nvPr>
            <p:extLst>
              <p:ext uri="{D42A27DB-BD31-4B8C-83A1-F6EECF244321}">
                <p14:modId xmlns:p14="http://schemas.microsoft.com/office/powerpoint/2010/main" val="571476442"/>
              </p:ext>
            </p:extLst>
          </p:nvPr>
        </p:nvGraphicFramePr>
        <p:xfrm>
          <a:off x="1823922" y="45928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089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How</a:t>
            </a:r>
            <a:r>
              <a:rPr lang="sv-SE" dirty="0" smtClean="0"/>
              <a:t> </a:t>
            </a:r>
            <a:r>
              <a:rPr lang="sv-SE" dirty="0" err="1" smtClean="0"/>
              <a:t>to</a:t>
            </a:r>
            <a:r>
              <a:rPr lang="sv-SE" dirty="0" smtClean="0"/>
              <a:t> </a:t>
            </a:r>
            <a:r>
              <a:rPr lang="sv-SE" dirty="0" err="1" smtClean="0"/>
              <a:t>begin</a:t>
            </a:r>
            <a:r>
              <a:rPr lang="sv-SE" dirty="0" smtClean="0"/>
              <a:t>?</a:t>
            </a:r>
            <a:endParaRPr lang="sv-SE" dirty="0"/>
          </a:p>
        </p:txBody>
      </p:sp>
      <p:sp>
        <p:nvSpPr>
          <p:cNvPr id="3" name="Platshållare för innehåll 2"/>
          <p:cNvSpPr>
            <a:spLocks noGrp="1"/>
          </p:cNvSpPr>
          <p:nvPr>
            <p:ph idx="1"/>
          </p:nvPr>
        </p:nvSpPr>
        <p:spPr/>
        <p:txBody>
          <a:bodyPr>
            <a:normAutofit/>
          </a:bodyPr>
          <a:lstStyle/>
          <a:p>
            <a:pPr marL="342900" indent="-342900">
              <a:buFont typeface="Arial" panose="020B0604020202020204" pitchFamily="34" charset="0"/>
              <a:buChar char="•"/>
            </a:pPr>
            <a:r>
              <a:rPr lang="sv-SE" sz="1400" dirty="0" smtClean="0"/>
              <a:t>KTH Alumni: </a:t>
            </a:r>
            <a:r>
              <a:rPr lang="sv-SE" sz="1400" dirty="0" err="1" smtClean="0"/>
              <a:t>Become</a:t>
            </a:r>
            <a:r>
              <a:rPr lang="sv-SE" sz="1400" dirty="0" smtClean="0"/>
              <a:t> </a:t>
            </a:r>
            <a:r>
              <a:rPr lang="sv-SE" sz="1400" dirty="0"/>
              <a:t>a </a:t>
            </a:r>
            <a:r>
              <a:rPr lang="sv-SE" sz="1400" dirty="0" err="1"/>
              <a:t>member</a:t>
            </a:r>
            <a:r>
              <a:rPr lang="sv-SE" sz="1400" dirty="0"/>
              <a:t> as a student</a:t>
            </a:r>
            <a:r>
              <a:rPr lang="sv-SE" sz="1400" dirty="0" smtClean="0"/>
              <a:t>! </a:t>
            </a:r>
            <a:r>
              <a:rPr lang="sv-SE" sz="1400" b="1" dirty="0" smtClean="0">
                <a:solidFill>
                  <a:schemeClr val="accent3">
                    <a:lumMod val="50000"/>
                  </a:schemeClr>
                </a:solidFill>
              </a:rPr>
              <a:t>www.kth.se/alumni</a:t>
            </a:r>
            <a:r>
              <a:rPr lang="sv-SE" sz="1400" dirty="0" smtClean="0"/>
              <a:t/>
            </a:r>
            <a:br>
              <a:rPr lang="sv-SE" sz="1400" dirty="0" smtClean="0"/>
            </a:br>
            <a:r>
              <a:rPr lang="sv-SE" sz="1400" dirty="0" smtClean="0"/>
              <a:t> </a:t>
            </a:r>
          </a:p>
          <a:p>
            <a:pPr marL="342900" indent="-342900">
              <a:buFont typeface="Arial" panose="020B0604020202020204" pitchFamily="34" charset="0"/>
              <a:buChar char="•"/>
            </a:pPr>
            <a:r>
              <a:rPr lang="sv-SE" sz="1400" dirty="0" err="1" smtClean="0"/>
              <a:t>Attend</a:t>
            </a:r>
            <a:r>
              <a:rPr lang="sv-SE" sz="1400" dirty="0" smtClean="0"/>
              <a:t> seminars </a:t>
            </a:r>
            <a:r>
              <a:rPr lang="sv-SE" sz="1400" dirty="0" err="1" smtClean="0"/>
              <a:t>about</a:t>
            </a:r>
            <a:r>
              <a:rPr lang="sv-SE" sz="1400" dirty="0" smtClean="0"/>
              <a:t> Linkedin: </a:t>
            </a:r>
            <a:r>
              <a:rPr lang="sv-SE" sz="1400" b="1" dirty="0" smtClean="0">
                <a:solidFill>
                  <a:schemeClr val="accent3">
                    <a:lumMod val="50000"/>
                  </a:schemeClr>
                </a:solidFill>
              </a:rPr>
              <a:t>Jörgen Kihlgren, Ledarna </a:t>
            </a:r>
            <a:r>
              <a:rPr lang="sv-SE" sz="1400" dirty="0" smtClean="0"/>
              <a:t>Feb 12, 2016</a:t>
            </a:r>
            <a:br>
              <a:rPr lang="sv-SE" sz="1400" dirty="0" smtClean="0"/>
            </a:br>
            <a:endParaRPr lang="sv-SE" sz="1400" dirty="0" smtClean="0"/>
          </a:p>
          <a:p>
            <a:pPr marL="342900" indent="-342900">
              <a:buFont typeface="Arial" panose="020B0604020202020204" pitchFamily="34" charset="0"/>
              <a:buChar char="•"/>
            </a:pPr>
            <a:r>
              <a:rPr lang="sv-SE" sz="1400" smtClean="0"/>
              <a:t>Buy </a:t>
            </a:r>
            <a:r>
              <a:rPr lang="sv-SE" sz="1400" dirty="0" smtClean="0"/>
              <a:t>a </a:t>
            </a:r>
            <a:r>
              <a:rPr lang="sv-SE" sz="1400" dirty="0" err="1" smtClean="0"/>
              <a:t>book</a:t>
            </a:r>
            <a:r>
              <a:rPr lang="sv-SE" sz="1400" dirty="0" smtClean="0"/>
              <a:t> and </a:t>
            </a:r>
            <a:r>
              <a:rPr lang="sv-SE" sz="1400" dirty="0" err="1" smtClean="0"/>
              <a:t>build</a:t>
            </a:r>
            <a:r>
              <a:rPr lang="sv-SE" sz="1400" dirty="0" smtClean="0"/>
              <a:t> </a:t>
            </a:r>
            <a:r>
              <a:rPr lang="sv-SE" sz="1400" dirty="0" err="1" smtClean="0"/>
              <a:t>your</a:t>
            </a:r>
            <a:r>
              <a:rPr lang="sv-SE" sz="1400" dirty="0" smtClean="0"/>
              <a:t> </a:t>
            </a:r>
            <a:r>
              <a:rPr lang="sv-SE" sz="1400" dirty="0" err="1" smtClean="0"/>
              <a:t>profile</a:t>
            </a:r>
            <a:r>
              <a:rPr lang="sv-SE" sz="1400" dirty="0" smtClean="0"/>
              <a:t> step by step:</a:t>
            </a:r>
            <a:br>
              <a:rPr lang="sv-SE" sz="1400" dirty="0" smtClean="0"/>
            </a:br>
            <a:r>
              <a:rPr lang="sv-SE" sz="1400" dirty="0" smtClean="0"/>
              <a:t/>
            </a:r>
            <a:br>
              <a:rPr lang="sv-SE" sz="1400" dirty="0" smtClean="0"/>
            </a:br>
            <a:r>
              <a:rPr lang="sv-SE" sz="1200" dirty="0" smtClean="0"/>
              <a:t>Hågård, C. (2014): </a:t>
            </a:r>
            <a:r>
              <a:rPr lang="sv-SE" sz="1200" i="1" dirty="0" smtClean="0"/>
              <a:t>Stick ut! Bygg ditt personliga varumärke, gör en vinnande </a:t>
            </a:r>
            <a:r>
              <a:rPr lang="sv-SE" sz="1200" i="1" dirty="0" err="1" smtClean="0"/>
              <a:t>LinkedIn</a:t>
            </a:r>
            <a:r>
              <a:rPr lang="sv-SE" sz="1200" i="1" dirty="0"/>
              <a:t>-</a:t>
            </a:r>
            <a:r>
              <a:rPr lang="sv-SE" sz="1200" i="1" dirty="0" smtClean="0"/>
              <a:t>profil</a:t>
            </a:r>
          </a:p>
          <a:p>
            <a:pPr lvl="1" indent="0">
              <a:buNone/>
            </a:pPr>
            <a:r>
              <a:rPr lang="en-US" sz="1200" dirty="0" err="1" smtClean="0"/>
              <a:t>Serdula</a:t>
            </a:r>
            <a:r>
              <a:rPr lang="en-US" sz="1200" dirty="0" smtClean="0"/>
              <a:t>, D. (2015): </a:t>
            </a:r>
            <a:r>
              <a:rPr lang="en-US" sz="1200" i="1" dirty="0" smtClean="0"/>
              <a:t>LinkedIn </a:t>
            </a:r>
            <a:r>
              <a:rPr lang="en-US" sz="1200" i="1" dirty="0"/>
              <a:t>Makeover: Professional Secrets to a </a:t>
            </a:r>
            <a:r>
              <a:rPr lang="en-US" sz="1200" i="1" dirty="0" smtClean="0"/>
              <a:t>powerful </a:t>
            </a:r>
            <a:r>
              <a:rPr lang="en-US" sz="1200" i="1" dirty="0"/>
              <a:t>LinkedIn </a:t>
            </a:r>
            <a:r>
              <a:rPr lang="en-US" sz="1200" i="1" dirty="0" smtClean="0"/>
              <a:t>Profile</a:t>
            </a:r>
            <a:endParaRPr lang="sv-SE" sz="1200" dirty="0"/>
          </a:p>
        </p:txBody>
      </p:sp>
    </p:spTree>
    <p:extLst>
      <p:ext uri="{BB962C8B-B14F-4D97-AF65-F5344CB8AC3E}">
        <p14:creationId xmlns:p14="http://schemas.microsoft.com/office/powerpoint/2010/main" val="15104582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Career</a:t>
            </a:r>
            <a:r>
              <a:rPr lang="sv-SE" dirty="0" smtClean="0"/>
              <a:t> </a:t>
            </a:r>
            <a:r>
              <a:rPr lang="sv-SE" dirty="0" err="1" smtClean="0"/>
              <a:t>development</a:t>
            </a:r>
            <a:r>
              <a:rPr lang="sv-SE" dirty="0" smtClean="0"/>
              <a:t> KTH student </a:t>
            </a:r>
            <a:r>
              <a:rPr lang="sv-SE" dirty="0" err="1" smtClean="0"/>
              <a:t>context</a:t>
            </a:r>
            <a:endParaRPr lang="sv-SE" dirty="0"/>
          </a:p>
        </p:txBody>
      </p:sp>
      <p:sp>
        <p:nvSpPr>
          <p:cNvPr id="4" name="textruta 3"/>
          <p:cNvSpPr txBox="1"/>
          <p:nvPr/>
        </p:nvSpPr>
        <p:spPr>
          <a:xfrm>
            <a:off x="6755832" y="2574462"/>
            <a:ext cx="2098979" cy="241556"/>
          </a:xfrm>
          <a:prstGeom prst="rect">
            <a:avLst/>
          </a:prstGeom>
          <a:noFill/>
        </p:spPr>
        <p:txBody>
          <a:bodyPr lIns="71579" tIns="35790" rIns="71579" bIns="35790">
            <a:spAutoFit/>
          </a:bodyPr>
          <a:lstStyle/>
          <a:p>
            <a:pPr>
              <a:defRPr/>
            </a:pPr>
            <a:r>
              <a:rPr lang="sv-SE" sz="1100" dirty="0"/>
              <a:t>CV, cover letter, </a:t>
            </a:r>
            <a:r>
              <a:rPr lang="sv-SE" sz="1100" dirty="0" err="1"/>
              <a:t>interview</a:t>
            </a:r>
            <a:endParaRPr lang="sv-SE" sz="1100" dirty="0"/>
          </a:p>
        </p:txBody>
      </p:sp>
      <p:sp>
        <p:nvSpPr>
          <p:cNvPr id="5" name="textruta 4"/>
          <p:cNvSpPr txBox="1"/>
          <p:nvPr/>
        </p:nvSpPr>
        <p:spPr>
          <a:xfrm>
            <a:off x="692419" y="1353383"/>
            <a:ext cx="2062322" cy="2442159"/>
          </a:xfrm>
          <a:prstGeom prst="rect">
            <a:avLst/>
          </a:prstGeom>
          <a:noFill/>
        </p:spPr>
        <p:txBody>
          <a:bodyPr lIns="71579" tIns="35790" rIns="71579" bIns="35790">
            <a:spAutoFit/>
          </a:bodyPr>
          <a:lstStyle/>
          <a:p>
            <a:pPr>
              <a:defRPr/>
            </a:pPr>
            <a:r>
              <a:rPr lang="sv-SE" sz="1400" dirty="0"/>
              <a:t>”</a:t>
            </a:r>
            <a:r>
              <a:rPr lang="sv-SE" sz="1400" dirty="0" err="1"/>
              <a:t>What</a:t>
            </a:r>
            <a:r>
              <a:rPr lang="sv-SE" sz="1400" dirty="0"/>
              <a:t> </a:t>
            </a:r>
            <a:r>
              <a:rPr lang="sv-SE" sz="1400" dirty="0" err="1"/>
              <a:t>should</a:t>
            </a:r>
            <a:r>
              <a:rPr lang="sv-SE" sz="1400" dirty="0"/>
              <a:t> I </a:t>
            </a:r>
            <a:r>
              <a:rPr lang="sv-SE" sz="1400" dirty="0" err="1"/>
              <a:t>choose</a:t>
            </a:r>
            <a:r>
              <a:rPr lang="sv-SE" sz="1400" dirty="0"/>
              <a:t>?”</a:t>
            </a:r>
            <a:br>
              <a:rPr lang="sv-SE" sz="1400" dirty="0"/>
            </a:br>
            <a:endParaRPr lang="sv-SE" sz="1400" dirty="0"/>
          </a:p>
          <a:p>
            <a:pPr>
              <a:defRPr/>
            </a:pPr>
            <a:r>
              <a:rPr lang="sv-SE" sz="1400" dirty="0"/>
              <a:t>”</a:t>
            </a:r>
            <a:r>
              <a:rPr lang="sv-SE" sz="1400" dirty="0" err="1"/>
              <a:t>How</a:t>
            </a:r>
            <a:r>
              <a:rPr lang="sv-SE" sz="1400" dirty="0"/>
              <a:t> do I </a:t>
            </a:r>
            <a:r>
              <a:rPr lang="sv-SE" sz="1400" dirty="0" err="1"/>
              <a:t>find</a:t>
            </a:r>
            <a:r>
              <a:rPr lang="sv-SE" sz="1400" dirty="0"/>
              <a:t> the right </a:t>
            </a:r>
            <a:r>
              <a:rPr lang="sv-SE" sz="1400" dirty="0" err="1"/>
              <a:t>job</a:t>
            </a:r>
            <a:r>
              <a:rPr lang="sv-SE" sz="1400" dirty="0"/>
              <a:t> for </a:t>
            </a:r>
            <a:r>
              <a:rPr lang="sv-SE" sz="1400" dirty="0" err="1"/>
              <a:t>me</a:t>
            </a:r>
            <a:r>
              <a:rPr lang="sv-SE" sz="1400" dirty="0"/>
              <a:t>?</a:t>
            </a:r>
          </a:p>
          <a:p>
            <a:pPr>
              <a:defRPr/>
            </a:pPr>
            <a:endParaRPr lang="sv-SE" sz="1400" dirty="0"/>
          </a:p>
          <a:p>
            <a:pPr>
              <a:defRPr/>
            </a:pPr>
            <a:r>
              <a:rPr lang="sv-SE" sz="1400" dirty="0"/>
              <a:t>”</a:t>
            </a:r>
            <a:r>
              <a:rPr lang="sv-SE" sz="1400" dirty="0" err="1"/>
              <a:t>How</a:t>
            </a:r>
            <a:r>
              <a:rPr lang="sv-SE" sz="1400" dirty="0"/>
              <a:t> do I market </a:t>
            </a:r>
            <a:r>
              <a:rPr lang="sv-SE" sz="1400" dirty="0" err="1"/>
              <a:t>myself</a:t>
            </a:r>
            <a:r>
              <a:rPr lang="sv-SE" sz="1400" dirty="0"/>
              <a:t>?”</a:t>
            </a:r>
          </a:p>
          <a:p>
            <a:pPr>
              <a:defRPr/>
            </a:pPr>
            <a:endParaRPr lang="sv-SE" sz="1400" dirty="0"/>
          </a:p>
          <a:p>
            <a:pPr>
              <a:defRPr/>
            </a:pPr>
            <a:r>
              <a:rPr lang="sv-SE" sz="1400" dirty="0"/>
              <a:t>” </a:t>
            </a:r>
            <a:r>
              <a:rPr lang="sv-SE" sz="1400" dirty="0" err="1"/>
              <a:t>Am</a:t>
            </a:r>
            <a:r>
              <a:rPr lang="sv-SE" sz="1400" dirty="0"/>
              <a:t> I </a:t>
            </a:r>
            <a:r>
              <a:rPr lang="sv-SE" sz="1400" dirty="0" err="1"/>
              <a:t>good</a:t>
            </a:r>
            <a:r>
              <a:rPr lang="sv-SE" sz="1400" dirty="0"/>
              <a:t> </a:t>
            </a:r>
            <a:r>
              <a:rPr lang="sv-SE" sz="1400" dirty="0" err="1"/>
              <a:t>enough</a:t>
            </a:r>
            <a:r>
              <a:rPr lang="sv-SE" sz="1400" dirty="0"/>
              <a:t>?”</a:t>
            </a:r>
            <a:br>
              <a:rPr lang="sv-SE" sz="1400" dirty="0"/>
            </a:br>
            <a:endParaRPr lang="sv-SE" sz="1400" dirty="0"/>
          </a:p>
        </p:txBody>
      </p:sp>
      <p:sp>
        <p:nvSpPr>
          <p:cNvPr id="6" name="Platshållare för innehåll 2"/>
          <p:cNvSpPr txBox="1">
            <a:spLocks/>
          </p:cNvSpPr>
          <p:nvPr/>
        </p:nvSpPr>
        <p:spPr>
          <a:xfrm>
            <a:off x="3257550" y="1984169"/>
            <a:ext cx="2819400" cy="1330531"/>
          </a:xfrm>
          <a:prstGeom prst="rect">
            <a:avLst/>
          </a:prstGeom>
        </p:spPr>
        <p:txBody>
          <a:bodyPr>
            <a:normAutofit fontScale="25000" lnSpcReduction="20000"/>
          </a:bodyPr>
          <a:lst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ts val="600"/>
              </a:spcBef>
              <a:buFont typeface="Arial" panose="020B0604020202020204" pitchFamily="34" charset="0"/>
              <a:buChar char="•"/>
            </a:pPr>
            <a:r>
              <a:rPr lang="en-US" altLang="sv-SE" sz="4800" b="1" dirty="0">
                <a:solidFill>
                  <a:srgbClr val="7F8E2B"/>
                </a:solidFill>
              </a:rPr>
              <a:t>Who am I?</a:t>
            </a:r>
          </a:p>
          <a:p>
            <a:pPr marL="457200" indent="-457200">
              <a:spcBef>
                <a:spcPts val="600"/>
              </a:spcBef>
              <a:buFont typeface="Arial" panose="020B0604020202020204" pitchFamily="34" charset="0"/>
              <a:buChar char="•"/>
            </a:pPr>
            <a:r>
              <a:rPr lang="en-US" altLang="sv-SE" sz="4800" b="1" dirty="0">
                <a:solidFill>
                  <a:srgbClr val="7F8E2B"/>
                </a:solidFill>
              </a:rPr>
              <a:t>Which </a:t>
            </a:r>
            <a:r>
              <a:rPr lang="en-US" altLang="sv-SE" sz="4800" b="1" dirty="0" smtClean="0">
                <a:solidFill>
                  <a:srgbClr val="7F8E2B"/>
                </a:solidFill>
              </a:rPr>
              <a:t>strengths </a:t>
            </a:r>
            <a:r>
              <a:rPr lang="en-US" altLang="sv-SE" sz="4800" b="1" dirty="0">
                <a:solidFill>
                  <a:srgbClr val="7F8E2B"/>
                </a:solidFill>
              </a:rPr>
              <a:t>do I </a:t>
            </a:r>
            <a:r>
              <a:rPr lang="en-US" altLang="sv-SE" sz="4800" b="1" dirty="0" smtClean="0">
                <a:solidFill>
                  <a:srgbClr val="7F8E2B"/>
                </a:solidFill>
              </a:rPr>
              <a:t>have?</a:t>
            </a:r>
            <a:endParaRPr lang="en-US" altLang="sv-SE" sz="4800" b="1" dirty="0">
              <a:solidFill>
                <a:srgbClr val="7F8E2B"/>
              </a:solidFill>
            </a:endParaRPr>
          </a:p>
          <a:p>
            <a:pPr marL="457200" indent="-457200">
              <a:spcBef>
                <a:spcPts val="600"/>
              </a:spcBef>
              <a:buFont typeface="Arial" panose="020B0604020202020204" pitchFamily="34" charset="0"/>
              <a:buChar char="•"/>
            </a:pPr>
            <a:r>
              <a:rPr lang="en-US" altLang="sv-SE" sz="4800" b="1" dirty="0">
                <a:solidFill>
                  <a:srgbClr val="7F8E2B"/>
                </a:solidFill>
              </a:rPr>
              <a:t>What do I want?</a:t>
            </a:r>
          </a:p>
          <a:p>
            <a:pPr marL="457200" indent="-457200">
              <a:spcBef>
                <a:spcPts val="600"/>
              </a:spcBef>
              <a:buFont typeface="Arial" panose="020B0604020202020204" pitchFamily="34" charset="0"/>
              <a:buChar char="•"/>
            </a:pPr>
            <a:r>
              <a:rPr lang="en-US" altLang="sv-SE" sz="4800" b="1" dirty="0">
                <a:solidFill>
                  <a:srgbClr val="7F8E2B"/>
                </a:solidFill>
              </a:rPr>
              <a:t>How do </a:t>
            </a:r>
            <a:r>
              <a:rPr lang="en-US" altLang="sv-SE" sz="4800" b="1" dirty="0" smtClean="0">
                <a:solidFill>
                  <a:srgbClr val="7F8E2B"/>
                </a:solidFill>
              </a:rPr>
              <a:t>connect </a:t>
            </a:r>
            <a:r>
              <a:rPr lang="en-US" altLang="sv-SE" sz="4800" b="1" dirty="0">
                <a:solidFill>
                  <a:srgbClr val="7F8E2B"/>
                </a:solidFill>
              </a:rPr>
              <a:t>to professionals and employers</a:t>
            </a:r>
            <a:r>
              <a:rPr lang="en-US" altLang="sv-SE" sz="4800" b="1" dirty="0" smtClean="0">
                <a:solidFill>
                  <a:srgbClr val="7F8E2B"/>
                </a:solidFill>
              </a:rPr>
              <a:t>?</a:t>
            </a:r>
            <a:r>
              <a:rPr lang="sv-SE" altLang="sv-SE" sz="4800" b="1" dirty="0" smtClean="0">
                <a:solidFill>
                  <a:srgbClr val="7F8E2B"/>
                </a:solidFill>
              </a:rPr>
              <a:t/>
            </a:r>
            <a:br>
              <a:rPr lang="sv-SE" altLang="sv-SE" sz="4800" b="1" dirty="0" smtClean="0">
                <a:solidFill>
                  <a:srgbClr val="7F8E2B"/>
                </a:solidFill>
              </a:rPr>
            </a:br>
            <a:r>
              <a:rPr lang="sv-SE" altLang="sv-SE" sz="4800" b="1" dirty="0" smtClean="0">
                <a:solidFill>
                  <a:srgbClr val="62922E"/>
                </a:solidFill>
              </a:rPr>
              <a:t/>
            </a:r>
            <a:br>
              <a:rPr lang="sv-SE" altLang="sv-SE" sz="4800" b="1" dirty="0" smtClean="0">
                <a:solidFill>
                  <a:srgbClr val="62922E"/>
                </a:solidFill>
              </a:rPr>
            </a:br>
            <a:r>
              <a:rPr lang="sv-SE" altLang="sv-SE" sz="4800" dirty="0" smtClean="0"/>
              <a:t/>
            </a:r>
            <a:br>
              <a:rPr lang="sv-SE" altLang="sv-SE" sz="4800" dirty="0" smtClean="0"/>
            </a:br>
            <a:r>
              <a:rPr lang="sv-SE" altLang="sv-SE" b="1" dirty="0" smtClean="0">
                <a:solidFill>
                  <a:srgbClr val="7F8E2B"/>
                </a:solidFill>
              </a:rPr>
              <a:t>			</a:t>
            </a:r>
          </a:p>
        </p:txBody>
      </p:sp>
      <p:sp>
        <p:nvSpPr>
          <p:cNvPr id="7" name="textruta 6"/>
          <p:cNvSpPr txBox="1"/>
          <p:nvPr/>
        </p:nvSpPr>
        <p:spPr>
          <a:xfrm>
            <a:off x="6690665" y="1482996"/>
            <a:ext cx="2401743" cy="580110"/>
          </a:xfrm>
          <a:prstGeom prst="rect">
            <a:avLst/>
          </a:prstGeom>
          <a:noFill/>
        </p:spPr>
        <p:txBody>
          <a:bodyPr lIns="71579" tIns="35790" rIns="71579" bIns="35790">
            <a:spAutoFit/>
          </a:bodyPr>
          <a:lstStyle/>
          <a:p>
            <a:pPr>
              <a:defRPr/>
            </a:pPr>
            <a:r>
              <a:rPr lang="sv-SE" sz="1100" dirty="0"/>
              <a:t>Research </a:t>
            </a:r>
            <a:r>
              <a:rPr lang="sv-SE" sz="1100" dirty="0" err="1" smtClean="0"/>
              <a:t>companies</a:t>
            </a:r>
            <a:r>
              <a:rPr lang="sv-SE" sz="1100" dirty="0" smtClean="0"/>
              <a:t>, </a:t>
            </a:r>
            <a:r>
              <a:rPr lang="sv-SE" sz="1100" dirty="0" err="1" smtClean="0"/>
              <a:t>industries</a:t>
            </a:r>
            <a:r>
              <a:rPr lang="sv-SE" sz="1100" dirty="0" smtClean="0"/>
              <a:t>, </a:t>
            </a:r>
            <a:r>
              <a:rPr lang="sv-SE" sz="1100" dirty="0" err="1" smtClean="0"/>
              <a:t>professional</a:t>
            </a:r>
            <a:r>
              <a:rPr lang="sv-SE" sz="1100" dirty="0" smtClean="0"/>
              <a:t> areas, </a:t>
            </a:r>
            <a:r>
              <a:rPr lang="sv-SE" sz="1100" dirty="0" err="1" smtClean="0"/>
              <a:t>professional</a:t>
            </a:r>
            <a:r>
              <a:rPr lang="sv-SE" sz="1100" dirty="0" smtClean="0"/>
              <a:t> </a:t>
            </a:r>
            <a:r>
              <a:rPr lang="sv-SE" sz="1100" dirty="0" err="1" smtClean="0"/>
              <a:t>role</a:t>
            </a:r>
            <a:endParaRPr lang="sv-SE" sz="1100" dirty="0"/>
          </a:p>
          <a:p>
            <a:pPr>
              <a:defRPr/>
            </a:pPr>
            <a:endParaRPr lang="sv-SE" sz="1100" dirty="0"/>
          </a:p>
        </p:txBody>
      </p:sp>
      <p:sp>
        <p:nvSpPr>
          <p:cNvPr id="8" name="Nedåtböjd 7"/>
          <p:cNvSpPr>
            <a:spLocks noChangeArrowheads="1"/>
          </p:cNvSpPr>
          <p:nvPr/>
        </p:nvSpPr>
        <p:spPr bwMode="auto">
          <a:xfrm>
            <a:off x="2754740" y="1176244"/>
            <a:ext cx="1736477" cy="562739"/>
          </a:xfrm>
          <a:prstGeom prst="curvedDownArrow">
            <a:avLst>
              <a:gd name="adj1" fmla="val 24977"/>
              <a:gd name="adj2" fmla="val 49967"/>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9" name="Nedåtböjd 8"/>
          <p:cNvSpPr>
            <a:spLocks noChangeArrowheads="1"/>
          </p:cNvSpPr>
          <p:nvPr/>
        </p:nvSpPr>
        <p:spPr bwMode="auto">
          <a:xfrm rot="10800000">
            <a:off x="4807558" y="3502809"/>
            <a:ext cx="1948276" cy="636186"/>
          </a:xfrm>
          <a:prstGeom prst="curvedDownArrow">
            <a:avLst>
              <a:gd name="adj1" fmla="val 25029"/>
              <a:gd name="adj2" fmla="val 50069"/>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0" name="Nedåtböjd 9"/>
          <p:cNvSpPr>
            <a:spLocks noChangeArrowheads="1"/>
          </p:cNvSpPr>
          <p:nvPr/>
        </p:nvSpPr>
        <p:spPr bwMode="auto">
          <a:xfrm>
            <a:off x="4602548" y="1176244"/>
            <a:ext cx="2022949" cy="562739"/>
          </a:xfrm>
          <a:prstGeom prst="curvedDownArrow">
            <a:avLst>
              <a:gd name="adj1" fmla="val 24984"/>
              <a:gd name="adj2" fmla="val 49955"/>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1" name="Nedåtböjd 10"/>
          <p:cNvSpPr>
            <a:spLocks noChangeArrowheads="1"/>
          </p:cNvSpPr>
          <p:nvPr/>
        </p:nvSpPr>
        <p:spPr bwMode="auto">
          <a:xfrm rot="10800000">
            <a:off x="2655630" y="3502809"/>
            <a:ext cx="1946918" cy="636186"/>
          </a:xfrm>
          <a:prstGeom prst="curvedDownArrow">
            <a:avLst>
              <a:gd name="adj1" fmla="val 25011"/>
              <a:gd name="adj2" fmla="val 50034"/>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2" name="textruta 11"/>
          <p:cNvSpPr txBox="1"/>
          <p:nvPr/>
        </p:nvSpPr>
        <p:spPr>
          <a:xfrm>
            <a:off x="6755833" y="2063106"/>
            <a:ext cx="2098979" cy="241556"/>
          </a:xfrm>
          <a:prstGeom prst="rect">
            <a:avLst/>
          </a:prstGeom>
          <a:noFill/>
        </p:spPr>
        <p:txBody>
          <a:bodyPr lIns="71579" tIns="35790" rIns="71579" bIns="35790">
            <a:spAutoFit/>
          </a:bodyPr>
          <a:lstStyle/>
          <a:p>
            <a:pPr>
              <a:defRPr/>
            </a:pPr>
            <a:r>
              <a:rPr lang="sv-SE" sz="1100" dirty="0" err="1"/>
              <a:t>Networking</a:t>
            </a:r>
            <a:endParaRPr lang="sv-SE" sz="1100" dirty="0"/>
          </a:p>
        </p:txBody>
      </p:sp>
    </p:spTree>
    <p:extLst>
      <p:ext uri="{BB962C8B-B14F-4D97-AF65-F5344CB8AC3E}">
        <p14:creationId xmlns:p14="http://schemas.microsoft.com/office/powerpoint/2010/main" val="37194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ARMADA</a:t>
            </a:r>
            <a:endParaRPr lang="sv-SE" dirty="0"/>
          </a:p>
        </p:txBody>
      </p:sp>
      <p:sp>
        <p:nvSpPr>
          <p:cNvPr id="3" name="Platshållare för innehåll 2"/>
          <p:cNvSpPr>
            <a:spLocks noGrp="1"/>
          </p:cNvSpPr>
          <p:nvPr>
            <p:ph idx="1"/>
          </p:nvPr>
        </p:nvSpPr>
        <p:spPr>
          <a:xfrm>
            <a:off x="1587444" y="1043930"/>
            <a:ext cx="6935788" cy="3058715"/>
          </a:xfrm>
        </p:spPr>
        <p:txBody>
          <a:bodyPr>
            <a:normAutofit lnSpcReduction="10000"/>
          </a:bodyPr>
          <a:lstStyle/>
          <a:p>
            <a:r>
              <a:rPr lang="sv-SE" b="1" dirty="0" err="1" smtClean="0">
                <a:solidFill>
                  <a:srgbClr val="62922E"/>
                </a:solidFill>
              </a:rPr>
              <a:t>How</a:t>
            </a:r>
            <a:r>
              <a:rPr lang="sv-SE" b="1" dirty="0" smtClean="0">
                <a:solidFill>
                  <a:srgbClr val="62922E"/>
                </a:solidFill>
              </a:rPr>
              <a:t> </a:t>
            </a:r>
            <a:r>
              <a:rPr lang="sv-SE" b="1" dirty="0" err="1" smtClean="0">
                <a:solidFill>
                  <a:srgbClr val="62922E"/>
                </a:solidFill>
              </a:rPr>
              <a:t>can</a:t>
            </a:r>
            <a:r>
              <a:rPr lang="sv-SE" b="1" dirty="0" smtClean="0">
                <a:solidFill>
                  <a:srgbClr val="62922E"/>
                </a:solidFill>
              </a:rPr>
              <a:t> I get the </a:t>
            </a:r>
            <a:r>
              <a:rPr lang="sv-SE" b="1" dirty="0" err="1" smtClean="0">
                <a:solidFill>
                  <a:srgbClr val="62922E"/>
                </a:solidFill>
              </a:rPr>
              <a:t>most</a:t>
            </a:r>
            <a:r>
              <a:rPr lang="sv-SE" b="1" dirty="0" smtClean="0">
                <a:solidFill>
                  <a:srgbClr val="62922E"/>
                </a:solidFill>
              </a:rPr>
              <a:t> </a:t>
            </a:r>
            <a:r>
              <a:rPr lang="sv-SE" b="1" dirty="0" err="1" smtClean="0">
                <a:solidFill>
                  <a:srgbClr val="62922E"/>
                </a:solidFill>
              </a:rPr>
              <a:t>out</a:t>
            </a:r>
            <a:r>
              <a:rPr lang="sv-SE" b="1" dirty="0" smtClean="0">
                <a:solidFill>
                  <a:srgbClr val="62922E"/>
                </a:solidFill>
              </a:rPr>
              <a:t> </a:t>
            </a:r>
            <a:r>
              <a:rPr lang="sv-SE" b="1" dirty="0" err="1" smtClean="0">
                <a:solidFill>
                  <a:srgbClr val="62922E"/>
                </a:solidFill>
              </a:rPr>
              <a:t>of</a:t>
            </a:r>
            <a:r>
              <a:rPr lang="sv-SE" b="1" dirty="0" smtClean="0">
                <a:solidFill>
                  <a:srgbClr val="62922E"/>
                </a:solidFill>
              </a:rPr>
              <a:t> it?</a:t>
            </a:r>
            <a:br>
              <a:rPr lang="sv-SE" b="1" dirty="0" smtClean="0">
                <a:solidFill>
                  <a:srgbClr val="62922E"/>
                </a:solidFill>
              </a:rPr>
            </a:br>
            <a:endParaRPr lang="sv-SE" b="1" dirty="0" smtClean="0">
              <a:solidFill>
                <a:srgbClr val="62922E"/>
              </a:solidFill>
            </a:endParaRPr>
          </a:p>
          <a:p>
            <a:pPr marL="342900" indent="-342900">
              <a:buFontTx/>
              <a:buChar char="-"/>
            </a:pPr>
            <a:r>
              <a:rPr lang="en-US" sz="1500" b="1" dirty="0"/>
              <a:t>Study</a:t>
            </a:r>
            <a:r>
              <a:rPr lang="en-US" sz="1500" dirty="0"/>
              <a:t> the </a:t>
            </a:r>
            <a:r>
              <a:rPr lang="en-US" sz="1500" b="1" dirty="0"/>
              <a:t>catalogue</a:t>
            </a:r>
            <a:r>
              <a:rPr lang="en-US" sz="1500" dirty="0"/>
              <a:t> or web site </a:t>
            </a:r>
            <a:r>
              <a:rPr lang="en-US" sz="1500" dirty="0" smtClean="0"/>
              <a:t>www.</a:t>
            </a:r>
            <a:r>
              <a:rPr lang="en-US" sz="1500" b="1" dirty="0" smtClean="0"/>
              <a:t>armada.nu</a:t>
            </a:r>
            <a:endParaRPr lang="en-US" sz="1500" b="1" dirty="0"/>
          </a:p>
          <a:p>
            <a:pPr marL="342900" indent="-342900">
              <a:buFontTx/>
              <a:buChar char="-"/>
            </a:pPr>
            <a:r>
              <a:rPr lang="en-US" sz="1500" dirty="0"/>
              <a:t>Pick out five </a:t>
            </a:r>
            <a:r>
              <a:rPr lang="en-US" sz="1500" b="1" dirty="0" err="1"/>
              <a:t>favourite</a:t>
            </a:r>
            <a:r>
              <a:rPr lang="en-US" sz="1500" dirty="0"/>
              <a:t> companies</a:t>
            </a:r>
          </a:p>
          <a:p>
            <a:pPr marL="342900" indent="-342900">
              <a:buFontTx/>
              <a:buChar char="-"/>
            </a:pPr>
            <a:r>
              <a:rPr lang="en-US" sz="1500" dirty="0"/>
              <a:t>Register for </a:t>
            </a:r>
            <a:r>
              <a:rPr lang="en-US" sz="1500" b="1" dirty="0"/>
              <a:t>extra</a:t>
            </a:r>
            <a:r>
              <a:rPr lang="en-US" sz="1500" dirty="0"/>
              <a:t> </a:t>
            </a:r>
            <a:r>
              <a:rPr lang="en-US" sz="1500" b="1" dirty="0"/>
              <a:t>events</a:t>
            </a:r>
          </a:p>
          <a:p>
            <a:pPr marL="342900" indent="-342900">
              <a:buFontTx/>
              <a:buChar char="-"/>
            </a:pPr>
            <a:r>
              <a:rPr lang="en-US" sz="1500" dirty="0"/>
              <a:t>Prepare </a:t>
            </a:r>
            <a:r>
              <a:rPr lang="en-US" sz="1500" b="1" dirty="0"/>
              <a:t>questions</a:t>
            </a:r>
            <a:r>
              <a:rPr lang="en-US" sz="1500" dirty="0"/>
              <a:t>, try to make </a:t>
            </a:r>
            <a:r>
              <a:rPr lang="en-US" sz="1500" b="1" dirty="0"/>
              <a:t>contact</a:t>
            </a:r>
          </a:p>
          <a:p>
            <a:pPr marL="342900" indent="-342900">
              <a:buFontTx/>
              <a:buChar char="-"/>
            </a:pPr>
            <a:r>
              <a:rPr lang="en-US" sz="1500" b="1" dirty="0"/>
              <a:t>Collect</a:t>
            </a:r>
            <a:r>
              <a:rPr lang="en-US" sz="1500" dirty="0"/>
              <a:t> a couple of names</a:t>
            </a:r>
          </a:p>
          <a:p>
            <a:pPr marL="342900" indent="-342900">
              <a:buFontTx/>
              <a:buChar char="-"/>
            </a:pPr>
            <a:r>
              <a:rPr lang="en-US" sz="1500" dirty="0"/>
              <a:t>Go to </a:t>
            </a:r>
            <a:r>
              <a:rPr lang="en-US" sz="1500" b="1" dirty="0"/>
              <a:t>LinkedIn</a:t>
            </a:r>
            <a:r>
              <a:rPr lang="en-US" sz="1500" dirty="0"/>
              <a:t>, join the </a:t>
            </a:r>
            <a:r>
              <a:rPr lang="en-US" sz="1500" b="1" dirty="0"/>
              <a:t>company</a:t>
            </a:r>
            <a:r>
              <a:rPr lang="en-US" sz="1500" dirty="0"/>
              <a:t> </a:t>
            </a:r>
            <a:r>
              <a:rPr lang="en-US" sz="1500" b="1" dirty="0"/>
              <a:t>group</a:t>
            </a:r>
          </a:p>
          <a:p>
            <a:pPr marL="342900" indent="-342900">
              <a:buFontTx/>
              <a:buChar char="-"/>
            </a:pPr>
            <a:r>
              <a:rPr lang="en-US" sz="1500" b="1" dirty="0" smtClean="0"/>
              <a:t>Search</a:t>
            </a:r>
            <a:r>
              <a:rPr lang="en-US" sz="1500" dirty="0" smtClean="0"/>
              <a:t> for and </a:t>
            </a:r>
            <a:r>
              <a:rPr lang="en-US" sz="1500" dirty="0"/>
              <a:t>make contact to the persons you talked to</a:t>
            </a:r>
          </a:p>
          <a:p>
            <a:pPr marL="342900" indent="-342900">
              <a:buFontTx/>
              <a:buChar char="-"/>
            </a:pPr>
            <a:r>
              <a:rPr lang="en-US" sz="1500" dirty="0"/>
              <a:t>Ask more </a:t>
            </a:r>
            <a:r>
              <a:rPr lang="en-US" sz="1500" b="1" dirty="0"/>
              <a:t>questions</a:t>
            </a:r>
          </a:p>
          <a:p>
            <a:pPr marL="342900" indent="-342900">
              <a:buFontTx/>
              <a:buChar char="-"/>
            </a:pPr>
            <a:r>
              <a:rPr lang="en-US" sz="1500" dirty="0"/>
              <a:t>Make a </a:t>
            </a:r>
            <a:r>
              <a:rPr lang="en-US" sz="1500" b="1" dirty="0"/>
              <a:t>post</a:t>
            </a:r>
            <a:r>
              <a:rPr lang="en-US" sz="1500" dirty="0"/>
              <a:t> about your participation at the fair</a:t>
            </a:r>
            <a:endParaRPr lang="sv-SE" sz="1500" dirty="0"/>
          </a:p>
        </p:txBody>
      </p:sp>
    </p:spTree>
    <p:extLst>
      <p:ext uri="{BB962C8B-B14F-4D97-AF65-F5344CB8AC3E}">
        <p14:creationId xmlns:p14="http://schemas.microsoft.com/office/powerpoint/2010/main" val="1665440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Next</a:t>
            </a:r>
            <a:r>
              <a:rPr lang="sv-SE" dirty="0" smtClean="0"/>
              <a:t> </a:t>
            </a:r>
            <a:r>
              <a:rPr lang="sv-SE" dirty="0" err="1" smtClean="0"/>
              <a:t>seminar</a:t>
            </a:r>
            <a:r>
              <a:rPr lang="sv-SE" dirty="0" smtClean="0"/>
              <a:t>:</a:t>
            </a:r>
            <a:endParaRPr lang="sv-SE" dirty="0"/>
          </a:p>
        </p:txBody>
      </p:sp>
      <p:sp>
        <p:nvSpPr>
          <p:cNvPr id="3" name="Platshållare för innehåll 2"/>
          <p:cNvSpPr>
            <a:spLocks noGrp="1"/>
          </p:cNvSpPr>
          <p:nvPr>
            <p:ph idx="1"/>
          </p:nvPr>
        </p:nvSpPr>
        <p:spPr/>
        <p:txBody>
          <a:bodyPr/>
          <a:lstStyle/>
          <a:p>
            <a:r>
              <a:rPr lang="sv-SE" dirty="0" err="1" smtClean="0"/>
              <a:t>Career</a:t>
            </a:r>
            <a:r>
              <a:rPr lang="sv-SE" dirty="0" smtClean="0"/>
              <a:t> </a:t>
            </a:r>
            <a:r>
              <a:rPr lang="sv-SE" dirty="0" err="1" smtClean="0"/>
              <a:t>development</a:t>
            </a:r>
            <a:r>
              <a:rPr lang="sv-SE" dirty="0" smtClean="0"/>
              <a:t> for master students step IV: </a:t>
            </a:r>
            <a:br>
              <a:rPr lang="sv-SE" dirty="0" smtClean="0"/>
            </a:br>
            <a:r>
              <a:rPr lang="sv-SE" b="1" dirty="0" err="1" smtClean="0"/>
              <a:t>What</a:t>
            </a:r>
            <a:r>
              <a:rPr lang="sv-SE" b="1" dirty="0" smtClean="0"/>
              <a:t> </a:t>
            </a:r>
            <a:r>
              <a:rPr lang="sv-SE" b="1" dirty="0" err="1" smtClean="0"/>
              <a:t>should</a:t>
            </a:r>
            <a:r>
              <a:rPr lang="sv-SE" b="1" dirty="0" smtClean="0"/>
              <a:t> I </a:t>
            </a:r>
            <a:r>
              <a:rPr lang="sv-SE" b="1" dirty="0" err="1" smtClean="0"/>
              <a:t>write</a:t>
            </a:r>
            <a:r>
              <a:rPr lang="sv-SE" b="1" dirty="0" smtClean="0"/>
              <a:t> in my CV and </a:t>
            </a:r>
            <a:r>
              <a:rPr lang="sv-SE" b="1" dirty="0" err="1" smtClean="0"/>
              <a:t>how</a:t>
            </a:r>
            <a:r>
              <a:rPr lang="sv-SE" b="1" dirty="0" smtClean="0"/>
              <a:t> do I present </a:t>
            </a:r>
            <a:r>
              <a:rPr lang="sv-SE" b="1" dirty="0" err="1" smtClean="0"/>
              <a:t>myself</a:t>
            </a:r>
            <a:r>
              <a:rPr lang="sv-SE" b="1" dirty="0" smtClean="0"/>
              <a:t> in the cover letter?</a:t>
            </a:r>
          </a:p>
          <a:p>
            <a:endParaRPr lang="sv-SE" dirty="0"/>
          </a:p>
          <a:p>
            <a:r>
              <a:rPr lang="sv-SE" sz="1600" dirty="0" err="1" smtClean="0"/>
              <a:t>Thursday</a:t>
            </a:r>
            <a:r>
              <a:rPr lang="sv-SE" sz="1600" dirty="0" smtClean="0"/>
              <a:t>, Nov 12 2015, 12:15-13:00</a:t>
            </a:r>
          </a:p>
          <a:p>
            <a:r>
              <a:rPr lang="sv-SE" sz="1600" dirty="0" err="1"/>
              <a:t>L</a:t>
            </a:r>
            <a:r>
              <a:rPr lang="sv-SE" sz="1600" dirty="0" err="1" smtClean="0"/>
              <a:t>ocation</a:t>
            </a:r>
            <a:r>
              <a:rPr lang="sv-SE" sz="1600" dirty="0" smtClean="0"/>
              <a:t>: Sydöstra galleriet, KTH Main </a:t>
            </a:r>
            <a:r>
              <a:rPr lang="sv-SE" sz="1600" dirty="0" err="1" smtClean="0"/>
              <a:t>Library</a:t>
            </a:r>
            <a:endParaRPr lang="sv-SE" sz="1600" dirty="0" smtClean="0"/>
          </a:p>
          <a:p>
            <a:endParaRPr lang="sv-SE" dirty="0"/>
          </a:p>
          <a:p>
            <a:endParaRPr lang="sv-SE" dirty="0" smtClean="0"/>
          </a:p>
        </p:txBody>
      </p:sp>
    </p:spTree>
    <p:extLst>
      <p:ext uri="{BB962C8B-B14F-4D97-AF65-F5344CB8AC3E}">
        <p14:creationId xmlns:p14="http://schemas.microsoft.com/office/powerpoint/2010/main" val="33466771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cb025ba9a6ccf8fed139b5222f2a63b17a4791"/>
</p:tagLst>
</file>

<file path=ppt/theme/theme1.xml><?xml version="1.0" encoding="utf-8"?>
<a:theme xmlns:a="http://schemas.openxmlformats.org/drawingml/2006/main" name="KTH_PPT template">
  <a:themeElements>
    <a:clrScheme name="KTH">
      <a:dk1>
        <a:sysClr val="windowText" lastClr="000000"/>
      </a:dk1>
      <a:lt1>
        <a:sysClr val="window" lastClr="FFFFFF"/>
      </a:lt1>
      <a:dk2>
        <a:srgbClr val="1F497D"/>
      </a:dk2>
      <a:lt2>
        <a:srgbClr val="EEECE1"/>
      </a:lt2>
      <a:accent1>
        <a:srgbClr val="1954A6"/>
      </a:accent1>
      <a:accent2>
        <a:srgbClr val="5494E6"/>
      </a:accent2>
      <a:accent3>
        <a:srgbClr val="62922E"/>
      </a:accent3>
      <a:accent4>
        <a:srgbClr val="A2D16E"/>
      </a:accent4>
      <a:accent5>
        <a:srgbClr val="9D102D"/>
      </a:accent5>
      <a:accent6>
        <a:srgbClr val="E7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2112</TotalTime>
  <Words>998</Words>
  <Application>Microsoft Office PowerPoint</Application>
  <PresentationFormat>Bildspel på skärmen (16:9)</PresentationFormat>
  <Paragraphs>198</Paragraphs>
  <Slides>21</Slides>
  <Notes>7</Notes>
  <HiddenSlides>0</HiddenSlides>
  <MMClips>0</MMClips>
  <ScaleCrop>false</ScaleCrop>
  <HeadingPairs>
    <vt:vector size="4" baseType="variant">
      <vt:variant>
        <vt:lpstr>Tema</vt:lpstr>
      </vt:variant>
      <vt:variant>
        <vt:i4>1</vt:i4>
      </vt:variant>
      <vt:variant>
        <vt:lpstr>Bildrubriker</vt:lpstr>
      </vt:variant>
      <vt:variant>
        <vt:i4>21</vt:i4>
      </vt:variant>
    </vt:vector>
  </HeadingPairs>
  <TitlesOfParts>
    <vt:vector size="22" baseType="lpstr">
      <vt:lpstr>KTH_PPT template</vt:lpstr>
      <vt:lpstr>Career development Master student</vt:lpstr>
      <vt:lpstr>Content seminars fall 2015</vt:lpstr>
      <vt:lpstr>Social</vt:lpstr>
      <vt:lpstr>Today</vt:lpstr>
      <vt:lpstr>The professional role</vt:lpstr>
      <vt:lpstr>What is employability today?</vt:lpstr>
      <vt:lpstr>How can I make myself more employable?</vt:lpstr>
      <vt:lpstr>How employable are alumni from KTH?</vt:lpstr>
      <vt:lpstr>What is networking?</vt:lpstr>
      <vt:lpstr>Some rules of thumb…</vt:lpstr>
      <vt:lpstr>My network today?</vt:lpstr>
      <vt:lpstr>ARMADA</vt:lpstr>
      <vt:lpstr>Branding </vt:lpstr>
      <vt:lpstr>The Confederation of Swedish Enterprises:   </vt:lpstr>
      <vt:lpstr>Employability skills</vt:lpstr>
      <vt:lpstr>LinkedIn</vt:lpstr>
      <vt:lpstr>LinkedIn</vt:lpstr>
      <vt:lpstr>How to begin?</vt:lpstr>
      <vt:lpstr>Career development KTH student context</vt:lpstr>
      <vt:lpstr>ARMADA</vt:lpstr>
      <vt:lpstr>Next seminar: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dc:creator>
  <cp:lastModifiedBy>Elin Fellers</cp:lastModifiedBy>
  <cp:revision>183</cp:revision>
  <cp:lastPrinted>2015-11-09T10:41:24Z</cp:lastPrinted>
  <dcterms:created xsi:type="dcterms:W3CDTF">2013-05-14T14:14:04Z</dcterms:created>
  <dcterms:modified xsi:type="dcterms:W3CDTF">2015-11-10T10:01:08Z</dcterms:modified>
</cp:coreProperties>
</file>