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0" r:id="rId2"/>
    <p:sldMasterId id="2147483692" r:id="rId3"/>
  </p:sldMasterIdLst>
  <p:notesMasterIdLst>
    <p:notesMasterId r:id="rId29"/>
  </p:notesMasterIdLst>
  <p:handoutMasterIdLst>
    <p:handoutMasterId r:id="rId30"/>
  </p:handoutMasterIdLst>
  <p:sldIdLst>
    <p:sldId id="259" r:id="rId4"/>
    <p:sldId id="288" r:id="rId5"/>
    <p:sldId id="287" r:id="rId6"/>
    <p:sldId id="294" r:id="rId7"/>
    <p:sldId id="268" r:id="rId8"/>
    <p:sldId id="303" r:id="rId9"/>
    <p:sldId id="269" r:id="rId10"/>
    <p:sldId id="270" r:id="rId11"/>
    <p:sldId id="271" r:id="rId12"/>
    <p:sldId id="272" r:id="rId13"/>
    <p:sldId id="273" r:id="rId14"/>
    <p:sldId id="284" r:id="rId15"/>
    <p:sldId id="274" r:id="rId16"/>
    <p:sldId id="275" r:id="rId17"/>
    <p:sldId id="276" r:id="rId18"/>
    <p:sldId id="302" r:id="rId19"/>
    <p:sldId id="300" r:id="rId20"/>
    <p:sldId id="277" r:id="rId21"/>
    <p:sldId id="278" r:id="rId22"/>
    <p:sldId id="279" r:id="rId23"/>
    <p:sldId id="280" r:id="rId24"/>
    <p:sldId id="281" r:id="rId25"/>
    <p:sldId id="282" r:id="rId26"/>
    <p:sldId id="296" r:id="rId27"/>
    <p:sldId id="283" r:id="rId28"/>
  </p:sldIdLst>
  <p:sldSz cx="9144000" cy="6858000" type="screen4x3"/>
  <p:notesSz cx="6797675" cy="9926638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2E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3669" autoAdjust="0"/>
  </p:normalViewPr>
  <p:slideViewPr>
    <p:cSldViewPr snapToGrid="0" showGuides="1">
      <p:cViewPr>
        <p:scale>
          <a:sx n="100" d="100"/>
          <a:sy n="100" d="100"/>
        </p:scale>
        <p:origin x="-504" y="-60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orient="horz" pos="4055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gs" Target="tags/tag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12/11/2015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BC96F8-72D5-44B1-836C-12D2D3187712}" type="datetimeFigureOut">
              <a:rPr lang="sv-SE" smtClean="0"/>
              <a:t>2015-11-12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E9B880-47DB-48C0-8723-366373481B7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0281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BB7EB-B2F6-4A7D-81E1-C456E98F1813}" type="slidenum">
              <a:rPr lang="sv-SE" smtClean="0"/>
              <a:pPr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1656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56929-04B8-4A96-A9D0-D5A969EF1F41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6461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pPr marL="228600" indent="-228600">
              <a:buFont typeface="+mj-lt"/>
              <a:buAutoNum type="arabicPeriod"/>
            </a:pP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8325B-FB84-405F-92B4-8B0A8CF560D0}" type="slidenum">
              <a:rPr lang="sv-SE" smtClean="0"/>
              <a:pPr/>
              <a:t>11</a:t>
            </a:fld>
            <a:endParaRPr lang="sv-S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9B880-47DB-48C0-8723-366373481B7A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8951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8325B-FB84-405F-92B4-8B0A8CF560D0}" type="slidenum">
              <a:rPr lang="sv-SE" smtClean="0"/>
              <a:pPr/>
              <a:t>14</a:t>
            </a:fld>
            <a:endParaRPr lang="sv-S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8325B-FB84-405F-92B4-8B0A8CF560D0}" type="slidenum">
              <a:rPr lang="sv-SE" smtClean="0"/>
              <a:pPr/>
              <a:t>15</a:t>
            </a:fld>
            <a:endParaRPr lang="sv-S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1. The purpose</a:t>
            </a:r>
            <a:r>
              <a:rPr lang="en-GB" sz="1200" baseline="0" dirty="0" smtClean="0"/>
              <a:t> of a letter is to get you to the interview – so you need to promote yourself and make them interested in you.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200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aseline="0" dirty="0" smtClean="0"/>
              <a:t>2. You need to be specific about which skills, abilities and experiences that make you suitable for the job. You need to be very clear!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200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aseline="0" dirty="0" smtClean="0"/>
              <a:t>If you answer an ad.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aseline="0" dirty="0" smtClean="0"/>
              <a:t>No </a:t>
            </a:r>
            <a:r>
              <a:rPr lang="en-GB" sz="1200" baseline="0" dirty="0" err="1" smtClean="0"/>
              <a:t>lenghty</a:t>
            </a:r>
            <a:r>
              <a:rPr lang="en-GB" sz="1200" baseline="0" dirty="0" smtClean="0"/>
              <a:t> detail. What are they requesting now? Do not include information that is irrelevant or that you think the employer might benefit from in a few years. Think about the reader. At the same time Personality. Balance….</a:t>
            </a:r>
            <a:endParaRPr lang="en-GB" sz="120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20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3. Personality is important - since you will be part of a team of different kinds of people.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aseline="0" dirty="0" smtClean="0"/>
              <a:t>They might even look for a certain personality type -</a:t>
            </a:r>
            <a:r>
              <a:rPr lang="en-GB" sz="1200" dirty="0" smtClean="0"/>
              <a:t> so show them who you are.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8325B-FB84-405F-92B4-8B0A8CF560D0}" type="slidenum">
              <a:rPr lang="sv-SE" smtClean="0"/>
              <a:pPr/>
              <a:t>18</a:t>
            </a:fld>
            <a:endParaRPr lang="sv-S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sv-SE" baseline="0" dirty="0" smtClean="0"/>
              <a:t>Focus on the </a:t>
            </a:r>
            <a:r>
              <a:rPr lang="sv-SE" baseline="0" dirty="0" err="1" smtClean="0"/>
              <a:t>job</a:t>
            </a:r>
            <a:r>
              <a:rPr lang="sv-SE" baseline="0" dirty="0" smtClean="0"/>
              <a:t> – respond to the </a:t>
            </a:r>
            <a:r>
              <a:rPr lang="sv-SE" baseline="0" dirty="0" err="1" smtClean="0"/>
              <a:t>requirements</a:t>
            </a:r>
            <a:r>
              <a:rPr lang="sv-SE" baseline="0" dirty="0" smtClean="0"/>
              <a:t> in the ad - </a:t>
            </a:r>
            <a:r>
              <a:rPr lang="sv-SE" baseline="0" dirty="0" err="1" smtClean="0"/>
              <a:t>d</a:t>
            </a:r>
            <a:r>
              <a:rPr lang="sv-SE" dirty="0" err="1" smtClean="0"/>
              <a:t>o</a:t>
            </a:r>
            <a:r>
              <a:rPr lang="sv-SE" dirty="0" smtClean="0"/>
              <a:t> not </a:t>
            </a:r>
            <a:r>
              <a:rPr lang="sv-SE" dirty="0" err="1" smtClean="0"/>
              <a:t>write</a:t>
            </a:r>
            <a:r>
              <a:rPr lang="sv-SE" dirty="0" smtClean="0"/>
              <a:t> the</a:t>
            </a:r>
            <a:r>
              <a:rPr lang="sv-SE" baseline="0" dirty="0" smtClean="0"/>
              <a:t> story of your life. </a:t>
            </a:r>
          </a:p>
          <a:p>
            <a: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lang="sv-SE" baseline="0" dirty="0" smtClean="0"/>
          </a:p>
          <a:p>
            <a: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sv-SE" baseline="0" dirty="0" err="1" smtClean="0"/>
              <a:t>Each</a:t>
            </a:r>
            <a:r>
              <a:rPr lang="sv-SE" baseline="0" dirty="0" smtClean="0"/>
              <a:t> cover letter </a:t>
            </a:r>
            <a:r>
              <a:rPr lang="sv-SE" baseline="0" dirty="0" err="1" smtClean="0"/>
              <a:t>need</a:t>
            </a:r>
            <a:r>
              <a:rPr lang="sv-SE" baseline="0" dirty="0" smtClean="0"/>
              <a:t> to respond to the </a:t>
            </a:r>
            <a:r>
              <a:rPr lang="sv-SE" baseline="0" dirty="0" err="1" smtClean="0"/>
              <a:t>requirements</a:t>
            </a:r>
            <a:r>
              <a:rPr lang="sv-SE" baseline="0" dirty="0" smtClean="0"/>
              <a:t> – </a:t>
            </a:r>
            <a:r>
              <a:rPr lang="sv-SE" baseline="0" dirty="0" err="1" smtClean="0"/>
              <a:t>but</a:t>
            </a:r>
            <a:r>
              <a:rPr lang="sv-SE" baseline="0" dirty="0" smtClean="0"/>
              <a:t> you </a:t>
            </a:r>
            <a:r>
              <a:rPr lang="sv-SE" baseline="0" dirty="0" err="1" smtClean="0"/>
              <a:t>also</a:t>
            </a:r>
            <a:r>
              <a:rPr lang="sv-SE" baseline="0" dirty="0" smtClean="0"/>
              <a:t> </a:t>
            </a:r>
            <a:r>
              <a:rPr lang="sv-SE" baseline="0" dirty="0" err="1" smtClean="0"/>
              <a:t>need</a:t>
            </a:r>
            <a:r>
              <a:rPr lang="sv-SE" baseline="0" dirty="0" smtClean="0"/>
              <a:t> to </a:t>
            </a:r>
            <a:r>
              <a:rPr lang="sv-SE" baseline="0" dirty="0" err="1" smtClean="0"/>
              <a:t>put</a:t>
            </a:r>
            <a:r>
              <a:rPr lang="sv-SE" baseline="0" dirty="0" smtClean="0"/>
              <a:t> your </a:t>
            </a:r>
            <a:r>
              <a:rPr lang="sv-SE" baseline="0" dirty="0" err="1" smtClean="0"/>
              <a:t>personality</a:t>
            </a:r>
            <a:r>
              <a:rPr lang="sv-SE" baseline="0" dirty="0" smtClean="0"/>
              <a:t> in to the letter and show </a:t>
            </a:r>
            <a:r>
              <a:rPr lang="sv-SE" baseline="0" dirty="0" err="1" smtClean="0"/>
              <a:t>them</a:t>
            </a:r>
            <a:r>
              <a:rPr lang="sv-SE" baseline="0" dirty="0" smtClean="0"/>
              <a:t> who you are.</a:t>
            </a:r>
          </a:p>
          <a:p>
            <a: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lang="sv-SE" baseline="0" dirty="0" smtClean="0"/>
          </a:p>
          <a:p>
            <a: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sv-SE" baseline="0" dirty="0" err="1" smtClean="0"/>
              <a:t>Sending</a:t>
            </a:r>
            <a:r>
              <a:rPr lang="sv-SE" baseline="0" dirty="0" smtClean="0"/>
              <a:t> the same letter to </a:t>
            </a:r>
            <a:r>
              <a:rPr lang="sv-SE" baseline="0" dirty="0" err="1" smtClean="0"/>
              <a:t>several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employers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will</a:t>
            </a:r>
            <a:r>
              <a:rPr lang="sv-SE" baseline="0" dirty="0" smtClean="0"/>
              <a:t> </a:t>
            </a:r>
            <a:r>
              <a:rPr lang="sv-SE" baseline="0" dirty="0" err="1" smtClean="0"/>
              <a:t>probably</a:t>
            </a:r>
            <a:r>
              <a:rPr lang="sv-SE" baseline="0" dirty="0" smtClean="0"/>
              <a:t> not get you to the </a:t>
            </a:r>
            <a:r>
              <a:rPr lang="sv-SE" baseline="0" dirty="0" err="1" smtClean="0"/>
              <a:t>interview</a:t>
            </a:r>
            <a:r>
              <a:rPr lang="sv-SE" baseline="0" dirty="0" smtClean="0"/>
              <a:t>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8325B-FB84-405F-92B4-8B0A8CF560D0}" type="slidenum">
              <a:rPr lang="sv-SE" smtClean="0"/>
              <a:pPr/>
              <a:t>19</a:t>
            </a:fld>
            <a:endParaRPr lang="sv-S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56929-04B8-4A96-A9D0-D5A969EF1F41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0814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Koppling till CV-skrivande och söka jobb – att visa arbetsgivaren</a:t>
            </a:r>
            <a:r>
              <a:rPr lang="sv-SE" baseline="0" dirty="0" smtClean="0"/>
              <a:t> att man är anställningsbar…</a:t>
            </a:r>
          </a:p>
          <a:p>
            <a:endParaRPr lang="sv-SE" baseline="0" dirty="0" smtClean="0"/>
          </a:p>
          <a:p>
            <a:r>
              <a:rPr lang="sv-SE" baseline="0" smtClean="0"/>
              <a:t>Sätta ord på vem man är, vad man har med sig, vad man vill åstadkomma</a:t>
            </a:r>
            <a:endParaRPr lang="sv-SE" smtClean="0"/>
          </a:p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9B880-47DB-48C0-8723-366373481B7A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16515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sv-SE" dirty="0" smtClean="0"/>
              <a:t>Be </a:t>
            </a:r>
            <a:r>
              <a:rPr lang="sv-SE" dirty="0" err="1" smtClean="0"/>
              <a:t>clear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about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why</a:t>
            </a:r>
            <a:r>
              <a:rPr lang="sv-SE" baseline="0" dirty="0" smtClean="0"/>
              <a:t> you are </a:t>
            </a:r>
            <a:r>
              <a:rPr lang="sv-SE" baseline="0" dirty="0" err="1" smtClean="0"/>
              <a:t>interested</a:t>
            </a:r>
            <a:r>
              <a:rPr lang="sv-SE" baseline="0" dirty="0" smtClean="0"/>
              <a:t> in </a:t>
            </a:r>
            <a:r>
              <a:rPr lang="sv-SE" baseline="0" dirty="0" err="1" smtClean="0"/>
              <a:t>working</a:t>
            </a:r>
            <a:r>
              <a:rPr lang="sv-SE" baseline="0" dirty="0" smtClean="0"/>
              <a:t> for this </a:t>
            </a:r>
            <a:r>
              <a:rPr lang="sv-SE" baseline="0" dirty="0" err="1" smtClean="0"/>
              <a:t>company</a:t>
            </a:r>
            <a:r>
              <a:rPr lang="sv-SE" baseline="0" dirty="0" smtClean="0"/>
              <a:t> – not for just </a:t>
            </a:r>
            <a:r>
              <a:rPr lang="sv-SE" baseline="0" dirty="0" err="1" smtClean="0"/>
              <a:t>any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company</a:t>
            </a:r>
            <a:r>
              <a:rPr lang="sv-SE" baseline="0" dirty="0" smtClean="0"/>
              <a:t/>
            </a:r>
            <a:br>
              <a:rPr lang="sv-SE" baseline="0" dirty="0" smtClean="0"/>
            </a:br>
            <a:endParaRPr lang="sv-SE" baseline="0" dirty="0" smtClean="0"/>
          </a:p>
          <a:p>
            <a: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sv-SE" baseline="0" dirty="0" smtClean="0"/>
              <a:t>Be </a:t>
            </a:r>
            <a:r>
              <a:rPr lang="sv-SE" baseline="0" dirty="0" err="1" smtClean="0"/>
              <a:t>clear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about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why</a:t>
            </a:r>
            <a:r>
              <a:rPr lang="sv-SE" baseline="0" dirty="0" smtClean="0"/>
              <a:t> you are </a:t>
            </a:r>
            <a:r>
              <a:rPr lang="sv-SE" baseline="0" dirty="0" err="1" smtClean="0"/>
              <a:t>interested</a:t>
            </a:r>
            <a:r>
              <a:rPr lang="sv-SE" baseline="0" dirty="0" smtClean="0"/>
              <a:t> in this position – and </a:t>
            </a:r>
            <a:r>
              <a:rPr lang="sv-SE" baseline="0" dirty="0" err="1" smtClean="0"/>
              <a:t>how</a:t>
            </a:r>
            <a:r>
              <a:rPr lang="sv-SE" baseline="0" dirty="0" smtClean="0"/>
              <a:t> you match the position</a:t>
            </a:r>
          </a:p>
          <a:p>
            <a: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lang="sv-SE" baseline="0" dirty="0" smtClean="0"/>
          </a:p>
          <a:p>
            <a: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sv-SE" baseline="0" dirty="0" smtClean="0"/>
              <a:t>Be </a:t>
            </a:r>
            <a:r>
              <a:rPr lang="sv-SE" baseline="0" dirty="0" err="1" smtClean="0"/>
              <a:t>clear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about</a:t>
            </a:r>
            <a:r>
              <a:rPr lang="sv-SE" baseline="0" dirty="0" smtClean="0"/>
              <a:t> all your </a:t>
            </a:r>
            <a:r>
              <a:rPr lang="sv-SE" baseline="0" dirty="0" err="1" smtClean="0"/>
              <a:t>advantages</a:t>
            </a:r>
            <a:r>
              <a:rPr lang="sv-SE" baseline="0" dirty="0" smtClean="0"/>
              <a:t> – </a:t>
            </a:r>
            <a:r>
              <a:rPr lang="sv-SE" baseline="0" dirty="0" err="1" smtClean="0"/>
              <a:t>skills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personality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experiences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etc</a:t>
            </a:r>
            <a:endParaRPr lang="sv-SE" baseline="0" dirty="0" smtClean="0"/>
          </a:p>
          <a:p>
            <a: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lang="sv-SE" baseline="0" dirty="0" smtClean="0"/>
          </a:p>
          <a:p>
            <a: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sv-SE" baseline="0" dirty="0" smtClean="0"/>
              <a:t>Focus on </a:t>
            </a:r>
            <a:r>
              <a:rPr lang="sv-SE" baseline="0" dirty="0" err="1" smtClean="0"/>
              <a:t>what</a:t>
            </a:r>
            <a:r>
              <a:rPr lang="sv-SE" baseline="0" dirty="0" smtClean="0"/>
              <a:t> your </a:t>
            </a:r>
            <a:r>
              <a:rPr lang="sv-SE" baseline="0" dirty="0" err="1" smtClean="0"/>
              <a:t>contribution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might</a:t>
            </a:r>
            <a:r>
              <a:rPr lang="sv-SE" baseline="0" dirty="0" smtClean="0"/>
              <a:t> be, not on </a:t>
            </a:r>
            <a:r>
              <a:rPr lang="sv-SE" baseline="0" dirty="0" err="1" smtClean="0"/>
              <a:t>what</a:t>
            </a:r>
            <a:r>
              <a:rPr lang="sv-SE" baseline="0" dirty="0" smtClean="0"/>
              <a:t> you </a:t>
            </a:r>
            <a:r>
              <a:rPr lang="sv-SE" baseline="0" dirty="0" err="1" smtClean="0"/>
              <a:t>want</a:t>
            </a:r>
            <a:r>
              <a:rPr lang="sv-SE" baseline="0" dirty="0" smtClean="0"/>
              <a:t> in terms of </a:t>
            </a:r>
            <a:r>
              <a:rPr lang="sv-SE" baseline="0" dirty="0" err="1" smtClean="0"/>
              <a:t>salary</a:t>
            </a:r>
            <a:r>
              <a:rPr lang="sv-SE" baseline="0" dirty="0" smtClean="0"/>
              <a:t> and </a:t>
            </a:r>
            <a:r>
              <a:rPr lang="sv-SE" baseline="0" dirty="0" err="1" smtClean="0"/>
              <a:t>future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network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8325B-FB84-405F-92B4-8B0A8CF560D0}" type="slidenum">
              <a:rPr lang="sv-SE" smtClean="0"/>
              <a:pPr/>
              <a:t>22</a:t>
            </a:fld>
            <a:endParaRPr lang="sv-S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 smtClean="0"/>
              <a:t>1. One page</a:t>
            </a:r>
            <a:r>
              <a:rPr lang="sv-SE" baseline="0" dirty="0" smtClean="0"/>
              <a:t> – the </a:t>
            </a:r>
            <a:r>
              <a:rPr lang="sv-SE" baseline="0" dirty="0" err="1" smtClean="0"/>
              <a:t>reader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does</a:t>
            </a:r>
            <a:r>
              <a:rPr lang="sv-SE" baseline="0" dirty="0" smtClean="0"/>
              <a:t> not </a:t>
            </a:r>
            <a:r>
              <a:rPr lang="sv-SE" baseline="0" dirty="0" err="1" smtClean="0"/>
              <a:t>have</a:t>
            </a:r>
            <a:r>
              <a:rPr lang="sv-SE" baseline="0" dirty="0" smtClean="0"/>
              <a:t> a </a:t>
            </a:r>
            <a:r>
              <a:rPr lang="sv-SE" baseline="0" dirty="0" err="1" smtClean="0"/>
              <a:t>lot</a:t>
            </a:r>
            <a:r>
              <a:rPr lang="sv-SE" baseline="0" dirty="0" smtClean="0"/>
              <a:t> of time to read </a:t>
            </a:r>
            <a:r>
              <a:rPr lang="sv-SE" baseline="0" dirty="0" err="1" smtClean="0"/>
              <a:t>long</a:t>
            </a:r>
            <a:r>
              <a:rPr lang="sv-SE" baseline="0" dirty="0" smtClean="0"/>
              <a:t> letters.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baseline="0" dirty="0" smtClean="0"/>
              <a:t>2. So no </a:t>
            </a:r>
            <a:r>
              <a:rPr lang="sv-SE" baseline="0" dirty="0" err="1" smtClean="0"/>
              <a:t>lengthy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detail</a:t>
            </a:r>
            <a:r>
              <a:rPr lang="sv-SE" baseline="0" dirty="0" smtClean="0"/>
              <a:t> – </a:t>
            </a:r>
            <a:r>
              <a:rPr lang="sv-SE" baseline="0" dirty="0" err="1" smtClean="0"/>
              <a:t>keep</a:t>
            </a:r>
            <a:r>
              <a:rPr lang="sv-SE" baseline="0" dirty="0" smtClean="0"/>
              <a:t> it precise.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baseline="0" dirty="0" smtClean="0"/>
              <a:t>3. Contact information – your </a:t>
            </a:r>
            <a:r>
              <a:rPr lang="sv-SE" baseline="0" dirty="0" err="1" smtClean="0"/>
              <a:t>own</a:t>
            </a:r>
            <a:r>
              <a:rPr lang="sv-SE" baseline="0" dirty="0" smtClean="0"/>
              <a:t> – </a:t>
            </a:r>
            <a:r>
              <a:rPr lang="sv-SE" baseline="0" dirty="0" err="1" smtClean="0"/>
              <a:t>send</a:t>
            </a:r>
            <a:r>
              <a:rPr lang="sv-SE" baseline="0" dirty="0" smtClean="0"/>
              <a:t> it to an </a:t>
            </a:r>
            <a:r>
              <a:rPr lang="sv-SE" baseline="0" dirty="0" err="1" smtClean="0"/>
              <a:t>individual</a:t>
            </a:r>
            <a:r>
              <a:rPr lang="sv-SE" baseline="0" dirty="0" smtClean="0"/>
              <a:t> at the </a:t>
            </a:r>
            <a:r>
              <a:rPr lang="sv-SE" baseline="0" dirty="0" err="1" smtClean="0"/>
              <a:t>company</a:t>
            </a:r>
            <a:r>
              <a:rPr lang="sv-SE" baseline="0" dirty="0" smtClean="0"/>
              <a:t>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baseline="0" dirty="0" smtClean="0"/>
              <a:t>4. Start the letter by </a:t>
            </a:r>
            <a:r>
              <a:rPr lang="sv-SE" baseline="0" dirty="0" err="1" smtClean="0"/>
              <a:t>telling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which</a:t>
            </a:r>
            <a:r>
              <a:rPr lang="sv-SE" baseline="0" dirty="0" smtClean="0"/>
              <a:t> position you are applying for – not by ”</a:t>
            </a:r>
            <a:r>
              <a:rPr lang="sv-SE" baseline="0" dirty="0" err="1" smtClean="0"/>
              <a:t>Dear</a:t>
            </a:r>
            <a:r>
              <a:rPr lang="sv-SE" baseline="0" dirty="0" smtClean="0"/>
              <a:t> Mr… or Mrs...” or ”To </a:t>
            </a:r>
            <a:r>
              <a:rPr lang="sv-SE" baseline="0" dirty="0" err="1" smtClean="0"/>
              <a:t>whom</a:t>
            </a:r>
            <a:r>
              <a:rPr lang="sv-SE" baseline="0" dirty="0" smtClean="0"/>
              <a:t> it </a:t>
            </a:r>
            <a:r>
              <a:rPr lang="sv-SE" baseline="0" dirty="0" err="1" smtClean="0"/>
              <a:t>may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concern</a:t>
            </a:r>
            <a:r>
              <a:rPr lang="sv-SE" baseline="0" dirty="0" smtClean="0"/>
              <a:t>”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baseline="0" dirty="0" smtClean="0"/>
              <a:t>5. Ask </a:t>
            </a:r>
            <a:r>
              <a:rPr lang="sv-SE" baseline="0" dirty="0" err="1" smtClean="0"/>
              <a:t>some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one</a:t>
            </a:r>
            <a:r>
              <a:rPr lang="sv-SE" baseline="0" dirty="0" smtClean="0"/>
              <a:t> to </a:t>
            </a:r>
            <a:r>
              <a:rPr lang="sv-SE" baseline="0" dirty="0" err="1" smtClean="0"/>
              <a:t>proof</a:t>
            </a:r>
            <a:r>
              <a:rPr lang="sv-SE" baseline="0" dirty="0" smtClean="0"/>
              <a:t> read your </a:t>
            </a:r>
            <a:r>
              <a:rPr lang="sv-SE" baseline="0" dirty="0" err="1" smtClean="0"/>
              <a:t>application</a:t>
            </a:r>
            <a:r>
              <a:rPr lang="sv-SE" baseline="0" dirty="0" smtClean="0"/>
              <a:t> – </a:t>
            </a:r>
            <a:r>
              <a:rPr lang="sv-SE" baseline="0" dirty="0" err="1" smtClean="0"/>
              <a:t>spelling</a:t>
            </a:r>
            <a:r>
              <a:rPr lang="sv-SE" baseline="0" dirty="0" smtClean="0"/>
              <a:t> and </a:t>
            </a:r>
            <a:r>
              <a:rPr lang="sv-SE" baseline="0" dirty="0" err="1" smtClean="0"/>
              <a:t>grammatical</a:t>
            </a:r>
            <a:r>
              <a:rPr lang="sv-SE" baseline="0" dirty="0" smtClean="0"/>
              <a:t> </a:t>
            </a:r>
            <a:r>
              <a:rPr lang="sv-SE" baseline="0" dirty="0" err="1" smtClean="0"/>
              <a:t>errors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distroys</a:t>
            </a:r>
            <a:r>
              <a:rPr lang="sv-SE" baseline="0" dirty="0" smtClean="0"/>
              <a:t> a </a:t>
            </a:r>
            <a:r>
              <a:rPr lang="sv-SE" baseline="0" dirty="0" err="1" smtClean="0"/>
              <a:t>good</a:t>
            </a:r>
            <a:r>
              <a:rPr lang="sv-SE" baseline="0" dirty="0" smtClean="0"/>
              <a:t> impression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8325B-FB84-405F-92B4-8B0A8CF560D0}" type="slidenum">
              <a:rPr lang="sv-SE" smtClean="0"/>
              <a:pPr/>
              <a:t>23</a:t>
            </a:fld>
            <a:endParaRPr lang="sv-S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 userDrawn="1"/>
        </p:nvSpPr>
        <p:spPr bwMode="gray">
          <a:xfrm>
            <a:off x="0" y="3613149"/>
            <a:ext cx="9144000" cy="32448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3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9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5" y="4049405"/>
            <a:ext cx="9150869" cy="1215999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5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3"/>
            <a:ext cx="9157459" cy="323467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 userDrawn="1"/>
        </p:nvSpPr>
        <p:spPr>
          <a:xfrm>
            <a:off x="7103422" y="263485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49"/>
            <a:ext cx="9144000" cy="32448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3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9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5" y="4049405"/>
            <a:ext cx="9150869" cy="1215999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5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3"/>
            <a:ext cx="9157459" cy="323467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404869"/>
            <a:ext cx="6935788" cy="668339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40"/>
            <a:ext cx="6935788" cy="4078287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2015-11-12</a:t>
            </a:fld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3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40"/>
            <a:ext cx="3312790" cy="4078287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40"/>
            <a:ext cx="3328988" cy="4078287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69"/>
            <a:ext cx="6935788" cy="668339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2015-11-12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3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40"/>
            <a:ext cx="3312790" cy="4078287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2"/>
            <a:ext cx="3328988" cy="4078287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Klicka på ikonen för att lägga till ett diagram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04869"/>
            <a:ext cx="6935788" cy="668339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2015-11-12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3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40"/>
            <a:ext cx="3328988" cy="4078287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582740"/>
            <a:ext cx="3328988" cy="4078287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04869"/>
            <a:ext cx="6935788" cy="668339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2015-11-12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3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8"/>
            <a:ext cx="9208426" cy="4713859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04869"/>
            <a:ext cx="6935788" cy="668339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2015-11-12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3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582740"/>
            <a:ext cx="6935788" cy="4078287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0" y="404869"/>
            <a:ext cx="6935788" cy="668339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2015-11-12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3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2015-11-12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3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6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40"/>
            <a:ext cx="6935788" cy="4078287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69"/>
            <a:ext cx="6935788" cy="668339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/>
              <a:pPr/>
              <a:t>2015-11-12</a:t>
            </a:fld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3" y="6301412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431485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422401"/>
            <a:ext cx="6935788" cy="4238624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2015-11-12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4" y="629949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4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826636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3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4" y="344489"/>
            <a:ext cx="603657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8" name="AutoShape 14"/>
          <p:cNvSpPr>
            <a:spLocks noChangeAspect="1" noChangeArrowheads="1" noTextEdit="1"/>
          </p:cNvSpPr>
          <p:nvPr userDrawn="1"/>
        </p:nvSpPr>
        <p:spPr bwMode="auto">
          <a:xfrm>
            <a:off x="-3582988" y="4066117"/>
            <a:ext cx="14508163" cy="232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>
              <a:solidFill>
                <a:prstClr val="black"/>
              </a:solidFill>
            </a:endParaRPr>
          </a:p>
        </p:txBody>
      </p:sp>
      <p:grpSp>
        <p:nvGrpSpPr>
          <p:cNvPr id="29" name="Grupp 28"/>
          <p:cNvGrpSpPr/>
          <p:nvPr userDrawn="1"/>
        </p:nvGrpSpPr>
        <p:grpSpPr>
          <a:xfrm>
            <a:off x="0" y="3613149"/>
            <a:ext cx="9144000" cy="3244851"/>
            <a:chOff x="0" y="2709862"/>
            <a:chExt cx="9144000" cy="2433638"/>
          </a:xfrm>
        </p:grpSpPr>
        <p:sp>
          <p:nvSpPr>
            <p:cNvPr id="14" name="Rektangel 13"/>
            <p:cNvSpPr/>
            <p:nvPr userDrawn="1"/>
          </p:nvSpPr>
          <p:spPr bwMode="gray">
            <a:xfrm>
              <a:off x="0" y="2709862"/>
              <a:ext cx="9144000" cy="2433638"/>
            </a:xfrm>
            <a:prstGeom prst="rect">
              <a:avLst/>
            </a:prstGeom>
            <a:solidFill>
              <a:srgbClr val="62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23" name="Grupp 22"/>
            <p:cNvGrpSpPr/>
            <p:nvPr userDrawn="1"/>
          </p:nvGrpSpPr>
          <p:grpSpPr>
            <a:xfrm>
              <a:off x="0" y="3052732"/>
              <a:ext cx="9144000" cy="1744661"/>
              <a:chOff x="900907" y="2551188"/>
              <a:chExt cx="9144000" cy="1744661"/>
            </a:xfrm>
          </p:grpSpPr>
          <p:sp>
            <p:nvSpPr>
              <p:cNvPr id="24" name="Rektangel 4"/>
              <p:cNvSpPr/>
              <p:nvPr userDrawn="1"/>
            </p:nvSpPr>
            <p:spPr>
              <a:xfrm>
                <a:off x="900907" y="3979937"/>
                <a:ext cx="9144000" cy="252412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252412">
                    <a:moveTo>
                      <a:pt x="1395140" y="0"/>
                    </a:moveTo>
                    <a:cubicBezTo>
                      <a:pt x="7995403" y="0"/>
                      <a:pt x="7995403" y="0"/>
                      <a:pt x="7995403" y="0"/>
                    </a:cubicBezTo>
                    <a:cubicBezTo>
                      <a:pt x="8024494" y="0"/>
                      <a:pt x="8046740" y="22171"/>
                      <a:pt x="8046740" y="51165"/>
                    </a:cubicBezTo>
                    <a:cubicBezTo>
                      <a:pt x="8046740" y="201248"/>
                      <a:pt x="8046740" y="201248"/>
                      <a:pt x="8046740" y="201248"/>
                    </a:cubicBezTo>
                    <a:cubicBezTo>
                      <a:pt x="8046740" y="225124"/>
                      <a:pt x="8067275" y="245590"/>
                      <a:pt x="8091233" y="245590"/>
                    </a:cubicBezTo>
                    <a:cubicBezTo>
                      <a:pt x="8497615" y="245590"/>
                      <a:pt x="8845755" y="245590"/>
                      <a:pt x="9144000" y="245590"/>
                    </a:cubicBezTo>
                    <a:lnTo>
                      <a:pt x="9144000" y="252412"/>
                    </a:lnTo>
                    <a:cubicBezTo>
                      <a:pt x="8091233" y="252412"/>
                      <a:pt x="8091233" y="252412"/>
                      <a:pt x="8091233" y="252412"/>
                    </a:cubicBezTo>
                    <a:cubicBezTo>
                      <a:pt x="8063853" y="252412"/>
                      <a:pt x="8039895" y="228535"/>
                      <a:pt x="8039895" y="201248"/>
                    </a:cubicBezTo>
                    <a:cubicBezTo>
                      <a:pt x="8039895" y="51165"/>
                      <a:pt x="8039895" y="51165"/>
                      <a:pt x="8039895" y="51165"/>
                    </a:cubicBezTo>
                    <a:cubicBezTo>
                      <a:pt x="8039895" y="27288"/>
                      <a:pt x="8019361" y="6822"/>
                      <a:pt x="7995403" y="6822"/>
                    </a:cubicBezTo>
                    <a:cubicBezTo>
                      <a:pt x="1395140" y="6822"/>
                      <a:pt x="1395140" y="6822"/>
                      <a:pt x="1395140" y="6822"/>
                    </a:cubicBezTo>
                    <a:cubicBezTo>
                      <a:pt x="1371183" y="6822"/>
                      <a:pt x="1350648" y="27288"/>
                      <a:pt x="1350648" y="51165"/>
                    </a:cubicBezTo>
                    <a:cubicBezTo>
                      <a:pt x="1350648" y="197837"/>
                      <a:pt x="1350648" y="197837"/>
                      <a:pt x="1350648" y="197837"/>
                    </a:cubicBezTo>
                    <a:cubicBezTo>
                      <a:pt x="1350648" y="226830"/>
                      <a:pt x="1328402" y="249001"/>
                      <a:pt x="1299311" y="249001"/>
                    </a:cubicBezTo>
                    <a:cubicBezTo>
                      <a:pt x="796791" y="249001"/>
                      <a:pt x="367217" y="249001"/>
                      <a:pt x="0" y="249001"/>
                    </a:cubicBezTo>
                    <a:lnTo>
                      <a:pt x="0" y="242179"/>
                    </a:lnTo>
                    <a:cubicBezTo>
                      <a:pt x="1299311" y="242179"/>
                      <a:pt x="1299311" y="242179"/>
                      <a:pt x="1299311" y="242179"/>
                    </a:cubicBezTo>
                    <a:cubicBezTo>
                      <a:pt x="1324979" y="242179"/>
                      <a:pt x="1343803" y="223419"/>
                      <a:pt x="1343803" y="197837"/>
                    </a:cubicBezTo>
                    <a:cubicBezTo>
                      <a:pt x="1343803" y="51165"/>
                      <a:pt x="1343803" y="51165"/>
                      <a:pt x="1343803" y="51165"/>
                    </a:cubicBezTo>
                    <a:cubicBezTo>
                      <a:pt x="1343803" y="22171"/>
                      <a:pt x="1367761" y="0"/>
                      <a:pt x="139514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Rektangel 10"/>
              <p:cNvSpPr/>
              <p:nvPr userDrawn="1"/>
            </p:nvSpPr>
            <p:spPr>
              <a:xfrm>
                <a:off x="900907" y="2841700"/>
                <a:ext cx="9144000" cy="840441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840441">
                    <a:moveTo>
                      <a:pt x="7625775" y="0"/>
                    </a:moveTo>
                    <a:cubicBezTo>
                      <a:pt x="8520853" y="0"/>
                      <a:pt x="8943978" y="0"/>
                      <a:pt x="9144000" y="0"/>
                    </a:cubicBezTo>
                    <a:lnTo>
                      <a:pt x="9144000" y="6847"/>
                    </a:lnTo>
                    <a:cubicBezTo>
                      <a:pt x="7625775" y="6847"/>
                      <a:pt x="7625775" y="6847"/>
                      <a:pt x="7625775" y="6847"/>
                    </a:cubicBezTo>
                    <a:cubicBezTo>
                      <a:pt x="7600106" y="6847"/>
                      <a:pt x="7581282" y="27387"/>
                      <a:pt x="7581282" y="51351"/>
                    </a:cubicBezTo>
                    <a:cubicBezTo>
                      <a:pt x="7581282" y="534048"/>
                      <a:pt x="7581282" y="534048"/>
                      <a:pt x="7581282" y="534048"/>
                    </a:cubicBezTo>
                    <a:cubicBezTo>
                      <a:pt x="7581282" y="561435"/>
                      <a:pt x="7557325" y="585399"/>
                      <a:pt x="7529945" y="585399"/>
                    </a:cubicBezTo>
                    <a:cubicBezTo>
                      <a:pt x="6551114" y="585399"/>
                      <a:pt x="6551114" y="585399"/>
                      <a:pt x="6551114" y="585399"/>
                    </a:cubicBezTo>
                    <a:cubicBezTo>
                      <a:pt x="6523734" y="585399"/>
                      <a:pt x="6499777" y="561435"/>
                      <a:pt x="6499777" y="534048"/>
                    </a:cubicBezTo>
                    <a:cubicBezTo>
                      <a:pt x="6499777" y="371437"/>
                      <a:pt x="6499777" y="371437"/>
                      <a:pt x="6499777" y="371437"/>
                    </a:cubicBezTo>
                    <a:cubicBezTo>
                      <a:pt x="6499777" y="345762"/>
                      <a:pt x="6480953" y="326933"/>
                      <a:pt x="6455285" y="326933"/>
                    </a:cubicBezTo>
                    <a:cubicBezTo>
                      <a:pt x="3746388" y="326933"/>
                      <a:pt x="3746388" y="326933"/>
                      <a:pt x="3746388" y="326933"/>
                    </a:cubicBezTo>
                    <a:cubicBezTo>
                      <a:pt x="3720719" y="326933"/>
                      <a:pt x="3701896" y="345762"/>
                      <a:pt x="3701896" y="371437"/>
                    </a:cubicBezTo>
                    <a:cubicBezTo>
                      <a:pt x="3701896" y="789090"/>
                      <a:pt x="3701896" y="789090"/>
                      <a:pt x="3701896" y="789090"/>
                    </a:cubicBezTo>
                    <a:cubicBezTo>
                      <a:pt x="3701896" y="816477"/>
                      <a:pt x="3677938" y="840441"/>
                      <a:pt x="3650558" y="840441"/>
                    </a:cubicBezTo>
                    <a:cubicBezTo>
                      <a:pt x="1088828" y="840441"/>
                      <a:pt x="1088828" y="840441"/>
                      <a:pt x="1088828" y="840441"/>
                    </a:cubicBezTo>
                    <a:cubicBezTo>
                      <a:pt x="1059737" y="840441"/>
                      <a:pt x="1037491" y="816477"/>
                      <a:pt x="1037491" y="789090"/>
                    </a:cubicBezTo>
                    <a:cubicBezTo>
                      <a:pt x="1037491" y="65044"/>
                      <a:pt x="1037491" y="65044"/>
                      <a:pt x="1037491" y="65044"/>
                    </a:cubicBezTo>
                    <a:cubicBezTo>
                      <a:pt x="1037491" y="41081"/>
                      <a:pt x="1016956" y="20540"/>
                      <a:pt x="992998" y="20540"/>
                    </a:cubicBezTo>
                    <a:cubicBezTo>
                      <a:pt x="542461" y="20540"/>
                      <a:pt x="224457" y="20540"/>
                      <a:pt x="0" y="20540"/>
                    </a:cubicBezTo>
                    <a:lnTo>
                      <a:pt x="0" y="13694"/>
                    </a:lnTo>
                    <a:cubicBezTo>
                      <a:pt x="992998" y="13694"/>
                      <a:pt x="992998" y="13694"/>
                      <a:pt x="992998" y="13694"/>
                    </a:cubicBezTo>
                    <a:cubicBezTo>
                      <a:pt x="1020378" y="13694"/>
                      <a:pt x="1044336" y="37657"/>
                      <a:pt x="1044336" y="65044"/>
                    </a:cubicBezTo>
                    <a:cubicBezTo>
                      <a:pt x="1044336" y="789090"/>
                      <a:pt x="1044336" y="789090"/>
                      <a:pt x="1044336" y="789090"/>
                    </a:cubicBezTo>
                    <a:cubicBezTo>
                      <a:pt x="1044336" y="813054"/>
                      <a:pt x="1063159" y="833594"/>
                      <a:pt x="1088828" y="833594"/>
                    </a:cubicBezTo>
                    <a:cubicBezTo>
                      <a:pt x="3650558" y="833594"/>
                      <a:pt x="3650558" y="833594"/>
                      <a:pt x="3650558" y="833594"/>
                    </a:cubicBezTo>
                    <a:cubicBezTo>
                      <a:pt x="3674516" y="833594"/>
                      <a:pt x="3695051" y="813054"/>
                      <a:pt x="3695051" y="789090"/>
                    </a:cubicBezTo>
                    <a:cubicBezTo>
                      <a:pt x="3695051" y="371437"/>
                      <a:pt x="3695051" y="371437"/>
                      <a:pt x="3695051" y="371437"/>
                    </a:cubicBezTo>
                    <a:cubicBezTo>
                      <a:pt x="3695051" y="342339"/>
                      <a:pt x="3717297" y="320087"/>
                      <a:pt x="3746388" y="320087"/>
                    </a:cubicBezTo>
                    <a:cubicBezTo>
                      <a:pt x="6455285" y="320087"/>
                      <a:pt x="6455285" y="320087"/>
                      <a:pt x="6455285" y="320087"/>
                    </a:cubicBezTo>
                    <a:cubicBezTo>
                      <a:pt x="6484376" y="320087"/>
                      <a:pt x="6506622" y="342339"/>
                      <a:pt x="6506622" y="371437"/>
                    </a:cubicBezTo>
                    <a:cubicBezTo>
                      <a:pt x="6506622" y="534048"/>
                      <a:pt x="6506622" y="534048"/>
                      <a:pt x="6506622" y="534048"/>
                    </a:cubicBezTo>
                    <a:cubicBezTo>
                      <a:pt x="6506622" y="558012"/>
                      <a:pt x="6527157" y="578552"/>
                      <a:pt x="6551114" y="578552"/>
                    </a:cubicBezTo>
                    <a:cubicBezTo>
                      <a:pt x="7529945" y="578552"/>
                      <a:pt x="7529945" y="578552"/>
                      <a:pt x="7529945" y="578552"/>
                    </a:cubicBezTo>
                    <a:cubicBezTo>
                      <a:pt x="7553903" y="578552"/>
                      <a:pt x="7574437" y="558012"/>
                      <a:pt x="7574437" y="534048"/>
                    </a:cubicBezTo>
                    <a:cubicBezTo>
                      <a:pt x="7574437" y="51351"/>
                      <a:pt x="7574437" y="51351"/>
                      <a:pt x="7574437" y="51351"/>
                    </a:cubicBezTo>
                    <a:cubicBezTo>
                      <a:pt x="7574437" y="23964"/>
                      <a:pt x="7596684" y="0"/>
                      <a:pt x="7625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Rektangel 11"/>
              <p:cNvSpPr/>
              <p:nvPr userDrawn="1"/>
            </p:nvSpPr>
            <p:spPr>
              <a:xfrm>
                <a:off x="900907" y="2551188"/>
                <a:ext cx="9144000" cy="922337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922337">
                    <a:moveTo>
                      <a:pt x="5562016" y="0"/>
                    </a:moveTo>
                    <a:cubicBezTo>
                      <a:pt x="6735929" y="0"/>
                      <a:pt x="6735929" y="0"/>
                      <a:pt x="6735929" y="0"/>
                    </a:cubicBezTo>
                    <a:cubicBezTo>
                      <a:pt x="6765020" y="0"/>
                      <a:pt x="6787266" y="22246"/>
                      <a:pt x="6787266" y="51336"/>
                    </a:cubicBezTo>
                    <a:cubicBezTo>
                      <a:pt x="6787266" y="658812"/>
                      <a:pt x="6787266" y="658812"/>
                      <a:pt x="6787266" y="658812"/>
                    </a:cubicBezTo>
                    <a:cubicBezTo>
                      <a:pt x="6787266" y="684480"/>
                      <a:pt x="6807801" y="703303"/>
                      <a:pt x="6831758" y="703303"/>
                    </a:cubicBezTo>
                    <a:cubicBezTo>
                      <a:pt x="8616584" y="703303"/>
                      <a:pt x="8616584" y="703303"/>
                      <a:pt x="8616584" y="703303"/>
                    </a:cubicBezTo>
                    <a:cubicBezTo>
                      <a:pt x="8640542" y="703303"/>
                      <a:pt x="8661077" y="684480"/>
                      <a:pt x="8661077" y="658812"/>
                    </a:cubicBezTo>
                    <a:cubicBezTo>
                      <a:pt x="8661077" y="193366"/>
                      <a:pt x="8661077" y="193366"/>
                      <a:pt x="8661077" y="193366"/>
                    </a:cubicBezTo>
                    <a:cubicBezTo>
                      <a:pt x="8661077" y="165987"/>
                      <a:pt x="8683323" y="142030"/>
                      <a:pt x="8712414" y="142030"/>
                    </a:cubicBezTo>
                    <a:cubicBezTo>
                      <a:pt x="8866788" y="142030"/>
                      <a:pt x="9010400" y="142030"/>
                      <a:pt x="9144000" y="142030"/>
                    </a:cubicBezTo>
                    <a:lnTo>
                      <a:pt x="9144000" y="148875"/>
                    </a:lnTo>
                    <a:cubicBezTo>
                      <a:pt x="8712414" y="148875"/>
                      <a:pt x="8712414" y="148875"/>
                      <a:pt x="8712414" y="148875"/>
                    </a:cubicBezTo>
                    <a:cubicBezTo>
                      <a:pt x="8686745" y="148875"/>
                      <a:pt x="8667922" y="169409"/>
                      <a:pt x="8667922" y="193366"/>
                    </a:cubicBezTo>
                    <a:cubicBezTo>
                      <a:pt x="8667922" y="658812"/>
                      <a:pt x="8667922" y="658812"/>
                      <a:pt x="8667922" y="658812"/>
                    </a:cubicBezTo>
                    <a:cubicBezTo>
                      <a:pt x="8667922" y="687903"/>
                      <a:pt x="8643964" y="710148"/>
                      <a:pt x="8616584" y="710148"/>
                    </a:cubicBezTo>
                    <a:cubicBezTo>
                      <a:pt x="6831758" y="710148"/>
                      <a:pt x="6831758" y="710148"/>
                      <a:pt x="6831758" y="710148"/>
                    </a:cubicBezTo>
                    <a:cubicBezTo>
                      <a:pt x="6804378" y="710148"/>
                      <a:pt x="6780421" y="687903"/>
                      <a:pt x="6780421" y="658812"/>
                    </a:cubicBezTo>
                    <a:cubicBezTo>
                      <a:pt x="6780421" y="51336"/>
                      <a:pt x="6780421" y="51336"/>
                      <a:pt x="6780421" y="51336"/>
                    </a:cubicBezTo>
                    <a:cubicBezTo>
                      <a:pt x="6780421" y="27379"/>
                      <a:pt x="6761597" y="6845"/>
                      <a:pt x="6735929" y="6845"/>
                    </a:cubicBezTo>
                    <a:cubicBezTo>
                      <a:pt x="5562016" y="6845"/>
                      <a:pt x="5562016" y="6845"/>
                      <a:pt x="5562016" y="6845"/>
                    </a:cubicBezTo>
                    <a:cubicBezTo>
                      <a:pt x="5538059" y="6845"/>
                      <a:pt x="5517524" y="27379"/>
                      <a:pt x="5517524" y="51336"/>
                    </a:cubicBezTo>
                    <a:cubicBezTo>
                      <a:pt x="5517524" y="773463"/>
                      <a:pt x="5517524" y="773463"/>
                      <a:pt x="5517524" y="773463"/>
                    </a:cubicBezTo>
                    <a:cubicBezTo>
                      <a:pt x="5517524" y="802553"/>
                      <a:pt x="5495278" y="824799"/>
                      <a:pt x="5467898" y="824799"/>
                    </a:cubicBezTo>
                    <a:cubicBezTo>
                      <a:pt x="1906802" y="824799"/>
                      <a:pt x="1906802" y="824799"/>
                      <a:pt x="1906802" y="824799"/>
                    </a:cubicBezTo>
                    <a:cubicBezTo>
                      <a:pt x="1879422" y="824799"/>
                      <a:pt x="1855465" y="802553"/>
                      <a:pt x="1855465" y="773463"/>
                    </a:cubicBezTo>
                    <a:cubicBezTo>
                      <a:pt x="1855465" y="662235"/>
                      <a:pt x="1855465" y="662235"/>
                      <a:pt x="1855465" y="662235"/>
                    </a:cubicBezTo>
                    <a:cubicBezTo>
                      <a:pt x="1855465" y="636567"/>
                      <a:pt x="1834930" y="617743"/>
                      <a:pt x="1810972" y="617743"/>
                    </a:cubicBezTo>
                    <a:cubicBezTo>
                      <a:pt x="1295888" y="617743"/>
                      <a:pt x="1295888" y="617743"/>
                      <a:pt x="1295888" y="617743"/>
                    </a:cubicBezTo>
                    <a:cubicBezTo>
                      <a:pt x="1271931" y="617743"/>
                      <a:pt x="1253107" y="636567"/>
                      <a:pt x="1253107" y="662235"/>
                    </a:cubicBezTo>
                    <a:cubicBezTo>
                      <a:pt x="1253107" y="871001"/>
                      <a:pt x="1253107" y="871001"/>
                      <a:pt x="1253107" y="871001"/>
                    </a:cubicBezTo>
                    <a:cubicBezTo>
                      <a:pt x="1253107" y="898380"/>
                      <a:pt x="1229150" y="922337"/>
                      <a:pt x="1201770" y="922337"/>
                    </a:cubicBezTo>
                    <a:cubicBezTo>
                      <a:pt x="782516" y="922337"/>
                      <a:pt x="782516" y="922337"/>
                      <a:pt x="782516" y="922337"/>
                    </a:cubicBezTo>
                    <a:cubicBezTo>
                      <a:pt x="755136" y="922337"/>
                      <a:pt x="731178" y="898380"/>
                      <a:pt x="731178" y="871001"/>
                    </a:cubicBezTo>
                    <a:cubicBezTo>
                      <a:pt x="731178" y="564696"/>
                      <a:pt x="731178" y="564696"/>
                      <a:pt x="731178" y="564696"/>
                    </a:cubicBezTo>
                    <a:cubicBezTo>
                      <a:pt x="731178" y="540739"/>
                      <a:pt x="712355" y="520205"/>
                      <a:pt x="688397" y="520205"/>
                    </a:cubicBezTo>
                    <a:cubicBezTo>
                      <a:pt x="412149" y="520205"/>
                      <a:pt x="185673" y="520205"/>
                      <a:pt x="0" y="520205"/>
                    </a:cubicBezTo>
                    <a:lnTo>
                      <a:pt x="0" y="513360"/>
                    </a:lnTo>
                    <a:cubicBezTo>
                      <a:pt x="688397" y="513360"/>
                      <a:pt x="688397" y="513360"/>
                      <a:pt x="688397" y="513360"/>
                    </a:cubicBezTo>
                    <a:cubicBezTo>
                      <a:pt x="715777" y="513360"/>
                      <a:pt x="738023" y="535606"/>
                      <a:pt x="738023" y="564696"/>
                    </a:cubicBezTo>
                    <a:cubicBezTo>
                      <a:pt x="738023" y="871001"/>
                      <a:pt x="738023" y="871001"/>
                      <a:pt x="738023" y="871001"/>
                    </a:cubicBezTo>
                    <a:cubicBezTo>
                      <a:pt x="738023" y="894958"/>
                      <a:pt x="758558" y="915492"/>
                      <a:pt x="782516" y="915492"/>
                    </a:cubicBezTo>
                    <a:cubicBezTo>
                      <a:pt x="1201770" y="915492"/>
                      <a:pt x="1201770" y="915492"/>
                      <a:pt x="1201770" y="915492"/>
                    </a:cubicBezTo>
                    <a:cubicBezTo>
                      <a:pt x="1225727" y="915492"/>
                      <a:pt x="1246262" y="894958"/>
                      <a:pt x="1246262" y="871001"/>
                    </a:cubicBezTo>
                    <a:cubicBezTo>
                      <a:pt x="1246262" y="662235"/>
                      <a:pt x="1246262" y="662235"/>
                      <a:pt x="1246262" y="662235"/>
                    </a:cubicBezTo>
                    <a:cubicBezTo>
                      <a:pt x="1246262" y="633144"/>
                      <a:pt x="1268508" y="610899"/>
                      <a:pt x="1295888" y="610899"/>
                    </a:cubicBezTo>
                    <a:cubicBezTo>
                      <a:pt x="1810972" y="610899"/>
                      <a:pt x="1810972" y="610899"/>
                      <a:pt x="1810972" y="610899"/>
                    </a:cubicBezTo>
                    <a:cubicBezTo>
                      <a:pt x="1840064" y="610899"/>
                      <a:pt x="1862310" y="633144"/>
                      <a:pt x="1862310" y="662235"/>
                    </a:cubicBezTo>
                    <a:cubicBezTo>
                      <a:pt x="1862310" y="773463"/>
                      <a:pt x="1862310" y="773463"/>
                      <a:pt x="1862310" y="773463"/>
                    </a:cubicBezTo>
                    <a:cubicBezTo>
                      <a:pt x="1862310" y="799131"/>
                      <a:pt x="1882845" y="817954"/>
                      <a:pt x="1906802" y="817954"/>
                    </a:cubicBezTo>
                    <a:cubicBezTo>
                      <a:pt x="5467898" y="817954"/>
                      <a:pt x="5467898" y="817954"/>
                      <a:pt x="5467898" y="817954"/>
                    </a:cubicBezTo>
                    <a:cubicBezTo>
                      <a:pt x="5491855" y="817954"/>
                      <a:pt x="5510679" y="799131"/>
                      <a:pt x="5510679" y="773463"/>
                    </a:cubicBezTo>
                    <a:cubicBezTo>
                      <a:pt x="5510679" y="51336"/>
                      <a:pt x="5510679" y="51336"/>
                      <a:pt x="5510679" y="51336"/>
                    </a:cubicBezTo>
                    <a:cubicBezTo>
                      <a:pt x="5510679" y="22246"/>
                      <a:pt x="5534636" y="0"/>
                      <a:pt x="55620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Rektangel 12"/>
              <p:cNvSpPr/>
              <p:nvPr userDrawn="1"/>
            </p:nvSpPr>
            <p:spPr>
              <a:xfrm>
                <a:off x="900907" y="2759149"/>
                <a:ext cx="9144000" cy="15367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536700">
                    <a:moveTo>
                      <a:pt x="2822317" y="0"/>
                    </a:moveTo>
                    <a:cubicBezTo>
                      <a:pt x="5028108" y="0"/>
                      <a:pt x="5028108" y="0"/>
                      <a:pt x="5028108" y="0"/>
                    </a:cubicBezTo>
                    <a:cubicBezTo>
                      <a:pt x="5055488" y="0"/>
                      <a:pt x="5079446" y="22246"/>
                      <a:pt x="5079446" y="51338"/>
                    </a:cubicBezTo>
                    <a:cubicBezTo>
                      <a:pt x="5079446" y="884715"/>
                      <a:pt x="5079446" y="884715"/>
                      <a:pt x="5079446" y="884715"/>
                    </a:cubicBezTo>
                    <a:cubicBezTo>
                      <a:pt x="5079446" y="908672"/>
                      <a:pt x="5098269" y="929207"/>
                      <a:pt x="5123938" y="929207"/>
                    </a:cubicBezTo>
                    <a:cubicBezTo>
                      <a:pt x="5734852" y="929207"/>
                      <a:pt x="5734852" y="929207"/>
                      <a:pt x="5734852" y="929207"/>
                    </a:cubicBezTo>
                    <a:cubicBezTo>
                      <a:pt x="5760520" y="929207"/>
                      <a:pt x="5779344" y="908672"/>
                      <a:pt x="5779344" y="884715"/>
                    </a:cubicBezTo>
                    <a:cubicBezTo>
                      <a:pt x="5779344" y="352517"/>
                      <a:pt x="5779344" y="352517"/>
                      <a:pt x="5779344" y="352517"/>
                    </a:cubicBezTo>
                    <a:cubicBezTo>
                      <a:pt x="5779344" y="323426"/>
                      <a:pt x="5803301" y="301180"/>
                      <a:pt x="5830681" y="301180"/>
                    </a:cubicBezTo>
                    <a:cubicBezTo>
                      <a:pt x="7452939" y="301180"/>
                      <a:pt x="7452939" y="301180"/>
                      <a:pt x="7452939" y="301180"/>
                    </a:cubicBezTo>
                    <a:cubicBezTo>
                      <a:pt x="7480319" y="301180"/>
                      <a:pt x="7502565" y="323426"/>
                      <a:pt x="7502565" y="352517"/>
                    </a:cubicBezTo>
                    <a:cubicBezTo>
                      <a:pt x="7502565" y="1485363"/>
                      <a:pt x="7502565" y="1485363"/>
                      <a:pt x="7502565" y="1485363"/>
                    </a:cubicBezTo>
                    <a:cubicBezTo>
                      <a:pt x="7502565" y="1509320"/>
                      <a:pt x="7523100" y="1529855"/>
                      <a:pt x="7547058" y="1529855"/>
                    </a:cubicBezTo>
                    <a:cubicBezTo>
                      <a:pt x="8799687" y="1529855"/>
                      <a:pt x="8799687" y="1529855"/>
                      <a:pt x="8799687" y="1529855"/>
                    </a:cubicBezTo>
                    <a:cubicBezTo>
                      <a:pt x="8823645" y="1529855"/>
                      <a:pt x="8844180" y="1509320"/>
                      <a:pt x="8844180" y="1485363"/>
                    </a:cubicBezTo>
                    <a:cubicBezTo>
                      <a:pt x="8844180" y="966855"/>
                      <a:pt x="8844180" y="966855"/>
                      <a:pt x="8844180" y="966855"/>
                    </a:cubicBezTo>
                    <a:cubicBezTo>
                      <a:pt x="8844180" y="937764"/>
                      <a:pt x="8866426" y="915517"/>
                      <a:pt x="8895517" y="915517"/>
                    </a:cubicBezTo>
                    <a:cubicBezTo>
                      <a:pt x="8981972" y="915517"/>
                      <a:pt x="9064748" y="915517"/>
                      <a:pt x="9144000" y="915517"/>
                    </a:cubicBezTo>
                    <a:lnTo>
                      <a:pt x="9144000" y="922362"/>
                    </a:lnTo>
                    <a:cubicBezTo>
                      <a:pt x="8895517" y="922362"/>
                      <a:pt x="8895517" y="922362"/>
                      <a:pt x="8895517" y="922362"/>
                    </a:cubicBezTo>
                    <a:cubicBezTo>
                      <a:pt x="8869848" y="922362"/>
                      <a:pt x="8851025" y="941186"/>
                      <a:pt x="8851025" y="966855"/>
                    </a:cubicBezTo>
                    <a:cubicBezTo>
                      <a:pt x="8851025" y="1485363"/>
                      <a:pt x="8851025" y="1485363"/>
                      <a:pt x="8851025" y="1485363"/>
                    </a:cubicBezTo>
                    <a:cubicBezTo>
                      <a:pt x="8851025" y="1512743"/>
                      <a:pt x="8827067" y="1536700"/>
                      <a:pt x="8799687" y="1536700"/>
                    </a:cubicBezTo>
                    <a:cubicBezTo>
                      <a:pt x="7547058" y="1536700"/>
                      <a:pt x="7547058" y="1536700"/>
                      <a:pt x="7547058" y="1536700"/>
                    </a:cubicBezTo>
                    <a:cubicBezTo>
                      <a:pt x="7519678" y="1536700"/>
                      <a:pt x="7495720" y="1512743"/>
                      <a:pt x="7495720" y="1485363"/>
                    </a:cubicBezTo>
                    <a:cubicBezTo>
                      <a:pt x="7495720" y="352517"/>
                      <a:pt x="7495720" y="352517"/>
                      <a:pt x="7495720" y="352517"/>
                    </a:cubicBezTo>
                    <a:cubicBezTo>
                      <a:pt x="7495720" y="328560"/>
                      <a:pt x="7476897" y="308025"/>
                      <a:pt x="7452939" y="308025"/>
                    </a:cubicBezTo>
                    <a:cubicBezTo>
                      <a:pt x="5830681" y="308025"/>
                      <a:pt x="5830681" y="308025"/>
                      <a:pt x="5830681" y="308025"/>
                    </a:cubicBezTo>
                    <a:cubicBezTo>
                      <a:pt x="5806724" y="308025"/>
                      <a:pt x="5786189" y="328560"/>
                      <a:pt x="5786189" y="352517"/>
                    </a:cubicBezTo>
                    <a:cubicBezTo>
                      <a:pt x="5786189" y="884715"/>
                      <a:pt x="5786189" y="884715"/>
                      <a:pt x="5786189" y="884715"/>
                    </a:cubicBezTo>
                    <a:cubicBezTo>
                      <a:pt x="5786189" y="912095"/>
                      <a:pt x="5763943" y="936052"/>
                      <a:pt x="5734852" y="936052"/>
                    </a:cubicBezTo>
                    <a:cubicBezTo>
                      <a:pt x="5123938" y="936052"/>
                      <a:pt x="5123938" y="936052"/>
                      <a:pt x="5123938" y="936052"/>
                    </a:cubicBezTo>
                    <a:cubicBezTo>
                      <a:pt x="5094847" y="936052"/>
                      <a:pt x="5072601" y="912095"/>
                      <a:pt x="5072601" y="884715"/>
                    </a:cubicBezTo>
                    <a:cubicBezTo>
                      <a:pt x="5072601" y="51338"/>
                      <a:pt x="5072601" y="51338"/>
                      <a:pt x="5072601" y="51338"/>
                    </a:cubicBezTo>
                    <a:cubicBezTo>
                      <a:pt x="5072601" y="25669"/>
                      <a:pt x="5052066" y="6845"/>
                      <a:pt x="5028108" y="6845"/>
                    </a:cubicBezTo>
                    <a:cubicBezTo>
                      <a:pt x="2822317" y="6845"/>
                      <a:pt x="2822317" y="6845"/>
                      <a:pt x="2822317" y="6845"/>
                    </a:cubicBezTo>
                    <a:cubicBezTo>
                      <a:pt x="2798359" y="6845"/>
                      <a:pt x="2777825" y="25669"/>
                      <a:pt x="2777825" y="51338"/>
                    </a:cubicBezTo>
                    <a:cubicBezTo>
                      <a:pt x="2777825" y="1276591"/>
                      <a:pt x="2777825" y="1276591"/>
                      <a:pt x="2777825" y="1276591"/>
                    </a:cubicBezTo>
                    <a:cubicBezTo>
                      <a:pt x="2777825" y="1303971"/>
                      <a:pt x="2755578" y="1327928"/>
                      <a:pt x="2726487" y="1327928"/>
                    </a:cubicBezTo>
                    <a:cubicBezTo>
                      <a:pt x="279410" y="1327928"/>
                      <a:pt x="279410" y="1327928"/>
                      <a:pt x="279410" y="1327928"/>
                    </a:cubicBezTo>
                    <a:cubicBezTo>
                      <a:pt x="252030" y="1327928"/>
                      <a:pt x="228073" y="1303971"/>
                      <a:pt x="228073" y="1276591"/>
                    </a:cubicBezTo>
                    <a:cubicBezTo>
                      <a:pt x="228073" y="453481"/>
                      <a:pt x="228073" y="453481"/>
                      <a:pt x="228073" y="453481"/>
                    </a:cubicBezTo>
                    <a:cubicBezTo>
                      <a:pt x="228073" y="427812"/>
                      <a:pt x="207538" y="408988"/>
                      <a:pt x="183580" y="408988"/>
                    </a:cubicBezTo>
                    <a:cubicBezTo>
                      <a:pt x="120092" y="408988"/>
                      <a:pt x="58927" y="408988"/>
                      <a:pt x="0" y="408988"/>
                    </a:cubicBezTo>
                    <a:lnTo>
                      <a:pt x="0" y="402143"/>
                    </a:lnTo>
                    <a:cubicBezTo>
                      <a:pt x="183580" y="402143"/>
                      <a:pt x="183580" y="402143"/>
                      <a:pt x="183580" y="402143"/>
                    </a:cubicBezTo>
                    <a:cubicBezTo>
                      <a:pt x="212672" y="402143"/>
                      <a:pt x="234918" y="424389"/>
                      <a:pt x="234918" y="453481"/>
                    </a:cubicBezTo>
                    <a:cubicBezTo>
                      <a:pt x="234918" y="1276591"/>
                      <a:pt x="234918" y="1276591"/>
                      <a:pt x="234918" y="1276591"/>
                    </a:cubicBezTo>
                    <a:cubicBezTo>
                      <a:pt x="234918" y="1300548"/>
                      <a:pt x="255453" y="1321083"/>
                      <a:pt x="279410" y="1321083"/>
                    </a:cubicBezTo>
                    <a:cubicBezTo>
                      <a:pt x="2726487" y="1321083"/>
                      <a:pt x="2726487" y="1321083"/>
                      <a:pt x="2726487" y="1321083"/>
                    </a:cubicBezTo>
                    <a:cubicBezTo>
                      <a:pt x="2750445" y="1321083"/>
                      <a:pt x="2770980" y="1300548"/>
                      <a:pt x="2770980" y="1276591"/>
                    </a:cubicBezTo>
                    <a:cubicBezTo>
                      <a:pt x="2770980" y="51338"/>
                      <a:pt x="2770980" y="51338"/>
                      <a:pt x="2770980" y="51338"/>
                    </a:cubicBezTo>
                    <a:cubicBezTo>
                      <a:pt x="2770980" y="22246"/>
                      <a:pt x="2794937" y="0"/>
                      <a:pt x="28223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Rektangel 13"/>
              <p:cNvSpPr/>
              <p:nvPr userDrawn="1"/>
            </p:nvSpPr>
            <p:spPr>
              <a:xfrm>
                <a:off x="900907" y="2855987"/>
                <a:ext cx="9144000" cy="14351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435100">
                    <a:moveTo>
                      <a:pt x="4819337" y="0"/>
                    </a:moveTo>
                    <a:cubicBezTo>
                      <a:pt x="5888863" y="0"/>
                      <a:pt x="5888863" y="0"/>
                      <a:pt x="5888863" y="0"/>
                    </a:cubicBezTo>
                    <a:cubicBezTo>
                      <a:pt x="5917955" y="0"/>
                      <a:pt x="5940201" y="23947"/>
                      <a:pt x="5940201" y="51315"/>
                    </a:cubicBezTo>
                    <a:cubicBezTo>
                      <a:pt x="5940201" y="1228131"/>
                      <a:pt x="5940201" y="1228131"/>
                      <a:pt x="5940201" y="1228131"/>
                    </a:cubicBezTo>
                    <a:cubicBezTo>
                      <a:pt x="5940201" y="1253788"/>
                      <a:pt x="5960736" y="1272604"/>
                      <a:pt x="5984693" y="1272604"/>
                    </a:cubicBezTo>
                    <a:cubicBezTo>
                      <a:pt x="8152838" y="1272604"/>
                      <a:pt x="8152838" y="1272604"/>
                      <a:pt x="8152838" y="1272604"/>
                    </a:cubicBezTo>
                    <a:cubicBezTo>
                      <a:pt x="8176795" y="1272604"/>
                      <a:pt x="8197330" y="1253788"/>
                      <a:pt x="8197330" y="1228131"/>
                    </a:cubicBezTo>
                    <a:cubicBezTo>
                      <a:pt x="8197330" y="256573"/>
                      <a:pt x="8197330" y="256573"/>
                      <a:pt x="8197330" y="256573"/>
                    </a:cubicBezTo>
                    <a:cubicBezTo>
                      <a:pt x="8197330" y="227495"/>
                      <a:pt x="8219576" y="205259"/>
                      <a:pt x="8248667" y="205259"/>
                    </a:cubicBezTo>
                    <a:cubicBezTo>
                      <a:pt x="8970812" y="205259"/>
                      <a:pt x="8970812" y="205259"/>
                      <a:pt x="8970812" y="205259"/>
                    </a:cubicBezTo>
                    <a:cubicBezTo>
                      <a:pt x="8998191" y="205259"/>
                      <a:pt x="9020438" y="227495"/>
                      <a:pt x="9020438" y="256573"/>
                    </a:cubicBezTo>
                    <a:cubicBezTo>
                      <a:pt x="9020438" y="465253"/>
                      <a:pt x="9020438" y="465253"/>
                      <a:pt x="9020438" y="465253"/>
                    </a:cubicBezTo>
                    <a:cubicBezTo>
                      <a:pt x="9020438" y="489200"/>
                      <a:pt x="9040972" y="508015"/>
                      <a:pt x="9064930" y="508015"/>
                    </a:cubicBezTo>
                    <a:lnTo>
                      <a:pt x="9144000" y="508015"/>
                    </a:lnTo>
                    <a:lnTo>
                      <a:pt x="9144000" y="514857"/>
                    </a:lnTo>
                    <a:cubicBezTo>
                      <a:pt x="9064930" y="514857"/>
                      <a:pt x="9064930" y="514857"/>
                      <a:pt x="9064930" y="514857"/>
                    </a:cubicBezTo>
                    <a:cubicBezTo>
                      <a:pt x="9037550" y="514857"/>
                      <a:pt x="9013593" y="492621"/>
                      <a:pt x="9013593" y="465253"/>
                    </a:cubicBezTo>
                    <a:cubicBezTo>
                      <a:pt x="9013593" y="256573"/>
                      <a:pt x="9013593" y="256573"/>
                      <a:pt x="9013593" y="256573"/>
                    </a:cubicBezTo>
                    <a:cubicBezTo>
                      <a:pt x="9013593" y="232627"/>
                      <a:pt x="8994769" y="212101"/>
                      <a:pt x="8970812" y="212101"/>
                    </a:cubicBezTo>
                    <a:cubicBezTo>
                      <a:pt x="8248667" y="212101"/>
                      <a:pt x="8248667" y="212101"/>
                      <a:pt x="8248667" y="212101"/>
                    </a:cubicBezTo>
                    <a:cubicBezTo>
                      <a:pt x="8222998" y="212101"/>
                      <a:pt x="8204175" y="232627"/>
                      <a:pt x="8204175" y="256573"/>
                    </a:cubicBezTo>
                    <a:cubicBezTo>
                      <a:pt x="8204175" y="1228131"/>
                      <a:pt x="8204175" y="1228131"/>
                      <a:pt x="8204175" y="1228131"/>
                    </a:cubicBezTo>
                    <a:cubicBezTo>
                      <a:pt x="8204175" y="1257209"/>
                      <a:pt x="8180217" y="1279446"/>
                      <a:pt x="8152838" y="1279446"/>
                    </a:cubicBezTo>
                    <a:cubicBezTo>
                      <a:pt x="5984693" y="1279446"/>
                      <a:pt x="5984693" y="1279446"/>
                      <a:pt x="5984693" y="1279446"/>
                    </a:cubicBezTo>
                    <a:cubicBezTo>
                      <a:pt x="5957313" y="1279446"/>
                      <a:pt x="5933356" y="1257209"/>
                      <a:pt x="5933356" y="1228131"/>
                    </a:cubicBezTo>
                    <a:cubicBezTo>
                      <a:pt x="5933356" y="51315"/>
                      <a:pt x="5933356" y="51315"/>
                      <a:pt x="5933356" y="51315"/>
                    </a:cubicBezTo>
                    <a:cubicBezTo>
                      <a:pt x="5933356" y="27368"/>
                      <a:pt x="5914532" y="6842"/>
                      <a:pt x="5888863" y="6842"/>
                    </a:cubicBezTo>
                    <a:cubicBezTo>
                      <a:pt x="4819337" y="6842"/>
                      <a:pt x="4819337" y="6842"/>
                      <a:pt x="4819337" y="6842"/>
                    </a:cubicBezTo>
                    <a:cubicBezTo>
                      <a:pt x="4795380" y="6842"/>
                      <a:pt x="4774845" y="27368"/>
                      <a:pt x="4774845" y="51315"/>
                    </a:cubicBezTo>
                    <a:cubicBezTo>
                      <a:pt x="4774845" y="1383786"/>
                      <a:pt x="4774845" y="1383786"/>
                      <a:pt x="4774845" y="1383786"/>
                    </a:cubicBezTo>
                    <a:cubicBezTo>
                      <a:pt x="4774845" y="1412864"/>
                      <a:pt x="4752599" y="1435100"/>
                      <a:pt x="4723507" y="1435100"/>
                    </a:cubicBezTo>
                    <a:cubicBezTo>
                      <a:pt x="3236438" y="1435100"/>
                      <a:pt x="3236438" y="1435100"/>
                      <a:pt x="3236438" y="1435100"/>
                    </a:cubicBezTo>
                    <a:cubicBezTo>
                      <a:pt x="3207346" y="1435100"/>
                      <a:pt x="3185100" y="1412864"/>
                      <a:pt x="3185100" y="1383786"/>
                    </a:cubicBezTo>
                    <a:cubicBezTo>
                      <a:pt x="3185100" y="259994"/>
                      <a:pt x="3185100" y="259994"/>
                      <a:pt x="3185100" y="259994"/>
                    </a:cubicBezTo>
                    <a:cubicBezTo>
                      <a:pt x="3185100" y="236048"/>
                      <a:pt x="3164565" y="215522"/>
                      <a:pt x="3140608" y="215522"/>
                    </a:cubicBezTo>
                    <a:cubicBezTo>
                      <a:pt x="986153" y="215522"/>
                      <a:pt x="986153" y="215522"/>
                      <a:pt x="986153" y="215522"/>
                    </a:cubicBezTo>
                    <a:cubicBezTo>
                      <a:pt x="960485" y="215522"/>
                      <a:pt x="941661" y="236048"/>
                      <a:pt x="941661" y="259994"/>
                    </a:cubicBezTo>
                    <a:cubicBezTo>
                      <a:pt x="941661" y="1079319"/>
                      <a:pt x="941661" y="1079319"/>
                      <a:pt x="941661" y="1079319"/>
                    </a:cubicBezTo>
                    <a:cubicBezTo>
                      <a:pt x="941661" y="1108397"/>
                      <a:pt x="917704" y="1130633"/>
                      <a:pt x="890324" y="1130633"/>
                    </a:cubicBezTo>
                    <a:cubicBezTo>
                      <a:pt x="538949" y="1130633"/>
                      <a:pt x="245341" y="1130633"/>
                      <a:pt x="0" y="1130633"/>
                    </a:cubicBezTo>
                    <a:lnTo>
                      <a:pt x="0" y="1123791"/>
                    </a:lnTo>
                    <a:cubicBezTo>
                      <a:pt x="890324" y="1123791"/>
                      <a:pt x="890324" y="1123791"/>
                      <a:pt x="890324" y="1123791"/>
                    </a:cubicBezTo>
                    <a:cubicBezTo>
                      <a:pt x="914281" y="1123791"/>
                      <a:pt x="934816" y="1103265"/>
                      <a:pt x="934816" y="1079319"/>
                    </a:cubicBezTo>
                    <a:cubicBezTo>
                      <a:pt x="934816" y="259994"/>
                      <a:pt x="934816" y="259994"/>
                      <a:pt x="934816" y="259994"/>
                    </a:cubicBezTo>
                    <a:cubicBezTo>
                      <a:pt x="934816" y="230916"/>
                      <a:pt x="957062" y="208680"/>
                      <a:pt x="986153" y="208680"/>
                    </a:cubicBezTo>
                    <a:cubicBezTo>
                      <a:pt x="3140608" y="208680"/>
                      <a:pt x="3140608" y="208680"/>
                      <a:pt x="3140608" y="208680"/>
                    </a:cubicBezTo>
                    <a:cubicBezTo>
                      <a:pt x="3167988" y="208680"/>
                      <a:pt x="3191945" y="230916"/>
                      <a:pt x="3191945" y="259994"/>
                    </a:cubicBezTo>
                    <a:cubicBezTo>
                      <a:pt x="3191945" y="1383786"/>
                      <a:pt x="3191945" y="1383786"/>
                      <a:pt x="3191945" y="1383786"/>
                    </a:cubicBezTo>
                    <a:cubicBezTo>
                      <a:pt x="3191945" y="1409443"/>
                      <a:pt x="3210769" y="1428258"/>
                      <a:pt x="3236438" y="1428258"/>
                    </a:cubicBezTo>
                    <a:cubicBezTo>
                      <a:pt x="4723507" y="1428258"/>
                      <a:pt x="4723507" y="1428258"/>
                      <a:pt x="4723507" y="1428258"/>
                    </a:cubicBezTo>
                    <a:cubicBezTo>
                      <a:pt x="4749176" y="1428258"/>
                      <a:pt x="4768000" y="1409443"/>
                      <a:pt x="4768000" y="1383786"/>
                    </a:cubicBezTo>
                    <a:cubicBezTo>
                      <a:pt x="4768000" y="51315"/>
                      <a:pt x="4768000" y="51315"/>
                      <a:pt x="4768000" y="51315"/>
                    </a:cubicBezTo>
                    <a:cubicBezTo>
                      <a:pt x="4768000" y="23947"/>
                      <a:pt x="4791957" y="0"/>
                      <a:pt x="481933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ln>
                    <a:solidFill>
                      <a:srgbClr val="1F497D"/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5" name="textruta 14"/>
          <p:cNvSpPr txBox="1"/>
          <p:nvPr userDrawn="1"/>
        </p:nvSpPr>
        <p:spPr>
          <a:xfrm>
            <a:off x="7103422" y="228523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>
                <a:solidFill>
                  <a:prstClr val="black"/>
                </a:solidFill>
              </a:rPr>
              <a:t>KTH ROYAL INSTITUTE</a:t>
            </a:r>
            <a:br>
              <a:rPr lang="sv-SE" sz="1100" b="1" dirty="0" smtClean="0">
                <a:solidFill>
                  <a:prstClr val="black"/>
                </a:solidFill>
              </a:rPr>
            </a:br>
            <a:r>
              <a:rPr lang="sv-SE" sz="1100" b="1" dirty="0" smtClean="0">
                <a:solidFill>
                  <a:prstClr val="black"/>
                </a:solidFill>
              </a:rPr>
              <a:t>OF TECHNOLOGY</a:t>
            </a:r>
            <a:endParaRPr lang="sv-SE" sz="11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212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3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4" y="344489"/>
            <a:ext cx="603657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8" name="AutoShape 14"/>
          <p:cNvSpPr>
            <a:spLocks noChangeAspect="1" noChangeArrowheads="1" noTextEdit="1"/>
          </p:cNvSpPr>
          <p:nvPr userDrawn="1"/>
        </p:nvSpPr>
        <p:spPr bwMode="auto">
          <a:xfrm>
            <a:off x="-3582988" y="4066117"/>
            <a:ext cx="14508163" cy="232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>
              <a:solidFill>
                <a:prstClr val="black"/>
              </a:solidFill>
            </a:endParaRPr>
          </a:p>
        </p:txBody>
      </p:sp>
      <p:grpSp>
        <p:nvGrpSpPr>
          <p:cNvPr id="29" name="Grupp 28"/>
          <p:cNvGrpSpPr/>
          <p:nvPr userDrawn="1"/>
        </p:nvGrpSpPr>
        <p:grpSpPr>
          <a:xfrm>
            <a:off x="0" y="3613149"/>
            <a:ext cx="9144000" cy="3244851"/>
            <a:chOff x="0" y="2709862"/>
            <a:chExt cx="9144000" cy="2433638"/>
          </a:xfrm>
        </p:grpSpPr>
        <p:sp>
          <p:nvSpPr>
            <p:cNvPr id="14" name="Rektangel 13"/>
            <p:cNvSpPr/>
            <p:nvPr userDrawn="1"/>
          </p:nvSpPr>
          <p:spPr bwMode="gray">
            <a:xfrm>
              <a:off x="0" y="2709862"/>
              <a:ext cx="9144000" cy="2433638"/>
            </a:xfrm>
            <a:prstGeom prst="rect">
              <a:avLst/>
            </a:prstGeom>
            <a:solidFill>
              <a:srgbClr val="62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23" name="Grupp 22"/>
            <p:cNvGrpSpPr/>
            <p:nvPr userDrawn="1"/>
          </p:nvGrpSpPr>
          <p:grpSpPr>
            <a:xfrm>
              <a:off x="0" y="3052732"/>
              <a:ext cx="9144000" cy="1744661"/>
              <a:chOff x="900907" y="2551188"/>
              <a:chExt cx="9144000" cy="1744661"/>
            </a:xfrm>
          </p:grpSpPr>
          <p:sp>
            <p:nvSpPr>
              <p:cNvPr id="24" name="Rektangel 4"/>
              <p:cNvSpPr/>
              <p:nvPr userDrawn="1"/>
            </p:nvSpPr>
            <p:spPr>
              <a:xfrm>
                <a:off x="900907" y="3979937"/>
                <a:ext cx="9144000" cy="252412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252412">
                    <a:moveTo>
                      <a:pt x="1395140" y="0"/>
                    </a:moveTo>
                    <a:cubicBezTo>
                      <a:pt x="7995403" y="0"/>
                      <a:pt x="7995403" y="0"/>
                      <a:pt x="7995403" y="0"/>
                    </a:cubicBezTo>
                    <a:cubicBezTo>
                      <a:pt x="8024494" y="0"/>
                      <a:pt x="8046740" y="22171"/>
                      <a:pt x="8046740" y="51165"/>
                    </a:cubicBezTo>
                    <a:cubicBezTo>
                      <a:pt x="8046740" y="201248"/>
                      <a:pt x="8046740" y="201248"/>
                      <a:pt x="8046740" y="201248"/>
                    </a:cubicBezTo>
                    <a:cubicBezTo>
                      <a:pt x="8046740" y="225124"/>
                      <a:pt x="8067275" y="245590"/>
                      <a:pt x="8091233" y="245590"/>
                    </a:cubicBezTo>
                    <a:cubicBezTo>
                      <a:pt x="8497615" y="245590"/>
                      <a:pt x="8845755" y="245590"/>
                      <a:pt x="9144000" y="245590"/>
                    </a:cubicBezTo>
                    <a:lnTo>
                      <a:pt x="9144000" y="252412"/>
                    </a:lnTo>
                    <a:cubicBezTo>
                      <a:pt x="8091233" y="252412"/>
                      <a:pt x="8091233" y="252412"/>
                      <a:pt x="8091233" y="252412"/>
                    </a:cubicBezTo>
                    <a:cubicBezTo>
                      <a:pt x="8063853" y="252412"/>
                      <a:pt x="8039895" y="228535"/>
                      <a:pt x="8039895" y="201248"/>
                    </a:cubicBezTo>
                    <a:cubicBezTo>
                      <a:pt x="8039895" y="51165"/>
                      <a:pt x="8039895" y="51165"/>
                      <a:pt x="8039895" y="51165"/>
                    </a:cubicBezTo>
                    <a:cubicBezTo>
                      <a:pt x="8039895" y="27288"/>
                      <a:pt x="8019361" y="6822"/>
                      <a:pt x="7995403" y="6822"/>
                    </a:cubicBezTo>
                    <a:cubicBezTo>
                      <a:pt x="1395140" y="6822"/>
                      <a:pt x="1395140" y="6822"/>
                      <a:pt x="1395140" y="6822"/>
                    </a:cubicBezTo>
                    <a:cubicBezTo>
                      <a:pt x="1371183" y="6822"/>
                      <a:pt x="1350648" y="27288"/>
                      <a:pt x="1350648" y="51165"/>
                    </a:cubicBezTo>
                    <a:cubicBezTo>
                      <a:pt x="1350648" y="197837"/>
                      <a:pt x="1350648" y="197837"/>
                      <a:pt x="1350648" y="197837"/>
                    </a:cubicBezTo>
                    <a:cubicBezTo>
                      <a:pt x="1350648" y="226830"/>
                      <a:pt x="1328402" y="249001"/>
                      <a:pt x="1299311" y="249001"/>
                    </a:cubicBezTo>
                    <a:cubicBezTo>
                      <a:pt x="796791" y="249001"/>
                      <a:pt x="367217" y="249001"/>
                      <a:pt x="0" y="249001"/>
                    </a:cubicBezTo>
                    <a:lnTo>
                      <a:pt x="0" y="242179"/>
                    </a:lnTo>
                    <a:cubicBezTo>
                      <a:pt x="1299311" y="242179"/>
                      <a:pt x="1299311" y="242179"/>
                      <a:pt x="1299311" y="242179"/>
                    </a:cubicBezTo>
                    <a:cubicBezTo>
                      <a:pt x="1324979" y="242179"/>
                      <a:pt x="1343803" y="223419"/>
                      <a:pt x="1343803" y="197837"/>
                    </a:cubicBezTo>
                    <a:cubicBezTo>
                      <a:pt x="1343803" y="51165"/>
                      <a:pt x="1343803" y="51165"/>
                      <a:pt x="1343803" y="51165"/>
                    </a:cubicBezTo>
                    <a:cubicBezTo>
                      <a:pt x="1343803" y="22171"/>
                      <a:pt x="1367761" y="0"/>
                      <a:pt x="139514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Rektangel 10"/>
              <p:cNvSpPr/>
              <p:nvPr userDrawn="1"/>
            </p:nvSpPr>
            <p:spPr>
              <a:xfrm>
                <a:off x="900907" y="2841700"/>
                <a:ext cx="9144000" cy="840441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840441">
                    <a:moveTo>
                      <a:pt x="7625775" y="0"/>
                    </a:moveTo>
                    <a:cubicBezTo>
                      <a:pt x="8520853" y="0"/>
                      <a:pt x="8943978" y="0"/>
                      <a:pt x="9144000" y="0"/>
                    </a:cubicBezTo>
                    <a:lnTo>
                      <a:pt x="9144000" y="6847"/>
                    </a:lnTo>
                    <a:cubicBezTo>
                      <a:pt x="7625775" y="6847"/>
                      <a:pt x="7625775" y="6847"/>
                      <a:pt x="7625775" y="6847"/>
                    </a:cubicBezTo>
                    <a:cubicBezTo>
                      <a:pt x="7600106" y="6847"/>
                      <a:pt x="7581282" y="27387"/>
                      <a:pt x="7581282" y="51351"/>
                    </a:cubicBezTo>
                    <a:cubicBezTo>
                      <a:pt x="7581282" y="534048"/>
                      <a:pt x="7581282" y="534048"/>
                      <a:pt x="7581282" y="534048"/>
                    </a:cubicBezTo>
                    <a:cubicBezTo>
                      <a:pt x="7581282" y="561435"/>
                      <a:pt x="7557325" y="585399"/>
                      <a:pt x="7529945" y="585399"/>
                    </a:cubicBezTo>
                    <a:cubicBezTo>
                      <a:pt x="6551114" y="585399"/>
                      <a:pt x="6551114" y="585399"/>
                      <a:pt x="6551114" y="585399"/>
                    </a:cubicBezTo>
                    <a:cubicBezTo>
                      <a:pt x="6523734" y="585399"/>
                      <a:pt x="6499777" y="561435"/>
                      <a:pt x="6499777" y="534048"/>
                    </a:cubicBezTo>
                    <a:cubicBezTo>
                      <a:pt x="6499777" y="371437"/>
                      <a:pt x="6499777" y="371437"/>
                      <a:pt x="6499777" y="371437"/>
                    </a:cubicBezTo>
                    <a:cubicBezTo>
                      <a:pt x="6499777" y="345762"/>
                      <a:pt x="6480953" y="326933"/>
                      <a:pt x="6455285" y="326933"/>
                    </a:cubicBezTo>
                    <a:cubicBezTo>
                      <a:pt x="3746388" y="326933"/>
                      <a:pt x="3746388" y="326933"/>
                      <a:pt x="3746388" y="326933"/>
                    </a:cubicBezTo>
                    <a:cubicBezTo>
                      <a:pt x="3720719" y="326933"/>
                      <a:pt x="3701896" y="345762"/>
                      <a:pt x="3701896" y="371437"/>
                    </a:cubicBezTo>
                    <a:cubicBezTo>
                      <a:pt x="3701896" y="789090"/>
                      <a:pt x="3701896" y="789090"/>
                      <a:pt x="3701896" y="789090"/>
                    </a:cubicBezTo>
                    <a:cubicBezTo>
                      <a:pt x="3701896" y="816477"/>
                      <a:pt x="3677938" y="840441"/>
                      <a:pt x="3650558" y="840441"/>
                    </a:cubicBezTo>
                    <a:cubicBezTo>
                      <a:pt x="1088828" y="840441"/>
                      <a:pt x="1088828" y="840441"/>
                      <a:pt x="1088828" y="840441"/>
                    </a:cubicBezTo>
                    <a:cubicBezTo>
                      <a:pt x="1059737" y="840441"/>
                      <a:pt x="1037491" y="816477"/>
                      <a:pt x="1037491" y="789090"/>
                    </a:cubicBezTo>
                    <a:cubicBezTo>
                      <a:pt x="1037491" y="65044"/>
                      <a:pt x="1037491" y="65044"/>
                      <a:pt x="1037491" y="65044"/>
                    </a:cubicBezTo>
                    <a:cubicBezTo>
                      <a:pt x="1037491" y="41081"/>
                      <a:pt x="1016956" y="20540"/>
                      <a:pt x="992998" y="20540"/>
                    </a:cubicBezTo>
                    <a:cubicBezTo>
                      <a:pt x="542461" y="20540"/>
                      <a:pt x="224457" y="20540"/>
                      <a:pt x="0" y="20540"/>
                    </a:cubicBezTo>
                    <a:lnTo>
                      <a:pt x="0" y="13694"/>
                    </a:lnTo>
                    <a:cubicBezTo>
                      <a:pt x="992998" y="13694"/>
                      <a:pt x="992998" y="13694"/>
                      <a:pt x="992998" y="13694"/>
                    </a:cubicBezTo>
                    <a:cubicBezTo>
                      <a:pt x="1020378" y="13694"/>
                      <a:pt x="1044336" y="37657"/>
                      <a:pt x="1044336" y="65044"/>
                    </a:cubicBezTo>
                    <a:cubicBezTo>
                      <a:pt x="1044336" y="789090"/>
                      <a:pt x="1044336" y="789090"/>
                      <a:pt x="1044336" y="789090"/>
                    </a:cubicBezTo>
                    <a:cubicBezTo>
                      <a:pt x="1044336" y="813054"/>
                      <a:pt x="1063159" y="833594"/>
                      <a:pt x="1088828" y="833594"/>
                    </a:cubicBezTo>
                    <a:cubicBezTo>
                      <a:pt x="3650558" y="833594"/>
                      <a:pt x="3650558" y="833594"/>
                      <a:pt x="3650558" y="833594"/>
                    </a:cubicBezTo>
                    <a:cubicBezTo>
                      <a:pt x="3674516" y="833594"/>
                      <a:pt x="3695051" y="813054"/>
                      <a:pt x="3695051" y="789090"/>
                    </a:cubicBezTo>
                    <a:cubicBezTo>
                      <a:pt x="3695051" y="371437"/>
                      <a:pt x="3695051" y="371437"/>
                      <a:pt x="3695051" y="371437"/>
                    </a:cubicBezTo>
                    <a:cubicBezTo>
                      <a:pt x="3695051" y="342339"/>
                      <a:pt x="3717297" y="320087"/>
                      <a:pt x="3746388" y="320087"/>
                    </a:cubicBezTo>
                    <a:cubicBezTo>
                      <a:pt x="6455285" y="320087"/>
                      <a:pt x="6455285" y="320087"/>
                      <a:pt x="6455285" y="320087"/>
                    </a:cubicBezTo>
                    <a:cubicBezTo>
                      <a:pt x="6484376" y="320087"/>
                      <a:pt x="6506622" y="342339"/>
                      <a:pt x="6506622" y="371437"/>
                    </a:cubicBezTo>
                    <a:cubicBezTo>
                      <a:pt x="6506622" y="534048"/>
                      <a:pt x="6506622" y="534048"/>
                      <a:pt x="6506622" y="534048"/>
                    </a:cubicBezTo>
                    <a:cubicBezTo>
                      <a:pt x="6506622" y="558012"/>
                      <a:pt x="6527157" y="578552"/>
                      <a:pt x="6551114" y="578552"/>
                    </a:cubicBezTo>
                    <a:cubicBezTo>
                      <a:pt x="7529945" y="578552"/>
                      <a:pt x="7529945" y="578552"/>
                      <a:pt x="7529945" y="578552"/>
                    </a:cubicBezTo>
                    <a:cubicBezTo>
                      <a:pt x="7553903" y="578552"/>
                      <a:pt x="7574437" y="558012"/>
                      <a:pt x="7574437" y="534048"/>
                    </a:cubicBezTo>
                    <a:cubicBezTo>
                      <a:pt x="7574437" y="51351"/>
                      <a:pt x="7574437" y="51351"/>
                      <a:pt x="7574437" y="51351"/>
                    </a:cubicBezTo>
                    <a:cubicBezTo>
                      <a:pt x="7574437" y="23964"/>
                      <a:pt x="7596684" y="0"/>
                      <a:pt x="7625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Rektangel 11"/>
              <p:cNvSpPr/>
              <p:nvPr userDrawn="1"/>
            </p:nvSpPr>
            <p:spPr>
              <a:xfrm>
                <a:off x="900907" y="2551188"/>
                <a:ext cx="9144000" cy="922337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922337">
                    <a:moveTo>
                      <a:pt x="5562016" y="0"/>
                    </a:moveTo>
                    <a:cubicBezTo>
                      <a:pt x="6735929" y="0"/>
                      <a:pt x="6735929" y="0"/>
                      <a:pt x="6735929" y="0"/>
                    </a:cubicBezTo>
                    <a:cubicBezTo>
                      <a:pt x="6765020" y="0"/>
                      <a:pt x="6787266" y="22246"/>
                      <a:pt x="6787266" y="51336"/>
                    </a:cubicBezTo>
                    <a:cubicBezTo>
                      <a:pt x="6787266" y="658812"/>
                      <a:pt x="6787266" y="658812"/>
                      <a:pt x="6787266" y="658812"/>
                    </a:cubicBezTo>
                    <a:cubicBezTo>
                      <a:pt x="6787266" y="684480"/>
                      <a:pt x="6807801" y="703303"/>
                      <a:pt x="6831758" y="703303"/>
                    </a:cubicBezTo>
                    <a:cubicBezTo>
                      <a:pt x="8616584" y="703303"/>
                      <a:pt x="8616584" y="703303"/>
                      <a:pt x="8616584" y="703303"/>
                    </a:cubicBezTo>
                    <a:cubicBezTo>
                      <a:pt x="8640542" y="703303"/>
                      <a:pt x="8661077" y="684480"/>
                      <a:pt x="8661077" y="658812"/>
                    </a:cubicBezTo>
                    <a:cubicBezTo>
                      <a:pt x="8661077" y="193366"/>
                      <a:pt x="8661077" y="193366"/>
                      <a:pt x="8661077" y="193366"/>
                    </a:cubicBezTo>
                    <a:cubicBezTo>
                      <a:pt x="8661077" y="165987"/>
                      <a:pt x="8683323" y="142030"/>
                      <a:pt x="8712414" y="142030"/>
                    </a:cubicBezTo>
                    <a:cubicBezTo>
                      <a:pt x="8866788" y="142030"/>
                      <a:pt x="9010400" y="142030"/>
                      <a:pt x="9144000" y="142030"/>
                    </a:cubicBezTo>
                    <a:lnTo>
                      <a:pt x="9144000" y="148875"/>
                    </a:lnTo>
                    <a:cubicBezTo>
                      <a:pt x="8712414" y="148875"/>
                      <a:pt x="8712414" y="148875"/>
                      <a:pt x="8712414" y="148875"/>
                    </a:cubicBezTo>
                    <a:cubicBezTo>
                      <a:pt x="8686745" y="148875"/>
                      <a:pt x="8667922" y="169409"/>
                      <a:pt x="8667922" y="193366"/>
                    </a:cubicBezTo>
                    <a:cubicBezTo>
                      <a:pt x="8667922" y="658812"/>
                      <a:pt x="8667922" y="658812"/>
                      <a:pt x="8667922" y="658812"/>
                    </a:cubicBezTo>
                    <a:cubicBezTo>
                      <a:pt x="8667922" y="687903"/>
                      <a:pt x="8643964" y="710148"/>
                      <a:pt x="8616584" y="710148"/>
                    </a:cubicBezTo>
                    <a:cubicBezTo>
                      <a:pt x="6831758" y="710148"/>
                      <a:pt x="6831758" y="710148"/>
                      <a:pt x="6831758" y="710148"/>
                    </a:cubicBezTo>
                    <a:cubicBezTo>
                      <a:pt x="6804378" y="710148"/>
                      <a:pt x="6780421" y="687903"/>
                      <a:pt x="6780421" y="658812"/>
                    </a:cubicBezTo>
                    <a:cubicBezTo>
                      <a:pt x="6780421" y="51336"/>
                      <a:pt x="6780421" y="51336"/>
                      <a:pt x="6780421" y="51336"/>
                    </a:cubicBezTo>
                    <a:cubicBezTo>
                      <a:pt x="6780421" y="27379"/>
                      <a:pt x="6761597" y="6845"/>
                      <a:pt x="6735929" y="6845"/>
                    </a:cubicBezTo>
                    <a:cubicBezTo>
                      <a:pt x="5562016" y="6845"/>
                      <a:pt x="5562016" y="6845"/>
                      <a:pt x="5562016" y="6845"/>
                    </a:cubicBezTo>
                    <a:cubicBezTo>
                      <a:pt x="5538059" y="6845"/>
                      <a:pt x="5517524" y="27379"/>
                      <a:pt x="5517524" y="51336"/>
                    </a:cubicBezTo>
                    <a:cubicBezTo>
                      <a:pt x="5517524" y="773463"/>
                      <a:pt x="5517524" y="773463"/>
                      <a:pt x="5517524" y="773463"/>
                    </a:cubicBezTo>
                    <a:cubicBezTo>
                      <a:pt x="5517524" y="802553"/>
                      <a:pt x="5495278" y="824799"/>
                      <a:pt x="5467898" y="824799"/>
                    </a:cubicBezTo>
                    <a:cubicBezTo>
                      <a:pt x="1906802" y="824799"/>
                      <a:pt x="1906802" y="824799"/>
                      <a:pt x="1906802" y="824799"/>
                    </a:cubicBezTo>
                    <a:cubicBezTo>
                      <a:pt x="1879422" y="824799"/>
                      <a:pt x="1855465" y="802553"/>
                      <a:pt x="1855465" y="773463"/>
                    </a:cubicBezTo>
                    <a:cubicBezTo>
                      <a:pt x="1855465" y="662235"/>
                      <a:pt x="1855465" y="662235"/>
                      <a:pt x="1855465" y="662235"/>
                    </a:cubicBezTo>
                    <a:cubicBezTo>
                      <a:pt x="1855465" y="636567"/>
                      <a:pt x="1834930" y="617743"/>
                      <a:pt x="1810972" y="617743"/>
                    </a:cubicBezTo>
                    <a:cubicBezTo>
                      <a:pt x="1295888" y="617743"/>
                      <a:pt x="1295888" y="617743"/>
                      <a:pt x="1295888" y="617743"/>
                    </a:cubicBezTo>
                    <a:cubicBezTo>
                      <a:pt x="1271931" y="617743"/>
                      <a:pt x="1253107" y="636567"/>
                      <a:pt x="1253107" y="662235"/>
                    </a:cubicBezTo>
                    <a:cubicBezTo>
                      <a:pt x="1253107" y="871001"/>
                      <a:pt x="1253107" y="871001"/>
                      <a:pt x="1253107" y="871001"/>
                    </a:cubicBezTo>
                    <a:cubicBezTo>
                      <a:pt x="1253107" y="898380"/>
                      <a:pt x="1229150" y="922337"/>
                      <a:pt x="1201770" y="922337"/>
                    </a:cubicBezTo>
                    <a:cubicBezTo>
                      <a:pt x="782516" y="922337"/>
                      <a:pt x="782516" y="922337"/>
                      <a:pt x="782516" y="922337"/>
                    </a:cubicBezTo>
                    <a:cubicBezTo>
                      <a:pt x="755136" y="922337"/>
                      <a:pt x="731178" y="898380"/>
                      <a:pt x="731178" y="871001"/>
                    </a:cubicBezTo>
                    <a:cubicBezTo>
                      <a:pt x="731178" y="564696"/>
                      <a:pt x="731178" y="564696"/>
                      <a:pt x="731178" y="564696"/>
                    </a:cubicBezTo>
                    <a:cubicBezTo>
                      <a:pt x="731178" y="540739"/>
                      <a:pt x="712355" y="520205"/>
                      <a:pt x="688397" y="520205"/>
                    </a:cubicBezTo>
                    <a:cubicBezTo>
                      <a:pt x="412149" y="520205"/>
                      <a:pt x="185673" y="520205"/>
                      <a:pt x="0" y="520205"/>
                    </a:cubicBezTo>
                    <a:lnTo>
                      <a:pt x="0" y="513360"/>
                    </a:lnTo>
                    <a:cubicBezTo>
                      <a:pt x="688397" y="513360"/>
                      <a:pt x="688397" y="513360"/>
                      <a:pt x="688397" y="513360"/>
                    </a:cubicBezTo>
                    <a:cubicBezTo>
                      <a:pt x="715777" y="513360"/>
                      <a:pt x="738023" y="535606"/>
                      <a:pt x="738023" y="564696"/>
                    </a:cubicBezTo>
                    <a:cubicBezTo>
                      <a:pt x="738023" y="871001"/>
                      <a:pt x="738023" y="871001"/>
                      <a:pt x="738023" y="871001"/>
                    </a:cubicBezTo>
                    <a:cubicBezTo>
                      <a:pt x="738023" y="894958"/>
                      <a:pt x="758558" y="915492"/>
                      <a:pt x="782516" y="915492"/>
                    </a:cubicBezTo>
                    <a:cubicBezTo>
                      <a:pt x="1201770" y="915492"/>
                      <a:pt x="1201770" y="915492"/>
                      <a:pt x="1201770" y="915492"/>
                    </a:cubicBezTo>
                    <a:cubicBezTo>
                      <a:pt x="1225727" y="915492"/>
                      <a:pt x="1246262" y="894958"/>
                      <a:pt x="1246262" y="871001"/>
                    </a:cubicBezTo>
                    <a:cubicBezTo>
                      <a:pt x="1246262" y="662235"/>
                      <a:pt x="1246262" y="662235"/>
                      <a:pt x="1246262" y="662235"/>
                    </a:cubicBezTo>
                    <a:cubicBezTo>
                      <a:pt x="1246262" y="633144"/>
                      <a:pt x="1268508" y="610899"/>
                      <a:pt x="1295888" y="610899"/>
                    </a:cubicBezTo>
                    <a:cubicBezTo>
                      <a:pt x="1810972" y="610899"/>
                      <a:pt x="1810972" y="610899"/>
                      <a:pt x="1810972" y="610899"/>
                    </a:cubicBezTo>
                    <a:cubicBezTo>
                      <a:pt x="1840064" y="610899"/>
                      <a:pt x="1862310" y="633144"/>
                      <a:pt x="1862310" y="662235"/>
                    </a:cubicBezTo>
                    <a:cubicBezTo>
                      <a:pt x="1862310" y="773463"/>
                      <a:pt x="1862310" y="773463"/>
                      <a:pt x="1862310" y="773463"/>
                    </a:cubicBezTo>
                    <a:cubicBezTo>
                      <a:pt x="1862310" y="799131"/>
                      <a:pt x="1882845" y="817954"/>
                      <a:pt x="1906802" y="817954"/>
                    </a:cubicBezTo>
                    <a:cubicBezTo>
                      <a:pt x="5467898" y="817954"/>
                      <a:pt x="5467898" y="817954"/>
                      <a:pt x="5467898" y="817954"/>
                    </a:cubicBezTo>
                    <a:cubicBezTo>
                      <a:pt x="5491855" y="817954"/>
                      <a:pt x="5510679" y="799131"/>
                      <a:pt x="5510679" y="773463"/>
                    </a:cubicBezTo>
                    <a:cubicBezTo>
                      <a:pt x="5510679" y="51336"/>
                      <a:pt x="5510679" y="51336"/>
                      <a:pt x="5510679" y="51336"/>
                    </a:cubicBezTo>
                    <a:cubicBezTo>
                      <a:pt x="5510679" y="22246"/>
                      <a:pt x="5534636" y="0"/>
                      <a:pt x="55620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Rektangel 12"/>
              <p:cNvSpPr/>
              <p:nvPr userDrawn="1"/>
            </p:nvSpPr>
            <p:spPr>
              <a:xfrm>
                <a:off x="900907" y="2759149"/>
                <a:ext cx="9144000" cy="15367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536700">
                    <a:moveTo>
                      <a:pt x="2822317" y="0"/>
                    </a:moveTo>
                    <a:cubicBezTo>
                      <a:pt x="5028108" y="0"/>
                      <a:pt x="5028108" y="0"/>
                      <a:pt x="5028108" y="0"/>
                    </a:cubicBezTo>
                    <a:cubicBezTo>
                      <a:pt x="5055488" y="0"/>
                      <a:pt x="5079446" y="22246"/>
                      <a:pt x="5079446" y="51338"/>
                    </a:cubicBezTo>
                    <a:cubicBezTo>
                      <a:pt x="5079446" y="884715"/>
                      <a:pt x="5079446" y="884715"/>
                      <a:pt x="5079446" y="884715"/>
                    </a:cubicBezTo>
                    <a:cubicBezTo>
                      <a:pt x="5079446" y="908672"/>
                      <a:pt x="5098269" y="929207"/>
                      <a:pt x="5123938" y="929207"/>
                    </a:cubicBezTo>
                    <a:cubicBezTo>
                      <a:pt x="5734852" y="929207"/>
                      <a:pt x="5734852" y="929207"/>
                      <a:pt x="5734852" y="929207"/>
                    </a:cubicBezTo>
                    <a:cubicBezTo>
                      <a:pt x="5760520" y="929207"/>
                      <a:pt x="5779344" y="908672"/>
                      <a:pt x="5779344" y="884715"/>
                    </a:cubicBezTo>
                    <a:cubicBezTo>
                      <a:pt x="5779344" y="352517"/>
                      <a:pt x="5779344" y="352517"/>
                      <a:pt x="5779344" y="352517"/>
                    </a:cubicBezTo>
                    <a:cubicBezTo>
                      <a:pt x="5779344" y="323426"/>
                      <a:pt x="5803301" y="301180"/>
                      <a:pt x="5830681" y="301180"/>
                    </a:cubicBezTo>
                    <a:cubicBezTo>
                      <a:pt x="7452939" y="301180"/>
                      <a:pt x="7452939" y="301180"/>
                      <a:pt x="7452939" y="301180"/>
                    </a:cubicBezTo>
                    <a:cubicBezTo>
                      <a:pt x="7480319" y="301180"/>
                      <a:pt x="7502565" y="323426"/>
                      <a:pt x="7502565" y="352517"/>
                    </a:cubicBezTo>
                    <a:cubicBezTo>
                      <a:pt x="7502565" y="1485363"/>
                      <a:pt x="7502565" y="1485363"/>
                      <a:pt x="7502565" y="1485363"/>
                    </a:cubicBezTo>
                    <a:cubicBezTo>
                      <a:pt x="7502565" y="1509320"/>
                      <a:pt x="7523100" y="1529855"/>
                      <a:pt x="7547058" y="1529855"/>
                    </a:cubicBezTo>
                    <a:cubicBezTo>
                      <a:pt x="8799687" y="1529855"/>
                      <a:pt x="8799687" y="1529855"/>
                      <a:pt x="8799687" y="1529855"/>
                    </a:cubicBezTo>
                    <a:cubicBezTo>
                      <a:pt x="8823645" y="1529855"/>
                      <a:pt x="8844180" y="1509320"/>
                      <a:pt x="8844180" y="1485363"/>
                    </a:cubicBezTo>
                    <a:cubicBezTo>
                      <a:pt x="8844180" y="966855"/>
                      <a:pt x="8844180" y="966855"/>
                      <a:pt x="8844180" y="966855"/>
                    </a:cubicBezTo>
                    <a:cubicBezTo>
                      <a:pt x="8844180" y="937764"/>
                      <a:pt x="8866426" y="915517"/>
                      <a:pt x="8895517" y="915517"/>
                    </a:cubicBezTo>
                    <a:cubicBezTo>
                      <a:pt x="8981972" y="915517"/>
                      <a:pt x="9064748" y="915517"/>
                      <a:pt x="9144000" y="915517"/>
                    </a:cubicBezTo>
                    <a:lnTo>
                      <a:pt x="9144000" y="922362"/>
                    </a:lnTo>
                    <a:cubicBezTo>
                      <a:pt x="8895517" y="922362"/>
                      <a:pt x="8895517" y="922362"/>
                      <a:pt x="8895517" y="922362"/>
                    </a:cubicBezTo>
                    <a:cubicBezTo>
                      <a:pt x="8869848" y="922362"/>
                      <a:pt x="8851025" y="941186"/>
                      <a:pt x="8851025" y="966855"/>
                    </a:cubicBezTo>
                    <a:cubicBezTo>
                      <a:pt x="8851025" y="1485363"/>
                      <a:pt x="8851025" y="1485363"/>
                      <a:pt x="8851025" y="1485363"/>
                    </a:cubicBezTo>
                    <a:cubicBezTo>
                      <a:pt x="8851025" y="1512743"/>
                      <a:pt x="8827067" y="1536700"/>
                      <a:pt x="8799687" y="1536700"/>
                    </a:cubicBezTo>
                    <a:cubicBezTo>
                      <a:pt x="7547058" y="1536700"/>
                      <a:pt x="7547058" y="1536700"/>
                      <a:pt x="7547058" y="1536700"/>
                    </a:cubicBezTo>
                    <a:cubicBezTo>
                      <a:pt x="7519678" y="1536700"/>
                      <a:pt x="7495720" y="1512743"/>
                      <a:pt x="7495720" y="1485363"/>
                    </a:cubicBezTo>
                    <a:cubicBezTo>
                      <a:pt x="7495720" y="352517"/>
                      <a:pt x="7495720" y="352517"/>
                      <a:pt x="7495720" y="352517"/>
                    </a:cubicBezTo>
                    <a:cubicBezTo>
                      <a:pt x="7495720" y="328560"/>
                      <a:pt x="7476897" y="308025"/>
                      <a:pt x="7452939" y="308025"/>
                    </a:cubicBezTo>
                    <a:cubicBezTo>
                      <a:pt x="5830681" y="308025"/>
                      <a:pt x="5830681" y="308025"/>
                      <a:pt x="5830681" y="308025"/>
                    </a:cubicBezTo>
                    <a:cubicBezTo>
                      <a:pt x="5806724" y="308025"/>
                      <a:pt x="5786189" y="328560"/>
                      <a:pt x="5786189" y="352517"/>
                    </a:cubicBezTo>
                    <a:cubicBezTo>
                      <a:pt x="5786189" y="884715"/>
                      <a:pt x="5786189" y="884715"/>
                      <a:pt x="5786189" y="884715"/>
                    </a:cubicBezTo>
                    <a:cubicBezTo>
                      <a:pt x="5786189" y="912095"/>
                      <a:pt x="5763943" y="936052"/>
                      <a:pt x="5734852" y="936052"/>
                    </a:cubicBezTo>
                    <a:cubicBezTo>
                      <a:pt x="5123938" y="936052"/>
                      <a:pt x="5123938" y="936052"/>
                      <a:pt x="5123938" y="936052"/>
                    </a:cubicBezTo>
                    <a:cubicBezTo>
                      <a:pt x="5094847" y="936052"/>
                      <a:pt x="5072601" y="912095"/>
                      <a:pt x="5072601" y="884715"/>
                    </a:cubicBezTo>
                    <a:cubicBezTo>
                      <a:pt x="5072601" y="51338"/>
                      <a:pt x="5072601" y="51338"/>
                      <a:pt x="5072601" y="51338"/>
                    </a:cubicBezTo>
                    <a:cubicBezTo>
                      <a:pt x="5072601" y="25669"/>
                      <a:pt x="5052066" y="6845"/>
                      <a:pt x="5028108" y="6845"/>
                    </a:cubicBezTo>
                    <a:cubicBezTo>
                      <a:pt x="2822317" y="6845"/>
                      <a:pt x="2822317" y="6845"/>
                      <a:pt x="2822317" y="6845"/>
                    </a:cubicBezTo>
                    <a:cubicBezTo>
                      <a:pt x="2798359" y="6845"/>
                      <a:pt x="2777825" y="25669"/>
                      <a:pt x="2777825" y="51338"/>
                    </a:cubicBezTo>
                    <a:cubicBezTo>
                      <a:pt x="2777825" y="1276591"/>
                      <a:pt x="2777825" y="1276591"/>
                      <a:pt x="2777825" y="1276591"/>
                    </a:cubicBezTo>
                    <a:cubicBezTo>
                      <a:pt x="2777825" y="1303971"/>
                      <a:pt x="2755578" y="1327928"/>
                      <a:pt x="2726487" y="1327928"/>
                    </a:cubicBezTo>
                    <a:cubicBezTo>
                      <a:pt x="279410" y="1327928"/>
                      <a:pt x="279410" y="1327928"/>
                      <a:pt x="279410" y="1327928"/>
                    </a:cubicBezTo>
                    <a:cubicBezTo>
                      <a:pt x="252030" y="1327928"/>
                      <a:pt x="228073" y="1303971"/>
                      <a:pt x="228073" y="1276591"/>
                    </a:cubicBezTo>
                    <a:cubicBezTo>
                      <a:pt x="228073" y="453481"/>
                      <a:pt x="228073" y="453481"/>
                      <a:pt x="228073" y="453481"/>
                    </a:cubicBezTo>
                    <a:cubicBezTo>
                      <a:pt x="228073" y="427812"/>
                      <a:pt x="207538" y="408988"/>
                      <a:pt x="183580" y="408988"/>
                    </a:cubicBezTo>
                    <a:cubicBezTo>
                      <a:pt x="120092" y="408988"/>
                      <a:pt x="58927" y="408988"/>
                      <a:pt x="0" y="408988"/>
                    </a:cubicBezTo>
                    <a:lnTo>
                      <a:pt x="0" y="402143"/>
                    </a:lnTo>
                    <a:cubicBezTo>
                      <a:pt x="183580" y="402143"/>
                      <a:pt x="183580" y="402143"/>
                      <a:pt x="183580" y="402143"/>
                    </a:cubicBezTo>
                    <a:cubicBezTo>
                      <a:pt x="212672" y="402143"/>
                      <a:pt x="234918" y="424389"/>
                      <a:pt x="234918" y="453481"/>
                    </a:cubicBezTo>
                    <a:cubicBezTo>
                      <a:pt x="234918" y="1276591"/>
                      <a:pt x="234918" y="1276591"/>
                      <a:pt x="234918" y="1276591"/>
                    </a:cubicBezTo>
                    <a:cubicBezTo>
                      <a:pt x="234918" y="1300548"/>
                      <a:pt x="255453" y="1321083"/>
                      <a:pt x="279410" y="1321083"/>
                    </a:cubicBezTo>
                    <a:cubicBezTo>
                      <a:pt x="2726487" y="1321083"/>
                      <a:pt x="2726487" y="1321083"/>
                      <a:pt x="2726487" y="1321083"/>
                    </a:cubicBezTo>
                    <a:cubicBezTo>
                      <a:pt x="2750445" y="1321083"/>
                      <a:pt x="2770980" y="1300548"/>
                      <a:pt x="2770980" y="1276591"/>
                    </a:cubicBezTo>
                    <a:cubicBezTo>
                      <a:pt x="2770980" y="51338"/>
                      <a:pt x="2770980" y="51338"/>
                      <a:pt x="2770980" y="51338"/>
                    </a:cubicBezTo>
                    <a:cubicBezTo>
                      <a:pt x="2770980" y="22246"/>
                      <a:pt x="2794937" y="0"/>
                      <a:pt x="28223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Rektangel 13"/>
              <p:cNvSpPr/>
              <p:nvPr userDrawn="1"/>
            </p:nvSpPr>
            <p:spPr>
              <a:xfrm>
                <a:off x="900907" y="2855987"/>
                <a:ext cx="9144000" cy="14351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435100">
                    <a:moveTo>
                      <a:pt x="4819337" y="0"/>
                    </a:moveTo>
                    <a:cubicBezTo>
                      <a:pt x="5888863" y="0"/>
                      <a:pt x="5888863" y="0"/>
                      <a:pt x="5888863" y="0"/>
                    </a:cubicBezTo>
                    <a:cubicBezTo>
                      <a:pt x="5917955" y="0"/>
                      <a:pt x="5940201" y="23947"/>
                      <a:pt x="5940201" y="51315"/>
                    </a:cubicBezTo>
                    <a:cubicBezTo>
                      <a:pt x="5940201" y="1228131"/>
                      <a:pt x="5940201" y="1228131"/>
                      <a:pt x="5940201" y="1228131"/>
                    </a:cubicBezTo>
                    <a:cubicBezTo>
                      <a:pt x="5940201" y="1253788"/>
                      <a:pt x="5960736" y="1272604"/>
                      <a:pt x="5984693" y="1272604"/>
                    </a:cubicBezTo>
                    <a:cubicBezTo>
                      <a:pt x="8152838" y="1272604"/>
                      <a:pt x="8152838" y="1272604"/>
                      <a:pt x="8152838" y="1272604"/>
                    </a:cubicBezTo>
                    <a:cubicBezTo>
                      <a:pt x="8176795" y="1272604"/>
                      <a:pt x="8197330" y="1253788"/>
                      <a:pt x="8197330" y="1228131"/>
                    </a:cubicBezTo>
                    <a:cubicBezTo>
                      <a:pt x="8197330" y="256573"/>
                      <a:pt x="8197330" y="256573"/>
                      <a:pt x="8197330" y="256573"/>
                    </a:cubicBezTo>
                    <a:cubicBezTo>
                      <a:pt x="8197330" y="227495"/>
                      <a:pt x="8219576" y="205259"/>
                      <a:pt x="8248667" y="205259"/>
                    </a:cubicBezTo>
                    <a:cubicBezTo>
                      <a:pt x="8970812" y="205259"/>
                      <a:pt x="8970812" y="205259"/>
                      <a:pt x="8970812" y="205259"/>
                    </a:cubicBezTo>
                    <a:cubicBezTo>
                      <a:pt x="8998191" y="205259"/>
                      <a:pt x="9020438" y="227495"/>
                      <a:pt x="9020438" y="256573"/>
                    </a:cubicBezTo>
                    <a:cubicBezTo>
                      <a:pt x="9020438" y="465253"/>
                      <a:pt x="9020438" y="465253"/>
                      <a:pt x="9020438" y="465253"/>
                    </a:cubicBezTo>
                    <a:cubicBezTo>
                      <a:pt x="9020438" y="489200"/>
                      <a:pt x="9040972" y="508015"/>
                      <a:pt x="9064930" y="508015"/>
                    </a:cubicBezTo>
                    <a:lnTo>
                      <a:pt x="9144000" y="508015"/>
                    </a:lnTo>
                    <a:lnTo>
                      <a:pt x="9144000" y="514857"/>
                    </a:lnTo>
                    <a:cubicBezTo>
                      <a:pt x="9064930" y="514857"/>
                      <a:pt x="9064930" y="514857"/>
                      <a:pt x="9064930" y="514857"/>
                    </a:cubicBezTo>
                    <a:cubicBezTo>
                      <a:pt x="9037550" y="514857"/>
                      <a:pt x="9013593" y="492621"/>
                      <a:pt x="9013593" y="465253"/>
                    </a:cubicBezTo>
                    <a:cubicBezTo>
                      <a:pt x="9013593" y="256573"/>
                      <a:pt x="9013593" y="256573"/>
                      <a:pt x="9013593" y="256573"/>
                    </a:cubicBezTo>
                    <a:cubicBezTo>
                      <a:pt x="9013593" y="232627"/>
                      <a:pt x="8994769" y="212101"/>
                      <a:pt x="8970812" y="212101"/>
                    </a:cubicBezTo>
                    <a:cubicBezTo>
                      <a:pt x="8248667" y="212101"/>
                      <a:pt x="8248667" y="212101"/>
                      <a:pt x="8248667" y="212101"/>
                    </a:cubicBezTo>
                    <a:cubicBezTo>
                      <a:pt x="8222998" y="212101"/>
                      <a:pt x="8204175" y="232627"/>
                      <a:pt x="8204175" y="256573"/>
                    </a:cubicBezTo>
                    <a:cubicBezTo>
                      <a:pt x="8204175" y="1228131"/>
                      <a:pt x="8204175" y="1228131"/>
                      <a:pt x="8204175" y="1228131"/>
                    </a:cubicBezTo>
                    <a:cubicBezTo>
                      <a:pt x="8204175" y="1257209"/>
                      <a:pt x="8180217" y="1279446"/>
                      <a:pt x="8152838" y="1279446"/>
                    </a:cubicBezTo>
                    <a:cubicBezTo>
                      <a:pt x="5984693" y="1279446"/>
                      <a:pt x="5984693" y="1279446"/>
                      <a:pt x="5984693" y="1279446"/>
                    </a:cubicBezTo>
                    <a:cubicBezTo>
                      <a:pt x="5957313" y="1279446"/>
                      <a:pt x="5933356" y="1257209"/>
                      <a:pt x="5933356" y="1228131"/>
                    </a:cubicBezTo>
                    <a:cubicBezTo>
                      <a:pt x="5933356" y="51315"/>
                      <a:pt x="5933356" y="51315"/>
                      <a:pt x="5933356" y="51315"/>
                    </a:cubicBezTo>
                    <a:cubicBezTo>
                      <a:pt x="5933356" y="27368"/>
                      <a:pt x="5914532" y="6842"/>
                      <a:pt x="5888863" y="6842"/>
                    </a:cubicBezTo>
                    <a:cubicBezTo>
                      <a:pt x="4819337" y="6842"/>
                      <a:pt x="4819337" y="6842"/>
                      <a:pt x="4819337" y="6842"/>
                    </a:cubicBezTo>
                    <a:cubicBezTo>
                      <a:pt x="4795380" y="6842"/>
                      <a:pt x="4774845" y="27368"/>
                      <a:pt x="4774845" y="51315"/>
                    </a:cubicBezTo>
                    <a:cubicBezTo>
                      <a:pt x="4774845" y="1383786"/>
                      <a:pt x="4774845" y="1383786"/>
                      <a:pt x="4774845" y="1383786"/>
                    </a:cubicBezTo>
                    <a:cubicBezTo>
                      <a:pt x="4774845" y="1412864"/>
                      <a:pt x="4752599" y="1435100"/>
                      <a:pt x="4723507" y="1435100"/>
                    </a:cubicBezTo>
                    <a:cubicBezTo>
                      <a:pt x="3236438" y="1435100"/>
                      <a:pt x="3236438" y="1435100"/>
                      <a:pt x="3236438" y="1435100"/>
                    </a:cubicBezTo>
                    <a:cubicBezTo>
                      <a:pt x="3207346" y="1435100"/>
                      <a:pt x="3185100" y="1412864"/>
                      <a:pt x="3185100" y="1383786"/>
                    </a:cubicBezTo>
                    <a:cubicBezTo>
                      <a:pt x="3185100" y="259994"/>
                      <a:pt x="3185100" y="259994"/>
                      <a:pt x="3185100" y="259994"/>
                    </a:cubicBezTo>
                    <a:cubicBezTo>
                      <a:pt x="3185100" y="236048"/>
                      <a:pt x="3164565" y="215522"/>
                      <a:pt x="3140608" y="215522"/>
                    </a:cubicBezTo>
                    <a:cubicBezTo>
                      <a:pt x="986153" y="215522"/>
                      <a:pt x="986153" y="215522"/>
                      <a:pt x="986153" y="215522"/>
                    </a:cubicBezTo>
                    <a:cubicBezTo>
                      <a:pt x="960485" y="215522"/>
                      <a:pt x="941661" y="236048"/>
                      <a:pt x="941661" y="259994"/>
                    </a:cubicBezTo>
                    <a:cubicBezTo>
                      <a:pt x="941661" y="1079319"/>
                      <a:pt x="941661" y="1079319"/>
                      <a:pt x="941661" y="1079319"/>
                    </a:cubicBezTo>
                    <a:cubicBezTo>
                      <a:pt x="941661" y="1108397"/>
                      <a:pt x="917704" y="1130633"/>
                      <a:pt x="890324" y="1130633"/>
                    </a:cubicBezTo>
                    <a:cubicBezTo>
                      <a:pt x="538949" y="1130633"/>
                      <a:pt x="245341" y="1130633"/>
                      <a:pt x="0" y="1130633"/>
                    </a:cubicBezTo>
                    <a:lnTo>
                      <a:pt x="0" y="1123791"/>
                    </a:lnTo>
                    <a:cubicBezTo>
                      <a:pt x="890324" y="1123791"/>
                      <a:pt x="890324" y="1123791"/>
                      <a:pt x="890324" y="1123791"/>
                    </a:cubicBezTo>
                    <a:cubicBezTo>
                      <a:pt x="914281" y="1123791"/>
                      <a:pt x="934816" y="1103265"/>
                      <a:pt x="934816" y="1079319"/>
                    </a:cubicBezTo>
                    <a:cubicBezTo>
                      <a:pt x="934816" y="259994"/>
                      <a:pt x="934816" y="259994"/>
                      <a:pt x="934816" y="259994"/>
                    </a:cubicBezTo>
                    <a:cubicBezTo>
                      <a:pt x="934816" y="230916"/>
                      <a:pt x="957062" y="208680"/>
                      <a:pt x="986153" y="208680"/>
                    </a:cubicBezTo>
                    <a:cubicBezTo>
                      <a:pt x="3140608" y="208680"/>
                      <a:pt x="3140608" y="208680"/>
                      <a:pt x="3140608" y="208680"/>
                    </a:cubicBezTo>
                    <a:cubicBezTo>
                      <a:pt x="3167988" y="208680"/>
                      <a:pt x="3191945" y="230916"/>
                      <a:pt x="3191945" y="259994"/>
                    </a:cubicBezTo>
                    <a:cubicBezTo>
                      <a:pt x="3191945" y="1383786"/>
                      <a:pt x="3191945" y="1383786"/>
                      <a:pt x="3191945" y="1383786"/>
                    </a:cubicBezTo>
                    <a:cubicBezTo>
                      <a:pt x="3191945" y="1409443"/>
                      <a:pt x="3210769" y="1428258"/>
                      <a:pt x="3236438" y="1428258"/>
                    </a:cubicBezTo>
                    <a:cubicBezTo>
                      <a:pt x="4723507" y="1428258"/>
                      <a:pt x="4723507" y="1428258"/>
                      <a:pt x="4723507" y="1428258"/>
                    </a:cubicBezTo>
                    <a:cubicBezTo>
                      <a:pt x="4749176" y="1428258"/>
                      <a:pt x="4768000" y="1409443"/>
                      <a:pt x="4768000" y="1383786"/>
                    </a:cubicBezTo>
                    <a:cubicBezTo>
                      <a:pt x="4768000" y="51315"/>
                      <a:pt x="4768000" y="51315"/>
                      <a:pt x="4768000" y="51315"/>
                    </a:cubicBezTo>
                    <a:cubicBezTo>
                      <a:pt x="4768000" y="23947"/>
                      <a:pt x="4791957" y="0"/>
                      <a:pt x="481933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ln>
                    <a:solidFill>
                      <a:srgbClr val="1F497D"/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76290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431485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422401"/>
            <a:ext cx="6935788" cy="4238624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2015-11-12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4" y="629949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4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003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422401"/>
            <a:ext cx="3312790" cy="4238624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422401"/>
            <a:ext cx="3328988" cy="4238624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31485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2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2015-11-12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4" y="629949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4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132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422401"/>
            <a:ext cx="3312790" cy="4238624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422403"/>
            <a:ext cx="3328988" cy="4238624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31485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2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2015-11-12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4" y="629949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4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5566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422401"/>
            <a:ext cx="3328988" cy="423862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422401"/>
            <a:ext cx="3328988" cy="423862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1" name="Rubrik 1"/>
          <p:cNvSpPr>
            <a:spLocks noGrp="1"/>
          </p:cNvSpPr>
          <p:nvPr>
            <p:ph type="title"/>
          </p:nvPr>
        </p:nvSpPr>
        <p:spPr>
          <a:xfrm>
            <a:off x="1619250" y="431485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2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2015-11-12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4" y="629949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4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227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3580" y="1425575"/>
            <a:ext cx="9147580" cy="4879237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09885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59859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59859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59859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4357 w 9152201"/>
              <a:gd name="connsiteY5" fmla="*/ 4071617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17878 w 9152201"/>
              <a:gd name="connsiteY3" fmla="*/ 4006425 h 4281672"/>
              <a:gd name="connsiteX4" fmla="*/ 1346814 w 9152201"/>
              <a:gd name="connsiteY4" fmla="*/ 4004170 h 4281672"/>
              <a:gd name="connsiteX5" fmla="*/ 1264357 w 9152201"/>
              <a:gd name="connsiteY5" fmla="*/ 4071617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117878 w 9150613"/>
              <a:gd name="connsiteY2" fmla="*/ 0 h 4281672"/>
              <a:gd name="connsiteX3" fmla="*/ 9117878 w 9150613"/>
              <a:gd name="connsiteY3" fmla="*/ 4006425 h 4281672"/>
              <a:gd name="connsiteX4" fmla="*/ 1346814 w 9150613"/>
              <a:gd name="connsiteY4" fmla="*/ 4004170 h 4281672"/>
              <a:gd name="connsiteX5" fmla="*/ 1264357 w 9150613"/>
              <a:gd name="connsiteY5" fmla="*/ 4071617 h 4281672"/>
              <a:gd name="connsiteX6" fmla="*/ 1262230 w 9150613"/>
              <a:gd name="connsiteY6" fmla="*/ 4220084 h 4281672"/>
              <a:gd name="connsiteX7" fmla="*/ 1213854 w 9150613"/>
              <a:gd name="connsiteY7" fmla="*/ 4280000 h 4281672"/>
              <a:gd name="connsiteX8" fmla="*/ 5812 w 9150613"/>
              <a:gd name="connsiteY8" fmla="*/ 4281672 h 4281672"/>
              <a:gd name="connsiteX9" fmla="*/ 6613 w 9150613"/>
              <a:gd name="connsiteY9" fmla="*/ 718270 h 4281672"/>
              <a:gd name="connsiteX10" fmla="*/ 806 w 9150613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117878 w 9150613"/>
              <a:gd name="connsiteY2" fmla="*/ 0 h 4281672"/>
              <a:gd name="connsiteX3" fmla="*/ 9117878 w 9150613"/>
              <a:gd name="connsiteY3" fmla="*/ 4006425 h 4281672"/>
              <a:gd name="connsiteX4" fmla="*/ 1346814 w 9150613"/>
              <a:gd name="connsiteY4" fmla="*/ 4004170 h 4281672"/>
              <a:gd name="connsiteX5" fmla="*/ 1264357 w 9150613"/>
              <a:gd name="connsiteY5" fmla="*/ 4071617 h 4281672"/>
              <a:gd name="connsiteX6" fmla="*/ 1262230 w 9150613"/>
              <a:gd name="connsiteY6" fmla="*/ 4220084 h 4281672"/>
              <a:gd name="connsiteX7" fmla="*/ 1213854 w 9150613"/>
              <a:gd name="connsiteY7" fmla="*/ 4280000 h 4281672"/>
              <a:gd name="connsiteX8" fmla="*/ 5812 w 9150613"/>
              <a:gd name="connsiteY8" fmla="*/ 4281672 h 4281672"/>
              <a:gd name="connsiteX9" fmla="*/ 6613 w 9150613"/>
              <a:gd name="connsiteY9" fmla="*/ 718270 h 4281672"/>
              <a:gd name="connsiteX10" fmla="*/ 806 w 9150613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001225 w 9150613"/>
              <a:gd name="connsiteY2" fmla="*/ 138768 h 4281672"/>
              <a:gd name="connsiteX3" fmla="*/ 9117878 w 9150613"/>
              <a:gd name="connsiteY3" fmla="*/ 4006425 h 4281672"/>
              <a:gd name="connsiteX4" fmla="*/ 1346814 w 9150613"/>
              <a:gd name="connsiteY4" fmla="*/ 4004170 h 4281672"/>
              <a:gd name="connsiteX5" fmla="*/ 1264357 w 9150613"/>
              <a:gd name="connsiteY5" fmla="*/ 4071617 h 4281672"/>
              <a:gd name="connsiteX6" fmla="*/ 1262230 w 9150613"/>
              <a:gd name="connsiteY6" fmla="*/ 4220084 h 4281672"/>
              <a:gd name="connsiteX7" fmla="*/ 1213854 w 9150613"/>
              <a:gd name="connsiteY7" fmla="*/ 4280000 h 4281672"/>
              <a:gd name="connsiteX8" fmla="*/ 5812 w 9150613"/>
              <a:gd name="connsiteY8" fmla="*/ 4281672 h 4281672"/>
              <a:gd name="connsiteX9" fmla="*/ 6613 w 9150613"/>
              <a:gd name="connsiteY9" fmla="*/ 718270 h 4281672"/>
              <a:gd name="connsiteX10" fmla="*/ 806 w 9150613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117878 w 9150613"/>
              <a:gd name="connsiteY2" fmla="*/ 4006425 h 4281672"/>
              <a:gd name="connsiteX3" fmla="*/ 1346814 w 9150613"/>
              <a:gd name="connsiteY3" fmla="*/ 4004170 h 4281672"/>
              <a:gd name="connsiteX4" fmla="*/ 1264357 w 9150613"/>
              <a:gd name="connsiteY4" fmla="*/ 4071617 h 4281672"/>
              <a:gd name="connsiteX5" fmla="*/ 1262230 w 9150613"/>
              <a:gd name="connsiteY5" fmla="*/ 4220084 h 4281672"/>
              <a:gd name="connsiteX6" fmla="*/ 1213854 w 9150613"/>
              <a:gd name="connsiteY6" fmla="*/ 4280000 h 4281672"/>
              <a:gd name="connsiteX7" fmla="*/ 5812 w 9150613"/>
              <a:gd name="connsiteY7" fmla="*/ 4281672 h 4281672"/>
              <a:gd name="connsiteX8" fmla="*/ 6613 w 9150613"/>
              <a:gd name="connsiteY8" fmla="*/ 718270 h 4281672"/>
              <a:gd name="connsiteX9" fmla="*/ 806 w 9150613"/>
              <a:gd name="connsiteY9" fmla="*/ 0 h 4281672"/>
              <a:gd name="connsiteX0" fmla="*/ 806 w 9168840"/>
              <a:gd name="connsiteY0" fmla="*/ 0 h 4281672"/>
              <a:gd name="connsiteX1" fmla="*/ 9168840 w 9168840"/>
              <a:gd name="connsiteY1" fmla="*/ 0 h 4281672"/>
              <a:gd name="connsiteX2" fmla="*/ 9117878 w 9168840"/>
              <a:gd name="connsiteY2" fmla="*/ 4006425 h 4281672"/>
              <a:gd name="connsiteX3" fmla="*/ 1346814 w 9168840"/>
              <a:gd name="connsiteY3" fmla="*/ 4004170 h 4281672"/>
              <a:gd name="connsiteX4" fmla="*/ 1264357 w 9168840"/>
              <a:gd name="connsiteY4" fmla="*/ 4071617 h 4281672"/>
              <a:gd name="connsiteX5" fmla="*/ 1262230 w 9168840"/>
              <a:gd name="connsiteY5" fmla="*/ 4220084 h 4281672"/>
              <a:gd name="connsiteX6" fmla="*/ 1213854 w 9168840"/>
              <a:gd name="connsiteY6" fmla="*/ 4280000 h 4281672"/>
              <a:gd name="connsiteX7" fmla="*/ 5812 w 9168840"/>
              <a:gd name="connsiteY7" fmla="*/ 4281672 h 4281672"/>
              <a:gd name="connsiteX8" fmla="*/ 6613 w 9168840"/>
              <a:gd name="connsiteY8" fmla="*/ 718270 h 4281672"/>
              <a:gd name="connsiteX9" fmla="*/ 806 w 9168840"/>
              <a:gd name="connsiteY9" fmla="*/ 0 h 4281672"/>
              <a:gd name="connsiteX0" fmla="*/ 806 w 9117878"/>
              <a:gd name="connsiteY0" fmla="*/ 0 h 4281672"/>
              <a:gd name="connsiteX1" fmla="*/ 9117878 w 9117878"/>
              <a:gd name="connsiteY1" fmla="*/ 0 h 4281672"/>
              <a:gd name="connsiteX2" fmla="*/ 9117878 w 9117878"/>
              <a:gd name="connsiteY2" fmla="*/ 4006425 h 4281672"/>
              <a:gd name="connsiteX3" fmla="*/ 1346814 w 9117878"/>
              <a:gd name="connsiteY3" fmla="*/ 4004170 h 4281672"/>
              <a:gd name="connsiteX4" fmla="*/ 1264357 w 9117878"/>
              <a:gd name="connsiteY4" fmla="*/ 4071617 h 4281672"/>
              <a:gd name="connsiteX5" fmla="*/ 1262230 w 9117878"/>
              <a:gd name="connsiteY5" fmla="*/ 4220084 h 4281672"/>
              <a:gd name="connsiteX6" fmla="*/ 1213854 w 9117878"/>
              <a:gd name="connsiteY6" fmla="*/ 4280000 h 4281672"/>
              <a:gd name="connsiteX7" fmla="*/ 5812 w 9117878"/>
              <a:gd name="connsiteY7" fmla="*/ 4281672 h 4281672"/>
              <a:gd name="connsiteX8" fmla="*/ 6613 w 9117878"/>
              <a:gd name="connsiteY8" fmla="*/ 718270 h 4281672"/>
              <a:gd name="connsiteX9" fmla="*/ 806 w 9117878"/>
              <a:gd name="connsiteY9" fmla="*/ 0 h 4281672"/>
              <a:gd name="connsiteX0" fmla="*/ 1518678 w 10635750"/>
              <a:gd name="connsiteY0" fmla="*/ 0 h 4281672"/>
              <a:gd name="connsiteX1" fmla="*/ 10635750 w 10635750"/>
              <a:gd name="connsiteY1" fmla="*/ 0 h 4281672"/>
              <a:gd name="connsiteX2" fmla="*/ 10635750 w 10635750"/>
              <a:gd name="connsiteY2" fmla="*/ 4006425 h 4281672"/>
              <a:gd name="connsiteX3" fmla="*/ 2864686 w 10635750"/>
              <a:gd name="connsiteY3" fmla="*/ 4004170 h 4281672"/>
              <a:gd name="connsiteX4" fmla="*/ 2782229 w 10635750"/>
              <a:gd name="connsiteY4" fmla="*/ 4071617 h 4281672"/>
              <a:gd name="connsiteX5" fmla="*/ 2780102 w 10635750"/>
              <a:gd name="connsiteY5" fmla="*/ 4220084 h 4281672"/>
              <a:gd name="connsiteX6" fmla="*/ 2731726 w 10635750"/>
              <a:gd name="connsiteY6" fmla="*/ 4280000 h 4281672"/>
              <a:gd name="connsiteX7" fmla="*/ 1523684 w 10635750"/>
              <a:gd name="connsiteY7" fmla="*/ 4281672 h 4281672"/>
              <a:gd name="connsiteX8" fmla="*/ 1518678 w 10635750"/>
              <a:gd name="connsiteY8" fmla="*/ 0 h 4281672"/>
              <a:gd name="connsiteX0" fmla="*/ 197169 w 9314241"/>
              <a:gd name="connsiteY0" fmla="*/ 0 h 4281672"/>
              <a:gd name="connsiteX1" fmla="*/ 9314241 w 9314241"/>
              <a:gd name="connsiteY1" fmla="*/ 0 h 4281672"/>
              <a:gd name="connsiteX2" fmla="*/ 9314241 w 9314241"/>
              <a:gd name="connsiteY2" fmla="*/ 4006425 h 4281672"/>
              <a:gd name="connsiteX3" fmla="*/ 1543177 w 9314241"/>
              <a:gd name="connsiteY3" fmla="*/ 4004170 h 4281672"/>
              <a:gd name="connsiteX4" fmla="*/ 1460720 w 9314241"/>
              <a:gd name="connsiteY4" fmla="*/ 4071617 h 4281672"/>
              <a:gd name="connsiteX5" fmla="*/ 1458593 w 9314241"/>
              <a:gd name="connsiteY5" fmla="*/ 4220084 h 4281672"/>
              <a:gd name="connsiteX6" fmla="*/ 1410217 w 9314241"/>
              <a:gd name="connsiteY6" fmla="*/ 4280000 h 4281672"/>
              <a:gd name="connsiteX7" fmla="*/ 202175 w 9314241"/>
              <a:gd name="connsiteY7" fmla="*/ 4281672 h 4281672"/>
              <a:gd name="connsiteX8" fmla="*/ 197169 w 9314241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6583"/>
              <a:gd name="connsiteX1" fmla="*/ 9117072 w 9117072"/>
              <a:gd name="connsiteY1" fmla="*/ 0 h 4286583"/>
              <a:gd name="connsiteX2" fmla="*/ 9117072 w 9117072"/>
              <a:gd name="connsiteY2" fmla="*/ 4006425 h 4286583"/>
              <a:gd name="connsiteX3" fmla="*/ 1346008 w 9117072"/>
              <a:gd name="connsiteY3" fmla="*/ 4004170 h 4286583"/>
              <a:gd name="connsiteX4" fmla="*/ 1263551 w 9117072"/>
              <a:gd name="connsiteY4" fmla="*/ 4071617 h 4286583"/>
              <a:gd name="connsiteX5" fmla="*/ 1261424 w 9117072"/>
              <a:gd name="connsiteY5" fmla="*/ 4220084 h 4286583"/>
              <a:gd name="connsiteX6" fmla="*/ 1201866 w 9117072"/>
              <a:gd name="connsiteY6" fmla="*/ 4286583 h 4286583"/>
              <a:gd name="connsiteX7" fmla="*/ 5006 w 9117072"/>
              <a:gd name="connsiteY7" fmla="*/ 4281672 h 4286583"/>
              <a:gd name="connsiteX8" fmla="*/ 0 w 9117072"/>
              <a:gd name="connsiteY8" fmla="*/ 0 h 4286583"/>
              <a:gd name="connsiteX0" fmla="*/ 0 w 9117072"/>
              <a:gd name="connsiteY0" fmla="*/ 0 h 4349117"/>
              <a:gd name="connsiteX1" fmla="*/ 9117072 w 9117072"/>
              <a:gd name="connsiteY1" fmla="*/ 0 h 4349117"/>
              <a:gd name="connsiteX2" fmla="*/ 9117072 w 9117072"/>
              <a:gd name="connsiteY2" fmla="*/ 4006425 h 4349117"/>
              <a:gd name="connsiteX3" fmla="*/ 1346008 w 9117072"/>
              <a:gd name="connsiteY3" fmla="*/ 4004170 h 4349117"/>
              <a:gd name="connsiteX4" fmla="*/ 1263551 w 9117072"/>
              <a:gd name="connsiteY4" fmla="*/ 4071617 h 4349117"/>
              <a:gd name="connsiteX5" fmla="*/ 1261424 w 9117072"/>
              <a:gd name="connsiteY5" fmla="*/ 4220084 h 4349117"/>
              <a:gd name="connsiteX6" fmla="*/ 1193480 w 9117072"/>
              <a:gd name="connsiteY6" fmla="*/ 4349117 h 4349117"/>
              <a:gd name="connsiteX7" fmla="*/ 5006 w 9117072"/>
              <a:gd name="connsiteY7" fmla="*/ 4281672 h 4349117"/>
              <a:gd name="connsiteX8" fmla="*/ 0 w 9117072"/>
              <a:gd name="connsiteY8" fmla="*/ 0 h 4349117"/>
              <a:gd name="connsiteX0" fmla="*/ 0 w 9117072"/>
              <a:gd name="connsiteY0" fmla="*/ 0 h 4286583"/>
              <a:gd name="connsiteX1" fmla="*/ 9117072 w 9117072"/>
              <a:gd name="connsiteY1" fmla="*/ 0 h 4286583"/>
              <a:gd name="connsiteX2" fmla="*/ 9117072 w 9117072"/>
              <a:gd name="connsiteY2" fmla="*/ 4006425 h 4286583"/>
              <a:gd name="connsiteX3" fmla="*/ 1346008 w 9117072"/>
              <a:gd name="connsiteY3" fmla="*/ 4004170 h 4286583"/>
              <a:gd name="connsiteX4" fmla="*/ 1263551 w 9117072"/>
              <a:gd name="connsiteY4" fmla="*/ 4071617 h 4286583"/>
              <a:gd name="connsiteX5" fmla="*/ 1261424 w 9117072"/>
              <a:gd name="connsiteY5" fmla="*/ 4220084 h 4286583"/>
              <a:gd name="connsiteX6" fmla="*/ 1196276 w 9117072"/>
              <a:gd name="connsiteY6" fmla="*/ 4286583 h 4286583"/>
              <a:gd name="connsiteX7" fmla="*/ 5006 w 9117072"/>
              <a:gd name="connsiteY7" fmla="*/ 4281672 h 4286583"/>
              <a:gd name="connsiteX8" fmla="*/ 0 w 9117072"/>
              <a:gd name="connsiteY8" fmla="*/ 0 h 4286583"/>
              <a:gd name="connsiteX0" fmla="*/ 0 w 9117072"/>
              <a:gd name="connsiteY0" fmla="*/ 0 h 4363937"/>
              <a:gd name="connsiteX1" fmla="*/ 9117072 w 9117072"/>
              <a:gd name="connsiteY1" fmla="*/ 0 h 4363937"/>
              <a:gd name="connsiteX2" fmla="*/ 9117072 w 9117072"/>
              <a:gd name="connsiteY2" fmla="*/ 4006425 h 4363937"/>
              <a:gd name="connsiteX3" fmla="*/ 1346008 w 9117072"/>
              <a:gd name="connsiteY3" fmla="*/ 4004170 h 4363937"/>
              <a:gd name="connsiteX4" fmla="*/ 1263551 w 9117072"/>
              <a:gd name="connsiteY4" fmla="*/ 4071617 h 4363937"/>
              <a:gd name="connsiteX5" fmla="*/ 1261424 w 9117072"/>
              <a:gd name="connsiteY5" fmla="*/ 4220084 h 4363937"/>
              <a:gd name="connsiteX6" fmla="*/ 1196276 w 9117072"/>
              <a:gd name="connsiteY6" fmla="*/ 4286583 h 4363937"/>
              <a:gd name="connsiteX7" fmla="*/ 5006 w 9117072"/>
              <a:gd name="connsiteY7" fmla="*/ 4281672 h 4363937"/>
              <a:gd name="connsiteX8" fmla="*/ 0 w 9117072"/>
              <a:gd name="connsiteY8" fmla="*/ 0 h 4363937"/>
              <a:gd name="connsiteX0" fmla="*/ 0 w 9117072"/>
              <a:gd name="connsiteY0" fmla="*/ 0 h 4286583"/>
              <a:gd name="connsiteX1" fmla="*/ 9117072 w 9117072"/>
              <a:gd name="connsiteY1" fmla="*/ 0 h 4286583"/>
              <a:gd name="connsiteX2" fmla="*/ 9117072 w 9117072"/>
              <a:gd name="connsiteY2" fmla="*/ 4006425 h 4286583"/>
              <a:gd name="connsiteX3" fmla="*/ 1346008 w 9117072"/>
              <a:gd name="connsiteY3" fmla="*/ 4004170 h 4286583"/>
              <a:gd name="connsiteX4" fmla="*/ 1263551 w 9117072"/>
              <a:gd name="connsiteY4" fmla="*/ 4071617 h 4286583"/>
              <a:gd name="connsiteX5" fmla="*/ 1261424 w 9117072"/>
              <a:gd name="connsiteY5" fmla="*/ 4220084 h 4286583"/>
              <a:gd name="connsiteX6" fmla="*/ 1196276 w 9117072"/>
              <a:gd name="connsiteY6" fmla="*/ 4286583 h 4286583"/>
              <a:gd name="connsiteX7" fmla="*/ 5006 w 9117072"/>
              <a:gd name="connsiteY7" fmla="*/ 4281672 h 4286583"/>
              <a:gd name="connsiteX8" fmla="*/ 0 w 9117072"/>
              <a:gd name="connsiteY8" fmla="*/ 0 h 4286583"/>
              <a:gd name="connsiteX0" fmla="*/ 0 w 9117072"/>
              <a:gd name="connsiteY0" fmla="*/ 0 h 4414942"/>
              <a:gd name="connsiteX1" fmla="*/ 9117072 w 9117072"/>
              <a:gd name="connsiteY1" fmla="*/ 0 h 4414942"/>
              <a:gd name="connsiteX2" fmla="*/ 9117072 w 9117072"/>
              <a:gd name="connsiteY2" fmla="*/ 4006425 h 4414942"/>
              <a:gd name="connsiteX3" fmla="*/ 1346008 w 9117072"/>
              <a:gd name="connsiteY3" fmla="*/ 4004170 h 4414942"/>
              <a:gd name="connsiteX4" fmla="*/ 1263551 w 9117072"/>
              <a:gd name="connsiteY4" fmla="*/ 4071617 h 4414942"/>
              <a:gd name="connsiteX5" fmla="*/ 1261424 w 9117072"/>
              <a:gd name="connsiteY5" fmla="*/ 4220084 h 4414942"/>
              <a:gd name="connsiteX6" fmla="*/ 1182298 w 9117072"/>
              <a:gd name="connsiteY6" fmla="*/ 4414942 h 4414942"/>
              <a:gd name="connsiteX7" fmla="*/ 5006 w 9117072"/>
              <a:gd name="connsiteY7" fmla="*/ 4281672 h 4414942"/>
              <a:gd name="connsiteX8" fmla="*/ 0 w 9117072"/>
              <a:gd name="connsiteY8" fmla="*/ 0 h 4414942"/>
              <a:gd name="connsiteX0" fmla="*/ 0 w 9117072"/>
              <a:gd name="connsiteY0" fmla="*/ 0 h 4283291"/>
              <a:gd name="connsiteX1" fmla="*/ 9117072 w 9117072"/>
              <a:gd name="connsiteY1" fmla="*/ 0 h 4283291"/>
              <a:gd name="connsiteX2" fmla="*/ 9117072 w 9117072"/>
              <a:gd name="connsiteY2" fmla="*/ 4006425 h 4283291"/>
              <a:gd name="connsiteX3" fmla="*/ 1346008 w 9117072"/>
              <a:gd name="connsiteY3" fmla="*/ 4004170 h 4283291"/>
              <a:gd name="connsiteX4" fmla="*/ 1263551 w 9117072"/>
              <a:gd name="connsiteY4" fmla="*/ 4071617 h 4283291"/>
              <a:gd name="connsiteX5" fmla="*/ 1261424 w 9117072"/>
              <a:gd name="connsiteY5" fmla="*/ 4220084 h 4283291"/>
              <a:gd name="connsiteX6" fmla="*/ 1204663 w 9117072"/>
              <a:gd name="connsiteY6" fmla="*/ 4283291 h 4283291"/>
              <a:gd name="connsiteX7" fmla="*/ 5006 w 9117072"/>
              <a:gd name="connsiteY7" fmla="*/ 4281672 h 4283291"/>
              <a:gd name="connsiteX8" fmla="*/ 0 w 9117072"/>
              <a:gd name="connsiteY8" fmla="*/ 0 h 4283291"/>
              <a:gd name="connsiteX0" fmla="*/ 0 w 9117072"/>
              <a:gd name="connsiteY0" fmla="*/ 0 h 4287086"/>
              <a:gd name="connsiteX1" fmla="*/ 9117072 w 9117072"/>
              <a:gd name="connsiteY1" fmla="*/ 0 h 4287086"/>
              <a:gd name="connsiteX2" fmla="*/ 9117072 w 9117072"/>
              <a:gd name="connsiteY2" fmla="*/ 4006425 h 4287086"/>
              <a:gd name="connsiteX3" fmla="*/ 1346008 w 9117072"/>
              <a:gd name="connsiteY3" fmla="*/ 4004170 h 4287086"/>
              <a:gd name="connsiteX4" fmla="*/ 1263551 w 9117072"/>
              <a:gd name="connsiteY4" fmla="*/ 4071617 h 4287086"/>
              <a:gd name="connsiteX5" fmla="*/ 1261424 w 9117072"/>
              <a:gd name="connsiteY5" fmla="*/ 4220084 h 4287086"/>
              <a:gd name="connsiteX6" fmla="*/ 1204663 w 9117072"/>
              <a:gd name="connsiteY6" fmla="*/ 4283291 h 4287086"/>
              <a:gd name="connsiteX7" fmla="*/ 5006 w 9117072"/>
              <a:gd name="connsiteY7" fmla="*/ 4281672 h 4287086"/>
              <a:gd name="connsiteX8" fmla="*/ 0 w 9117072"/>
              <a:gd name="connsiteY8" fmla="*/ 0 h 4287086"/>
              <a:gd name="connsiteX0" fmla="*/ 0 w 9117072"/>
              <a:gd name="connsiteY0" fmla="*/ 0 h 4295952"/>
              <a:gd name="connsiteX1" fmla="*/ 9117072 w 9117072"/>
              <a:gd name="connsiteY1" fmla="*/ 0 h 4295952"/>
              <a:gd name="connsiteX2" fmla="*/ 9117072 w 9117072"/>
              <a:gd name="connsiteY2" fmla="*/ 4006425 h 4295952"/>
              <a:gd name="connsiteX3" fmla="*/ 1346008 w 9117072"/>
              <a:gd name="connsiteY3" fmla="*/ 4004170 h 4295952"/>
              <a:gd name="connsiteX4" fmla="*/ 1263551 w 9117072"/>
              <a:gd name="connsiteY4" fmla="*/ 4071617 h 4295952"/>
              <a:gd name="connsiteX5" fmla="*/ 1261424 w 9117072"/>
              <a:gd name="connsiteY5" fmla="*/ 4220084 h 4295952"/>
              <a:gd name="connsiteX6" fmla="*/ 1204663 w 9117072"/>
              <a:gd name="connsiteY6" fmla="*/ 4283291 h 4295952"/>
              <a:gd name="connsiteX7" fmla="*/ 5006 w 9117072"/>
              <a:gd name="connsiteY7" fmla="*/ 4281672 h 4295952"/>
              <a:gd name="connsiteX8" fmla="*/ 0 w 9117072"/>
              <a:gd name="connsiteY8" fmla="*/ 0 h 4295952"/>
              <a:gd name="connsiteX0" fmla="*/ 0 w 9117072"/>
              <a:gd name="connsiteY0" fmla="*/ 0 h 4287086"/>
              <a:gd name="connsiteX1" fmla="*/ 9117072 w 9117072"/>
              <a:gd name="connsiteY1" fmla="*/ 0 h 4287086"/>
              <a:gd name="connsiteX2" fmla="*/ 9117072 w 9117072"/>
              <a:gd name="connsiteY2" fmla="*/ 4006425 h 4287086"/>
              <a:gd name="connsiteX3" fmla="*/ 1346008 w 9117072"/>
              <a:gd name="connsiteY3" fmla="*/ 4004170 h 4287086"/>
              <a:gd name="connsiteX4" fmla="*/ 1263551 w 9117072"/>
              <a:gd name="connsiteY4" fmla="*/ 4071617 h 4287086"/>
              <a:gd name="connsiteX5" fmla="*/ 1261424 w 9117072"/>
              <a:gd name="connsiteY5" fmla="*/ 4220084 h 4287086"/>
              <a:gd name="connsiteX6" fmla="*/ 1204663 w 9117072"/>
              <a:gd name="connsiteY6" fmla="*/ 4283291 h 4287086"/>
              <a:gd name="connsiteX7" fmla="*/ 5006 w 9117072"/>
              <a:gd name="connsiteY7" fmla="*/ 4281672 h 4287086"/>
              <a:gd name="connsiteX8" fmla="*/ 0 w 9117072"/>
              <a:gd name="connsiteY8" fmla="*/ 0 h 4287086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419581 w 9117072"/>
              <a:gd name="connsiteY3" fmla="*/ 4006964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419581 w 9117072"/>
              <a:gd name="connsiteY3" fmla="*/ 4006964 h 4286078"/>
              <a:gd name="connsiteX4" fmla="*/ 1346616 w 9117072"/>
              <a:gd name="connsiteY4" fmla="*/ 4082794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419581 w 9117072"/>
              <a:gd name="connsiteY3" fmla="*/ 4006964 h 4286078"/>
              <a:gd name="connsiteX4" fmla="*/ 1346616 w 9117072"/>
              <a:gd name="connsiteY4" fmla="*/ 4082794 h 4286078"/>
              <a:gd name="connsiteX5" fmla="*/ 1349658 w 9117072"/>
              <a:gd name="connsiteY5" fmla="*/ 4242437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9581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81672 h 4294461"/>
              <a:gd name="connsiteX8" fmla="*/ 0 w 9117072"/>
              <a:gd name="connsiteY8" fmla="*/ 0 h 4294461"/>
              <a:gd name="connsiteX0" fmla="*/ 0 w 9117072"/>
              <a:gd name="connsiteY0" fmla="*/ 0 h 4298976"/>
              <a:gd name="connsiteX1" fmla="*/ 9117072 w 9117072"/>
              <a:gd name="connsiteY1" fmla="*/ 0 h 4298976"/>
              <a:gd name="connsiteX2" fmla="*/ 9117072 w 9117072"/>
              <a:gd name="connsiteY2" fmla="*/ 4006425 h 4298976"/>
              <a:gd name="connsiteX3" fmla="*/ 1419581 w 9117072"/>
              <a:gd name="connsiteY3" fmla="*/ 4006964 h 4298976"/>
              <a:gd name="connsiteX4" fmla="*/ 1346616 w 9117072"/>
              <a:gd name="connsiteY4" fmla="*/ 4082794 h 4298976"/>
              <a:gd name="connsiteX5" fmla="*/ 1349658 w 9117072"/>
              <a:gd name="connsiteY5" fmla="*/ 4242437 h 4298976"/>
              <a:gd name="connsiteX6" fmla="*/ 1294848 w 9117072"/>
              <a:gd name="connsiteY6" fmla="*/ 4291674 h 4298976"/>
              <a:gd name="connsiteX7" fmla="*/ 3568 w 9117072"/>
              <a:gd name="connsiteY7" fmla="*/ 4298436 h 4298976"/>
              <a:gd name="connsiteX8" fmla="*/ 0 w 9117072"/>
              <a:gd name="connsiteY8" fmla="*/ 0 h 4298976"/>
              <a:gd name="connsiteX0" fmla="*/ 0 w 9117072"/>
              <a:gd name="connsiteY0" fmla="*/ 0 h 4296182"/>
              <a:gd name="connsiteX1" fmla="*/ 9117072 w 9117072"/>
              <a:gd name="connsiteY1" fmla="*/ 0 h 4296182"/>
              <a:gd name="connsiteX2" fmla="*/ 9117072 w 9117072"/>
              <a:gd name="connsiteY2" fmla="*/ 4006425 h 4296182"/>
              <a:gd name="connsiteX3" fmla="*/ 1419581 w 9117072"/>
              <a:gd name="connsiteY3" fmla="*/ 4006964 h 4296182"/>
              <a:gd name="connsiteX4" fmla="*/ 1346616 w 9117072"/>
              <a:gd name="connsiteY4" fmla="*/ 4082794 h 4296182"/>
              <a:gd name="connsiteX5" fmla="*/ 1349658 w 9117072"/>
              <a:gd name="connsiteY5" fmla="*/ 4242437 h 4296182"/>
              <a:gd name="connsiteX6" fmla="*/ 1294848 w 9117072"/>
              <a:gd name="connsiteY6" fmla="*/ 4291674 h 4296182"/>
              <a:gd name="connsiteX7" fmla="*/ 3568 w 9117072"/>
              <a:gd name="connsiteY7" fmla="*/ 4295642 h 4296182"/>
              <a:gd name="connsiteX8" fmla="*/ 0 w 9117072"/>
              <a:gd name="connsiteY8" fmla="*/ 0 h 4296182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9581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92848 h 4294461"/>
              <a:gd name="connsiteX8" fmla="*/ 0 w 9117072"/>
              <a:gd name="connsiteY8" fmla="*/ 0 h 4294461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9581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92848 h 4294461"/>
              <a:gd name="connsiteX8" fmla="*/ 0 w 9117072"/>
              <a:gd name="connsiteY8" fmla="*/ 0 h 4294461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0087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92848 h 4294461"/>
              <a:gd name="connsiteX8" fmla="*/ 0 w 9117072"/>
              <a:gd name="connsiteY8" fmla="*/ 0 h 4294461"/>
              <a:gd name="connsiteX0" fmla="*/ 0 w 9117072"/>
              <a:gd name="connsiteY0" fmla="*/ 0 h 4293963"/>
              <a:gd name="connsiteX1" fmla="*/ 9117072 w 9117072"/>
              <a:gd name="connsiteY1" fmla="*/ 0 h 4293963"/>
              <a:gd name="connsiteX2" fmla="*/ 9117072 w 9117072"/>
              <a:gd name="connsiteY2" fmla="*/ 4006425 h 4293963"/>
              <a:gd name="connsiteX3" fmla="*/ 1410087 w 9117072"/>
              <a:gd name="connsiteY3" fmla="*/ 4006964 h 4293963"/>
              <a:gd name="connsiteX4" fmla="*/ 1346616 w 9117072"/>
              <a:gd name="connsiteY4" fmla="*/ 4082794 h 4293963"/>
              <a:gd name="connsiteX5" fmla="*/ 1349658 w 9117072"/>
              <a:gd name="connsiteY5" fmla="*/ 4242437 h 4293963"/>
              <a:gd name="connsiteX6" fmla="*/ 1294848 w 9117072"/>
              <a:gd name="connsiteY6" fmla="*/ 4291674 h 4293963"/>
              <a:gd name="connsiteX7" fmla="*/ 3568 w 9117072"/>
              <a:gd name="connsiteY7" fmla="*/ 4292848 h 4293963"/>
              <a:gd name="connsiteX8" fmla="*/ 0 w 9117072"/>
              <a:gd name="connsiteY8" fmla="*/ 0 h 4293963"/>
              <a:gd name="connsiteX0" fmla="*/ 0 w 9117072"/>
              <a:gd name="connsiteY0" fmla="*/ 0 h 4293964"/>
              <a:gd name="connsiteX1" fmla="*/ 9117072 w 9117072"/>
              <a:gd name="connsiteY1" fmla="*/ 0 h 4293964"/>
              <a:gd name="connsiteX2" fmla="*/ 9117072 w 9117072"/>
              <a:gd name="connsiteY2" fmla="*/ 4006425 h 4293964"/>
              <a:gd name="connsiteX3" fmla="*/ 1410087 w 9117072"/>
              <a:gd name="connsiteY3" fmla="*/ 4006964 h 4293964"/>
              <a:gd name="connsiteX4" fmla="*/ 1346616 w 9117072"/>
              <a:gd name="connsiteY4" fmla="*/ 4077205 h 4293964"/>
              <a:gd name="connsiteX5" fmla="*/ 1349658 w 9117072"/>
              <a:gd name="connsiteY5" fmla="*/ 4242437 h 4293964"/>
              <a:gd name="connsiteX6" fmla="*/ 1294848 w 9117072"/>
              <a:gd name="connsiteY6" fmla="*/ 4291674 h 4293964"/>
              <a:gd name="connsiteX7" fmla="*/ 3568 w 9117072"/>
              <a:gd name="connsiteY7" fmla="*/ 4292848 h 4293964"/>
              <a:gd name="connsiteX8" fmla="*/ 0 w 9117072"/>
              <a:gd name="connsiteY8" fmla="*/ 0 h 4293964"/>
              <a:gd name="connsiteX0" fmla="*/ 0 w 9117072"/>
              <a:gd name="connsiteY0" fmla="*/ 0 h 4293964"/>
              <a:gd name="connsiteX1" fmla="*/ 9117072 w 9117072"/>
              <a:gd name="connsiteY1" fmla="*/ 0 h 4293964"/>
              <a:gd name="connsiteX2" fmla="*/ 9117072 w 9117072"/>
              <a:gd name="connsiteY2" fmla="*/ 4006425 h 4293964"/>
              <a:gd name="connsiteX3" fmla="*/ 1410087 w 9117072"/>
              <a:gd name="connsiteY3" fmla="*/ 4006964 h 4293964"/>
              <a:gd name="connsiteX4" fmla="*/ 1351363 w 9117072"/>
              <a:gd name="connsiteY4" fmla="*/ 4085589 h 4293964"/>
              <a:gd name="connsiteX5" fmla="*/ 1349658 w 9117072"/>
              <a:gd name="connsiteY5" fmla="*/ 4242437 h 4293964"/>
              <a:gd name="connsiteX6" fmla="*/ 1294848 w 9117072"/>
              <a:gd name="connsiteY6" fmla="*/ 4291674 h 4293964"/>
              <a:gd name="connsiteX7" fmla="*/ 3568 w 9117072"/>
              <a:gd name="connsiteY7" fmla="*/ 4292848 h 4293964"/>
              <a:gd name="connsiteX8" fmla="*/ 0 w 9117072"/>
              <a:gd name="connsiteY8" fmla="*/ 0 h 4293964"/>
              <a:gd name="connsiteX0" fmla="*/ 0 w 9117072"/>
              <a:gd name="connsiteY0" fmla="*/ 0 h 4293964"/>
              <a:gd name="connsiteX1" fmla="*/ 9117072 w 9117072"/>
              <a:gd name="connsiteY1" fmla="*/ 0 h 4293964"/>
              <a:gd name="connsiteX2" fmla="*/ 9117072 w 9117072"/>
              <a:gd name="connsiteY2" fmla="*/ 4006425 h 4293964"/>
              <a:gd name="connsiteX3" fmla="*/ 1410087 w 9117072"/>
              <a:gd name="connsiteY3" fmla="*/ 4006964 h 4293964"/>
              <a:gd name="connsiteX4" fmla="*/ 1351363 w 9117072"/>
              <a:gd name="connsiteY4" fmla="*/ 4085589 h 4293964"/>
              <a:gd name="connsiteX5" fmla="*/ 1349658 w 9117072"/>
              <a:gd name="connsiteY5" fmla="*/ 4242437 h 4293964"/>
              <a:gd name="connsiteX6" fmla="*/ 1294848 w 9117072"/>
              <a:gd name="connsiteY6" fmla="*/ 4291674 h 4293964"/>
              <a:gd name="connsiteX7" fmla="*/ 3568 w 9117072"/>
              <a:gd name="connsiteY7" fmla="*/ 4292848 h 4293964"/>
              <a:gd name="connsiteX8" fmla="*/ 0 w 9117072"/>
              <a:gd name="connsiteY8" fmla="*/ 0 h 429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17072" h="4293964">
                <a:moveTo>
                  <a:pt x="0" y="0"/>
                </a:moveTo>
                <a:lnTo>
                  <a:pt x="9117072" y="0"/>
                </a:lnTo>
                <a:lnTo>
                  <a:pt x="9117072" y="4006425"/>
                </a:lnTo>
                <a:lnTo>
                  <a:pt x="1410087" y="4006964"/>
                </a:lnTo>
                <a:cubicBezTo>
                  <a:pt x="1362013" y="4011137"/>
                  <a:pt x="1351017" y="4033148"/>
                  <a:pt x="1351363" y="4085589"/>
                </a:cubicBezTo>
                <a:cubicBezTo>
                  <a:pt x="1351711" y="4151196"/>
                  <a:pt x="1351391" y="4200554"/>
                  <a:pt x="1349658" y="4242437"/>
                </a:cubicBezTo>
                <a:cubicBezTo>
                  <a:pt x="1347925" y="4284320"/>
                  <a:pt x="1334479" y="4289384"/>
                  <a:pt x="1294848" y="4291674"/>
                </a:cubicBezTo>
                <a:cubicBezTo>
                  <a:pt x="1255217" y="4293964"/>
                  <a:pt x="403454" y="4293388"/>
                  <a:pt x="3568" y="4292848"/>
                </a:cubicBezTo>
                <a:cubicBezTo>
                  <a:pt x="1761" y="3267521"/>
                  <a:pt x="239" y="1086814"/>
                  <a:pt x="0" y="0"/>
                </a:cubicBezTo>
                <a:close/>
              </a:path>
            </a:pathLst>
          </a:custGeom>
        </p:spPr>
        <p:txBody>
          <a:bodyPr/>
          <a:lstStyle>
            <a:lvl1pPr>
              <a:defRPr lang="en-GB" dirty="0"/>
            </a:lvl1pPr>
          </a:lstStyle>
          <a:p>
            <a:endParaRPr lang="en-GB" dirty="0"/>
          </a:p>
        </p:txBody>
      </p:sp>
      <p:sp>
        <p:nvSpPr>
          <p:cNvPr id="9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31485"/>
            <a:ext cx="6935788" cy="668339"/>
          </a:xfrm>
        </p:spPr>
        <p:txBody>
          <a:bodyPr/>
          <a:lstStyle/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2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2015-11-12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4" y="629949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4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8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422404"/>
            <a:ext cx="6935788" cy="42386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31485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2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2015-11-12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4" y="629949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4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514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2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2015-11-12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4" y="629949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4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847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5" y="344488"/>
            <a:ext cx="514350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422401"/>
            <a:ext cx="6935788" cy="4238624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14" name="Rubrik 1"/>
          <p:cNvSpPr>
            <a:spLocks noGrp="1"/>
          </p:cNvSpPr>
          <p:nvPr>
            <p:ph type="title"/>
          </p:nvPr>
        </p:nvSpPr>
        <p:spPr>
          <a:xfrm>
            <a:off x="1619250" y="431485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2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>
                <a:solidFill>
                  <a:prstClr val="black"/>
                </a:solidFill>
              </a:rPr>
              <a:pPr/>
              <a:t>2015-11-12</a:t>
            </a:fld>
            <a:endParaRPr lang="sv-SE">
              <a:solidFill>
                <a:prstClr val="black"/>
              </a:solidFill>
            </a:endParaRPr>
          </a:p>
        </p:txBody>
      </p:sp>
      <p:sp>
        <p:nvSpPr>
          <p:cNvPr id="13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4" y="6299492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>
                <a:solidFill>
                  <a:prstClr val="black"/>
                </a:solidFill>
              </a:rPr>
              <a:pPr/>
              <a:t>‹#›</a:t>
            </a:fld>
            <a:endParaRPr lang="sv-SE">
              <a:solidFill>
                <a:prstClr val="black"/>
              </a:solidFill>
            </a:endParaRPr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4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748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404869"/>
            <a:ext cx="6935788" cy="668339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42"/>
            <a:ext cx="6935788" cy="4078287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2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2015-11-12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4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336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3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4" y="344489"/>
            <a:ext cx="603657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8" name="AutoShape 14"/>
          <p:cNvSpPr>
            <a:spLocks noChangeAspect="1" noChangeArrowheads="1" noTextEdit="1"/>
          </p:cNvSpPr>
          <p:nvPr userDrawn="1"/>
        </p:nvSpPr>
        <p:spPr bwMode="auto">
          <a:xfrm>
            <a:off x="-3582988" y="4066117"/>
            <a:ext cx="14508163" cy="232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>
              <a:solidFill>
                <a:prstClr val="black"/>
              </a:solidFill>
            </a:endParaRPr>
          </a:p>
        </p:txBody>
      </p:sp>
      <p:grpSp>
        <p:nvGrpSpPr>
          <p:cNvPr id="29" name="Grupp 28"/>
          <p:cNvGrpSpPr/>
          <p:nvPr userDrawn="1"/>
        </p:nvGrpSpPr>
        <p:grpSpPr>
          <a:xfrm>
            <a:off x="0" y="3613149"/>
            <a:ext cx="9144000" cy="3244851"/>
            <a:chOff x="0" y="2709862"/>
            <a:chExt cx="9144000" cy="2433638"/>
          </a:xfrm>
        </p:grpSpPr>
        <p:sp>
          <p:nvSpPr>
            <p:cNvPr id="14" name="Rektangel 13"/>
            <p:cNvSpPr/>
            <p:nvPr userDrawn="1"/>
          </p:nvSpPr>
          <p:spPr bwMode="gray">
            <a:xfrm>
              <a:off x="0" y="2709862"/>
              <a:ext cx="9144000" cy="2433638"/>
            </a:xfrm>
            <a:prstGeom prst="rect">
              <a:avLst/>
            </a:prstGeom>
            <a:solidFill>
              <a:srgbClr val="62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23" name="Grupp 22"/>
            <p:cNvGrpSpPr/>
            <p:nvPr userDrawn="1"/>
          </p:nvGrpSpPr>
          <p:grpSpPr>
            <a:xfrm>
              <a:off x="0" y="3052732"/>
              <a:ext cx="9144000" cy="1744661"/>
              <a:chOff x="900907" y="2551188"/>
              <a:chExt cx="9144000" cy="1744661"/>
            </a:xfrm>
          </p:grpSpPr>
          <p:sp>
            <p:nvSpPr>
              <p:cNvPr id="24" name="Rektangel 4"/>
              <p:cNvSpPr/>
              <p:nvPr userDrawn="1"/>
            </p:nvSpPr>
            <p:spPr>
              <a:xfrm>
                <a:off x="900907" y="3979937"/>
                <a:ext cx="9144000" cy="252412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252412">
                    <a:moveTo>
                      <a:pt x="1395140" y="0"/>
                    </a:moveTo>
                    <a:cubicBezTo>
                      <a:pt x="7995403" y="0"/>
                      <a:pt x="7995403" y="0"/>
                      <a:pt x="7995403" y="0"/>
                    </a:cubicBezTo>
                    <a:cubicBezTo>
                      <a:pt x="8024494" y="0"/>
                      <a:pt x="8046740" y="22171"/>
                      <a:pt x="8046740" y="51165"/>
                    </a:cubicBezTo>
                    <a:cubicBezTo>
                      <a:pt x="8046740" y="201248"/>
                      <a:pt x="8046740" y="201248"/>
                      <a:pt x="8046740" y="201248"/>
                    </a:cubicBezTo>
                    <a:cubicBezTo>
                      <a:pt x="8046740" y="225124"/>
                      <a:pt x="8067275" y="245590"/>
                      <a:pt x="8091233" y="245590"/>
                    </a:cubicBezTo>
                    <a:cubicBezTo>
                      <a:pt x="8497615" y="245590"/>
                      <a:pt x="8845755" y="245590"/>
                      <a:pt x="9144000" y="245590"/>
                    </a:cubicBezTo>
                    <a:lnTo>
                      <a:pt x="9144000" y="252412"/>
                    </a:lnTo>
                    <a:cubicBezTo>
                      <a:pt x="8091233" y="252412"/>
                      <a:pt x="8091233" y="252412"/>
                      <a:pt x="8091233" y="252412"/>
                    </a:cubicBezTo>
                    <a:cubicBezTo>
                      <a:pt x="8063853" y="252412"/>
                      <a:pt x="8039895" y="228535"/>
                      <a:pt x="8039895" y="201248"/>
                    </a:cubicBezTo>
                    <a:cubicBezTo>
                      <a:pt x="8039895" y="51165"/>
                      <a:pt x="8039895" y="51165"/>
                      <a:pt x="8039895" y="51165"/>
                    </a:cubicBezTo>
                    <a:cubicBezTo>
                      <a:pt x="8039895" y="27288"/>
                      <a:pt x="8019361" y="6822"/>
                      <a:pt x="7995403" y="6822"/>
                    </a:cubicBezTo>
                    <a:cubicBezTo>
                      <a:pt x="1395140" y="6822"/>
                      <a:pt x="1395140" y="6822"/>
                      <a:pt x="1395140" y="6822"/>
                    </a:cubicBezTo>
                    <a:cubicBezTo>
                      <a:pt x="1371183" y="6822"/>
                      <a:pt x="1350648" y="27288"/>
                      <a:pt x="1350648" y="51165"/>
                    </a:cubicBezTo>
                    <a:cubicBezTo>
                      <a:pt x="1350648" y="197837"/>
                      <a:pt x="1350648" y="197837"/>
                      <a:pt x="1350648" y="197837"/>
                    </a:cubicBezTo>
                    <a:cubicBezTo>
                      <a:pt x="1350648" y="226830"/>
                      <a:pt x="1328402" y="249001"/>
                      <a:pt x="1299311" y="249001"/>
                    </a:cubicBezTo>
                    <a:cubicBezTo>
                      <a:pt x="796791" y="249001"/>
                      <a:pt x="367217" y="249001"/>
                      <a:pt x="0" y="249001"/>
                    </a:cubicBezTo>
                    <a:lnTo>
                      <a:pt x="0" y="242179"/>
                    </a:lnTo>
                    <a:cubicBezTo>
                      <a:pt x="1299311" y="242179"/>
                      <a:pt x="1299311" y="242179"/>
                      <a:pt x="1299311" y="242179"/>
                    </a:cubicBezTo>
                    <a:cubicBezTo>
                      <a:pt x="1324979" y="242179"/>
                      <a:pt x="1343803" y="223419"/>
                      <a:pt x="1343803" y="197837"/>
                    </a:cubicBezTo>
                    <a:cubicBezTo>
                      <a:pt x="1343803" y="51165"/>
                      <a:pt x="1343803" y="51165"/>
                      <a:pt x="1343803" y="51165"/>
                    </a:cubicBezTo>
                    <a:cubicBezTo>
                      <a:pt x="1343803" y="22171"/>
                      <a:pt x="1367761" y="0"/>
                      <a:pt x="139514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Rektangel 10"/>
              <p:cNvSpPr/>
              <p:nvPr userDrawn="1"/>
            </p:nvSpPr>
            <p:spPr>
              <a:xfrm>
                <a:off x="900907" y="2841700"/>
                <a:ext cx="9144000" cy="840441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840441">
                    <a:moveTo>
                      <a:pt x="7625775" y="0"/>
                    </a:moveTo>
                    <a:cubicBezTo>
                      <a:pt x="8520853" y="0"/>
                      <a:pt x="8943978" y="0"/>
                      <a:pt x="9144000" y="0"/>
                    </a:cubicBezTo>
                    <a:lnTo>
                      <a:pt x="9144000" y="6847"/>
                    </a:lnTo>
                    <a:cubicBezTo>
                      <a:pt x="7625775" y="6847"/>
                      <a:pt x="7625775" y="6847"/>
                      <a:pt x="7625775" y="6847"/>
                    </a:cubicBezTo>
                    <a:cubicBezTo>
                      <a:pt x="7600106" y="6847"/>
                      <a:pt x="7581282" y="27387"/>
                      <a:pt x="7581282" y="51351"/>
                    </a:cubicBezTo>
                    <a:cubicBezTo>
                      <a:pt x="7581282" y="534048"/>
                      <a:pt x="7581282" y="534048"/>
                      <a:pt x="7581282" y="534048"/>
                    </a:cubicBezTo>
                    <a:cubicBezTo>
                      <a:pt x="7581282" y="561435"/>
                      <a:pt x="7557325" y="585399"/>
                      <a:pt x="7529945" y="585399"/>
                    </a:cubicBezTo>
                    <a:cubicBezTo>
                      <a:pt x="6551114" y="585399"/>
                      <a:pt x="6551114" y="585399"/>
                      <a:pt x="6551114" y="585399"/>
                    </a:cubicBezTo>
                    <a:cubicBezTo>
                      <a:pt x="6523734" y="585399"/>
                      <a:pt x="6499777" y="561435"/>
                      <a:pt x="6499777" y="534048"/>
                    </a:cubicBezTo>
                    <a:cubicBezTo>
                      <a:pt x="6499777" y="371437"/>
                      <a:pt x="6499777" y="371437"/>
                      <a:pt x="6499777" y="371437"/>
                    </a:cubicBezTo>
                    <a:cubicBezTo>
                      <a:pt x="6499777" y="345762"/>
                      <a:pt x="6480953" y="326933"/>
                      <a:pt x="6455285" y="326933"/>
                    </a:cubicBezTo>
                    <a:cubicBezTo>
                      <a:pt x="3746388" y="326933"/>
                      <a:pt x="3746388" y="326933"/>
                      <a:pt x="3746388" y="326933"/>
                    </a:cubicBezTo>
                    <a:cubicBezTo>
                      <a:pt x="3720719" y="326933"/>
                      <a:pt x="3701896" y="345762"/>
                      <a:pt x="3701896" y="371437"/>
                    </a:cubicBezTo>
                    <a:cubicBezTo>
                      <a:pt x="3701896" y="789090"/>
                      <a:pt x="3701896" y="789090"/>
                      <a:pt x="3701896" y="789090"/>
                    </a:cubicBezTo>
                    <a:cubicBezTo>
                      <a:pt x="3701896" y="816477"/>
                      <a:pt x="3677938" y="840441"/>
                      <a:pt x="3650558" y="840441"/>
                    </a:cubicBezTo>
                    <a:cubicBezTo>
                      <a:pt x="1088828" y="840441"/>
                      <a:pt x="1088828" y="840441"/>
                      <a:pt x="1088828" y="840441"/>
                    </a:cubicBezTo>
                    <a:cubicBezTo>
                      <a:pt x="1059737" y="840441"/>
                      <a:pt x="1037491" y="816477"/>
                      <a:pt x="1037491" y="789090"/>
                    </a:cubicBezTo>
                    <a:cubicBezTo>
                      <a:pt x="1037491" y="65044"/>
                      <a:pt x="1037491" y="65044"/>
                      <a:pt x="1037491" y="65044"/>
                    </a:cubicBezTo>
                    <a:cubicBezTo>
                      <a:pt x="1037491" y="41081"/>
                      <a:pt x="1016956" y="20540"/>
                      <a:pt x="992998" y="20540"/>
                    </a:cubicBezTo>
                    <a:cubicBezTo>
                      <a:pt x="542461" y="20540"/>
                      <a:pt x="224457" y="20540"/>
                      <a:pt x="0" y="20540"/>
                    </a:cubicBezTo>
                    <a:lnTo>
                      <a:pt x="0" y="13694"/>
                    </a:lnTo>
                    <a:cubicBezTo>
                      <a:pt x="992998" y="13694"/>
                      <a:pt x="992998" y="13694"/>
                      <a:pt x="992998" y="13694"/>
                    </a:cubicBezTo>
                    <a:cubicBezTo>
                      <a:pt x="1020378" y="13694"/>
                      <a:pt x="1044336" y="37657"/>
                      <a:pt x="1044336" y="65044"/>
                    </a:cubicBezTo>
                    <a:cubicBezTo>
                      <a:pt x="1044336" y="789090"/>
                      <a:pt x="1044336" y="789090"/>
                      <a:pt x="1044336" y="789090"/>
                    </a:cubicBezTo>
                    <a:cubicBezTo>
                      <a:pt x="1044336" y="813054"/>
                      <a:pt x="1063159" y="833594"/>
                      <a:pt x="1088828" y="833594"/>
                    </a:cubicBezTo>
                    <a:cubicBezTo>
                      <a:pt x="3650558" y="833594"/>
                      <a:pt x="3650558" y="833594"/>
                      <a:pt x="3650558" y="833594"/>
                    </a:cubicBezTo>
                    <a:cubicBezTo>
                      <a:pt x="3674516" y="833594"/>
                      <a:pt x="3695051" y="813054"/>
                      <a:pt x="3695051" y="789090"/>
                    </a:cubicBezTo>
                    <a:cubicBezTo>
                      <a:pt x="3695051" y="371437"/>
                      <a:pt x="3695051" y="371437"/>
                      <a:pt x="3695051" y="371437"/>
                    </a:cubicBezTo>
                    <a:cubicBezTo>
                      <a:pt x="3695051" y="342339"/>
                      <a:pt x="3717297" y="320087"/>
                      <a:pt x="3746388" y="320087"/>
                    </a:cubicBezTo>
                    <a:cubicBezTo>
                      <a:pt x="6455285" y="320087"/>
                      <a:pt x="6455285" y="320087"/>
                      <a:pt x="6455285" y="320087"/>
                    </a:cubicBezTo>
                    <a:cubicBezTo>
                      <a:pt x="6484376" y="320087"/>
                      <a:pt x="6506622" y="342339"/>
                      <a:pt x="6506622" y="371437"/>
                    </a:cubicBezTo>
                    <a:cubicBezTo>
                      <a:pt x="6506622" y="534048"/>
                      <a:pt x="6506622" y="534048"/>
                      <a:pt x="6506622" y="534048"/>
                    </a:cubicBezTo>
                    <a:cubicBezTo>
                      <a:pt x="6506622" y="558012"/>
                      <a:pt x="6527157" y="578552"/>
                      <a:pt x="6551114" y="578552"/>
                    </a:cubicBezTo>
                    <a:cubicBezTo>
                      <a:pt x="7529945" y="578552"/>
                      <a:pt x="7529945" y="578552"/>
                      <a:pt x="7529945" y="578552"/>
                    </a:cubicBezTo>
                    <a:cubicBezTo>
                      <a:pt x="7553903" y="578552"/>
                      <a:pt x="7574437" y="558012"/>
                      <a:pt x="7574437" y="534048"/>
                    </a:cubicBezTo>
                    <a:cubicBezTo>
                      <a:pt x="7574437" y="51351"/>
                      <a:pt x="7574437" y="51351"/>
                      <a:pt x="7574437" y="51351"/>
                    </a:cubicBezTo>
                    <a:cubicBezTo>
                      <a:pt x="7574437" y="23964"/>
                      <a:pt x="7596684" y="0"/>
                      <a:pt x="7625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Rektangel 11"/>
              <p:cNvSpPr/>
              <p:nvPr userDrawn="1"/>
            </p:nvSpPr>
            <p:spPr>
              <a:xfrm>
                <a:off x="900907" y="2551188"/>
                <a:ext cx="9144000" cy="922337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922337">
                    <a:moveTo>
                      <a:pt x="5562016" y="0"/>
                    </a:moveTo>
                    <a:cubicBezTo>
                      <a:pt x="6735929" y="0"/>
                      <a:pt x="6735929" y="0"/>
                      <a:pt x="6735929" y="0"/>
                    </a:cubicBezTo>
                    <a:cubicBezTo>
                      <a:pt x="6765020" y="0"/>
                      <a:pt x="6787266" y="22246"/>
                      <a:pt x="6787266" y="51336"/>
                    </a:cubicBezTo>
                    <a:cubicBezTo>
                      <a:pt x="6787266" y="658812"/>
                      <a:pt x="6787266" y="658812"/>
                      <a:pt x="6787266" y="658812"/>
                    </a:cubicBezTo>
                    <a:cubicBezTo>
                      <a:pt x="6787266" y="684480"/>
                      <a:pt x="6807801" y="703303"/>
                      <a:pt x="6831758" y="703303"/>
                    </a:cubicBezTo>
                    <a:cubicBezTo>
                      <a:pt x="8616584" y="703303"/>
                      <a:pt x="8616584" y="703303"/>
                      <a:pt x="8616584" y="703303"/>
                    </a:cubicBezTo>
                    <a:cubicBezTo>
                      <a:pt x="8640542" y="703303"/>
                      <a:pt x="8661077" y="684480"/>
                      <a:pt x="8661077" y="658812"/>
                    </a:cubicBezTo>
                    <a:cubicBezTo>
                      <a:pt x="8661077" y="193366"/>
                      <a:pt x="8661077" y="193366"/>
                      <a:pt x="8661077" y="193366"/>
                    </a:cubicBezTo>
                    <a:cubicBezTo>
                      <a:pt x="8661077" y="165987"/>
                      <a:pt x="8683323" y="142030"/>
                      <a:pt x="8712414" y="142030"/>
                    </a:cubicBezTo>
                    <a:cubicBezTo>
                      <a:pt x="8866788" y="142030"/>
                      <a:pt x="9010400" y="142030"/>
                      <a:pt x="9144000" y="142030"/>
                    </a:cubicBezTo>
                    <a:lnTo>
                      <a:pt x="9144000" y="148875"/>
                    </a:lnTo>
                    <a:cubicBezTo>
                      <a:pt x="8712414" y="148875"/>
                      <a:pt x="8712414" y="148875"/>
                      <a:pt x="8712414" y="148875"/>
                    </a:cubicBezTo>
                    <a:cubicBezTo>
                      <a:pt x="8686745" y="148875"/>
                      <a:pt x="8667922" y="169409"/>
                      <a:pt x="8667922" y="193366"/>
                    </a:cubicBezTo>
                    <a:cubicBezTo>
                      <a:pt x="8667922" y="658812"/>
                      <a:pt x="8667922" y="658812"/>
                      <a:pt x="8667922" y="658812"/>
                    </a:cubicBezTo>
                    <a:cubicBezTo>
                      <a:pt x="8667922" y="687903"/>
                      <a:pt x="8643964" y="710148"/>
                      <a:pt x="8616584" y="710148"/>
                    </a:cubicBezTo>
                    <a:cubicBezTo>
                      <a:pt x="6831758" y="710148"/>
                      <a:pt x="6831758" y="710148"/>
                      <a:pt x="6831758" y="710148"/>
                    </a:cubicBezTo>
                    <a:cubicBezTo>
                      <a:pt x="6804378" y="710148"/>
                      <a:pt x="6780421" y="687903"/>
                      <a:pt x="6780421" y="658812"/>
                    </a:cubicBezTo>
                    <a:cubicBezTo>
                      <a:pt x="6780421" y="51336"/>
                      <a:pt x="6780421" y="51336"/>
                      <a:pt x="6780421" y="51336"/>
                    </a:cubicBezTo>
                    <a:cubicBezTo>
                      <a:pt x="6780421" y="27379"/>
                      <a:pt x="6761597" y="6845"/>
                      <a:pt x="6735929" y="6845"/>
                    </a:cubicBezTo>
                    <a:cubicBezTo>
                      <a:pt x="5562016" y="6845"/>
                      <a:pt x="5562016" y="6845"/>
                      <a:pt x="5562016" y="6845"/>
                    </a:cubicBezTo>
                    <a:cubicBezTo>
                      <a:pt x="5538059" y="6845"/>
                      <a:pt x="5517524" y="27379"/>
                      <a:pt x="5517524" y="51336"/>
                    </a:cubicBezTo>
                    <a:cubicBezTo>
                      <a:pt x="5517524" y="773463"/>
                      <a:pt x="5517524" y="773463"/>
                      <a:pt x="5517524" y="773463"/>
                    </a:cubicBezTo>
                    <a:cubicBezTo>
                      <a:pt x="5517524" y="802553"/>
                      <a:pt x="5495278" y="824799"/>
                      <a:pt x="5467898" y="824799"/>
                    </a:cubicBezTo>
                    <a:cubicBezTo>
                      <a:pt x="1906802" y="824799"/>
                      <a:pt x="1906802" y="824799"/>
                      <a:pt x="1906802" y="824799"/>
                    </a:cubicBezTo>
                    <a:cubicBezTo>
                      <a:pt x="1879422" y="824799"/>
                      <a:pt x="1855465" y="802553"/>
                      <a:pt x="1855465" y="773463"/>
                    </a:cubicBezTo>
                    <a:cubicBezTo>
                      <a:pt x="1855465" y="662235"/>
                      <a:pt x="1855465" y="662235"/>
                      <a:pt x="1855465" y="662235"/>
                    </a:cubicBezTo>
                    <a:cubicBezTo>
                      <a:pt x="1855465" y="636567"/>
                      <a:pt x="1834930" y="617743"/>
                      <a:pt x="1810972" y="617743"/>
                    </a:cubicBezTo>
                    <a:cubicBezTo>
                      <a:pt x="1295888" y="617743"/>
                      <a:pt x="1295888" y="617743"/>
                      <a:pt x="1295888" y="617743"/>
                    </a:cubicBezTo>
                    <a:cubicBezTo>
                      <a:pt x="1271931" y="617743"/>
                      <a:pt x="1253107" y="636567"/>
                      <a:pt x="1253107" y="662235"/>
                    </a:cubicBezTo>
                    <a:cubicBezTo>
                      <a:pt x="1253107" y="871001"/>
                      <a:pt x="1253107" y="871001"/>
                      <a:pt x="1253107" y="871001"/>
                    </a:cubicBezTo>
                    <a:cubicBezTo>
                      <a:pt x="1253107" y="898380"/>
                      <a:pt x="1229150" y="922337"/>
                      <a:pt x="1201770" y="922337"/>
                    </a:cubicBezTo>
                    <a:cubicBezTo>
                      <a:pt x="782516" y="922337"/>
                      <a:pt x="782516" y="922337"/>
                      <a:pt x="782516" y="922337"/>
                    </a:cubicBezTo>
                    <a:cubicBezTo>
                      <a:pt x="755136" y="922337"/>
                      <a:pt x="731178" y="898380"/>
                      <a:pt x="731178" y="871001"/>
                    </a:cubicBezTo>
                    <a:cubicBezTo>
                      <a:pt x="731178" y="564696"/>
                      <a:pt x="731178" y="564696"/>
                      <a:pt x="731178" y="564696"/>
                    </a:cubicBezTo>
                    <a:cubicBezTo>
                      <a:pt x="731178" y="540739"/>
                      <a:pt x="712355" y="520205"/>
                      <a:pt x="688397" y="520205"/>
                    </a:cubicBezTo>
                    <a:cubicBezTo>
                      <a:pt x="412149" y="520205"/>
                      <a:pt x="185673" y="520205"/>
                      <a:pt x="0" y="520205"/>
                    </a:cubicBezTo>
                    <a:lnTo>
                      <a:pt x="0" y="513360"/>
                    </a:lnTo>
                    <a:cubicBezTo>
                      <a:pt x="688397" y="513360"/>
                      <a:pt x="688397" y="513360"/>
                      <a:pt x="688397" y="513360"/>
                    </a:cubicBezTo>
                    <a:cubicBezTo>
                      <a:pt x="715777" y="513360"/>
                      <a:pt x="738023" y="535606"/>
                      <a:pt x="738023" y="564696"/>
                    </a:cubicBezTo>
                    <a:cubicBezTo>
                      <a:pt x="738023" y="871001"/>
                      <a:pt x="738023" y="871001"/>
                      <a:pt x="738023" y="871001"/>
                    </a:cubicBezTo>
                    <a:cubicBezTo>
                      <a:pt x="738023" y="894958"/>
                      <a:pt x="758558" y="915492"/>
                      <a:pt x="782516" y="915492"/>
                    </a:cubicBezTo>
                    <a:cubicBezTo>
                      <a:pt x="1201770" y="915492"/>
                      <a:pt x="1201770" y="915492"/>
                      <a:pt x="1201770" y="915492"/>
                    </a:cubicBezTo>
                    <a:cubicBezTo>
                      <a:pt x="1225727" y="915492"/>
                      <a:pt x="1246262" y="894958"/>
                      <a:pt x="1246262" y="871001"/>
                    </a:cubicBezTo>
                    <a:cubicBezTo>
                      <a:pt x="1246262" y="662235"/>
                      <a:pt x="1246262" y="662235"/>
                      <a:pt x="1246262" y="662235"/>
                    </a:cubicBezTo>
                    <a:cubicBezTo>
                      <a:pt x="1246262" y="633144"/>
                      <a:pt x="1268508" y="610899"/>
                      <a:pt x="1295888" y="610899"/>
                    </a:cubicBezTo>
                    <a:cubicBezTo>
                      <a:pt x="1810972" y="610899"/>
                      <a:pt x="1810972" y="610899"/>
                      <a:pt x="1810972" y="610899"/>
                    </a:cubicBezTo>
                    <a:cubicBezTo>
                      <a:pt x="1840064" y="610899"/>
                      <a:pt x="1862310" y="633144"/>
                      <a:pt x="1862310" y="662235"/>
                    </a:cubicBezTo>
                    <a:cubicBezTo>
                      <a:pt x="1862310" y="773463"/>
                      <a:pt x="1862310" y="773463"/>
                      <a:pt x="1862310" y="773463"/>
                    </a:cubicBezTo>
                    <a:cubicBezTo>
                      <a:pt x="1862310" y="799131"/>
                      <a:pt x="1882845" y="817954"/>
                      <a:pt x="1906802" y="817954"/>
                    </a:cubicBezTo>
                    <a:cubicBezTo>
                      <a:pt x="5467898" y="817954"/>
                      <a:pt x="5467898" y="817954"/>
                      <a:pt x="5467898" y="817954"/>
                    </a:cubicBezTo>
                    <a:cubicBezTo>
                      <a:pt x="5491855" y="817954"/>
                      <a:pt x="5510679" y="799131"/>
                      <a:pt x="5510679" y="773463"/>
                    </a:cubicBezTo>
                    <a:cubicBezTo>
                      <a:pt x="5510679" y="51336"/>
                      <a:pt x="5510679" y="51336"/>
                      <a:pt x="5510679" y="51336"/>
                    </a:cubicBezTo>
                    <a:cubicBezTo>
                      <a:pt x="5510679" y="22246"/>
                      <a:pt x="5534636" y="0"/>
                      <a:pt x="55620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Rektangel 12"/>
              <p:cNvSpPr/>
              <p:nvPr userDrawn="1"/>
            </p:nvSpPr>
            <p:spPr>
              <a:xfrm>
                <a:off x="900907" y="2759149"/>
                <a:ext cx="9144000" cy="15367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536700">
                    <a:moveTo>
                      <a:pt x="2822317" y="0"/>
                    </a:moveTo>
                    <a:cubicBezTo>
                      <a:pt x="5028108" y="0"/>
                      <a:pt x="5028108" y="0"/>
                      <a:pt x="5028108" y="0"/>
                    </a:cubicBezTo>
                    <a:cubicBezTo>
                      <a:pt x="5055488" y="0"/>
                      <a:pt x="5079446" y="22246"/>
                      <a:pt x="5079446" y="51338"/>
                    </a:cubicBezTo>
                    <a:cubicBezTo>
                      <a:pt x="5079446" y="884715"/>
                      <a:pt x="5079446" y="884715"/>
                      <a:pt x="5079446" y="884715"/>
                    </a:cubicBezTo>
                    <a:cubicBezTo>
                      <a:pt x="5079446" y="908672"/>
                      <a:pt x="5098269" y="929207"/>
                      <a:pt x="5123938" y="929207"/>
                    </a:cubicBezTo>
                    <a:cubicBezTo>
                      <a:pt x="5734852" y="929207"/>
                      <a:pt x="5734852" y="929207"/>
                      <a:pt x="5734852" y="929207"/>
                    </a:cubicBezTo>
                    <a:cubicBezTo>
                      <a:pt x="5760520" y="929207"/>
                      <a:pt x="5779344" y="908672"/>
                      <a:pt x="5779344" y="884715"/>
                    </a:cubicBezTo>
                    <a:cubicBezTo>
                      <a:pt x="5779344" y="352517"/>
                      <a:pt x="5779344" y="352517"/>
                      <a:pt x="5779344" y="352517"/>
                    </a:cubicBezTo>
                    <a:cubicBezTo>
                      <a:pt x="5779344" y="323426"/>
                      <a:pt x="5803301" y="301180"/>
                      <a:pt x="5830681" y="301180"/>
                    </a:cubicBezTo>
                    <a:cubicBezTo>
                      <a:pt x="7452939" y="301180"/>
                      <a:pt x="7452939" y="301180"/>
                      <a:pt x="7452939" y="301180"/>
                    </a:cubicBezTo>
                    <a:cubicBezTo>
                      <a:pt x="7480319" y="301180"/>
                      <a:pt x="7502565" y="323426"/>
                      <a:pt x="7502565" y="352517"/>
                    </a:cubicBezTo>
                    <a:cubicBezTo>
                      <a:pt x="7502565" y="1485363"/>
                      <a:pt x="7502565" y="1485363"/>
                      <a:pt x="7502565" y="1485363"/>
                    </a:cubicBezTo>
                    <a:cubicBezTo>
                      <a:pt x="7502565" y="1509320"/>
                      <a:pt x="7523100" y="1529855"/>
                      <a:pt x="7547058" y="1529855"/>
                    </a:cubicBezTo>
                    <a:cubicBezTo>
                      <a:pt x="8799687" y="1529855"/>
                      <a:pt x="8799687" y="1529855"/>
                      <a:pt x="8799687" y="1529855"/>
                    </a:cubicBezTo>
                    <a:cubicBezTo>
                      <a:pt x="8823645" y="1529855"/>
                      <a:pt x="8844180" y="1509320"/>
                      <a:pt x="8844180" y="1485363"/>
                    </a:cubicBezTo>
                    <a:cubicBezTo>
                      <a:pt x="8844180" y="966855"/>
                      <a:pt x="8844180" y="966855"/>
                      <a:pt x="8844180" y="966855"/>
                    </a:cubicBezTo>
                    <a:cubicBezTo>
                      <a:pt x="8844180" y="937764"/>
                      <a:pt x="8866426" y="915517"/>
                      <a:pt x="8895517" y="915517"/>
                    </a:cubicBezTo>
                    <a:cubicBezTo>
                      <a:pt x="8981972" y="915517"/>
                      <a:pt x="9064748" y="915517"/>
                      <a:pt x="9144000" y="915517"/>
                    </a:cubicBezTo>
                    <a:lnTo>
                      <a:pt x="9144000" y="922362"/>
                    </a:lnTo>
                    <a:cubicBezTo>
                      <a:pt x="8895517" y="922362"/>
                      <a:pt x="8895517" y="922362"/>
                      <a:pt x="8895517" y="922362"/>
                    </a:cubicBezTo>
                    <a:cubicBezTo>
                      <a:pt x="8869848" y="922362"/>
                      <a:pt x="8851025" y="941186"/>
                      <a:pt x="8851025" y="966855"/>
                    </a:cubicBezTo>
                    <a:cubicBezTo>
                      <a:pt x="8851025" y="1485363"/>
                      <a:pt x="8851025" y="1485363"/>
                      <a:pt x="8851025" y="1485363"/>
                    </a:cubicBezTo>
                    <a:cubicBezTo>
                      <a:pt x="8851025" y="1512743"/>
                      <a:pt x="8827067" y="1536700"/>
                      <a:pt x="8799687" y="1536700"/>
                    </a:cubicBezTo>
                    <a:cubicBezTo>
                      <a:pt x="7547058" y="1536700"/>
                      <a:pt x="7547058" y="1536700"/>
                      <a:pt x="7547058" y="1536700"/>
                    </a:cubicBezTo>
                    <a:cubicBezTo>
                      <a:pt x="7519678" y="1536700"/>
                      <a:pt x="7495720" y="1512743"/>
                      <a:pt x="7495720" y="1485363"/>
                    </a:cubicBezTo>
                    <a:cubicBezTo>
                      <a:pt x="7495720" y="352517"/>
                      <a:pt x="7495720" y="352517"/>
                      <a:pt x="7495720" y="352517"/>
                    </a:cubicBezTo>
                    <a:cubicBezTo>
                      <a:pt x="7495720" y="328560"/>
                      <a:pt x="7476897" y="308025"/>
                      <a:pt x="7452939" y="308025"/>
                    </a:cubicBezTo>
                    <a:cubicBezTo>
                      <a:pt x="5830681" y="308025"/>
                      <a:pt x="5830681" y="308025"/>
                      <a:pt x="5830681" y="308025"/>
                    </a:cubicBezTo>
                    <a:cubicBezTo>
                      <a:pt x="5806724" y="308025"/>
                      <a:pt x="5786189" y="328560"/>
                      <a:pt x="5786189" y="352517"/>
                    </a:cubicBezTo>
                    <a:cubicBezTo>
                      <a:pt x="5786189" y="884715"/>
                      <a:pt x="5786189" y="884715"/>
                      <a:pt x="5786189" y="884715"/>
                    </a:cubicBezTo>
                    <a:cubicBezTo>
                      <a:pt x="5786189" y="912095"/>
                      <a:pt x="5763943" y="936052"/>
                      <a:pt x="5734852" y="936052"/>
                    </a:cubicBezTo>
                    <a:cubicBezTo>
                      <a:pt x="5123938" y="936052"/>
                      <a:pt x="5123938" y="936052"/>
                      <a:pt x="5123938" y="936052"/>
                    </a:cubicBezTo>
                    <a:cubicBezTo>
                      <a:pt x="5094847" y="936052"/>
                      <a:pt x="5072601" y="912095"/>
                      <a:pt x="5072601" y="884715"/>
                    </a:cubicBezTo>
                    <a:cubicBezTo>
                      <a:pt x="5072601" y="51338"/>
                      <a:pt x="5072601" y="51338"/>
                      <a:pt x="5072601" y="51338"/>
                    </a:cubicBezTo>
                    <a:cubicBezTo>
                      <a:pt x="5072601" y="25669"/>
                      <a:pt x="5052066" y="6845"/>
                      <a:pt x="5028108" y="6845"/>
                    </a:cubicBezTo>
                    <a:cubicBezTo>
                      <a:pt x="2822317" y="6845"/>
                      <a:pt x="2822317" y="6845"/>
                      <a:pt x="2822317" y="6845"/>
                    </a:cubicBezTo>
                    <a:cubicBezTo>
                      <a:pt x="2798359" y="6845"/>
                      <a:pt x="2777825" y="25669"/>
                      <a:pt x="2777825" y="51338"/>
                    </a:cubicBezTo>
                    <a:cubicBezTo>
                      <a:pt x="2777825" y="1276591"/>
                      <a:pt x="2777825" y="1276591"/>
                      <a:pt x="2777825" y="1276591"/>
                    </a:cubicBezTo>
                    <a:cubicBezTo>
                      <a:pt x="2777825" y="1303971"/>
                      <a:pt x="2755578" y="1327928"/>
                      <a:pt x="2726487" y="1327928"/>
                    </a:cubicBezTo>
                    <a:cubicBezTo>
                      <a:pt x="279410" y="1327928"/>
                      <a:pt x="279410" y="1327928"/>
                      <a:pt x="279410" y="1327928"/>
                    </a:cubicBezTo>
                    <a:cubicBezTo>
                      <a:pt x="252030" y="1327928"/>
                      <a:pt x="228073" y="1303971"/>
                      <a:pt x="228073" y="1276591"/>
                    </a:cubicBezTo>
                    <a:cubicBezTo>
                      <a:pt x="228073" y="453481"/>
                      <a:pt x="228073" y="453481"/>
                      <a:pt x="228073" y="453481"/>
                    </a:cubicBezTo>
                    <a:cubicBezTo>
                      <a:pt x="228073" y="427812"/>
                      <a:pt x="207538" y="408988"/>
                      <a:pt x="183580" y="408988"/>
                    </a:cubicBezTo>
                    <a:cubicBezTo>
                      <a:pt x="120092" y="408988"/>
                      <a:pt x="58927" y="408988"/>
                      <a:pt x="0" y="408988"/>
                    </a:cubicBezTo>
                    <a:lnTo>
                      <a:pt x="0" y="402143"/>
                    </a:lnTo>
                    <a:cubicBezTo>
                      <a:pt x="183580" y="402143"/>
                      <a:pt x="183580" y="402143"/>
                      <a:pt x="183580" y="402143"/>
                    </a:cubicBezTo>
                    <a:cubicBezTo>
                      <a:pt x="212672" y="402143"/>
                      <a:pt x="234918" y="424389"/>
                      <a:pt x="234918" y="453481"/>
                    </a:cubicBezTo>
                    <a:cubicBezTo>
                      <a:pt x="234918" y="1276591"/>
                      <a:pt x="234918" y="1276591"/>
                      <a:pt x="234918" y="1276591"/>
                    </a:cubicBezTo>
                    <a:cubicBezTo>
                      <a:pt x="234918" y="1300548"/>
                      <a:pt x="255453" y="1321083"/>
                      <a:pt x="279410" y="1321083"/>
                    </a:cubicBezTo>
                    <a:cubicBezTo>
                      <a:pt x="2726487" y="1321083"/>
                      <a:pt x="2726487" y="1321083"/>
                      <a:pt x="2726487" y="1321083"/>
                    </a:cubicBezTo>
                    <a:cubicBezTo>
                      <a:pt x="2750445" y="1321083"/>
                      <a:pt x="2770980" y="1300548"/>
                      <a:pt x="2770980" y="1276591"/>
                    </a:cubicBezTo>
                    <a:cubicBezTo>
                      <a:pt x="2770980" y="51338"/>
                      <a:pt x="2770980" y="51338"/>
                      <a:pt x="2770980" y="51338"/>
                    </a:cubicBezTo>
                    <a:cubicBezTo>
                      <a:pt x="2770980" y="22246"/>
                      <a:pt x="2794937" y="0"/>
                      <a:pt x="28223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Rektangel 13"/>
              <p:cNvSpPr/>
              <p:nvPr userDrawn="1"/>
            </p:nvSpPr>
            <p:spPr>
              <a:xfrm>
                <a:off x="900907" y="2855987"/>
                <a:ext cx="9144000" cy="14351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435100">
                    <a:moveTo>
                      <a:pt x="4819337" y="0"/>
                    </a:moveTo>
                    <a:cubicBezTo>
                      <a:pt x="5888863" y="0"/>
                      <a:pt x="5888863" y="0"/>
                      <a:pt x="5888863" y="0"/>
                    </a:cubicBezTo>
                    <a:cubicBezTo>
                      <a:pt x="5917955" y="0"/>
                      <a:pt x="5940201" y="23947"/>
                      <a:pt x="5940201" y="51315"/>
                    </a:cubicBezTo>
                    <a:cubicBezTo>
                      <a:pt x="5940201" y="1228131"/>
                      <a:pt x="5940201" y="1228131"/>
                      <a:pt x="5940201" y="1228131"/>
                    </a:cubicBezTo>
                    <a:cubicBezTo>
                      <a:pt x="5940201" y="1253788"/>
                      <a:pt x="5960736" y="1272604"/>
                      <a:pt x="5984693" y="1272604"/>
                    </a:cubicBezTo>
                    <a:cubicBezTo>
                      <a:pt x="8152838" y="1272604"/>
                      <a:pt x="8152838" y="1272604"/>
                      <a:pt x="8152838" y="1272604"/>
                    </a:cubicBezTo>
                    <a:cubicBezTo>
                      <a:pt x="8176795" y="1272604"/>
                      <a:pt x="8197330" y="1253788"/>
                      <a:pt x="8197330" y="1228131"/>
                    </a:cubicBezTo>
                    <a:cubicBezTo>
                      <a:pt x="8197330" y="256573"/>
                      <a:pt x="8197330" y="256573"/>
                      <a:pt x="8197330" y="256573"/>
                    </a:cubicBezTo>
                    <a:cubicBezTo>
                      <a:pt x="8197330" y="227495"/>
                      <a:pt x="8219576" y="205259"/>
                      <a:pt x="8248667" y="205259"/>
                    </a:cubicBezTo>
                    <a:cubicBezTo>
                      <a:pt x="8970812" y="205259"/>
                      <a:pt x="8970812" y="205259"/>
                      <a:pt x="8970812" y="205259"/>
                    </a:cubicBezTo>
                    <a:cubicBezTo>
                      <a:pt x="8998191" y="205259"/>
                      <a:pt x="9020438" y="227495"/>
                      <a:pt x="9020438" y="256573"/>
                    </a:cubicBezTo>
                    <a:cubicBezTo>
                      <a:pt x="9020438" y="465253"/>
                      <a:pt x="9020438" y="465253"/>
                      <a:pt x="9020438" y="465253"/>
                    </a:cubicBezTo>
                    <a:cubicBezTo>
                      <a:pt x="9020438" y="489200"/>
                      <a:pt x="9040972" y="508015"/>
                      <a:pt x="9064930" y="508015"/>
                    </a:cubicBezTo>
                    <a:lnTo>
                      <a:pt x="9144000" y="508015"/>
                    </a:lnTo>
                    <a:lnTo>
                      <a:pt x="9144000" y="514857"/>
                    </a:lnTo>
                    <a:cubicBezTo>
                      <a:pt x="9064930" y="514857"/>
                      <a:pt x="9064930" y="514857"/>
                      <a:pt x="9064930" y="514857"/>
                    </a:cubicBezTo>
                    <a:cubicBezTo>
                      <a:pt x="9037550" y="514857"/>
                      <a:pt x="9013593" y="492621"/>
                      <a:pt x="9013593" y="465253"/>
                    </a:cubicBezTo>
                    <a:cubicBezTo>
                      <a:pt x="9013593" y="256573"/>
                      <a:pt x="9013593" y="256573"/>
                      <a:pt x="9013593" y="256573"/>
                    </a:cubicBezTo>
                    <a:cubicBezTo>
                      <a:pt x="9013593" y="232627"/>
                      <a:pt x="8994769" y="212101"/>
                      <a:pt x="8970812" y="212101"/>
                    </a:cubicBezTo>
                    <a:cubicBezTo>
                      <a:pt x="8248667" y="212101"/>
                      <a:pt x="8248667" y="212101"/>
                      <a:pt x="8248667" y="212101"/>
                    </a:cubicBezTo>
                    <a:cubicBezTo>
                      <a:pt x="8222998" y="212101"/>
                      <a:pt x="8204175" y="232627"/>
                      <a:pt x="8204175" y="256573"/>
                    </a:cubicBezTo>
                    <a:cubicBezTo>
                      <a:pt x="8204175" y="1228131"/>
                      <a:pt x="8204175" y="1228131"/>
                      <a:pt x="8204175" y="1228131"/>
                    </a:cubicBezTo>
                    <a:cubicBezTo>
                      <a:pt x="8204175" y="1257209"/>
                      <a:pt x="8180217" y="1279446"/>
                      <a:pt x="8152838" y="1279446"/>
                    </a:cubicBezTo>
                    <a:cubicBezTo>
                      <a:pt x="5984693" y="1279446"/>
                      <a:pt x="5984693" y="1279446"/>
                      <a:pt x="5984693" y="1279446"/>
                    </a:cubicBezTo>
                    <a:cubicBezTo>
                      <a:pt x="5957313" y="1279446"/>
                      <a:pt x="5933356" y="1257209"/>
                      <a:pt x="5933356" y="1228131"/>
                    </a:cubicBezTo>
                    <a:cubicBezTo>
                      <a:pt x="5933356" y="51315"/>
                      <a:pt x="5933356" y="51315"/>
                      <a:pt x="5933356" y="51315"/>
                    </a:cubicBezTo>
                    <a:cubicBezTo>
                      <a:pt x="5933356" y="27368"/>
                      <a:pt x="5914532" y="6842"/>
                      <a:pt x="5888863" y="6842"/>
                    </a:cubicBezTo>
                    <a:cubicBezTo>
                      <a:pt x="4819337" y="6842"/>
                      <a:pt x="4819337" y="6842"/>
                      <a:pt x="4819337" y="6842"/>
                    </a:cubicBezTo>
                    <a:cubicBezTo>
                      <a:pt x="4795380" y="6842"/>
                      <a:pt x="4774845" y="27368"/>
                      <a:pt x="4774845" y="51315"/>
                    </a:cubicBezTo>
                    <a:cubicBezTo>
                      <a:pt x="4774845" y="1383786"/>
                      <a:pt x="4774845" y="1383786"/>
                      <a:pt x="4774845" y="1383786"/>
                    </a:cubicBezTo>
                    <a:cubicBezTo>
                      <a:pt x="4774845" y="1412864"/>
                      <a:pt x="4752599" y="1435100"/>
                      <a:pt x="4723507" y="1435100"/>
                    </a:cubicBezTo>
                    <a:cubicBezTo>
                      <a:pt x="3236438" y="1435100"/>
                      <a:pt x="3236438" y="1435100"/>
                      <a:pt x="3236438" y="1435100"/>
                    </a:cubicBezTo>
                    <a:cubicBezTo>
                      <a:pt x="3207346" y="1435100"/>
                      <a:pt x="3185100" y="1412864"/>
                      <a:pt x="3185100" y="1383786"/>
                    </a:cubicBezTo>
                    <a:cubicBezTo>
                      <a:pt x="3185100" y="259994"/>
                      <a:pt x="3185100" y="259994"/>
                      <a:pt x="3185100" y="259994"/>
                    </a:cubicBezTo>
                    <a:cubicBezTo>
                      <a:pt x="3185100" y="236048"/>
                      <a:pt x="3164565" y="215522"/>
                      <a:pt x="3140608" y="215522"/>
                    </a:cubicBezTo>
                    <a:cubicBezTo>
                      <a:pt x="986153" y="215522"/>
                      <a:pt x="986153" y="215522"/>
                      <a:pt x="986153" y="215522"/>
                    </a:cubicBezTo>
                    <a:cubicBezTo>
                      <a:pt x="960485" y="215522"/>
                      <a:pt x="941661" y="236048"/>
                      <a:pt x="941661" y="259994"/>
                    </a:cubicBezTo>
                    <a:cubicBezTo>
                      <a:pt x="941661" y="1079319"/>
                      <a:pt x="941661" y="1079319"/>
                      <a:pt x="941661" y="1079319"/>
                    </a:cubicBezTo>
                    <a:cubicBezTo>
                      <a:pt x="941661" y="1108397"/>
                      <a:pt x="917704" y="1130633"/>
                      <a:pt x="890324" y="1130633"/>
                    </a:cubicBezTo>
                    <a:cubicBezTo>
                      <a:pt x="538949" y="1130633"/>
                      <a:pt x="245341" y="1130633"/>
                      <a:pt x="0" y="1130633"/>
                    </a:cubicBezTo>
                    <a:lnTo>
                      <a:pt x="0" y="1123791"/>
                    </a:lnTo>
                    <a:cubicBezTo>
                      <a:pt x="890324" y="1123791"/>
                      <a:pt x="890324" y="1123791"/>
                      <a:pt x="890324" y="1123791"/>
                    </a:cubicBezTo>
                    <a:cubicBezTo>
                      <a:pt x="914281" y="1123791"/>
                      <a:pt x="934816" y="1103265"/>
                      <a:pt x="934816" y="1079319"/>
                    </a:cubicBezTo>
                    <a:cubicBezTo>
                      <a:pt x="934816" y="259994"/>
                      <a:pt x="934816" y="259994"/>
                      <a:pt x="934816" y="259994"/>
                    </a:cubicBezTo>
                    <a:cubicBezTo>
                      <a:pt x="934816" y="230916"/>
                      <a:pt x="957062" y="208680"/>
                      <a:pt x="986153" y="208680"/>
                    </a:cubicBezTo>
                    <a:cubicBezTo>
                      <a:pt x="3140608" y="208680"/>
                      <a:pt x="3140608" y="208680"/>
                      <a:pt x="3140608" y="208680"/>
                    </a:cubicBezTo>
                    <a:cubicBezTo>
                      <a:pt x="3167988" y="208680"/>
                      <a:pt x="3191945" y="230916"/>
                      <a:pt x="3191945" y="259994"/>
                    </a:cubicBezTo>
                    <a:cubicBezTo>
                      <a:pt x="3191945" y="1383786"/>
                      <a:pt x="3191945" y="1383786"/>
                      <a:pt x="3191945" y="1383786"/>
                    </a:cubicBezTo>
                    <a:cubicBezTo>
                      <a:pt x="3191945" y="1409443"/>
                      <a:pt x="3210769" y="1428258"/>
                      <a:pt x="3236438" y="1428258"/>
                    </a:cubicBezTo>
                    <a:cubicBezTo>
                      <a:pt x="4723507" y="1428258"/>
                      <a:pt x="4723507" y="1428258"/>
                      <a:pt x="4723507" y="1428258"/>
                    </a:cubicBezTo>
                    <a:cubicBezTo>
                      <a:pt x="4749176" y="1428258"/>
                      <a:pt x="4768000" y="1409443"/>
                      <a:pt x="4768000" y="1383786"/>
                    </a:cubicBezTo>
                    <a:cubicBezTo>
                      <a:pt x="4768000" y="51315"/>
                      <a:pt x="4768000" y="51315"/>
                      <a:pt x="4768000" y="51315"/>
                    </a:cubicBezTo>
                    <a:cubicBezTo>
                      <a:pt x="4768000" y="23947"/>
                      <a:pt x="4791957" y="0"/>
                      <a:pt x="481933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ln>
                    <a:solidFill>
                      <a:srgbClr val="1F497D"/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5" name="textruta 14"/>
          <p:cNvSpPr txBox="1"/>
          <p:nvPr userDrawn="1"/>
        </p:nvSpPr>
        <p:spPr>
          <a:xfrm>
            <a:off x="7103422" y="228522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>
                <a:solidFill>
                  <a:prstClr val="black"/>
                </a:solidFill>
              </a:rPr>
              <a:t>KTH ROYAL INSTITUTE</a:t>
            </a:r>
            <a:br>
              <a:rPr lang="sv-SE" sz="1100" b="1" dirty="0" smtClean="0">
                <a:solidFill>
                  <a:prstClr val="black"/>
                </a:solidFill>
              </a:rPr>
            </a:br>
            <a:r>
              <a:rPr lang="sv-SE" sz="1100" b="1" dirty="0" smtClean="0">
                <a:solidFill>
                  <a:prstClr val="black"/>
                </a:solidFill>
              </a:rPr>
              <a:t>OF TECHNOLOGY</a:t>
            </a:r>
            <a:endParaRPr lang="sv-SE" sz="11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212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3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4" y="344489"/>
            <a:ext cx="603657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8" name="AutoShape 14"/>
          <p:cNvSpPr>
            <a:spLocks noChangeAspect="1" noChangeArrowheads="1" noTextEdit="1"/>
          </p:cNvSpPr>
          <p:nvPr userDrawn="1"/>
        </p:nvSpPr>
        <p:spPr bwMode="auto">
          <a:xfrm>
            <a:off x="-3582988" y="4066117"/>
            <a:ext cx="14508163" cy="232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>
              <a:solidFill>
                <a:prstClr val="black"/>
              </a:solidFill>
            </a:endParaRPr>
          </a:p>
        </p:txBody>
      </p:sp>
      <p:grpSp>
        <p:nvGrpSpPr>
          <p:cNvPr id="29" name="Grupp 28"/>
          <p:cNvGrpSpPr/>
          <p:nvPr userDrawn="1"/>
        </p:nvGrpSpPr>
        <p:grpSpPr>
          <a:xfrm>
            <a:off x="0" y="3613149"/>
            <a:ext cx="9144000" cy="3244851"/>
            <a:chOff x="0" y="2709862"/>
            <a:chExt cx="9144000" cy="2433638"/>
          </a:xfrm>
        </p:grpSpPr>
        <p:sp>
          <p:nvSpPr>
            <p:cNvPr id="14" name="Rektangel 13"/>
            <p:cNvSpPr/>
            <p:nvPr userDrawn="1"/>
          </p:nvSpPr>
          <p:spPr bwMode="gray">
            <a:xfrm>
              <a:off x="0" y="2709862"/>
              <a:ext cx="9144000" cy="2433638"/>
            </a:xfrm>
            <a:prstGeom prst="rect">
              <a:avLst/>
            </a:prstGeom>
            <a:solidFill>
              <a:srgbClr val="62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23" name="Grupp 22"/>
            <p:cNvGrpSpPr/>
            <p:nvPr userDrawn="1"/>
          </p:nvGrpSpPr>
          <p:grpSpPr>
            <a:xfrm>
              <a:off x="0" y="3052732"/>
              <a:ext cx="9144000" cy="1744661"/>
              <a:chOff x="900907" y="2551188"/>
              <a:chExt cx="9144000" cy="1744661"/>
            </a:xfrm>
          </p:grpSpPr>
          <p:sp>
            <p:nvSpPr>
              <p:cNvPr id="24" name="Rektangel 4"/>
              <p:cNvSpPr/>
              <p:nvPr userDrawn="1"/>
            </p:nvSpPr>
            <p:spPr>
              <a:xfrm>
                <a:off x="900907" y="3979937"/>
                <a:ext cx="9144000" cy="252412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252412">
                    <a:moveTo>
                      <a:pt x="1395140" y="0"/>
                    </a:moveTo>
                    <a:cubicBezTo>
                      <a:pt x="7995403" y="0"/>
                      <a:pt x="7995403" y="0"/>
                      <a:pt x="7995403" y="0"/>
                    </a:cubicBezTo>
                    <a:cubicBezTo>
                      <a:pt x="8024494" y="0"/>
                      <a:pt x="8046740" y="22171"/>
                      <a:pt x="8046740" y="51165"/>
                    </a:cubicBezTo>
                    <a:cubicBezTo>
                      <a:pt x="8046740" y="201248"/>
                      <a:pt x="8046740" y="201248"/>
                      <a:pt x="8046740" y="201248"/>
                    </a:cubicBezTo>
                    <a:cubicBezTo>
                      <a:pt x="8046740" y="225124"/>
                      <a:pt x="8067275" y="245590"/>
                      <a:pt x="8091233" y="245590"/>
                    </a:cubicBezTo>
                    <a:cubicBezTo>
                      <a:pt x="8497615" y="245590"/>
                      <a:pt x="8845755" y="245590"/>
                      <a:pt x="9144000" y="245590"/>
                    </a:cubicBezTo>
                    <a:lnTo>
                      <a:pt x="9144000" y="252412"/>
                    </a:lnTo>
                    <a:cubicBezTo>
                      <a:pt x="8091233" y="252412"/>
                      <a:pt x="8091233" y="252412"/>
                      <a:pt x="8091233" y="252412"/>
                    </a:cubicBezTo>
                    <a:cubicBezTo>
                      <a:pt x="8063853" y="252412"/>
                      <a:pt x="8039895" y="228535"/>
                      <a:pt x="8039895" y="201248"/>
                    </a:cubicBezTo>
                    <a:cubicBezTo>
                      <a:pt x="8039895" y="51165"/>
                      <a:pt x="8039895" y="51165"/>
                      <a:pt x="8039895" y="51165"/>
                    </a:cubicBezTo>
                    <a:cubicBezTo>
                      <a:pt x="8039895" y="27288"/>
                      <a:pt x="8019361" y="6822"/>
                      <a:pt x="7995403" y="6822"/>
                    </a:cubicBezTo>
                    <a:cubicBezTo>
                      <a:pt x="1395140" y="6822"/>
                      <a:pt x="1395140" y="6822"/>
                      <a:pt x="1395140" y="6822"/>
                    </a:cubicBezTo>
                    <a:cubicBezTo>
                      <a:pt x="1371183" y="6822"/>
                      <a:pt x="1350648" y="27288"/>
                      <a:pt x="1350648" y="51165"/>
                    </a:cubicBezTo>
                    <a:cubicBezTo>
                      <a:pt x="1350648" y="197837"/>
                      <a:pt x="1350648" y="197837"/>
                      <a:pt x="1350648" y="197837"/>
                    </a:cubicBezTo>
                    <a:cubicBezTo>
                      <a:pt x="1350648" y="226830"/>
                      <a:pt x="1328402" y="249001"/>
                      <a:pt x="1299311" y="249001"/>
                    </a:cubicBezTo>
                    <a:cubicBezTo>
                      <a:pt x="796791" y="249001"/>
                      <a:pt x="367217" y="249001"/>
                      <a:pt x="0" y="249001"/>
                    </a:cubicBezTo>
                    <a:lnTo>
                      <a:pt x="0" y="242179"/>
                    </a:lnTo>
                    <a:cubicBezTo>
                      <a:pt x="1299311" y="242179"/>
                      <a:pt x="1299311" y="242179"/>
                      <a:pt x="1299311" y="242179"/>
                    </a:cubicBezTo>
                    <a:cubicBezTo>
                      <a:pt x="1324979" y="242179"/>
                      <a:pt x="1343803" y="223419"/>
                      <a:pt x="1343803" y="197837"/>
                    </a:cubicBezTo>
                    <a:cubicBezTo>
                      <a:pt x="1343803" y="51165"/>
                      <a:pt x="1343803" y="51165"/>
                      <a:pt x="1343803" y="51165"/>
                    </a:cubicBezTo>
                    <a:cubicBezTo>
                      <a:pt x="1343803" y="22171"/>
                      <a:pt x="1367761" y="0"/>
                      <a:pt x="139514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Rektangel 10"/>
              <p:cNvSpPr/>
              <p:nvPr userDrawn="1"/>
            </p:nvSpPr>
            <p:spPr>
              <a:xfrm>
                <a:off x="900907" y="2841700"/>
                <a:ext cx="9144000" cy="840441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840441">
                    <a:moveTo>
                      <a:pt x="7625775" y="0"/>
                    </a:moveTo>
                    <a:cubicBezTo>
                      <a:pt x="8520853" y="0"/>
                      <a:pt x="8943978" y="0"/>
                      <a:pt x="9144000" y="0"/>
                    </a:cubicBezTo>
                    <a:lnTo>
                      <a:pt x="9144000" y="6847"/>
                    </a:lnTo>
                    <a:cubicBezTo>
                      <a:pt x="7625775" y="6847"/>
                      <a:pt x="7625775" y="6847"/>
                      <a:pt x="7625775" y="6847"/>
                    </a:cubicBezTo>
                    <a:cubicBezTo>
                      <a:pt x="7600106" y="6847"/>
                      <a:pt x="7581282" y="27387"/>
                      <a:pt x="7581282" y="51351"/>
                    </a:cubicBezTo>
                    <a:cubicBezTo>
                      <a:pt x="7581282" y="534048"/>
                      <a:pt x="7581282" y="534048"/>
                      <a:pt x="7581282" y="534048"/>
                    </a:cubicBezTo>
                    <a:cubicBezTo>
                      <a:pt x="7581282" y="561435"/>
                      <a:pt x="7557325" y="585399"/>
                      <a:pt x="7529945" y="585399"/>
                    </a:cubicBezTo>
                    <a:cubicBezTo>
                      <a:pt x="6551114" y="585399"/>
                      <a:pt x="6551114" y="585399"/>
                      <a:pt x="6551114" y="585399"/>
                    </a:cubicBezTo>
                    <a:cubicBezTo>
                      <a:pt x="6523734" y="585399"/>
                      <a:pt x="6499777" y="561435"/>
                      <a:pt x="6499777" y="534048"/>
                    </a:cubicBezTo>
                    <a:cubicBezTo>
                      <a:pt x="6499777" y="371437"/>
                      <a:pt x="6499777" y="371437"/>
                      <a:pt x="6499777" y="371437"/>
                    </a:cubicBezTo>
                    <a:cubicBezTo>
                      <a:pt x="6499777" y="345762"/>
                      <a:pt x="6480953" y="326933"/>
                      <a:pt x="6455285" y="326933"/>
                    </a:cubicBezTo>
                    <a:cubicBezTo>
                      <a:pt x="3746388" y="326933"/>
                      <a:pt x="3746388" y="326933"/>
                      <a:pt x="3746388" y="326933"/>
                    </a:cubicBezTo>
                    <a:cubicBezTo>
                      <a:pt x="3720719" y="326933"/>
                      <a:pt x="3701896" y="345762"/>
                      <a:pt x="3701896" y="371437"/>
                    </a:cubicBezTo>
                    <a:cubicBezTo>
                      <a:pt x="3701896" y="789090"/>
                      <a:pt x="3701896" y="789090"/>
                      <a:pt x="3701896" y="789090"/>
                    </a:cubicBezTo>
                    <a:cubicBezTo>
                      <a:pt x="3701896" y="816477"/>
                      <a:pt x="3677938" y="840441"/>
                      <a:pt x="3650558" y="840441"/>
                    </a:cubicBezTo>
                    <a:cubicBezTo>
                      <a:pt x="1088828" y="840441"/>
                      <a:pt x="1088828" y="840441"/>
                      <a:pt x="1088828" y="840441"/>
                    </a:cubicBezTo>
                    <a:cubicBezTo>
                      <a:pt x="1059737" y="840441"/>
                      <a:pt x="1037491" y="816477"/>
                      <a:pt x="1037491" y="789090"/>
                    </a:cubicBezTo>
                    <a:cubicBezTo>
                      <a:pt x="1037491" y="65044"/>
                      <a:pt x="1037491" y="65044"/>
                      <a:pt x="1037491" y="65044"/>
                    </a:cubicBezTo>
                    <a:cubicBezTo>
                      <a:pt x="1037491" y="41081"/>
                      <a:pt x="1016956" y="20540"/>
                      <a:pt x="992998" y="20540"/>
                    </a:cubicBezTo>
                    <a:cubicBezTo>
                      <a:pt x="542461" y="20540"/>
                      <a:pt x="224457" y="20540"/>
                      <a:pt x="0" y="20540"/>
                    </a:cubicBezTo>
                    <a:lnTo>
                      <a:pt x="0" y="13694"/>
                    </a:lnTo>
                    <a:cubicBezTo>
                      <a:pt x="992998" y="13694"/>
                      <a:pt x="992998" y="13694"/>
                      <a:pt x="992998" y="13694"/>
                    </a:cubicBezTo>
                    <a:cubicBezTo>
                      <a:pt x="1020378" y="13694"/>
                      <a:pt x="1044336" y="37657"/>
                      <a:pt x="1044336" y="65044"/>
                    </a:cubicBezTo>
                    <a:cubicBezTo>
                      <a:pt x="1044336" y="789090"/>
                      <a:pt x="1044336" y="789090"/>
                      <a:pt x="1044336" y="789090"/>
                    </a:cubicBezTo>
                    <a:cubicBezTo>
                      <a:pt x="1044336" y="813054"/>
                      <a:pt x="1063159" y="833594"/>
                      <a:pt x="1088828" y="833594"/>
                    </a:cubicBezTo>
                    <a:cubicBezTo>
                      <a:pt x="3650558" y="833594"/>
                      <a:pt x="3650558" y="833594"/>
                      <a:pt x="3650558" y="833594"/>
                    </a:cubicBezTo>
                    <a:cubicBezTo>
                      <a:pt x="3674516" y="833594"/>
                      <a:pt x="3695051" y="813054"/>
                      <a:pt x="3695051" y="789090"/>
                    </a:cubicBezTo>
                    <a:cubicBezTo>
                      <a:pt x="3695051" y="371437"/>
                      <a:pt x="3695051" y="371437"/>
                      <a:pt x="3695051" y="371437"/>
                    </a:cubicBezTo>
                    <a:cubicBezTo>
                      <a:pt x="3695051" y="342339"/>
                      <a:pt x="3717297" y="320087"/>
                      <a:pt x="3746388" y="320087"/>
                    </a:cubicBezTo>
                    <a:cubicBezTo>
                      <a:pt x="6455285" y="320087"/>
                      <a:pt x="6455285" y="320087"/>
                      <a:pt x="6455285" y="320087"/>
                    </a:cubicBezTo>
                    <a:cubicBezTo>
                      <a:pt x="6484376" y="320087"/>
                      <a:pt x="6506622" y="342339"/>
                      <a:pt x="6506622" y="371437"/>
                    </a:cubicBezTo>
                    <a:cubicBezTo>
                      <a:pt x="6506622" y="534048"/>
                      <a:pt x="6506622" y="534048"/>
                      <a:pt x="6506622" y="534048"/>
                    </a:cubicBezTo>
                    <a:cubicBezTo>
                      <a:pt x="6506622" y="558012"/>
                      <a:pt x="6527157" y="578552"/>
                      <a:pt x="6551114" y="578552"/>
                    </a:cubicBezTo>
                    <a:cubicBezTo>
                      <a:pt x="7529945" y="578552"/>
                      <a:pt x="7529945" y="578552"/>
                      <a:pt x="7529945" y="578552"/>
                    </a:cubicBezTo>
                    <a:cubicBezTo>
                      <a:pt x="7553903" y="578552"/>
                      <a:pt x="7574437" y="558012"/>
                      <a:pt x="7574437" y="534048"/>
                    </a:cubicBezTo>
                    <a:cubicBezTo>
                      <a:pt x="7574437" y="51351"/>
                      <a:pt x="7574437" y="51351"/>
                      <a:pt x="7574437" y="51351"/>
                    </a:cubicBezTo>
                    <a:cubicBezTo>
                      <a:pt x="7574437" y="23964"/>
                      <a:pt x="7596684" y="0"/>
                      <a:pt x="7625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Rektangel 11"/>
              <p:cNvSpPr/>
              <p:nvPr userDrawn="1"/>
            </p:nvSpPr>
            <p:spPr>
              <a:xfrm>
                <a:off x="900907" y="2551188"/>
                <a:ext cx="9144000" cy="922337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922337">
                    <a:moveTo>
                      <a:pt x="5562016" y="0"/>
                    </a:moveTo>
                    <a:cubicBezTo>
                      <a:pt x="6735929" y="0"/>
                      <a:pt x="6735929" y="0"/>
                      <a:pt x="6735929" y="0"/>
                    </a:cubicBezTo>
                    <a:cubicBezTo>
                      <a:pt x="6765020" y="0"/>
                      <a:pt x="6787266" y="22246"/>
                      <a:pt x="6787266" y="51336"/>
                    </a:cubicBezTo>
                    <a:cubicBezTo>
                      <a:pt x="6787266" y="658812"/>
                      <a:pt x="6787266" y="658812"/>
                      <a:pt x="6787266" y="658812"/>
                    </a:cubicBezTo>
                    <a:cubicBezTo>
                      <a:pt x="6787266" y="684480"/>
                      <a:pt x="6807801" y="703303"/>
                      <a:pt x="6831758" y="703303"/>
                    </a:cubicBezTo>
                    <a:cubicBezTo>
                      <a:pt x="8616584" y="703303"/>
                      <a:pt x="8616584" y="703303"/>
                      <a:pt x="8616584" y="703303"/>
                    </a:cubicBezTo>
                    <a:cubicBezTo>
                      <a:pt x="8640542" y="703303"/>
                      <a:pt x="8661077" y="684480"/>
                      <a:pt x="8661077" y="658812"/>
                    </a:cubicBezTo>
                    <a:cubicBezTo>
                      <a:pt x="8661077" y="193366"/>
                      <a:pt x="8661077" y="193366"/>
                      <a:pt x="8661077" y="193366"/>
                    </a:cubicBezTo>
                    <a:cubicBezTo>
                      <a:pt x="8661077" y="165987"/>
                      <a:pt x="8683323" y="142030"/>
                      <a:pt x="8712414" y="142030"/>
                    </a:cubicBezTo>
                    <a:cubicBezTo>
                      <a:pt x="8866788" y="142030"/>
                      <a:pt x="9010400" y="142030"/>
                      <a:pt x="9144000" y="142030"/>
                    </a:cubicBezTo>
                    <a:lnTo>
                      <a:pt x="9144000" y="148875"/>
                    </a:lnTo>
                    <a:cubicBezTo>
                      <a:pt x="8712414" y="148875"/>
                      <a:pt x="8712414" y="148875"/>
                      <a:pt x="8712414" y="148875"/>
                    </a:cubicBezTo>
                    <a:cubicBezTo>
                      <a:pt x="8686745" y="148875"/>
                      <a:pt x="8667922" y="169409"/>
                      <a:pt x="8667922" y="193366"/>
                    </a:cubicBezTo>
                    <a:cubicBezTo>
                      <a:pt x="8667922" y="658812"/>
                      <a:pt x="8667922" y="658812"/>
                      <a:pt x="8667922" y="658812"/>
                    </a:cubicBezTo>
                    <a:cubicBezTo>
                      <a:pt x="8667922" y="687903"/>
                      <a:pt x="8643964" y="710148"/>
                      <a:pt x="8616584" y="710148"/>
                    </a:cubicBezTo>
                    <a:cubicBezTo>
                      <a:pt x="6831758" y="710148"/>
                      <a:pt x="6831758" y="710148"/>
                      <a:pt x="6831758" y="710148"/>
                    </a:cubicBezTo>
                    <a:cubicBezTo>
                      <a:pt x="6804378" y="710148"/>
                      <a:pt x="6780421" y="687903"/>
                      <a:pt x="6780421" y="658812"/>
                    </a:cubicBezTo>
                    <a:cubicBezTo>
                      <a:pt x="6780421" y="51336"/>
                      <a:pt x="6780421" y="51336"/>
                      <a:pt x="6780421" y="51336"/>
                    </a:cubicBezTo>
                    <a:cubicBezTo>
                      <a:pt x="6780421" y="27379"/>
                      <a:pt x="6761597" y="6845"/>
                      <a:pt x="6735929" y="6845"/>
                    </a:cubicBezTo>
                    <a:cubicBezTo>
                      <a:pt x="5562016" y="6845"/>
                      <a:pt x="5562016" y="6845"/>
                      <a:pt x="5562016" y="6845"/>
                    </a:cubicBezTo>
                    <a:cubicBezTo>
                      <a:pt x="5538059" y="6845"/>
                      <a:pt x="5517524" y="27379"/>
                      <a:pt x="5517524" y="51336"/>
                    </a:cubicBezTo>
                    <a:cubicBezTo>
                      <a:pt x="5517524" y="773463"/>
                      <a:pt x="5517524" y="773463"/>
                      <a:pt x="5517524" y="773463"/>
                    </a:cubicBezTo>
                    <a:cubicBezTo>
                      <a:pt x="5517524" y="802553"/>
                      <a:pt x="5495278" y="824799"/>
                      <a:pt x="5467898" y="824799"/>
                    </a:cubicBezTo>
                    <a:cubicBezTo>
                      <a:pt x="1906802" y="824799"/>
                      <a:pt x="1906802" y="824799"/>
                      <a:pt x="1906802" y="824799"/>
                    </a:cubicBezTo>
                    <a:cubicBezTo>
                      <a:pt x="1879422" y="824799"/>
                      <a:pt x="1855465" y="802553"/>
                      <a:pt x="1855465" y="773463"/>
                    </a:cubicBezTo>
                    <a:cubicBezTo>
                      <a:pt x="1855465" y="662235"/>
                      <a:pt x="1855465" y="662235"/>
                      <a:pt x="1855465" y="662235"/>
                    </a:cubicBezTo>
                    <a:cubicBezTo>
                      <a:pt x="1855465" y="636567"/>
                      <a:pt x="1834930" y="617743"/>
                      <a:pt x="1810972" y="617743"/>
                    </a:cubicBezTo>
                    <a:cubicBezTo>
                      <a:pt x="1295888" y="617743"/>
                      <a:pt x="1295888" y="617743"/>
                      <a:pt x="1295888" y="617743"/>
                    </a:cubicBezTo>
                    <a:cubicBezTo>
                      <a:pt x="1271931" y="617743"/>
                      <a:pt x="1253107" y="636567"/>
                      <a:pt x="1253107" y="662235"/>
                    </a:cubicBezTo>
                    <a:cubicBezTo>
                      <a:pt x="1253107" y="871001"/>
                      <a:pt x="1253107" y="871001"/>
                      <a:pt x="1253107" y="871001"/>
                    </a:cubicBezTo>
                    <a:cubicBezTo>
                      <a:pt x="1253107" y="898380"/>
                      <a:pt x="1229150" y="922337"/>
                      <a:pt x="1201770" y="922337"/>
                    </a:cubicBezTo>
                    <a:cubicBezTo>
                      <a:pt x="782516" y="922337"/>
                      <a:pt x="782516" y="922337"/>
                      <a:pt x="782516" y="922337"/>
                    </a:cubicBezTo>
                    <a:cubicBezTo>
                      <a:pt x="755136" y="922337"/>
                      <a:pt x="731178" y="898380"/>
                      <a:pt x="731178" y="871001"/>
                    </a:cubicBezTo>
                    <a:cubicBezTo>
                      <a:pt x="731178" y="564696"/>
                      <a:pt x="731178" y="564696"/>
                      <a:pt x="731178" y="564696"/>
                    </a:cubicBezTo>
                    <a:cubicBezTo>
                      <a:pt x="731178" y="540739"/>
                      <a:pt x="712355" y="520205"/>
                      <a:pt x="688397" y="520205"/>
                    </a:cubicBezTo>
                    <a:cubicBezTo>
                      <a:pt x="412149" y="520205"/>
                      <a:pt x="185673" y="520205"/>
                      <a:pt x="0" y="520205"/>
                    </a:cubicBezTo>
                    <a:lnTo>
                      <a:pt x="0" y="513360"/>
                    </a:lnTo>
                    <a:cubicBezTo>
                      <a:pt x="688397" y="513360"/>
                      <a:pt x="688397" y="513360"/>
                      <a:pt x="688397" y="513360"/>
                    </a:cubicBezTo>
                    <a:cubicBezTo>
                      <a:pt x="715777" y="513360"/>
                      <a:pt x="738023" y="535606"/>
                      <a:pt x="738023" y="564696"/>
                    </a:cubicBezTo>
                    <a:cubicBezTo>
                      <a:pt x="738023" y="871001"/>
                      <a:pt x="738023" y="871001"/>
                      <a:pt x="738023" y="871001"/>
                    </a:cubicBezTo>
                    <a:cubicBezTo>
                      <a:pt x="738023" y="894958"/>
                      <a:pt x="758558" y="915492"/>
                      <a:pt x="782516" y="915492"/>
                    </a:cubicBezTo>
                    <a:cubicBezTo>
                      <a:pt x="1201770" y="915492"/>
                      <a:pt x="1201770" y="915492"/>
                      <a:pt x="1201770" y="915492"/>
                    </a:cubicBezTo>
                    <a:cubicBezTo>
                      <a:pt x="1225727" y="915492"/>
                      <a:pt x="1246262" y="894958"/>
                      <a:pt x="1246262" y="871001"/>
                    </a:cubicBezTo>
                    <a:cubicBezTo>
                      <a:pt x="1246262" y="662235"/>
                      <a:pt x="1246262" y="662235"/>
                      <a:pt x="1246262" y="662235"/>
                    </a:cubicBezTo>
                    <a:cubicBezTo>
                      <a:pt x="1246262" y="633144"/>
                      <a:pt x="1268508" y="610899"/>
                      <a:pt x="1295888" y="610899"/>
                    </a:cubicBezTo>
                    <a:cubicBezTo>
                      <a:pt x="1810972" y="610899"/>
                      <a:pt x="1810972" y="610899"/>
                      <a:pt x="1810972" y="610899"/>
                    </a:cubicBezTo>
                    <a:cubicBezTo>
                      <a:pt x="1840064" y="610899"/>
                      <a:pt x="1862310" y="633144"/>
                      <a:pt x="1862310" y="662235"/>
                    </a:cubicBezTo>
                    <a:cubicBezTo>
                      <a:pt x="1862310" y="773463"/>
                      <a:pt x="1862310" y="773463"/>
                      <a:pt x="1862310" y="773463"/>
                    </a:cubicBezTo>
                    <a:cubicBezTo>
                      <a:pt x="1862310" y="799131"/>
                      <a:pt x="1882845" y="817954"/>
                      <a:pt x="1906802" y="817954"/>
                    </a:cubicBezTo>
                    <a:cubicBezTo>
                      <a:pt x="5467898" y="817954"/>
                      <a:pt x="5467898" y="817954"/>
                      <a:pt x="5467898" y="817954"/>
                    </a:cubicBezTo>
                    <a:cubicBezTo>
                      <a:pt x="5491855" y="817954"/>
                      <a:pt x="5510679" y="799131"/>
                      <a:pt x="5510679" y="773463"/>
                    </a:cubicBezTo>
                    <a:cubicBezTo>
                      <a:pt x="5510679" y="51336"/>
                      <a:pt x="5510679" y="51336"/>
                      <a:pt x="5510679" y="51336"/>
                    </a:cubicBezTo>
                    <a:cubicBezTo>
                      <a:pt x="5510679" y="22246"/>
                      <a:pt x="5534636" y="0"/>
                      <a:pt x="55620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Rektangel 12"/>
              <p:cNvSpPr/>
              <p:nvPr userDrawn="1"/>
            </p:nvSpPr>
            <p:spPr>
              <a:xfrm>
                <a:off x="900907" y="2759149"/>
                <a:ext cx="9144000" cy="15367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536700">
                    <a:moveTo>
                      <a:pt x="2822317" y="0"/>
                    </a:moveTo>
                    <a:cubicBezTo>
                      <a:pt x="5028108" y="0"/>
                      <a:pt x="5028108" y="0"/>
                      <a:pt x="5028108" y="0"/>
                    </a:cubicBezTo>
                    <a:cubicBezTo>
                      <a:pt x="5055488" y="0"/>
                      <a:pt x="5079446" y="22246"/>
                      <a:pt x="5079446" y="51338"/>
                    </a:cubicBezTo>
                    <a:cubicBezTo>
                      <a:pt x="5079446" y="884715"/>
                      <a:pt x="5079446" y="884715"/>
                      <a:pt x="5079446" y="884715"/>
                    </a:cubicBezTo>
                    <a:cubicBezTo>
                      <a:pt x="5079446" y="908672"/>
                      <a:pt x="5098269" y="929207"/>
                      <a:pt x="5123938" y="929207"/>
                    </a:cubicBezTo>
                    <a:cubicBezTo>
                      <a:pt x="5734852" y="929207"/>
                      <a:pt x="5734852" y="929207"/>
                      <a:pt x="5734852" y="929207"/>
                    </a:cubicBezTo>
                    <a:cubicBezTo>
                      <a:pt x="5760520" y="929207"/>
                      <a:pt x="5779344" y="908672"/>
                      <a:pt x="5779344" y="884715"/>
                    </a:cubicBezTo>
                    <a:cubicBezTo>
                      <a:pt x="5779344" y="352517"/>
                      <a:pt x="5779344" y="352517"/>
                      <a:pt x="5779344" y="352517"/>
                    </a:cubicBezTo>
                    <a:cubicBezTo>
                      <a:pt x="5779344" y="323426"/>
                      <a:pt x="5803301" y="301180"/>
                      <a:pt x="5830681" y="301180"/>
                    </a:cubicBezTo>
                    <a:cubicBezTo>
                      <a:pt x="7452939" y="301180"/>
                      <a:pt x="7452939" y="301180"/>
                      <a:pt x="7452939" y="301180"/>
                    </a:cubicBezTo>
                    <a:cubicBezTo>
                      <a:pt x="7480319" y="301180"/>
                      <a:pt x="7502565" y="323426"/>
                      <a:pt x="7502565" y="352517"/>
                    </a:cubicBezTo>
                    <a:cubicBezTo>
                      <a:pt x="7502565" y="1485363"/>
                      <a:pt x="7502565" y="1485363"/>
                      <a:pt x="7502565" y="1485363"/>
                    </a:cubicBezTo>
                    <a:cubicBezTo>
                      <a:pt x="7502565" y="1509320"/>
                      <a:pt x="7523100" y="1529855"/>
                      <a:pt x="7547058" y="1529855"/>
                    </a:cubicBezTo>
                    <a:cubicBezTo>
                      <a:pt x="8799687" y="1529855"/>
                      <a:pt x="8799687" y="1529855"/>
                      <a:pt x="8799687" y="1529855"/>
                    </a:cubicBezTo>
                    <a:cubicBezTo>
                      <a:pt x="8823645" y="1529855"/>
                      <a:pt x="8844180" y="1509320"/>
                      <a:pt x="8844180" y="1485363"/>
                    </a:cubicBezTo>
                    <a:cubicBezTo>
                      <a:pt x="8844180" y="966855"/>
                      <a:pt x="8844180" y="966855"/>
                      <a:pt x="8844180" y="966855"/>
                    </a:cubicBezTo>
                    <a:cubicBezTo>
                      <a:pt x="8844180" y="937764"/>
                      <a:pt x="8866426" y="915517"/>
                      <a:pt x="8895517" y="915517"/>
                    </a:cubicBezTo>
                    <a:cubicBezTo>
                      <a:pt x="8981972" y="915517"/>
                      <a:pt x="9064748" y="915517"/>
                      <a:pt x="9144000" y="915517"/>
                    </a:cubicBezTo>
                    <a:lnTo>
                      <a:pt x="9144000" y="922362"/>
                    </a:lnTo>
                    <a:cubicBezTo>
                      <a:pt x="8895517" y="922362"/>
                      <a:pt x="8895517" y="922362"/>
                      <a:pt x="8895517" y="922362"/>
                    </a:cubicBezTo>
                    <a:cubicBezTo>
                      <a:pt x="8869848" y="922362"/>
                      <a:pt x="8851025" y="941186"/>
                      <a:pt x="8851025" y="966855"/>
                    </a:cubicBezTo>
                    <a:cubicBezTo>
                      <a:pt x="8851025" y="1485363"/>
                      <a:pt x="8851025" y="1485363"/>
                      <a:pt x="8851025" y="1485363"/>
                    </a:cubicBezTo>
                    <a:cubicBezTo>
                      <a:pt x="8851025" y="1512743"/>
                      <a:pt x="8827067" y="1536700"/>
                      <a:pt x="8799687" y="1536700"/>
                    </a:cubicBezTo>
                    <a:cubicBezTo>
                      <a:pt x="7547058" y="1536700"/>
                      <a:pt x="7547058" y="1536700"/>
                      <a:pt x="7547058" y="1536700"/>
                    </a:cubicBezTo>
                    <a:cubicBezTo>
                      <a:pt x="7519678" y="1536700"/>
                      <a:pt x="7495720" y="1512743"/>
                      <a:pt x="7495720" y="1485363"/>
                    </a:cubicBezTo>
                    <a:cubicBezTo>
                      <a:pt x="7495720" y="352517"/>
                      <a:pt x="7495720" y="352517"/>
                      <a:pt x="7495720" y="352517"/>
                    </a:cubicBezTo>
                    <a:cubicBezTo>
                      <a:pt x="7495720" y="328560"/>
                      <a:pt x="7476897" y="308025"/>
                      <a:pt x="7452939" y="308025"/>
                    </a:cubicBezTo>
                    <a:cubicBezTo>
                      <a:pt x="5830681" y="308025"/>
                      <a:pt x="5830681" y="308025"/>
                      <a:pt x="5830681" y="308025"/>
                    </a:cubicBezTo>
                    <a:cubicBezTo>
                      <a:pt x="5806724" y="308025"/>
                      <a:pt x="5786189" y="328560"/>
                      <a:pt x="5786189" y="352517"/>
                    </a:cubicBezTo>
                    <a:cubicBezTo>
                      <a:pt x="5786189" y="884715"/>
                      <a:pt x="5786189" y="884715"/>
                      <a:pt x="5786189" y="884715"/>
                    </a:cubicBezTo>
                    <a:cubicBezTo>
                      <a:pt x="5786189" y="912095"/>
                      <a:pt x="5763943" y="936052"/>
                      <a:pt x="5734852" y="936052"/>
                    </a:cubicBezTo>
                    <a:cubicBezTo>
                      <a:pt x="5123938" y="936052"/>
                      <a:pt x="5123938" y="936052"/>
                      <a:pt x="5123938" y="936052"/>
                    </a:cubicBezTo>
                    <a:cubicBezTo>
                      <a:pt x="5094847" y="936052"/>
                      <a:pt x="5072601" y="912095"/>
                      <a:pt x="5072601" y="884715"/>
                    </a:cubicBezTo>
                    <a:cubicBezTo>
                      <a:pt x="5072601" y="51338"/>
                      <a:pt x="5072601" y="51338"/>
                      <a:pt x="5072601" y="51338"/>
                    </a:cubicBezTo>
                    <a:cubicBezTo>
                      <a:pt x="5072601" y="25669"/>
                      <a:pt x="5052066" y="6845"/>
                      <a:pt x="5028108" y="6845"/>
                    </a:cubicBezTo>
                    <a:cubicBezTo>
                      <a:pt x="2822317" y="6845"/>
                      <a:pt x="2822317" y="6845"/>
                      <a:pt x="2822317" y="6845"/>
                    </a:cubicBezTo>
                    <a:cubicBezTo>
                      <a:pt x="2798359" y="6845"/>
                      <a:pt x="2777825" y="25669"/>
                      <a:pt x="2777825" y="51338"/>
                    </a:cubicBezTo>
                    <a:cubicBezTo>
                      <a:pt x="2777825" y="1276591"/>
                      <a:pt x="2777825" y="1276591"/>
                      <a:pt x="2777825" y="1276591"/>
                    </a:cubicBezTo>
                    <a:cubicBezTo>
                      <a:pt x="2777825" y="1303971"/>
                      <a:pt x="2755578" y="1327928"/>
                      <a:pt x="2726487" y="1327928"/>
                    </a:cubicBezTo>
                    <a:cubicBezTo>
                      <a:pt x="279410" y="1327928"/>
                      <a:pt x="279410" y="1327928"/>
                      <a:pt x="279410" y="1327928"/>
                    </a:cubicBezTo>
                    <a:cubicBezTo>
                      <a:pt x="252030" y="1327928"/>
                      <a:pt x="228073" y="1303971"/>
                      <a:pt x="228073" y="1276591"/>
                    </a:cubicBezTo>
                    <a:cubicBezTo>
                      <a:pt x="228073" y="453481"/>
                      <a:pt x="228073" y="453481"/>
                      <a:pt x="228073" y="453481"/>
                    </a:cubicBezTo>
                    <a:cubicBezTo>
                      <a:pt x="228073" y="427812"/>
                      <a:pt x="207538" y="408988"/>
                      <a:pt x="183580" y="408988"/>
                    </a:cubicBezTo>
                    <a:cubicBezTo>
                      <a:pt x="120092" y="408988"/>
                      <a:pt x="58927" y="408988"/>
                      <a:pt x="0" y="408988"/>
                    </a:cubicBezTo>
                    <a:lnTo>
                      <a:pt x="0" y="402143"/>
                    </a:lnTo>
                    <a:cubicBezTo>
                      <a:pt x="183580" y="402143"/>
                      <a:pt x="183580" y="402143"/>
                      <a:pt x="183580" y="402143"/>
                    </a:cubicBezTo>
                    <a:cubicBezTo>
                      <a:pt x="212672" y="402143"/>
                      <a:pt x="234918" y="424389"/>
                      <a:pt x="234918" y="453481"/>
                    </a:cubicBezTo>
                    <a:cubicBezTo>
                      <a:pt x="234918" y="1276591"/>
                      <a:pt x="234918" y="1276591"/>
                      <a:pt x="234918" y="1276591"/>
                    </a:cubicBezTo>
                    <a:cubicBezTo>
                      <a:pt x="234918" y="1300548"/>
                      <a:pt x="255453" y="1321083"/>
                      <a:pt x="279410" y="1321083"/>
                    </a:cubicBezTo>
                    <a:cubicBezTo>
                      <a:pt x="2726487" y="1321083"/>
                      <a:pt x="2726487" y="1321083"/>
                      <a:pt x="2726487" y="1321083"/>
                    </a:cubicBezTo>
                    <a:cubicBezTo>
                      <a:pt x="2750445" y="1321083"/>
                      <a:pt x="2770980" y="1300548"/>
                      <a:pt x="2770980" y="1276591"/>
                    </a:cubicBezTo>
                    <a:cubicBezTo>
                      <a:pt x="2770980" y="51338"/>
                      <a:pt x="2770980" y="51338"/>
                      <a:pt x="2770980" y="51338"/>
                    </a:cubicBezTo>
                    <a:cubicBezTo>
                      <a:pt x="2770980" y="22246"/>
                      <a:pt x="2794937" y="0"/>
                      <a:pt x="28223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Rektangel 13"/>
              <p:cNvSpPr/>
              <p:nvPr userDrawn="1"/>
            </p:nvSpPr>
            <p:spPr>
              <a:xfrm>
                <a:off x="900907" y="2855987"/>
                <a:ext cx="9144000" cy="14351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435100">
                    <a:moveTo>
                      <a:pt x="4819337" y="0"/>
                    </a:moveTo>
                    <a:cubicBezTo>
                      <a:pt x="5888863" y="0"/>
                      <a:pt x="5888863" y="0"/>
                      <a:pt x="5888863" y="0"/>
                    </a:cubicBezTo>
                    <a:cubicBezTo>
                      <a:pt x="5917955" y="0"/>
                      <a:pt x="5940201" y="23947"/>
                      <a:pt x="5940201" y="51315"/>
                    </a:cubicBezTo>
                    <a:cubicBezTo>
                      <a:pt x="5940201" y="1228131"/>
                      <a:pt x="5940201" y="1228131"/>
                      <a:pt x="5940201" y="1228131"/>
                    </a:cubicBezTo>
                    <a:cubicBezTo>
                      <a:pt x="5940201" y="1253788"/>
                      <a:pt x="5960736" y="1272604"/>
                      <a:pt x="5984693" y="1272604"/>
                    </a:cubicBezTo>
                    <a:cubicBezTo>
                      <a:pt x="8152838" y="1272604"/>
                      <a:pt x="8152838" y="1272604"/>
                      <a:pt x="8152838" y="1272604"/>
                    </a:cubicBezTo>
                    <a:cubicBezTo>
                      <a:pt x="8176795" y="1272604"/>
                      <a:pt x="8197330" y="1253788"/>
                      <a:pt x="8197330" y="1228131"/>
                    </a:cubicBezTo>
                    <a:cubicBezTo>
                      <a:pt x="8197330" y="256573"/>
                      <a:pt x="8197330" y="256573"/>
                      <a:pt x="8197330" y="256573"/>
                    </a:cubicBezTo>
                    <a:cubicBezTo>
                      <a:pt x="8197330" y="227495"/>
                      <a:pt x="8219576" y="205259"/>
                      <a:pt x="8248667" y="205259"/>
                    </a:cubicBezTo>
                    <a:cubicBezTo>
                      <a:pt x="8970812" y="205259"/>
                      <a:pt x="8970812" y="205259"/>
                      <a:pt x="8970812" y="205259"/>
                    </a:cubicBezTo>
                    <a:cubicBezTo>
                      <a:pt x="8998191" y="205259"/>
                      <a:pt x="9020438" y="227495"/>
                      <a:pt x="9020438" y="256573"/>
                    </a:cubicBezTo>
                    <a:cubicBezTo>
                      <a:pt x="9020438" y="465253"/>
                      <a:pt x="9020438" y="465253"/>
                      <a:pt x="9020438" y="465253"/>
                    </a:cubicBezTo>
                    <a:cubicBezTo>
                      <a:pt x="9020438" y="489200"/>
                      <a:pt x="9040972" y="508015"/>
                      <a:pt x="9064930" y="508015"/>
                    </a:cubicBezTo>
                    <a:lnTo>
                      <a:pt x="9144000" y="508015"/>
                    </a:lnTo>
                    <a:lnTo>
                      <a:pt x="9144000" y="514857"/>
                    </a:lnTo>
                    <a:cubicBezTo>
                      <a:pt x="9064930" y="514857"/>
                      <a:pt x="9064930" y="514857"/>
                      <a:pt x="9064930" y="514857"/>
                    </a:cubicBezTo>
                    <a:cubicBezTo>
                      <a:pt x="9037550" y="514857"/>
                      <a:pt x="9013593" y="492621"/>
                      <a:pt x="9013593" y="465253"/>
                    </a:cubicBezTo>
                    <a:cubicBezTo>
                      <a:pt x="9013593" y="256573"/>
                      <a:pt x="9013593" y="256573"/>
                      <a:pt x="9013593" y="256573"/>
                    </a:cubicBezTo>
                    <a:cubicBezTo>
                      <a:pt x="9013593" y="232627"/>
                      <a:pt x="8994769" y="212101"/>
                      <a:pt x="8970812" y="212101"/>
                    </a:cubicBezTo>
                    <a:cubicBezTo>
                      <a:pt x="8248667" y="212101"/>
                      <a:pt x="8248667" y="212101"/>
                      <a:pt x="8248667" y="212101"/>
                    </a:cubicBezTo>
                    <a:cubicBezTo>
                      <a:pt x="8222998" y="212101"/>
                      <a:pt x="8204175" y="232627"/>
                      <a:pt x="8204175" y="256573"/>
                    </a:cubicBezTo>
                    <a:cubicBezTo>
                      <a:pt x="8204175" y="1228131"/>
                      <a:pt x="8204175" y="1228131"/>
                      <a:pt x="8204175" y="1228131"/>
                    </a:cubicBezTo>
                    <a:cubicBezTo>
                      <a:pt x="8204175" y="1257209"/>
                      <a:pt x="8180217" y="1279446"/>
                      <a:pt x="8152838" y="1279446"/>
                    </a:cubicBezTo>
                    <a:cubicBezTo>
                      <a:pt x="5984693" y="1279446"/>
                      <a:pt x="5984693" y="1279446"/>
                      <a:pt x="5984693" y="1279446"/>
                    </a:cubicBezTo>
                    <a:cubicBezTo>
                      <a:pt x="5957313" y="1279446"/>
                      <a:pt x="5933356" y="1257209"/>
                      <a:pt x="5933356" y="1228131"/>
                    </a:cubicBezTo>
                    <a:cubicBezTo>
                      <a:pt x="5933356" y="51315"/>
                      <a:pt x="5933356" y="51315"/>
                      <a:pt x="5933356" y="51315"/>
                    </a:cubicBezTo>
                    <a:cubicBezTo>
                      <a:pt x="5933356" y="27368"/>
                      <a:pt x="5914532" y="6842"/>
                      <a:pt x="5888863" y="6842"/>
                    </a:cubicBezTo>
                    <a:cubicBezTo>
                      <a:pt x="4819337" y="6842"/>
                      <a:pt x="4819337" y="6842"/>
                      <a:pt x="4819337" y="6842"/>
                    </a:cubicBezTo>
                    <a:cubicBezTo>
                      <a:pt x="4795380" y="6842"/>
                      <a:pt x="4774845" y="27368"/>
                      <a:pt x="4774845" y="51315"/>
                    </a:cubicBezTo>
                    <a:cubicBezTo>
                      <a:pt x="4774845" y="1383786"/>
                      <a:pt x="4774845" y="1383786"/>
                      <a:pt x="4774845" y="1383786"/>
                    </a:cubicBezTo>
                    <a:cubicBezTo>
                      <a:pt x="4774845" y="1412864"/>
                      <a:pt x="4752599" y="1435100"/>
                      <a:pt x="4723507" y="1435100"/>
                    </a:cubicBezTo>
                    <a:cubicBezTo>
                      <a:pt x="3236438" y="1435100"/>
                      <a:pt x="3236438" y="1435100"/>
                      <a:pt x="3236438" y="1435100"/>
                    </a:cubicBezTo>
                    <a:cubicBezTo>
                      <a:pt x="3207346" y="1435100"/>
                      <a:pt x="3185100" y="1412864"/>
                      <a:pt x="3185100" y="1383786"/>
                    </a:cubicBezTo>
                    <a:cubicBezTo>
                      <a:pt x="3185100" y="259994"/>
                      <a:pt x="3185100" y="259994"/>
                      <a:pt x="3185100" y="259994"/>
                    </a:cubicBezTo>
                    <a:cubicBezTo>
                      <a:pt x="3185100" y="236048"/>
                      <a:pt x="3164565" y="215522"/>
                      <a:pt x="3140608" y="215522"/>
                    </a:cubicBezTo>
                    <a:cubicBezTo>
                      <a:pt x="986153" y="215522"/>
                      <a:pt x="986153" y="215522"/>
                      <a:pt x="986153" y="215522"/>
                    </a:cubicBezTo>
                    <a:cubicBezTo>
                      <a:pt x="960485" y="215522"/>
                      <a:pt x="941661" y="236048"/>
                      <a:pt x="941661" y="259994"/>
                    </a:cubicBezTo>
                    <a:cubicBezTo>
                      <a:pt x="941661" y="1079319"/>
                      <a:pt x="941661" y="1079319"/>
                      <a:pt x="941661" y="1079319"/>
                    </a:cubicBezTo>
                    <a:cubicBezTo>
                      <a:pt x="941661" y="1108397"/>
                      <a:pt x="917704" y="1130633"/>
                      <a:pt x="890324" y="1130633"/>
                    </a:cubicBezTo>
                    <a:cubicBezTo>
                      <a:pt x="538949" y="1130633"/>
                      <a:pt x="245341" y="1130633"/>
                      <a:pt x="0" y="1130633"/>
                    </a:cubicBezTo>
                    <a:lnTo>
                      <a:pt x="0" y="1123791"/>
                    </a:lnTo>
                    <a:cubicBezTo>
                      <a:pt x="890324" y="1123791"/>
                      <a:pt x="890324" y="1123791"/>
                      <a:pt x="890324" y="1123791"/>
                    </a:cubicBezTo>
                    <a:cubicBezTo>
                      <a:pt x="914281" y="1123791"/>
                      <a:pt x="934816" y="1103265"/>
                      <a:pt x="934816" y="1079319"/>
                    </a:cubicBezTo>
                    <a:cubicBezTo>
                      <a:pt x="934816" y="259994"/>
                      <a:pt x="934816" y="259994"/>
                      <a:pt x="934816" y="259994"/>
                    </a:cubicBezTo>
                    <a:cubicBezTo>
                      <a:pt x="934816" y="230916"/>
                      <a:pt x="957062" y="208680"/>
                      <a:pt x="986153" y="208680"/>
                    </a:cubicBezTo>
                    <a:cubicBezTo>
                      <a:pt x="3140608" y="208680"/>
                      <a:pt x="3140608" y="208680"/>
                      <a:pt x="3140608" y="208680"/>
                    </a:cubicBezTo>
                    <a:cubicBezTo>
                      <a:pt x="3167988" y="208680"/>
                      <a:pt x="3191945" y="230916"/>
                      <a:pt x="3191945" y="259994"/>
                    </a:cubicBezTo>
                    <a:cubicBezTo>
                      <a:pt x="3191945" y="1383786"/>
                      <a:pt x="3191945" y="1383786"/>
                      <a:pt x="3191945" y="1383786"/>
                    </a:cubicBezTo>
                    <a:cubicBezTo>
                      <a:pt x="3191945" y="1409443"/>
                      <a:pt x="3210769" y="1428258"/>
                      <a:pt x="3236438" y="1428258"/>
                    </a:cubicBezTo>
                    <a:cubicBezTo>
                      <a:pt x="4723507" y="1428258"/>
                      <a:pt x="4723507" y="1428258"/>
                      <a:pt x="4723507" y="1428258"/>
                    </a:cubicBezTo>
                    <a:cubicBezTo>
                      <a:pt x="4749176" y="1428258"/>
                      <a:pt x="4768000" y="1409443"/>
                      <a:pt x="4768000" y="1383786"/>
                    </a:cubicBezTo>
                    <a:cubicBezTo>
                      <a:pt x="4768000" y="51315"/>
                      <a:pt x="4768000" y="51315"/>
                      <a:pt x="4768000" y="51315"/>
                    </a:cubicBezTo>
                    <a:cubicBezTo>
                      <a:pt x="4768000" y="23947"/>
                      <a:pt x="4791957" y="0"/>
                      <a:pt x="481933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ln>
                    <a:solidFill>
                      <a:srgbClr val="1F497D"/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76290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431485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422401"/>
            <a:ext cx="6935788" cy="4238624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2015-11-12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3" y="6299491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3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003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422401"/>
            <a:ext cx="3312790" cy="4238624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422401"/>
            <a:ext cx="3328988" cy="4238624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31485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2015-11-12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3" y="6299491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3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132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422401"/>
            <a:ext cx="3312790" cy="4238624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422403"/>
            <a:ext cx="3328988" cy="4238624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31485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2015-11-12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3" y="6299491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3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5566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422401"/>
            <a:ext cx="3328988" cy="423862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422401"/>
            <a:ext cx="3328988" cy="423862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1" name="Rubrik 1"/>
          <p:cNvSpPr>
            <a:spLocks noGrp="1"/>
          </p:cNvSpPr>
          <p:nvPr>
            <p:ph type="title"/>
          </p:nvPr>
        </p:nvSpPr>
        <p:spPr>
          <a:xfrm>
            <a:off x="1619250" y="431485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2015-11-12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3" y="6299491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3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227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3580" y="1425575"/>
            <a:ext cx="9147580" cy="4879237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09885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59859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59859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59859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4357 w 9152201"/>
              <a:gd name="connsiteY5" fmla="*/ 4071617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17878 w 9152201"/>
              <a:gd name="connsiteY3" fmla="*/ 4006425 h 4281672"/>
              <a:gd name="connsiteX4" fmla="*/ 1346814 w 9152201"/>
              <a:gd name="connsiteY4" fmla="*/ 4004170 h 4281672"/>
              <a:gd name="connsiteX5" fmla="*/ 1264357 w 9152201"/>
              <a:gd name="connsiteY5" fmla="*/ 4071617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117878 w 9150613"/>
              <a:gd name="connsiteY2" fmla="*/ 0 h 4281672"/>
              <a:gd name="connsiteX3" fmla="*/ 9117878 w 9150613"/>
              <a:gd name="connsiteY3" fmla="*/ 4006425 h 4281672"/>
              <a:gd name="connsiteX4" fmla="*/ 1346814 w 9150613"/>
              <a:gd name="connsiteY4" fmla="*/ 4004170 h 4281672"/>
              <a:gd name="connsiteX5" fmla="*/ 1264357 w 9150613"/>
              <a:gd name="connsiteY5" fmla="*/ 4071617 h 4281672"/>
              <a:gd name="connsiteX6" fmla="*/ 1262230 w 9150613"/>
              <a:gd name="connsiteY6" fmla="*/ 4220084 h 4281672"/>
              <a:gd name="connsiteX7" fmla="*/ 1213854 w 9150613"/>
              <a:gd name="connsiteY7" fmla="*/ 4280000 h 4281672"/>
              <a:gd name="connsiteX8" fmla="*/ 5812 w 9150613"/>
              <a:gd name="connsiteY8" fmla="*/ 4281672 h 4281672"/>
              <a:gd name="connsiteX9" fmla="*/ 6613 w 9150613"/>
              <a:gd name="connsiteY9" fmla="*/ 718270 h 4281672"/>
              <a:gd name="connsiteX10" fmla="*/ 806 w 9150613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117878 w 9150613"/>
              <a:gd name="connsiteY2" fmla="*/ 0 h 4281672"/>
              <a:gd name="connsiteX3" fmla="*/ 9117878 w 9150613"/>
              <a:gd name="connsiteY3" fmla="*/ 4006425 h 4281672"/>
              <a:gd name="connsiteX4" fmla="*/ 1346814 w 9150613"/>
              <a:gd name="connsiteY4" fmla="*/ 4004170 h 4281672"/>
              <a:gd name="connsiteX5" fmla="*/ 1264357 w 9150613"/>
              <a:gd name="connsiteY5" fmla="*/ 4071617 h 4281672"/>
              <a:gd name="connsiteX6" fmla="*/ 1262230 w 9150613"/>
              <a:gd name="connsiteY6" fmla="*/ 4220084 h 4281672"/>
              <a:gd name="connsiteX7" fmla="*/ 1213854 w 9150613"/>
              <a:gd name="connsiteY7" fmla="*/ 4280000 h 4281672"/>
              <a:gd name="connsiteX8" fmla="*/ 5812 w 9150613"/>
              <a:gd name="connsiteY8" fmla="*/ 4281672 h 4281672"/>
              <a:gd name="connsiteX9" fmla="*/ 6613 w 9150613"/>
              <a:gd name="connsiteY9" fmla="*/ 718270 h 4281672"/>
              <a:gd name="connsiteX10" fmla="*/ 806 w 9150613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001225 w 9150613"/>
              <a:gd name="connsiteY2" fmla="*/ 138768 h 4281672"/>
              <a:gd name="connsiteX3" fmla="*/ 9117878 w 9150613"/>
              <a:gd name="connsiteY3" fmla="*/ 4006425 h 4281672"/>
              <a:gd name="connsiteX4" fmla="*/ 1346814 w 9150613"/>
              <a:gd name="connsiteY4" fmla="*/ 4004170 h 4281672"/>
              <a:gd name="connsiteX5" fmla="*/ 1264357 w 9150613"/>
              <a:gd name="connsiteY5" fmla="*/ 4071617 h 4281672"/>
              <a:gd name="connsiteX6" fmla="*/ 1262230 w 9150613"/>
              <a:gd name="connsiteY6" fmla="*/ 4220084 h 4281672"/>
              <a:gd name="connsiteX7" fmla="*/ 1213854 w 9150613"/>
              <a:gd name="connsiteY7" fmla="*/ 4280000 h 4281672"/>
              <a:gd name="connsiteX8" fmla="*/ 5812 w 9150613"/>
              <a:gd name="connsiteY8" fmla="*/ 4281672 h 4281672"/>
              <a:gd name="connsiteX9" fmla="*/ 6613 w 9150613"/>
              <a:gd name="connsiteY9" fmla="*/ 718270 h 4281672"/>
              <a:gd name="connsiteX10" fmla="*/ 806 w 9150613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117878 w 9150613"/>
              <a:gd name="connsiteY2" fmla="*/ 4006425 h 4281672"/>
              <a:gd name="connsiteX3" fmla="*/ 1346814 w 9150613"/>
              <a:gd name="connsiteY3" fmla="*/ 4004170 h 4281672"/>
              <a:gd name="connsiteX4" fmla="*/ 1264357 w 9150613"/>
              <a:gd name="connsiteY4" fmla="*/ 4071617 h 4281672"/>
              <a:gd name="connsiteX5" fmla="*/ 1262230 w 9150613"/>
              <a:gd name="connsiteY5" fmla="*/ 4220084 h 4281672"/>
              <a:gd name="connsiteX6" fmla="*/ 1213854 w 9150613"/>
              <a:gd name="connsiteY6" fmla="*/ 4280000 h 4281672"/>
              <a:gd name="connsiteX7" fmla="*/ 5812 w 9150613"/>
              <a:gd name="connsiteY7" fmla="*/ 4281672 h 4281672"/>
              <a:gd name="connsiteX8" fmla="*/ 6613 w 9150613"/>
              <a:gd name="connsiteY8" fmla="*/ 718270 h 4281672"/>
              <a:gd name="connsiteX9" fmla="*/ 806 w 9150613"/>
              <a:gd name="connsiteY9" fmla="*/ 0 h 4281672"/>
              <a:gd name="connsiteX0" fmla="*/ 806 w 9168840"/>
              <a:gd name="connsiteY0" fmla="*/ 0 h 4281672"/>
              <a:gd name="connsiteX1" fmla="*/ 9168840 w 9168840"/>
              <a:gd name="connsiteY1" fmla="*/ 0 h 4281672"/>
              <a:gd name="connsiteX2" fmla="*/ 9117878 w 9168840"/>
              <a:gd name="connsiteY2" fmla="*/ 4006425 h 4281672"/>
              <a:gd name="connsiteX3" fmla="*/ 1346814 w 9168840"/>
              <a:gd name="connsiteY3" fmla="*/ 4004170 h 4281672"/>
              <a:gd name="connsiteX4" fmla="*/ 1264357 w 9168840"/>
              <a:gd name="connsiteY4" fmla="*/ 4071617 h 4281672"/>
              <a:gd name="connsiteX5" fmla="*/ 1262230 w 9168840"/>
              <a:gd name="connsiteY5" fmla="*/ 4220084 h 4281672"/>
              <a:gd name="connsiteX6" fmla="*/ 1213854 w 9168840"/>
              <a:gd name="connsiteY6" fmla="*/ 4280000 h 4281672"/>
              <a:gd name="connsiteX7" fmla="*/ 5812 w 9168840"/>
              <a:gd name="connsiteY7" fmla="*/ 4281672 h 4281672"/>
              <a:gd name="connsiteX8" fmla="*/ 6613 w 9168840"/>
              <a:gd name="connsiteY8" fmla="*/ 718270 h 4281672"/>
              <a:gd name="connsiteX9" fmla="*/ 806 w 9168840"/>
              <a:gd name="connsiteY9" fmla="*/ 0 h 4281672"/>
              <a:gd name="connsiteX0" fmla="*/ 806 w 9117878"/>
              <a:gd name="connsiteY0" fmla="*/ 0 h 4281672"/>
              <a:gd name="connsiteX1" fmla="*/ 9117878 w 9117878"/>
              <a:gd name="connsiteY1" fmla="*/ 0 h 4281672"/>
              <a:gd name="connsiteX2" fmla="*/ 9117878 w 9117878"/>
              <a:gd name="connsiteY2" fmla="*/ 4006425 h 4281672"/>
              <a:gd name="connsiteX3" fmla="*/ 1346814 w 9117878"/>
              <a:gd name="connsiteY3" fmla="*/ 4004170 h 4281672"/>
              <a:gd name="connsiteX4" fmla="*/ 1264357 w 9117878"/>
              <a:gd name="connsiteY4" fmla="*/ 4071617 h 4281672"/>
              <a:gd name="connsiteX5" fmla="*/ 1262230 w 9117878"/>
              <a:gd name="connsiteY5" fmla="*/ 4220084 h 4281672"/>
              <a:gd name="connsiteX6" fmla="*/ 1213854 w 9117878"/>
              <a:gd name="connsiteY6" fmla="*/ 4280000 h 4281672"/>
              <a:gd name="connsiteX7" fmla="*/ 5812 w 9117878"/>
              <a:gd name="connsiteY7" fmla="*/ 4281672 h 4281672"/>
              <a:gd name="connsiteX8" fmla="*/ 6613 w 9117878"/>
              <a:gd name="connsiteY8" fmla="*/ 718270 h 4281672"/>
              <a:gd name="connsiteX9" fmla="*/ 806 w 9117878"/>
              <a:gd name="connsiteY9" fmla="*/ 0 h 4281672"/>
              <a:gd name="connsiteX0" fmla="*/ 1518678 w 10635750"/>
              <a:gd name="connsiteY0" fmla="*/ 0 h 4281672"/>
              <a:gd name="connsiteX1" fmla="*/ 10635750 w 10635750"/>
              <a:gd name="connsiteY1" fmla="*/ 0 h 4281672"/>
              <a:gd name="connsiteX2" fmla="*/ 10635750 w 10635750"/>
              <a:gd name="connsiteY2" fmla="*/ 4006425 h 4281672"/>
              <a:gd name="connsiteX3" fmla="*/ 2864686 w 10635750"/>
              <a:gd name="connsiteY3" fmla="*/ 4004170 h 4281672"/>
              <a:gd name="connsiteX4" fmla="*/ 2782229 w 10635750"/>
              <a:gd name="connsiteY4" fmla="*/ 4071617 h 4281672"/>
              <a:gd name="connsiteX5" fmla="*/ 2780102 w 10635750"/>
              <a:gd name="connsiteY5" fmla="*/ 4220084 h 4281672"/>
              <a:gd name="connsiteX6" fmla="*/ 2731726 w 10635750"/>
              <a:gd name="connsiteY6" fmla="*/ 4280000 h 4281672"/>
              <a:gd name="connsiteX7" fmla="*/ 1523684 w 10635750"/>
              <a:gd name="connsiteY7" fmla="*/ 4281672 h 4281672"/>
              <a:gd name="connsiteX8" fmla="*/ 1518678 w 10635750"/>
              <a:gd name="connsiteY8" fmla="*/ 0 h 4281672"/>
              <a:gd name="connsiteX0" fmla="*/ 197169 w 9314241"/>
              <a:gd name="connsiteY0" fmla="*/ 0 h 4281672"/>
              <a:gd name="connsiteX1" fmla="*/ 9314241 w 9314241"/>
              <a:gd name="connsiteY1" fmla="*/ 0 h 4281672"/>
              <a:gd name="connsiteX2" fmla="*/ 9314241 w 9314241"/>
              <a:gd name="connsiteY2" fmla="*/ 4006425 h 4281672"/>
              <a:gd name="connsiteX3" fmla="*/ 1543177 w 9314241"/>
              <a:gd name="connsiteY3" fmla="*/ 4004170 h 4281672"/>
              <a:gd name="connsiteX4" fmla="*/ 1460720 w 9314241"/>
              <a:gd name="connsiteY4" fmla="*/ 4071617 h 4281672"/>
              <a:gd name="connsiteX5" fmla="*/ 1458593 w 9314241"/>
              <a:gd name="connsiteY5" fmla="*/ 4220084 h 4281672"/>
              <a:gd name="connsiteX6" fmla="*/ 1410217 w 9314241"/>
              <a:gd name="connsiteY6" fmla="*/ 4280000 h 4281672"/>
              <a:gd name="connsiteX7" fmla="*/ 202175 w 9314241"/>
              <a:gd name="connsiteY7" fmla="*/ 4281672 h 4281672"/>
              <a:gd name="connsiteX8" fmla="*/ 197169 w 9314241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6583"/>
              <a:gd name="connsiteX1" fmla="*/ 9117072 w 9117072"/>
              <a:gd name="connsiteY1" fmla="*/ 0 h 4286583"/>
              <a:gd name="connsiteX2" fmla="*/ 9117072 w 9117072"/>
              <a:gd name="connsiteY2" fmla="*/ 4006425 h 4286583"/>
              <a:gd name="connsiteX3" fmla="*/ 1346008 w 9117072"/>
              <a:gd name="connsiteY3" fmla="*/ 4004170 h 4286583"/>
              <a:gd name="connsiteX4" fmla="*/ 1263551 w 9117072"/>
              <a:gd name="connsiteY4" fmla="*/ 4071617 h 4286583"/>
              <a:gd name="connsiteX5" fmla="*/ 1261424 w 9117072"/>
              <a:gd name="connsiteY5" fmla="*/ 4220084 h 4286583"/>
              <a:gd name="connsiteX6" fmla="*/ 1201866 w 9117072"/>
              <a:gd name="connsiteY6" fmla="*/ 4286583 h 4286583"/>
              <a:gd name="connsiteX7" fmla="*/ 5006 w 9117072"/>
              <a:gd name="connsiteY7" fmla="*/ 4281672 h 4286583"/>
              <a:gd name="connsiteX8" fmla="*/ 0 w 9117072"/>
              <a:gd name="connsiteY8" fmla="*/ 0 h 4286583"/>
              <a:gd name="connsiteX0" fmla="*/ 0 w 9117072"/>
              <a:gd name="connsiteY0" fmla="*/ 0 h 4349117"/>
              <a:gd name="connsiteX1" fmla="*/ 9117072 w 9117072"/>
              <a:gd name="connsiteY1" fmla="*/ 0 h 4349117"/>
              <a:gd name="connsiteX2" fmla="*/ 9117072 w 9117072"/>
              <a:gd name="connsiteY2" fmla="*/ 4006425 h 4349117"/>
              <a:gd name="connsiteX3" fmla="*/ 1346008 w 9117072"/>
              <a:gd name="connsiteY3" fmla="*/ 4004170 h 4349117"/>
              <a:gd name="connsiteX4" fmla="*/ 1263551 w 9117072"/>
              <a:gd name="connsiteY4" fmla="*/ 4071617 h 4349117"/>
              <a:gd name="connsiteX5" fmla="*/ 1261424 w 9117072"/>
              <a:gd name="connsiteY5" fmla="*/ 4220084 h 4349117"/>
              <a:gd name="connsiteX6" fmla="*/ 1193480 w 9117072"/>
              <a:gd name="connsiteY6" fmla="*/ 4349117 h 4349117"/>
              <a:gd name="connsiteX7" fmla="*/ 5006 w 9117072"/>
              <a:gd name="connsiteY7" fmla="*/ 4281672 h 4349117"/>
              <a:gd name="connsiteX8" fmla="*/ 0 w 9117072"/>
              <a:gd name="connsiteY8" fmla="*/ 0 h 4349117"/>
              <a:gd name="connsiteX0" fmla="*/ 0 w 9117072"/>
              <a:gd name="connsiteY0" fmla="*/ 0 h 4286583"/>
              <a:gd name="connsiteX1" fmla="*/ 9117072 w 9117072"/>
              <a:gd name="connsiteY1" fmla="*/ 0 h 4286583"/>
              <a:gd name="connsiteX2" fmla="*/ 9117072 w 9117072"/>
              <a:gd name="connsiteY2" fmla="*/ 4006425 h 4286583"/>
              <a:gd name="connsiteX3" fmla="*/ 1346008 w 9117072"/>
              <a:gd name="connsiteY3" fmla="*/ 4004170 h 4286583"/>
              <a:gd name="connsiteX4" fmla="*/ 1263551 w 9117072"/>
              <a:gd name="connsiteY4" fmla="*/ 4071617 h 4286583"/>
              <a:gd name="connsiteX5" fmla="*/ 1261424 w 9117072"/>
              <a:gd name="connsiteY5" fmla="*/ 4220084 h 4286583"/>
              <a:gd name="connsiteX6" fmla="*/ 1196276 w 9117072"/>
              <a:gd name="connsiteY6" fmla="*/ 4286583 h 4286583"/>
              <a:gd name="connsiteX7" fmla="*/ 5006 w 9117072"/>
              <a:gd name="connsiteY7" fmla="*/ 4281672 h 4286583"/>
              <a:gd name="connsiteX8" fmla="*/ 0 w 9117072"/>
              <a:gd name="connsiteY8" fmla="*/ 0 h 4286583"/>
              <a:gd name="connsiteX0" fmla="*/ 0 w 9117072"/>
              <a:gd name="connsiteY0" fmla="*/ 0 h 4363937"/>
              <a:gd name="connsiteX1" fmla="*/ 9117072 w 9117072"/>
              <a:gd name="connsiteY1" fmla="*/ 0 h 4363937"/>
              <a:gd name="connsiteX2" fmla="*/ 9117072 w 9117072"/>
              <a:gd name="connsiteY2" fmla="*/ 4006425 h 4363937"/>
              <a:gd name="connsiteX3" fmla="*/ 1346008 w 9117072"/>
              <a:gd name="connsiteY3" fmla="*/ 4004170 h 4363937"/>
              <a:gd name="connsiteX4" fmla="*/ 1263551 w 9117072"/>
              <a:gd name="connsiteY4" fmla="*/ 4071617 h 4363937"/>
              <a:gd name="connsiteX5" fmla="*/ 1261424 w 9117072"/>
              <a:gd name="connsiteY5" fmla="*/ 4220084 h 4363937"/>
              <a:gd name="connsiteX6" fmla="*/ 1196276 w 9117072"/>
              <a:gd name="connsiteY6" fmla="*/ 4286583 h 4363937"/>
              <a:gd name="connsiteX7" fmla="*/ 5006 w 9117072"/>
              <a:gd name="connsiteY7" fmla="*/ 4281672 h 4363937"/>
              <a:gd name="connsiteX8" fmla="*/ 0 w 9117072"/>
              <a:gd name="connsiteY8" fmla="*/ 0 h 4363937"/>
              <a:gd name="connsiteX0" fmla="*/ 0 w 9117072"/>
              <a:gd name="connsiteY0" fmla="*/ 0 h 4286583"/>
              <a:gd name="connsiteX1" fmla="*/ 9117072 w 9117072"/>
              <a:gd name="connsiteY1" fmla="*/ 0 h 4286583"/>
              <a:gd name="connsiteX2" fmla="*/ 9117072 w 9117072"/>
              <a:gd name="connsiteY2" fmla="*/ 4006425 h 4286583"/>
              <a:gd name="connsiteX3" fmla="*/ 1346008 w 9117072"/>
              <a:gd name="connsiteY3" fmla="*/ 4004170 h 4286583"/>
              <a:gd name="connsiteX4" fmla="*/ 1263551 w 9117072"/>
              <a:gd name="connsiteY4" fmla="*/ 4071617 h 4286583"/>
              <a:gd name="connsiteX5" fmla="*/ 1261424 w 9117072"/>
              <a:gd name="connsiteY5" fmla="*/ 4220084 h 4286583"/>
              <a:gd name="connsiteX6" fmla="*/ 1196276 w 9117072"/>
              <a:gd name="connsiteY6" fmla="*/ 4286583 h 4286583"/>
              <a:gd name="connsiteX7" fmla="*/ 5006 w 9117072"/>
              <a:gd name="connsiteY7" fmla="*/ 4281672 h 4286583"/>
              <a:gd name="connsiteX8" fmla="*/ 0 w 9117072"/>
              <a:gd name="connsiteY8" fmla="*/ 0 h 4286583"/>
              <a:gd name="connsiteX0" fmla="*/ 0 w 9117072"/>
              <a:gd name="connsiteY0" fmla="*/ 0 h 4414942"/>
              <a:gd name="connsiteX1" fmla="*/ 9117072 w 9117072"/>
              <a:gd name="connsiteY1" fmla="*/ 0 h 4414942"/>
              <a:gd name="connsiteX2" fmla="*/ 9117072 w 9117072"/>
              <a:gd name="connsiteY2" fmla="*/ 4006425 h 4414942"/>
              <a:gd name="connsiteX3" fmla="*/ 1346008 w 9117072"/>
              <a:gd name="connsiteY3" fmla="*/ 4004170 h 4414942"/>
              <a:gd name="connsiteX4" fmla="*/ 1263551 w 9117072"/>
              <a:gd name="connsiteY4" fmla="*/ 4071617 h 4414942"/>
              <a:gd name="connsiteX5" fmla="*/ 1261424 w 9117072"/>
              <a:gd name="connsiteY5" fmla="*/ 4220084 h 4414942"/>
              <a:gd name="connsiteX6" fmla="*/ 1182298 w 9117072"/>
              <a:gd name="connsiteY6" fmla="*/ 4414942 h 4414942"/>
              <a:gd name="connsiteX7" fmla="*/ 5006 w 9117072"/>
              <a:gd name="connsiteY7" fmla="*/ 4281672 h 4414942"/>
              <a:gd name="connsiteX8" fmla="*/ 0 w 9117072"/>
              <a:gd name="connsiteY8" fmla="*/ 0 h 4414942"/>
              <a:gd name="connsiteX0" fmla="*/ 0 w 9117072"/>
              <a:gd name="connsiteY0" fmla="*/ 0 h 4283291"/>
              <a:gd name="connsiteX1" fmla="*/ 9117072 w 9117072"/>
              <a:gd name="connsiteY1" fmla="*/ 0 h 4283291"/>
              <a:gd name="connsiteX2" fmla="*/ 9117072 w 9117072"/>
              <a:gd name="connsiteY2" fmla="*/ 4006425 h 4283291"/>
              <a:gd name="connsiteX3" fmla="*/ 1346008 w 9117072"/>
              <a:gd name="connsiteY3" fmla="*/ 4004170 h 4283291"/>
              <a:gd name="connsiteX4" fmla="*/ 1263551 w 9117072"/>
              <a:gd name="connsiteY4" fmla="*/ 4071617 h 4283291"/>
              <a:gd name="connsiteX5" fmla="*/ 1261424 w 9117072"/>
              <a:gd name="connsiteY5" fmla="*/ 4220084 h 4283291"/>
              <a:gd name="connsiteX6" fmla="*/ 1204663 w 9117072"/>
              <a:gd name="connsiteY6" fmla="*/ 4283291 h 4283291"/>
              <a:gd name="connsiteX7" fmla="*/ 5006 w 9117072"/>
              <a:gd name="connsiteY7" fmla="*/ 4281672 h 4283291"/>
              <a:gd name="connsiteX8" fmla="*/ 0 w 9117072"/>
              <a:gd name="connsiteY8" fmla="*/ 0 h 4283291"/>
              <a:gd name="connsiteX0" fmla="*/ 0 w 9117072"/>
              <a:gd name="connsiteY0" fmla="*/ 0 h 4287086"/>
              <a:gd name="connsiteX1" fmla="*/ 9117072 w 9117072"/>
              <a:gd name="connsiteY1" fmla="*/ 0 h 4287086"/>
              <a:gd name="connsiteX2" fmla="*/ 9117072 w 9117072"/>
              <a:gd name="connsiteY2" fmla="*/ 4006425 h 4287086"/>
              <a:gd name="connsiteX3" fmla="*/ 1346008 w 9117072"/>
              <a:gd name="connsiteY3" fmla="*/ 4004170 h 4287086"/>
              <a:gd name="connsiteX4" fmla="*/ 1263551 w 9117072"/>
              <a:gd name="connsiteY4" fmla="*/ 4071617 h 4287086"/>
              <a:gd name="connsiteX5" fmla="*/ 1261424 w 9117072"/>
              <a:gd name="connsiteY5" fmla="*/ 4220084 h 4287086"/>
              <a:gd name="connsiteX6" fmla="*/ 1204663 w 9117072"/>
              <a:gd name="connsiteY6" fmla="*/ 4283291 h 4287086"/>
              <a:gd name="connsiteX7" fmla="*/ 5006 w 9117072"/>
              <a:gd name="connsiteY7" fmla="*/ 4281672 h 4287086"/>
              <a:gd name="connsiteX8" fmla="*/ 0 w 9117072"/>
              <a:gd name="connsiteY8" fmla="*/ 0 h 4287086"/>
              <a:gd name="connsiteX0" fmla="*/ 0 w 9117072"/>
              <a:gd name="connsiteY0" fmla="*/ 0 h 4295952"/>
              <a:gd name="connsiteX1" fmla="*/ 9117072 w 9117072"/>
              <a:gd name="connsiteY1" fmla="*/ 0 h 4295952"/>
              <a:gd name="connsiteX2" fmla="*/ 9117072 w 9117072"/>
              <a:gd name="connsiteY2" fmla="*/ 4006425 h 4295952"/>
              <a:gd name="connsiteX3" fmla="*/ 1346008 w 9117072"/>
              <a:gd name="connsiteY3" fmla="*/ 4004170 h 4295952"/>
              <a:gd name="connsiteX4" fmla="*/ 1263551 w 9117072"/>
              <a:gd name="connsiteY4" fmla="*/ 4071617 h 4295952"/>
              <a:gd name="connsiteX5" fmla="*/ 1261424 w 9117072"/>
              <a:gd name="connsiteY5" fmla="*/ 4220084 h 4295952"/>
              <a:gd name="connsiteX6" fmla="*/ 1204663 w 9117072"/>
              <a:gd name="connsiteY6" fmla="*/ 4283291 h 4295952"/>
              <a:gd name="connsiteX7" fmla="*/ 5006 w 9117072"/>
              <a:gd name="connsiteY7" fmla="*/ 4281672 h 4295952"/>
              <a:gd name="connsiteX8" fmla="*/ 0 w 9117072"/>
              <a:gd name="connsiteY8" fmla="*/ 0 h 4295952"/>
              <a:gd name="connsiteX0" fmla="*/ 0 w 9117072"/>
              <a:gd name="connsiteY0" fmla="*/ 0 h 4287086"/>
              <a:gd name="connsiteX1" fmla="*/ 9117072 w 9117072"/>
              <a:gd name="connsiteY1" fmla="*/ 0 h 4287086"/>
              <a:gd name="connsiteX2" fmla="*/ 9117072 w 9117072"/>
              <a:gd name="connsiteY2" fmla="*/ 4006425 h 4287086"/>
              <a:gd name="connsiteX3" fmla="*/ 1346008 w 9117072"/>
              <a:gd name="connsiteY3" fmla="*/ 4004170 h 4287086"/>
              <a:gd name="connsiteX4" fmla="*/ 1263551 w 9117072"/>
              <a:gd name="connsiteY4" fmla="*/ 4071617 h 4287086"/>
              <a:gd name="connsiteX5" fmla="*/ 1261424 w 9117072"/>
              <a:gd name="connsiteY5" fmla="*/ 4220084 h 4287086"/>
              <a:gd name="connsiteX6" fmla="*/ 1204663 w 9117072"/>
              <a:gd name="connsiteY6" fmla="*/ 4283291 h 4287086"/>
              <a:gd name="connsiteX7" fmla="*/ 5006 w 9117072"/>
              <a:gd name="connsiteY7" fmla="*/ 4281672 h 4287086"/>
              <a:gd name="connsiteX8" fmla="*/ 0 w 9117072"/>
              <a:gd name="connsiteY8" fmla="*/ 0 h 4287086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419581 w 9117072"/>
              <a:gd name="connsiteY3" fmla="*/ 4006964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419581 w 9117072"/>
              <a:gd name="connsiteY3" fmla="*/ 4006964 h 4286078"/>
              <a:gd name="connsiteX4" fmla="*/ 1346616 w 9117072"/>
              <a:gd name="connsiteY4" fmla="*/ 4082794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419581 w 9117072"/>
              <a:gd name="connsiteY3" fmla="*/ 4006964 h 4286078"/>
              <a:gd name="connsiteX4" fmla="*/ 1346616 w 9117072"/>
              <a:gd name="connsiteY4" fmla="*/ 4082794 h 4286078"/>
              <a:gd name="connsiteX5" fmla="*/ 1349658 w 9117072"/>
              <a:gd name="connsiteY5" fmla="*/ 4242437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9581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81672 h 4294461"/>
              <a:gd name="connsiteX8" fmla="*/ 0 w 9117072"/>
              <a:gd name="connsiteY8" fmla="*/ 0 h 4294461"/>
              <a:gd name="connsiteX0" fmla="*/ 0 w 9117072"/>
              <a:gd name="connsiteY0" fmla="*/ 0 h 4298976"/>
              <a:gd name="connsiteX1" fmla="*/ 9117072 w 9117072"/>
              <a:gd name="connsiteY1" fmla="*/ 0 h 4298976"/>
              <a:gd name="connsiteX2" fmla="*/ 9117072 w 9117072"/>
              <a:gd name="connsiteY2" fmla="*/ 4006425 h 4298976"/>
              <a:gd name="connsiteX3" fmla="*/ 1419581 w 9117072"/>
              <a:gd name="connsiteY3" fmla="*/ 4006964 h 4298976"/>
              <a:gd name="connsiteX4" fmla="*/ 1346616 w 9117072"/>
              <a:gd name="connsiteY4" fmla="*/ 4082794 h 4298976"/>
              <a:gd name="connsiteX5" fmla="*/ 1349658 w 9117072"/>
              <a:gd name="connsiteY5" fmla="*/ 4242437 h 4298976"/>
              <a:gd name="connsiteX6" fmla="*/ 1294848 w 9117072"/>
              <a:gd name="connsiteY6" fmla="*/ 4291674 h 4298976"/>
              <a:gd name="connsiteX7" fmla="*/ 3568 w 9117072"/>
              <a:gd name="connsiteY7" fmla="*/ 4298436 h 4298976"/>
              <a:gd name="connsiteX8" fmla="*/ 0 w 9117072"/>
              <a:gd name="connsiteY8" fmla="*/ 0 h 4298976"/>
              <a:gd name="connsiteX0" fmla="*/ 0 w 9117072"/>
              <a:gd name="connsiteY0" fmla="*/ 0 h 4296182"/>
              <a:gd name="connsiteX1" fmla="*/ 9117072 w 9117072"/>
              <a:gd name="connsiteY1" fmla="*/ 0 h 4296182"/>
              <a:gd name="connsiteX2" fmla="*/ 9117072 w 9117072"/>
              <a:gd name="connsiteY2" fmla="*/ 4006425 h 4296182"/>
              <a:gd name="connsiteX3" fmla="*/ 1419581 w 9117072"/>
              <a:gd name="connsiteY3" fmla="*/ 4006964 h 4296182"/>
              <a:gd name="connsiteX4" fmla="*/ 1346616 w 9117072"/>
              <a:gd name="connsiteY4" fmla="*/ 4082794 h 4296182"/>
              <a:gd name="connsiteX5" fmla="*/ 1349658 w 9117072"/>
              <a:gd name="connsiteY5" fmla="*/ 4242437 h 4296182"/>
              <a:gd name="connsiteX6" fmla="*/ 1294848 w 9117072"/>
              <a:gd name="connsiteY6" fmla="*/ 4291674 h 4296182"/>
              <a:gd name="connsiteX7" fmla="*/ 3568 w 9117072"/>
              <a:gd name="connsiteY7" fmla="*/ 4295642 h 4296182"/>
              <a:gd name="connsiteX8" fmla="*/ 0 w 9117072"/>
              <a:gd name="connsiteY8" fmla="*/ 0 h 4296182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9581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92848 h 4294461"/>
              <a:gd name="connsiteX8" fmla="*/ 0 w 9117072"/>
              <a:gd name="connsiteY8" fmla="*/ 0 h 4294461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9581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92848 h 4294461"/>
              <a:gd name="connsiteX8" fmla="*/ 0 w 9117072"/>
              <a:gd name="connsiteY8" fmla="*/ 0 h 4294461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0087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92848 h 4294461"/>
              <a:gd name="connsiteX8" fmla="*/ 0 w 9117072"/>
              <a:gd name="connsiteY8" fmla="*/ 0 h 4294461"/>
              <a:gd name="connsiteX0" fmla="*/ 0 w 9117072"/>
              <a:gd name="connsiteY0" fmla="*/ 0 h 4293963"/>
              <a:gd name="connsiteX1" fmla="*/ 9117072 w 9117072"/>
              <a:gd name="connsiteY1" fmla="*/ 0 h 4293963"/>
              <a:gd name="connsiteX2" fmla="*/ 9117072 w 9117072"/>
              <a:gd name="connsiteY2" fmla="*/ 4006425 h 4293963"/>
              <a:gd name="connsiteX3" fmla="*/ 1410087 w 9117072"/>
              <a:gd name="connsiteY3" fmla="*/ 4006964 h 4293963"/>
              <a:gd name="connsiteX4" fmla="*/ 1346616 w 9117072"/>
              <a:gd name="connsiteY4" fmla="*/ 4082794 h 4293963"/>
              <a:gd name="connsiteX5" fmla="*/ 1349658 w 9117072"/>
              <a:gd name="connsiteY5" fmla="*/ 4242437 h 4293963"/>
              <a:gd name="connsiteX6" fmla="*/ 1294848 w 9117072"/>
              <a:gd name="connsiteY6" fmla="*/ 4291674 h 4293963"/>
              <a:gd name="connsiteX7" fmla="*/ 3568 w 9117072"/>
              <a:gd name="connsiteY7" fmla="*/ 4292848 h 4293963"/>
              <a:gd name="connsiteX8" fmla="*/ 0 w 9117072"/>
              <a:gd name="connsiteY8" fmla="*/ 0 h 4293963"/>
              <a:gd name="connsiteX0" fmla="*/ 0 w 9117072"/>
              <a:gd name="connsiteY0" fmla="*/ 0 h 4293964"/>
              <a:gd name="connsiteX1" fmla="*/ 9117072 w 9117072"/>
              <a:gd name="connsiteY1" fmla="*/ 0 h 4293964"/>
              <a:gd name="connsiteX2" fmla="*/ 9117072 w 9117072"/>
              <a:gd name="connsiteY2" fmla="*/ 4006425 h 4293964"/>
              <a:gd name="connsiteX3" fmla="*/ 1410087 w 9117072"/>
              <a:gd name="connsiteY3" fmla="*/ 4006964 h 4293964"/>
              <a:gd name="connsiteX4" fmla="*/ 1346616 w 9117072"/>
              <a:gd name="connsiteY4" fmla="*/ 4077205 h 4293964"/>
              <a:gd name="connsiteX5" fmla="*/ 1349658 w 9117072"/>
              <a:gd name="connsiteY5" fmla="*/ 4242437 h 4293964"/>
              <a:gd name="connsiteX6" fmla="*/ 1294848 w 9117072"/>
              <a:gd name="connsiteY6" fmla="*/ 4291674 h 4293964"/>
              <a:gd name="connsiteX7" fmla="*/ 3568 w 9117072"/>
              <a:gd name="connsiteY7" fmla="*/ 4292848 h 4293964"/>
              <a:gd name="connsiteX8" fmla="*/ 0 w 9117072"/>
              <a:gd name="connsiteY8" fmla="*/ 0 h 4293964"/>
              <a:gd name="connsiteX0" fmla="*/ 0 w 9117072"/>
              <a:gd name="connsiteY0" fmla="*/ 0 h 4293964"/>
              <a:gd name="connsiteX1" fmla="*/ 9117072 w 9117072"/>
              <a:gd name="connsiteY1" fmla="*/ 0 h 4293964"/>
              <a:gd name="connsiteX2" fmla="*/ 9117072 w 9117072"/>
              <a:gd name="connsiteY2" fmla="*/ 4006425 h 4293964"/>
              <a:gd name="connsiteX3" fmla="*/ 1410087 w 9117072"/>
              <a:gd name="connsiteY3" fmla="*/ 4006964 h 4293964"/>
              <a:gd name="connsiteX4" fmla="*/ 1351363 w 9117072"/>
              <a:gd name="connsiteY4" fmla="*/ 4085589 h 4293964"/>
              <a:gd name="connsiteX5" fmla="*/ 1349658 w 9117072"/>
              <a:gd name="connsiteY5" fmla="*/ 4242437 h 4293964"/>
              <a:gd name="connsiteX6" fmla="*/ 1294848 w 9117072"/>
              <a:gd name="connsiteY6" fmla="*/ 4291674 h 4293964"/>
              <a:gd name="connsiteX7" fmla="*/ 3568 w 9117072"/>
              <a:gd name="connsiteY7" fmla="*/ 4292848 h 4293964"/>
              <a:gd name="connsiteX8" fmla="*/ 0 w 9117072"/>
              <a:gd name="connsiteY8" fmla="*/ 0 h 4293964"/>
              <a:gd name="connsiteX0" fmla="*/ 0 w 9117072"/>
              <a:gd name="connsiteY0" fmla="*/ 0 h 4293964"/>
              <a:gd name="connsiteX1" fmla="*/ 9117072 w 9117072"/>
              <a:gd name="connsiteY1" fmla="*/ 0 h 4293964"/>
              <a:gd name="connsiteX2" fmla="*/ 9117072 w 9117072"/>
              <a:gd name="connsiteY2" fmla="*/ 4006425 h 4293964"/>
              <a:gd name="connsiteX3" fmla="*/ 1410087 w 9117072"/>
              <a:gd name="connsiteY3" fmla="*/ 4006964 h 4293964"/>
              <a:gd name="connsiteX4" fmla="*/ 1351363 w 9117072"/>
              <a:gd name="connsiteY4" fmla="*/ 4085589 h 4293964"/>
              <a:gd name="connsiteX5" fmla="*/ 1349658 w 9117072"/>
              <a:gd name="connsiteY5" fmla="*/ 4242437 h 4293964"/>
              <a:gd name="connsiteX6" fmla="*/ 1294848 w 9117072"/>
              <a:gd name="connsiteY6" fmla="*/ 4291674 h 4293964"/>
              <a:gd name="connsiteX7" fmla="*/ 3568 w 9117072"/>
              <a:gd name="connsiteY7" fmla="*/ 4292848 h 4293964"/>
              <a:gd name="connsiteX8" fmla="*/ 0 w 9117072"/>
              <a:gd name="connsiteY8" fmla="*/ 0 h 429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17072" h="4293964">
                <a:moveTo>
                  <a:pt x="0" y="0"/>
                </a:moveTo>
                <a:lnTo>
                  <a:pt x="9117072" y="0"/>
                </a:lnTo>
                <a:lnTo>
                  <a:pt x="9117072" y="4006425"/>
                </a:lnTo>
                <a:lnTo>
                  <a:pt x="1410087" y="4006964"/>
                </a:lnTo>
                <a:cubicBezTo>
                  <a:pt x="1362013" y="4011137"/>
                  <a:pt x="1351017" y="4033148"/>
                  <a:pt x="1351363" y="4085589"/>
                </a:cubicBezTo>
                <a:cubicBezTo>
                  <a:pt x="1351711" y="4151196"/>
                  <a:pt x="1351391" y="4200554"/>
                  <a:pt x="1349658" y="4242437"/>
                </a:cubicBezTo>
                <a:cubicBezTo>
                  <a:pt x="1347925" y="4284320"/>
                  <a:pt x="1334479" y="4289384"/>
                  <a:pt x="1294848" y="4291674"/>
                </a:cubicBezTo>
                <a:cubicBezTo>
                  <a:pt x="1255217" y="4293964"/>
                  <a:pt x="403454" y="4293388"/>
                  <a:pt x="3568" y="4292848"/>
                </a:cubicBezTo>
                <a:cubicBezTo>
                  <a:pt x="1761" y="3267521"/>
                  <a:pt x="239" y="1086814"/>
                  <a:pt x="0" y="0"/>
                </a:cubicBezTo>
                <a:close/>
              </a:path>
            </a:pathLst>
          </a:custGeom>
        </p:spPr>
        <p:txBody>
          <a:bodyPr/>
          <a:lstStyle>
            <a:lvl1pPr>
              <a:defRPr lang="en-GB" dirty="0"/>
            </a:lvl1pPr>
          </a:lstStyle>
          <a:p>
            <a:endParaRPr lang="en-GB" dirty="0"/>
          </a:p>
        </p:txBody>
      </p:sp>
      <p:sp>
        <p:nvSpPr>
          <p:cNvPr id="9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31485"/>
            <a:ext cx="6935788" cy="668339"/>
          </a:xfrm>
        </p:spPr>
        <p:txBody>
          <a:bodyPr/>
          <a:lstStyle/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2015-11-12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3" y="6299491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3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8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422402"/>
            <a:ext cx="6935788" cy="42386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31485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2015-11-12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3" y="6299491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3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514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2015-11-12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3" y="6299491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3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847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5" y="344488"/>
            <a:ext cx="514350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422401"/>
            <a:ext cx="6935788" cy="4238624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14" name="Rubrik 1"/>
          <p:cNvSpPr>
            <a:spLocks noGrp="1"/>
          </p:cNvSpPr>
          <p:nvPr>
            <p:ph type="title"/>
          </p:nvPr>
        </p:nvSpPr>
        <p:spPr>
          <a:xfrm>
            <a:off x="1619250" y="431485"/>
            <a:ext cx="6935788" cy="668339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>
                <a:solidFill>
                  <a:prstClr val="black"/>
                </a:solidFill>
              </a:rPr>
              <a:pPr/>
              <a:t>2015-11-12</a:t>
            </a:fld>
            <a:endParaRPr lang="sv-SE">
              <a:solidFill>
                <a:prstClr val="black"/>
              </a:solidFill>
            </a:endParaRPr>
          </a:p>
        </p:txBody>
      </p:sp>
      <p:sp>
        <p:nvSpPr>
          <p:cNvPr id="13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3" y="6299491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>
                <a:solidFill>
                  <a:prstClr val="black"/>
                </a:solidFill>
              </a:rPr>
              <a:pPr/>
              <a:t>‹#›</a:t>
            </a:fld>
            <a:endParaRPr lang="sv-SE">
              <a:solidFill>
                <a:prstClr val="black"/>
              </a:solidFill>
            </a:endParaRPr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64143"/>
            <a:ext cx="2895600" cy="365125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748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404869"/>
            <a:ext cx="6935788" cy="668339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40"/>
            <a:ext cx="6935788" cy="4078287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>
                <a:solidFill>
                  <a:prstClr val="white"/>
                </a:solidFill>
              </a:rPr>
              <a:pPr/>
              <a:t>2015-11-12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3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336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04869"/>
            <a:ext cx="6935788" cy="66833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582740"/>
            <a:ext cx="6935788" cy="40782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6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7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403" y="6308727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11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12/11/2015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9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rgbClr val="629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77" r:id="rId3"/>
    <p:sldLayoutId id="2147483668" r:id="rId4"/>
    <p:sldLayoutId id="2147483669" r:id="rId5"/>
    <p:sldLayoutId id="2147483670" r:id="rId6"/>
    <p:sldLayoutId id="2147483674" r:id="rId7"/>
    <p:sldLayoutId id="2147483672" r:id="rId8"/>
    <p:sldLayoutId id="2147483673" r:id="rId9"/>
    <p:sldLayoutId id="2147483665" r:id="rId10"/>
    <p:sldLayoutId id="214748367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31485"/>
            <a:ext cx="6935788" cy="66833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426637"/>
            <a:ext cx="6935788" cy="423439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5" y="344488"/>
            <a:ext cx="514350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8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dirty="0"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404" y="6308728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>
                <a:solidFill>
                  <a:prstClr val="white"/>
                </a:solidFill>
              </a:rPr>
              <a:pPr>
                <a:lnSpc>
                  <a:spcPts val="900"/>
                </a:lnSpc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12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sv-SE">
                <a:solidFill>
                  <a:prstClr val="white"/>
                </a:solidFill>
              </a:rPr>
              <a:pPr algn="r">
                <a:lnSpc>
                  <a:spcPts val="900"/>
                </a:lnSpc>
              </a:pPr>
              <a:t>2015-11-12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9" name="Rektangel 12"/>
          <p:cNvSpPr/>
          <p:nvPr/>
        </p:nvSpPr>
        <p:spPr>
          <a:xfrm>
            <a:off x="0" y="5971379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347166 w 9144000"/>
              <a:gd name="connsiteY22" fmla="*/ 82173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349548 w 9144000"/>
              <a:gd name="connsiteY21" fmla="*/ 285049 h 908720"/>
              <a:gd name="connsiteX22" fmla="*/ 1347166 w 9144000"/>
              <a:gd name="connsiteY22" fmla="*/ 82173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2489 w 9144000"/>
              <a:gd name="connsiteY20" fmla="*/ 189235 h 908720"/>
              <a:gd name="connsiteX21" fmla="*/ 1349548 w 9144000"/>
              <a:gd name="connsiteY21" fmla="*/ 285049 h 908720"/>
              <a:gd name="connsiteX22" fmla="*/ 1347166 w 9144000"/>
              <a:gd name="connsiteY22" fmla="*/ 82173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349548 w 9144000"/>
              <a:gd name="connsiteY20" fmla="*/ 285049 h 908720"/>
              <a:gd name="connsiteX21" fmla="*/ 1347166 w 9144000"/>
              <a:gd name="connsiteY21" fmla="*/ 82173 h 908720"/>
              <a:gd name="connsiteX22" fmla="*/ 1405535 w 9144000"/>
              <a:gd name="connsiteY22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349548 w 9144000"/>
              <a:gd name="connsiteY19" fmla="*/ 285049 h 908720"/>
              <a:gd name="connsiteX20" fmla="*/ 1347166 w 9144000"/>
              <a:gd name="connsiteY20" fmla="*/ 82173 h 908720"/>
              <a:gd name="connsiteX21" fmla="*/ 1405535 w 9144000"/>
              <a:gd name="connsiteY21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87255 w 9144000"/>
              <a:gd name="connsiteY17" fmla="*/ 320352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87255 w 9144000"/>
              <a:gd name="connsiteY17" fmla="*/ 320352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87255 w 9144000"/>
              <a:gd name="connsiteY17" fmla="*/ 320352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77730 w 9144000"/>
              <a:gd name="connsiteY17" fmla="*/ 329877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277730 w 9144000"/>
              <a:gd name="connsiteY16" fmla="*/ 329877 h 908720"/>
              <a:gd name="connsiteX17" fmla="*/ 1349548 w 9144000"/>
              <a:gd name="connsiteY17" fmla="*/ 285049 h 908720"/>
              <a:gd name="connsiteX18" fmla="*/ 1347166 w 9144000"/>
              <a:gd name="connsiteY18" fmla="*/ 82173 h 908720"/>
              <a:gd name="connsiteX19" fmla="*/ 1405535 w 9144000"/>
              <a:gd name="connsiteY19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1277730 w 9144000"/>
              <a:gd name="connsiteY15" fmla="*/ 329877 h 908720"/>
              <a:gd name="connsiteX16" fmla="*/ 1349548 w 9144000"/>
              <a:gd name="connsiteY16" fmla="*/ 285049 h 908720"/>
              <a:gd name="connsiteX17" fmla="*/ 1347166 w 9144000"/>
              <a:gd name="connsiteY17" fmla="*/ 82173 h 908720"/>
              <a:gd name="connsiteX18" fmla="*/ 1405535 w 9144000"/>
              <a:gd name="connsiteY18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95250 w 9144000"/>
              <a:gd name="connsiteY14" fmla="*/ 244152 h 908720"/>
              <a:gd name="connsiteX15" fmla="*/ 1277730 w 9144000"/>
              <a:gd name="connsiteY15" fmla="*/ 329877 h 908720"/>
              <a:gd name="connsiteX16" fmla="*/ 1349548 w 9144000"/>
              <a:gd name="connsiteY16" fmla="*/ 285049 h 908720"/>
              <a:gd name="connsiteX17" fmla="*/ 1347166 w 9144000"/>
              <a:gd name="connsiteY17" fmla="*/ 82173 h 908720"/>
              <a:gd name="connsiteX18" fmla="*/ 1405535 w 9144000"/>
              <a:gd name="connsiteY18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8 w 9144000"/>
              <a:gd name="connsiteY15" fmla="*/ 2850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8 w 9144000"/>
              <a:gd name="connsiteY15" fmla="*/ 2850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8 w 9144000"/>
              <a:gd name="connsiteY15" fmla="*/ 2850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4785 w 9144000"/>
              <a:gd name="connsiteY15" fmla="*/ 2596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4785 w 9144000"/>
              <a:gd name="connsiteY15" fmla="*/ 2596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2404 w 9144000"/>
              <a:gd name="connsiteY15" fmla="*/ 24059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2404 w 9144000"/>
              <a:gd name="connsiteY15" fmla="*/ 24059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51929 w 9144000"/>
              <a:gd name="connsiteY15" fmla="*/ 243773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7 w 9144000"/>
              <a:gd name="connsiteY15" fmla="*/ 240597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144000" h="908720">
                <a:moveTo>
                  <a:pt x="1405535" y="3175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1277730" y="329877"/>
                </a:lnTo>
                <a:cubicBezTo>
                  <a:pt x="1348269" y="325051"/>
                  <a:pt x="1350277" y="310983"/>
                  <a:pt x="1349547" y="240597"/>
                </a:cubicBezTo>
                <a:cubicBezTo>
                  <a:pt x="1348817" y="170211"/>
                  <a:pt x="1346372" y="141332"/>
                  <a:pt x="1347166" y="82173"/>
                </a:cubicBezTo>
                <a:cubicBezTo>
                  <a:pt x="1350354" y="30713"/>
                  <a:pt x="1362530" y="3175"/>
                  <a:pt x="1405535" y="3175"/>
                </a:cubicBezTo>
                <a:close/>
              </a:path>
            </a:pathLst>
          </a:custGeom>
          <a:solidFill>
            <a:srgbClr val="629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478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31485"/>
            <a:ext cx="6935788" cy="66833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426635"/>
            <a:ext cx="6935788" cy="423439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5" y="344488"/>
            <a:ext cx="514350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7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dirty="0"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403" y="6308727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>
                <a:solidFill>
                  <a:prstClr val="white"/>
                </a:solidFill>
              </a:rPr>
              <a:pPr>
                <a:lnSpc>
                  <a:spcPts val="900"/>
                </a:lnSpc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11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sv-SE">
                <a:solidFill>
                  <a:prstClr val="white"/>
                </a:solidFill>
              </a:rPr>
              <a:pPr algn="r">
                <a:lnSpc>
                  <a:spcPts val="900"/>
                </a:lnSpc>
              </a:pPr>
              <a:t>2015-11-12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9" name="Rektangel 12"/>
          <p:cNvSpPr/>
          <p:nvPr/>
        </p:nvSpPr>
        <p:spPr>
          <a:xfrm>
            <a:off x="0" y="5971379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347166 w 9144000"/>
              <a:gd name="connsiteY22" fmla="*/ 82173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349548 w 9144000"/>
              <a:gd name="connsiteY21" fmla="*/ 285049 h 908720"/>
              <a:gd name="connsiteX22" fmla="*/ 1347166 w 9144000"/>
              <a:gd name="connsiteY22" fmla="*/ 82173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2489 w 9144000"/>
              <a:gd name="connsiteY20" fmla="*/ 189235 h 908720"/>
              <a:gd name="connsiteX21" fmla="*/ 1349548 w 9144000"/>
              <a:gd name="connsiteY21" fmla="*/ 285049 h 908720"/>
              <a:gd name="connsiteX22" fmla="*/ 1347166 w 9144000"/>
              <a:gd name="connsiteY22" fmla="*/ 82173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349548 w 9144000"/>
              <a:gd name="connsiteY20" fmla="*/ 285049 h 908720"/>
              <a:gd name="connsiteX21" fmla="*/ 1347166 w 9144000"/>
              <a:gd name="connsiteY21" fmla="*/ 82173 h 908720"/>
              <a:gd name="connsiteX22" fmla="*/ 1405535 w 9144000"/>
              <a:gd name="connsiteY22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349548 w 9144000"/>
              <a:gd name="connsiteY19" fmla="*/ 285049 h 908720"/>
              <a:gd name="connsiteX20" fmla="*/ 1347166 w 9144000"/>
              <a:gd name="connsiteY20" fmla="*/ 82173 h 908720"/>
              <a:gd name="connsiteX21" fmla="*/ 1405535 w 9144000"/>
              <a:gd name="connsiteY21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87255 w 9144000"/>
              <a:gd name="connsiteY17" fmla="*/ 320352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87255 w 9144000"/>
              <a:gd name="connsiteY17" fmla="*/ 320352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87255 w 9144000"/>
              <a:gd name="connsiteY17" fmla="*/ 320352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77730 w 9144000"/>
              <a:gd name="connsiteY17" fmla="*/ 329877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277730 w 9144000"/>
              <a:gd name="connsiteY16" fmla="*/ 329877 h 908720"/>
              <a:gd name="connsiteX17" fmla="*/ 1349548 w 9144000"/>
              <a:gd name="connsiteY17" fmla="*/ 285049 h 908720"/>
              <a:gd name="connsiteX18" fmla="*/ 1347166 w 9144000"/>
              <a:gd name="connsiteY18" fmla="*/ 82173 h 908720"/>
              <a:gd name="connsiteX19" fmla="*/ 1405535 w 9144000"/>
              <a:gd name="connsiteY19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1277730 w 9144000"/>
              <a:gd name="connsiteY15" fmla="*/ 329877 h 908720"/>
              <a:gd name="connsiteX16" fmla="*/ 1349548 w 9144000"/>
              <a:gd name="connsiteY16" fmla="*/ 285049 h 908720"/>
              <a:gd name="connsiteX17" fmla="*/ 1347166 w 9144000"/>
              <a:gd name="connsiteY17" fmla="*/ 82173 h 908720"/>
              <a:gd name="connsiteX18" fmla="*/ 1405535 w 9144000"/>
              <a:gd name="connsiteY18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95250 w 9144000"/>
              <a:gd name="connsiteY14" fmla="*/ 244152 h 908720"/>
              <a:gd name="connsiteX15" fmla="*/ 1277730 w 9144000"/>
              <a:gd name="connsiteY15" fmla="*/ 329877 h 908720"/>
              <a:gd name="connsiteX16" fmla="*/ 1349548 w 9144000"/>
              <a:gd name="connsiteY16" fmla="*/ 285049 h 908720"/>
              <a:gd name="connsiteX17" fmla="*/ 1347166 w 9144000"/>
              <a:gd name="connsiteY17" fmla="*/ 82173 h 908720"/>
              <a:gd name="connsiteX18" fmla="*/ 1405535 w 9144000"/>
              <a:gd name="connsiteY18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8 w 9144000"/>
              <a:gd name="connsiteY15" fmla="*/ 2850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8 w 9144000"/>
              <a:gd name="connsiteY15" fmla="*/ 2850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8 w 9144000"/>
              <a:gd name="connsiteY15" fmla="*/ 2850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4785 w 9144000"/>
              <a:gd name="connsiteY15" fmla="*/ 2596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4785 w 9144000"/>
              <a:gd name="connsiteY15" fmla="*/ 2596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2404 w 9144000"/>
              <a:gd name="connsiteY15" fmla="*/ 24059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2404 w 9144000"/>
              <a:gd name="connsiteY15" fmla="*/ 24059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51929 w 9144000"/>
              <a:gd name="connsiteY15" fmla="*/ 243773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7 w 9144000"/>
              <a:gd name="connsiteY15" fmla="*/ 240597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144000" h="908720">
                <a:moveTo>
                  <a:pt x="1405535" y="3175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1277730" y="329877"/>
                </a:lnTo>
                <a:cubicBezTo>
                  <a:pt x="1348269" y="325051"/>
                  <a:pt x="1350277" y="310983"/>
                  <a:pt x="1349547" y="240597"/>
                </a:cubicBezTo>
                <a:cubicBezTo>
                  <a:pt x="1348817" y="170211"/>
                  <a:pt x="1346372" y="141332"/>
                  <a:pt x="1347166" y="82173"/>
                </a:cubicBezTo>
                <a:cubicBezTo>
                  <a:pt x="1350354" y="30713"/>
                  <a:pt x="1362530" y="3175"/>
                  <a:pt x="1405535" y="3175"/>
                </a:cubicBezTo>
                <a:close/>
              </a:path>
            </a:pathLst>
          </a:custGeom>
          <a:solidFill>
            <a:srgbClr val="629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478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th.se/student/framtid/karria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th.se/social/files/54b90fd2f276545229a46b6d/5+Skills.pdf" TargetMode="External"/><Relationship Id="rId2" Type="http://schemas.openxmlformats.org/officeDocument/2006/relationships/hyperlink" Target="https://www.kth.se/social/group/career-development-f/page/seminar-iii/" TargetMode="Externa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www.kth.se/social/files/54b90ff2f276545346ab15bc/6+Work+Experience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dirty="0" err="1" smtClean="0"/>
              <a:t>Career</a:t>
            </a:r>
            <a:r>
              <a:rPr lang="sv-SE" dirty="0" smtClean="0"/>
              <a:t> </a:t>
            </a:r>
            <a:r>
              <a:rPr lang="sv-SE" dirty="0" err="1" smtClean="0"/>
              <a:t>development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sz="2000" dirty="0" smtClean="0"/>
              <a:t>Master student</a:t>
            </a:r>
            <a:endParaRPr lang="sv-SE" sz="2000" dirty="0"/>
          </a:p>
        </p:txBody>
      </p:sp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sv-SE" sz="1600" dirty="0" smtClean="0"/>
              <a:t>KTH </a:t>
            </a:r>
            <a:r>
              <a:rPr lang="sv-SE" sz="1600" dirty="0" err="1" smtClean="0"/>
              <a:t>Career</a:t>
            </a:r>
            <a:r>
              <a:rPr lang="sv-SE" sz="1600" dirty="0" smtClean="0"/>
              <a:t>: </a:t>
            </a:r>
            <a:r>
              <a:rPr lang="sv-SE" sz="1600" dirty="0" smtClean="0">
                <a:hlinkClick r:id="rId3"/>
              </a:rPr>
              <a:t>www.kth.se/student/framtid/karriar</a:t>
            </a:r>
            <a:r>
              <a:rPr lang="sv-SE" sz="1600" dirty="0" smtClean="0"/>
              <a:t> </a:t>
            </a:r>
            <a:r>
              <a:rPr lang="sv-SE" sz="1000" dirty="0" smtClean="0"/>
              <a:t>(English pages!)</a:t>
            </a:r>
            <a:endParaRPr lang="sv-SE" sz="1000" dirty="0"/>
          </a:p>
          <a:p>
            <a:r>
              <a:rPr lang="sv-SE" sz="1600" dirty="0" err="1" smtClean="0"/>
              <a:t>Joséphine</a:t>
            </a:r>
            <a:r>
              <a:rPr lang="sv-SE" sz="1600" dirty="0" smtClean="0"/>
              <a:t> Häckner Posse, Elin Fellers</a:t>
            </a:r>
            <a:br>
              <a:rPr lang="sv-SE" sz="1600" dirty="0" smtClean="0"/>
            </a:b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152330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Content</a:t>
            </a:r>
            <a:r>
              <a:rPr lang="sv-SE" dirty="0" smtClean="0"/>
              <a:t> seminars fall 2015</a:t>
            </a:r>
            <a:endParaRPr lang="sv-SE" dirty="0"/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972945"/>
              </p:ext>
            </p:extLst>
          </p:nvPr>
        </p:nvGraphicFramePr>
        <p:xfrm>
          <a:off x="1171575" y="1133474"/>
          <a:ext cx="7391399" cy="5054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5193"/>
                <a:gridCol w="4089675"/>
                <a:gridCol w="2576531"/>
              </a:tblGrid>
              <a:tr h="713210">
                <a:tc>
                  <a:txBody>
                    <a:bodyPr/>
                    <a:lstStyle/>
                    <a:p>
                      <a:r>
                        <a:rPr lang="sv-SE" sz="1900" dirty="0" smtClean="0"/>
                        <a:t>Date</a:t>
                      </a:r>
                      <a:endParaRPr lang="sv-SE" sz="19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sv-SE" sz="1900" dirty="0" err="1" smtClean="0"/>
                        <a:t>Content</a:t>
                      </a:r>
                      <a:endParaRPr lang="sv-SE" sz="19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sv-SE" sz="1900" dirty="0" err="1" smtClean="0"/>
                        <a:t>Venue</a:t>
                      </a:r>
                      <a:endParaRPr lang="sv-SE" sz="1900" dirty="0"/>
                    </a:p>
                  </a:txBody>
                  <a:tcPr marT="60960" marB="60960"/>
                </a:tc>
              </a:tr>
              <a:tr h="868257"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3/11</a:t>
                      </a:r>
                      <a:endParaRPr lang="sv-SE" sz="16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Step 1: </a:t>
                      </a:r>
                      <a:r>
                        <a:rPr lang="sv-SE" sz="1600" i="1" dirty="0" err="1" smtClean="0"/>
                        <a:t>Career</a:t>
                      </a:r>
                      <a:r>
                        <a:rPr lang="sv-SE" sz="1600" i="1" dirty="0" smtClean="0"/>
                        <a:t> </a:t>
                      </a:r>
                      <a:r>
                        <a:rPr lang="sv-SE" sz="1600" i="1" dirty="0" err="1" smtClean="0"/>
                        <a:t>development</a:t>
                      </a:r>
                      <a:r>
                        <a:rPr lang="sv-SE" sz="1600" i="1" dirty="0" smtClean="0"/>
                        <a:t> – </a:t>
                      </a:r>
                      <a:r>
                        <a:rPr lang="sv-SE" sz="1600" i="1" dirty="0" err="1" smtClean="0"/>
                        <a:t>Who</a:t>
                      </a:r>
                      <a:r>
                        <a:rPr lang="sv-SE" sz="1600" i="1" baseline="0" dirty="0" smtClean="0"/>
                        <a:t> </a:t>
                      </a:r>
                      <a:r>
                        <a:rPr lang="sv-SE" sz="1600" i="1" baseline="0" dirty="0" err="1" smtClean="0"/>
                        <a:t>am</a:t>
                      </a:r>
                      <a:r>
                        <a:rPr lang="sv-SE" sz="1600" i="1" baseline="0" dirty="0" smtClean="0"/>
                        <a:t> I? </a:t>
                      </a:r>
                      <a:r>
                        <a:rPr lang="sv-SE" sz="1600" i="1" baseline="0" dirty="0" err="1" smtClean="0"/>
                        <a:t>What</a:t>
                      </a:r>
                      <a:r>
                        <a:rPr lang="sv-SE" sz="1600" i="1" baseline="0" dirty="0" smtClean="0"/>
                        <a:t> </a:t>
                      </a:r>
                      <a:r>
                        <a:rPr lang="sv-SE" sz="1600" i="1" baseline="0" dirty="0" err="1" smtClean="0"/>
                        <a:t>are</a:t>
                      </a:r>
                      <a:r>
                        <a:rPr lang="sv-SE" sz="1600" i="1" baseline="0" dirty="0" smtClean="0"/>
                        <a:t> my </a:t>
                      </a:r>
                      <a:r>
                        <a:rPr lang="sv-SE" sz="1600" i="1" baseline="0" dirty="0" err="1" smtClean="0"/>
                        <a:t>strenghts</a:t>
                      </a:r>
                      <a:r>
                        <a:rPr lang="sv-SE" sz="1600" i="1" baseline="0" dirty="0" smtClean="0"/>
                        <a:t>?  </a:t>
                      </a:r>
                      <a:r>
                        <a:rPr lang="sv-SE" sz="1600" i="1" baseline="0" dirty="0" err="1" smtClean="0"/>
                        <a:t>What</a:t>
                      </a:r>
                      <a:r>
                        <a:rPr lang="sv-SE" sz="1600" i="1" baseline="0" dirty="0" smtClean="0"/>
                        <a:t> do I </a:t>
                      </a:r>
                      <a:r>
                        <a:rPr lang="sv-SE" sz="1600" i="1" baseline="0" dirty="0" err="1" smtClean="0"/>
                        <a:t>want</a:t>
                      </a:r>
                      <a:r>
                        <a:rPr lang="sv-SE" sz="1600" i="1" baseline="0" dirty="0" smtClean="0"/>
                        <a:t> for my </a:t>
                      </a:r>
                      <a:r>
                        <a:rPr lang="sv-SE" sz="1600" i="1" baseline="0" dirty="0" err="1" smtClean="0"/>
                        <a:t>future</a:t>
                      </a:r>
                      <a:r>
                        <a:rPr lang="sv-SE" sz="1600" i="1" baseline="0" dirty="0" smtClean="0"/>
                        <a:t>?”</a:t>
                      </a:r>
                      <a:endParaRPr lang="sv-SE" sz="1300" i="1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KTH Gröten,</a:t>
                      </a:r>
                      <a:r>
                        <a:rPr lang="sv-SE" sz="1600" baseline="0" dirty="0" smtClean="0"/>
                        <a:t> THS student union house</a:t>
                      </a:r>
                      <a:endParaRPr lang="sv-SE" sz="1600" dirty="0"/>
                    </a:p>
                  </a:txBody>
                  <a:tcPr marT="60960" marB="60960"/>
                </a:tc>
              </a:tr>
              <a:tr h="620183"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5/11 </a:t>
                      </a:r>
                      <a:endParaRPr lang="sv-SE" sz="16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Step 2: </a:t>
                      </a:r>
                      <a:r>
                        <a:rPr lang="sv-SE" sz="1600" i="1" dirty="0" err="1" smtClean="0"/>
                        <a:t>Employers</a:t>
                      </a:r>
                      <a:r>
                        <a:rPr lang="sv-SE" sz="1600" i="1" dirty="0" smtClean="0"/>
                        <a:t> </a:t>
                      </a:r>
                      <a:r>
                        <a:rPr lang="sv-SE" sz="1600" i="1" dirty="0" err="1" smtClean="0"/>
                        <a:t>serach</a:t>
                      </a:r>
                      <a:r>
                        <a:rPr lang="sv-SE" sz="1600" i="1" dirty="0" smtClean="0"/>
                        <a:t> for </a:t>
                      </a:r>
                      <a:r>
                        <a:rPr lang="sv-SE" sz="1600" i="1" dirty="0" err="1" smtClean="0"/>
                        <a:t>suitable</a:t>
                      </a:r>
                      <a:r>
                        <a:rPr lang="sv-SE" sz="1600" i="1" dirty="0" smtClean="0"/>
                        <a:t> </a:t>
                      </a:r>
                      <a:r>
                        <a:rPr lang="sv-SE" sz="1600" i="1" dirty="0" err="1" smtClean="0"/>
                        <a:t>candidates</a:t>
                      </a:r>
                      <a:endParaRPr lang="sv-SE" sz="1600" i="1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Main </a:t>
                      </a:r>
                      <a:r>
                        <a:rPr lang="sv-SE" sz="1600" dirty="0" err="1" smtClean="0"/>
                        <a:t>library</a:t>
                      </a:r>
                      <a:r>
                        <a:rPr lang="sv-SE" sz="1600" dirty="0" smtClean="0"/>
                        <a:t>,</a:t>
                      </a:r>
                      <a:r>
                        <a:rPr lang="sv-SE" sz="1600" baseline="0" dirty="0" smtClean="0"/>
                        <a:t> </a:t>
                      </a:r>
                      <a:r>
                        <a:rPr lang="sv-SE" sz="1600" baseline="0" dirty="0" err="1" smtClean="0"/>
                        <a:t>l</a:t>
                      </a:r>
                      <a:r>
                        <a:rPr lang="sv-SE" sz="1600" dirty="0" err="1" smtClean="0"/>
                        <a:t>ecture</a:t>
                      </a:r>
                      <a:r>
                        <a:rPr lang="sv-SE" sz="1600" dirty="0" smtClean="0"/>
                        <a:t> hall ”Syd östra galleriet”</a:t>
                      </a:r>
                    </a:p>
                  </a:txBody>
                  <a:tcPr marT="60960" marB="60960"/>
                </a:tc>
              </a:tr>
              <a:tr h="868257"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10/11</a:t>
                      </a:r>
                      <a:endParaRPr lang="sv-SE" sz="16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 smtClean="0"/>
                        <a:t>Step 3: </a:t>
                      </a:r>
                      <a:r>
                        <a:rPr lang="sv-SE" sz="1600" i="1" dirty="0" smtClean="0"/>
                        <a:t>My </a:t>
                      </a:r>
                      <a:r>
                        <a:rPr lang="sv-SE" sz="1600" i="1" dirty="0" err="1" smtClean="0"/>
                        <a:t>professional</a:t>
                      </a:r>
                      <a:r>
                        <a:rPr lang="sv-SE" sz="1600" i="1" dirty="0" smtClean="0"/>
                        <a:t> </a:t>
                      </a:r>
                      <a:r>
                        <a:rPr lang="sv-SE" sz="1600" i="1" dirty="0" err="1" smtClean="0"/>
                        <a:t>identity</a:t>
                      </a:r>
                      <a:r>
                        <a:rPr lang="sv-SE" sz="1600" i="1" dirty="0" smtClean="0"/>
                        <a:t> and </a:t>
                      </a:r>
                      <a:r>
                        <a:rPr lang="sv-SE" sz="1600" i="1" dirty="0" err="1" smtClean="0"/>
                        <a:t>how</a:t>
                      </a:r>
                      <a:r>
                        <a:rPr lang="sv-SE" sz="1600" i="1" dirty="0" smtClean="0"/>
                        <a:t> </a:t>
                      </a:r>
                      <a:r>
                        <a:rPr lang="sv-SE" sz="1600" i="1" dirty="0" err="1" smtClean="0"/>
                        <a:t>to</a:t>
                      </a:r>
                      <a:r>
                        <a:rPr lang="sv-SE" sz="1600" i="1" dirty="0" smtClean="0"/>
                        <a:t> </a:t>
                      </a:r>
                      <a:r>
                        <a:rPr lang="sv-SE" sz="1600" i="1" dirty="0" err="1" smtClean="0"/>
                        <a:t>link</a:t>
                      </a:r>
                      <a:r>
                        <a:rPr lang="sv-SE" sz="1600" i="1" dirty="0" smtClean="0"/>
                        <a:t> </a:t>
                      </a:r>
                      <a:r>
                        <a:rPr lang="sv-SE" sz="1600" i="1" dirty="0" err="1" smtClean="0"/>
                        <a:t>to</a:t>
                      </a:r>
                      <a:r>
                        <a:rPr lang="sv-SE" sz="1600" i="1" dirty="0" smtClean="0"/>
                        <a:t> </a:t>
                      </a:r>
                      <a:r>
                        <a:rPr lang="sv-SE" sz="1600" i="1" dirty="0" err="1" smtClean="0"/>
                        <a:t>other</a:t>
                      </a:r>
                      <a:r>
                        <a:rPr lang="sv-SE" sz="1600" i="1" dirty="0" smtClean="0"/>
                        <a:t> </a:t>
                      </a:r>
                      <a:r>
                        <a:rPr lang="sv-SE" sz="1600" i="1" dirty="0" err="1" smtClean="0"/>
                        <a:t>professionals</a:t>
                      </a:r>
                      <a:endParaRPr lang="sv-SE" sz="1600" i="1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Main </a:t>
                      </a:r>
                      <a:r>
                        <a:rPr lang="sv-SE" sz="1600" dirty="0" err="1" smtClean="0"/>
                        <a:t>library</a:t>
                      </a:r>
                      <a:r>
                        <a:rPr lang="sv-SE" sz="1600" dirty="0" smtClean="0"/>
                        <a:t>,</a:t>
                      </a:r>
                      <a:r>
                        <a:rPr lang="sv-SE" sz="1600" baseline="0" dirty="0" smtClean="0"/>
                        <a:t> </a:t>
                      </a:r>
                      <a:r>
                        <a:rPr lang="sv-SE" sz="1600" baseline="0" dirty="0" err="1" smtClean="0"/>
                        <a:t>l</a:t>
                      </a:r>
                      <a:r>
                        <a:rPr lang="sv-SE" sz="1600" dirty="0" err="1" smtClean="0"/>
                        <a:t>ecture</a:t>
                      </a:r>
                      <a:r>
                        <a:rPr lang="sv-SE" sz="1600" dirty="0" smtClean="0"/>
                        <a:t> hall ”Syd östra galleriet”</a:t>
                      </a:r>
                    </a:p>
                    <a:p>
                      <a:endParaRPr lang="sv-SE" sz="1600" dirty="0"/>
                    </a:p>
                  </a:txBody>
                  <a:tcPr marT="60960" marB="60960"/>
                </a:tc>
              </a:tr>
              <a:tr h="1116330"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12/11</a:t>
                      </a:r>
                      <a:endParaRPr lang="sv-SE" sz="16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 smtClean="0"/>
                        <a:t>Step 4: </a:t>
                      </a:r>
                      <a:r>
                        <a:rPr lang="sv-SE" sz="1600" i="1" dirty="0" smtClean="0"/>
                        <a:t>The </a:t>
                      </a:r>
                      <a:r>
                        <a:rPr lang="sv-SE" sz="1600" i="1" dirty="0" err="1" smtClean="0"/>
                        <a:t>job</a:t>
                      </a:r>
                      <a:r>
                        <a:rPr lang="sv-SE" sz="1600" i="1" dirty="0" smtClean="0"/>
                        <a:t> </a:t>
                      </a:r>
                      <a:r>
                        <a:rPr lang="sv-SE" sz="1600" i="1" dirty="0" err="1" smtClean="0"/>
                        <a:t>application</a:t>
                      </a:r>
                      <a:r>
                        <a:rPr lang="sv-SE" sz="1600" i="1" dirty="0" smtClean="0"/>
                        <a:t>. </a:t>
                      </a:r>
                      <a:r>
                        <a:rPr lang="sv-SE" sz="1600" i="1" dirty="0" err="1" smtClean="0"/>
                        <a:t>What</a:t>
                      </a:r>
                      <a:r>
                        <a:rPr lang="sv-SE" sz="1600" i="1" dirty="0" smtClean="0"/>
                        <a:t> </a:t>
                      </a:r>
                      <a:r>
                        <a:rPr lang="sv-SE" sz="1600" i="1" dirty="0" err="1" smtClean="0"/>
                        <a:t>should</a:t>
                      </a:r>
                      <a:r>
                        <a:rPr lang="sv-SE" sz="1600" i="1" baseline="0" dirty="0" smtClean="0"/>
                        <a:t> I </a:t>
                      </a:r>
                      <a:r>
                        <a:rPr lang="sv-SE" sz="1600" i="1" baseline="0" dirty="0" err="1" smtClean="0"/>
                        <a:t>write</a:t>
                      </a:r>
                      <a:r>
                        <a:rPr lang="sv-SE" sz="1600" i="1" baseline="0" dirty="0" smtClean="0"/>
                        <a:t> in my CV and cover letter.</a:t>
                      </a:r>
                      <a:endParaRPr lang="sv-SE" sz="1600" i="1" dirty="0" smtClean="0"/>
                    </a:p>
                    <a:p>
                      <a:endParaRPr lang="sv-SE" sz="1600" i="1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Main </a:t>
                      </a:r>
                      <a:r>
                        <a:rPr lang="sv-SE" sz="1600" dirty="0" err="1" smtClean="0"/>
                        <a:t>library</a:t>
                      </a:r>
                      <a:r>
                        <a:rPr lang="sv-SE" sz="1600" dirty="0" smtClean="0"/>
                        <a:t>,</a:t>
                      </a:r>
                      <a:r>
                        <a:rPr lang="sv-SE" sz="1600" baseline="0" dirty="0" smtClean="0"/>
                        <a:t> </a:t>
                      </a:r>
                      <a:r>
                        <a:rPr lang="sv-SE" sz="1600" baseline="0" dirty="0" err="1" smtClean="0"/>
                        <a:t>l</a:t>
                      </a:r>
                      <a:r>
                        <a:rPr lang="sv-SE" sz="1600" dirty="0" err="1" smtClean="0"/>
                        <a:t>ecture</a:t>
                      </a:r>
                      <a:r>
                        <a:rPr lang="sv-SE" sz="1600" dirty="0" smtClean="0"/>
                        <a:t> hall ”Syd östra galleriet”</a:t>
                      </a:r>
                    </a:p>
                  </a:txBody>
                  <a:tcPr marT="60960" marB="60960"/>
                </a:tc>
              </a:tr>
              <a:tr h="868257"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24/11</a:t>
                      </a:r>
                      <a:endParaRPr lang="sv-SE" sz="16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Step 5: </a:t>
                      </a:r>
                      <a:r>
                        <a:rPr lang="sv-SE" sz="1600" i="1" dirty="0" err="1" smtClean="0"/>
                        <a:t>How</a:t>
                      </a:r>
                      <a:r>
                        <a:rPr lang="sv-SE" sz="1600" i="1" baseline="0" dirty="0" smtClean="0"/>
                        <a:t> </a:t>
                      </a:r>
                      <a:r>
                        <a:rPr lang="sv-SE" sz="1600" i="1" baseline="0" dirty="0" err="1" smtClean="0"/>
                        <a:t>to</a:t>
                      </a:r>
                      <a:r>
                        <a:rPr lang="sv-SE" sz="1600" i="1" baseline="0" dirty="0" smtClean="0"/>
                        <a:t> </a:t>
                      </a:r>
                      <a:r>
                        <a:rPr lang="sv-SE" sz="1600" i="1" baseline="0" dirty="0" err="1" smtClean="0"/>
                        <a:t>prepare</a:t>
                      </a:r>
                      <a:r>
                        <a:rPr lang="sv-SE" sz="1600" i="1" baseline="0" dirty="0" smtClean="0"/>
                        <a:t> and </a:t>
                      </a:r>
                      <a:r>
                        <a:rPr lang="sv-SE" sz="1600" i="1" baseline="0" dirty="0" err="1" smtClean="0"/>
                        <a:t>handle</a:t>
                      </a:r>
                      <a:r>
                        <a:rPr lang="sv-SE" sz="1600" i="1" baseline="0" dirty="0" smtClean="0"/>
                        <a:t> the </a:t>
                      </a:r>
                      <a:r>
                        <a:rPr lang="sv-SE" sz="1600" i="1" baseline="0" dirty="0" err="1" smtClean="0"/>
                        <a:t>job</a:t>
                      </a:r>
                      <a:r>
                        <a:rPr lang="sv-SE" sz="1600" i="1" baseline="0" dirty="0" smtClean="0"/>
                        <a:t> </a:t>
                      </a:r>
                      <a:r>
                        <a:rPr lang="sv-SE" sz="1600" i="1" baseline="0" dirty="0" err="1" smtClean="0"/>
                        <a:t>interview</a:t>
                      </a:r>
                      <a:endParaRPr lang="sv-SE" sz="1600" i="1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Main </a:t>
                      </a:r>
                      <a:r>
                        <a:rPr lang="sv-SE" sz="1600" dirty="0" err="1" smtClean="0"/>
                        <a:t>library</a:t>
                      </a:r>
                      <a:r>
                        <a:rPr lang="sv-SE" sz="1600" dirty="0" smtClean="0"/>
                        <a:t>,</a:t>
                      </a:r>
                      <a:r>
                        <a:rPr lang="sv-SE" sz="1600" baseline="0" dirty="0" smtClean="0"/>
                        <a:t> </a:t>
                      </a:r>
                      <a:r>
                        <a:rPr lang="sv-SE" sz="1600" baseline="0" dirty="0" err="1" smtClean="0"/>
                        <a:t>l</a:t>
                      </a:r>
                      <a:r>
                        <a:rPr lang="sv-SE" sz="1600" dirty="0" err="1" smtClean="0"/>
                        <a:t>ecture</a:t>
                      </a:r>
                      <a:r>
                        <a:rPr lang="sv-SE" sz="1600" dirty="0" smtClean="0"/>
                        <a:t> hall ”Syd östra galleriet”</a:t>
                      </a:r>
                    </a:p>
                    <a:p>
                      <a:endParaRPr lang="sv-SE" sz="1600" dirty="0"/>
                    </a:p>
                  </a:txBody>
                  <a:tcPr marT="60960" marB="609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273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Social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To access the exercises!</a:t>
            </a:r>
            <a:br>
              <a:rPr lang="en-US" b="1" dirty="0"/>
            </a:br>
            <a:r>
              <a:rPr lang="en-US" dirty="0"/>
              <a:t>Join the career group: </a:t>
            </a:r>
            <a:r>
              <a:rPr lang="en-US" b="1" dirty="0"/>
              <a:t>Career development for master students </a:t>
            </a:r>
            <a:r>
              <a:rPr lang="en-US" dirty="0"/>
              <a:t>on KTH Social: </a:t>
            </a:r>
          </a:p>
          <a:p>
            <a:endParaRPr lang="en-US" dirty="0"/>
          </a:p>
          <a:p>
            <a:r>
              <a:rPr lang="en-US" b="1" dirty="0"/>
              <a:t>www.kth.se/social/group/career-development-f/</a:t>
            </a:r>
          </a:p>
          <a:p>
            <a:r>
              <a:rPr lang="en-US" u="sng" dirty="0"/>
              <a:t>Log in with your KTH id.</a:t>
            </a:r>
          </a:p>
        </p:txBody>
      </p:sp>
    </p:spTree>
    <p:extLst>
      <p:ext uri="{BB962C8B-B14F-4D97-AF65-F5344CB8AC3E}">
        <p14:creationId xmlns:p14="http://schemas.microsoft.com/office/powerpoint/2010/main" val="30170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Today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Career development for master students step IV:</a:t>
            </a:r>
          </a:p>
          <a:p>
            <a:r>
              <a:rPr lang="en-GB" b="1" dirty="0" smtClean="0"/>
              <a:t>What </a:t>
            </a:r>
            <a:r>
              <a:rPr lang="en-GB" b="1" dirty="0"/>
              <a:t>should I write in my CV </a:t>
            </a:r>
            <a:r>
              <a:rPr lang="en-GB" b="1" dirty="0" smtClean="0"/>
              <a:t>and How </a:t>
            </a:r>
            <a:r>
              <a:rPr lang="en-GB" b="1" dirty="0"/>
              <a:t>do I present myself in the cover </a:t>
            </a:r>
            <a:r>
              <a:rPr lang="en-GB" b="1" dirty="0" smtClean="0"/>
              <a:t>letter?</a:t>
            </a:r>
            <a:r>
              <a:rPr lang="en-GB" dirty="0" smtClean="0"/>
              <a:t> </a:t>
            </a:r>
            <a:r>
              <a:rPr lang="en-GB" dirty="0"/>
              <a:t> </a:t>
            </a:r>
            <a:endParaRPr lang="en-GB" dirty="0" smtClean="0"/>
          </a:p>
          <a:p>
            <a:pPr marL="342900" indent="-342900">
              <a:buFontTx/>
              <a:buChar char="-"/>
            </a:pPr>
            <a:endParaRPr lang="en-GB" dirty="0"/>
          </a:p>
          <a:p>
            <a:pPr marL="342900" indent="-342900">
              <a:buFontTx/>
              <a:buChar char="-"/>
            </a:pPr>
            <a:r>
              <a:rPr lang="sv-SE" dirty="0" smtClean="0"/>
              <a:t>The format </a:t>
            </a:r>
            <a:r>
              <a:rPr lang="sv-SE" dirty="0" err="1" smtClean="0"/>
              <a:t>of</a:t>
            </a:r>
            <a:r>
              <a:rPr lang="sv-SE" dirty="0" smtClean="0"/>
              <a:t> a </a:t>
            </a:r>
            <a:r>
              <a:rPr lang="sv-SE" dirty="0" err="1" smtClean="0"/>
              <a:t>job</a:t>
            </a:r>
            <a:r>
              <a:rPr lang="sv-SE" dirty="0" smtClean="0"/>
              <a:t> </a:t>
            </a:r>
            <a:r>
              <a:rPr lang="sv-SE" dirty="0" err="1" smtClean="0"/>
              <a:t>application</a:t>
            </a:r>
            <a:endParaRPr lang="sv-SE" dirty="0" smtClean="0"/>
          </a:p>
          <a:p>
            <a:pPr marL="342900" indent="-342900">
              <a:buFontTx/>
              <a:buChar char="-"/>
            </a:pPr>
            <a:r>
              <a:rPr lang="sv-SE" dirty="0" err="1" smtClean="0"/>
              <a:t>What</a:t>
            </a:r>
            <a:r>
              <a:rPr lang="sv-SE" dirty="0" smtClean="0"/>
              <a:t> </a:t>
            </a:r>
            <a:r>
              <a:rPr lang="sv-SE" dirty="0" err="1" smtClean="0"/>
              <a:t>should</a:t>
            </a:r>
            <a:r>
              <a:rPr lang="sv-SE" dirty="0" smtClean="0"/>
              <a:t> I </a:t>
            </a:r>
            <a:r>
              <a:rPr lang="sv-SE" dirty="0" err="1" smtClean="0"/>
              <a:t>include</a:t>
            </a:r>
            <a:r>
              <a:rPr lang="sv-SE" dirty="0" smtClean="0"/>
              <a:t> in my CV?</a:t>
            </a:r>
          </a:p>
          <a:p>
            <a:pPr marL="342900" indent="-342900">
              <a:buFontTx/>
              <a:buChar char="-"/>
            </a:pPr>
            <a:r>
              <a:rPr lang="sv-SE" dirty="0" err="1" smtClean="0"/>
              <a:t>What</a:t>
            </a:r>
            <a:r>
              <a:rPr lang="sv-SE" dirty="0" smtClean="0"/>
              <a:t> is a </a:t>
            </a:r>
            <a:r>
              <a:rPr lang="sv-SE" dirty="0" err="1" smtClean="0"/>
              <a:t>clever</a:t>
            </a:r>
            <a:r>
              <a:rPr lang="sv-SE" dirty="0" smtClean="0"/>
              <a:t> </a:t>
            </a:r>
            <a:r>
              <a:rPr lang="sv-SE" dirty="0" err="1" smtClean="0"/>
              <a:t>way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write</a:t>
            </a:r>
            <a:r>
              <a:rPr lang="sv-SE" dirty="0" smtClean="0"/>
              <a:t> a cover letter?</a:t>
            </a:r>
          </a:p>
          <a:p>
            <a:pPr marL="342900" indent="-342900">
              <a:buFontTx/>
              <a:buChar char="-"/>
            </a:pPr>
            <a:r>
              <a:rPr lang="sv-SE" dirty="0" smtClean="0"/>
              <a:t>Elevator pitch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0324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62922E"/>
                </a:solidFill>
              </a:rPr>
              <a:t>The </a:t>
            </a:r>
            <a:r>
              <a:rPr lang="sv-SE" dirty="0" err="1" smtClean="0">
                <a:solidFill>
                  <a:srgbClr val="62922E"/>
                </a:solidFill>
              </a:rPr>
              <a:t>job</a:t>
            </a:r>
            <a:r>
              <a:rPr lang="sv-SE" dirty="0" smtClean="0">
                <a:solidFill>
                  <a:srgbClr val="62922E"/>
                </a:solidFill>
              </a:rPr>
              <a:t> </a:t>
            </a:r>
            <a:r>
              <a:rPr lang="sv-SE" dirty="0" err="1" smtClean="0">
                <a:solidFill>
                  <a:srgbClr val="62922E"/>
                </a:solidFill>
              </a:rPr>
              <a:t>application</a:t>
            </a:r>
            <a:r>
              <a:rPr lang="sv-SE" dirty="0" smtClean="0">
                <a:solidFill>
                  <a:srgbClr val="62922E"/>
                </a:solidFill>
              </a:rPr>
              <a:t>: CV and Cover Letter	</a:t>
            </a:r>
            <a:endParaRPr lang="sv-SE" dirty="0">
              <a:solidFill>
                <a:srgbClr val="62922E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565984" y="1621564"/>
            <a:ext cx="6935788" cy="360362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Why could it be difficult to write about myself?</a:t>
            </a:r>
            <a:br>
              <a:rPr lang="en-GB" dirty="0" smtClean="0"/>
            </a:b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What is the purpose of these documents?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Difference between CV and Cover letter?</a:t>
            </a:r>
          </a:p>
        </p:txBody>
      </p:sp>
    </p:spTree>
    <p:extLst>
      <p:ext uri="{BB962C8B-B14F-4D97-AF65-F5344CB8AC3E}">
        <p14:creationId xmlns:p14="http://schemas.microsoft.com/office/powerpoint/2010/main" val="199590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How</a:t>
            </a:r>
            <a:r>
              <a:rPr lang="sv-SE" dirty="0" smtClean="0"/>
              <a:t> </a:t>
            </a:r>
            <a:r>
              <a:rPr lang="sv-SE" dirty="0" err="1" smtClean="0"/>
              <a:t>does</a:t>
            </a:r>
            <a:r>
              <a:rPr lang="sv-SE" dirty="0" smtClean="0"/>
              <a:t> the </a:t>
            </a:r>
            <a:r>
              <a:rPr lang="sv-SE" dirty="0" err="1" smtClean="0"/>
              <a:t>employer</a:t>
            </a:r>
            <a:r>
              <a:rPr lang="sv-SE" dirty="0" smtClean="0"/>
              <a:t> read a </a:t>
            </a:r>
            <a:r>
              <a:rPr lang="sv-SE" dirty="0" err="1" smtClean="0"/>
              <a:t>job</a:t>
            </a:r>
            <a:r>
              <a:rPr lang="sv-SE" dirty="0" smtClean="0"/>
              <a:t> </a:t>
            </a:r>
            <a:r>
              <a:rPr lang="sv-SE" dirty="0" err="1" smtClean="0"/>
              <a:t>application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 smtClean="0"/>
          </a:p>
          <a:p>
            <a:r>
              <a:rPr lang="sv-SE" sz="1600" u="sng" dirty="0" smtClean="0"/>
              <a:t>”</a:t>
            </a:r>
            <a:r>
              <a:rPr lang="sv-SE" sz="1600" u="sng" dirty="0" err="1" smtClean="0"/>
              <a:t>Objective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glasses</a:t>
            </a:r>
            <a:r>
              <a:rPr lang="sv-SE" sz="1600" u="sng" dirty="0" smtClean="0"/>
              <a:t>”			”Personal 						</a:t>
            </a:r>
            <a:r>
              <a:rPr lang="sv-SE" sz="1600" u="sng" dirty="0" err="1" smtClean="0"/>
              <a:t>preference</a:t>
            </a:r>
            <a:r>
              <a:rPr lang="sv-SE" sz="1600" u="sng" dirty="0" smtClean="0"/>
              <a:t> </a:t>
            </a:r>
            <a:r>
              <a:rPr lang="sv-SE" sz="1600" u="sng" dirty="0" err="1" smtClean="0"/>
              <a:t>glasses</a:t>
            </a:r>
            <a:r>
              <a:rPr lang="sv-SE" sz="1600" u="sng" dirty="0" smtClean="0"/>
              <a:t>”</a:t>
            </a:r>
            <a:endParaRPr lang="sv-SE" sz="1600" u="sng" dirty="0"/>
          </a:p>
          <a:p>
            <a:endParaRPr lang="sv-SE" sz="1600" dirty="0" smtClean="0"/>
          </a:p>
          <a:p>
            <a:r>
              <a:rPr lang="sv-SE" sz="1600" dirty="0" smtClean="0"/>
              <a:t>HR-manager			Manager, boss</a:t>
            </a:r>
          </a:p>
          <a:p>
            <a:r>
              <a:rPr lang="sv-SE" sz="1600" dirty="0" err="1" smtClean="0"/>
              <a:t>Recruiter</a:t>
            </a: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125484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62922E"/>
                </a:solidFill>
              </a:rPr>
              <a:t>Curriculum vitae</a:t>
            </a:r>
            <a:endParaRPr lang="sv-SE" dirty="0">
              <a:solidFill>
                <a:srgbClr val="62922E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Chronologial</a:t>
            </a:r>
            <a:endParaRPr lang="sv-SE" dirty="0"/>
          </a:p>
          <a:p>
            <a:r>
              <a:rPr lang="sv-SE" dirty="0" err="1" smtClean="0"/>
              <a:t>Biography</a:t>
            </a:r>
            <a:endParaRPr lang="sv-SE" dirty="0"/>
          </a:p>
          <a:p>
            <a:r>
              <a:rPr lang="sv-SE" dirty="0" smtClean="0"/>
              <a:t>Life </a:t>
            </a:r>
            <a:r>
              <a:rPr lang="sv-SE" dirty="0" err="1" smtClean="0"/>
              <a:t>description</a:t>
            </a:r>
            <a:endParaRPr lang="sv-SE" dirty="0" smtClean="0"/>
          </a:p>
          <a:p>
            <a:r>
              <a:rPr lang="sv-SE" dirty="0" smtClean="0"/>
              <a:t>A bit </a:t>
            </a:r>
            <a:r>
              <a:rPr lang="sv-SE" dirty="0" err="1" smtClean="0"/>
              <a:t>more</a:t>
            </a:r>
            <a:r>
              <a:rPr lang="sv-SE" dirty="0" smtClean="0"/>
              <a:t> general</a:t>
            </a:r>
          </a:p>
          <a:p>
            <a:endParaRPr lang="sv-SE" dirty="0"/>
          </a:p>
          <a:p>
            <a:r>
              <a:rPr lang="sv-SE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”Cold </a:t>
            </a:r>
            <a:r>
              <a:rPr lang="sv-SE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facts</a:t>
            </a:r>
            <a:r>
              <a:rPr lang="sv-SE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”</a:t>
            </a:r>
          </a:p>
          <a:p>
            <a:endParaRPr lang="sv-SE" dirty="0"/>
          </a:p>
        </p:txBody>
      </p:sp>
      <p:pic>
        <p:nvPicPr>
          <p:cNvPr id="4" name="Picture 2" descr="C:\Users\jhp\AppData\Local\Microsoft\Windows\Temporary Internet Files\Content.IE5\DW1TKKIG\MP900442327[1]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007" y="2068497"/>
            <a:ext cx="2902625" cy="1935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40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62922E"/>
                </a:solidFill>
              </a:rPr>
              <a:t>Cover</a:t>
            </a:r>
            <a:r>
              <a:rPr lang="sv-SE" dirty="0" smtClean="0"/>
              <a:t> </a:t>
            </a:r>
            <a:r>
              <a:rPr lang="sv-SE" dirty="0" smtClean="0">
                <a:solidFill>
                  <a:srgbClr val="62922E"/>
                </a:solidFill>
              </a:rPr>
              <a:t>Letter</a:t>
            </a:r>
            <a:endParaRPr lang="sv-SE" dirty="0">
              <a:solidFill>
                <a:srgbClr val="62922E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Personality</a:t>
            </a:r>
            <a:endParaRPr lang="sv-SE" dirty="0" smtClean="0"/>
          </a:p>
          <a:p>
            <a:r>
              <a:rPr lang="sv-SE" dirty="0" err="1" smtClean="0"/>
              <a:t>Specific</a:t>
            </a:r>
            <a:endParaRPr lang="sv-SE" dirty="0" smtClean="0"/>
          </a:p>
          <a:p>
            <a:r>
              <a:rPr lang="sv-SE" dirty="0" err="1" smtClean="0"/>
              <a:t>Customized</a:t>
            </a:r>
            <a:endParaRPr lang="sv-SE" dirty="0" smtClean="0"/>
          </a:p>
          <a:p>
            <a:endParaRPr lang="sv-SE" dirty="0"/>
          </a:p>
          <a:p>
            <a:r>
              <a:rPr lang="sv-SE" dirty="0">
                <a:solidFill>
                  <a:srgbClr val="C00000"/>
                </a:solidFill>
              </a:rPr>
              <a:t>”</a:t>
            </a:r>
            <a:r>
              <a:rPr lang="sv-SE" dirty="0" err="1">
                <a:solidFill>
                  <a:srgbClr val="C00000"/>
                </a:solidFill>
              </a:rPr>
              <a:t>Warm</a:t>
            </a:r>
            <a:r>
              <a:rPr lang="sv-SE" dirty="0">
                <a:solidFill>
                  <a:srgbClr val="C00000"/>
                </a:solidFill>
              </a:rPr>
              <a:t> </a:t>
            </a:r>
            <a:r>
              <a:rPr lang="sv-SE" dirty="0" err="1">
                <a:solidFill>
                  <a:srgbClr val="C00000"/>
                </a:solidFill>
              </a:rPr>
              <a:t>facts</a:t>
            </a:r>
            <a:r>
              <a:rPr lang="sv-SE" dirty="0">
                <a:solidFill>
                  <a:srgbClr val="C00000"/>
                </a:solidFill>
              </a:rPr>
              <a:t>” </a:t>
            </a:r>
          </a:p>
          <a:p>
            <a:endParaRPr lang="sv-SE" dirty="0"/>
          </a:p>
        </p:txBody>
      </p:sp>
      <p:pic>
        <p:nvPicPr>
          <p:cNvPr id="2050" name="Picture 2" descr="C:\Users\jhp\AppData\Local\Microsoft\Windows\Temporary Internet Files\Content.IE5\DW1TKKIG\MP900422989[1]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858" y="1633493"/>
            <a:ext cx="2451611" cy="317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49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4"/>
          <a:stretch/>
        </p:blipFill>
        <p:spPr bwMode="auto">
          <a:xfrm>
            <a:off x="2634552" y="445581"/>
            <a:ext cx="4697556" cy="5555499"/>
          </a:xfrm>
          <a:prstGeom prst="rect">
            <a:avLst/>
          </a:prstGeom>
          <a:noFill/>
          <a:ln>
            <a:noFill/>
          </a:ln>
          <a:effectLst>
            <a:outerShdw blurRad="508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ruta 3"/>
          <p:cNvSpPr txBox="1"/>
          <p:nvPr/>
        </p:nvSpPr>
        <p:spPr>
          <a:xfrm>
            <a:off x="1069675" y="1656272"/>
            <a:ext cx="1328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Page 1</a:t>
            </a:r>
            <a:endParaRPr lang="sv-SE" dirty="0"/>
          </a:p>
        </p:txBody>
      </p:sp>
      <p:grpSp>
        <p:nvGrpSpPr>
          <p:cNvPr id="8" name="Grupp 7"/>
          <p:cNvGrpSpPr/>
          <p:nvPr/>
        </p:nvGrpSpPr>
        <p:grpSpPr>
          <a:xfrm>
            <a:off x="2587924" y="276044"/>
            <a:ext cx="4433978" cy="5808303"/>
            <a:chOff x="2587924" y="276044"/>
            <a:chExt cx="4433978" cy="580830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67" t="15450" r="52792" b="6078"/>
            <a:stretch/>
          </p:blipFill>
          <p:spPr bwMode="auto">
            <a:xfrm>
              <a:off x="2587924" y="276044"/>
              <a:ext cx="4433978" cy="58083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1270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ktangel 6"/>
            <p:cNvSpPr/>
            <p:nvPr/>
          </p:nvSpPr>
          <p:spPr>
            <a:xfrm>
              <a:off x="2804615" y="852985"/>
              <a:ext cx="286603" cy="2661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91594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4"/>
          <a:stretch/>
        </p:blipFill>
        <p:spPr bwMode="auto">
          <a:xfrm>
            <a:off x="2415397" y="643005"/>
            <a:ext cx="4425438" cy="5233683"/>
          </a:xfrm>
          <a:prstGeom prst="rect">
            <a:avLst/>
          </a:prstGeom>
          <a:noFill/>
          <a:ln>
            <a:noFill/>
          </a:ln>
          <a:effectLst>
            <a:outerShdw blurRad="508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ruta 4"/>
          <p:cNvSpPr txBox="1"/>
          <p:nvPr/>
        </p:nvSpPr>
        <p:spPr>
          <a:xfrm>
            <a:off x="1069675" y="1656272"/>
            <a:ext cx="1328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Page 2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8419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Sections</a:t>
            </a:r>
            <a:r>
              <a:rPr lang="sv-SE" dirty="0" smtClean="0"/>
              <a:t>…</a:t>
            </a:r>
            <a:endParaRPr lang="sv-SE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808641" y="1661341"/>
            <a:ext cx="6279287" cy="411451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1900" b="1" dirty="0">
                <a:solidFill>
                  <a:srgbClr val="1954A6"/>
                </a:solidFill>
              </a:rPr>
              <a:t>Education</a:t>
            </a: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  <a:p>
            <a:pPr lvl="1">
              <a:spcBef>
                <a:spcPts val="0"/>
              </a:spcBef>
            </a:pPr>
            <a:r>
              <a:rPr lang="en-US" sz="1700" dirty="0"/>
              <a:t>Reversed chronological order, year and month.</a:t>
            </a:r>
            <a:br>
              <a:rPr lang="en-US" sz="1700" dirty="0"/>
            </a:br>
            <a:endParaRPr lang="sv-SE" sz="1700" dirty="0"/>
          </a:p>
          <a:p>
            <a:pPr lvl="1">
              <a:spcBef>
                <a:spcPts val="0"/>
              </a:spcBef>
            </a:pPr>
            <a:r>
              <a:rPr lang="en-US" sz="1700" dirty="0"/>
              <a:t>Translate into the standards of the new country</a:t>
            </a:r>
            <a:br>
              <a:rPr lang="en-US" sz="1700" dirty="0"/>
            </a:br>
            <a:endParaRPr lang="en-US" sz="1700" dirty="0"/>
          </a:p>
          <a:p>
            <a:pPr lvl="1">
              <a:spcBef>
                <a:spcPts val="0"/>
              </a:spcBef>
            </a:pPr>
            <a:r>
              <a:rPr lang="en-US" sz="1700" dirty="0"/>
              <a:t>Describe what you have learnt and what is specific about your education. What are your qualifications as an engineer?</a:t>
            </a:r>
          </a:p>
          <a:p>
            <a:pPr>
              <a:spcBef>
                <a:spcPts val="0"/>
              </a:spcBef>
            </a:pPr>
            <a:endParaRPr lang="en-US" sz="1800" dirty="0"/>
          </a:p>
          <a:p>
            <a:pPr>
              <a:spcBef>
                <a:spcPts val="0"/>
              </a:spcBef>
            </a:pPr>
            <a:r>
              <a:rPr lang="en-US" sz="1900" b="1" dirty="0">
                <a:solidFill>
                  <a:srgbClr val="1954A6"/>
                </a:solidFill>
              </a:rPr>
              <a:t>Work Experience</a:t>
            </a: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  <a:p>
            <a:pPr lvl="1">
              <a:spcBef>
                <a:spcPts val="0"/>
              </a:spcBef>
            </a:pPr>
            <a:r>
              <a:rPr lang="en-US" sz="1700" dirty="0"/>
              <a:t>Employability skills</a:t>
            </a:r>
            <a:br>
              <a:rPr lang="en-US" sz="1700" dirty="0"/>
            </a:br>
            <a:endParaRPr lang="en-US" sz="1700" dirty="0"/>
          </a:p>
          <a:p>
            <a:pPr lvl="1">
              <a:spcBef>
                <a:spcPts val="0"/>
              </a:spcBef>
            </a:pPr>
            <a:r>
              <a:rPr lang="sv-SE" sz="1700" dirty="0" smtClean="0"/>
              <a:t>Active verbs, ”I </a:t>
            </a:r>
            <a:r>
              <a:rPr lang="sv-SE" sz="1700" dirty="0" err="1" smtClean="0"/>
              <a:t>described</a:t>
            </a:r>
            <a:r>
              <a:rPr lang="sv-SE" sz="1700" dirty="0" smtClean="0"/>
              <a:t>, </a:t>
            </a:r>
            <a:r>
              <a:rPr lang="sv-SE" sz="1700" dirty="0" err="1" smtClean="0"/>
              <a:t>developed</a:t>
            </a:r>
            <a:r>
              <a:rPr lang="sv-SE" sz="1700" dirty="0" smtClean="0"/>
              <a:t>, </a:t>
            </a:r>
            <a:r>
              <a:rPr lang="sv-SE" sz="1700" dirty="0" err="1" smtClean="0"/>
              <a:t>managed</a:t>
            </a:r>
            <a:r>
              <a:rPr lang="sv-SE" sz="1700" dirty="0" smtClean="0"/>
              <a:t>…” 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402548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Employability</a:t>
            </a:r>
            <a:r>
              <a:rPr lang="sv-SE" dirty="0" smtClean="0"/>
              <a:t> </a:t>
            </a:r>
            <a:r>
              <a:rPr lang="sv-SE" dirty="0" err="1" smtClean="0"/>
              <a:t>skills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Communication </a:t>
            </a:r>
            <a:r>
              <a:rPr lang="sv-SE" dirty="0" err="1" smtClean="0"/>
              <a:t>skills</a:t>
            </a: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Teamwork </a:t>
            </a:r>
            <a:r>
              <a:rPr lang="sv-SE" dirty="0" err="1" smtClean="0"/>
              <a:t>skills</a:t>
            </a: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Self-management and </a:t>
            </a:r>
            <a:r>
              <a:rPr lang="sv-SE" dirty="0" err="1"/>
              <a:t>C</a:t>
            </a:r>
            <a:r>
              <a:rPr lang="sv-SE" dirty="0" err="1" smtClean="0"/>
              <a:t>areer</a:t>
            </a:r>
            <a:r>
              <a:rPr lang="sv-SE" dirty="0" smtClean="0"/>
              <a:t> </a:t>
            </a:r>
            <a:r>
              <a:rPr lang="sv-SE" dirty="0" err="1" smtClean="0"/>
              <a:t>skills</a:t>
            </a: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Problem </a:t>
            </a:r>
            <a:r>
              <a:rPr lang="sv-SE" dirty="0" err="1" smtClean="0"/>
              <a:t>solving</a:t>
            </a:r>
            <a:r>
              <a:rPr lang="sv-SE" dirty="0" smtClean="0"/>
              <a:t> </a:t>
            </a:r>
            <a:r>
              <a:rPr lang="sv-SE" dirty="0" err="1" smtClean="0"/>
              <a:t>skills</a:t>
            </a: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err="1" smtClean="0"/>
              <a:t>Initiative</a:t>
            </a:r>
            <a:r>
              <a:rPr lang="sv-SE" dirty="0" smtClean="0"/>
              <a:t> and Enterprise </a:t>
            </a:r>
            <a:r>
              <a:rPr lang="sv-SE" dirty="0" err="1" smtClean="0"/>
              <a:t>skills</a:t>
            </a: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Planning and </a:t>
            </a:r>
            <a:r>
              <a:rPr lang="sv-SE" dirty="0" err="1" smtClean="0"/>
              <a:t>Organizing</a:t>
            </a:r>
            <a:r>
              <a:rPr lang="sv-SE" dirty="0" smtClean="0"/>
              <a:t> </a:t>
            </a:r>
            <a:r>
              <a:rPr lang="sv-SE" dirty="0" err="1" smtClean="0"/>
              <a:t>skills</a:t>
            </a: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Learning </a:t>
            </a:r>
            <a:r>
              <a:rPr lang="sv-SE" dirty="0" err="1" smtClean="0"/>
              <a:t>skills</a:t>
            </a:r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r>
              <a:rPr lang="sv-SE" sz="1400" i="1" dirty="0" smtClean="0"/>
              <a:t>sydney.edu.au/</a:t>
            </a:r>
            <a:r>
              <a:rPr lang="sv-SE" sz="1400" i="1" dirty="0" err="1" smtClean="0"/>
              <a:t>careers</a:t>
            </a:r>
            <a:endParaRPr lang="sv-SE" sz="1400" i="1" dirty="0"/>
          </a:p>
        </p:txBody>
      </p:sp>
    </p:spTree>
    <p:extLst>
      <p:ext uri="{BB962C8B-B14F-4D97-AF65-F5344CB8AC3E}">
        <p14:creationId xmlns:p14="http://schemas.microsoft.com/office/powerpoint/2010/main" val="297089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43" t="28343" r="5119" b="35828"/>
          <a:stretch/>
        </p:blipFill>
        <p:spPr bwMode="auto">
          <a:xfrm>
            <a:off x="1600200" y="1565913"/>
            <a:ext cx="6038850" cy="3583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ubrik 1"/>
          <p:cNvSpPr>
            <a:spLocks noGrp="1"/>
          </p:cNvSpPr>
          <p:nvPr>
            <p:ph type="title"/>
          </p:nvPr>
        </p:nvSpPr>
        <p:spPr>
          <a:xfrm>
            <a:off x="1619250" y="982457"/>
            <a:ext cx="6935788" cy="668339"/>
          </a:xfrm>
        </p:spPr>
        <p:txBody>
          <a:bodyPr/>
          <a:lstStyle/>
          <a:p>
            <a:r>
              <a:rPr lang="sv-SE" dirty="0" err="1" smtClean="0">
                <a:solidFill>
                  <a:srgbClr val="62922E"/>
                </a:solidFill>
              </a:rPr>
              <a:t>How</a:t>
            </a:r>
            <a:r>
              <a:rPr lang="sv-SE" dirty="0" smtClean="0">
                <a:solidFill>
                  <a:srgbClr val="62922E"/>
                </a:solidFill>
              </a:rPr>
              <a:t> do I </a:t>
            </a:r>
            <a:r>
              <a:rPr lang="sv-SE" dirty="0" err="1" smtClean="0">
                <a:solidFill>
                  <a:srgbClr val="62922E"/>
                </a:solidFill>
              </a:rPr>
              <a:t>describe</a:t>
            </a:r>
            <a:r>
              <a:rPr lang="sv-SE" dirty="0" smtClean="0">
                <a:solidFill>
                  <a:srgbClr val="62922E"/>
                </a:solidFill>
              </a:rPr>
              <a:t> an </a:t>
            </a:r>
            <a:r>
              <a:rPr lang="sv-SE" dirty="0" err="1" smtClean="0">
                <a:solidFill>
                  <a:srgbClr val="62922E"/>
                </a:solidFill>
              </a:rPr>
              <a:t>experience</a:t>
            </a:r>
            <a:r>
              <a:rPr lang="sv-SE" dirty="0">
                <a:solidFill>
                  <a:srgbClr val="62922E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4659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62922E"/>
                </a:solidFill>
              </a:rPr>
              <a:t>Design, Spelling and </a:t>
            </a:r>
            <a:r>
              <a:rPr lang="sv-SE" dirty="0" err="1">
                <a:solidFill>
                  <a:srgbClr val="62922E"/>
                </a:solidFill>
              </a:rPr>
              <a:t>Grammar</a:t>
            </a:r>
            <a:endParaRPr lang="sv-SE" dirty="0">
              <a:solidFill>
                <a:srgbClr val="62922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6085" y="1862094"/>
            <a:ext cx="6935788" cy="3603625"/>
          </a:xfrm>
        </p:spPr>
        <p:txBody>
          <a:bodyPr/>
          <a:lstStyle/>
          <a:p>
            <a:endParaRPr lang="sv-SE" sz="21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100" dirty="0"/>
              <a:t>Maximum </a:t>
            </a:r>
            <a:r>
              <a:rPr lang="sv-SE" sz="2100" dirty="0" err="1"/>
              <a:t>two</a:t>
            </a:r>
            <a:r>
              <a:rPr lang="sv-SE" sz="2100" dirty="0"/>
              <a:t> pages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100" dirty="0" err="1"/>
              <a:t>Use</a:t>
            </a:r>
            <a:r>
              <a:rPr lang="sv-SE" sz="2100" dirty="0"/>
              <a:t> a text </a:t>
            </a:r>
            <a:r>
              <a:rPr lang="sv-SE" sz="2100" dirty="0" err="1"/>
              <a:t>size</a:t>
            </a:r>
            <a:r>
              <a:rPr lang="sv-SE" sz="2100" dirty="0"/>
              <a:t> and font that is easy to read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100" dirty="0"/>
              <a:t>A </a:t>
            </a:r>
            <a:r>
              <a:rPr lang="sv-SE" sz="2100" dirty="0" err="1"/>
              <a:t>consequent</a:t>
            </a:r>
            <a:r>
              <a:rPr lang="sv-SE" sz="2100" dirty="0"/>
              <a:t> format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100" dirty="0" err="1"/>
              <a:t>Distinguish</a:t>
            </a:r>
            <a:r>
              <a:rPr lang="sv-SE" sz="2100" dirty="0"/>
              <a:t> </a:t>
            </a:r>
            <a:r>
              <a:rPr lang="sv-SE" sz="2100" dirty="0" err="1"/>
              <a:t>between</a:t>
            </a:r>
            <a:r>
              <a:rPr lang="sv-SE" sz="2100" dirty="0"/>
              <a:t> </a:t>
            </a:r>
            <a:r>
              <a:rPr lang="sv-SE" sz="2100" dirty="0" err="1"/>
              <a:t>headers</a:t>
            </a:r>
            <a:r>
              <a:rPr lang="sv-SE" sz="2100" dirty="0"/>
              <a:t> and </a:t>
            </a:r>
            <a:r>
              <a:rPr lang="sv-SE" sz="2100" dirty="0" err="1"/>
              <a:t>body</a:t>
            </a:r>
            <a:r>
              <a:rPr lang="sv-SE" sz="2100" dirty="0"/>
              <a:t> text.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100" dirty="0" err="1"/>
              <a:t>Avoid</a:t>
            </a:r>
            <a:r>
              <a:rPr lang="sv-SE" sz="2100" dirty="0"/>
              <a:t> abbreviations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100" dirty="0" err="1" smtClean="0"/>
              <a:t>Proof</a:t>
            </a:r>
            <a:r>
              <a:rPr lang="sv-SE" sz="2100" dirty="0" smtClean="0"/>
              <a:t> </a:t>
            </a:r>
            <a:r>
              <a:rPr lang="sv-SE" sz="2100" dirty="0"/>
              <a:t>read</a:t>
            </a:r>
          </a:p>
        </p:txBody>
      </p:sp>
    </p:spTree>
    <p:extLst>
      <p:ext uri="{BB962C8B-B14F-4D97-AF65-F5344CB8AC3E}">
        <p14:creationId xmlns:p14="http://schemas.microsoft.com/office/powerpoint/2010/main" val="176530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62922E"/>
                </a:solidFill>
              </a:rPr>
              <a:t>Rules</a:t>
            </a:r>
            <a:r>
              <a:rPr lang="sv-SE" dirty="0" smtClean="0">
                <a:solidFill>
                  <a:srgbClr val="62922E"/>
                </a:solidFill>
              </a:rPr>
              <a:t> of Thumb</a:t>
            </a:r>
            <a:endParaRPr lang="sv-SE" dirty="0">
              <a:solidFill>
                <a:srgbClr val="62922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4862" y="1737806"/>
            <a:ext cx="6935788" cy="3603625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800" dirty="0"/>
              <a:t>Tailor your CV to meet the requirements of the position</a:t>
            </a:r>
            <a:br>
              <a:rPr lang="en-US" sz="1800" dirty="0"/>
            </a:br>
            <a:endParaRPr lang="en-US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800" dirty="0"/>
              <a:t>Use a reversed chronological order</a:t>
            </a:r>
            <a:br>
              <a:rPr lang="en-US" sz="1800" dirty="0"/>
            </a:br>
            <a:endParaRPr lang="sv-SE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800" dirty="0"/>
              <a:t>Two pages maximum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sv-SE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800" dirty="0"/>
              <a:t>No lengthy detail – keep it precise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sz="1800" dirty="0" smtClean="0"/>
              <a:t>Active</a:t>
            </a:r>
            <a:r>
              <a:rPr lang="sv-SE" sz="1800" smtClean="0"/>
              <a:t>/ action </a:t>
            </a:r>
            <a:r>
              <a:rPr lang="sv-SE" sz="1800" dirty="0" smtClean="0"/>
              <a:t>verbs, past </a:t>
            </a:r>
            <a:r>
              <a:rPr lang="sv-SE" sz="1800" dirty="0" err="1" smtClean="0"/>
              <a:t>tense</a:t>
            </a:r>
            <a:endParaRPr lang="sv-SE" sz="18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sv-SE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800" dirty="0"/>
              <a:t>Write for the reader – Human Resources</a:t>
            </a:r>
            <a:endParaRPr lang="sv-SE" sz="1800" dirty="0"/>
          </a:p>
          <a:p>
            <a:endParaRPr lang="sv-SE" dirty="0"/>
          </a:p>
        </p:txBody>
      </p:sp>
      <p:pic>
        <p:nvPicPr>
          <p:cNvPr id="3074" name="Picture 2" descr="C:\Users\jhp\AppData\Local\Microsoft\Windows\Temporary Internet Files\Content.IE5\9DA3APLA\MP900448474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995" y="3852909"/>
            <a:ext cx="1885395" cy="125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53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62922E"/>
                </a:solidFill>
              </a:rPr>
              <a:t>Common </a:t>
            </a:r>
            <a:r>
              <a:rPr lang="sv-SE" dirty="0" err="1" smtClean="0">
                <a:solidFill>
                  <a:srgbClr val="62922E"/>
                </a:solidFill>
              </a:rPr>
              <a:t>mistakes</a:t>
            </a:r>
            <a:endParaRPr lang="sv-SE" dirty="0">
              <a:solidFill>
                <a:srgbClr val="62922E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00200" y="1450976"/>
            <a:ext cx="6935788" cy="423862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1700" dirty="0" smtClean="0"/>
              <a:t>Unfocused</a:t>
            </a:r>
            <a:endParaRPr lang="en-US" sz="1700" dirty="0"/>
          </a:p>
          <a:p>
            <a:pPr marL="457200" indent="-457200">
              <a:buFont typeface="+mj-lt"/>
              <a:buAutoNum type="arabicPeriod"/>
            </a:pPr>
            <a:r>
              <a:rPr lang="en-US" sz="1700" dirty="0" smtClean="0"/>
              <a:t>You </a:t>
            </a:r>
            <a:r>
              <a:rPr lang="en-US" sz="1700" dirty="0"/>
              <a:t>present all your study projects and make them look like actual work experience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700" dirty="0" smtClean="0"/>
              <a:t>You </a:t>
            </a:r>
            <a:r>
              <a:rPr lang="en-US" sz="1700" dirty="0"/>
              <a:t>don’t mention what you have achieved, what the role was and what you’ve learnt.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700" dirty="0" smtClean="0"/>
              <a:t>Difficult </a:t>
            </a:r>
            <a:r>
              <a:rPr lang="en-US" sz="1700" dirty="0"/>
              <a:t>technical language </a:t>
            </a:r>
            <a:r>
              <a:rPr lang="en-US" sz="1700" dirty="0" smtClean="0"/>
              <a:t>(Write for the </a:t>
            </a:r>
            <a:r>
              <a:rPr lang="en-US" sz="1700" dirty="0"/>
              <a:t>reader)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700" dirty="0" smtClean="0"/>
              <a:t>A </a:t>
            </a:r>
            <a:r>
              <a:rPr lang="en-US" sz="1700" dirty="0"/>
              <a:t>flashy layout (unless </a:t>
            </a:r>
            <a:r>
              <a:rPr lang="en-US" sz="1700" dirty="0" smtClean="0"/>
              <a:t>you’re </a:t>
            </a:r>
            <a:r>
              <a:rPr lang="en-US" sz="1700" dirty="0"/>
              <a:t>an artist)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700" dirty="0" smtClean="0"/>
              <a:t>You </a:t>
            </a:r>
            <a:r>
              <a:rPr lang="en-US" sz="1700" dirty="0"/>
              <a:t>are lying or exaggerating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700" dirty="0" smtClean="0"/>
              <a:t>You </a:t>
            </a:r>
            <a:r>
              <a:rPr lang="en-US" sz="1700" dirty="0"/>
              <a:t>are </a:t>
            </a:r>
            <a:r>
              <a:rPr lang="en-US" sz="1700" dirty="0" smtClean="0"/>
              <a:t>under </a:t>
            </a:r>
            <a:r>
              <a:rPr lang="en-US" sz="1700" dirty="0" err="1" smtClean="0"/>
              <a:t>evaluing</a:t>
            </a:r>
            <a:r>
              <a:rPr lang="en-US" sz="1700" dirty="0" smtClean="0"/>
              <a:t> </a:t>
            </a:r>
            <a:r>
              <a:rPr lang="en-US" sz="1700" dirty="0"/>
              <a:t>things, (I helped a little, )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700" dirty="0" smtClean="0"/>
              <a:t>Spelling errors</a:t>
            </a:r>
            <a:endParaRPr lang="en-US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9013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Extra workshop: CV café	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 smtClean="0"/>
          </a:p>
          <a:p>
            <a:r>
              <a:rPr lang="sv-SE" dirty="0" err="1" smtClean="0"/>
              <a:t>Thursday</a:t>
            </a:r>
            <a:r>
              <a:rPr lang="sv-SE" dirty="0" smtClean="0"/>
              <a:t> Nov 26</a:t>
            </a:r>
          </a:p>
          <a:p>
            <a:r>
              <a:rPr lang="sv-SE" dirty="0" smtClean="0"/>
              <a:t>12.00-13.30 – flexible </a:t>
            </a:r>
            <a:r>
              <a:rPr lang="sv-SE" dirty="0" err="1" smtClean="0"/>
              <a:t>time</a:t>
            </a:r>
            <a:endParaRPr lang="sv-SE" dirty="0" smtClean="0"/>
          </a:p>
          <a:p>
            <a:r>
              <a:rPr lang="sv-SE" dirty="0" err="1" smtClean="0"/>
              <a:t>Location</a:t>
            </a:r>
            <a:r>
              <a:rPr lang="sv-SE" dirty="0" smtClean="0"/>
              <a:t>: KTH Entré, Drottning Kristinas väg 4</a:t>
            </a:r>
          </a:p>
          <a:p>
            <a:endParaRPr lang="sv-SE" dirty="0" smtClean="0"/>
          </a:p>
          <a:p>
            <a:r>
              <a:rPr lang="sv-SE" b="1" dirty="0"/>
              <a:t>Bring a copy </a:t>
            </a:r>
            <a:r>
              <a:rPr lang="sv-SE" b="1" dirty="0" err="1"/>
              <a:t>of</a:t>
            </a:r>
            <a:r>
              <a:rPr lang="sv-SE" b="1" dirty="0"/>
              <a:t> </a:t>
            </a:r>
            <a:r>
              <a:rPr lang="sv-SE" b="1" dirty="0" err="1"/>
              <a:t>your</a:t>
            </a:r>
            <a:r>
              <a:rPr lang="sv-SE" b="1" dirty="0"/>
              <a:t> CV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0247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323975" y="791369"/>
            <a:ext cx="6935788" cy="668339"/>
          </a:xfrm>
        </p:spPr>
        <p:txBody>
          <a:bodyPr/>
          <a:lstStyle/>
          <a:p>
            <a:r>
              <a:rPr lang="en-GB" dirty="0" smtClean="0">
                <a:solidFill>
                  <a:srgbClr val="62922E"/>
                </a:solidFill>
              </a:rPr>
              <a:t>Purpose of a Cover Letter</a:t>
            </a:r>
            <a:endParaRPr lang="en-GB" dirty="0">
              <a:solidFill>
                <a:srgbClr val="62922E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00834" y="1695636"/>
            <a:ext cx="5770485" cy="4142363"/>
          </a:xfrm>
        </p:spPr>
        <p:txBody>
          <a:bodyPr/>
          <a:lstStyle/>
          <a:p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1" dirty="0" smtClean="0"/>
              <a:t>promote</a:t>
            </a:r>
            <a:r>
              <a:rPr lang="en-GB" sz="1800" dirty="0" smtClean="0"/>
              <a:t> yourself </a:t>
            </a:r>
            <a:r>
              <a:rPr lang="en-GB" sz="1800" dirty="0"/>
              <a:t>to an </a:t>
            </a:r>
            <a:r>
              <a:rPr lang="en-GB" sz="1800" dirty="0" smtClean="0"/>
              <a:t>employer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Show your </a:t>
            </a:r>
            <a:r>
              <a:rPr lang="en-GB" sz="1800" b="1" dirty="0"/>
              <a:t>knowledge</a:t>
            </a:r>
            <a:r>
              <a:rPr lang="en-GB" sz="1800" dirty="0"/>
              <a:t> about the company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Tell that </a:t>
            </a:r>
            <a:r>
              <a:rPr lang="en-US" sz="1800" dirty="0" smtClean="0"/>
              <a:t>you match 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- </a:t>
            </a:r>
            <a:r>
              <a:rPr lang="en-US" sz="1800" dirty="0" smtClean="0"/>
              <a:t>what </a:t>
            </a:r>
            <a:r>
              <a:rPr lang="en-US" sz="1800" dirty="0"/>
              <a:t>is </a:t>
            </a:r>
            <a:r>
              <a:rPr lang="en-US" sz="1800" b="1" dirty="0"/>
              <a:t>requested</a:t>
            </a:r>
            <a:r>
              <a:rPr lang="en-US" sz="1800" dirty="0"/>
              <a:t> in the </a:t>
            </a:r>
            <a:r>
              <a:rPr lang="en-US" sz="1800" dirty="0" smtClean="0"/>
              <a:t>advertisement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- </a:t>
            </a:r>
            <a:r>
              <a:rPr lang="en-US" sz="1800" dirty="0" smtClean="0"/>
              <a:t>what </a:t>
            </a:r>
            <a:r>
              <a:rPr lang="en-US" sz="1800" dirty="0"/>
              <a:t>the company </a:t>
            </a:r>
            <a:r>
              <a:rPr lang="en-US" sz="1800" b="1" dirty="0"/>
              <a:t>needs</a:t>
            </a:r>
            <a:r>
              <a:rPr lang="en-US" sz="1800" dirty="0"/>
              <a:t> </a:t>
            </a:r>
            <a:r>
              <a:rPr lang="en-US" sz="1800" b="1" dirty="0"/>
              <a:t>now</a:t>
            </a:r>
            <a:r>
              <a:rPr lang="en-US" sz="1800" dirty="0"/>
              <a:t/>
            </a:r>
            <a:br>
              <a:rPr lang="en-US" sz="1800" dirty="0"/>
            </a:br>
            <a:endParaRPr lang="en-GB" b="1" dirty="0" smtClean="0"/>
          </a:p>
          <a:p>
            <a:endParaRPr lang="en-GB" dirty="0"/>
          </a:p>
          <a:p>
            <a:pPr>
              <a:buFontTx/>
              <a:buNone/>
            </a:pPr>
            <a:endParaRPr lang="en-GB" dirty="0"/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682" y="1669257"/>
            <a:ext cx="2427757" cy="314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51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jhp\AppData\Local\Microsoft\Windows\Temporary Internet Files\Content.IE5\9DA3APLA\MP900430487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976" y="1700446"/>
            <a:ext cx="2177249" cy="2177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489044" y="868412"/>
            <a:ext cx="6776906" cy="1143480"/>
          </a:xfrm>
        </p:spPr>
        <p:txBody>
          <a:bodyPr/>
          <a:lstStyle/>
          <a:p>
            <a:r>
              <a:rPr lang="en-GB" dirty="0" smtClean="0"/>
              <a:t>Always write a new Cover Letter</a:t>
            </a:r>
            <a:endParaRPr lang="en-GB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96079" y="1679099"/>
            <a:ext cx="7082387" cy="4114512"/>
          </a:xfrm>
        </p:spPr>
        <p:txBody>
          <a:bodyPr/>
          <a:lstStyle/>
          <a:p>
            <a:pPr>
              <a:buNone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Tailor your Cover Letter to meet the essential </a:t>
            </a:r>
            <a:br>
              <a:rPr lang="en-US" sz="1800" dirty="0"/>
            </a:br>
            <a:r>
              <a:rPr lang="en-US" sz="1800" dirty="0"/>
              <a:t>requirements of the job </a:t>
            </a:r>
            <a:r>
              <a:rPr lang="en-GB" sz="1800" dirty="0"/>
              <a:t/>
            </a:r>
            <a:br>
              <a:rPr lang="en-GB" sz="1800" dirty="0"/>
            </a:br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Always </a:t>
            </a:r>
            <a:r>
              <a:rPr lang="en-US" sz="1800" dirty="0" smtClean="0"/>
              <a:t>customize </a:t>
            </a:r>
            <a:r>
              <a:rPr lang="en-US" sz="1800" dirty="0"/>
              <a:t>each Cover Letter for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each </a:t>
            </a:r>
            <a:r>
              <a:rPr lang="en-US" sz="1800" dirty="0"/>
              <a:t>job </a:t>
            </a:r>
            <a:r>
              <a:rPr lang="en-US" sz="1800" dirty="0" smtClean="0"/>
              <a:t>that </a:t>
            </a:r>
            <a:r>
              <a:rPr lang="en-US" sz="1800" dirty="0"/>
              <a:t>you apply for</a:t>
            </a:r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Never </a:t>
            </a:r>
            <a:r>
              <a:rPr lang="en-GB" sz="1800" dirty="0" smtClean="0"/>
              <a:t>mass mail the same version to different companies</a:t>
            </a:r>
            <a:endParaRPr lang="en-GB" sz="1800" dirty="0"/>
          </a:p>
          <a:p>
            <a:pPr>
              <a:buFontTx/>
              <a:buNone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20316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5" t="16561" r="50620" b="12884"/>
          <a:stretch/>
        </p:blipFill>
        <p:spPr bwMode="auto">
          <a:xfrm>
            <a:off x="2294626" y="250800"/>
            <a:ext cx="4675518" cy="6374288"/>
          </a:xfrm>
          <a:prstGeom prst="rect">
            <a:avLst/>
          </a:prstGeom>
          <a:noFill/>
          <a:ln>
            <a:noFill/>
          </a:ln>
          <a:effectLst>
            <a:outerShdw blurRad="50800" dist="2413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107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</p:nvPr>
        </p:nvGraphicFramePr>
        <p:xfrm>
          <a:off x="1619250" y="2102077"/>
          <a:ext cx="6935788" cy="3185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3877"/>
                <a:gridCol w="904834"/>
                <a:gridCol w="904834"/>
                <a:gridCol w="817207"/>
                <a:gridCol w="1238669"/>
                <a:gridCol w="1147710"/>
                <a:gridCol w="1078657"/>
              </a:tblGrid>
              <a:tr h="1676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Skills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Experience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Personality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General professional skills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General  Engineering skills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Specific technical 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skills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Values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Personal Traits and Qualities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</a:tr>
              <a:tr h="11734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The Company/</a:t>
                      </a:r>
                      <a:br>
                        <a:rPr lang="en-US" sz="1100">
                          <a:effectLst/>
                        </a:rPr>
                      </a:br>
                      <a:r>
                        <a:rPr lang="en-US" sz="1100">
                          <a:effectLst/>
                        </a:rPr>
                        <a:t>The job ad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3.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3.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3.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3.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3.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</a:tr>
              <a:tr h="1676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</a:tr>
              <a:tr h="1005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My self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3.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3..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3.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3.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3.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</a:tr>
              <a:tr h="1676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sv-SE" sz="70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Georgia"/>
                        <a:ea typeface="Georgia"/>
                        <a:cs typeface="Times New Roman"/>
                      </a:endParaRPr>
                    </a:p>
                  </a:txBody>
                  <a:tcPr marL="51422" marR="51422" marT="0" marB="0"/>
                </a:tc>
              </a:tr>
            </a:tbl>
          </a:graphicData>
        </a:graphic>
      </p:graphicFrame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608083" y="389105"/>
            <a:ext cx="6935788" cy="668339"/>
          </a:xfrm>
        </p:spPr>
        <p:txBody>
          <a:bodyPr/>
          <a:lstStyle/>
          <a:p>
            <a:pPr lvl="0"/>
            <a: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  <a:t/>
            </a:r>
            <a:br>
              <a:rPr lang="en-US" altLang="sv-SE" sz="2800" dirty="0" smtClean="0">
                <a:latin typeface="Georgia" pitchFamily="18" charset="0"/>
                <a:ea typeface="Georgia" pitchFamily="18" charset="0"/>
                <a:cs typeface="Times New Roman" pitchFamily="18" charset="0"/>
              </a:rPr>
            </a:br>
            <a:r>
              <a:rPr lang="sv-SE" altLang="sv-SE" sz="1200" b="0" dirty="0">
                <a:latin typeface="Arial" pitchFamily="34" charset="0"/>
                <a:cs typeface="Arial" pitchFamily="34" charset="0"/>
              </a:rPr>
              <a:t/>
            </a:r>
            <a:br>
              <a:rPr lang="sv-SE" altLang="sv-SE" sz="1200" b="0" dirty="0">
                <a:latin typeface="Arial" pitchFamily="34" charset="0"/>
                <a:cs typeface="Arial" pitchFamily="34" charset="0"/>
              </a:rPr>
            </a:br>
            <a:r>
              <a:rPr lang="sv-SE" altLang="sv-SE" dirty="0" err="1" smtClean="0">
                <a:latin typeface="Arial" pitchFamily="34" charset="0"/>
                <a:cs typeface="Arial" pitchFamily="34" charset="0"/>
              </a:rPr>
              <a:t>Investigating</a:t>
            </a:r>
            <a:r>
              <a:rPr lang="sv-SE" altLang="sv-SE" dirty="0" smtClean="0">
                <a:latin typeface="Arial" pitchFamily="34" charset="0"/>
                <a:cs typeface="Arial" pitchFamily="34" charset="0"/>
              </a:rPr>
              <a:t> the </a:t>
            </a:r>
            <a:r>
              <a:rPr lang="sv-SE" altLang="sv-SE" dirty="0" err="1" smtClean="0">
                <a:latin typeface="Arial" pitchFamily="34" charset="0"/>
                <a:cs typeface="Arial" pitchFamily="34" charset="0"/>
              </a:rPr>
              <a:t>job</a:t>
            </a:r>
            <a:r>
              <a:rPr lang="sv-SE" altLang="sv-SE" dirty="0" smtClean="0">
                <a:latin typeface="Arial" pitchFamily="34" charset="0"/>
                <a:cs typeface="Arial" pitchFamily="34" charset="0"/>
              </a:rPr>
              <a:t> ad and </a:t>
            </a:r>
            <a:r>
              <a:rPr lang="sv-SE" altLang="sv-SE" dirty="0" err="1" smtClean="0">
                <a:latin typeface="Arial" pitchFamily="34" charset="0"/>
                <a:cs typeface="Arial" pitchFamily="34" charset="0"/>
              </a:rPr>
              <a:t>myself</a:t>
            </a:r>
            <a:endParaRPr lang="sv-SE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08083" y="1281439"/>
            <a:ext cx="9281291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sv-SE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ea typeface="Georgia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sv-S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Georgia" pitchFamily="18" charset="0"/>
                <a:cs typeface="Times New Roman" pitchFamily="18" charset="0"/>
              </a:rPr>
              <a:t>Pick out the three most  important factors under each area, use key words.</a:t>
            </a:r>
            <a:endParaRPr kumimoji="0" lang="sv-SE" altLang="sv-SE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altLang="sv-S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52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62922E"/>
                </a:solidFill>
              </a:rPr>
              <a:t>Answer three questions</a:t>
            </a:r>
            <a:endParaRPr lang="en-GB" dirty="0">
              <a:solidFill>
                <a:srgbClr val="62922E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2108" y="1892163"/>
            <a:ext cx="7082387" cy="4114512"/>
          </a:xfrm>
        </p:spPr>
        <p:txBody>
          <a:bodyPr/>
          <a:lstStyle/>
          <a:p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1" dirty="0"/>
              <a:t>Why the company </a:t>
            </a:r>
            <a:r>
              <a:rPr lang="en-GB" sz="1800" dirty="0"/>
              <a:t>- show you have done your </a:t>
            </a:r>
            <a:r>
              <a:rPr lang="en-GB" sz="1800" dirty="0" smtClean="0"/>
              <a:t>“home work”</a:t>
            </a:r>
            <a:r>
              <a:rPr lang="en-GB" sz="1800" dirty="0"/>
              <a:t/>
            </a:r>
            <a:br>
              <a:rPr lang="en-GB" sz="1800" dirty="0"/>
            </a:br>
            <a:r>
              <a:rPr lang="en-GB" sz="1800" dirty="0"/>
              <a:t/>
            </a:r>
            <a:br>
              <a:rPr lang="en-GB" sz="1800" dirty="0"/>
            </a:br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1" dirty="0"/>
              <a:t>Why the position </a:t>
            </a:r>
            <a:r>
              <a:rPr lang="en-GB" sz="1800" dirty="0"/>
              <a:t>- show why you are particularly suitable </a:t>
            </a:r>
            <a:br>
              <a:rPr lang="en-GB" sz="1800" dirty="0"/>
            </a:br>
            <a:r>
              <a:rPr lang="en-GB" sz="1800" dirty="0"/>
              <a:t/>
            </a:r>
            <a:br>
              <a:rPr lang="en-GB" sz="1800" dirty="0"/>
            </a:br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1" dirty="0"/>
              <a:t>Why you </a:t>
            </a:r>
            <a:r>
              <a:rPr lang="en-GB" sz="1800" dirty="0"/>
              <a:t>- let them know your advantages</a:t>
            </a:r>
            <a:endParaRPr lang="en-GB" dirty="0"/>
          </a:p>
          <a:p>
            <a:endParaRPr lang="en-GB" dirty="0"/>
          </a:p>
          <a:p>
            <a:pPr>
              <a:buFontTx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321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62922E"/>
                </a:solidFill>
              </a:rPr>
              <a:t>Rules of Thumb Cover letter</a:t>
            </a:r>
            <a:endParaRPr lang="en-GB" dirty="0">
              <a:solidFill>
                <a:srgbClr val="62922E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64252" y="1643587"/>
            <a:ext cx="7082387" cy="4114512"/>
          </a:xfrm>
        </p:spPr>
        <p:txBody>
          <a:bodyPr/>
          <a:lstStyle/>
          <a:p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One page</a:t>
            </a:r>
            <a:br>
              <a:rPr lang="sv-SE" sz="1800" dirty="0"/>
            </a:br>
            <a:endParaRPr lang="sv-SE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Keep it precise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Contact information </a:t>
            </a:r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smtClean="0"/>
              <a:t>Which </a:t>
            </a:r>
            <a:r>
              <a:rPr lang="en-GB" sz="1800" dirty="0"/>
              <a:t>position are you applying for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Proof read</a:t>
            </a:r>
          </a:p>
          <a:p>
            <a:pPr>
              <a:buFontTx/>
              <a:buNone/>
            </a:pPr>
            <a:endParaRPr lang="en-GB" sz="1800" dirty="0"/>
          </a:p>
          <a:p>
            <a:pPr>
              <a:buFontTx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646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Next</a:t>
            </a:r>
            <a:r>
              <a:rPr lang="sv-SE" dirty="0" smtClean="0"/>
              <a:t> </a:t>
            </a:r>
            <a:r>
              <a:rPr lang="sv-SE" dirty="0" err="1" smtClean="0"/>
              <a:t>seminar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b="1" dirty="0" err="1" smtClean="0"/>
              <a:t>How</a:t>
            </a:r>
            <a:r>
              <a:rPr lang="sv-SE" b="1" dirty="0" smtClean="0"/>
              <a:t> </a:t>
            </a:r>
            <a:r>
              <a:rPr lang="sv-SE" b="1" dirty="0" err="1" smtClean="0"/>
              <a:t>to</a:t>
            </a:r>
            <a:r>
              <a:rPr lang="sv-SE" b="1" dirty="0" smtClean="0"/>
              <a:t> </a:t>
            </a:r>
            <a:r>
              <a:rPr lang="sv-SE" b="1" dirty="0" err="1" smtClean="0"/>
              <a:t>prepare</a:t>
            </a:r>
            <a:r>
              <a:rPr lang="sv-SE" b="1" dirty="0" smtClean="0"/>
              <a:t> for and </a:t>
            </a:r>
            <a:r>
              <a:rPr lang="sv-SE" b="1" dirty="0" err="1" smtClean="0"/>
              <a:t>handle</a:t>
            </a:r>
            <a:r>
              <a:rPr lang="sv-SE" b="1" dirty="0" smtClean="0"/>
              <a:t> the </a:t>
            </a:r>
            <a:r>
              <a:rPr lang="sv-SE" b="1" dirty="0" err="1" smtClean="0"/>
              <a:t>job</a:t>
            </a:r>
            <a:r>
              <a:rPr lang="sv-SE" b="1" dirty="0" smtClean="0"/>
              <a:t> </a:t>
            </a:r>
            <a:r>
              <a:rPr lang="sv-SE" b="1" dirty="0" err="1" smtClean="0"/>
              <a:t>interview</a:t>
            </a:r>
            <a:endParaRPr lang="sv-SE" b="1" dirty="0" smtClean="0"/>
          </a:p>
          <a:p>
            <a:endParaRPr lang="sv-SE" dirty="0"/>
          </a:p>
          <a:p>
            <a:r>
              <a:rPr lang="sv-SE" dirty="0" err="1" smtClean="0"/>
              <a:t>Tuesday</a:t>
            </a:r>
            <a:r>
              <a:rPr lang="sv-SE" dirty="0" smtClean="0"/>
              <a:t> Nov 24, at 12:15-13:00</a:t>
            </a:r>
          </a:p>
          <a:p>
            <a:r>
              <a:rPr lang="sv-SE" dirty="0" err="1" smtClean="0"/>
              <a:t>Location</a:t>
            </a:r>
            <a:r>
              <a:rPr lang="sv-SE" dirty="0" smtClean="0"/>
              <a:t>: Syd östra galleriet, KTH Main </a:t>
            </a:r>
            <a:r>
              <a:rPr lang="sv-SE" dirty="0" err="1" smtClean="0"/>
              <a:t>Library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2122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Visit the career group in KTH Social: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.</a:t>
            </a:r>
            <a:endParaRPr lang="en-US" dirty="0"/>
          </a:p>
          <a:p>
            <a:r>
              <a:rPr lang="en-US" dirty="0">
                <a:hlinkClick r:id="rId2"/>
              </a:rPr>
              <a:t>https://www.kth.se/social/group/career-development-f/page/seminar-iii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endParaRPr lang="en-US" dirty="0"/>
          </a:p>
          <a:p>
            <a:r>
              <a:rPr lang="sv-SE" dirty="0" err="1" smtClean="0"/>
              <a:t>Exercise</a:t>
            </a:r>
            <a:r>
              <a:rPr lang="sv-SE" dirty="0" smtClean="0"/>
              <a:t> </a:t>
            </a:r>
            <a:r>
              <a:rPr lang="sv-SE" dirty="0"/>
              <a:t>1: </a:t>
            </a:r>
            <a:r>
              <a:rPr lang="sv-SE" dirty="0" err="1">
                <a:hlinkClick r:id="rId3" tooltip="Skills (pdf)"/>
              </a:rPr>
              <a:t>Skills</a:t>
            </a:r>
            <a:endParaRPr lang="sv-SE" dirty="0"/>
          </a:p>
          <a:p>
            <a:r>
              <a:rPr lang="sv-SE" dirty="0" err="1"/>
              <a:t>Exercise</a:t>
            </a:r>
            <a:r>
              <a:rPr lang="sv-SE" dirty="0"/>
              <a:t> 2: </a:t>
            </a:r>
            <a:r>
              <a:rPr lang="sv-SE" dirty="0" err="1">
                <a:hlinkClick r:id="rId4" tooltip="Work experience (pdf)"/>
              </a:rPr>
              <a:t>Work</a:t>
            </a:r>
            <a:r>
              <a:rPr lang="sv-SE" dirty="0">
                <a:hlinkClick r:id="rId4" tooltip="Work experience (pdf)"/>
              </a:rPr>
              <a:t> </a:t>
            </a:r>
            <a:r>
              <a:rPr lang="sv-SE" dirty="0" err="1" smtClean="0">
                <a:hlinkClick r:id="rId4" tooltip="Work experience (pdf)"/>
              </a:rPr>
              <a:t>experience</a:t>
            </a:r>
            <a:endParaRPr lang="sv-SE" dirty="0" smtClean="0"/>
          </a:p>
          <a:p>
            <a:r>
              <a:rPr lang="en-US" dirty="0"/>
              <a:t>Examples of CV and cover letter from students</a:t>
            </a:r>
            <a:endParaRPr lang="sv-SE" dirty="0"/>
          </a:p>
          <a:p>
            <a:endParaRPr lang="en-US" b="1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5567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KTH_PPT template">
  <a:themeElements>
    <a:clrScheme name="KTH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494E6"/>
      </a:accent2>
      <a:accent3>
        <a:srgbClr val="62922E"/>
      </a:accent3>
      <a:accent4>
        <a:srgbClr val="A2D16E"/>
      </a:accent4>
      <a:accent5>
        <a:srgbClr val="9D102D"/>
      </a:accent5>
      <a:accent6>
        <a:srgbClr val="E7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1_KTH_PPT template">
  <a:themeElements>
    <a:clrScheme name="KTH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494E6"/>
      </a:accent2>
      <a:accent3>
        <a:srgbClr val="62922E"/>
      </a:accent3>
      <a:accent4>
        <a:srgbClr val="A2D16E"/>
      </a:accent4>
      <a:accent5>
        <a:srgbClr val="9D102D"/>
      </a:accent5>
      <a:accent6>
        <a:srgbClr val="E7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496</TotalTime>
  <Words>941</Words>
  <Application>Microsoft Office PowerPoint</Application>
  <PresentationFormat>Bildspel på skärmen (4:3)</PresentationFormat>
  <Paragraphs>298</Paragraphs>
  <Slides>25</Slides>
  <Notes>12</Notes>
  <HiddenSlides>0</HiddenSlides>
  <MMClips>0</MMClips>
  <ScaleCrop>false</ScaleCrop>
  <HeadingPairs>
    <vt:vector size="6" baseType="variant">
      <vt:variant>
        <vt:lpstr>Tema</vt:lpstr>
      </vt:variant>
      <vt:variant>
        <vt:i4>3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25</vt:i4>
      </vt:variant>
    </vt:vector>
  </HeadingPairs>
  <TitlesOfParts>
    <vt:vector size="29" baseType="lpstr">
      <vt:lpstr>Template_KTH_with colours and grafs</vt:lpstr>
      <vt:lpstr>KTH_PPT template</vt:lpstr>
      <vt:lpstr>1_KTH_PPT template</vt:lpstr>
      <vt:lpstr>think-cell Slide</vt:lpstr>
      <vt:lpstr>Career development Master student</vt:lpstr>
      <vt:lpstr>Content seminars fall 2015</vt:lpstr>
      <vt:lpstr>Social</vt:lpstr>
      <vt:lpstr>Today</vt:lpstr>
      <vt:lpstr>The job application: CV and Cover Letter </vt:lpstr>
      <vt:lpstr>How does the employer read a job application?</vt:lpstr>
      <vt:lpstr>Curriculum vitae</vt:lpstr>
      <vt:lpstr>Cover Letter</vt:lpstr>
      <vt:lpstr>PowerPoint-presentation</vt:lpstr>
      <vt:lpstr>PowerPoint-presentation</vt:lpstr>
      <vt:lpstr>Sections…</vt:lpstr>
      <vt:lpstr>Employability skills</vt:lpstr>
      <vt:lpstr>How do I describe an experience?</vt:lpstr>
      <vt:lpstr>Design, Spelling and Grammar</vt:lpstr>
      <vt:lpstr>Rules of Thumb</vt:lpstr>
      <vt:lpstr>Common mistakes</vt:lpstr>
      <vt:lpstr>Extra workshop: CV café </vt:lpstr>
      <vt:lpstr>Purpose of a Cover Letter</vt:lpstr>
      <vt:lpstr>Always write a new Cover Letter</vt:lpstr>
      <vt:lpstr>PowerPoint-presentation</vt:lpstr>
      <vt:lpstr>                               Investigating the job ad and myself</vt:lpstr>
      <vt:lpstr>Answer three questions</vt:lpstr>
      <vt:lpstr>Rules of Thumb Cover letter</vt:lpstr>
      <vt:lpstr>Next seminar</vt:lpstr>
      <vt:lpstr>Exercises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Annika Hansson</dc:creator>
  <cp:lastModifiedBy>Elin Fellers</cp:lastModifiedBy>
  <cp:revision>65</cp:revision>
  <cp:lastPrinted>2015-11-10T14:21:17Z</cp:lastPrinted>
  <dcterms:created xsi:type="dcterms:W3CDTF">2014-01-30T09:56:50Z</dcterms:created>
  <dcterms:modified xsi:type="dcterms:W3CDTF">2015-11-12T14:16:39Z</dcterms:modified>
</cp:coreProperties>
</file>