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839" r:id="rId1"/>
    <p:sldMasterId id="2147483866" r:id="rId2"/>
  </p:sldMasterIdLst>
  <p:notesMasterIdLst>
    <p:notesMasterId r:id="rId33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85" r:id="rId11"/>
    <p:sldId id="265" r:id="rId12"/>
    <p:sldId id="266" r:id="rId13"/>
    <p:sldId id="288" r:id="rId14"/>
    <p:sldId id="283" r:id="rId15"/>
    <p:sldId id="287" r:id="rId16"/>
    <p:sldId id="267" r:id="rId17"/>
    <p:sldId id="268" r:id="rId18"/>
    <p:sldId id="269" r:id="rId19"/>
    <p:sldId id="270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1" r:id="rId29"/>
    <p:sldId id="280" r:id="rId30"/>
    <p:sldId id="291" r:id="rId31"/>
    <p:sldId id="290" r:id="rId32"/>
  </p:sldIdLst>
  <p:sldSz cx="9144000" cy="6858000" type="screen4x3"/>
  <p:notesSz cx="6772275" cy="9902825"/>
  <p:defaultTextStyle>
    <a:defPPr marR="0" algn="l" rtl="0">
      <a:lnSpc>
        <a:spcPct val="100000"/>
      </a:lnSpc>
      <a:spcBef>
        <a:spcPts val="0"/>
      </a:spcBef>
      <a:spcAft>
        <a:spcPts val="0"/>
      </a:spcAft>
    </a:defPPr>
    <a:lvl1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1pPr>
    <a:lvl2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2pPr>
    <a:lvl3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3pPr>
    <a:lvl4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4pPr>
    <a:lvl5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5pPr>
    <a:lvl6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6pPr>
    <a:lvl7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7pPr>
    <a:lvl8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8pPr>
    <a:lvl9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0A383D2A-805A-49BD-9C3E-BC29B6B32964}">
  <a:tblStyle styleId="{0A383D2A-805A-49BD-9C3E-BC29B6B32964}" styleName="Table_0"/>
  <a:tblStyle styleId="{E4550DA0-B0CE-4695-BEDE-7A539348AA30}" styleName="Table_1"/>
  <a:tblStyle styleId="{221288C3-51F1-451D-B805-A7A462A81A4E}" styleName="Table_2"/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89" autoAdjust="0"/>
    <p:restoredTop sz="94660"/>
  </p:normalViewPr>
  <p:slideViewPr>
    <p:cSldViewPr>
      <p:cViewPr varScale="1">
        <p:scale>
          <a:sx n="82" d="100"/>
          <a:sy n="82" d="100"/>
        </p:scale>
        <p:origin x="60" y="7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34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viewProps" Target="viewProps.xml"/><Relationship Id="rId8" Type="http://schemas.openxmlformats.org/officeDocument/2006/relationships/slide" Target="slides/slide6.xml"/><Relationship Id="rId3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Shape 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35287" cy="4952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endParaRPr/>
          </a:p>
        </p:txBody>
      </p:sp>
      <p:sp>
        <p:nvSpPr>
          <p:cNvPr id="3" name="Shape 3"/>
          <p:cNvSpPr txBox="1">
            <a:spLocks noGrp="1"/>
          </p:cNvSpPr>
          <p:nvPr>
            <p:ph type="dt" idx="10"/>
          </p:nvPr>
        </p:nvSpPr>
        <p:spPr>
          <a:xfrm>
            <a:off x="3835400" y="0"/>
            <a:ext cx="2935287" cy="4952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endParaRPr/>
          </a:p>
        </p:txBody>
      </p:sp>
      <p:sp>
        <p:nvSpPr>
          <p:cNvPr id="4" name="Shape 4"/>
          <p:cNvSpPr>
            <a:spLocks noGrp="1" noRot="1" noChangeAspect="1"/>
          </p:cNvSpPr>
          <p:nvPr>
            <p:ph type="sldImg" idx="3"/>
          </p:nvPr>
        </p:nvSpPr>
        <p:spPr>
          <a:xfrm>
            <a:off x="911225" y="742950"/>
            <a:ext cx="4949825" cy="3713161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rnd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5" name="Shape 5"/>
          <p:cNvSpPr txBox="1">
            <a:spLocks noGrp="1"/>
          </p:cNvSpPr>
          <p:nvPr>
            <p:ph type="body" idx="1"/>
          </p:nvPr>
        </p:nvSpPr>
        <p:spPr>
          <a:xfrm>
            <a:off x="677862" y="4703762"/>
            <a:ext cx="5416550" cy="445611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endParaRPr/>
          </a:p>
        </p:txBody>
      </p:sp>
      <p:sp>
        <p:nvSpPr>
          <p:cNvPr id="6" name="Shape 6"/>
          <p:cNvSpPr txBox="1">
            <a:spLocks noGrp="1"/>
          </p:cNvSpPr>
          <p:nvPr>
            <p:ph type="ftr" idx="11"/>
          </p:nvPr>
        </p:nvSpPr>
        <p:spPr>
          <a:xfrm>
            <a:off x="0" y="9405936"/>
            <a:ext cx="2935287" cy="4952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sldNum" idx="12"/>
          </p:nvPr>
        </p:nvSpPr>
        <p:spPr>
          <a:xfrm>
            <a:off x="3835400" y="9405936"/>
            <a:ext cx="2935287" cy="4952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indent="0" algn="r" rtl="0">
              <a:defRPr sz="1200" b="0" i="0" u="none" strike="noStrike" cap="none" baseline="0">
                <a:latin typeface="Arial"/>
                <a:ea typeface="Arial"/>
                <a:cs typeface="Arial"/>
                <a:sym typeface="Arial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323269220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Shape 92"/>
          <p:cNvSpPr/>
          <p:nvPr/>
        </p:nvSpPr>
        <p:spPr>
          <a:xfrm>
            <a:off x="3835400" y="9405936"/>
            <a:ext cx="2935287" cy="4952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spAutoFit/>
          </a:bodyPr>
          <a:lstStyle/>
          <a:p>
            <a:pPr marL="0" marR="0" lvl="0" indent="0" algn="r" rtl="0">
              <a:buNone/>
            </a:pPr>
            <a:r>
              <a:rPr lang="en-US" sz="1200" b="0" i="0" u="none" strike="noStrike" cap="none" baseline="0">
                <a:latin typeface="Arial"/>
                <a:ea typeface="Arial"/>
                <a:cs typeface="Arial"/>
                <a:sym typeface="Arial"/>
              </a:rPr>
              <a:t>*</a:t>
            </a:r>
          </a:p>
        </p:txBody>
      </p:sp>
      <p:sp>
        <p:nvSpPr>
          <p:cNvPr id="93" name="Shape 93"/>
          <p:cNvSpPr>
            <a:spLocks noGrp="1" noRot="1" noChangeAspect="1"/>
          </p:cNvSpPr>
          <p:nvPr>
            <p:ph type="sldImg" idx="2"/>
          </p:nvPr>
        </p:nvSpPr>
        <p:spPr>
          <a:xfrm>
            <a:off x="911225" y="742950"/>
            <a:ext cx="4949825" cy="3713163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94" name="Shape 94"/>
          <p:cNvSpPr txBox="1">
            <a:spLocks noGrp="1"/>
          </p:cNvSpPr>
          <p:nvPr>
            <p:ph type="body" idx="1"/>
          </p:nvPr>
        </p:nvSpPr>
        <p:spPr>
          <a:xfrm>
            <a:off x="677862" y="4703762"/>
            <a:ext cx="5416550" cy="4456111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sp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3046174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Shape 98"/>
          <p:cNvSpPr>
            <a:spLocks noGrp="1" noRot="1" noChangeAspect="1"/>
          </p:cNvSpPr>
          <p:nvPr>
            <p:ph type="sldImg" idx="2"/>
          </p:nvPr>
        </p:nvSpPr>
        <p:spPr>
          <a:xfrm>
            <a:off x="911225" y="742950"/>
            <a:ext cx="4949825" cy="3713163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" name="Shape 99"/>
          <p:cNvSpPr txBox="1">
            <a:spLocks noGrp="1"/>
          </p:cNvSpPr>
          <p:nvPr>
            <p:ph type="body" idx="1"/>
          </p:nvPr>
        </p:nvSpPr>
        <p:spPr>
          <a:xfrm>
            <a:off x="677862" y="4703762"/>
            <a:ext cx="5416500" cy="4456199"/>
          </a:xfrm>
          <a:prstGeom prst="rect">
            <a:avLst/>
          </a:prstGeom>
        </p:spPr>
        <p:txBody>
          <a:bodyPr lIns="91425" tIns="91425" rIns="91425" bIns="91425" anchor="ctr" anchorCtr="0">
            <a:sp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6169808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Shape 107"/>
          <p:cNvSpPr txBox="1">
            <a:spLocks noGrp="1"/>
          </p:cNvSpPr>
          <p:nvPr>
            <p:ph type="body" idx="1"/>
          </p:nvPr>
        </p:nvSpPr>
        <p:spPr>
          <a:xfrm>
            <a:off x="677862" y="4703762"/>
            <a:ext cx="5416550" cy="4456111"/>
          </a:xfrm>
          <a:prstGeom prst="rect">
            <a:avLst/>
          </a:prstGeom>
        </p:spPr>
        <p:txBody>
          <a:bodyPr lIns="91425" tIns="91425" rIns="91425" bIns="91425" anchor="ctr" anchorCtr="0">
            <a:spAutoFit/>
          </a:bodyPr>
          <a:lstStyle/>
          <a:p>
            <a:endParaRPr/>
          </a:p>
        </p:txBody>
      </p:sp>
      <p:sp>
        <p:nvSpPr>
          <p:cNvPr id="108" name="Shape 108"/>
          <p:cNvSpPr>
            <a:spLocks noGrp="1" noRot="1" noChangeAspect="1"/>
          </p:cNvSpPr>
          <p:nvPr>
            <p:ph type="sldImg" idx="2"/>
          </p:nvPr>
        </p:nvSpPr>
        <p:spPr>
          <a:xfrm>
            <a:off x="911225" y="742950"/>
            <a:ext cx="4949825" cy="3713163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33081338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Shape 113"/>
          <p:cNvSpPr>
            <a:spLocks noGrp="1" noRot="1" noChangeAspect="1"/>
          </p:cNvSpPr>
          <p:nvPr>
            <p:ph type="sldImg" idx="2"/>
          </p:nvPr>
        </p:nvSpPr>
        <p:spPr>
          <a:xfrm>
            <a:off x="911225" y="742950"/>
            <a:ext cx="4949825" cy="3713163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" name="Shape 114"/>
          <p:cNvSpPr txBox="1">
            <a:spLocks noGrp="1"/>
          </p:cNvSpPr>
          <p:nvPr>
            <p:ph type="body" idx="1"/>
          </p:nvPr>
        </p:nvSpPr>
        <p:spPr>
          <a:xfrm>
            <a:off x="677862" y="4703762"/>
            <a:ext cx="5416500" cy="4456199"/>
          </a:xfrm>
          <a:prstGeom prst="rect">
            <a:avLst/>
          </a:prstGeom>
        </p:spPr>
        <p:txBody>
          <a:bodyPr lIns="91425" tIns="91425" rIns="91425" bIns="91425" anchor="ctr" anchorCtr="0">
            <a:sp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20791997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Shape 119"/>
          <p:cNvSpPr>
            <a:spLocks noGrp="1" noRot="1" noChangeAspect="1"/>
          </p:cNvSpPr>
          <p:nvPr>
            <p:ph type="sldImg" idx="2"/>
          </p:nvPr>
        </p:nvSpPr>
        <p:spPr>
          <a:xfrm>
            <a:off x="911225" y="742950"/>
            <a:ext cx="4949825" cy="3713163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" name="Shape 120"/>
          <p:cNvSpPr txBox="1">
            <a:spLocks noGrp="1"/>
          </p:cNvSpPr>
          <p:nvPr>
            <p:ph type="body" idx="1"/>
          </p:nvPr>
        </p:nvSpPr>
        <p:spPr>
          <a:xfrm>
            <a:off x="677862" y="4703762"/>
            <a:ext cx="5416500" cy="4456199"/>
          </a:xfrm>
          <a:prstGeom prst="rect">
            <a:avLst/>
          </a:prstGeom>
        </p:spPr>
        <p:txBody>
          <a:bodyPr lIns="91425" tIns="91425" rIns="91425" bIns="91425" anchor="ctr" anchorCtr="0">
            <a:sp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76985820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 txBox="1">
            <a:spLocks noGrp="1"/>
          </p:cNvSpPr>
          <p:nvPr>
            <p:ph type="body" idx="1"/>
          </p:nvPr>
        </p:nvSpPr>
        <p:spPr>
          <a:xfrm>
            <a:off x="677862" y="4703762"/>
            <a:ext cx="5416550" cy="4456111"/>
          </a:xfrm>
          <a:prstGeom prst="rect">
            <a:avLst/>
          </a:prstGeom>
        </p:spPr>
        <p:txBody>
          <a:bodyPr lIns="91425" tIns="91425" rIns="91425" bIns="91425" anchor="ctr" anchorCtr="0">
            <a:spAutoFit/>
          </a:bodyPr>
          <a:lstStyle/>
          <a:p>
            <a:endParaRPr/>
          </a:p>
        </p:txBody>
      </p:sp>
      <p:sp>
        <p:nvSpPr>
          <p:cNvPr id="126" name="Shape 126"/>
          <p:cNvSpPr>
            <a:spLocks noGrp="1" noRot="1" noChangeAspect="1"/>
          </p:cNvSpPr>
          <p:nvPr>
            <p:ph type="sldImg" idx="2"/>
          </p:nvPr>
        </p:nvSpPr>
        <p:spPr>
          <a:xfrm>
            <a:off x="911225" y="742950"/>
            <a:ext cx="4949825" cy="3713163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2655210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Shape 131"/>
          <p:cNvSpPr txBox="1">
            <a:spLocks noGrp="1"/>
          </p:cNvSpPr>
          <p:nvPr>
            <p:ph type="body" idx="1"/>
          </p:nvPr>
        </p:nvSpPr>
        <p:spPr>
          <a:xfrm>
            <a:off x="677862" y="4703762"/>
            <a:ext cx="5416550" cy="4456111"/>
          </a:xfrm>
          <a:prstGeom prst="rect">
            <a:avLst/>
          </a:prstGeom>
        </p:spPr>
        <p:txBody>
          <a:bodyPr lIns="91425" tIns="91425" rIns="91425" bIns="91425" anchor="ctr" anchorCtr="0">
            <a:spAutoFit/>
          </a:bodyPr>
          <a:lstStyle/>
          <a:p>
            <a:endParaRPr/>
          </a:p>
        </p:txBody>
      </p:sp>
      <p:sp>
        <p:nvSpPr>
          <p:cNvPr id="132" name="Shape 132"/>
          <p:cNvSpPr>
            <a:spLocks noGrp="1" noRot="1" noChangeAspect="1"/>
          </p:cNvSpPr>
          <p:nvPr>
            <p:ph type="sldImg" idx="2"/>
          </p:nvPr>
        </p:nvSpPr>
        <p:spPr>
          <a:xfrm>
            <a:off x="911225" y="742950"/>
            <a:ext cx="4949825" cy="3713163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82333975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Shape 137"/>
          <p:cNvSpPr/>
          <p:nvPr/>
        </p:nvSpPr>
        <p:spPr>
          <a:xfrm>
            <a:off x="3835400" y="9405936"/>
            <a:ext cx="2935287" cy="4952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spAutoFit/>
          </a:bodyPr>
          <a:lstStyle/>
          <a:p>
            <a:pPr marL="0" marR="0" lvl="0" indent="0" algn="r" rtl="0">
              <a:buNone/>
            </a:pPr>
            <a:r>
              <a:rPr lang="en-US" sz="1200" b="0" i="0" u="none" strike="noStrike" cap="none" baseline="0">
                <a:latin typeface="Arial"/>
                <a:ea typeface="Arial"/>
                <a:cs typeface="Arial"/>
                <a:sym typeface="Arial"/>
              </a:rPr>
              <a:t>*</a:t>
            </a:r>
          </a:p>
        </p:txBody>
      </p:sp>
      <p:sp>
        <p:nvSpPr>
          <p:cNvPr id="138" name="Shape 138"/>
          <p:cNvSpPr>
            <a:spLocks noGrp="1" noRot="1" noChangeAspect="1"/>
          </p:cNvSpPr>
          <p:nvPr>
            <p:ph type="sldImg" idx="2"/>
          </p:nvPr>
        </p:nvSpPr>
        <p:spPr>
          <a:xfrm>
            <a:off x="911225" y="742950"/>
            <a:ext cx="4949825" cy="3713163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39" name="Shape 139"/>
          <p:cNvSpPr txBox="1">
            <a:spLocks noGrp="1"/>
          </p:cNvSpPr>
          <p:nvPr>
            <p:ph type="body" idx="1"/>
          </p:nvPr>
        </p:nvSpPr>
        <p:spPr>
          <a:xfrm>
            <a:off x="677862" y="4703762"/>
            <a:ext cx="5416550" cy="4456111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sp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76288793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Shape 161"/>
          <p:cNvSpPr/>
          <p:nvPr/>
        </p:nvSpPr>
        <p:spPr>
          <a:xfrm>
            <a:off x="3835400" y="9405936"/>
            <a:ext cx="2935287" cy="4952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spAutoFit/>
          </a:bodyPr>
          <a:lstStyle/>
          <a:p>
            <a:pPr marL="0" marR="0" lvl="0" indent="0" algn="r" rtl="0">
              <a:buNone/>
            </a:pPr>
            <a:r>
              <a:rPr lang="en-US" sz="1200" b="0" i="0" u="none" strike="noStrike" cap="none" baseline="0">
                <a:latin typeface="Arial"/>
                <a:ea typeface="Arial"/>
                <a:cs typeface="Arial"/>
                <a:sym typeface="Arial"/>
              </a:rPr>
              <a:t>*</a:t>
            </a:r>
          </a:p>
        </p:txBody>
      </p:sp>
      <p:sp>
        <p:nvSpPr>
          <p:cNvPr id="162" name="Shape 162"/>
          <p:cNvSpPr>
            <a:spLocks noGrp="1" noRot="1" noChangeAspect="1"/>
          </p:cNvSpPr>
          <p:nvPr>
            <p:ph type="sldImg" idx="2"/>
          </p:nvPr>
        </p:nvSpPr>
        <p:spPr>
          <a:xfrm>
            <a:off x="911225" y="742950"/>
            <a:ext cx="4949825" cy="3713163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63" name="Shape 163"/>
          <p:cNvSpPr txBox="1">
            <a:spLocks noGrp="1"/>
          </p:cNvSpPr>
          <p:nvPr>
            <p:ph type="body" idx="1"/>
          </p:nvPr>
        </p:nvSpPr>
        <p:spPr>
          <a:xfrm>
            <a:off x="677862" y="4703762"/>
            <a:ext cx="5416550" cy="4456111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sp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92480518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Shape 175"/>
          <p:cNvSpPr/>
          <p:nvPr/>
        </p:nvSpPr>
        <p:spPr>
          <a:xfrm>
            <a:off x="3835400" y="9405936"/>
            <a:ext cx="2935287" cy="4952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spAutoFit/>
          </a:bodyPr>
          <a:lstStyle/>
          <a:p>
            <a:pPr marL="0" marR="0" lvl="0" indent="0" algn="r" rtl="0">
              <a:buNone/>
            </a:pPr>
            <a:r>
              <a:rPr lang="en-US" sz="1200" b="0" i="0" u="none" strike="noStrike" cap="none" baseline="0">
                <a:latin typeface="Arial"/>
                <a:ea typeface="Arial"/>
                <a:cs typeface="Arial"/>
                <a:sym typeface="Arial"/>
              </a:rPr>
              <a:t>*</a:t>
            </a:r>
          </a:p>
        </p:txBody>
      </p:sp>
      <p:sp>
        <p:nvSpPr>
          <p:cNvPr id="176" name="Shape 176"/>
          <p:cNvSpPr>
            <a:spLocks noGrp="1" noRot="1" noChangeAspect="1"/>
          </p:cNvSpPr>
          <p:nvPr>
            <p:ph type="sldImg" idx="2"/>
          </p:nvPr>
        </p:nvSpPr>
        <p:spPr>
          <a:xfrm>
            <a:off x="911225" y="742950"/>
            <a:ext cx="4949825" cy="3713163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77" name="Shape 177"/>
          <p:cNvSpPr txBox="1">
            <a:spLocks noGrp="1"/>
          </p:cNvSpPr>
          <p:nvPr>
            <p:ph type="body" idx="1"/>
          </p:nvPr>
        </p:nvSpPr>
        <p:spPr>
          <a:xfrm>
            <a:off x="677862" y="4703762"/>
            <a:ext cx="5416550" cy="4456111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sp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38035586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Shape 175"/>
          <p:cNvSpPr/>
          <p:nvPr/>
        </p:nvSpPr>
        <p:spPr>
          <a:xfrm>
            <a:off x="3835400" y="9405936"/>
            <a:ext cx="2935287" cy="4952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spAutoFit/>
          </a:bodyPr>
          <a:lstStyle/>
          <a:p>
            <a:pPr marL="0" marR="0" lvl="0" indent="0" algn="r" rtl="0">
              <a:buNone/>
            </a:pPr>
            <a:r>
              <a:rPr lang="en-US" sz="1200" b="0" i="0" u="none" strike="noStrike" cap="none" baseline="0">
                <a:latin typeface="Arial"/>
                <a:ea typeface="Arial"/>
                <a:cs typeface="Arial"/>
                <a:sym typeface="Arial"/>
              </a:rPr>
              <a:t>*</a:t>
            </a:r>
          </a:p>
        </p:txBody>
      </p:sp>
      <p:sp>
        <p:nvSpPr>
          <p:cNvPr id="176" name="Shape 176"/>
          <p:cNvSpPr>
            <a:spLocks noGrp="1" noRot="1" noChangeAspect="1"/>
          </p:cNvSpPr>
          <p:nvPr>
            <p:ph type="sldImg" idx="2"/>
          </p:nvPr>
        </p:nvSpPr>
        <p:spPr>
          <a:xfrm>
            <a:off x="911225" y="742950"/>
            <a:ext cx="4949825" cy="3713163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77" name="Shape 177"/>
          <p:cNvSpPr txBox="1">
            <a:spLocks noGrp="1"/>
          </p:cNvSpPr>
          <p:nvPr>
            <p:ph type="body" idx="1"/>
          </p:nvPr>
        </p:nvSpPr>
        <p:spPr>
          <a:xfrm>
            <a:off x="677862" y="4703762"/>
            <a:ext cx="5416550" cy="4456111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sp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80432801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Shape 182"/>
          <p:cNvSpPr/>
          <p:nvPr/>
        </p:nvSpPr>
        <p:spPr>
          <a:xfrm>
            <a:off x="3835400" y="9405936"/>
            <a:ext cx="2935287" cy="4952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spAutoFit/>
          </a:bodyPr>
          <a:lstStyle/>
          <a:p>
            <a:pPr marL="0" marR="0" lvl="0" indent="0" algn="r" rtl="0">
              <a:buNone/>
            </a:pPr>
            <a:r>
              <a:rPr lang="en-US" sz="1200" b="0" i="0" u="none" strike="noStrike" cap="none" baseline="0">
                <a:latin typeface="Arial"/>
                <a:ea typeface="Arial"/>
                <a:cs typeface="Arial"/>
                <a:sym typeface="Arial"/>
              </a:rPr>
              <a:t>*</a:t>
            </a:r>
          </a:p>
        </p:txBody>
      </p:sp>
      <p:sp>
        <p:nvSpPr>
          <p:cNvPr id="183" name="Shape 183"/>
          <p:cNvSpPr>
            <a:spLocks noGrp="1" noRot="1" noChangeAspect="1"/>
          </p:cNvSpPr>
          <p:nvPr>
            <p:ph type="sldImg" idx="2"/>
          </p:nvPr>
        </p:nvSpPr>
        <p:spPr>
          <a:xfrm>
            <a:off x="911225" y="742950"/>
            <a:ext cx="4949825" cy="3713163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84" name="Shape 184"/>
          <p:cNvSpPr txBox="1">
            <a:spLocks noGrp="1"/>
          </p:cNvSpPr>
          <p:nvPr>
            <p:ph type="body" idx="1"/>
          </p:nvPr>
        </p:nvSpPr>
        <p:spPr>
          <a:xfrm>
            <a:off x="677862" y="4703762"/>
            <a:ext cx="5416550" cy="4456111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sp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76260152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Shape 189"/>
          <p:cNvSpPr/>
          <p:nvPr/>
        </p:nvSpPr>
        <p:spPr>
          <a:xfrm>
            <a:off x="3835400" y="9405936"/>
            <a:ext cx="2935287" cy="4952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spAutoFit/>
          </a:bodyPr>
          <a:lstStyle/>
          <a:p>
            <a:pPr marL="0" marR="0" lvl="0" indent="0" algn="r" rtl="0">
              <a:buNone/>
            </a:pPr>
            <a:r>
              <a:rPr lang="en-US" sz="1200" b="0" i="0" u="none" strike="noStrike" cap="none" baseline="0">
                <a:latin typeface="Arial"/>
                <a:ea typeface="Arial"/>
                <a:cs typeface="Arial"/>
                <a:sym typeface="Arial"/>
              </a:rPr>
              <a:t>*</a:t>
            </a:r>
          </a:p>
        </p:txBody>
      </p:sp>
      <p:sp>
        <p:nvSpPr>
          <p:cNvPr id="190" name="Shape 190"/>
          <p:cNvSpPr>
            <a:spLocks noGrp="1" noRot="1" noChangeAspect="1"/>
          </p:cNvSpPr>
          <p:nvPr>
            <p:ph type="sldImg" idx="2"/>
          </p:nvPr>
        </p:nvSpPr>
        <p:spPr>
          <a:xfrm>
            <a:off x="911225" y="742950"/>
            <a:ext cx="4949825" cy="3713163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91" name="Shape 191"/>
          <p:cNvSpPr txBox="1">
            <a:spLocks noGrp="1"/>
          </p:cNvSpPr>
          <p:nvPr>
            <p:ph type="body" idx="1"/>
          </p:nvPr>
        </p:nvSpPr>
        <p:spPr>
          <a:xfrm>
            <a:off x="677862" y="4703762"/>
            <a:ext cx="5416550" cy="4456111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sp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92810689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Shape 198"/>
          <p:cNvSpPr/>
          <p:nvPr/>
        </p:nvSpPr>
        <p:spPr>
          <a:xfrm>
            <a:off x="3835400" y="9405936"/>
            <a:ext cx="2935287" cy="4952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spAutoFit/>
          </a:bodyPr>
          <a:lstStyle/>
          <a:p>
            <a:pPr marL="0" marR="0" lvl="0" indent="0" algn="r" rtl="0">
              <a:buNone/>
            </a:pPr>
            <a:r>
              <a:rPr lang="en-US" sz="1200" b="0" i="0" u="none" strike="noStrike" cap="none" baseline="0">
                <a:latin typeface="Arial"/>
                <a:ea typeface="Arial"/>
                <a:cs typeface="Arial"/>
                <a:sym typeface="Arial"/>
              </a:rPr>
              <a:t>*</a:t>
            </a:r>
          </a:p>
        </p:txBody>
      </p:sp>
      <p:sp>
        <p:nvSpPr>
          <p:cNvPr id="199" name="Shape 199"/>
          <p:cNvSpPr>
            <a:spLocks noGrp="1" noRot="1" noChangeAspect="1"/>
          </p:cNvSpPr>
          <p:nvPr>
            <p:ph type="sldImg" idx="2"/>
          </p:nvPr>
        </p:nvSpPr>
        <p:spPr>
          <a:xfrm>
            <a:off x="911225" y="742950"/>
            <a:ext cx="4949825" cy="3713163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00" name="Shape 200"/>
          <p:cNvSpPr txBox="1">
            <a:spLocks noGrp="1"/>
          </p:cNvSpPr>
          <p:nvPr>
            <p:ph type="body" idx="1"/>
          </p:nvPr>
        </p:nvSpPr>
        <p:spPr>
          <a:xfrm>
            <a:off x="677862" y="4703762"/>
            <a:ext cx="5416550" cy="4456111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sp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6399870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Shape 207"/>
          <p:cNvSpPr/>
          <p:nvPr/>
        </p:nvSpPr>
        <p:spPr>
          <a:xfrm>
            <a:off x="3835400" y="9405936"/>
            <a:ext cx="2935287" cy="4952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spAutoFit/>
          </a:bodyPr>
          <a:lstStyle/>
          <a:p>
            <a:pPr marL="0" marR="0" lvl="0" indent="0" algn="r" rtl="0">
              <a:buNone/>
            </a:pPr>
            <a:r>
              <a:rPr lang="en-US" sz="1200" b="0" i="0" u="none" strike="noStrike" cap="none" baseline="0">
                <a:latin typeface="Arial"/>
                <a:ea typeface="Arial"/>
                <a:cs typeface="Arial"/>
                <a:sym typeface="Arial"/>
              </a:rPr>
              <a:t>*</a:t>
            </a:r>
          </a:p>
        </p:txBody>
      </p:sp>
      <p:sp>
        <p:nvSpPr>
          <p:cNvPr id="208" name="Shape 208"/>
          <p:cNvSpPr>
            <a:spLocks noGrp="1" noRot="1" noChangeAspect="1"/>
          </p:cNvSpPr>
          <p:nvPr>
            <p:ph type="sldImg" idx="2"/>
          </p:nvPr>
        </p:nvSpPr>
        <p:spPr>
          <a:xfrm>
            <a:off x="911225" y="742950"/>
            <a:ext cx="4949825" cy="3713163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09" name="Shape 209"/>
          <p:cNvSpPr txBox="1">
            <a:spLocks noGrp="1"/>
          </p:cNvSpPr>
          <p:nvPr>
            <p:ph type="body" idx="1"/>
          </p:nvPr>
        </p:nvSpPr>
        <p:spPr>
          <a:xfrm>
            <a:off x="677862" y="4703762"/>
            <a:ext cx="5416550" cy="4456111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sp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67017602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Shape 222"/>
          <p:cNvSpPr/>
          <p:nvPr/>
        </p:nvSpPr>
        <p:spPr>
          <a:xfrm>
            <a:off x="3835400" y="9405936"/>
            <a:ext cx="2935287" cy="4952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spAutoFit/>
          </a:bodyPr>
          <a:lstStyle/>
          <a:p>
            <a:pPr marL="0" marR="0" lvl="0" indent="0" algn="r" rtl="0">
              <a:buNone/>
            </a:pPr>
            <a:r>
              <a:rPr lang="en-US" sz="1200" b="0" i="0" u="none" strike="noStrike" cap="none" baseline="0">
                <a:latin typeface="Arial"/>
                <a:ea typeface="Arial"/>
                <a:cs typeface="Arial"/>
                <a:sym typeface="Arial"/>
              </a:rPr>
              <a:t>*</a:t>
            </a:r>
          </a:p>
        </p:txBody>
      </p:sp>
      <p:sp>
        <p:nvSpPr>
          <p:cNvPr id="223" name="Shape 223"/>
          <p:cNvSpPr>
            <a:spLocks noGrp="1" noRot="1" noChangeAspect="1"/>
          </p:cNvSpPr>
          <p:nvPr>
            <p:ph type="sldImg" idx="2"/>
          </p:nvPr>
        </p:nvSpPr>
        <p:spPr>
          <a:xfrm>
            <a:off x="911225" y="742950"/>
            <a:ext cx="4949825" cy="3713163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24" name="Shape 224"/>
          <p:cNvSpPr txBox="1">
            <a:spLocks noGrp="1"/>
          </p:cNvSpPr>
          <p:nvPr>
            <p:ph type="body" idx="1"/>
          </p:nvPr>
        </p:nvSpPr>
        <p:spPr>
          <a:xfrm>
            <a:off x="677862" y="4703762"/>
            <a:ext cx="5416550" cy="4456111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sp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29482779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Shape 265"/>
          <p:cNvSpPr/>
          <p:nvPr/>
        </p:nvSpPr>
        <p:spPr>
          <a:xfrm>
            <a:off x="3835400" y="9405936"/>
            <a:ext cx="2935287" cy="4952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spAutoFit/>
          </a:bodyPr>
          <a:lstStyle/>
          <a:p>
            <a:pPr marL="0" marR="0" lvl="0" indent="0" algn="r" rtl="0">
              <a:buNone/>
            </a:pPr>
            <a:r>
              <a:rPr lang="en-US" sz="1200" b="0" i="0" u="none" strike="noStrike" cap="none" baseline="0">
                <a:latin typeface="Arial"/>
                <a:ea typeface="Arial"/>
                <a:cs typeface="Arial"/>
                <a:sym typeface="Arial"/>
              </a:rPr>
              <a:t>*</a:t>
            </a:r>
          </a:p>
        </p:txBody>
      </p:sp>
      <p:sp>
        <p:nvSpPr>
          <p:cNvPr id="266" name="Shape 266"/>
          <p:cNvSpPr>
            <a:spLocks noGrp="1" noRot="1" noChangeAspect="1"/>
          </p:cNvSpPr>
          <p:nvPr>
            <p:ph type="sldImg" idx="2"/>
          </p:nvPr>
        </p:nvSpPr>
        <p:spPr>
          <a:xfrm>
            <a:off x="911225" y="742950"/>
            <a:ext cx="4949825" cy="3713163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67" name="Shape 267"/>
          <p:cNvSpPr txBox="1">
            <a:spLocks noGrp="1"/>
          </p:cNvSpPr>
          <p:nvPr>
            <p:ph type="body" idx="1"/>
          </p:nvPr>
        </p:nvSpPr>
        <p:spPr>
          <a:xfrm>
            <a:off x="677862" y="4703762"/>
            <a:ext cx="5416550" cy="4456111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sp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02404335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Shape 273"/>
          <p:cNvSpPr/>
          <p:nvPr/>
        </p:nvSpPr>
        <p:spPr>
          <a:xfrm>
            <a:off x="3835400" y="9405936"/>
            <a:ext cx="2935287" cy="4952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spAutoFit/>
          </a:bodyPr>
          <a:lstStyle/>
          <a:p>
            <a:pPr marL="0" marR="0" lvl="0" indent="0" algn="r" rtl="0">
              <a:buNone/>
            </a:pPr>
            <a:r>
              <a:rPr lang="en-US" sz="1200" b="0" i="0" u="none" strike="noStrike" cap="none" baseline="0">
                <a:latin typeface="Arial"/>
                <a:ea typeface="Arial"/>
                <a:cs typeface="Arial"/>
                <a:sym typeface="Arial"/>
              </a:rPr>
              <a:t>*</a:t>
            </a:r>
          </a:p>
        </p:txBody>
      </p:sp>
      <p:sp>
        <p:nvSpPr>
          <p:cNvPr id="274" name="Shape 274"/>
          <p:cNvSpPr>
            <a:spLocks noGrp="1" noRot="1" noChangeAspect="1"/>
          </p:cNvSpPr>
          <p:nvPr>
            <p:ph type="sldImg" idx="2"/>
          </p:nvPr>
        </p:nvSpPr>
        <p:spPr>
          <a:xfrm>
            <a:off x="911225" y="742950"/>
            <a:ext cx="4949825" cy="3713163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75" name="Shape 275"/>
          <p:cNvSpPr txBox="1">
            <a:spLocks noGrp="1"/>
          </p:cNvSpPr>
          <p:nvPr>
            <p:ph type="body" idx="1"/>
          </p:nvPr>
        </p:nvSpPr>
        <p:spPr>
          <a:xfrm>
            <a:off x="677862" y="4703762"/>
            <a:ext cx="5416550" cy="4456111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sp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33347166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Shape 280"/>
          <p:cNvSpPr/>
          <p:nvPr/>
        </p:nvSpPr>
        <p:spPr>
          <a:xfrm>
            <a:off x="3835400" y="9405936"/>
            <a:ext cx="2935287" cy="4952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spAutoFit/>
          </a:bodyPr>
          <a:lstStyle/>
          <a:p>
            <a:pPr marL="0" marR="0" lvl="0" indent="0" algn="r" rtl="0">
              <a:buNone/>
            </a:pPr>
            <a:r>
              <a:rPr lang="en-US" sz="1200" b="0" i="0" u="none" strike="noStrike" cap="none" baseline="0">
                <a:latin typeface="Arial"/>
                <a:ea typeface="Arial"/>
                <a:cs typeface="Arial"/>
                <a:sym typeface="Arial"/>
              </a:rPr>
              <a:t>*</a:t>
            </a:r>
          </a:p>
        </p:txBody>
      </p:sp>
      <p:sp>
        <p:nvSpPr>
          <p:cNvPr id="281" name="Shape 281"/>
          <p:cNvSpPr>
            <a:spLocks noGrp="1" noRot="1" noChangeAspect="1"/>
          </p:cNvSpPr>
          <p:nvPr>
            <p:ph type="sldImg" idx="2"/>
          </p:nvPr>
        </p:nvSpPr>
        <p:spPr>
          <a:xfrm>
            <a:off x="911225" y="742950"/>
            <a:ext cx="4949825" cy="3713163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82" name="Shape 282"/>
          <p:cNvSpPr txBox="1">
            <a:spLocks noGrp="1"/>
          </p:cNvSpPr>
          <p:nvPr>
            <p:ph type="body" idx="1"/>
          </p:nvPr>
        </p:nvSpPr>
        <p:spPr>
          <a:xfrm>
            <a:off x="677862" y="4703762"/>
            <a:ext cx="5416550" cy="4456111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sp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77517262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Shape 288"/>
          <p:cNvSpPr/>
          <p:nvPr/>
        </p:nvSpPr>
        <p:spPr>
          <a:xfrm>
            <a:off x="3835400" y="9405936"/>
            <a:ext cx="2935287" cy="4952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spAutoFit/>
          </a:bodyPr>
          <a:lstStyle/>
          <a:p>
            <a:pPr marL="0" marR="0" lvl="0" indent="0" algn="r" rtl="0">
              <a:buNone/>
            </a:pPr>
            <a:r>
              <a:rPr lang="en-US" sz="1200" b="0" i="0" u="none" strike="noStrike" cap="none" baseline="0">
                <a:latin typeface="Arial"/>
                <a:ea typeface="Arial"/>
                <a:cs typeface="Arial"/>
                <a:sym typeface="Arial"/>
              </a:rPr>
              <a:t>*</a:t>
            </a:r>
          </a:p>
        </p:txBody>
      </p:sp>
      <p:sp>
        <p:nvSpPr>
          <p:cNvPr id="289" name="Shape 289"/>
          <p:cNvSpPr>
            <a:spLocks noGrp="1" noRot="1" noChangeAspect="1"/>
          </p:cNvSpPr>
          <p:nvPr>
            <p:ph type="sldImg" idx="2"/>
          </p:nvPr>
        </p:nvSpPr>
        <p:spPr>
          <a:xfrm>
            <a:off x="911225" y="742950"/>
            <a:ext cx="4949825" cy="3713163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90" name="Shape 290"/>
          <p:cNvSpPr txBox="1">
            <a:spLocks noGrp="1"/>
          </p:cNvSpPr>
          <p:nvPr>
            <p:ph type="body" idx="1"/>
          </p:nvPr>
        </p:nvSpPr>
        <p:spPr>
          <a:xfrm>
            <a:off x="677862" y="4703762"/>
            <a:ext cx="5416550" cy="4456111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sp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325593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Shape 295"/>
          <p:cNvSpPr/>
          <p:nvPr/>
        </p:nvSpPr>
        <p:spPr>
          <a:xfrm>
            <a:off x="3835400" y="9405936"/>
            <a:ext cx="2935199" cy="4952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spAutoFit/>
          </a:bodyPr>
          <a:lstStyle/>
          <a:p>
            <a:pPr lvl="0" algn="r" rtl="0">
              <a:buNone/>
            </a:pPr>
            <a:r>
              <a:rPr lang="en-US" sz="1200"/>
              <a:t>*</a:t>
            </a:r>
          </a:p>
        </p:txBody>
      </p:sp>
      <p:sp>
        <p:nvSpPr>
          <p:cNvPr id="296" name="Shape 296"/>
          <p:cNvSpPr>
            <a:spLocks noGrp="1" noRot="1" noChangeAspect="1"/>
          </p:cNvSpPr>
          <p:nvPr>
            <p:ph type="sldImg" idx="2"/>
          </p:nvPr>
        </p:nvSpPr>
        <p:spPr>
          <a:xfrm>
            <a:off x="911225" y="742950"/>
            <a:ext cx="4949825" cy="3713163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97" name="Shape 297"/>
          <p:cNvSpPr txBox="1">
            <a:spLocks noGrp="1"/>
          </p:cNvSpPr>
          <p:nvPr>
            <p:ph type="body" idx="1"/>
          </p:nvPr>
        </p:nvSpPr>
        <p:spPr>
          <a:xfrm>
            <a:off x="677862" y="4703762"/>
            <a:ext cx="5416500" cy="44561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sp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08781578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Shape 303"/>
          <p:cNvSpPr/>
          <p:nvPr/>
        </p:nvSpPr>
        <p:spPr>
          <a:xfrm>
            <a:off x="3835400" y="9405936"/>
            <a:ext cx="2935199" cy="4952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spAutoFit/>
          </a:bodyPr>
          <a:lstStyle/>
          <a:p>
            <a:pPr lvl="0" algn="r" rtl="0">
              <a:buNone/>
            </a:pPr>
            <a:r>
              <a:rPr lang="en-US" sz="1200"/>
              <a:t>*</a:t>
            </a:r>
          </a:p>
        </p:txBody>
      </p:sp>
      <p:sp>
        <p:nvSpPr>
          <p:cNvPr id="304" name="Shape 304"/>
          <p:cNvSpPr>
            <a:spLocks noGrp="1" noRot="1" noChangeAspect="1"/>
          </p:cNvSpPr>
          <p:nvPr>
            <p:ph type="sldImg" idx="2"/>
          </p:nvPr>
        </p:nvSpPr>
        <p:spPr>
          <a:xfrm>
            <a:off x="911225" y="742950"/>
            <a:ext cx="4949825" cy="3713163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05" name="Shape 305"/>
          <p:cNvSpPr txBox="1">
            <a:spLocks noGrp="1"/>
          </p:cNvSpPr>
          <p:nvPr>
            <p:ph type="body" idx="1"/>
          </p:nvPr>
        </p:nvSpPr>
        <p:spPr>
          <a:xfrm>
            <a:off x="677862" y="4703762"/>
            <a:ext cx="5416500" cy="44561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sp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09134765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Shape 310"/>
          <p:cNvSpPr/>
          <p:nvPr/>
        </p:nvSpPr>
        <p:spPr>
          <a:xfrm>
            <a:off x="3835400" y="9405936"/>
            <a:ext cx="2935199" cy="4952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spAutoFit/>
          </a:bodyPr>
          <a:lstStyle/>
          <a:p>
            <a:pPr lvl="0" algn="r" rtl="0">
              <a:buNone/>
            </a:pPr>
            <a:r>
              <a:rPr lang="en-US" sz="1200"/>
              <a:t>*</a:t>
            </a:r>
          </a:p>
        </p:txBody>
      </p:sp>
      <p:sp>
        <p:nvSpPr>
          <p:cNvPr id="311" name="Shape 311"/>
          <p:cNvSpPr>
            <a:spLocks noGrp="1" noRot="1" noChangeAspect="1"/>
          </p:cNvSpPr>
          <p:nvPr>
            <p:ph type="sldImg" idx="2"/>
          </p:nvPr>
        </p:nvSpPr>
        <p:spPr>
          <a:xfrm>
            <a:off x="911225" y="742950"/>
            <a:ext cx="4949825" cy="3713163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12" name="Shape 312"/>
          <p:cNvSpPr txBox="1">
            <a:spLocks noGrp="1"/>
          </p:cNvSpPr>
          <p:nvPr>
            <p:ph type="body" idx="1"/>
          </p:nvPr>
        </p:nvSpPr>
        <p:spPr>
          <a:xfrm>
            <a:off x="677862" y="4703762"/>
            <a:ext cx="5416500" cy="44561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sp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80258253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Shape 322"/>
          <p:cNvSpPr>
            <a:spLocks noGrp="1" noRot="1" noChangeAspect="1"/>
          </p:cNvSpPr>
          <p:nvPr>
            <p:ph type="sldImg" idx="2"/>
          </p:nvPr>
        </p:nvSpPr>
        <p:spPr>
          <a:xfrm>
            <a:off x="911225" y="742950"/>
            <a:ext cx="4949825" cy="3713163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3" name="Shape 323"/>
          <p:cNvSpPr txBox="1">
            <a:spLocks noGrp="1"/>
          </p:cNvSpPr>
          <p:nvPr>
            <p:ph type="body" idx="1"/>
          </p:nvPr>
        </p:nvSpPr>
        <p:spPr>
          <a:xfrm>
            <a:off x="677862" y="4703762"/>
            <a:ext cx="5416500" cy="4456199"/>
          </a:xfrm>
          <a:prstGeom prst="rect">
            <a:avLst/>
          </a:prstGeom>
        </p:spPr>
        <p:txBody>
          <a:bodyPr lIns="91425" tIns="91425" rIns="91425" bIns="91425" anchor="ctr" anchorCtr="0">
            <a:sp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9461092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Shape 316"/>
          <p:cNvSpPr>
            <a:spLocks noGrp="1" noRot="1" noChangeAspect="1"/>
          </p:cNvSpPr>
          <p:nvPr>
            <p:ph type="sldImg" idx="2"/>
          </p:nvPr>
        </p:nvSpPr>
        <p:spPr>
          <a:xfrm>
            <a:off x="911225" y="742950"/>
            <a:ext cx="4949825" cy="3713163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7" name="Shape 317"/>
          <p:cNvSpPr txBox="1">
            <a:spLocks noGrp="1"/>
          </p:cNvSpPr>
          <p:nvPr>
            <p:ph type="body" idx="1"/>
          </p:nvPr>
        </p:nvSpPr>
        <p:spPr>
          <a:xfrm>
            <a:off x="677862" y="4703762"/>
            <a:ext cx="5416500" cy="4456199"/>
          </a:xfrm>
          <a:prstGeom prst="rect">
            <a:avLst/>
          </a:prstGeom>
        </p:spPr>
        <p:txBody>
          <a:bodyPr lIns="91425" tIns="91425" rIns="91425" bIns="91425" anchor="ctr" anchorCtr="0">
            <a:sp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8243749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4530"/>
            <a:ext cx="6858000" cy="2387600"/>
          </a:xfrm>
        </p:spPr>
        <p:txBody>
          <a:bodyPr anchor="b">
            <a:normAutofit/>
          </a:bodyPr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 algn="ctr">
              <a:buNone/>
              <a:defRPr sz="2100"/>
            </a:lvl2pPr>
            <a:lvl3pPr marL="685800" indent="0" algn="ctr">
              <a:buNone/>
              <a:defRPr sz="1800"/>
            </a:lvl3pPr>
            <a:lvl4pPr marL="1028700" indent="0" algn="ctr">
              <a:buNone/>
              <a:defRPr sz="1500"/>
            </a:lvl4pPr>
            <a:lvl5pPr marL="1371600" indent="0" algn="ctr">
              <a:buNone/>
              <a:defRPr sz="1500"/>
            </a:lvl5pPr>
            <a:lvl6pPr marL="1714500" indent="0" algn="ctr">
              <a:buNone/>
              <a:defRPr sz="1500"/>
            </a:lvl6pPr>
            <a:lvl7pPr marL="2057400" indent="0" algn="ctr">
              <a:buNone/>
              <a:defRPr sz="1500"/>
            </a:lvl7pPr>
            <a:lvl8pPr marL="2400300" indent="0" algn="ctr">
              <a:buNone/>
              <a:defRPr sz="1500"/>
            </a:lvl8pPr>
            <a:lvl9pPr marL="2743200" indent="0" algn="ctr">
              <a:buNone/>
              <a:defRPr sz="15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4561012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2508253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12423"/>
            <a:ext cx="7886700" cy="2851208"/>
          </a:xfrm>
        </p:spPr>
        <p:txBody>
          <a:bodyPr anchor="b">
            <a:normAutofit/>
          </a:bodyPr>
          <a:lstStyle>
            <a:lvl1pPr>
              <a:defRPr sz="45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52634"/>
            <a:ext cx="78867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4106591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33845" y="1828801"/>
            <a:ext cx="3886200" cy="435133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8801"/>
            <a:ext cx="3886200" cy="435133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7078635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3845" y="1681851"/>
            <a:ext cx="3867150" cy="825699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45" y="2507551"/>
            <a:ext cx="3867150" cy="36805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851"/>
            <a:ext cx="3886201" cy="825698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7551"/>
            <a:ext cx="3886201" cy="36805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95201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2866322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8819672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936" y="457201"/>
            <a:ext cx="2948940" cy="1600197"/>
          </a:xfrm>
        </p:spPr>
        <p:txBody>
          <a:bodyPr anchor="b">
            <a:normAutofit/>
          </a:bodyPr>
          <a:lstStyle>
            <a:lvl1pPr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990600"/>
            <a:ext cx="4629150" cy="4876800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936" y="2057399"/>
            <a:ext cx="2948940" cy="3810001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2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8263059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936" y="457200"/>
            <a:ext cx="2948940" cy="1600200"/>
          </a:xfrm>
        </p:spPr>
        <p:txBody>
          <a:bodyPr anchor="b">
            <a:normAutofit/>
          </a:bodyPr>
          <a:lstStyle>
            <a:lvl1pPr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6200" y="990600"/>
            <a:ext cx="4629150" cy="4876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936" y="2057400"/>
            <a:ext cx="2948940" cy="38100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2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3024759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2090851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0362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0363"/>
            <a:ext cx="5800725" cy="581183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37140474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xAndObj" type="txAndObj">
  <p:cSld name="txAndObj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Shape 46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algn="ctr" rtl="0">
              <a:spcBef>
                <a:spcPts val="0"/>
              </a:spcBef>
              <a:spcAft>
                <a:spcPts val="0"/>
              </a:spcAft>
              <a:defRPr sz="44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algn="ctr" rtl="0">
              <a:spcBef>
                <a:spcPts val="0"/>
              </a:spcBef>
              <a:spcAft>
                <a:spcPts val="0"/>
              </a:spcAft>
              <a:defRPr sz="44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algn="ctr" rtl="0">
              <a:spcBef>
                <a:spcPts val="0"/>
              </a:spcBef>
              <a:spcAft>
                <a:spcPts val="0"/>
              </a:spcAft>
              <a:defRPr sz="44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algn="ctr" rtl="0">
              <a:spcBef>
                <a:spcPts val="0"/>
              </a:spcBef>
              <a:spcAft>
                <a:spcPts val="0"/>
              </a:spcAft>
              <a:defRPr sz="44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algn="ctr" rtl="0">
              <a:spcBef>
                <a:spcPts val="0"/>
              </a:spcBef>
              <a:spcAft>
                <a:spcPts val="0"/>
              </a:spcAft>
              <a:defRPr sz="44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457200" algn="ctr" rtl="0">
              <a:spcBef>
                <a:spcPts val="0"/>
              </a:spcBef>
              <a:spcAft>
                <a:spcPts val="0"/>
              </a:spcAft>
              <a:defRPr sz="44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914400" algn="ctr" rtl="0">
              <a:spcBef>
                <a:spcPts val="0"/>
              </a:spcBef>
              <a:spcAft>
                <a:spcPts val="0"/>
              </a:spcAft>
              <a:defRPr sz="44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1371600" algn="ctr" rtl="0">
              <a:spcBef>
                <a:spcPts val="0"/>
              </a:spcBef>
              <a:spcAft>
                <a:spcPts val="0"/>
              </a:spcAft>
              <a:defRPr sz="44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1828800" algn="ctr" rtl="0">
              <a:spcBef>
                <a:spcPts val="0"/>
              </a:spcBef>
              <a:spcAft>
                <a:spcPts val="0"/>
              </a:spcAft>
              <a:defRPr sz="44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7" name="Shape 47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599" cy="452596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indent="-222250" algn="l" rtl="0">
              <a:spcBef>
                <a:spcPts val="640"/>
              </a:spcBef>
              <a:spcAft>
                <a:spcPts val="0"/>
              </a:spcAft>
              <a:buFont typeface="Arial"/>
              <a:buChar char="•"/>
              <a:defRPr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742950" indent="-177800" algn="l" rtl="0">
              <a:spcBef>
                <a:spcPts val="560"/>
              </a:spcBef>
              <a:spcAft>
                <a:spcPts val="0"/>
              </a:spcAft>
              <a:buFont typeface="Arial"/>
              <a:buChar char="•"/>
              <a:defRPr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143000" indent="-136525" algn="l" rtl="0">
              <a:spcBef>
                <a:spcPts val="480"/>
              </a:spcBef>
              <a:spcAft>
                <a:spcPts val="0"/>
              </a:spcAft>
              <a:buFont typeface="Arial"/>
              <a:buChar char="•"/>
              <a:def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600200" indent="-152400" algn="l" rtl="0">
              <a:spcBef>
                <a:spcPts val="400"/>
              </a:spcBef>
              <a:spcAft>
                <a:spcPts val="0"/>
              </a:spcAft>
              <a:buFont typeface="Arial"/>
              <a:buChar char="•"/>
              <a:def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057400" indent="-152400" algn="l" rtl="0">
              <a:spcBef>
                <a:spcPts val="400"/>
              </a:spcBef>
              <a:spcAft>
                <a:spcPts val="0"/>
              </a:spcAft>
              <a:buFont typeface="Arial"/>
              <a:buChar char="•"/>
              <a:def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514600" indent="-152400" algn="l" rtl="0">
              <a:spcBef>
                <a:spcPts val="400"/>
              </a:spcBef>
              <a:spcAft>
                <a:spcPts val="0"/>
              </a:spcAft>
              <a:buFont typeface="Arial"/>
              <a:buChar char="•"/>
              <a:def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971800" indent="-152400" algn="l" rtl="0">
              <a:spcBef>
                <a:spcPts val="400"/>
              </a:spcBef>
              <a:spcAft>
                <a:spcPts val="0"/>
              </a:spcAft>
              <a:buFont typeface="Arial"/>
              <a:buChar char="•"/>
              <a:def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429000" indent="-152400" algn="l" rtl="0">
              <a:spcBef>
                <a:spcPts val="400"/>
              </a:spcBef>
              <a:spcAft>
                <a:spcPts val="0"/>
              </a:spcAft>
              <a:buFont typeface="Arial"/>
              <a:buChar char="•"/>
              <a:def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886200" indent="-152400" algn="l" rtl="0">
              <a:spcBef>
                <a:spcPts val="400"/>
              </a:spcBef>
              <a:spcAft>
                <a:spcPts val="0"/>
              </a:spcAft>
              <a:buFont typeface="Arial"/>
              <a:buChar char="•"/>
              <a:def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8" name="Shape 48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599" cy="452596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indent="-222250" algn="l" rtl="0">
              <a:spcBef>
                <a:spcPts val="640"/>
              </a:spcBef>
              <a:spcAft>
                <a:spcPts val="0"/>
              </a:spcAft>
              <a:buFont typeface="Arial"/>
              <a:buChar char="•"/>
              <a:defRPr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742950" indent="-177800" algn="l" rtl="0">
              <a:spcBef>
                <a:spcPts val="560"/>
              </a:spcBef>
              <a:spcAft>
                <a:spcPts val="0"/>
              </a:spcAft>
              <a:buFont typeface="Arial"/>
              <a:buChar char="•"/>
              <a:defRPr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143000" indent="-136525" algn="l" rtl="0">
              <a:spcBef>
                <a:spcPts val="480"/>
              </a:spcBef>
              <a:spcAft>
                <a:spcPts val="0"/>
              </a:spcAft>
              <a:buFont typeface="Arial"/>
              <a:buChar char="•"/>
              <a:def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600200" indent="-152400" algn="l" rtl="0">
              <a:spcBef>
                <a:spcPts val="400"/>
              </a:spcBef>
              <a:spcAft>
                <a:spcPts val="0"/>
              </a:spcAft>
              <a:buFont typeface="Arial"/>
              <a:buChar char="•"/>
              <a:def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057400" indent="-152400" algn="l" rtl="0">
              <a:spcBef>
                <a:spcPts val="400"/>
              </a:spcBef>
              <a:spcAft>
                <a:spcPts val="0"/>
              </a:spcAft>
              <a:buFont typeface="Arial"/>
              <a:buChar char="•"/>
              <a:def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514600" indent="-152400" algn="l" rtl="0">
              <a:spcBef>
                <a:spcPts val="400"/>
              </a:spcBef>
              <a:spcAft>
                <a:spcPts val="0"/>
              </a:spcAft>
              <a:buFont typeface="Arial"/>
              <a:buChar char="•"/>
              <a:def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971800" indent="-152400" algn="l" rtl="0">
              <a:spcBef>
                <a:spcPts val="400"/>
              </a:spcBef>
              <a:spcAft>
                <a:spcPts val="0"/>
              </a:spcAft>
              <a:buFont typeface="Arial"/>
              <a:buChar char="•"/>
              <a:def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429000" indent="-152400" algn="l" rtl="0">
              <a:spcBef>
                <a:spcPts val="400"/>
              </a:spcBef>
              <a:spcAft>
                <a:spcPts val="0"/>
              </a:spcAft>
              <a:buFont typeface="Arial"/>
              <a:buChar char="•"/>
              <a:def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886200" indent="-152400" algn="l" rtl="0">
              <a:spcBef>
                <a:spcPts val="400"/>
              </a:spcBef>
              <a:spcAft>
                <a:spcPts val="0"/>
              </a:spcAft>
              <a:buFont typeface="Arial"/>
              <a:buChar char="•"/>
              <a:def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00833392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57825985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27595863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04555492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63737164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36157904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51943464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85861717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01555384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08969782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28430494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12453572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xAndObj" type="txAndObj">
  <p:cSld name="txAndObj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Shape 46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algn="ctr" rtl="0">
              <a:spcBef>
                <a:spcPts val="0"/>
              </a:spcBef>
              <a:spcAft>
                <a:spcPts val="0"/>
              </a:spcAft>
              <a:defRPr sz="44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algn="ctr" rtl="0">
              <a:spcBef>
                <a:spcPts val="0"/>
              </a:spcBef>
              <a:spcAft>
                <a:spcPts val="0"/>
              </a:spcAft>
              <a:defRPr sz="44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algn="ctr" rtl="0">
              <a:spcBef>
                <a:spcPts val="0"/>
              </a:spcBef>
              <a:spcAft>
                <a:spcPts val="0"/>
              </a:spcAft>
              <a:defRPr sz="44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algn="ctr" rtl="0">
              <a:spcBef>
                <a:spcPts val="0"/>
              </a:spcBef>
              <a:spcAft>
                <a:spcPts val="0"/>
              </a:spcAft>
              <a:defRPr sz="44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algn="ctr" rtl="0">
              <a:spcBef>
                <a:spcPts val="0"/>
              </a:spcBef>
              <a:spcAft>
                <a:spcPts val="0"/>
              </a:spcAft>
              <a:defRPr sz="44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457200" algn="ctr" rtl="0">
              <a:spcBef>
                <a:spcPts val="0"/>
              </a:spcBef>
              <a:spcAft>
                <a:spcPts val="0"/>
              </a:spcAft>
              <a:defRPr sz="44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914400" algn="ctr" rtl="0">
              <a:spcBef>
                <a:spcPts val="0"/>
              </a:spcBef>
              <a:spcAft>
                <a:spcPts val="0"/>
              </a:spcAft>
              <a:defRPr sz="44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1371600" algn="ctr" rtl="0">
              <a:spcBef>
                <a:spcPts val="0"/>
              </a:spcBef>
              <a:spcAft>
                <a:spcPts val="0"/>
              </a:spcAft>
              <a:defRPr sz="44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1828800" algn="ctr" rtl="0">
              <a:spcBef>
                <a:spcPts val="0"/>
              </a:spcBef>
              <a:spcAft>
                <a:spcPts val="0"/>
              </a:spcAft>
              <a:defRPr sz="44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7" name="Shape 47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599" cy="452596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indent="-222250" algn="l" rtl="0">
              <a:spcBef>
                <a:spcPts val="640"/>
              </a:spcBef>
              <a:spcAft>
                <a:spcPts val="0"/>
              </a:spcAft>
              <a:buFont typeface="Arial"/>
              <a:buChar char="•"/>
              <a:defRPr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742950" indent="-177800" algn="l" rtl="0">
              <a:spcBef>
                <a:spcPts val="560"/>
              </a:spcBef>
              <a:spcAft>
                <a:spcPts val="0"/>
              </a:spcAft>
              <a:buFont typeface="Arial"/>
              <a:buChar char="•"/>
              <a:defRPr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143000" indent="-136525" algn="l" rtl="0">
              <a:spcBef>
                <a:spcPts val="480"/>
              </a:spcBef>
              <a:spcAft>
                <a:spcPts val="0"/>
              </a:spcAft>
              <a:buFont typeface="Arial"/>
              <a:buChar char="•"/>
              <a:def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600200" indent="-152400" algn="l" rtl="0">
              <a:spcBef>
                <a:spcPts val="400"/>
              </a:spcBef>
              <a:spcAft>
                <a:spcPts val="0"/>
              </a:spcAft>
              <a:buFont typeface="Arial"/>
              <a:buChar char="•"/>
              <a:def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057400" indent="-152400" algn="l" rtl="0">
              <a:spcBef>
                <a:spcPts val="400"/>
              </a:spcBef>
              <a:spcAft>
                <a:spcPts val="0"/>
              </a:spcAft>
              <a:buFont typeface="Arial"/>
              <a:buChar char="•"/>
              <a:def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514600" indent="-152400" algn="l" rtl="0">
              <a:spcBef>
                <a:spcPts val="400"/>
              </a:spcBef>
              <a:spcAft>
                <a:spcPts val="0"/>
              </a:spcAft>
              <a:buFont typeface="Arial"/>
              <a:buChar char="•"/>
              <a:def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971800" indent="-152400" algn="l" rtl="0">
              <a:spcBef>
                <a:spcPts val="400"/>
              </a:spcBef>
              <a:spcAft>
                <a:spcPts val="0"/>
              </a:spcAft>
              <a:buFont typeface="Arial"/>
              <a:buChar char="•"/>
              <a:def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429000" indent="-152400" algn="l" rtl="0">
              <a:spcBef>
                <a:spcPts val="400"/>
              </a:spcBef>
              <a:spcAft>
                <a:spcPts val="0"/>
              </a:spcAft>
              <a:buFont typeface="Arial"/>
              <a:buChar char="•"/>
              <a:def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886200" indent="-152400" algn="l" rtl="0">
              <a:spcBef>
                <a:spcPts val="400"/>
              </a:spcBef>
              <a:spcAft>
                <a:spcPts val="0"/>
              </a:spcAft>
              <a:buFont typeface="Arial"/>
              <a:buChar char="•"/>
              <a:def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8" name="Shape 48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599" cy="452596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indent="-222250" algn="l" rtl="0">
              <a:spcBef>
                <a:spcPts val="640"/>
              </a:spcBef>
              <a:spcAft>
                <a:spcPts val="0"/>
              </a:spcAft>
              <a:buFont typeface="Arial"/>
              <a:buChar char="•"/>
              <a:defRPr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742950" indent="-177800" algn="l" rtl="0">
              <a:spcBef>
                <a:spcPts val="560"/>
              </a:spcBef>
              <a:spcAft>
                <a:spcPts val="0"/>
              </a:spcAft>
              <a:buFont typeface="Arial"/>
              <a:buChar char="•"/>
              <a:defRPr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143000" indent="-136525" algn="l" rtl="0">
              <a:spcBef>
                <a:spcPts val="480"/>
              </a:spcBef>
              <a:spcAft>
                <a:spcPts val="0"/>
              </a:spcAft>
              <a:buFont typeface="Arial"/>
              <a:buChar char="•"/>
              <a:def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600200" indent="-152400" algn="l" rtl="0">
              <a:spcBef>
                <a:spcPts val="400"/>
              </a:spcBef>
              <a:spcAft>
                <a:spcPts val="0"/>
              </a:spcAft>
              <a:buFont typeface="Arial"/>
              <a:buChar char="•"/>
              <a:def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057400" indent="-152400" algn="l" rtl="0">
              <a:spcBef>
                <a:spcPts val="400"/>
              </a:spcBef>
              <a:spcAft>
                <a:spcPts val="0"/>
              </a:spcAft>
              <a:buFont typeface="Arial"/>
              <a:buChar char="•"/>
              <a:def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514600" indent="-152400" algn="l" rtl="0">
              <a:spcBef>
                <a:spcPts val="400"/>
              </a:spcBef>
              <a:spcAft>
                <a:spcPts val="0"/>
              </a:spcAft>
              <a:buFont typeface="Arial"/>
              <a:buChar char="•"/>
              <a:def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971800" indent="-152400" algn="l" rtl="0">
              <a:spcBef>
                <a:spcPts val="400"/>
              </a:spcBef>
              <a:spcAft>
                <a:spcPts val="0"/>
              </a:spcAft>
              <a:buFont typeface="Arial"/>
              <a:buChar char="•"/>
              <a:def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429000" indent="-152400" algn="l" rtl="0">
              <a:spcBef>
                <a:spcPts val="400"/>
              </a:spcBef>
              <a:spcAft>
                <a:spcPts val="0"/>
              </a:spcAft>
              <a:buFont typeface="Arial"/>
              <a:buChar char="•"/>
              <a:def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886200" indent="-152400" algn="l" rtl="0">
              <a:spcBef>
                <a:spcPts val="400"/>
              </a:spcBef>
              <a:spcAft>
                <a:spcPts val="0"/>
              </a:spcAft>
              <a:buFont typeface="Arial"/>
              <a:buChar char="•"/>
              <a:def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6724946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33845" y="365760"/>
            <a:ext cx="7886700" cy="13255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3845" y="1828801"/>
            <a:ext cx="788670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25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25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63145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1726148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0" r:id="rId1"/>
    <p:sldLayoutId id="2147483841" r:id="rId2"/>
    <p:sldLayoutId id="2147483842" r:id="rId3"/>
    <p:sldLayoutId id="2147483843" r:id="rId4"/>
    <p:sldLayoutId id="2147483844" r:id="rId5"/>
    <p:sldLayoutId id="2147483845" r:id="rId6"/>
    <p:sldLayoutId id="2147483846" r:id="rId7"/>
    <p:sldLayoutId id="2147483847" r:id="rId8"/>
    <p:sldLayoutId id="2147483848" r:id="rId9"/>
    <p:sldLayoutId id="2147483849" r:id="rId10"/>
    <p:sldLayoutId id="2147483850" r:id="rId11"/>
    <p:sldLayoutId id="2147483851" r:id="rId12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Wingdings 2" pitchFamily="18" charset="2"/>
        <a:buChar char="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Wingdings 2" pitchFamily="18" charset="2"/>
        <a:buChar char="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0313703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7" r:id="rId1"/>
    <p:sldLayoutId id="2147483868" r:id="rId2"/>
    <p:sldLayoutId id="2147483869" r:id="rId3"/>
    <p:sldLayoutId id="2147483870" r:id="rId4"/>
    <p:sldLayoutId id="2147483871" r:id="rId5"/>
    <p:sldLayoutId id="2147483872" r:id="rId6"/>
    <p:sldLayoutId id="2147483873" r:id="rId7"/>
    <p:sldLayoutId id="2147483874" r:id="rId8"/>
    <p:sldLayoutId id="2147483875" r:id="rId9"/>
    <p:sldLayoutId id="2147483876" r:id="rId10"/>
    <p:sldLayoutId id="2147483877" r:id="rId11"/>
    <p:sldLayoutId id="2147483878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kth.se/social/course/DD1314/" TargetMode="External"/><Relationship Id="rId1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8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8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hape 88"/>
          <p:cNvSpPr txBox="1">
            <a:spLocks noGrp="1"/>
          </p:cNvSpPr>
          <p:nvPr>
            <p:ph type="ctrTitle"/>
          </p:nvPr>
        </p:nvSpPr>
        <p:spPr>
          <a:xfrm>
            <a:off x="914400" y="2115809"/>
            <a:ext cx="7315200" cy="1200288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>
                <a:solidFill>
                  <a:schemeClr val="bg1"/>
                </a:solidFill>
              </a:rPr>
              <a:t>DD1314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b="0" i="0" u="none" strike="noStrike" cap="none" baseline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b="0" i="0" u="none" strike="noStrike" cap="none" baseline="0" err="1">
                <a:solidFill>
                  <a:schemeClr val="dk2"/>
                </a:solidFill>
                <a:ea typeface="Arial"/>
                <a:cs typeface="Arial"/>
                <a:sym typeface="Arial"/>
              </a:rPr>
              <a:t>Programmeringsteknik</a:t>
            </a:r>
            <a:endParaRPr lang="en-US" sz="4000" b="0" i="0" u="none" strike="noStrike" cap="none" baseline="0">
              <a:solidFill>
                <a:schemeClr val="dk2"/>
              </a:solidFill>
              <a:ea typeface="Arial"/>
              <a:cs typeface="Arial"/>
              <a:sym typeface="Arial"/>
            </a:endParaRPr>
          </a:p>
        </p:txBody>
      </p:sp>
      <p:sp>
        <p:nvSpPr>
          <p:cNvPr id="89" name="Shape 89"/>
          <p:cNvSpPr txBox="1">
            <a:spLocks noGrp="1"/>
          </p:cNvSpPr>
          <p:nvPr>
            <p:ph type="subTitle" idx="1"/>
          </p:nvPr>
        </p:nvSpPr>
        <p:spPr>
          <a:xfrm>
            <a:off x="1403648" y="3604285"/>
            <a:ext cx="6593681" cy="683224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US" sz="3200" b="0" i="0" u="none" strike="noStrike" cap="none" baseline="0" err="1">
                <a:solidFill>
                  <a:schemeClr val="dk1"/>
                </a:solidFill>
                <a:latin typeface="+mj-lt"/>
                <a:cs typeface="Times New Roman" panose="02020603050405020304" pitchFamily="18" charset="0"/>
              </a:rPr>
              <a:t>Föreläsning</a:t>
            </a:r>
            <a:r>
              <a:rPr lang="en-US" sz="3200" b="0" i="0" u="none" strike="noStrike" cap="none" baseline="0">
                <a:solidFill>
                  <a:schemeClr val="dk1"/>
                </a:solidFill>
                <a:latin typeface="+mj-lt"/>
                <a:cs typeface="Times New Roman" panose="02020603050405020304" pitchFamily="18" charset="0"/>
              </a:rPr>
              <a:t> 1</a:t>
            </a:r>
          </a:p>
        </p:txBody>
      </p:sp>
      <p:sp>
        <p:nvSpPr>
          <p:cNvPr id="90" name="Shape 90"/>
          <p:cNvSpPr/>
          <p:nvPr/>
        </p:nvSpPr>
        <p:spPr>
          <a:xfrm>
            <a:off x="3924300" y="804862"/>
            <a:ext cx="5040312" cy="366711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spAutoFit/>
          </a:bodyPr>
          <a:lstStyle/>
          <a:p>
            <a:pPr marL="0" marR="0" lvl="0" indent="0" algn="l" rtl="0">
              <a:buNone/>
            </a:pPr>
            <a:r>
              <a:rPr lang="en-US" sz="1800" b="0" i="1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Skolan för Datavetenskap och kommunikation</a:t>
            </a:r>
          </a:p>
        </p:txBody>
      </p:sp>
    </p:spTree>
  </p:cSld>
  <p:clrMapOvr>
    <a:masterClrMapping/>
  </p:clrMapOvr>
  <p:transition spd="slow">
    <p:cut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 txBox="1">
            <a:spLocks noGrp="1"/>
          </p:cNvSpPr>
          <p:nvPr>
            <p:ph type="subTitle" idx="1"/>
          </p:nvPr>
        </p:nvSpPr>
        <p:spPr>
          <a:xfrm>
            <a:off x="685800" y="621877"/>
            <a:ext cx="7772400" cy="4487993"/>
          </a:xfrm>
          <a:prstGeom prst="rect">
            <a:avLst/>
          </a:prstGeom>
        </p:spPr>
        <p:txBody>
          <a:bodyPr lIns="91425" tIns="91425" rIns="91425" bIns="91425" anchor="t" anchorCtr="0">
            <a:spAutoFit/>
          </a:bodyPr>
          <a:lstStyle/>
          <a:p>
            <a:pPr marL="342900" lvl="0" indent="-342900" rtl="0">
              <a:buFont typeface="Arial" panose="020B0604020202020204" pitchFamily="34" charset="0"/>
              <a:buChar char="•"/>
            </a:pPr>
            <a:r>
              <a:rPr lang="en-US" sz="2000" err="1"/>
              <a:t>Kursinformation</a:t>
            </a:r>
            <a:endParaRPr lang="en-US" sz="2000"/>
          </a:p>
          <a:p>
            <a:pPr marL="342900" lvl="0" indent="-342900" rtl="0">
              <a:buFont typeface="Arial" panose="020B0604020202020204" pitchFamily="34" charset="0"/>
              <a:buChar char="•"/>
            </a:pPr>
            <a:r>
              <a:rPr lang="sv-SE" sz="2000"/>
              <a:t>Programmering:</a:t>
            </a:r>
            <a:endParaRPr lang="en-US" sz="2000"/>
          </a:p>
          <a:p>
            <a:pPr marL="800100" lvl="1" indent="-342900" algn="l">
              <a:buFont typeface="Courier New" panose="02070309020205020404" pitchFamily="49" charset="0"/>
              <a:buChar char="o"/>
            </a:pPr>
            <a:r>
              <a:rPr lang="en-US" sz="2000"/>
              <a:t>print</a:t>
            </a:r>
          </a:p>
          <a:p>
            <a:pPr marL="800100" lvl="1" indent="-342900" algn="l">
              <a:buFont typeface="Courier New" panose="02070309020205020404" pitchFamily="49" charset="0"/>
              <a:buChar char="o"/>
            </a:pPr>
            <a:r>
              <a:rPr lang="en-US" sz="2000" err="1"/>
              <a:t>variabler</a:t>
            </a:r>
            <a:endParaRPr lang="en-US" sz="2000"/>
          </a:p>
          <a:p>
            <a:pPr marL="800100" lvl="1" indent="-342900" algn="l">
              <a:buFont typeface="Courier New" panose="02070309020205020404" pitchFamily="49" charset="0"/>
              <a:buChar char="o"/>
            </a:pPr>
            <a:r>
              <a:rPr lang="en-US" sz="2000" err="1"/>
              <a:t>reserverade</a:t>
            </a:r>
            <a:r>
              <a:rPr lang="en-US" sz="2000"/>
              <a:t> </a:t>
            </a:r>
            <a:r>
              <a:rPr lang="en-US" sz="2000" err="1"/>
              <a:t>ord</a:t>
            </a:r>
            <a:endParaRPr lang="en-US" sz="2000"/>
          </a:p>
          <a:p>
            <a:pPr marL="800100" lvl="1" indent="-342900" algn="l">
              <a:buFont typeface="Courier New" panose="02070309020205020404" pitchFamily="49" charset="0"/>
              <a:buChar char="o"/>
            </a:pPr>
            <a:r>
              <a:rPr lang="en-US" sz="2000"/>
              <a:t>input</a:t>
            </a:r>
          </a:p>
          <a:p>
            <a:pPr marL="800100" lvl="1" indent="-342900" algn="l">
              <a:buFont typeface="Courier New" panose="02070309020205020404" pitchFamily="49" charset="0"/>
              <a:buChar char="o"/>
            </a:pPr>
            <a:r>
              <a:rPr lang="en-US" sz="2000" err="1"/>
              <a:t>kommentarer</a:t>
            </a:r>
            <a:endParaRPr lang="en-US" sz="2000"/>
          </a:p>
          <a:p>
            <a:pPr marL="800100" lvl="1" indent="-342900" algn="l">
              <a:buFont typeface="Courier New" panose="02070309020205020404" pitchFamily="49" charset="0"/>
              <a:buChar char="o"/>
            </a:pPr>
            <a:r>
              <a:rPr lang="en-US" sz="2000" err="1"/>
              <a:t>beräkningar</a:t>
            </a:r>
            <a:endParaRPr lang="en-US" sz="2000"/>
          </a:p>
          <a:p>
            <a:pPr marL="800100" lvl="1" indent="-342900" algn="l">
              <a:buFont typeface="Courier New" panose="02070309020205020404" pitchFamily="49" charset="0"/>
              <a:buChar char="o"/>
            </a:pPr>
            <a:r>
              <a:rPr lang="en-US" sz="2000" err="1"/>
              <a:t>datatyper</a:t>
            </a:r>
            <a:endParaRPr lang="en-US" sz="2000"/>
          </a:p>
          <a:p>
            <a:pPr marL="800100" lvl="1" indent="-342900" algn="l">
              <a:buFont typeface="Courier New" panose="02070309020205020404" pitchFamily="49" charset="0"/>
              <a:buChar char="o"/>
            </a:pPr>
            <a:r>
              <a:rPr lang="en-US" sz="2000"/>
              <a:t>if-</a:t>
            </a:r>
            <a:r>
              <a:rPr lang="en-US" sz="2000" err="1"/>
              <a:t>satser</a:t>
            </a:r>
            <a:endParaRPr lang="en-US" sz="2000"/>
          </a:p>
        </p:txBody>
      </p:sp>
    </p:spTree>
  </p:cSld>
  <p:clrMapOvr>
    <a:masterClrMapping/>
  </p:clrMapOvr>
  <p:transition spd="slow">
    <p:cut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Shape 101"/>
          <p:cNvSpPr txBox="1">
            <a:spLocks noGrp="1"/>
          </p:cNvSpPr>
          <p:nvPr>
            <p:ph type="title"/>
          </p:nvPr>
        </p:nvSpPr>
        <p:spPr>
          <a:xfrm>
            <a:off x="1443491" y="957068"/>
            <a:ext cx="6571343" cy="744138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spAutoFit/>
          </a:bodyPr>
          <a:lstStyle/>
          <a:p>
            <a:pPr lvl="0" algn="ctr">
              <a:lnSpc>
                <a:spcPct val="150000"/>
              </a:lnSpc>
              <a:buClr>
                <a:schemeClr val="dk1"/>
              </a:buClr>
              <a:buSzPct val="98958"/>
            </a:pPr>
            <a:r>
              <a:rPr lang="en-US" cap="none" err="1">
                <a:solidFill>
                  <a:schemeClr val="dk1"/>
                </a:solidFill>
                <a:ea typeface="Georgia"/>
                <a:cs typeface="Georgia"/>
                <a:sym typeface="Georgia"/>
              </a:rPr>
              <a:t>Kursnämndsrepresentanter</a:t>
            </a:r>
            <a:r>
              <a:rPr lang="en-US" cap="none">
                <a:solidFill>
                  <a:schemeClr val="dk1"/>
                </a:solidFill>
                <a:ea typeface="Georgia"/>
                <a:cs typeface="Georgia"/>
                <a:sym typeface="Georgia"/>
              </a:rPr>
              <a:t> </a:t>
            </a:r>
            <a:r>
              <a:rPr lang="sv-SE" cap="none">
                <a:solidFill>
                  <a:schemeClr val="dk1"/>
                </a:solidFill>
                <a:ea typeface="Georgia"/>
                <a:cs typeface="Georgia"/>
                <a:sym typeface="Georgia"/>
              </a:rPr>
              <a:t>sökes!</a:t>
            </a:r>
            <a:endParaRPr lang="en-US" cap="none">
              <a:solidFill>
                <a:schemeClr val="dk1"/>
              </a:solidFill>
              <a:ea typeface="Georgia"/>
              <a:cs typeface="Georgia"/>
              <a:sym typeface="Georgia"/>
            </a:endParaRPr>
          </a:p>
        </p:txBody>
      </p:sp>
      <p:sp>
        <p:nvSpPr>
          <p:cNvPr id="102" name="Shape 102"/>
          <p:cNvSpPr>
            <a:spLocks noGrp="1"/>
          </p:cNvSpPr>
          <p:nvPr>
            <p:ph idx="1"/>
          </p:nvPr>
        </p:nvSpPr>
        <p:spPr>
          <a:xfrm>
            <a:off x="594360" y="2194560"/>
            <a:ext cx="7955280" cy="140239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spAutoFit/>
          </a:bodyPr>
          <a:lstStyle/>
          <a:p>
            <a:pPr marL="0" indent="0">
              <a:buNone/>
            </a:pPr>
            <a:endParaRPr lang="en-US" sz="3200" b="0" i="0" u="none" strike="noStrike" cap="none" baseline="0">
              <a:solidFill>
                <a:schemeClr val="dk1"/>
              </a:solidFill>
              <a:ea typeface="Georgia"/>
              <a:cs typeface="Georgia"/>
              <a:sym typeface="Georgia"/>
            </a:endParaRPr>
          </a:p>
          <a:p>
            <a:pPr marL="0" indent="0">
              <a:buNone/>
            </a:pPr>
            <a:endParaRPr lang="en-US" sz="3200" b="0" i="0" u="none" strike="noStrike" cap="none" baseline="0">
              <a:solidFill>
                <a:schemeClr val="dk1"/>
              </a:solidFill>
              <a:ea typeface="Georgia"/>
              <a:cs typeface="Georgia"/>
              <a:sym typeface="Georgia"/>
            </a:endParaRPr>
          </a:p>
        </p:txBody>
      </p:sp>
      <p:sp>
        <p:nvSpPr>
          <p:cNvPr id="103" name="Shape 103"/>
          <p:cNvSpPr/>
          <p:nvPr/>
        </p:nvSpPr>
        <p:spPr>
          <a:xfrm>
            <a:off x="5219700" y="2349500"/>
            <a:ext cx="155699" cy="1225499"/>
          </a:xfrm>
          <a:prstGeom prst="rightBrace">
            <a:avLst>
              <a:gd name="adj1" fmla="val 306"/>
              <a:gd name="adj2" fmla="val 50000"/>
            </a:avLst>
          </a:prstGeom>
          <a:noFill/>
          <a:ln w="9525" cap="rnd">
            <a:solidFill>
              <a:srgbClr val="B6DCDF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spAutoFit/>
          </a:bodyPr>
          <a:lstStyle/>
          <a:p>
            <a:endParaRPr/>
          </a:p>
        </p:txBody>
      </p:sp>
    </p:spTree>
  </p:cSld>
  <p:clrMapOvr>
    <a:masterClrMapping/>
  </p:clrMapOvr>
  <p:transition spd="slow">
    <p:cut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hape 110"/>
          <p:cNvSpPr txBox="1">
            <a:spLocks noGrp="1"/>
          </p:cNvSpPr>
          <p:nvPr>
            <p:ph type="title"/>
          </p:nvPr>
        </p:nvSpPr>
        <p:spPr>
          <a:xfrm>
            <a:off x="856060" y="618518"/>
            <a:ext cx="7429499" cy="697084"/>
          </a:xfrm>
          <a:prstGeom prst="rect">
            <a:avLst/>
          </a:prstGeom>
        </p:spPr>
        <p:txBody>
          <a:bodyPr lIns="91425" tIns="91425" rIns="91425" bIns="91425" anchor="t" anchorCtr="0">
            <a:spAutoFit/>
          </a:bodyPr>
          <a:lstStyle/>
          <a:p>
            <a:pPr algn="ctr">
              <a:buNone/>
            </a:pPr>
            <a:r>
              <a:rPr lang="en-US"/>
              <a:t>Lärandemål...</a:t>
            </a:r>
          </a:p>
        </p:txBody>
      </p:sp>
      <p:sp>
        <p:nvSpPr>
          <p:cNvPr id="111" name="Shape 111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 lIns="91425" tIns="91425" rIns="91425" bIns="91425" anchor="t" anchorCtr="0">
            <a:spAutoFit/>
          </a:bodyPr>
          <a:lstStyle/>
          <a:p>
            <a:pPr lvl="0" rtl="0">
              <a:buNone/>
            </a:pPr>
            <a:r>
              <a:rPr lang="en-US" err="1"/>
              <a:t>Efter</a:t>
            </a:r>
            <a:r>
              <a:rPr lang="en-US"/>
              <a:t> </a:t>
            </a:r>
            <a:r>
              <a:rPr lang="en-US" err="1"/>
              <a:t>godkänd</a:t>
            </a:r>
            <a:r>
              <a:rPr lang="en-US"/>
              <a:t> </a:t>
            </a:r>
            <a:r>
              <a:rPr lang="en-US" err="1"/>
              <a:t>kurs</a:t>
            </a:r>
            <a:r>
              <a:rPr lang="en-US"/>
              <a:t> </a:t>
            </a:r>
            <a:r>
              <a:rPr lang="en-US" err="1"/>
              <a:t>ska</a:t>
            </a:r>
            <a:r>
              <a:rPr lang="en-US"/>
              <a:t> du </a:t>
            </a:r>
            <a:r>
              <a:rPr lang="en-US" err="1"/>
              <a:t>kunna</a:t>
            </a:r>
            <a:endParaRPr lang="en-US"/>
          </a:p>
          <a:p>
            <a:pPr marL="457200" lvl="0" indent="-419100" rtl="0">
              <a:buClr>
                <a:schemeClr val="dk2"/>
              </a:buClr>
              <a:buSzPct val="166666"/>
              <a:buFont typeface="Arial"/>
              <a:buChar char="•"/>
            </a:pPr>
            <a:r>
              <a:rPr lang="en-US"/>
              <a:t>Pythons syntax</a:t>
            </a:r>
          </a:p>
          <a:p>
            <a:pPr marL="457200" lvl="0" indent="-419100" rtl="0">
              <a:buClr>
                <a:schemeClr val="dk2"/>
              </a:buClr>
              <a:buSzPct val="166666"/>
              <a:buFont typeface="Arial"/>
              <a:buChar char="•"/>
            </a:pPr>
            <a:r>
              <a:rPr lang="en-US"/>
              <a:t>god </a:t>
            </a:r>
            <a:r>
              <a:rPr lang="en-US" err="1"/>
              <a:t>programmeringsstil</a:t>
            </a:r>
            <a:endParaRPr lang="en-US"/>
          </a:p>
          <a:p>
            <a:pPr marL="457200" lvl="0" indent="-419100" rtl="0">
              <a:buClr>
                <a:schemeClr val="dk2"/>
              </a:buClr>
              <a:buSzPct val="166666"/>
              <a:buFont typeface="Arial"/>
              <a:buChar char="•"/>
            </a:pPr>
            <a:r>
              <a:rPr lang="en-US" err="1"/>
              <a:t>hitta</a:t>
            </a:r>
            <a:r>
              <a:rPr lang="en-US"/>
              <a:t> </a:t>
            </a:r>
            <a:r>
              <a:rPr lang="en-US" err="1"/>
              <a:t>och</a:t>
            </a:r>
            <a:r>
              <a:rPr lang="en-US"/>
              <a:t> </a:t>
            </a:r>
            <a:r>
              <a:rPr lang="en-US" err="1"/>
              <a:t>rätta</a:t>
            </a:r>
            <a:r>
              <a:rPr lang="en-US"/>
              <a:t> </a:t>
            </a:r>
            <a:r>
              <a:rPr lang="en-US" err="1"/>
              <a:t>fel</a:t>
            </a:r>
            <a:endParaRPr lang="en-US"/>
          </a:p>
          <a:p>
            <a:pPr marL="457200" lvl="0" indent="-419100" rtl="0">
              <a:buClr>
                <a:schemeClr val="dk2"/>
              </a:buClr>
              <a:buSzPct val="166666"/>
              <a:buFont typeface="Arial"/>
              <a:buChar char="•"/>
            </a:pPr>
            <a:r>
              <a:rPr lang="en-US" err="1"/>
              <a:t>ändra</a:t>
            </a:r>
            <a:r>
              <a:rPr lang="en-US"/>
              <a:t> </a:t>
            </a:r>
            <a:r>
              <a:rPr lang="en-US" err="1"/>
              <a:t>färdiga</a:t>
            </a:r>
            <a:r>
              <a:rPr lang="en-US"/>
              <a:t> program</a:t>
            </a:r>
          </a:p>
          <a:p>
            <a:pPr marL="457200" lvl="0" indent="-419100" rtl="0">
              <a:buClr>
                <a:schemeClr val="dk2"/>
              </a:buClr>
              <a:buSzPct val="166666"/>
              <a:buFont typeface="Arial"/>
              <a:buChar char="•"/>
            </a:pPr>
            <a:r>
              <a:rPr lang="en-US" err="1"/>
              <a:t>hämta</a:t>
            </a:r>
            <a:r>
              <a:rPr lang="en-US"/>
              <a:t> data </a:t>
            </a:r>
            <a:r>
              <a:rPr lang="en-US" err="1"/>
              <a:t>från</a:t>
            </a:r>
            <a:r>
              <a:rPr lang="en-US"/>
              <a:t> fil</a:t>
            </a:r>
          </a:p>
          <a:p>
            <a:pPr marL="457200" lvl="0" indent="-419100">
              <a:buClr>
                <a:schemeClr val="dk2"/>
              </a:buClr>
              <a:buSzPct val="166666"/>
              <a:buFont typeface="Arial"/>
              <a:buChar char="•"/>
            </a:pPr>
            <a:r>
              <a:rPr lang="en-US" err="1"/>
              <a:t>lagra</a:t>
            </a:r>
            <a:r>
              <a:rPr lang="en-US"/>
              <a:t> data </a:t>
            </a:r>
            <a:r>
              <a:rPr lang="en-US" err="1"/>
              <a:t>på</a:t>
            </a:r>
            <a:r>
              <a:rPr lang="en-US"/>
              <a:t> fil</a:t>
            </a:r>
          </a:p>
        </p:txBody>
      </p:sp>
    </p:spTree>
  </p:cSld>
  <p:clrMapOvr>
    <a:masterClrMapping/>
  </p:clrMapOvr>
  <p:transition spd="slow">
    <p:cut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 txBox="1">
            <a:spLocks noGrp="1"/>
          </p:cNvSpPr>
          <p:nvPr>
            <p:ph type="title"/>
          </p:nvPr>
        </p:nvSpPr>
        <p:spPr>
          <a:xfrm>
            <a:off x="856060" y="618518"/>
            <a:ext cx="7429499" cy="697084"/>
          </a:xfrm>
          <a:prstGeom prst="rect">
            <a:avLst/>
          </a:prstGeom>
        </p:spPr>
        <p:txBody>
          <a:bodyPr lIns="91425" tIns="91425" rIns="91425" bIns="91425" anchor="t" anchorCtr="0">
            <a:spAutoFit/>
          </a:bodyPr>
          <a:lstStyle/>
          <a:p>
            <a:pPr algn="ctr">
              <a:buNone/>
            </a:pPr>
            <a:r>
              <a:rPr lang="en-US"/>
              <a:t>...fler lärandemål</a:t>
            </a:r>
          </a:p>
        </p:txBody>
      </p:sp>
      <p:sp>
        <p:nvSpPr>
          <p:cNvPr id="117" name="Shape 117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 lIns="91425" tIns="91425" rIns="91425" bIns="91425" anchor="t" anchorCtr="0">
            <a:spAutoFit/>
          </a:bodyPr>
          <a:lstStyle/>
          <a:p>
            <a:pPr marL="457200" lvl="0" indent="-419100" rtl="0">
              <a:buClr>
                <a:schemeClr val="dk2"/>
              </a:buClr>
              <a:buSzPct val="166666"/>
              <a:buFont typeface="Arial"/>
              <a:buChar char="•"/>
            </a:pPr>
            <a:r>
              <a:rPr lang="en-US" err="1"/>
              <a:t>villkor</a:t>
            </a:r>
            <a:r>
              <a:rPr lang="en-US"/>
              <a:t> </a:t>
            </a:r>
            <a:r>
              <a:rPr lang="en-US" err="1"/>
              <a:t>och</a:t>
            </a:r>
            <a:r>
              <a:rPr lang="en-US"/>
              <a:t> </a:t>
            </a:r>
            <a:r>
              <a:rPr lang="en-US" err="1"/>
              <a:t>slingor</a:t>
            </a:r>
            <a:endParaRPr lang="en-US"/>
          </a:p>
          <a:p>
            <a:pPr marL="457200" lvl="0" indent="-419100" rtl="0">
              <a:buClr>
                <a:schemeClr val="dk2"/>
              </a:buClr>
              <a:buSzPct val="166666"/>
              <a:buFont typeface="Arial"/>
              <a:buChar char="•"/>
            </a:pPr>
            <a:r>
              <a:rPr lang="en-US" err="1"/>
              <a:t>funktioner</a:t>
            </a:r>
            <a:endParaRPr lang="en-US"/>
          </a:p>
          <a:p>
            <a:pPr marL="457200" lvl="0" indent="-419100" rtl="0">
              <a:buClr>
                <a:schemeClr val="dk2"/>
              </a:buClr>
              <a:buSzPct val="166666"/>
              <a:buFont typeface="Arial"/>
              <a:buChar char="•"/>
            </a:pPr>
            <a:r>
              <a:rPr lang="en-US"/>
              <a:t>problem -&gt; program</a:t>
            </a:r>
          </a:p>
          <a:p>
            <a:pPr marL="457200" lvl="0" indent="-419100" rtl="0">
              <a:buClr>
                <a:schemeClr val="dk2"/>
              </a:buClr>
              <a:buSzPct val="166666"/>
              <a:buFont typeface="Arial"/>
              <a:buChar char="•"/>
            </a:pPr>
            <a:r>
              <a:rPr lang="en-US" err="1"/>
              <a:t>datastrukturer</a:t>
            </a:r>
            <a:r>
              <a:rPr lang="en-US"/>
              <a:t> (t ex </a:t>
            </a:r>
            <a:r>
              <a:rPr lang="en-US" err="1"/>
              <a:t>listor</a:t>
            </a:r>
            <a:r>
              <a:rPr lang="en-US"/>
              <a:t>, </a:t>
            </a:r>
            <a:r>
              <a:rPr lang="en-US" err="1"/>
              <a:t>klasser</a:t>
            </a:r>
            <a:r>
              <a:rPr lang="en-US"/>
              <a:t>)</a:t>
            </a:r>
          </a:p>
          <a:p>
            <a:pPr marL="457200" lvl="0" indent="-419100" rtl="0">
              <a:buClr>
                <a:schemeClr val="dk2"/>
              </a:buClr>
              <a:buSzPct val="166666"/>
              <a:buFont typeface="Arial"/>
              <a:buChar char="•"/>
            </a:pPr>
            <a:r>
              <a:rPr lang="en-US" err="1"/>
              <a:t>enkla</a:t>
            </a:r>
            <a:r>
              <a:rPr lang="en-US"/>
              <a:t> </a:t>
            </a:r>
            <a:r>
              <a:rPr lang="en-US" err="1"/>
              <a:t>grafiska</a:t>
            </a:r>
            <a:r>
              <a:rPr lang="en-US"/>
              <a:t> </a:t>
            </a:r>
            <a:r>
              <a:rPr lang="en-US" err="1"/>
              <a:t>gränssnitt</a:t>
            </a:r>
            <a:endParaRPr lang="en-US"/>
          </a:p>
          <a:p>
            <a:pPr marL="457200" lvl="0" indent="-419100">
              <a:buClr>
                <a:schemeClr val="dk2"/>
              </a:buClr>
              <a:buSzPct val="166666"/>
              <a:buFont typeface="Arial"/>
              <a:buChar char="•"/>
            </a:pPr>
            <a:r>
              <a:rPr lang="en-US" err="1"/>
              <a:t>granska</a:t>
            </a:r>
            <a:r>
              <a:rPr lang="en-US"/>
              <a:t> </a:t>
            </a:r>
            <a:r>
              <a:rPr lang="en-US" err="1"/>
              <a:t>andras</a:t>
            </a:r>
            <a:r>
              <a:rPr lang="en-US"/>
              <a:t> program</a:t>
            </a:r>
          </a:p>
        </p:txBody>
      </p:sp>
    </p:spTree>
  </p:cSld>
  <p:clrMapOvr>
    <a:masterClrMapping/>
  </p:clrMapOvr>
  <p:transition spd="slow">
    <p:cut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Shape 12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spAutoFit/>
          </a:bodyPr>
          <a:lstStyle/>
          <a:p>
            <a:pPr marL="228600" lvl="0" algn="ctr">
              <a:buClr>
                <a:schemeClr val="dk1"/>
              </a:buClr>
              <a:buSzPct val="25000"/>
            </a:pPr>
            <a:r>
              <a:rPr lang="en-US" sz="2800"/>
              <a:t>för att du ska kunna:</a:t>
            </a:r>
          </a:p>
        </p:txBody>
      </p:sp>
      <p:sp>
        <p:nvSpPr>
          <p:cNvPr id="123" name="Shape 123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spAutoFit/>
          </a:bodyPr>
          <a:lstStyle/>
          <a:p>
            <a:pPr marL="457200" lvl="0" indent="-349250" algn="l" rtl="0">
              <a:buClr>
                <a:schemeClr val="dk1"/>
              </a:buClr>
              <a:buSzPct val="105555"/>
              <a:buFont typeface="Arial"/>
              <a:buChar char="•"/>
            </a:pPr>
            <a:r>
              <a:rPr lang="en-US" sz="2400" err="1">
                <a:solidFill>
                  <a:schemeClr val="tx1"/>
                </a:solidFill>
              </a:rPr>
              <a:t>använda</a:t>
            </a:r>
            <a:r>
              <a:rPr lang="en-US" sz="2400">
                <a:solidFill>
                  <a:schemeClr val="tx1"/>
                </a:solidFill>
              </a:rPr>
              <a:t> </a:t>
            </a:r>
            <a:r>
              <a:rPr lang="en-US" sz="2400" err="1">
                <a:solidFill>
                  <a:schemeClr val="tx1"/>
                </a:solidFill>
              </a:rPr>
              <a:t>programmering</a:t>
            </a:r>
            <a:r>
              <a:rPr lang="en-US" sz="2400">
                <a:solidFill>
                  <a:schemeClr val="tx1"/>
                </a:solidFill>
              </a:rPr>
              <a:t> </a:t>
            </a:r>
            <a:r>
              <a:rPr lang="en-US" sz="2400" err="1">
                <a:solidFill>
                  <a:schemeClr val="tx1"/>
                </a:solidFill>
              </a:rPr>
              <a:t>för</a:t>
            </a:r>
            <a:r>
              <a:rPr lang="en-US" sz="2400">
                <a:solidFill>
                  <a:schemeClr val="tx1"/>
                </a:solidFill>
              </a:rPr>
              <a:t> </a:t>
            </a:r>
            <a:r>
              <a:rPr lang="en-US" sz="2400" err="1">
                <a:solidFill>
                  <a:schemeClr val="tx1"/>
                </a:solidFill>
              </a:rPr>
              <a:t>att</a:t>
            </a:r>
            <a:r>
              <a:rPr lang="en-US" sz="2400">
                <a:solidFill>
                  <a:schemeClr val="tx1"/>
                </a:solidFill>
              </a:rPr>
              <a:t> </a:t>
            </a:r>
            <a:r>
              <a:rPr lang="en-US" sz="2400" err="1">
                <a:solidFill>
                  <a:schemeClr val="tx1"/>
                </a:solidFill>
              </a:rPr>
              <a:t>lösa</a:t>
            </a:r>
            <a:r>
              <a:rPr lang="en-US" sz="2400">
                <a:solidFill>
                  <a:schemeClr val="tx1"/>
                </a:solidFill>
              </a:rPr>
              <a:t> problem,</a:t>
            </a:r>
          </a:p>
          <a:p>
            <a:pPr marL="457200" lvl="0" indent="-349250" algn="l" rtl="0">
              <a:lnSpc>
                <a:spcPct val="150000"/>
              </a:lnSpc>
              <a:buClr>
                <a:schemeClr val="dk1"/>
              </a:buClr>
              <a:buSzPct val="105555"/>
              <a:buFont typeface="Arial"/>
              <a:buChar char="•"/>
            </a:pPr>
            <a:r>
              <a:rPr lang="en-US" sz="2400" err="1">
                <a:solidFill>
                  <a:schemeClr val="tx1"/>
                </a:solidFill>
              </a:rPr>
              <a:t>tillämpa</a:t>
            </a:r>
            <a:r>
              <a:rPr lang="en-US" sz="2400">
                <a:solidFill>
                  <a:schemeClr val="tx1"/>
                </a:solidFill>
              </a:rPr>
              <a:t> </a:t>
            </a:r>
            <a:r>
              <a:rPr lang="en-US" sz="2400" err="1">
                <a:solidFill>
                  <a:schemeClr val="tx1"/>
                </a:solidFill>
              </a:rPr>
              <a:t>problemlösningsmetodiken</a:t>
            </a:r>
            <a:r>
              <a:rPr lang="en-US" sz="2400">
                <a:solidFill>
                  <a:schemeClr val="tx1"/>
                </a:solidFill>
              </a:rPr>
              <a:t> </a:t>
            </a:r>
            <a:r>
              <a:rPr lang="en-US" sz="2400" err="1">
                <a:solidFill>
                  <a:schemeClr val="tx1"/>
                </a:solidFill>
              </a:rPr>
              <a:t>även</a:t>
            </a:r>
            <a:r>
              <a:rPr lang="en-US" sz="2400">
                <a:solidFill>
                  <a:schemeClr val="tx1"/>
                </a:solidFill>
              </a:rPr>
              <a:t> </a:t>
            </a:r>
            <a:r>
              <a:rPr lang="en-US" sz="2400" err="1">
                <a:solidFill>
                  <a:schemeClr val="tx1"/>
                </a:solidFill>
              </a:rPr>
              <a:t>inom</a:t>
            </a:r>
            <a:r>
              <a:rPr lang="en-US" sz="2400">
                <a:solidFill>
                  <a:schemeClr val="tx1"/>
                </a:solidFill>
              </a:rPr>
              <a:t> </a:t>
            </a:r>
            <a:r>
              <a:rPr lang="en-US" sz="2400" err="1">
                <a:solidFill>
                  <a:schemeClr val="tx1"/>
                </a:solidFill>
              </a:rPr>
              <a:t>andra</a:t>
            </a:r>
            <a:r>
              <a:rPr lang="en-US" sz="2400">
                <a:solidFill>
                  <a:schemeClr val="tx1"/>
                </a:solidFill>
              </a:rPr>
              <a:t> </a:t>
            </a:r>
            <a:r>
              <a:rPr lang="en-US" sz="2400" err="1">
                <a:solidFill>
                  <a:schemeClr val="tx1"/>
                </a:solidFill>
              </a:rPr>
              <a:t>områden</a:t>
            </a:r>
            <a:r>
              <a:rPr lang="en-US" sz="2400">
                <a:solidFill>
                  <a:schemeClr val="tx1"/>
                </a:solidFill>
              </a:rPr>
              <a:t> </a:t>
            </a:r>
            <a:r>
              <a:rPr lang="en-US" sz="2400" err="1">
                <a:solidFill>
                  <a:schemeClr val="tx1"/>
                </a:solidFill>
              </a:rPr>
              <a:t>än</a:t>
            </a:r>
            <a:r>
              <a:rPr lang="en-US" sz="2400">
                <a:solidFill>
                  <a:schemeClr val="tx1"/>
                </a:solidFill>
              </a:rPr>
              <a:t> </a:t>
            </a:r>
            <a:r>
              <a:rPr lang="en-US" sz="2400" err="1">
                <a:solidFill>
                  <a:schemeClr val="tx1"/>
                </a:solidFill>
              </a:rPr>
              <a:t>programmering</a:t>
            </a:r>
            <a:r>
              <a:rPr lang="en-US" sz="2400">
                <a:solidFill>
                  <a:schemeClr val="tx1"/>
                </a:solidFill>
              </a:rPr>
              <a:t>,</a:t>
            </a:r>
          </a:p>
          <a:p>
            <a:pPr marL="457200" lvl="0" indent="-349250" algn="l" rtl="0">
              <a:buClr>
                <a:schemeClr val="dk1"/>
              </a:buClr>
              <a:buSzPct val="105555"/>
              <a:buFont typeface="Arial"/>
              <a:buChar char="•"/>
            </a:pPr>
            <a:r>
              <a:rPr lang="en-US" sz="2400" err="1">
                <a:solidFill>
                  <a:schemeClr val="tx1"/>
                </a:solidFill>
              </a:rPr>
              <a:t>diskutera</a:t>
            </a:r>
            <a:r>
              <a:rPr lang="en-US" sz="2400">
                <a:solidFill>
                  <a:schemeClr val="tx1"/>
                </a:solidFill>
              </a:rPr>
              <a:t> </a:t>
            </a:r>
            <a:r>
              <a:rPr lang="en-US" sz="2400" err="1">
                <a:solidFill>
                  <a:schemeClr val="tx1"/>
                </a:solidFill>
              </a:rPr>
              <a:t>programutveckling</a:t>
            </a:r>
            <a:r>
              <a:rPr lang="en-US" sz="2400">
                <a:solidFill>
                  <a:schemeClr val="tx1"/>
                </a:solidFill>
              </a:rPr>
              <a:t> med </a:t>
            </a:r>
            <a:r>
              <a:rPr lang="en-US" sz="2400" err="1">
                <a:solidFill>
                  <a:schemeClr val="tx1"/>
                </a:solidFill>
              </a:rPr>
              <a:t>experter</a:t>
            </a:r>
            <a:r>
              <a:rPr lang="en-US" sz="2400">
                <a:solidFill>
                  <a:schemeClr val="tx1"/>
                </a:solidFill>
              </a:rPr>
              <a:t>,</a:t>
            </a:r>
          </a:p>
          <a:p>
            <a:pPr marL="457200" marR="0" lvl="0" indent="-34925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5555"/>
              <a:buFont typeface="Arial"/>
              <a:buChar char="•"/>
            </a:pPr>
            <a:r>
              <a:rPr lang="en-US" sz="2400" err="1">
                <a:solidFill>
                  <a:schemeClr val="tx1"/>
                </a:solidFill>
              </a:rPr>
              <a:t>bedöma</a:t>
            </a:r>
            <a:r>
              <a:rPr lang="en-US" sz="2400">
                <a:solidFill>
                  <a:schemeClr val="tx1"/>
                </a:solidFill>
              </a:rPr>
              <a:t> </a:t>
            </a:r>
            <a:r>
              <a:rPr lang="en-US" sz="2400" err="1">
                <a:solidFill>
                  <a:schemeClr val="tx1"/>
                </a:solidFill>
              </a:rPr>
              <a:t>kommersiella</a:t>
            </a:r>
            <a:r>
              <a:rPr lang="en-US" sz="2400">
                <a:solidFill>
                  <a:schemeClr val="tx1"/>
                </a:solidFill>
              </a:rPr>
              <a:t> program.</a:t>
            </a:r>
          </a:p>
        </p:txBody>
      </p:sp>
    </p:spTree>
  </p:cSld>
  <p:clrMapOvr>
    <a:masterClrMapping/>
  </p:clrMapOvr>
  <p:transition spd="slow">
    <p:cut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Shape 128"/>
          <p:cNvSpPr txBox="1">
            <a:spLocks noGrp="1"/>
          </p:cNvSpPr>
          <p:nvPr>
            <p:ph type="title"/>
          </p:nvPr>
        </p:nvSpPr>
        <p:spPr>
          <a:xfrm>
            <a:off x="856060" y="1055432"/>
            <a:ext cx="7429499" cy="604741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0" err="1"/>
              <a:t>Undervisning</a:t>
            </a:r>
            <a:endParaRPr lang="en-US" sz="3600" b="0"/>
          </a:p>
        </p:txBody>
      </p:sp>
      <p:sp>
        <p:nvSpPr>
          <p:cNvPr id="129" name="Shape 129"/>
          <p:cNvSpPr txBox="1">
            <a:spLocks noGrp="1"/>
          </p:cNvSpPr>
          <p:nvPr>
            <p:ph idx="1"/>
          </p:nvPr>
        </p:nvSpPr>
        <p:spPr>
          <a:xfrm>
            <a:off x="856060" y="2249487"/>
            <a:ext cx="7429499" cy="2010766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spAutoFit/>
          </a:bodyPr>
          <a:lstStyle/>
          <a:p>
            <a:pPr marL="457200" indent="-419100" algn="l">
              <a:lnSpc>
                <a:spcPct val="150000"/>
              </a:lnSpc>
              <a:buFont typeface="Arial"/>
              <a:buChar char="•"/>
            </a:pPr>
            <a:r>
              <a:rPr lang="en-US" err="1"/>
              <a:t>Entimmesföreläsningar</a:t>
            </a:r>
            <a:r>
              <a:rPr lang="en-US"/>
              <a:t>. </a:t>
            </a:r>
            <a:r>
              <a:rPr lang="en-US" err="1"/>
              <a:t>Kom</a:t>
            </a:r>
            <a:r>
              <a:rPr lang="en-US"/>
              <a:t> </a:t>
            </a:r>
            <a:r>
              <a:rPr lang="en-US" err="1"/>
              <a:t>förberedd</a:t>
            </a:r>
            <a:r>
              <a:rPr lang="en-US"/>
              <a:t>!</a:t>
            </a:r>
          </a:p>
          <a:p>
            <a:pPr marL="457200" indent="-419100" algn="l">
              <a:lnSpc>
                <a:spcPct val="150000"/>
              </a:lnSpc>
              <a:buFont typeface="Arial"/>
              <a:buChar char="•"/>
            </a:pPr>
            <a:r>
              <a:rPr lang="en-US" err="1"/>
              <a:t>Labbtimmar</a:t>
            </a:r>
            <a:r>
              <a:rPr lang="en-US"/>
              <a:t> - </a:t>
            </a:r>
            <a:r>
              <a:rPr lang="en-US" err="1"/>
              <a:t>handledning</a:t>
            </a:r>
            <a:endParaRPr lang="en-US"/>
          </a:p>
          <a:p>
            <a:pPr marL="457200" indent="-419100" algn="l">
              <a:lnSpc>
                <a:spcPct val="150000"/>
              </a:lnSpc>
              <a:buFont typeface="Arial"/>
              <a:buChar char="•"/>
            </a:pPr>
            <a:r>
              <a:rPr lang="en-US" err="1"/>
              <a:t>Övningstimmar</a:t>
            </a:r>
            <a:r>
              <a:rPr lang="en-US"/>
              <a:t> - </a:t>
            </a:r>
            <a:r>
              <a:rPr lang="en-US" err="1"/>
              <a:t>redovisning</a:t>
            </a:r>
            <a:endParaRPr lang="en-US"/>
          </a:p>
        </p:txBody>
      </p:sp>
    </p:spTree>
  </p:cSld>
  <p:clrMapOvr>
    <a:masterClrMapping/>
  </p:clrMapOvr>
  <p:transition spd="slow">
    <p:cut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Shape 134"/>
          <p:cNvSpPr txBox="1">
            <a:spLocks noGrp="1"/>
          </p:cNvSpPr>
          <p:nvPr>
            <p:ph type="title"/>
          </p:nvPr>
        </p:nvSpPr>
        <p:spPr>
          <a:xfrm>
            <a:off x="1331640" y="332656"/>
            <a:ext cx="6571343" cy="104923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 b="1" i="0" u="none" strike="noStrike" cap="small" baseline="0" err="1">
                <a:solidFill>
                  <a:schemeClr val="tx1">
                    <a:lumMod val="95000"/>
                  </a:schemeClr>
                </a:solidFill>
              </a:rPr>
              <a:t>Vad</a:t>
            </a:r>
            <a:r>
              <a:rPr lang="en-US" sz="4400" b="1" i="0" u="none" strike="noStrike" cap="small" baseline="0">
                <a:solidFill>
                  <a:schemeClr val="tx1">
                    <a:lumMod val="95000"/>
                  </a:schemeClr>
                </a:solidFill>
              </a:rPr>
              <a:t> </a:t>
            </a:r>
            <a:r>
              <a:rPr lang="en-US" sz="4400" b="1" i="0" u="none" strike="noStrike" cap="small" baseline="0" err="1">
                <a:solidFill>
                  <a:schemeClr val="tx1">
                    <a:lumMod val="95000"/>
                  </a:schemeClr>
                </a:solidFill>
              </a:rPr>
              <a:t>ska</a:t>
            </a:r>
            <a:r>
              <a:rPr lang="en-US" sz="4400" b="1" i="0" u="none" strike="noStrike" cap="small" baseline="0">
                <a:solidFill>
                  <a:schemeClr val="tx1">
                    <a:lumMod val="95000"/>
                  </a:schemeClr>
                </a:solidFill>
              </a:rPr>
              <a:t> du </a:t>
            </a:r>
            <a:r>
              <a:rPr lang="en-US" sz="4400" b="1" i="0" u="none" strike="noStrike" cap="small" baseline="0" err="1">
                <a:solidFill>
                  <a:schemeClr val="tx1">
                    <a:lumMod val="95000"/>
                  </a:schemeClr>
                </a:solidFill>
              </a:rPr>
              <a:t>göra</a:t>
            </a:r>
            <a:r>
              <a:rPr lang="en-US" sz="4400" b="1" i="0" u="none" strike="noStrike" cap="small" baseline="0">
                <a:solidFill>
                  <a:schemeClr val="tx1">
                    <a:lumMod val="95000"/>
                  </a:schemeClr>
                </a:solidFill>
              </a:rPr>
              <a:t>?</a:t>
            </a:r>
          </a:p>
        </p:txBody>
      </p:sp>
      <p:sp>
        <p:nvSpPr>
          <p:cNvPr id="135" name="Shape 135"/>
          <p:cNvSpPr txBox="1">
            <a:spLocks noGrp="1"/>
          </p:cNvSpPr>
          <p:nvPr>
            <p:ph idx="1"/>
          </p:nvPr>
        </p:nvSpPr>
        <p:spPr>
          <a:xfrm>
            <a:off x="1403648" y="1700808"/>
            <a:ext cx="6571343" cy="5062884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spAutoFit/>
          </a:bodyPr>
          <a:lstStyle/>
          <a:p>
            <a:pPr marR="0" lvl="0" algn="l" rtl="0">
              <a:lnSpc>
                <a:spcPct val="15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59375"/>
              <a:buFont typeface="Arial"/>
              <a:buNone/>
            </a:pPr>
            <a:r>
              <a:rPr lang="en-US" sz="2400" b="1" i="0" u="none" strike="noStrike" cap="none" baseline="0" err="1">
                <a:solidFill>
                  <a:schemeClr val="tx1"/>
                </a:solidFill>
              </a:rPr>
              <a:t>Laborationer</a:t>
            </a:r>
            <a:r>
              <a:rPr lang="en-US" sz="2400" b="0" i="0" u="none" strike="noStrike" cap="none" baseline="0">
                <a:solidFill>
                  <a:schemeClr val="tx1"/>
                </a:solidFill>
              </a:rPr>
              <a:t> (LAB1; 1,5hp)</a:t>
            </a:r>
          </a:p>
          <a:p>
            <a:pPr marR="0" lvl="0" algn="l" rtl="0">
              <a:lnSpc>
                <a:spcPct val="15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59375"/>
              <a:buFont typeface="Arial"/>
              <a:buNone/>
            </a:pPr>
            <a:r>
              <a:rPr lang="en-US" sz="2400"/>
              <a:t>	</a:t>
            </a:r>
            <a:r>
              <a:rPr lang="en-US" sz="2400" b="0" i="0" u="none" strike="noStrike" cap="none" baseline="0">
                <a:solidFill>
                  <a:schemeClr val="tx1"/>
                </a:solidFill>
              </a:rPr>
              <a:t>Sex </a:t>
            </a:r>
            <a:r>
              <a:rPr lang="en-US" sz="2400" b="0" i="0" u="none" strike="noStrike" cap="none" baseline="0" err="1">
                <a:solidFill>
                  <a:schemeClr val="tx1"/>
                </a:solidFill>
              </a:rPr>
              <a:t>labbar</a:t>
            </a:r>
            <a:r>
              <a:rPr lang="en-US" sz="2400" b="0" i="0" u="none" strike="noStrike" cap="none" baseline="0">
                <a:solidFill>
                  <a:schemeClr val="tx1"/>
                </a:solidFill>
              </a:rPr>
              <a:t>:</a:t>
            </a:r>
            <a:r>
              <a:rPr lang="en-US" sz="2400" b="0" i="0" u="none" strike="noStrike" cap="none">
                <a:solidFill>
                  <a:schemeClr val="tx1"/>
                </a:solidFill>
              </a:rPr>
              <a:t> </a:t>
            </a:r>
            <a:r>
              <a:rPr lang="en-US" sz="2400" b="0" i="0" u="none" strike="noStrike" cap="none" baseline="0">
                <a:solidFill>
                  <a:schemeClr val="tx1"/>
                </a:solidFill>
              </a:rPr>
              <a:t>program &amp;</a:t>
            </a:r>
            <a:r>
              <a:rPr lang="en-US" sz="2400" b="0" i="0" u="none" strike="noStrike" cap="none">
                <a:solidFill>
                  <a:schemeClr val="tx1"/>
                </a:solidFill>
              </a:rPr>
              <a:t> </a:t>
            </a:r>
            <a:r>
              <a:rPr lang="en-US" sz="2400" b="0" i="0" u="none" strike="noStrike" cap="none" baseline="0" err="1">
                <a:solidFill>
                  <a:schemeClr val="tx1"/>
                </a:solidFill>
              </a:rPr>
              <a:t>instuderingsuppgifter</a:t>
            </a:r>
            <a:endParaRPr lang="en-US" sz="2400" b="0" i="0" u="none" strike="noStrike" cap="none" baseline="0">
              <a:solidFill>
                <a:schemeClr val="tx1"/>
              </a:solidFill>
            </a:endParaRPr>
          </a:p>
          <a:p>
            <a:pPr marR="0" lvl="0" algn="l" rtl="0">
              <a:lnSpc>
                <a:spcPct val="15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59375"/>
              <a:buFont typeface="Arial"/>
              <a:buNone/>
            </a:pPr>
            <a:r>
              <a:rPr lang="en-US" sz="2400" b="1" i="0" u="none" strike="noStrike" cap="none" baseline="0" err="1">
                <a:solidFill>
                  <a:schemeClr val="tx1"/>
                </a:solidFill>
              </a:rPr>
              <a:t>Prov</a:t>
            </a:r>
            <a:r>
              <a:rPr lang="en-US" sz="2400" b="0" i="0" u="none" strike="noStrike" cap="none" baseline="0">
                <a:solidFill>
                  <a:schemeClr val="tx1"/>
                </a:solidFill>
              </a:rPr>
              <a:t> (LAB2; 1,5 hp)</a:t>
            </a:r>
          </a:p>
          <a:p>
            <a:pPr marR="0" lvl="0" algn="l" rtl="0">
              <a:lnSpc>
                <a:spcPct val="15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59375"/>
              <a:buFont typeface="Arial"/>
              <a:buNone/>
            </a:pPr>
            <a:r>
              <a:rPr lang="en-US" sz="2400"/>
              <a:t>	</a:t>
            </a:r>
            <a:r>
              <a:rPr lang="en-US" sz="2400" b="0" i="0" u="none" strike="noStrike" cap="none" baseline="0">
                <a:solidFill>
                  <a:schemeClr val="tx1"/>
                </a:solidFill>
              </a:rPr>
              <a:t>Skriftligt </a:t>
            </a:r>
            <a:r>
              <a:rPr lang="en-US" sz="2400" b="0" i="0" u="none" strike="noStrike" cap="none" baseline="0" err="1">
                <a:solidFill>
                  <a:schemeClr val="tx1"/>
                </a:solidFill>
              </a:rPr>
              <a:t>prov</a:t>
            </a:r>
            <a:r>
              <a:rPr lang="en-US" sz="2400" b="0" i="0" u="none" strike="noStrike" cap="none" baseline="0">
                <a:solidFill>
                  <a:schemeClr val="tx1"/>
                </a:solidFill>
              </a:rPr>
              <a:t> </a:t>
            </a:r>
            <a:r>
              <a:rPr lang="en-US" sz="2400" b="0" i="0" u="none" strike="noStrike" cap="none" baseline="0" err="1">
                <a:solidFill>
                  <a:schemeClr val="tx1"/>
                </a:solidFill>
              </a:rPr>
              <a:t>på</a:t>
            </a:r>
            <a:r>
              <a:rPr lang="en-US" sz="2400" b="0" i="0" u="none" strike="noStrike" cap="none" baseline="0">
                <a:solidFill>
                  <a:schemeClr val="tx1"/>
                </a:solidFill>
              </a:rPr>
              <a:t> </a:t>
            </a:r>
            <a:r>
              <a:rPr lang="en-US" sz="2400" b="0" i="0" u="none" strike="noStrike" cap="none" baseline="0" err="1">
                <a:solidFill>
                  <a:schemeClr val="tx1"/>
                </a:solidFill>
              </a:rPr>
              <a:t>grunderna</a:t>
            </a:r>
            <a:endParaRPr lang="en-US" sz="2400" b="0" i="0" u="none" strike="noStrike" cap="none" baseline="0">
              <a:solidFill>
                <a:schemeClr val="tx1"/>
              </a:solidFill>
            </a:endParaRPr>
          </a:p>
          <a:p>
            <a:pPr marR="0" lvl="0" algn="l" rtl="0">
              <a:lnSpc>
                <a:spcPct val="15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59375"/>
              <a:buFont typeface="Arial"/>
              <a:buNone/>
            </a:pPr>
            <a:r>
              <a:rPr lang="en-US" sz="2400" b="1" i="0" u="none" strike="noStrike" cap="none" baseline="0">
                <a:solidFill>
                  <a:schemeClr val="tx1"/>
                </a:solidFill>
              </a:rPr>
              <a:t>P-</a:t>
            </a:r>
            <a:r>
              <a:rPr lang="en-US" sz="2400" b="1" i="0" u="none" strike="noStrike" cap="none" baseline="0" err="1">
                <a:solidFill>
                  <a:schemeClr val="tx1"/>
                </a:solidFill>
              </a:rPr>
              <a:t>uppgift</a:t>
            </a:r>
            <a:r>
              <a:rPr lang="en-US" sz="2400" b="0" i="0" u="none" strike="noStrike" cap="none" baseline="0">
                <a:solidFill>
                  <a:schemeClr val="tx1"/>
                </a:solidFill>
              </a:rPr>
              <a:t> (LAB3; 3p)</a:t>
            </a:r>
          </a:p>
          <a:p>
            <a:pPr marR="0" lvl="0" algn="l" rtl="0">
              <a:lnSpc>
                <a:spcPct val="15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59375"/>
              <a:buFont typeface="Arial"/>
              <a:buNone/>
            </a:pPr>
            <a:r>
              <a:rPr lang="en-US" sz="2400"/>
              <a:t>	</a:t>
            </a:r>
            <a:r>
              <a:rPr lang="sv-SE" sz="2400">
                <a:solidFill>
                  <a:schemeClr val="tx1"/>
                </a:solidFill>
              </a:rPr>
              <a:t>Större individuellt programmeringsprojekt</a:t>
            </a:r>
            <a:endParaRPr lang="en-US" sz="2400" b="0" i="0" u="none" strike="noStrike" cap="none" baseline="0">
              <a:solidFill>
                <a:schemeClr val="tx1"/>
              </a:solidFill>
            </a:endParaRPr>
          </a:p>
          <a:p>
            <a:pPr marL="0" indent="0">
              <a:lnSpc>
                <a:spcPct val="150000"/>
              </a:lnSpc>
              <a:spcBef>
                <a:spcPts val="640"/>
              </a:spcBef>
              <a:buClr>
                <a:schemeClr val="dk1"/>
              </a:buClr>
              <a:buSzPct val="59375"/>
              <a:buNone/>
            </a:pPr>
            <a:r>
              <a:rPr lang="en-US" sz="2400" b="1" err="1">
                <a:solidFill>
                  <a:schemeClr val="tx1"/>
                </a:solidFill>
              </a:rPr>
              <a:t>Webbdel</a:t>
            </a:r>
            <a:r>
              <a:rPr lang="en-US" sz="2400" b="1">
                <a:solidFill>
                  <a:schemeClr val="tx1"/>
                </a:solidFill>
              </a:rPr>
              <a:t> </a:t>
            </a:r>
            <a:r>
              <a:rPr lang="en-US" sz="2400"/>
              <a:t>(LAB4; 2p)</a:t>
            </a:r>
          </a:p>
          <a:p>
            <a:pPr marR="0" lvl="0" algn="l" rtl="0">
              <a:lnSpc>
                <a:spcPct val="15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59375"/>
              <a:buFont typeface="Arial"/>
              <a:buNone/>
            </a:pPr>
            <a:endParaRPr lang="en-US" sz="240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slow">
    <p:cut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360" y="753535"/>
            <a:ext cx="7955280" cy="1091290"/>
          </a:xfrm>
        </p:spPr>
        <p:txBody>
          <a:bodyPr/>
          <a:lstStyle/>
          <a:p>
            <a:r>
              <a:rPr lang="sv-SE"/>
              <a:t>Kursinformation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5576" y="2924944"/>
            <a:ext cx="7772400" cy="1500300"/>
          </a:xfrm>
        </p:spPr>
        <p:txBody>
          <a:bodyPr/>
          <a:lstStyle/>
          <a:p>
            <a:r>
              <a:rPr lang="sv-SE" sz="2400"/>
              <a:t>Se Kurswebben:  </a:t>
            </a:r>
            <a:r>
              <a:rPr lang="sv-SE" sz="2400">
                <a:hlinkClick r:id="rId2"/>
              </a:rPr>
              <a:t>https://www.kth.se/social/course/DD1314/</a:t>
            </a:r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19292993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Shape 157"/>
          <p:cNvSpPr txBox="1">
            <a:spLocks noGrp="1"/>
          </p:cNvSpPr>
          <p:nvPr>
            <p:ph type="title"/>
          </p:nvPr>
        </p:nvSpPr>
        <p:spPr>
          <a:xfrm>
            <a:off x="1443490" y="620688"/>
            <a:ext cx="6571343" cy="104923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 b="1" i="0" u="none" strike="noStrike" cap="small" baseline="0" err="1">
                <a:solidFill>
                  <a:schemeClr val="dk2"/>
                </a:solidFill>
              </a:rPr>
              <a:t>Enklaste</a:t>
            </a:r>
            <a:r>
              <a:rPr lang="en-US" sz="4400" b="1" i="0" u="none" strike="noStrike" cap="small" baseline="0">
                <a:solidFill>
                  <a:schemeClr val="dk2"/>
                </a:solidFill>
              </a:rPr>
              <a:t> </a:t>
            </a:r>
            <a:r>
              <a:rPr lang="en-US" sz="4400" b="1" i="0" u="none" strike="noStrike" cap="small" baseline="0" err="1">
                <a:solidFill>
                  <a:schemeClr val="dk2"/>
                </a:solidFill>
              </a:rPr>
              <a:t>programmet</a:t>
            </a:r>
            <a:endParaRPr lang="en-US" sz="4400" b="1" i="0" u="none" strike="noStrike" cap="small" baseline="0">
              <a:solidFill>
                <a:schemeClr val="dk2"/>
              </a:solidFill>
            </a:endParaRPr>
          </a:p>
        </p:txBody>
      </p:sp>
      <p:sp>
        <p:nvSpPr>
          <p:cNvPr id="158" name="Shape 158"/>
          <p:cNvSpPr txBox="1">
            <a:spLocks noGrp="1"/>
          </p:cNvSpPr>
          <p:nvPr>
            <p:ph idx="1"/>
          </p:nvPr>
        </p:nvSpPr>
        <p:spPr>
          <a:xfrm>
            <a:off x="1443491" y="2015733"/>
            <a:ext cx="6571343" cy="3736367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endParaRPr lang="en-US" sz="2000" b="0" i="0" u="none" strike="noStrike" cap="none" baseline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R="0" lvl="0" algn="l" rtl="0">
              <a:lnSpc>
                <a:spcPct val="9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59375"/>
              <a:buFont typeface="Arial"/>
              <a:buNone/>
            </a:pPr>
            <a:r>
              <a:rPr lang="en-US" sz="2400" b="0" i="0" u="none" strike="noStrike" cap="none" baseline="0" err="1">
                <a:solidFill>
                  <a:schemeClr val="dk1"/>
                </a:solidFill>
              </a:rPr>
              <a:t>En</a:t>
            </a:r>
            <a:r>
              <a:rPr lang="en-US" sz="2400" b="0" i="0" u="none" strike="noStrike" cap="none" baseline="0">
                <a:solidFill>
                  <a:schemeClr val="dk1"/>
                </a:solidFill>
              </a:rPr>
              <a:t> </a:t>
            </a:r>
            <a:r>
              <a:rPr lang="en-US" sz="2400" b="0" i="1" u="none" strike="noStrike" cap="none" baseline="0" err="1">
                <a:solidFill>
                  <a:schemeClr val="dk1"/>
                </a:solidFill>
              </a:rPr>
              <a:t>sats</a:t>
            </a:r>
            <a:r>
              <a:rPr lang="en-US" sz="2400" b="0" i="0" u="none" strike="noStrike" cap="none" baseline="0">
                <a:solidFill>
                  <a:schemeClr val="dk1"/>
                </a:solidFill>
              </a:rPr>
              <a:t> </a:t>
            </a:r>
            <a:r>
              <a:rPr lang="en-US" sz="2400" b="0" i="0" u="none" strike="noStrike" cap="none" baseline="0" err="1">
                <a:solidFill>
                  <a:schemeClr val="dk1"/>
                </a:solidFill>
              </a:rPr>
              <a:t>som</a:t>
            </a:r>
            <a:r>
              <a:rPr lang="en-US" sz="2400" b="0" i="0" u="none" strike="noStrike" cap="none" baseline="0">
                <a:solidFill>
                  <a:schemeClr val="dk1"/>
                </a:solidFill>
              </a:rPr>
              <a:t> </a:t>
            </a:r>
            <a:r>
              <a:rPr lang="en-US" sz="2400" b="0" i="0" u="none" strike="noStrike" cap="none" baseline="0" err="1">
                <a:solidFill>
                  <a:schemeClr val="dk1"/>
                </a:solidFill>
              </a:rPr>
              <a:t>skriver</a:t>
            </a:r>
            <a:r>
              <a:rPr lang="en-US" sz="2400" b="0" i="0" u="none" strike="noStrike" cap="none" baseline="0">
                <a:solidFill>
                  <a:schemeClr val="dk1"/>
                </a:solidFill>
              </a:rPr>
              <a:t> </a:t>
            </a:r>
            <a:r>
              <a:rPr lang="en-US" sz="2400" b="0" i="0" u="none" strike="noStrike" cap="none" baseline="0" err="1">
                <a:solidFill>
                  <a:schemeClr val="dk1"/>
                </a:solidFill>
              </a:rPr>
              <a:t>ut</a:t>
            </a:r>
            <a:r>
              <a:rPr lang="en-US" sz="2400" b="0" i="0" u="none" strike="noStrike" cap="none" baseline="0">
                <a:solidFill>
                  <a:schemeClr val="dk1"/>
                </a:solidFill>
              </a:rPr>
              <a:t> </a:t>
            </a:r>
            <a:r>
              <a:rPr lang="en-US" sz="2400" err="1">
                <a:solidFill>
                  <a:schemeClr val="dk1"/>
                </a:solidFill>
              </a:rPr>
              <a:t>något</a:t>
            </a:r>
            <a:r>
              <a:rPr lang="en-US" sz="2400" b="0" i="0" u="none" strike="noStrike" cap="none" baseline="0">
                <a:solidFill>
                  <a:schemeClr val="dk1"/>
                </a:solidFill>
              </a:rPr>
              <a:t> </a:t>
            </a:r>
            <a:r>
              <a:rPr lang="en-US" sz="2400" b="0" i="0" u="none" strike="noStrike" cap="none" baseline="0" err="1">
                <a:solidFill>
                  <a:schemeClr val="dk1"/>
                </a:solidFill>
              </a:rPr>
              <a:t>på</a:t>
            </a:r>
            <a:r>
              <a:rPr lang="en-US" sz="2400" b="0" i="0" u="none" strike="noStrike" cap="none" baseline="0">
                <a:solidFill>
                  <a:schemeClr val="dk1"/>
                </a:solidFill>
              </a:rPr>
              <a:t> </a:t>
            </a:r>
            <a:r>
              <a:rPr lang="en-US" sz="2400" b="0" i="0" u="none" strike="noStrike" cap="none" baseline="0" err="1">
                <a:solidFill>
                  <a:schemeClr val="dk1"/>
                </a:solidFill>
              </a:rPr>
              <a:t>skärmen</a:t>
            </a:r>
            <a:r>
              <a:rPr lang="en-US" sz="2400" b="0" i="0" u="none" strike="noStrike" cap="none" baseline="0">
                <a:solidFill>
                  <a:schemeClr val="dk1"/>
                </a:solidFill>
              </a:rPr>
              <a:t>.</a:t>
            </a:r>
          </a:p>
          <a:p>
            <a:pPr marR="0" lvl="0" algn="l" rtl="0">
              <a:lnSpc>
                <a:spcPct val="9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59375"/>
              <a:buFont typeface="Arial"/>
              <a:buNone/>
            </a:pPr>
            <a:r>
              <a:rPr lang="en-US" sz="2400" b="0" i="1" u="none" strike="noStrike" cap="none" baseline="0" err="1">
                <a:solidFill>
                  <a:schemeClr val="dk1"/>
                </a:solidFill>
              </a:rPr>
              <a:t>Kommandot</a:t>
            </a:r>
            <a:r>
              <a:rPr lang="en-US" sz="2400" b="0" i="0" u="none" strike="noStrike" cap="none" baseline="0">
                <a:solidFill>
                  <a:schemeClr val="dk1"/>
                </a:solidFill>
              </a:rPr>
              <a:t> </a:t>
            </a:r>
            <a:r>
              <a:rPr lang="en-US" sz="2400" b="0" i="0" u="none" strike="noStrike" cap="none" baseline="0" err="1">
                <a:solidFill>
                  <a:schemeClr val="dk1"/>
                </a:solidFill>
              </a:rPr>
              <a:t>heter</a:t>
            </a:r>
            <a:r>
              <a:rPr lang="en-US" sz="2400" b="0" i="0" u="none" strike="noStrike" cap="none" baseline="0">
                <a:solidFill>
                  <a:schemeClr val="dk1"/>
                </a:solidFill>
              </a:rPr>
              <a:t> print </a:t>
            </a:r>
          </a:p>
          <a:p>
            <a:pPr marR="0" lvl="0" algn="l" rtl="0">
              <a:lnSpc>
                <a:spcPct val="9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59375"/>
              <a:buFont typeface="Arial"/>
              <a:buNone/>
            </a:pPr>
            <a:r>
              <a:rPr lang="en-US" sz="2400" b="0" i="0" u="none" strike="noStrike" cap="none" baseline="0">
                <a:solidFill>
                  <a:schemeClr val="dk1"/>
                </a:solidFill>
                <a:ea typeface="Courier New"/>
                <a:cs typeface="Courier New"/>
                <a:sym typeface="Courier New"/>
              </a:rPr>
              <a:t>PRINT</a:t>
            </a:r>
            <a:r>
              <a:rPr lang="en-US" sz="2400" b="0" i="0" u="none" strike="noStrike" cap="none" baseline="0">
                <a:solidFill>
                  <a:schemeClr val="dk1"/>
                </a:solidFill>
              </a:rPr>
              <a:t> </a:t>
            </a:r>
            <a:r>
              <a:rPr lang="en-US" sz="2400" b="0" i="0" u="none" strike="noStrike" cap="none" baseline="0" err="1">
                <a:solidFill>
                  <a:schemeClr val="dk1"/>
                </a:solidFill>
              </a:rPr>
              <a:t>eller</a:t>
            </a:r>
            <a:r>
              <a:rPr lang="en-US" sz="2400" b="0" i="0" u="none" strike="noStrike" cap="none" baseline="0">
                <a:solidFill>
                  <a:schemeClr val="dk1"/>
                </a:solidFill>
              </a:rPr>
              <a:t> </a:t>
            </a:r>
            <a:r>
              <a:rPr lang="en-US" sz="2400" b="0" i="0" u="none" strike="noStrike" cap="none" baseline="0">
                <a:solidFill>
                  <a:schemeClr val="dk1"/>
                </a:solidFill>
                <a:ea typeface="Courier New"/>
                <a:cs typeface="Courier New"/>
                <a:sym typeface="Courier New"/>
              </a:rPr>
              <a:t>Print</a:t>
            </a:r>
            <a:r>
              <a:rPr lang="en-US" sz="2400" cap="none">
                <a:solidFill>
                  <a:schemeClr val="dk1"/>
                </a:solidFill>
                <a:sym typeface="Courier New"/>
              </a:rPr>
              <a:t> </a:t>
            </a:r>
            <a:r>
              <a:rPr lang="en-US" sz="2400" b="0" i="0" u="none" strike="noStrike" cap="none" baseline="0" err="1">
                <a:solidFill>
                  <a:schemeClr val="dk1"/>
                </a:solidFill>
              </a:rPr>
              <a:t>fungerar</a:t>
            </a:r>
            <a:r>
              <a:rPr lang="en-US" sz="2400" b="0" i="0" u="none" strike="noStrike" cap="none" baseline="0">
                <a:solidFill>
                  <a:schemeClr val="dk1"/>
                </a:solidFill>
              </a:rPr>
              <a:t> </a:t>
            </a:r>
            <a:r>
              <a:rPr lang="en-US" sz="2400" b="0" i="0" u="none" strike="noStrike" cap="none" baseline="0" err="1">
                <a:solidFill>
                  <a:schemeClr val="dk1"/>
                </a:solidFill>
              </a:rPr>
              <a:t>inte</a:t>
            </a:r>
            <a:endParaRPr lang="en-US" sz="2400" b="0" i="0" u="none" strike="noStrike" cap="none" baseline="0">
              <a:solidFill>
                <a:schemeClr val="dk1"/>
              </a:solidFill>
            </a:endParaRPr>
          </a:p>
          <a:p>
            <a:pPr marR="0" lvl="0" algn="l" rtl="0">
              <a:lnSpc>
                <a:spcPct val="9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59375"/>
              <a:buFont typeface="Arial"/>
              <a:buNone/>
            </a:pPr>
            <a:r>
              <a:rPr lang="en-US" sz="2400" b="0" i="0" u="none" strike="noStrike" cap="none" baseline="0" err="1">
                <a:solidFill>
                  <a:schemeClr val="dk1"/>
                </a:solidFill>
              </a:rPr>
              <a:t>Texten</a:t>
            </a:r>
            <a:r>
              <a:rPr lang="en-US" sz="2400" b="0" i="0" u="none" strike="noStrike" cap="none" baseline="0">
                <a:solidFill>
                  <a:schemeClr val="dk1"/>
                </a:solidFill>
              </a:rPr>
              <a:t> "</a:t>
            </a:r>
            <a:r>
              <a:rPr lang="en-US" sz="2400" b="0" i="0" u="none" strike="noStrike" cap="none" baseline="0" err="1">
                <a:solidFill>
                  <a:schemeClr val="dk1"/>
                </a:solidFill>
              </a:rPr>
              <a:t>Hej</a:t>
            </a:r>
            <a:r>
              <a:rPr lang="en-US" sz="2400" b="0" i="0" u="none" strike="noStrike" cap="none" baseline="0">
                <a:solidFill>
                  <a:schemeClr val="dk1"/>
                </a:solidFill>
              </a:rPr>
              <a:t>" </a:t>
            </a:r>
            <a:r>
              <a:rPr lang="en-US" sz="2400" b="0" i="0" u="none" strike="noStrike" cap="none" baseline="0" err="1">
                <a:solidFill>
                  <a:schemeClr val="dk1"/>
                </a:solidFill>
              </a:rPr>
              <a:t>kallas</a:t>
            </a:r>
            <a:r>
              <a:rPr lang="en-US" sz="2400" b="0" i="0" u="none" strike="noStrike" cap="none" baseline="0">
                <a:solidFill>
                  <a:schemeClr val="dk1"/>
                </a:solidFill>
              </a:rPr>
              <a:t> </a:t>
            </a:r>
            <a:r>
              <a:rPr lang="en-US" sz="2400" b="0" i="0" u="none" strike="noStrike" cap="none" baseline="0" err="1">
                <a:solidFill>
                  <a:schemeClr val="dk1"/>
                </a:solidFill>
              </a:rPr>
              <a:t>för</a:t>
            </a:r>
            <a:r>
              <a:rPr lang="en-US" sz="2400" b="0" i="0" u="none" strike="noStrike" cap="none" baseline="0">
                <a:solidFill>
                  <a:schemeClr val="dk1"/>
                </a:solidFill>
              </a:rPr>
              <a:t> </a:t>
            </a:r>
            <a:r>
              <a:rPr lang="en-US" sz="2400" b="0" i="0" u="none" strike="noStrike" cap="none" baseline="0" err="1">
                <a:solidFill>
                  <a:schemeClr val="dk1"/>
                </a:solidFill>
              </a:rPr>
              <a:t>ett</a:t>
            </a:r>
            <a:r>
              <a:rPr lang="en-US" sz="2400" b="0" i="0" u="none" strike="noStrike" cap="none" baseline="0">
                <a:solidFill>
                  <a:schemeClr val="dk1"/>
                </a:solidFill>
              </a:rPr>
              <a:t> </a:t>
            </a:r>
            <a:r>
              <a:rPr lang="en-US" sz="2400" b="0" i="1" u="none" strike="noStrike" cap="none" baseline="0" err="1">
                <a:solidFill>
                  <a:schemeClr val="dk1"/>
                </a:solidFill>
              </a:rPr>
              <a:t>uttryck</a:t>
            </a:r>
            <a:endParaRPr lang="en-US" sz="2400" b="0" i="1" u="none" strike="noStrike" cap="none" baseline="0">
              <a:solidFill>
                <a:schemeClr val="dk1"/>
              </a:solidFill>
            </a:endParaRPr>
          </a:p>
          <a:p>
            <a:pPr marR="0" lvl="0" algn="l" rtl="0">
              <a:lnSpc>
                <a:spcPct val="9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59375"/>
              <a:buFont typeface="Arial"/>
              <a:buNone/>
            </a:pPr>
            <a:endParaRPr lang="en-US" sz="2400" b="0" i="1" u="none" strike="noStrike" cap="none" baseline="0">
              <a:solidFill>
                <a:schemeClr val="dk1"/>
              </a:solidFill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US" sz="2400" b="0" i="1" u="none" strike="noStrike" cap="none" baseline="0" err="1">
                <a:solidFill>
                  <a:schemeClr val="dk1"/>
                </a:solidFill>
                <a:ea typeface="Comic Sans MS"/>
                <a:cs typeface="Comic Sans MS"/>
                <a:sym typeface="Comic Sans MS"/>
              </a:rPr>
              <a:t>sats</a:t>
            </a:r>
            <a:r>
              <a:rPr lang="en-US" sz="2400" b="0" i="1" u="none" strike="noStrike" cap="none" baseline="0">
                <a:solidFill>
                  <a:schemeClr val="dk1"/>
                </a:solidFill>
                <a:ea typeface="Comic Sans MS"/>
                <a:cs typeface="Comic Sans MS"/>
                <a:sym typeface="Comic Sans MS"/>
              </a:rPr>
              <a:t> = statement </a:t>
            </a:r>
          </a:p>
          <a:p>
            <a:pPr marL="0" marR="0" lvl="0" indent="0" algn="l" rtl="0">
              <a:lnSpc>
                <a:spcPct val="9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US" sz="2400" i="1" err="1">
                <a:solidFill>
                  <a:schemeClr val="dk1"/>
                </a:solidFill>
                <a:ea typeface="Comic Sans MS"/>
                <a:cs typeface="Comic Sans MS"/>
                <a:sym typeface="Comic Sans MS"/>
              </a:rPr>
              <a:t>k</a:t>
            </a:r>
            <a:r>
              <a:rPr lang="en-US" sz="2400" b="0" i="1" u="none" strike="noStrike" cap="none" baseline="0" err="1">
                <a:solidFill>
                  <a:schemeClr val="dk1"/>
                </a:solidFill>
                <a:ea typeface="Comic Sans MS"/>
                <a:cs typeface="Comic Sans MS"/>
                <a:sym typeface="Comic Sans MS"/>
              </a:rPr>
              <a:t>ommando</a:t>
            </a:r>
            <a:r>
              <a:rPr lang="en-US" sz="2400" b="0" i="1" u="none" strike="noStrike" cap="none" baseline="0">
                <a:solidFill>
                  <a:schemeClr val="dk1"/>
                </a:solidFill>
                <a:ea typeface="Comic Sans MS"/>
                <a:cs typeface="Comic Sans MS"/>
                <a:sym typeface="Comic Sans MS"/>
              </a:rPr>
              <a:t> = command</a:t>
            </a:r>
          </a:p>
          <a:p>
            <a:pPr marL="0" marR="0" lvl="0" indent="0" algn="l" rtl="0">
              <a:lnSpc>
                <a:spcPct val="9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US" sz="2400" i="1" err="1">
                <a:solidFill>
                  <a:schemeClr val="dk1"/>
                </a:solidFill>
                <a:ea typeface="Comic Sans MS"/>
                <a:cs typeface="Comic Sans MS"/>
                <a:sym typeface="Comic Sans MS"/>
              </a:rPr>
              <a:t>u</a:t>
            </a:r>
            <a:r>
              <a:rPr lang="en-US" sz="2400" b="0" i="1" u="none" strike="noStrike" cap="none" baseline="0" err="1">
                <a:solidFill>
                  <a:schemeClr val="dk1"/>
                </a:solidFill>
                <a:ea typeface="Comic Sans MS"/>
                <a:cs typeface="Comic Sans MS"/>
                <a:sym typeface="Comic Sans MS"/>
              </a:rPr>
              <a:t>ttryck</a:t>
            </a:r>
            <a:r>
              <a:rPr lang="en-US" sz="2400" b="0" i="1" u="none" strike="noStrike" cap="none" baseline="0">
                <a:solidFill>
                  <a:schemeClr val="dk1"/>
                </a:solidFill>
                <a:ea typeface="Comic Sans MS"/>
                <a:cs typeface="Comic Sans MS"/>
                <a:sym typeface="Comic Sans MS"/>
              </a:rPr>
              <a:t> = expression</a:t>
            </a:r>
          </a:p>
        </p:txBody>
      </p:sp>
      <p:sp>
        <p:nvSpPr>
          <p:cNvPr id="159" name="Shape 159"/>
          <p:cNvSpPr/>
          <p:nvPr/>
        </p:nvSpPr>
        <p:spPr>
          <a:xfrm>
            <a:off x="1443490" y="1916832"/>
            <a:ext cx="6571343" cy="523180"/>
          </a:xfrm>
          <a:prstGeom prst="wedgeRectCallout">
            <a:avLst>
              <a:gd name="adj1" fmla="val -20833"/>
              <a:gd name="adj2" fmla="val 62500"/>
            </a:avLst>
          </a:prstGeom>
          <a:solidFill>
            <a:srgbClr val="FFFF99"/>
          </a:solidFill>
          <a:ln w="9525" cap="rnd">
            <a:solidFill>
              <a:schemeClr val="dk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square" lIns="91425" tIns="45700" rIns="91425" bIns="45700" anchor="t" anchorCtr="0">
            <a:spAutoFit/>
          </a:bodyPr>
          <a:lstStyle/>
          <a:p>
            <a:pPr marL="0" marR="0" lvl="0" indent="0" algn="ctr" rtl="0">
              <a:buNone/>
            </a:pPr>
            <a:r>
              <a:rPr lang="en-US" sz="2800" b="0" i="0" u="none" strike="noStrike" cap="none" baseline="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print("Hello</a:t>
            </a:r>
            <a:r>
              <a:rPr lang="en-US" sz="2800" b="0" i="0" u="none" strike="noStrike" cap="none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sweetie</a:t>
            </a:r>
            <a:r>
              <a:rPr lang="en-US" sz="2800" b="0" i="0" u="none" strike="noStrike" cap="none" baseline="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")</a:t>
            </a:r>
          </a:p>
        </p:txBody>
      </p:sp>
    </p:spTree>
  </p:cSld>
  <p:clrMapOvr>
    <a:masterClrMapping/>
  </p:clrMapOvr>
  <p:transition spd="slow">
    <p:cut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Shape 16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 b="1" i="0" u="none" strike="noStrike" cap="small" baseline="0">
                <a:solidFill>
                  <a:schemeClr val="dk2"/>
                </a:solidFill>
              </a:rPr>
              <a:t>Variabler</a:t>
            </a:r>
          </a:p>
        </p:txBody>
      </p:sp>
      <p:sp>
        <p:nvSpPr>
          <p:cNvPr id="166" name="Shape 166"/>
          <p:cNvSpPr txBox="1">
            <a:spLocks noGrp="1"/>
          </p:cNvSpPr>
          <p:nvPr>
            <p:ph idx="1"/>
          </p:nvPr>
        </p:nvSpPr>
        <p:spPr>
          <a:xfrm>
            <a:off x="467545" y="2015733"/>
            <a:ext cx="8352928" cy="2803804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spAutoFit/>
          </a:bodyPr>
          <a:lstStyle/>
          <a:p>
            <a:pPr marR="0" lvl="0" algn="l" rtl="0">
              <a:lnSpc>
                <a:spcPct val="9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59375"/>
              <a:buFont typeface="Arial"/>
              <a:buNone/>
            </a:pPr>
            <a:r>
              <a:rPr lang="en-US" sz="2400" b="1" i="0" u="none" strike="noStrike" cap="none" baseline="0" err="1">
                <a:solidFill>
                  <a:schemeClr val="dk1"/>
                </a:solidFill>
              </a:rPr>
              <a:t>Variabler</a:t>
            </a:r>
            <a:r>
              <a:rPr lang="en-US" sz="2400">
                <a:solidFill>
                  <a:schemeClr val="dk1"/>
                </a:solidFill>
              </a:rPr>
              <a:t> - </a:t>
            </a:r>
            <a:r>
              <a:rPr lang="en-US" sz="2400" b="0" i="0" u="none" strike="noStrike" cap="none" baseline="0" err="1">
                <a:solidFill>
                  <a:schemeClr val="dk1"/>
                </a:solidFill>
              </a:rPr>
              <a:t>lagrar</a:t>
            </a:r>
            <a:r>
              <a:rPr lang="en-US" sz="2400" b="0" i="0" u="none" strike="noStrike" cap="none" baseline="0">
                <a:solidFill>
                  <a:schemeClr val="dk1"/>
                </a:solidFill>
              </a:rPr>
              <a:t> data </a:t>
            </a:r>
            <a:r>
              <a:rPr lang="en-US" sz="2400" b="0" i="0" u="none" strike="noStrike" cap="none" baseline="0" err="1">
                <a:solidFill>
                  <a:schemeClr val="dk1"/>
                </a:solidFill>
              </a:rPr>
              <a:t>i</a:t>
            </a:r>
            <a:r>
              <a:rPr lang="en-US" sz="2400" b="0" i="0" u="none" strike="noStrike" cap="none" baseline="0">
                <a:solidFill>
                  <a:schemeClr val="dk1"/>
                </a:solidFill>
              </a:rPr>
              <a:t> </a:t>
            </a:r>
            <a:r>
              <a:rPr lang="en-US" sz="2400" b="0" i="0" u="none" strike="noStrike" cap="none" baseline="0" err="1">
                <a:solidFill>
                  <a:schemeClr val="dk1"/>
                </a:solidFill>
              </a:rPr>
              <a:t>programmet</a:t>
            </a:r>
            <a:r>
              <a:rPr lang="en-US" sz="2400" b="0" i="0" u="none" strike="noStrike" cap="none" baseline="0">
                <a:solidFill>
                  <a:schemeClr val="dk1"/>
                </a:solidFill>
              </a:rPr>
              <a:t>.</a:t>
            </a:r>
          </a:p>
          <a:p>
            <a:pPr marR="0" lvl="0" algn="l" rtl="0">
              <a:lnSpc>
                <a:spcPct val="9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59375"/>
              <a:buFont typeface="Arial"/>
              <a:buNone/>
            </a:pPr>
            <a:endParaRPr lang="en-US" sz="2400" b="1" i="0" u="none" strike="noStrike" cap="none" baseline="0">
              <a:solidFill>
                <a:schemeClr val="dk1"/>
              </a:solidFill>
            </a:endParaRPr>
          </a:p>
          <a:p>
            <a:pPr marR="0" lvl="0" algn="l" rtl="0">
              <a:lnSpc>
                <a:spcPct val="9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59375"/>
              <a:buFont typeface="Arial"/>
              <a:buNone/>
            </a:pPr>
            <a:r>
              <a:rPr lang="en-US" sz="2400" b="1" u="none" strike="noStrike" cap="none" baseline="0" err="1">
                <a:solidFill>
                  <a:schemeClr val="dk1"/>
                </a:solidFill>
              </a:rPr>
              <a:t>Variabelnamn</a:t>
            </a:r>
            <a:r>
              <a:rPr lang="en-US" sz="2400" b="1">
                <a:solidFill>
                  <a:schemeClr val="dk1"/>
                </a:solidFill>
              </a:rPr>
              <a:t> </a:t>
            </a:r>
            <a:r>
              <a:rPr lang="en-US" sz="2400" b="1" err="1">
                <a:solidFill>
                  <a:schemeClr val="dk1"/>
                </a:solidFill>
              </a:rPr>
              <a:t>får</a:t>
            </a:r>
            <a:r>
              <a:rPr lang="en-US" sz="2400" b="1">
                <a:solidFill>
                  <a:schemeClr val="dk1"/>
                </a:solidFill>
              </a:rPr>
              <a:t> </a:t>
            </a:r>
            <a:r>
              <a:rPr lang="en-US" sz="2400" b="1" err="1">
                <a:solidFill>
                  <a:schemeClr val="dk1"/>
                </a:solidFill>
              </a:rPr>
              <a:t>innehålla</a:t>
            </a:r>
            <a:r>
              <a:rPr lang="en-US" sz="2400" b="1">
                <a:solidFill>
                  <a:schemeClr val="dk1"/>
                </a:solidFill>
              </a:rPr>
              <a:t> </a:t>
            </a:r>
            <a:r>
              <a:rPr lang="en-US" sz="2400" b="1" err="1">
                <a:solidFill>
                  <a:schemeClr val="dk1"/>
                </a:solidFill>
              </a:rPr>
              <a:t>bokstäver</a:t>
            </a:r>
            <a:r>
              <a:rPr lang="en-US" sz="2400" b="1">
                <a:solidFill>
                  <a:schemeClr val="dk1"/>
                </a:solidFill>
              </a:rPr>
              <a:t>, </a:t>
            </a:r>
            <a:r>
              <a:rPr lang="en-US" sz="2400" b="1" err="1">
                <a:solidFill>
                  <a:schemeClr val="dk1"/>
                </a:solidFill>
              </a:rPr>
              <a:t>siffor</a:t>
            </a:r>
            <a:r>
              <a:rPr lang="en-US" sz="2400" b="1">
                <a:solidFill>
                  <a:schemeClr val="dk1"/>
                </a:solidFill>
              </a:rPr>
              <a:t> </a:t>
            </a:r>
            <a:r>
              <a:rPr lang="en-US" sz="2400" b="1" err="1">
                <a:solidFill>
                  <a:schemeClr val="dk1"/>
                </a:solidFill>
              </a:rPr>
              <a:t>och</a:t>
            </a:r>
            <a:r>
              <a:rPr lang="en-US" sz="2400" b="1">
                <a:solidFill>
                  <a:schemeClr val="dk1"/>
                </a:solidFill>
              </a:rPr>
              <a:t> _ (</a:t>
            </a:r>
            <a:r>
              <a:rPr lang="en-US" sz="2400" b="1" err="1">
                <a:solidFill>
                  <a:schemeClr val="dk1"/>
                </a:solidFill>
              </a:rPr>
              <a:t>understreck</a:t>
            </a:r>
            <a:r>
              <a:rPr lang="en-US" sz="2400" b="1">
                <a:solidFill>
                  <a:schemeClr val="dk1"/>
                </a:solidFill>
              </a:rPr>
              <a:t>). </a:t>
            </a:r>
            <a:r>
              <a:rPr lang="en-US" sz="2400" b="1" err="1">
                <a:solidFill>
                  <a:schemeClr val="dk1"/>
                </a:solidFill>
              </a:rPr>
              <a:t>Exempel</a:t>
            </a:r>
            <a:r>
              <a:rPr lang="en-US" sz="2400" b="1">
                <a:solidFill>
                  <a:schemeClr val="dk1"/>
                </a:solidFill>
              </a:rPr>
              <a:t>:</a:t>
            </a:r>
          </a:p>
          <a:p>
            <a:pPr marR="0" lvl="0" algn="l" rtl="0">
              <a:lnSpc>
                <a:spcPct val="9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59375"/>
              <a:buFont typeface="Arial"/>
              <a:buNone/>
            </a:pPr>
            <a:r>
              <a:rPr lang="en-US" sz="2400" err="1">
                <a:solidFill>
                  <a:schemeClr val="dk1"/>
                </a:solidFill>
                <a:latin typeface="Courier New" pitchFamily="49" charset="0"/>
                <a:cs typeface="Courier New" pitchFamily="49" charset="0"/>
              </a:rPr>
              <a:t>antal</a:t>
            </a:r>
            <a:r>
              <a:rPr lang="en-US" sz="2400">
                <a:solidFill>
                  <a:schemeClr val="dk1"/>
                </a:solidFill>
                <a:latin typeface="Courier New" pitchFamily="49" charset="0"/>
                <a:cs typeface="Courier New" pitchFamily="49" charset="0"/>
              </a:rPr>
              <a:t>, vikt2, </a:t>
            </a:r>
            <a:r>
              <a:rPr lang="en-US" sz="2400" err="1">
                <a:solidFill>
                  <a:schemeClr val="dk1"/>
                </a:solidFill>
                <a:latin typeface="Courier New" pitchFamily="49" charset="0"/>
                <a:cs typeface="Courier New" pitchFamily="49" charset="0"/>
              </a:rPr>
              <a:t>bioBiljetter</a:t>
            </a:r>
            <a:r>
              <a:rPr lang="en-US" sz="2400">
                <a:solidFill>
                  <a:schemeClr val="dk1"/>
                </a:solidFill>
                <a:latin typeface="Courier New" pitchFamily="49" charset="0"/>
                <a:cs typeface="Courier New" pitchFamily="49" charset="0"/>
              </a:rPr>
              <a:t>, </a:t>
            </a:r>
            <a:r>
              <a:rPr lang="en-US" sz="2400" err="1">
                <a:solidFill>
                  <a:schemeClr val="dk1"/>
                </a:solidFill>
                <a:latin typeface="Courier New" pitchFamily="49" charset="0"/>
                <a:cs typeface="Courier New" pitchFamily="49" charset="0"/>
              </a:rPr>
              <a:t>serie_mördare</a:t>
            </a:r>
            <a:r>
              <a:rPr lang="en-US" sz="2400">
                <a:solidFill>
                  <a:schemeClr val="dk1"/>
                </a:solidFill>
                <a:latin typeface="Courier New" pitchFamily="49" charset="0"/>
                <a:cs typeface="Courier New" pitchFamily="49" charset="0"/>
              </a:rPr>
              <a:t> </a:t>
            </a:r>
            <a:endParaRPr lang="en-US" sz="2400" i="0" u="none" strike="noStrike" cap="none" baseline="0">
              <a:solidFill>
                <a:schemeClr val="dk1"/>
              </a:solidFill>
              <a:latin typeface="Courier New" pitchFamily="49" charset="0"/>
              <a:cs typeface="Courier New" pitchFamily="49" charset="0"/>
            </a:endParaRPr>
          </a:p>
          <a:p>
            <a:pPr lvl="0">
              <a:lnSpc>
                <a:spcPct val="90000"/>
              </a:lnSpc>
              <a:spcBef>
                <a:spcPts val="640"/>
              </a:spcBef>
              <a:buClr>
                <a:schemeClr val="dk1"/>
              </a:buClr>
              <a:buSzPct val="25000"/>
            </a:pPr>
            <a:endParaRPr lang="sv-SE" sz="2400" b="1">
              <a:solidFill>
                <a:schemeClr val="dk1"/>
              </a:solidFill>
              <a:ea typeface="Comic Sans MS"/>
              <a:cs typeface="Comic Sans MS"/>
            </a:endParaRPr>
          </a:p>
          <a:p>
            <a:pPr lvl="0">
              <a:lnSpc>
                <a:spcPct val="90000"/>
              </a:lnSpc>
              <a:spcBef>
                <a:spcPts val="640"/>
              </a:spcBef>
              <a:buClr>
                <a:schemeClr val="dk1"/>
              </a:buClr>
              <a:buSzPct val="25000"/>
            </a:pPr>
            <a:endParaRPr lang="sv-SE" sz="2400" b="0" i="0" u="none" strike="noStrike" cap="none" baseline="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</p:spTree>
  </p:cSld>
  <p:clrMapOvr>
    <a:masterClrMapping/>
  </p:clrMapOvr>
  <p:transition spd="slow">
    <p:cut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Tilldelning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 b="1">
                <a:solidFill>
                  <a:schemeClr val="dk1"/>
                </a:solidFill>
                <a:ea typeface="Comic Sans MS"/>
                <a:cs typeface="Comic Sans MS"/>
              </a:rPr>
              <a:t>Tilldelning: </a:t>
            </a:r>
            <a:r>
              <a:rPr lang="sv-SE">
                <a:solidFill>
                  <a:schemeClr val="dk1"/>
                </a:solidFill>
                <a:ea typeface="Comic Sans MS"/>
                <a:cs typeface="Comic Sans MS"/>
              </a:rPr>
              <a:t>ger variabeln värde och typ</a:t>
            </a:r>
          </a:p>
          <a:p>
            <a:endParaRPr lang="sv-SE"/>
          </a:p>
        </p:txBody>
      </p:sp>
      <p:sp>
        <p:nvSpPr>
          <p:cNvPr id="4" name="Rektangel 3"/>
          <p:cNvSpPr/>
          <p:nvPr/>
        </p:nvSpPr>
        <p:spPr>
          <a:xfrm>
            <a:off x="1691680" y="5180114"/>
            <a:ext cx="1951175" cy="2862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90000"/>
              </a:lnSpc>
              <a:spcBef>
                <a:spcPts val="640"/>
              </a:spcBef>
              <a:buClr>
                <a:schemeClr val="dk1"/>
              </a:buClr>
              <a:buSzPct val="25000"/>
            </a:pPr>
            <a:r>
              <a:rPr lang="en-US" i="1" err="1">
                <a:solidFill>
                  <a:schemeClr val="dk1"/>
                </a:solidFill>
                <a:ea typeface="Comic Sans MS"/>
                <a:cs typeface="Comic Sans MS"/>
                <a:sym typeface="Comic Sans MS"/>
              </a:rPr>
              <a:t>tilldelning</a:t>
            </a:r>
            <a:r>
              <a:rPr lang="en-US" i="1">
                <a:solidFill>
                  <a:schemeClr val="dk1"/>
                </a:solidFill>
                <a:ea typeface="Comic Sans MS"/>
                <a:cs typeface="Comic Sans MS"/>
                <a:sym typeface="Comic Sans MS"/>
              </a:rPr>
              <a:t>=assignment</a:t>
            </a:r>
          </a:p>
        </p:txBody>
      </p:sp>
      <p:sp>
        <p:nvSpPr>
          <p:cNvPr id="5" name="Shape 167"/>
          <p:cNvSpPr/>
          <p:nvPr/>
        </p:nvSpPr>
        <p:spPr>
          <a:xfrm>
            <a:off x="1691680" y="2805807"/>
            <a:ext cx="4695868" cy="461624"/>
          </a:xfrm>
          <a:prstGeom prst="rect">
            <a:avLst/>
          </a:prstGeom>
          <a:solidFill>
            <a:srgbClr val="FFFF99"/>
          </a:solidFill>
          <a:ln w="9525" cap="rnd">
            <a:solidFill>
              <a:schemeClr val="dk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square" lIns="91425" tIns="45700" rIns="91425" bIns="45700" anchor="ctr" anchorCtr="0">
            <a:spAutoFit/>
          </a:bodyPr>
          <a:lstStyle/>
          <a:p>
            <a:pPr marL="0" marR="0" lvl="0" indent="0" rtl="0">
              <a:buNone/>
            </a:pPr>
            <a:r>
              <a:rPr lang="en-US" sz="2400" err="1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antal</a:t>
            </a:r>
            <a:r>
              <a:rPr lang="en-US" sz="2400" b="0" i="0" u="none" strike="noStrike" cap="none" baseline="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= </a:t>
            </a:r>
            <a:r>
              <a:rPr lang="en-US" sz="24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225</a:t>
            </a:r>
            <a:endParaRPr lang="en-US" sz="2400" b="0" i="0" u="none" strike="noStrike" cap="none" baseline="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6" name="Shape 168"/>
          <p:cNvSpPr/>
          <p:nvPr/>
        </p:nvSpPr>
        <p:spPr>
          <a:xfrm>
            <a:off x="5446713" y="4888461"/>
            <a:ext cx="3240087" cy="1214437"/>
          </a:xfrm>
          <a:prstGeom prst="cube">
            <a:avLst>
              <a:gd name="adj" fmla="val 25000"/>
            </a:avLst>
          </a:prstGeom>
          <a:solidFill>
            <a:schemeClr val="accent1">
              <a:alpha val="0"/>
            </a:schemeClr>
          </a:solidFill>
          <a:ln w="9525" cap="rnd">
            <a:solidFill>
              <a:schemeClr val="dk1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spAutoFit/>
          </a:bodyPr>
          <a:lstStyle/>
          <a:p>
            <a:endParaRPr/>
          </a:p>
        </p:txBody>
      </p:sp>
      <p:cxnSp>
        <p:nvCxnSpPr>
          <p:cNvPr id="7" name="Shape 170"/>
          <p:cNvCxnSpPr/>
          <p:nvPr/>
        </p:nvCxnSpPr>
        <p:spPr>
          <a:xfrm>
            <a:off x="5724525" y="4868862"/>
            <a:ext cx="0" cy="936624"/>
          </a:xfrm>
          <a:prstGeom prst="straightConnector1">
            <a:avLst/>
          </a:prstGeom>
          <a:noFill/>
          <a:ln w="9525" cap="rnd">
            <a:solidFill>
              <a:schemeClr val="dk1"/>
            </a:solidFill>
            <a:prstDash val="solid"/>
            <a:miter/>
            <a:headEnd type="none" w="med" len="med"/>
            <a:tailEnd type="none" w="med" len="med"/>
          </a:ln>
        </p:spPr>
      </p:cxnSp>
      <p:cxnSp>
        <p:nvCxnSpPr>
          <p:cNvPr id="8" name="Shape 171"/>
          <p:cNvCxnSpPr/>
          <p:nvPr/>
        </p:nvCxnSpPr>
        <p:spPr>
          <a:xfrm rot="10800000">
            <a:off x="5724524" y="5805487"/>
            <a:ext cx="2951161" cy="0"/>
          </a:xfrm>
          <a:prstGeom prst="straightConnector1">
            <a:avLst/>
          </a:prstGeom>
          <a:noFill/>
          <a:ln w="9525" cap="rnd">
            <a:solidFill>
              <a:schemeClr val="dk1"/>
            </a:solidFill>
            <a:prstDash val="solid"/>
            <a:miter/>
            <a:headEnd type="none" w="med" len="med"/>
            <a:tailEnd type="none" w="med" len="med"/>
          </a:ln>
        </p:spPr>
      </p:cxnSp>
      <p:cxnSp>
        <p:nvCxnSpPr>
          <p:cNvPr id="9" name="Shape 172"/>
          <p:cNvCxnSpPr/>
          <p:nvPr/>
        </p:nvCxnSpPr>
        <p:spPr>
          <a:xfrm rot="10800000" flipH="1">
            <a:off x="5435600" y="5805486"/>
            <a:ext cx="288925" cy="287337"/>
          </a:xfrm>
          <a:prstGeom prst="straightConnector1">
            <a:avLst/>
          </a:prstGeom>
          <a:noFill/>
          <a:ln w="9525" cap="rnd">
            <a:solidFill>
              <a:schemeClr val="dk1"/>
            </a:solidFill>
            <a:prstDash val="solid"/>
            <a:miter/>
            <a:headEnd type="none" w="med" len="med"/>
            <a:tailEnd type="none" w="med" len="med"/>
          </a:ln>
        </p:spPr>
      </p:cxnSp>
      <p:sp>
        <p:nvSpPr>
          <p:cNvPr id="10" name="Shape 173"/>
          <p:cNvSpPr/>
          <p:nvPr/>
        </p:nvSpPr>
        <p:spPr>
          <a:xfrm>
            <a:off x="5735639" y="5495679"/>
            <a:ext cx="2580777" cy="584735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spAutoFit/>
          </a:bodyPr>
          <a:lstStyle/>
          <a:p>
            <a:pPr marL="0" marR="0" lvl="0" indent="0" algn="l" rtl="0">
              <a:buNone/>
            </a:pPr>
            <a:r>
              <a:rPr lang="en-US" sz="3200" b="1">
                <a:solidFill>
                  <a:schemeClr val="dk1"/>
                </a:solidFill>
              </a:rPr>
              <a:t>225        </a:t>
            </a:r>
            <a:r>
              <a:rPr lang="en-US" sz="3200" b="1" err="1">
                <a:solidFill>
                  <a:schemeClr val="dk1"/>
                </a:solidFill>
              </a:rPr>
              <a:t>int</a:t>
            </a:r>
            <a:r>
              <a:rPr lang="en-US" sz="3200" b="1">
                <a:solidFill>
                  <a:schemeClr val="dk1"/>
                </a:solidFill>
              </a:rPr>
              <a:t>   </a:t>
            </a:r>
            <a:endParaRPr lang="en-US" sz="3200" b="1" i="0" u="none" strike="noStrike" cap="none" baseline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Shape 169"/>
          <p:cNvSpPr/>
          <p:nvPr/>
        </p:nvSpPr>
        <p:spPr>
          <a:xfrm>
            <a:off x="5735640" y="4771609"/>
            <a:ext cx="1800436" cy="584735"/>
          </a:xfrm>
          <a:prstGeom prst="rect">
            <a:avLst/>
          </a:prstGeom>
          <a:noFill/>
          <a:ln w="9525" cap="rnd">
            <a:noFill/>
            <a:prstDash val="solid"/>
            <a:miter/>
            <a:headEnd type="none" w="med" len="med"/>
            <a:tailEnd type="none" w="med" len="med"/>
          </a:ln>
        </p:spPr>
        <p:txBody>
          <a:bodyPr wrap="square" lIns="91425" tIns="45700" rIns="91425" bIns="45700" anchor="t" anchorCtr="0">
            <a:spAutoFit/>
            <a:scene3d>
              <a:camera prst="orthographicFront"/>
              <a:lightRig rig="threePt" dir="t">
                <a:rot lat="0" lon="0" rev="1200000"/>
              </a:lightRig>
            </a:scene3d>
          </a:bodyPr>
          <a:lstStyle/>
          <a:p>
            <a:r>
              <a:rPr lang="sv-SE" sz="3200" i="1">
                <a:latin typeface="Vijaya" panose="020B0604020202020204" pitchFamily="34" charset="0"/>
                <a:cs typeface="Vijaya" panose="020B0604020202020204" pitchFamily="34" charset="0"/>
              </a:rPr>
              <a:t>antal</a:t>
            </a:r>
            <a:endParaRPr sz="3200" i="1">
              <a:latin typeface="Vijaya" panose="020B0604020202020204" pitchFamily="34" charset="0"/>
              <a:cs typeface="Vijay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215020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Shape 16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 b="1" i="0" u="none" strike="noStrike" cap="small" baseline="0" err="1">
                <a:solidFill>
                  <a:schemeClr val="dk2"/>
                </a:solidFill>
              </a:rPr>
              <a:t>Typer</a:t>
            </a:r>
            <a:endParaRPr lang="en-US" sz="4400" b="1" i="0" u="none" strike="noStrike" cap="small" baseline="0">
              <a:solidFill>
                <a:schemeClr val="dk2"/>
              </a:solidFill>
            </a:endParaRPr>
          </a:p>
        </p:txBody>
      </p:sp>
      <p:sp>
        <p:nvSpPr>
          <p:cNvPr id="166" name="Shape 166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spAutoFit/>
          </a:bodyPr>
          <a:lstStyle/>
          <a:p>
            <a:pPr marR="0" lvl="0" algn="l" rtl="0">
              <a:lnSpc>
                <a:spcPct val="9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59375"/>
              <a:buFont typeface="Arial"/>
              <a:buNone/>
            </a:pPr>
            <a:r>
              <a:rPr lang="sv-SE" sz="2400" i="0" u="none" strike="noStrike" cap="none" baseline="0">
                <a:solidFill>
                  <a:schemeClr val="dk1"/>
                </a:solidFill>
              </a:rPr>
              <a:t>Varje variabel har en typ, t ex </a:t>
            </a:r>
          </a:p>
          <a:p>
            <a:pPr lvl="0">
              <a:lnSpc>
                <a:spcPct val="90000"/>
              </a:lnSpc>
              <a:spcBef>
                <a:spcPts val="640"/>
              </a:spcBef>
              <a:buClr>
                <a:schemeClr val="dk1"/>
              </a:buClr>
              <a:buSzPct val="25000"/>
            </a:pPr>
            <a:endParaRPr lang="sv-SE" sz="32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lvl="0">
              <a:lnSpc>
                <a:spcPct val="90000"/>
              </a:lnSpc>
              <a:spcBef>
                <a:spcPts val="640"/>
              </a:spcBef>
              <a:buClr>
                <a:schemeClr val="dk1"/>
              </a:buClr>
              <a:buSzPct val="25000"/>
            </a:pPr>
            <a:endParaRPr lang="en-US" sz="3200" b="0" i="0" u="none" strike="noStrike" cap="none" baseline="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804329"/>
              </p:ext>
            </p:extLst>
          </p:nvPr>
        </p:nvGraphicFramePr>
        <p:xfrm>
          <a:off x="683568" y="2492896"/>
          <a:ext cx="7776864" cy="2286000"/>
        </p:xfrm>
        <a:graphic>
          <a:graphicData uri="http://schemas.openxmlformats.org/drawingml/2006/table">
            <a:tbl>
              <a:tblPr firstRow="1" bandRow="1">
                <a:tableStyleId>{0A383D2A-805A-49BD-9C3E-BC29B6B32964}</a:tableStyleId>
              </a:tblPr>
              <a:tblGrid>
                <a:gridCol w="25922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922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9228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sv-SE" sz="2400" b="1"/>
                        <a:t>namn</a:t>
                      </a:r>
                      <a:endParaRPr lang="en-US" sz="24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2400" b="1"/>
                        <a:t>innebörd</a:t>
                      </a:r>
                      <a:endParaRPr lang="en-US" sz="24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2400" b="1"/>
                        <a:t>exempel</a:t>
                      </a:r>
                      <a:endParaRPr lang="en-US" sz="2400" b="1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sv-SE" sz="2400" err="1">
                          <a:latin typeface="Courier New" pitchFamily="49" charset="0"/>
                          <a:cs typeface="Courier New" pitchFamily="49" charset="0"/>
                        </a:rPr>
                        <a:t>int</a:t>
                      </a:r>
                      <a:endParaRPr lang="en-US" sz="240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2400"/>
                        <a:t>heltal</a:t>
                      </a:r>
                      <a:endParaRPr lang="en-US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2400"/>
                        <a:t>5   -239769</a:t>
                      </a:r>
                      <a:endParaRPr lang="en-US" sz="24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sv-SE" sz="2400">
                          <a:latin typeface="Courier New" pitchFamily="49" charset="0"/>
                          <a:cs typeface="Courier New" pitchFamily="49" charset="0"/>
                        </a:rPr>
                        <a:t>float</a:t>
                      </a:r>
                      <a:endParaRPr lang="en-US" sz="240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2400"/>
                        <a:t>flyttal</a:t>
                      </a:r>
                      <a:endParaRPr lang="en-US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2400"/>
                        <a:t>3.14   4e-3</a:t>
                      </a:r>
                      <a:endParaRPr lang="en-US" sz="24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sv-SE" sz="2400" err="1">
                          <a:latin typeface="Courier New" pitchFamily="49" charset="0"/>
                          <a:cs typeface="Courier New" pitchFamily="49" charset="0"/>
                        </a:rPr>
                        <a:t>bool</a:t>
                      </a:r>
                      <a:endParaRPr lang="en-US" sz="240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2400"/>
                        <a:t>villkorsvärde</a:t>
                      </a:r>
                      <a:endParaRPr lang="en-US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2400" err="1"/>
                        <a:t>True</a:t>
                      </a:r>
                      <a:r>
                        <a:rPr lang="sv-SE" sz="2400" baseline="0"/>
                        <a:t>  </a:t>
                      </a:r>
                      <a:r>
                        <a:rPr lang="sv-SE" sz="2400" baseline="0" err="1"/>
                        <a:t>False</a:t>
                      </a:r>
                      <a:endParaRPr lang="en-US" sz="24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sv-SE" sz="2400" err="1">
                          <a:latin typeface="Courier New" pitchFamily="49" charset="0"/>
                          <a:cs typeface="Courier New" pitchFamily="49" charset="0"/>
                        </a:rPr>
                        <a:t>str</a:t>
                      </a:r>
                      <a:endParaRPr lang="en-US" sz="240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2400"/>
                        <a:t>sträng</a:t>
                      </a:r>
                      <a:endParaRPr lang="en-US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2400"/>
                        <a:t>"eld"  "12"</a:t>
                      </a:r>
                      <a:endParaRPr lang="en-US" sz="24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55166099"/>
      </p:ext>
    </p:extLst>
  </p:cSld>
  <p:clrMapOvr>
    <a:masterClrMapping/>
  </p:clrMapOvr>
  <p:transition spd="slow">
    <p:cut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vilken typ?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sv-SE"/>
              <a:t>Du kan kontrollera vilken typ din variabel har:</a:t>
            </a:r>
          </a:p>
          <a:p>
            <a:pPr marL="0" indent="0">
              <a:buNone/>
            </a:pPr>
            <a:r>
              <a:rPr lang="sv-SE"/>
              <a:t>    </a:t>
            </a:r>
            <a:r>
              <a:rPr lang="sv-SE">
                <a:latin typeface="Courier New" panose="02070309020205020404" pitchFamily="49" charset="0"/>
                <a:cs typeface="Courier New" panose="02070309020205020404" pitchFamily="49" charset="0"/>
              </a:rPr>
              <a:t>type(x)</a:t>
            </a:r>
          </a:p>
        </p:txBody>
      </p:sp>
    </p:spTree>
    <p:extLst>
      <p:ext uri="{BB962C8B-B14F-4D97-AF65-F5344CB8AC3E}">
        <p14:creationId xmlns:p14="http://schemas.microsoft.com/office/powerpoint/2010/main" val="195247884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Shape 179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b="1" i="0" u="none" strike="noStrike" cap="small" baseline="0">
                <a:solidFill>
                  <a:schemeClr val="dk2"/>
                </a:solidFill>
              </a:rPr>
              <a:t>Reserverade ord</a:t>
            </a:r>
          </a:p>
        </p:txBody>
      </p:sp>
      <p:sp>
        <p:nvSpPr>
          <p:cNvPr id="180" name="Shape 180"/>
          <p:cNvSpPr txBox="1">
            <a:spLocks noGrp="1"/>
          </p:cNvSpPr>
          <p:nvPr>
            <p:ph type="body" idx="1"/>
          </p:nvPr>
        </p:nvSpPr>
        <p:spPr>
          <a:xfrm>
            <a:off x="268675" y="1628800"/>
            <a:ext cx="8893175" cy="5050573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US" sz="2400" b="0" i="0" u="none" strike="noStrike" cap="none" baseline="0" err="1">
                <a:solidFill>
                  <a:schemeClr val="dk1"/>
                </a:solidFill>
              </a:rPr>
              <a:t>Följande</a:t>
            </a:r>
            <a:r>
              <a:rPr lang="en-US" sz="2400" b="0" i="0" u="none" strike="noStrike" cap="none" baseline="0">
                <a:solidFill>
                  <a:schemeClr val="dk1"/>
                </a:solidFill>
              </a:rPr>
              <a:t> </a:t>
            </a:r>
            <a:r>
              <a:rPr lang="en-US" sz="2400" b="0" i="0" u="none" strike="noStrike" cap="none" baseline="0" err="1">
                <a:solidFill>
                  <a:schemeClr val="dk1"/>
                </a:solidFill>
              </a:rPr>
              <a:t>ord</a:t>
            </a:r>
            <a:r>
              <a:rPr lang="en-US" sz="2400" b="0" i="0" u="none" strike="noStrike" cap="none" baseline="0">
                <a:solidFill>
                  <a:schemeClr val="dk1"/>
                </a:solidFill>
              </a:rPr>
              <a:t> </a:t>
            </a:r>
            <a:r>
              <a:rPr lang="en-US" sz="2400" b="0" i="0" u="none" strike="noStrike" cap="none" baseline="0" err="1">
                <a:solidFill>
                  <a:schemeClr val="dk1"/>
                </a:solidFill>
              </a:rPr>
              <a:t>är</a:t>
            </a:r>
            <a:r>
              <a:rPr lang="en-US" sz="2400" b="0" i="0" u="none" strike="noStrike" cap="none" baseline="0">
                <a:solidFill>
                  <a:schemeClr val="dk1"/>
                </a:solidFill>
              </a:rPr>
              <a:t> </a:t>
            </a:r>
            <a:r>
              <a:rPr lang="en-US" sz="2400" b="0" i="0" u="none" strike="noStrike" cap="none" baseline="0" err="1">
                <a:solidFill>
                  <a:schemeClr val="dk1"/>
                </a:solidFill>
              </a:rPr>
              <a:t>reserverade</a:t>
            </a:r>
            <a:r>
              <a:rPr lang="en-US" sz="2400" b="0" i="0" u="none" strike="noStrike" cap="none" baseline="0">
                <a:solidFill>
                  <a:schemeClr val="dk1"/>
                </a:solidFill>
              </a:rPr>
              <a:t> </a:t>
            </a:r>
            <a:r>
              <a:rPr lang="en-US" sz="2400" b="0" i="0" u="none" strike="noStrike" cap="none" baseline="0" err="1">
                <a:solidFill>
                  <a:schemeClr val="dk1"/>
                </a:solidFill>
              </a:rPr>
              <a:t>i</a:t>
            </a:r>
            <a:r>
              <a:rPr lang="en-US" sz="2400" b="0" i="0" u="none" strike="noStrike" cap="none" baseline="0">
                <a:solidFill>
                  <a:schemeClr val="dk1"/>
                </a:solidFill>
              </a:rPr>
              <a:t> Python:</a:t>
            </a:r>
          </a:p>
          <a:p>
            <a:pPr marL="0" marR="0" lvl="0" indent="0" algn="l" rtl="0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endParaRPr lang="en-US" sz="2800" b="0" i="0" u="none" strike="noStrike" cap="none" baseline="0">
              <a:solidFill>
                <a:schemeClr val="dk1"/>
              </a:solidFill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Courier New"/>
              <a:buNone/>
            </a:pPr>
            <a:r>
              <a:rPr lang="en-US" sz="2800" b="0" i="0" u="none" strike="noStrike" cap="none" baseline="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and			del			for		is		raise</a:t>
            </a:r>
          </a:p>
          <a:p>
            <a:pPr marL="0" marR="0" lvl="0" indent="0" algn="l" rtl="0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Courier New"/>
              <a:buNone/>
            </a:pPr>
            <a:r>
              <a:rPr lang="en-US" sz="2800" b="0" i="0" u="none" strike="noStrike" cap="none" baseline="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assert		</a:t>
            </a:r>
            <a:r>
              <a:rPr lang="en-US" sz="2800" b="0" i="0" u="none" strike="noStrike" cap="none" baseline="0" err="1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elif</a:t>
            </a:r>
            <a:r>
              <a:rPr lang="en-US" sz="2800" b="0" i="0" u="none" strike="noStrike" cap="none" baseline="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		from	lambda	try</a:t>
            </a:r>
          </a:p>
          <a:p>
            <a:pPr marL="0" marR="0" lvl="0" indent="0" algn="l" rtl="0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Courier New"/>
              <a:buNone/>
            </a:pPr>
            <a:r>
              <a:rPr lang="en-US" sz="2800" b="0" i="0" u="none" strike="noStrike" cap="none" baseline="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break		else		global	not		while</a:t>
            </a:r>
          </a:p>
          <a:p>
            <a:pPr marL="0" marR="0" lvl="0" indent="0" algn="l" rtl="0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Courier New"/>
              <a:buNone/>
            </a:pPr>
            <a:r>
              <a:rPr lang="en-US" sz="2800" b="0" i="0" u="none" strike="noStrike" cap="none" baseline="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class		except		if		or		return</a:t>
            </a:r>
          </a:p>
          <a:p>
            <a:pPr marL="0" marR="0" lvl="0" indent="0" algn="l" rtl="0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Courier New"/>
              <a:buNone/>
            </a:pPr>
            <a:r>
              <a:rPr lang="en-US" sz="2800" b="0" i="0" u="none" strike="noStrike" cap="none" baseline="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continue	exec		import	pass		</a:t>
            </a:r>
          </a:p>
          <a:p>
            <a:pPr marL="0" marR="0" lvl="0" indent="0" algn="l" rtl="0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Courier New"/>
              <a:buNone/>
            </a:pPr>
            <a:r>
              <a:rPr lang="en-US" sz="2800" b="0" i="0" u="none" strike="noStrike" cap="none" baseline="0" err="1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def</a:t>
            </a:r>
            <a:r>
              <a:rPr lang="en-US" sz="2800" b="0" i="0" u="none" strike="noStrike" cap="none" baseline="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			finally	in		print</a:t>
            </a:r>
          </a:p>
          <a:p>
            <a:pPr marL="0" marR="0" lvl="0" indent="0" algn="l" rtl="0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Courier New"/>
              <a:buNone/>
            </a:pPr>
            <a:endParaRPr lang="en-US" sz="2800" b="0" i="0" u="none" strike="noStrike" cap="none" baseline="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marR="0" lvl="0" indent="0" rtl="0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US" sz="2400" b="0" i="0" u="none" strike="noStrike" cap="none" baseline="0" err="1">
                <a:solidFill>
                  <a:schemeClr val="dk1"/>
                </a:solidFill>
              </a:rPr>
              <a:t>Reserverade</a:t>
            </a:r>
            <a:r>
              <a:rPr lang="en-US" sz="2400" b="0" i="0" u="none" strike="noStrike" cap="none" baseline="0">
                <a:solidFill>
                  <a:schemeClr val="dk1"/>
                </a:solidFill>
              </a:rPr>
              <a:t> </a:t>
            </a:r>
            <a:r>
              <a:rPr lang="en-US" sz="2400" b="0" i="0" u="none" strike="noStrike" cap="none" baseline="0" err="1">
                <a:solidFill>
                  <a:schemeClr val="dk1"/>
                </a:solidFill>
              </a:rPr>
              <a:t>ord</a:t>
            </a:r>
            <a:r>
              <a:rPr lang="en-US" sz="2400" b="0" i="0" u="none" strike="noStrike" cap="none" baseline="0">
                <a:solidFill>
                  <a:schemeClr val="dk1"/>
                </a:solidFill>
              </a:rPr>
              <a:t> </a:t>
            </a:r>
            <a:r>
              <a:rPr lang="en-US" sz="2400" b="0" i="0" u="none" strike="noStrike" cap="none" baseline="0" err="1">
                <a:solidFill>
                  <a:schemeClr val="dk1"/>
                </a:solidFill>
              </a:rPr>
              <a:t>har</a:t>
            </a:r>
            <a:r>
              <a:rPr lang="en-US" sz="2400" b="0" i="0" u="none" strike="noStrike" cap="none" baseline="0">
                <a:solidFill>
                  <a:schemeClr val="dk1"/>
                </a:solidFill>
              </a:rPr>
              <a:t> </a:t>
            </a:r>
            <a:r>
              <a:rPr lang="en-US" sz="2400" b="0" i="0" u="none" strike="noStrike" cap="none" baseline="0" err="1">
                <a:solidFill>
                  <a:schemeClr val="dk1"/>
                </a:solidFill>
              </a:rPr>
              <a:t>betydelse</a:t>
            </a:r>
            <a:r>
              <a:rPr lang="en-US" sz="2400" b="0" i="0" u="none" strike="noStrike" cap="none" baseline="0">
                <a:solidFill>
                  <a:schemeClr val="dk1"/>
                </a:solidFill>
              </a:rPr>
              <a:t> </a:t>
            </a:r>
            <a:r>
              <a:rPr lang="en-US" sz="2400" b="0" i="0" u="none" strike="noStrike" cap="none" baseline="0" err="1">
                <a:solidFill>
                  <a:schemeClr val="dk1"/>
                </a:solidFill>
              </a:rPr>
              <a:t>i</a:t>
            </a:r>
            <a:r>
              <a:rPr lang="en-US" sz="2400" b="0" i="0" u="none" strike="noStrike" cap="none" baseline="0">
                <a:solidFill>
                  <a:schemeClr val="dk1"/>
                </a:solidFill>
              </a:rPr>
              <a:t> </a:t>
            </a:r>
            <a:r>
              <a:rPr lang="en-US" sz="2400" b="0" i="0" u="none" strike="noStrike" cap="none" baseline="0" err="1">
                <a:solidFill>
                  <a:schemeClr val="dk1"/>
                </a:solidFill>
              </a:rPr>
              <a:t>språket</a:t>
            </a:r>
            <a:r>
              <a:rPr lang="en-US" sz="2400" b="0" i="0" u="none" strike="noStrike" cap="none" baseline="0">
                <a:solidFill>
                  <a:schemeClr val="dk1"/>
                </a:solidFill>
              </a:rPr>
              <a:t> </a:t>
            </a:r>
            <a:r>
              <a:rPr lang="en-US" sz="2400" b="0" i="0" u="none" strike="noStrike" cap="none" baseline="0" err="1">
                <a:solidFill>
                  <a:schemeClr val="dk1"/>
                </a:solidFill>
              </a:rPr>
              <a:t>och</a:t>
            </a:r>
            <a:r>
              <a:rPr lang="en-US" sz="2400" b="0" i="0" u="none" strike="noStrike" cap="none" baseline="0">
                <a:solidFill>
                  <a:schemeClr val="dk1"/>
                </a:solidFill>
              </a:rPr>
              <a:t> </a:t>
            </a:r>
            <a:r>
              <a:rPr lang="en-US" sz="2400" b="0" i="0" u="none" strike="noStrike" cap="none" baseline="0" err="1">
                <a:solidFill>
                  <a:schemeClr val="dk1"/>
                </a:solidFill>
              </a:rPr>
              <a:t>får</a:t>
            </a:r>
            <a:r>
              <a:rPr lang="en-US" sz="2400" b="0" i="0" u="none" strike="noStrike" cap="none" baseline="0">
                <a:solidFill>
                  <a:schemeClr val="dk1"/>
                </a:solidFill>
              </a:rPr>
              <a:t> </a:t>
            </a:r>
            <a:r>
              <a:rPr lang="en-US" sz="2400" b="0" i="0" u="none" strike="noStrike" cap="none" baseline="0" err="1">
                <a:solidFill>
                  <a:schemeClr val="dk1"/>
                </a:solidFill>
              </a:rPr>
              <a:t>inte</a:t>
            </a:r>
            <a:r>
              <a:rPr lang="en-US" sz="2400" b="0" i="0" u="none" strike="noStrike" cap="none" baseline="0">
                <a:solidFill>
                  <a:schemeClr val="dk1"/>
                </a:solidFill>
              </a:rPr>
              <a:t> </a:t>
            </a:r>
            <a:r>
              <a:rPr lang="en-US" sz="2400" b="0" i="0" u="none" strike="noStrike" cap="none" baseline="0" err="1">
                <a:solidFill>
                  <a:schemeClr val="dk1"/>
                </a:solidFill>
              </a:rPr>
              <a:t>användas</a:t>
            </a:r>
            <a:r>
              <a:rPr lang="en-US" sz="2400" b="0" i="0" u="none" strike="noStrike" cap="none" baseline="0">
                <a:solidFill>
                  <a:schemeClr val="dk1"/>
                </a:solidFill>
              </a:rPr>
              <a:t> </a:t>
            </a:r>
            <a:r>
              <a:rPr lang="en-US" sz="2400" b="0" i="0" u="none" strike="noStrike" cap="none" baseline="0" err="1">
                <a:solidFill>
                  <a:schemeClr val="dk1"/>
                </a:solidFill>
              </a:rPr>
              <a:t>som</a:t>
            </a:r>
            <a:r>
              <a:rPr lang="en-US" sz="2400" b="0" i="0" u="none" strike="noStrike" cap="none" baseline="0">
                <a:solidFill>
                  <a:schemeClr val="dk1"/>
                </a:solidFill>
              </a:rPr>
              <a:t> </a:t>
            </a:r>
            <a:r>
              <a:rPr lang="en-US" sz="2400" b="0" i="0" u="none" strike="noStrike" cap="none" baseline="0" err="1">
                <a:solidFill>
                  <a:schemeClr val="dk1"/>
                </a:solidFill>
              </a:rPr>
              <a:t>variabelnamn</a:t>
            </a:r>
            <a:r>
              <a:rPr lang="en-US" sz="2400" b="0" i="0" u="none" strike="noStrike" cap="none" baseline="0">
                <a:solidFill>
                  <a:schemeClr val="dk1"/>
                </a:solidFill>
              </a:rPr>
              <a:t>.</a:t>
            </a:r>
          </a:p>
        </p:txBody>
      </p:sp>
    </p:spTree>
  </p:cSld>
  <p:clrMapOvr>
    <a:masterClrMapping/>
  </p:clrMapOvr>
  <p:transition spd="slow">
    <p:cut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Shape 186"/>
          <p:cNvSpPr txBox="1">
            <a:spLocks noGrp="1"/>
          </p:cNvSpPr>
          <p:nvPr>
            <p:ph type="title"/>
          </p:nvPr>
        </p:nvSpPr>
        <p:spPr>
          <a:xfrm>
            <a:off x="457200" y="323706"/>
            <a:ext cx="8229600" cy="1044861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b="1" i="0" u="none" strike="noStrike" cap="small" baseline="0"/>
              <a:t>Uppgift: </a:t>
            </a:r>
            <a:br>
              <a:rPr lang="en-US" sz="4000" b="1" i="0" u="none" strike="noStrike" cap="small" baseline="0"/>
            </a:br>
            <a:r>
              <a:rPr lang="en-US" sz="2800" cap="none"/>
              <a:t>Vilka av följande är OK som variabelnamn?</a:t>
            </a:r>
          </a:p>
        </p:txBody>
      </p:sp>
      <p:sp>
        <p:nvSpPr>
          <p:cNvPr id="187" name="Shape 187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681241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numCol="2" spcCol="540000" anchor="t" anchorCtr="0">
            <a:spAutoFit/>
          </a:bodyPr>
          <a:lstStyle/>
          <a:p>
            <a:pPr lvl="0" rtl="0">
              <a:buNone/>
            </a:pPr>
            <a:r>
              <a:rPr lang="EN-US" cap="none" dirty="0" err="1">
                <a:solidFill>
                  <a:schemeClr val="tx1"/>
                </a:solidFill>
                <a:ea typeface="Courier New"/>
                <a:cs typeface="Courier New"/>
                <a:sym typeface="Courier New"/>
              </a:rPr>
              <a:t>anka</a:t>
            </a:r>
            <a:endParaRPr lang="EN-US" cap="none" dirty="0">
              <a:solidFill>
                <a:schemeClr val="tx1"/>
              </a:solidFill>
              <a:ea typeface="Courier New"/>
              <a:cs typeface="Courier New"/>
              <a:sym typeface="Courier New"/>
            </a:endParaRPr>
          </a:p>
          <a:p>
            <a:pPr lvl="0" rtl="0">
              <a:buNone/>
            </a:pPr>
            <a:r>
              <a:rPr lang="EN-US" cap="none" dirty="0">
                <a:solidFill>
                  <a:schemeClr val="tx1"/>
                </a:solidFill>
                <a:ea typeface="Courier New"/>
                <a:cs typeface="Courier New"/>
                <a:sym typeface="Courier New"/>
              </a:rPr>
              <a:t>and</a:t>
            </a:r>
          </a:p>
          <a:p>
            <a:pPr lvl="0" rtl="0">
              <a:buNone/>
            </a:pPr>
            <a:r>
              <a:rPr lang="EN-US" cap="none" dirty="0" err="1">
                <a:solidFill>
                  <a:schemeClr val="tx1"/>
                </a:solidFill>
                <a:ea typeface="Courier New"/>
                <a:cs typeface="Courier New"/>
                <a:sym typeface="Courier New"/>
              </a:rPr>
              <a:t>mås</a:t>
            </a:r>
            <a:endParaRPr lang="EN-US" cap="none" dirty="0">
              <a:solidFill>
                <a:schemeClr val="tx1"/>
              </a:solidFill>
              <a:ea typeface="Courier New"/>
              <a:cs typeface="Courier New"/>
              <a:sym typeface="Courier New"/>
            </a:endParaRPr>
          </a:p>
          <a:p>
            <a:pPr lvl="0" rtl="0">
              <a:buNone/>
            </a:pPr>
            <a:r>
              <a:rPr lang="EN-US" cap="none" dirty="0">
                <a:solidFill>
                  <a:schemeClr val="tx1"/>
                </a:solidFill>
                <a:ea typeface="Courier New"/>
                <a:cs typeface="Courier New"/>
                <a:sym typeface="Courier New"/>
              </a:rPr>
              <a:t>moment22</a:t>
            </a:r>
          </a:p>
          <a:p>
            <a:pPr lvl="0" rtl="0">
              <a:buNone/>
            </a:pPr>
            <a:r>
              <a:rPr lang="EN-US" cap="none" dirty="0" err="1">
                <a:solidFill>
                  <a:schemeClr val="tx1"/>
                </a:solidFill>
                <a:ea typeface="Courier New"/>
                <a:cs typeface="Courier New"/>
                <a:sym typeface="Courier New"/>
              </a:rPr>
              <a:t>variabel</a:t>
            </a:r>
            <a:endParaRPr lang="EN-US" cap="none" dirty="0">
              <a:solidFill>
                <a:schemeClr val="tx1"/>
              </a:solidFill>
              <a:ea typeface="Courier New"/>
              <a:cs typeface="Courier New"/>
              <a:sym typeface="Courier New"/>
            </a:endParaRPr>
          </a:p>
          <a:p>
            <a:r>
              <a:rPr lang="EN-US" cap="none" dirty="0">
                <a:solidFill>
                  <a:schemeClr val="tx1"/>
                </a:solidFill>
                <a:ea typeface="Courier New"/>
                <a:cs typeface="Courier New"/>
                <a:sym typeface="Courier New"/>
              </a:rPr>
              <a:t>pass</a:t>
            </a:r>
          </a:p>
          <a:p>
            <a:pPr lvl="0" rtl="0">
              <a:buNone/>
            </a:pPr>
            <a:r>
              <a:rPr lang="EN-US" cap="none" dirty="0">
                <a:solidFill>
                  <a:schemeClr val="tx1"/>
                </a:solidFill>
                <a:ea typeface="Courier New"/>
                <a:cs typeface="Courier New"/>
                <a:sym typeface="Courier New"/>
              </a:rPr>
              <a:t>pass-</a:t>
            </a:r>
            <a:r>
              <a:rPr lang="EN-US" cap="none" dirty="0" err="1">
                <a:solidFill>
                  <a:schemeClr val="tx1"/>
                </a:solidFill>
                <a:ea typeface="Courier New"/>
                <a:cs typeface="Courier New"/>
                <a:sym typeface="Courier New"/>
              </a:rPr>
              <a:t>foto</a:t>
            </a:r>
            <a:endParaRPr lang="EN-US" cap="none" dirty="0">
              <a:solidFill>
                <a:schemeClr val="tx1"/>
              </a:solidFill>
              <a:ea typeface="Courier New"/>
              <a:cs typeface="Courier New"/>
              <a:sym typeface="Courier New"/>
            </a:endParaRPr>
          </a:p>
          <a:p>
            <a:pPr lvl="0" rtl="0">
              <a:buNone/>
            </a:pPr>
            <a:r>
              <a:rPr lang="EN-US" cap="none" dirty="0" err="1">
                <a:solidFill>
                  <a:schemeClr val="tx1"/>
                </a:solidFill>
                <a:ea typeface="Courier New"/>
                <a:cs typeface="Courier New"/>
                <a:sym typeface="Courier New"/>
              </a:rPr>
              <a:t>akademiskaHus</a:t>
            </a:r>
            <a:endParaRPr lang="EN-US" cap="none" dirty="0">
              <a:solidFill>
                <a:schemeClr val="tx1"/>
              </a:solidFill>
              <a:ea typeface="Courier New"/>
              <a:cs typeface="Courier New"/>
              <a:sym typeface="Courier New"/>
            </a:endParaRPr>
          </a:p>
          <a:p>
            <a:pPr lvl="0" rtl="0">
              <a:buNone/>
            </a:pPr>
            <a:r>
              <a:rPr lang="EN-US" cap="none" dirty="0">
                <a:solidFill>
                  <a:schemeClr val="tx1"/>
                </a:solidFill>
                <a:ea typeface="Courier New"/>
                <a:cs typeface="Courier New"/>
                <a:sym typeface="Courier New"/>
              </a:rPr>
              <a:t>17tåget</a:t>
            </a:r>
          </a:p>
          <a:p>
            <a:pPr>
              <a:buNone/>
            </a:pPr>
            <a:r>
              <a:rPr lang="EN-US" dirty="0" err="1">
                <a:ea typeface="Courier New"/>
                <a:cs typeface="Courier New"/>
                <a:sym typeface="Courier New"/>
              </a:rPr>
              <a:t>jord_prover</a:t>
            </a:r>
            <a:endParaRPr lang="EN-US" dirty="0">
              <a:ea typeface="Courier New"/>
              <a:cs typeface="Courier New"/>
              <a:sym typeface="Courier New"/>
            </a:endParaRPr>
          </a:p>
        </p:txBody>
      </p:sp>
    </p:spTree>
  </p:cSld>
  <p:clrMapOvr>
    <a:masterClrMapping/>
  </p:clrMapOvr>
  <p:transition spd="slow">
    <p:cut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Shape 193"/>
          <p:cNvSpPr txBox="1">
            <a:spLocks noGrp="1"/>
          </p:cNvSpPr>
          <p:nvPr>
            <p:ph type="title"/>
          </p:nvPr>
        </p:nvSpPr>
        <p:spPr>
          <a:xfrm>
            <a:off x="457200" y="495292"/>
            <a:ext cx="8229600" cy="70169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 b="1" i="0" u="none" strike="noStrike" cap="small" baseline="0">
                <a:solidFill>
                  <a:schemeClr val="dk2"/>
                </a:solidFill>
              </a:rPr>
              <a:t>Inläsning</a:t>
            </a:r>
          </a:p>
        </p:txBody>
      </p:sp>
      <p:sp>
        <p:nvSpPr>
          <p:cNvPr id="194" name="Shape 194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5678437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694"/>
            </a:pPr>
            <a:r>
              <a:rPr lang="en-US" sz="2400" b="0" i="0" u="none" strike="noStrike" cap="none" baseline="0">
                <a:solidFill>
                  <a:schemeClr val="dk1"/>
                </a:solidFill>
              </a:rPr>
              <a:t>Funktionen input() används vid inläsning av strängar:</a:t>
            </a:r>
          </a:p>
          <a:p>
            <a:endParaRPr lang="en-US" sz="2400" b="0" i="0" u="none" strike="noStrike" cap="none" baseline="0">
              <a:solidFill>
                <a:schemeClr val="dk1"/>
              </a:solidFill>
            </a:endParaRPr>
          </a:p>
          <a:p>
            <a:endParaRPr lang="en-US" sz="2400" b="0" i="0" u="none" strike="noStrike" cap="none" baseline="0">
              <a:solidFill>
                <a:schemeClr val="dk1"/>
              </a:solidFill>
            </a:endParaRPr>
          </a:p>
          <a:p>
            <a:endParaRPr lang="en-US" sz="2400" b="0" i="0" u="none" strike="noStrike" cap="none" baseline="0">
              <a:solidFill>
                <a:schemeClr val="dk1"/>
              </a:solidFill>
            </a:endParaRPr>
          </a:p>
          <a:p>
            <a:endParaRPr lang="en-US" sz="2400" b="0" i="0" u="none" strike="noStrike" cap="none" baseline="0">
              <a:solidFill>
                <a:schemeClr val="dk1"/>
              </a:solidFill>
            </a:endParaRPr>
          </a:p>
          <a:p>
            <a:pPr marL="0" marR="0" lvl="0" indent="0" algn="l" rtl="0">
              <a:lnSpc>
                <a:spcPct val="8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694"/>
            </a:pPr>
            <a:r>
              <a:rPr lang="en-US" sz="2400" b="0" i="0" u="none" strike="noStrike" cap="none" baseline="0">
                <a:solidFill>
                  <a:schemeClr val="dk1"/>
                </a:solidFill>
              </a:rPr>
              <a:t>Vill vi ha tal kan vi konvertera med t ex int(input())</a:t>
            </a:r>
          </a:p>
          <a:p>
            <a:endParaRPr lang="en-US" sz="2400" b="0" i="0" u="none" strike="noStrike" cap="none" baseline="0">
              <a:solidFill>
                <a:schemeClr val="dk1"/>
              </a:solidFill>
            </a:endParaRPr>
          </a:p>
          <a:p>
            <a:endParaRPr lang="en-US" sz="2400" b="0" i="0" u="none" strike="noStrike" cap="none" baseline="0">
              <a:solidFill>
                <a:schemeClr val="dk1"/>
              </a:solidFill>
            </a:endParaRPr>
          </a:p>
          <a:p>
            <a:endParaRPr lang="en-US" sz="2400" b="0" i="0" u="none" strike="noStrike" cap="none" baseline="0">
              <a:solidFill>
                <a:schemeClr val="dk1"/>
              </a:solidFill>
            </a:endParaRPr>
          </a:p>
          <a:p>
            <a:endParaRPr lang="en-US" sz="2400" b="0" i="0" u="none" strike="noStrike" cap="none" baseline="0">
              <a:solidFill>
                <a:schemeClr val="dk1"/>
              </a:solidFill>
            </a:endParaRPr>
          </a:p>
          <a:p>
            <a:pPr marL="0" marR="0" lvl="0" indent="0" rtl="0">
              <a:lnSpc>
                <a:spcPct val="8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US" sz="2400" b="0" i="0" u="none" strike="noStrike" cap="none" baseline="0">
                <a:solidFill>
                  <a:schemeClr val="bg1"/>
                </a:solidFill>
                <a:latin typeface="Comic Sans MS"/>
                <a:ea typeface="Comic Sans MS"/>
                <a:cs typeface="Comic Sans MS"/>
                <a:sym typeface="Comic Sans MS"/>
              </a:rPr>
              <a:t>Inläsning=user input</a:t>
            </a:r>
            <a:r>
              <a:rPr lang="en-US" sz="2400" b="0" i="0" u="none" strike="noStrike" cap="none" baseline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195" name="Shape 195"/>
          <p:cNvSpPr/>
          <p:nvPr/>
        </p:nvSpPr>
        <p:spPr>
          <a:xfrm>
            <a:off x="461730" y="2202115"/>
            <a:ext cx="5903911" cy="830956"/>
          </a:xfrm>
          <a:prstGeom prst="rect">
            <a:avLst/>
          </a:prstGeom>
          <a:solidFill>
            <a:srgbClr val="FFFF99"/>
          </a:solidFill>
          <a:ln w="9525" cap="rnd">
            <a:solidFill>
              <a:schemeClr val="dk1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spAutoFit/>
          </a:bodyPr>
          <a:lstStyle/>
          <a:p>
            <a:pPr lvl="0"/>
            <a:r>
              <a:rPr lang="en-US" sz="2400" err="1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n</a:t>
            </a:r>
            <a:r>
              <a:rPr lang="en-US" sz="2400" b="0" i="0" u="none" strike="noStrike" cap="none" baseline="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amn = input("</a:t>
            </a:r>
            <a:r>
              <a:rPr lang="en-US" sz="2400" b="0" i="0" u="none" strike="noStrike" cap="none" baseline="0" err="1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Vad</a:t>
            </a:r>
            <a:r>
              <a:rPr lang="en-US" sz="2400" b="0" i="0" u="none" strike="noStrike" cap="none" baseline="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lang="en-US" sz="2400" b="0" i="0" u="none" strike="noStrike" cap="none" baseline="0" err="1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heter</a:t>
            </a:r>
            <a:r>
              <a:rPr lang="en-US" sz="2400" b="0" i="0" u="none" strike="noStrike" cap="none" baseline="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du</a:t>
            </a:r>
            <a:r>
              <a:rPr lang="en-US" sz="24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? ")     </a:t>
            </a:r>
            <a:endParaRPr lang="en-US" sz="2400" b="0" i="0" u="none" strike="noStrike" cap="none" baseline="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marR="0" lvl="0" indent="0" algn="l" rtl="0">
              <a:buNone/>
            </a:pPr>
            <a:r>
              <a:rPr lang="en-US" sz="2400" b="0" i="0" u="none" strike="noStrike" cap="none" baseline="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print("</a:t>
            </a:r>
            <a:r>
              <a:rPr lang="en-US" sz="24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Välkommen</a:t>
            </a:r>
            <a:r>
              <a:rPr lang="en-US" sz="2400" b="0" i="0" u="none" strike="noStrike" cap="none" baseline="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"</a:t>
            </a:r>
            <a:r>
              <a:rPr lang="en-US" sz="24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, </a:t>
            </a:r>
            <a:r>
              <a:rPr lang="en-US" sz="2400" b="0" i="0" u="none" strike="noStrike" cap="none" baseline="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namn) </a:t>
            </a:r>
          </a:p>
        </p:txBody>
      </p:sp>
      <p:sp>
        <p:nvSpPr>
          <p:cNvPr id="196" name="Shape 196"/>
          <p:cNvSpPr/>
          <p:nvPr/>
        </p:nvSpPr>
        <p:spPr>
          <a:xfrm>
            <a:off x="453917" y="4612486"/>
            <a:ext cx="7993062" cy="1569620"/>
          </a:xfrm>
          <a:prstGeom prst="rect">
            <a:avLst/>
          </a:prstGeom>
          <a:solidFill>
            <a:srgbClr val="FFFF99"/>
          </a:solidFill>
          <a:ln w="9525" cap="rnd">
            <a:solidFill>
              <a:schemeClr val="dk1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spAutoFit/>
          </a:bodyPr>
          <a:lstStyle/>
          <a:p>
            <a:pPr marL="0" marR="0" lvl="0" indent="0" algn="l" rtl="0">
              <a:buNone/>
            </a:pPr>
            <a:r>
              <a:rPr lang="en-US" sz="2400" b="0" i="0" u="none" strike="noStrike" cap="none" baseline="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storlek = int(input("Din </a:t>
            </a:r>
            <a:r>
              <a:rPr lang="en-US" sz="2400" b="0" i="0" u="none" strike="noStrike" cap="none" baseline="0" err="1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skostorlek</a:t>
            </a:r>
            <a:r>
              <a:rPr lang="en-US" sz="2400" b="0" i="0" u="none" strike="noStrike" cap="none" baseline="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: "))</a:t>
            </a:r>
          </a:p>
          <a:p>
            <a:pPr marL="0" marR="0" lvl="0" indent="0" algn="l" rtl="0">
              <a:buNone/>
            </a:pPr>
            <a:r>
              <a:rPr lang="en-US" sz="24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stor = storlek + 1</a:t>
            </a:r>
            <a:r>
              <a:rPr lang="en-US" sz="2400" b="0" i="0" u="none" strike="noStrike" cap="none" baseline="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      </a:t>
            </a:r>
          </a:p>
          <a:p>
            <a:pPr marL="0" marR="0" lvl="0" indent="0" algn="l" rtl="0">
              <a:buNone/>
            </a:pPr>
            <a:r>
              <a:rPr lang="en-US" sz="2400" b="0" i="0" u="none" strike="noStrike" cap="none" baseline="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print("Ta " + str(stor) + " </a:t>
            </a:r>
            <a:r>
              <a:rPr lang="en-US" sz="2400" b="0" i="0" u="none" strike="noStrike" cap="none" baseline="0" err="1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i</a:t>
            </a:r>
            <a:r>
              <a:rPr lang="en-US" sz="2400" b="0" i="0" u="none" strike="noStrike" cap="none" baseline="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skridskor")</a:t>
            </a:r>
          </a:p>
          <a:p>
            <a:pPr marL="0" marR="0" lvl="0" indent="0" algn="l" rtl="0">
              <a:buNone/>
            </a:pPr>
            <a:r>
              <a:rPr lang="en-US" sz="2400" b="0" i="0" u="none" strike="noStrike" cap="none" baseline="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print("så </a:t>
            </a:r>
            <a:r>
              <a:rPr lang="en-US" sz="2400" b="0" i="0" u="none" strike="noStrike" cap="none" baseline="0" err="1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får</a:t>
            </a:r>
            <a:r>
              <a:rPr lang="en-US" sz="2400" b="0" i="0" u="none" strike="noStrike" cap="none" baseline="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du plats med </a:t>
            </a:r>
            <a:r>
              <a:rPr lang="en-US" sz="2400" b="0" i="0" u="none" strike="noStrike" cap="none" baseline="0" err="1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sockor</a:t>
            </a:r>
            <a:r>
              <a:rPr lang="en-US" sz="2400" b="0" i="0" u="none" strike="noStrike" cap="none" baseline="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lang="en-US" sz="2400" b="0" i="0" u="none" strike="noStrike" cap="none" baseline="0" err="1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också</a:t>
            </a:r>
            <a:r>
              <a:rPr lang="en-US" sz="2400" b="0" i="0" u="none" strike="noStrike" cap="none" baseline="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!")</a:t>
            </a:r>
            <a:r>
              <a:rPr lang="en-US"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</a:p>
        </p:txBody>
      </p:sp>
    </p:spTree>
  </p:cSld>
  <p:clrMapOvr>
    <a:masterClrMapping/>
  </p:clrMapOvr>
  <p:transition spd="slow">
    <p:cut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Shape 20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 b="0" i="0" u="none" strike="noStrike" cap="none" baseline="0">
                <a:solidFill>
                  <a:schemeClr val="dk2"/>
                </a:solidFill>
              </a:rPr>
              <a:t>Kommentarer</a:t>
            </a:r>
          </a:p>
        </p:txBody>
      </p:sp>
      <p:sp>
        <p:nvSpPr>
          <p:cNvPr id="203" name="Shape 203"/>
          <p:cNvSpPr txBox="1">
            <a:spLocks noGrp="1"/>
          </p:cNvSpPr>
          <p:nvPr>
            <p:ph type="body" idx="1"/>
          </p:nvPr>
        </p:nvSpPr>
        <p:spPr>
          <a:xfrm>
            <a:off x="0" y="1600200"/>
            <a:ext cx="8604448" cy="480091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spAutoFit/>
          </a:bodyPr>
          <a:lstStyle/>
          <a:p>
            <a:pPr marL="342900" marR="0" lvl="0" indent="-3429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101190"/>
              <a:buFont typeface="Arial"/>
              <a:buChar char="•"/>
            </a:pPr>
            <a:r>
              <a:rPr lang="en-US" sz="2800" b="0" i="0" u="none" strike="noStrike" cap="none" baseline="0" err="1">
                <a:solidFill>
                  <a:schemeClr val="dk1"/>
                </a:solidFill>
              </a:rPr>
              <a:t>Alla</a:t>
            </a:r>
            <a:r>
              <a:rPr lang="en-US" sz="2800" b="0" i="0" u="none" strike="noStrike" cap="none" baseline="0">
                <a:solidFill>
                  <a:schemeClr val="dk1"/>
                </a:solidFill>
              </a:rPr>
              <a:t> </a:t>
            </a:r>
            <a:r>
              <a:rPr lang="en-US" sz="2800" b="0" i="0" u="none" strike="noStrike" cap="none" baseline="0" err="1">
                <a:solidFill>
                  <a:schemeClr val="dk1"/>
                </a:solidFill>
              </a:rPr>
              <a:t>rader</a:t>
            </a:r>
            <a:r>
              <a:rPr lang="en-US" sz="2800" b="0" i="0" u="none" strike="noStrike" cap="none" baseline="0">
                <a:solidFill>
                  <a:schemeClr val="dk1"/>
                </a:solidFill>
              </a:rPr>
              <a:t> </a:t>
            </a:r>
            <a:r>
              <a:rPr lang="en-US" sz="2800" b="0" i="0" u="none" strike="noStrike" cap="none" baseline="0" err="1">
                <a:solidFill>
                  <a:schemeClr val="dk1"/>
                </a:solidFill>
              </a:rPr>
              <a:t>som</a:t>
            </a:r>
            <a:r>
              <a:rPr lang="en-US" sz="2800" b="0" i="0" u="none" strike="noStrike" cap="none" baseline="0">
                <a:solidFill>
                  <a:schemeClr val="dk1"/>
                </a:solidFill>
              </a:rPr>
              <a:t> </a:t>
            </a:r>
            <a:r>
              <a:rPr lang="en-US" sz="2800" b="0" i="0" u="none" strike="noStrike" cap="none" baseline="0" err="1">
                <a:solidFill>
                  <a:schemeClr val="dk1"/>
                </a:solidFill>
              </a:rPr>
              <a:t>börjar</a:t>
            </a:r>
            <a:r>
              <a:rPr lang="en-US" sz="2800" b="0" i="0" u="none" strike="noStrike" cap="none" baseline="0">
                <a:solidFill>
                  <a:schemeClr val="dk1"/>
                </a:solidFill>
              </a:rPr>
              <a:t> med # </a:t>
            </a:r>
            <a:r>
              <a:rPr lang="en-US" sz="2800" b="0" i="0" u="none" strike="noStrike" cap="none" baseline="0" err="1">
                <a:solidFill>
                  <a:schemeClr val="dk1"/>
                </a:solidFill>
              </a:rPr>
              <a:t>blir</a:t>
            </a:r>
            <a:r>
              <a:rPr lang="en-US" sz="2800" b="0" i="0" u="none" strike="noStrike" cap="none" baseline="0">
                <a:solidFill>
                  <a:schemeClr val="dk1"/>
                </a:solidFill>
              </a:rPr>
              <a:t> </a:t>
            </a:r>
            <a:r>
              <a:rPr lang="en-US" sz="2800" b="0" i="0" u="none" strike="noStrike" cap="none" baseline="0" err="1">
                <a:solidFill>
                  <a:schemeClr val="dk1"/>
                </a:solidFill>
              </a:rPr>
              <a:t>kommentarer</a:t>
            </a:r>
            <a:r>
              <a:rPr lang="en-US" sz="2800">
                <a:solidFill>
                  <a:schemeClr val="dk1"/>
                </a:solidFill>
              </a:rPr>
              <a:t>.</a:t>
            </a:r>
            <a:endParaRPr lang="en-US" sz="2800" b="0" i="0" u="none" strike="noStrike" cap="none" baseline="0">
              <a:solidFill>
                <a:schemeClr val="dk1"/>
              </a:solidFill>
            </a:endParaRPr>
          </a:p>
        </p:txBody>
      </p:sp>
      <p:sp>
        <p:nvSpPr>
          <p:cNvPr id="205" name="Shape 205"/>
          <p:cNvSpPr/>
          <p:nvPr/>
        </p:nvSpPr>
        <p:spPr>
          <a:xfrm>
            <a:off x="755576" y="2262854"/>
            <a:ext cx="6300192" cy="3416279"/>
          </a:xfrm>
          <a:prstGeom prst="rect">
            <a:avLst/>
          </a:prstGeom>
          <a:solidFill>
            <a:srgbClr val="FFFF99"/>
          </a:solidFill>
          <a:ln w="9525" cap="rnd">
            <a:solidFill>
              <a:schemeClr val="dk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square" lIns="91425" tIns="45700" rIns="91425" bIns="45700" anchor="ctr" anchorCtr="0">
            <a:spAutoFit/>
          </a:bodyPr>
          <a:lstStyle/>
          <a:p>
            <a:pPr marL="0" marR="0" lvl="0" indent="0" rtl="0">
              <a:buNone/>
            </a:pPr>
            <a:r>
              <a:rPr lang="en-US" sz="2400" b="0" i="0" u="none" strike="noStrike" cap="none" baseline="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# </a:t>
            </a:r>
            <a:r>
              <a:rPr lang="en-US" sz="2400" b="0" i="0" u="none" strike="noStrike" cap="none" baseline="0" err="1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Programmet</a:t>
            </a:r>
            <a:r>
              <a:rPr lang="en-US" sz="2400" b="0" i="0" u="none" strike="noStrike" cap="none" baseline="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lang="en-US" sz="2400" b="0" i="0" u="none" strike="noStrike" cap="none" baseline="0" err="1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som</a:t>
            </a:r>
            <a:r>
              <a:rPr lang="en-US" sz="2400" b="0" i="0" u="none" strike="noStrike" cap="none" baseline="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lang="en-US" sz="2400" b="0" i="0" u="none" strike="noStrike" cap="none" baseline="0" err="1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ger</a:t>
            </a:r>
            <a:r>
              <a:rPr lang="en-US" sz="2400" b="0" i="0" u="none" strike="noStrike" cap="none" baseline="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lang="en-US" sz="2400" b="0" i="0" u="none" strike="noStrike" cap="none" baseline="0" err="1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komplimanger</a:t>
            </a:r>
            <a:endParaRPr lang="en-US" sz="2400" b="0" i="0" u="none" strike="noStrike" cap="none" baseline="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marR="0" lvl="0" indent="0" rtl="0">
              <a:buNone/>
            </a:pPr>
            <a:r>
              <a:rPr lang="en-US" sz="2400" b="0" i="0" u="none" strike="noStrike" cap="none" baseline="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# </a:t>
            </a:r>
            <a:r>
              <a:rPr lang="en-US" sz="2400" b="0" i="0" u="none" strike="noStrike" cap="none" baseline="0" err="1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Skrivet</a:t>
            </a:r>
            <a:r>
              <a:rPr lang="en-US" sz="2400" b="0" i="0" u="none" strike="noStrike" cap="none" baseline="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lang="en-US" sz="2400" b="0" i="0" u="none" strike="noStrike" cap="none" baseline="0" err="1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av</a:t>
            </a:r>
            <a:r>
              <a:rPr lang="en-US" sz="2400" b="0" i="0" u="none" strike="noStrike" cap="none" baseline="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Linda </a:t>
            </a:r>
            <a:r>
              <a:rPr lang="en-US" sz="2400" b="0" i="0" u="none" strike="noStrike" cap="none" baseline="0" err="1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Kann</a:t>
            </a:r>
            <a:r>
              <a:rPr lang="en-US" sz="2400" b="0" i="0" u="none" strike="noStrike" cap="none" baseline="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1</a:t>
            </a:r>
            <a:r>
              <a:rPr lang="en-US" sz="24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6</a:t>
            </a:r>
            <a:r>
              <a:rPr lang="en-US" sz="2400" b="0" i="0" u="none" strike="noStrike" cap="none" baseline="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011</a:t>
            </a:r>
            <a:r>
              <a:rPr lang="en-US" sz="24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5</a:t>
            </a:r>
            <a:r>
              <a:rPr lang="en-US" sz="2400" b="0" i="0" u="none" strike="noStrike" cap="none" baseline="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</a:t>
            </a:r>
          </a:p>
          <a:p>
            <a:pPr marL="0" marR="0" lvl="0" indent="0" rtl="0">
              <a:buNone/>
            </a:pPr>
            <a:endParaRPr lang="en-US" sz="2400" b="0" i="0" u="none" strike="noStrike" cap="none" baseline="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marR="0" lvl="0" indent="0" rtl="0">
              <a:buNone/>
            </a:pPr>
            <a:r>
              <a:rPr lang="en-US" sz="2400" b="0" i="0" u="none" strike="noStrike" cap="none" baseline="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print("Hej, ")              </a:t>
            </a:r>
          </a:p>
          <a:p>
            <a:pPr marL="0" marR="0" lvl="0" indent="0" rtl="0">
              <a:buNone/>
            </a:pPr>
            <a:r>
              <a:rPr lang="en-US" sz="2400" b="0" i="0" u="none" strike="noStrike" cap="none" baseline="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print("Vilken fin </a:t>
            </a:r>
            <a:r>
              <a:rPr lang="en-US" sz="2400" b="0" i="0" u="none" strike="noStrike" cap="none" baseline="0" err="1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klänning</a:t>
            </a:r>
            <a:r>
              <a:rPr lang="en-US" sz="24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,</a:t>
            </a:r>
            <a:r>
              <a:rPr lang="en-US" sz="2400" b="0" i="0" u="none" strike="noStrike" cap="none" baseline="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")     </a:t>
            </a:r>
          </a:p>
          <a:p>
            <a:pPr marL="0" marR="0" lvl="0" indent="0" rtl="0">
              <a:buNone/>
            </a:pPr>
            <a:r>
              <a:rPr lang="en-US" sz="2400" b="0" i="0" u="none" strike="noStrike" cap="none" baseline="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print("och </a:t>
            </a:r>
            <a:r>
              <a:rPr lang="en-US" sz="2400" b="0" i="0" u="none" strike="noStrike" cap="none" baseline="0" err="1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vad</a:t>
            </a:r>
            <a:r>
              <a:rPr lang="en-US" sz="2400" b="0" i="0" u="none" strike="noStrike" cap="none" baseline="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lang="en-US" sz="2400" b="0" i="0" u="none" strike="noStrike" cap="none" baseline="0" err="1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gott</a:t>
            </a:r>
            <a:r>
              <a:rPr lang="en-US" sz="2400" b="0" i="0" u="none" strike="noStrike" cap="none" baseline="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du </a:t>
            </a:r>
            <a:r>
              <a:rPr lang="en-US" sz="2400" b="0" i="0" u="none" strike="noStrike" cap="none" baseline="0" err="1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luktar</a:t>
            </a:r>
            <a:r>
              <a:rPr lang="en-US" sz="2400" b="0" i="0" u="none" strike="noStrike" cap="none" baseline="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!") </a:t>
            </a:r>
            <a:r>
              <a:rPr lang="en-US" sz="24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</a:p>
          <a:p>
            <a:endParaRPr lang="en-US" sz="2400" b="0" i="0" u="none" strike="noStrike" cap="none" baseline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buNone/>
            </a:pPr>
            <a:r>
              <a:rPr lang="en-US" sz="24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                 </a:t>
            </a:r>
          </a:p>
          <a:p>
            <a:endParaRPr lang="en-US" sz="2400" b="0" i="0" u="none" strike="noStrike" cap="none" baseline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 spd="slow">
    <p:cut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Shape 219"/>
          <p:cNvSpPr txBox="1">
            <a:spLocks noGrp="1"/>
          </p:cNvSpPr>
          <p:nvPr>
            <p:ph type="title"/>
          </p:nvPr>
        </p:nvSpPr>
        <p:spPr>
          <a:xfrm>
            <a:off x="457200" y="329093"/>
            <a:ext cx="8229600" cy="103408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b="1" i="0" u="none" strike="noStrike" cap="small" baseline="0"/>
              <a:t>Uppgift: </a:t>
            </a:r>
            <a:br>
              <a:rPr lang="en-US" sz="4000" b="1" i="0" u="none" strike="noStrike" cap="small" baseline="0"/>
            </a:br>
            <a:r>
              <a:rPr lang="en-US" sz="2800" cap="none"/>
              <a:t>I vilken ordning ska satserna stå</a:t>
            </a:r>
            <a:r>
              <a:rPr lang="en-US" sz="2800" b="1" i="0" u="none" strike="noStrike" cap="none"/>
              <a:t>?</a:t>
            </a:r>
          </a:p>
        </p:txBody>
      </p:sp>
      <p:sp>
        <p:nvSpPr>
          <p:cNvPr id="220" name="Shape 220"/>
          <p:cNvSpPr txBox="1">
            <a:spLocks noGrp="1"/>
          </p:cNvSpPr>
          <p:nvPr>
            <p:ph type="body" idx="1"/>
          </p:nvPr>
        </p:nvSpPr>
        <p:spPr>
          <a:xfrm>
            <a:off x="0" y="1600200"/>
            <a:ext cx="10908704" cy="4057481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spAutoFit/>
          </a:bodyPr>
          <a:lstStyle/>
          <a:p>
            <a:pPr marL="457200" lvl="0" indent="-419100" algn="l" rtl="0">
              <a:buClr>
                <a:schemeClr val="dk2"/>
              </a:buClr>
              <a:buSzPct val="100000"/>
              <a:buFont typeface="Georgia"/>
              <a:buAutoNum type="alphaLcPeriod"/>
            </a:pPr>
            <a:r>
              <a:rPr lang="en-US" sz="3000" cap="none">
                <a:solidFill>
                  <a:schemeClr val="tx1"/>
                </a:solidFill>
                <a:latin typeface="Courier New"/>
                <a:ea typeface="Courier New"/>
                <a:cs typeface="Courier New"/>
                <a:sym typeface="Courier New"/>
              </a:rPr>
              <a:t> sidor = boksidor/dagar</a:t>
            </a:r>
          </a:p>
          <a:p>
            <a:pPr marL="457200" lvl="0" indent="-419100" algn="l" rtl="0">
              <a:buClr>
                <a:schemeClr val="dk2"/>
              </a:buClr>
              <a:buSzPct val="100000"/>
              <a:buFont typeface="Georgia"/>
              <a:buAutoNum type="alphaLcPeriod"/>
            </a:pPr>
            <a:r>
              <a:rPr lang="en-US" sz="3000" cap="none">
                <a:solidFill>
                  <a:schemeClr val="tx1"/>
                </a:solidFill>
                <a:latin typeface="Courier New"/>
                <a:ea typeface="Courier New"/>
                <a:cs typeface="Courier New"/>
                <a:sym typeface="Courier New"/>
              </a:rPr>
              <a:t> boksidor = </a:t>
            </a:r>
            <a:r>
              <a:rPr lang="en-US" sz="3000">
                <a:latin typeface="Courier New"/>
                <a:ea typeface="Courier New"/>
                <a:cs typeface="Courier New"/>
                <a:sym typeface="Courier New"/>
              </a:rPr>
              <a:t>137</a:t>
            </a:r>
            <a:endParaRPr lang="en-US" sz="3000" cap="none">
              <a:solidFill>
                <a:schemeClr val="tx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457200" lvl="0" indent="-419100" algn="l" rtl="0">
              <a:buClr>
                <a:schemeClr val="dk2"/>
              </a:buClr>
              <a:buSzPct val="100000"/>
              <a:buFont typeface="Georgia"/>
              <a:buAutoNum type="alphaLcPeriod"/>
            </a:pPr>
            <a:r>
              <a:rPr lang="en-US" sz="3000" cap="none">
                <a:solidFill>
                  <a:schemeClr val="tx1"/>
                </a:solidFill>
                <a:latin typeface="Courier New"/>
                <a:ea typeface="Courier New"/>
                <a:cs typeface="Courier New"/>
                <a:sym typeface="Courier New"/>
              </a:rPr>
              <a:t> print("Läs:",sidor,"sidor om dan.")</a:t>
            </a:r>
          </a:p>
          <a:p>
            <a:pPr marL="457200" lvl="0" indent="-419100" algn="l" rtl="0">
              <a:buClr>
                <a:schemeClr val="dk2"/>
              </a:buClr>
              <a:buSzPct val="100000"/>
              <a:buFont typeface="Georgia"/>
              <a:buAutoNum type="alphaLcPeriod"/>
            </a:pPr>
            <a:r>
              <a:rPr lang="en-US" sz="3000" cap="none">
                <a:solidFill>
                  <a:schemeClr val="tx1"/>
                </a:solidFill>
                <a:latin typeface="Courier New"/>
                <a:ea typeface="Courier New"/>
                <a:cs typeface="Courier New"/>
                <a:sym typeface="Courier New"/>
              </a:rPr>
              <a:t> dagar = 3</a:t>
            </a:r>
          </a:p>
          <a:p>
            <a:pPr algn="l"/>
            <a:endParaRPr lang="en-US" sz="3000">
              <a:solidFill>
                <a:schemeClr val="tx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algn="l"/>
            <a:endParaRPr lang="en-US" sz="3000">
              <a:solidFill>
                <a:schemeClr val="bg1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</p:spTree>
  </p:cSld>
  <p:clrMapOvr>
    <a:masterClrMapping/>
  </p:clrMapOvr>
  <p:transition spd="slow">
    <p:cut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Shape 226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 b="1" i="0" u="none" strike="noStrike" cap="small" baseline="0">
                <a:solidFill>
                  <a:schemeClr val="dk2"/>
                </a:solidFill>
              </a:rPr>
              <a:t>Algoritm</a:t>
            </a:r>
          </a:p>
        </p:txBody>
      </p:sp>
      <p:sp>
        <p:nvSpPr>
          <p:cNvPr id="227" name="Shape 227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1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spAutoFit/>
          </a:bodyPr>
          <a:lstStyle/>
          <a:p>
            <a:pPr marL="0" marR="0" lvl="0" indent="6096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AutoNum type="arabicPeriod"/>
            </a:pPr>
            <a:r>
              <a:rPr lang="en-US" sz="3200" b="0" i="0" u="none" strike="noStrike" cap="none" baseline="0">
                <a:solidFill>
                  <a:schemeClr val="dk1"/>
                </a:solidFill>
              </a:rPr>
              <a:t>Läser in indata</a:t>
            </a:r>
          </a:p>
          <a:p>
            <a:pPr marL="0" marR="0" lvl="0" indent="6096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AutoNum type="arabicPeriod"/>
            </a:pPr>
            <a:r>
              <a:rPr lang="en-US" sz="3200" b="0" i="0" u="none" strike="noStrike" cap="none" baseline="0">
                <a:solidFill>
                  <a:schemeClr val="dk1"/>
                </a:solidFill>
              </a:rPr>
              <a:t>Gör beräkningar</a:t>
            </a:r>
          </a:p>
          <a:p>
            <a:pPr marL="0" marR="0" lvl="0" indent="6096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AutoNum type="arabicPeriod"/>
            </a:pPr>
            <a:r>
              <a:rPr lang="en-US" sz="3200" b="0" i="0" u="none" strike="noStrike" cap="none" baseline="0">
                <a:solidFill>
                  <a:schemeClr val="dk1"/>
                </a:solidFill>
              </a:rPr>
              <a:t>Skriver ut resultatet</a:t>
            </a:r>
          </a:p>
          <a:p>
            <a:endParaRPr lang="en-US" sz="3200" b="0" i="0" u="none" strike="noStrike" cap="none" baseline="0">
              <a:solidFill>
                <a:schemeClr val="dk1"/>
              </a:solidFill>
            </a:endParaRPr>
          </a:p>
        </p:txBody>
      </p:sp>
    </p:spTree>
  </p:cSld>
  <p:clrMapOvr>
    <a:masterClrMapping/>
  </p:clrMapOvr>
  <p:transition spd="slow">
    <p:cut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Shape 269"/>
          <p:cNvSpPr txBox="1">
            <a:spLocks noGrp="1"/>
          </p:cNvSpPr>
          <p:nvPr>
            <p:ph type="title"/>
          </p:nvPr>
        </p:nvSpPr>
        <p:spPr>
          <a:xfrm>
            <a:off x="2171700" y="737730"/>
            <a:ext cx="6720780" cy="701690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 b="0" i="0" u="none" strike="noStrike" cap="none" baseline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Heltalsberäkningar</a:t>
            </a:r>
          </a:p>
        </p:txBody>
      </p:sp>
      <p:graphicFrame>
        <p:nvGraphicFramePr>
          <p:cNvPr id="270" name="Shape 270"/>
          <p:cNvGraphicFramePr/>
          <p:nvPr>
            <p:extLst>
              <p:ext uri="{D42A27DB-BD31-4B8C-83A1-F6EECF244321}">
                <p14:modId xmlns:p14="http://schemas.microsoft.com/office/powerpoint/2010/main" val="3062297736"/>
              </p:ext>
            </p:extLst>
          </p:nvPr>
        </p:nvGraphicFramePr>
        <p:xfrm>
          <a:off x="107504" y="1600200"/>
          <a:ext cx="9036495" cy="4667014"/>
        </p:xfrm>
        <a:graphic>
          <a:graphicData uri="http://schemas.openxmlformats.org/drawingml/2006/table">
            <a:tbl>
              <a:tblPr>
                <a:noFill/>
                <a:tableStyleId>{0A383D2A-805A-49BD-9C3E-BC29B6B32964}</a:tableStyleId>
              </a:tblPr>
              <a:tblGrid>
                <a:gridCol w="22599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538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627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599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540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560"/>
                        </a:spcBef>
                        <a:buNone/>
                      </a:pPr>
                      <a:r>
                        <a:rPr lang="en-US" sz="2400" b="1">
                          <a:solidFill>
                            <a:schemeClr val="dk1"/>
                          </a:solidFill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Operator:</a:t>
                      </a:r>
                    </a:p>
                  </a:txBody>
                  <a:tcPr marL="0" marR="0" marT="0" marB="0">
                    <a:lnL w="28575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560"/>
                        </a:spcBef>
                        <a:buNone/>
                      </a:pPr>
                      <a:r>
                        <a:rPr lang="en-US" sz="2400" b="1">
                          <a:solidFill>
                            <a:schemeClr val="dk1"/>
                          </a:solidFill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Beskrivning:</a:t>
                      </a:r>
                    </a:p>
                  </a:txBody>
                  <a:tcPr marL="0" marR="0" marT="0" marB="0">
                    <a:lnL w="12700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560"/>
                        </a:spcBef>
                        <a:buNone/>
                      </a:pPr>
                      <a:r>
                        <a:rPr lang="en-US" sz="2400" b="1">
                          <a:solidFill>
                            <a:schemeClr val="dk1"/>
                          </a:solidFill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Exempel:</a:t>
                      </a:r>
                    </a:p>
                  </a:txBody>
                  <a:tcPr marL="0" marR="0" marT="0" marB="0">
                    <a:lnL w="12700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560"/>
                        </a:spcBef>
                        <a:buNone/>
                      </a:pPr>
                      <a:r>
                        <a:rPr lang="en-US" sz="2400" b="1">
                          <a:solidFill>
                            <a:schemeClr val="dk1"/>
                          </a:solidFill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Resultat:</a:t>
                      </a:r>
                    </a:p>
                  </a:txBody>
                  <a:tcPr marL="0" marR="0" marT="0" marB="0">
                    <a:lnL w="12700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540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560"/>
                        </a:spcBef>
                        <a:buNone/>
                      </a:pPr>
                      <a:r>
                        <a:rPr lang="en-US" sz="24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 *</a:t>
                      </a:r>
                    </a:p>
                  </a:txBody>
                  <a:tcPr marL="90000" marR="90000" marT="46800" marB="46800" anchor="ctr" anchorCtr="1">
                    <a:lnL w="28575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560"/>
                        </a:spcBef>
                        <a:buNone/>
                      </a:pPr>
                      <a:r>
                        <a:rPr lang="en-US" sz="2400">
                          <a:solidFill>
                            <a:schemeClr val="dk1"/>
                          </a:solidFill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multiplikation</a:t>
                      </a:r>
                    </a:p>
                  </a:txBody>
                  <a:tcPr marL="0" marR="0" marT="0" marB="0">
                    <a:lnL w="12700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560"/>
                        </a:spcBef>
                        <a:buNone/>
                      </a:pPr>
                      <a:r>
                        <a:rPr lang="en-US" sz="24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 3*4</a:t>
                      </a:r>
                    </a:p>
                  </a:txBody>
                  <a:tcPr marL="0" marR="0" marT="0" marB="0">
                    <a:lnL w="12700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560"/>
                        </a:spcBef>
                        <a:buNone/>
                      </a:pPr>
                      <a:r>
                        <a:rPr lang="en-US" sz="24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 12</a:t>
                      </a:r>
                    </a:p>
                  </a:txBody>
                  <a:tcPr marL="0" marR="0" marT="0" marB="0">
                    <a:lnL w="12700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96764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560"/>
                        </a:spcBef>
                        <a:buNone/>
                      </a:pPr>
                      <a:r>
                        <a:rPr lang="en-US" sz="24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 /</a:t>
                      </a:r>
                    </a:p>
                  </a:txBody>
                  <a:tcPr marL="90000" marR="90000" marT="46800" marB="46800" anchor="ctr" anchorCtr="1">
                    <a:lnL w="28575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560"/>
                        </a:spcBef>
                        <a:buNone/>
                      </a:pPr>
                      <a:r>
                        <a:rPr lang="en-US" sz="2400">
                          <a:solidFill>
                            <a:schemeClr val="dk1"/>
                          </a:solidFill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division</a:t>
                      </a:r>
                    </a:p>
                  </a:txBody>
                  <a:tcPr marL="0" marR="0" marT="0" marB="0">
                    <a:lnL w="12700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560"/>
                        </a:spcBef>
                        <a:buNone/>
                      </a:pPr>
                      <a:r>
                        <a:rPr lang="en-US" sz="24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 53/10</a:t>
                      </a:r>
                    </a:p>
                  </a:txBody>
                  <a:tcPr marL="0" marR="0" marT="0" marB="0">
                    <a:lnL w="12700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560"/>
                        </a:spcBef>
                        <a:buNone/>
                      </a:pPr>
                      <a:r>
                        <a:rPr lang="en-US" sz="24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 5</a:t>
                      </a:r>
                    </a:p>
                  </a:txBody>
                  <a:tcPr marL="0" marR="0" marT="0" marB="0">
                    <a:lnL w="12700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540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560"/>
                        </a:spcBef>
                        <a:buNone/>
                      </a:pPr>
                      <a:r>
                        <a:rPr lang="en-US" sz="24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 %</a:t>
                      </a:r>
                    </a:p>
                  </a:txBody>
                  <a:tcPr marL="90000" marR="90000" marT="46800" marB="46800" anchor="ctr" anchorCtr="1">
                    <a:lnL w="28575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560"/>
                        </a:spcBef>
                        <a:buNone/>
                      </a:pPr>
                      <a:r>
                        <a:rPr lang="en-US" sz="2400">
                          <a:solidFill>
                            <a:schemeClr val="dk1"/>
                          </a:solidFill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modulo</a:t>
                      </a:r>
                    </a:p>
                  </a:txBody>
                  <a:tcPr marL="0" marR="0" marT="0" marB="0">
                    <a:lnL w="12700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560"/>
                        </a:spcBef>
                        <a:buNone/>
                      </a:pPr>
                      <a:r>
                        <a:rPr lang="en-US" sz="24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 53%10</a:t>
                      </a:r>
                    </a:p>
                  </a:txBody>
                  <a:tcPr marL="0" marR="0" marT="0" marB="0">
                    <a:lnL w="12700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560"/>
                        </a:spcBef>
                        <a:buNone/>
                      </a:pPr>
                      <a:r>
                        <a:rPr lang="en-US" sz="24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 3</a:t>
                      </a:r>
                    </a:p>
                  </a:txBody>
                  <a:tcPr marL="0" marR="0" marT="0" marB="0">
                    <a:lnL w="12700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540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560"/>
                        </a:spcBef>
                        <a:buNone/>
                      </a:pPr>
                      <a:r>
                        <a:rPr lang="en-US" sz="24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 +</a:t>
                      </a:r>
                    </a:p>
                  </a:txBody>
                  <a:tcPr marL="90000" marR="90000" marT="46800" marB="46800" anchor="ctr" anchorCtr="1">
                    <a:lnL w="28575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560"/>
                        </a:spcBef>
                        <a:buNone/>
                      </a:pPr>
                      <a:r>
                        <a:rPr lang="en-US" sz="2400">
                          <a:solidFill>
                            <a:schemeClr val="dk1"/>
                          </a:solidFill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addition</a:t>
                      </a:r>
                    </a:p>
                  </a:txBody>
                  <a:tcPr marL="0" marR="0" marT="0" marB="0">
                    <a:lnL w="12700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560"/>
                        </a:spcBef>
                        <a:buNone/>
                      </a:pPr>
                      <a:r>
                        <a:rPr lang="en-US" sz="24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 10+12</a:t>
                      </a:r>
                    </a:p>
                  </a:txBody>
                  <a:tcPr marL="0" marR="0" marT="0" marB="0">
                    <a:lnL w="12700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560"/>
                        </a:spcBef>
                        <a:buNone/>
                      </a:pPr>
                      <a:r>
                        <a:rPr lang="en-US" sz="24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 22</a:t>
                      </a:r>
                    </a:p>
                  </a:txBody>
                  <a:tcPr marL="0" marR="0" marT="0" marB="0">
                    <a:lnL w="12700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540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560"/>
                        </a:spcBef>
                        <a:buNone/>
                      </a:pPr>
                      <a:r>
                        <a:rPr lang="en-US" sz="24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-</a:t>
                      </a:r>
                    </a:p>
                  </a:txBody>
                  <a:tcPr marL="90000" marR="90000" marT="46800" marB="46800" anchor="ctr" anchorCtr="1">
                    <a:lnL w="28575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560"/>
                        </a:spcBef>
                        <a:buNone/>
                      </a:pPr>
                      <a:r>
                        <a:rPr lang="en-US" sz="2400">
                          <a:solidFill>
                            <a:schemeClr val="dk1"/>
                          </a:solidFill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subtraktion</a:t>
                      </a:r>
                    </a:p>
                  </a:txBody>
                  <a:tcPr marL="0" marR="0" marT="0" marB="0">
                    <a:lnL w="12700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560"/>
                        </a:spcBef>
                        <a:buNone/>
                      </a:pPr>
                      <a:r>
                        <a:rPr lang="en-US" sz="24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 5-8</a:t>
                      </a:r>
                    </a:p>
                  </a:txBody>
                  <a:tcPr marL="0" marR="0" marT="0" marB="0">
                    <a:lnL w="12700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560"/>
                        </a:spcBef>
                        <a:buNone/>
                      </a:pPr>
                      <a:r>
                        <a:rPr lang="en-US" sz="24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 -3</a:t>
                      </a:r>
                    </a:p>
                  </a:txBody>
                  <a:tcPr marL="0" marR="0" marT="0" marB="0">
                    <a:lnL w="12700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271" name="Shape 271"/>
          <p:cNvSpPr/>
          <p:nvPr/>
        </p:nvSpPr>
        <p:spPr>
          <a:xfrm>
            <a:off x="250825" y="6219825"/>
            <a:ext cx="8569647" cy="518999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spAutoFit/>
          </a:bodyPr>
          <a:lstStyle/>
          <a:p>
            <a:pPr marL="0" marR="0" lvl="0" indent="0" algn="r" rtl="0">
              <a:buNone/>
            </a:pPr>
            <a:r>
              <a:rPr lang="en-US" sz="2800" b="0" i="0" u="none" strike="noStrike" cap="none" baseline="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heltal=integer</a:t>
            </a:r>
          </a:p>
        </p:txBody>
      </p:sp>
    </p:spTree>
  </p:cSld>
  <p:clrMapOvr>
    <a:masterClrMapping/>
  </p:clrMapOvr>
  <p:transition spd="slow">
    <p:cut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Shape 277"/>
          <p:cNvSpPr txBox="1">
            <a:spLocks noGrp="1"/>
          </p:cNvSpPr>
          <p:nvPr>
            <p:ph type="title"/>
          </p:nvPr>
        </p:nvSpPr>
        <p:spPr>
          <a:xfrm>
            <a:off x="468312" y="844460"/>
            <a:ext cx="8218487" cy="64629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b="1" i="0" u="none" strike="noStrike" cap="small" baseline="0">
                <a:solidFill>
                  <a:schemeClr val="dk2"/>
                </a:solidFill>
              </a:rPr>
              <a:t>Uppgift</a:t>
            </a:r>
          </a:p>
        </p:txBody>
      </p:sp>
      <p:sp>
        <p:nvSpPr>
          <p:cNvPr id="278" name="Shape 278"/>
          <p:cNvSpPr txBox="1">
            <a:spLocks noGrp="1"/>
          </p:cNvSpPr>
          <p:nvPr>
            <p:ph type="body" idx="1"/>
          </p:nvPr>
        </p:nvSpPr>
        <p:spPr>
          <a:xfrm>
            <a:off x="395287" y="2276475"/>
            <a:ext cx="8229600" cy="2121566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spAutoFit/>
          </a:bodyPr>
          <a:lstStyle/>
          <a:p>
            <a:r>
              <a:rPr lang="en-US" sz="2400" b="1" cap="small">
                <a:solidFill>
                  <a:schemeClr val="dk2"/>
                </a:solidFill>
              </a:rPr>
              <a:t>Hur kan man använda % för att ta reda på om ett tal är jämnt eller udda?</a:t>
            </a:r>
          </a:p>
          <a:p>
            <a:endParaRPr lang="en-US" sz="2400"/>
          </a:p>
          <a:p>
            <a:endParaRPr lang="en-US" sz="2400" b="1" cap="small">
              <a:solidFill>
                <a:schemeClr val="dk2"/>
              </a:solidFill>
            </a:endParaRPr>
          </a:p>
        </p:txBody>
      </p:sp>
    </p:spTree>
  </p:cSld>
  <p:clrMapOvr>
    <a:masterClrMapping/>
  </p:clrMapOvr>
  <p:transition spd="slow">
    <p:cut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Shape 284"/>
          <p:cNvSpPr txBox="1">
            <a:spLocks noGrp="1"/>
          </p:cNvSpPr>
          <p:nvPr>
            <p:ph type="title"/>
          </p:nvPr>
        </p:nvSpPr>
        <p:spPr>
          <a:xfrm>
            <a:off x="2755863" y="332656"/>
            <a:ext cx="6377940" cy="1293028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 b="0" i="0" u="none" strike="noStrike" cap="none" baseline="0">
                <a:solidFill>
                  <a:schemeClr val="dk2"/>
                </a:solidFill>
              </a:rPr>
              <a:t>Flyttalsberäkningar</a:t>
            </a:r>
          </a:p>
        </p:txBody>
      </p:sp>
      <p:graphicFrame>
        <p:nvGraphicFramePr>
          <p:cNvPr id="285" name="Shape 285"/>
          <p:cNvGraphicFramePr/>
          <p:nvPr>
            <p:extLst>
              <p:ext uri="{D42A27DB-BD31-4B8C-83A1-F6EECF244321}">
                <p14:modId xmlns:p14="http://schemas.microsoft.com/office/powerpoint/2010/main" val="2430781451"/>
              </p:ext>
            </p:extLst>
          </p:nvPr>
        </p:nvGraphicFramePr>
        <p:xfrm>
          <a:off x="457200" y="1600200"/>
          <a:ext cx="8229600" cy="4716400"/>
        </p:xfrm>
        <a:graphic>
          <a:graphicData uri="http://schemas.openxmlformats.org/drawingml/2006/table">
            <a:tbl>
              <a:tblPr>
                <a:tableStyleId>{08FB837D-C827-4EFA-A057-4D05807E0F7C}</a:tableStyleId>
              </a:tblPr>
              <a:tblGrid>
                <a:gridCol w="16665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6417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415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445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560"/>
                        </a:spcBef>
                        <a:buNone/>
                      </a:pPr>
                      <a:r>
                        <a:rPr lang="en-US" sz="2800" b="1">
                          <a:sym typeface="Georgia"/>
                        </a:rPr>
                        <a:t>Operator</a:t>
                      </a:r>
                      <a:endParaRPr lang="en-US" sz="2800" b="1">
                        <a:solidFill>
                          <a:schemeClr val="dk1"/>
                        </a:solidFill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560"/>
                        </a:spcBef>
                        <a:buNone/>
                      </a:pPr>
                      <a:r>
                        <a:rPr lang="en-US" sz="2800" b="1">
                          <a:sym typeface="Georgia"/>
                        </a:rPr>
                        <a:t>Beskrivning</a:t>
                      </a:r>
                      <a:endParaRPr lang="en-US" sz="2800" b="1">
                        <a:solidFill>
                          <a:schemeClr val="dk1"/>
                        </a:solidFill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560"/>
                        </a:spcBef>
                        <a:buNone/>
                      </a:pPr>
                      <a:r>
                        <a:rPr lang="en-US" sz="2800" b="1">
                          <a:sym typeface="Georgia"/>
                        </a:rPr>
                        <a:t>Exempel</a:t>
                      </a:r>
                      <a:endParaRPr lang="en-US" sz="2800" b="1">
                        <a:solidFill>
                          <a:schemeClr val="dk1"/>
                        </a:solidFill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560"/>
                        </a:spcBef>
                        <a:buNone/>
                      </a:pPr>
                      <a:r>
                        <a:rPr lang="en-US" sz="2800" b="1">
                          <a:sym typeface="Georgia"/>
                        </a:rPr>
                        <a:t>Resultat</a:t>
                      </a:r>
                      <a:endParaRPr lang="en-US" sz="2800" b="1">
                        <a:solidFill>
                          <a:schemeClr val="dk1"/>
                        </a:solidFill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540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560"/>
                        </a:spcBef>
                        <a:buNone/>
                      </a:pPr>
                      <a:r>
                        <a:rPr lang="en-US" sz="2800">
                          <a:sym typeface="Courier New"/>
                        </a:rPr>
                        <a:t> *</a:t>
                      </a:r>
                      <a:endParaRPr lang="en-US" sz="28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L="90000" marR="90000" marT="46800" marB="46800" anchor="ctr" anchorCtr="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560"/>
                        </a:spcBef>
                        <a:buNone/>
                      </a:pPr>
                      <a:r>
                        <a:rPr lang="en-US" sz="2800">
                          <a:sym typeface="Georgia"/>
                        </a:rPr>
                        <a:t>multiplikation</a:t>
                      </a:r>
                      <a:endParaRPr lang="en-US" sz="2800">
                        <a:solidFill>
                          <a:schemeClr val="dk1"/>
                        </a:solidFill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560"/>
                        </a:spcBef>
                        <a:buNone/>
                      </a:pPr>
                      <a:r>
                        <a:rPr lang="en-US" sz="2800">
                          <a:sym typeface="Courier New"/>
                        </a:rPr>
                        <a:t> 2.0*1.5</a:t>
                      </a:r>
                      <a:endParaRPr lang="en-US" sz="28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560"/>
                        </a:spcBef>
                        <a:buNone/>
                      </a:pPr>
                      <a:r>
                        <a:rPr lang="en-US" sz="2800">
                          <a:sym typeface="Courier New"/>
                        </a:rPr>
                        <a:t> 3.0</a:t>
                      </a:r>
                      <a:endParaRPr lang="en-US" sz="28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556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560"/>
                        </a:spcBef>
                        <a:buNone/>
                      </a:pPr>
                      <a:r>
                        <a:rPr lang="en-US" sz="2800">
                          <a:sym typeface="Courier New"/>
                        </a:rPr>
                        <a:t> /</a:t>
                      </a:r>
                      <a:endParaRPr lang="en-US" sz="28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L="90000" marR="90000" marT="46800" marB="46800" anchor="ctr" anchorCtr="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560"/>
                        </a:spcBef>
                        <a:buNone/>
                      </a:pPr>
                      <a:r>
                        <a:rPr lang="en-US" sz="2800">
                          <a:sym typeface="Georgia"/>
                        </a:rPr>
                        <a:t>division</a:t>
                      </a:r>
                      <a:endParaRPr lang="en-US" sz="2800">
                        <a:solidFill>
                          <a:schemeClr val="dk1"/>
                        </a:solidFill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560"/>
                        </a:spcBef>
                        <a:buNone/>
                      </a:pPr>
                      <a:r>
                        <a:rPr lang="en-US" sz="2800">
                          <a:sym typeface="Courier New"/>
                        </a:rPr>
                        <a:t>10.0/8.0</a:t>
                      </a:r>
                      <a:endParaRPr lang="en-US" sz="28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560"/>
                        </a:spcBef>
                        <a:buNone/>
                      </a:pPr>
                      <a:r>
                        <a:rPr lang="en-US" sz="2800">
                          <a:sym typeface="Courier New"/>
                        </a:rPr>
                        <a:t> 1.25</a:t>
                      </a:r>
                      <a:endParaRPr lang="en-US" sz="28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540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560"/>
                        </a:spcBef>
                        <a:buNone/>
                      </a:pPr>
                      <a:r>
                        <a:rPr lang="en-US" sz="2800">
                          <a:sym typeface="Courier New"/>
                        </a:rPr>
                        <a:t> **</a:t>
                      </a:r>
                      <a:endParaRPr lang="en-US" sz="28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L="90000" marR="90000" marT="46800" marB="46800" anchor="ctr" anchorCtr="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560"/>
                        </a:spcBef>
                        <a:buNone/>
                      </a:pPr>
                      <a:r>
                        <a:rPr lang="en-US" sz="2800">
                          <a:sym typeface="Georgia"/>
                        </a:rPr>
                        <a:t>upphöjt till</a:t>
                      </a:r>
                      <a:endParaRPr lang="en-US" sz="2800">
                        <a:solidFill>
                          <a:schemeClr val="dk1"/>
                        </a:solidFill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560"/>
                        </a:spcBef>
                        <a:buNone/>
                      </a:pPr>
                      <a:r>
                        <a:rPr lang="en-US" sz="2800">
                          <a:sym typeface="Courier New"/>
                        </a:rPr>
                        <a:t>2.5**2</a:t>
                      </a:r>
                      <a:endParaRPr lang="en-US" sz="28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560"/>
                        </a:spcBef>
                        <a:buNone/>
                      </a:pPr>
                      <a:r>
                        <a:rPr lang="en-US" sz="2800">
                          <a:sym typeface="Courier New"/>
                        </a:rPr>
                        <a:t> 6.25</a:t>
                      </a:r>
                      <a:endParaRPr lang="en-US" sz="28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540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560"/>
                        </a:spcBef>
                        <a:buNone/>
                      </a:pPr>
                      <a:r>
                        <a:rPr lang="en-US" sz="2800">
                          <a:sym typeface="Courier New"/>
                        </a:rPr>
                        <a:t> +</a:t>
                      </a:r>
                      <a:endParaRPr lang="en-US" sz="28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L="90000" marR="90000" marT="46800" marB="46800" anchor="ctr" anchorCtr="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560"/>
                        </a:spcBef>
                        <a:buNone/>
                      </a:pPr>
                      <a:r>
                        <a:rPr lang="en-US" sz="2800">
                          <a:sym typeface="Georgia"/>
                        </a:rPr>
                        <a:t>addition</a:t>
                      </a:r>
                      <a:endParaRPr lang="en-US" sz="2800">
                        <a:solidFill>
                          <a:schemeClr val="dk1"/>
                        </a:solidFill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560"/>
                        </a:spcBef>
                        <a:buNone/>
                      </a:pPr>
                      <a:r>
                        <a:rPr lang="en-US" sz="2800">
                          <a:sym typeface="Courier New"/>
                        </a:rPr>
                        <a:t> 0.3+0.4</a:t>
                      </a:r>
                      <a:endParaRPr lang="en-US" sz="28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560"/>
                        </a:spcBef>
                        <a:buNone/>
                      </a:pPr>
                      <a:r>
                        <a:rPr lang="en-US" sz="2800">
                          <a:sym typeface="Courier New"/>
                        </a:rPr>
                        <a:t> 0.7</a:t>
                      </a:r>
                      <a:endParaRPr lang="en-US" sz="28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540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560"/>
                        </a:spcBef>
                        <a:buNone/>
                      </a:pPr>
                      <a:r>
                        <a:rPr lang="en-US" sz="2800">
                          <a:sym typeface="Courier New"/>
                        </a:rPr>
                        <a:t> -</a:t>
                      </a:r>
                      <a:endParaRPr lang="en-US" sz="28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L="90000" marR="90000" marT="46800" marB="46800" anchor="ctr" anchorCtr="1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560"/>
                        </a:spcBef>
                        <a:buNone/>
                      </a:pPr>
                      <a:r>
                        <a:rPr lang="en-US" sz="2800">
                          <a:sym typeface="Georgia"/>
                        </a:rPr>
                        <a:t>subtraktion</a:t>
                      </a:r>
                      <a:endParaRPr lang="en-US" sz="2800">
                        <a:solidFill>
                          <a:schemeClr val="dk1"/>
                        </a:solidFill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560"/>
                        </a:spcBef>
                        <a:buNone/>
                      </a:pPr>
                      <a:r>
                        <a:rPr lang="en-US" sz="2800">
                          <a:sym typeface="Courier New"/>
                        </a:rPr>
                        <a:t> 1.0-0.1</a:t>
                      </a:r>
                      <a:endParaRPr lang="en-US" sz="28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560"/>
                        </a:spcBef>
                        <a:buNone/>
                      </a:pPr>
                      <a:r>
                        <a:rPr lang="en-US" sz="2800">
                          <a:sym typeface="Courier New"/>
                        </a:rPr>
                        <a:t> 0.9</a:t>
                      </a:r>
                      <a:endParaRPr lang="en-US" sz="28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286" name="Shape 286"/>
          <p:cNvSpPr/>
          <p:nvPr/>
        </p:nvSpPr>
        <p:spPr>
          <a:xfrm>
            <a:off x="1403648" y="6318801"/>
            <a:ext cx="7200800" cy="518999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spAutoFit/>
          </a:bodyPr>
          <a:lstStyle/>
          <a:p>
            <a:pPr marL="0" marR="0" lvl="0" indent="0" algn="r" rtl="0">
              <a:buNone/>
            </a:pPr>
            <a:r>
              <a:rPr lang="en-US" sz="2800" b="0" i="0" u="none" strike="noStrike" cap="none" baseline="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flyttal=floating-point number</a:t>
            </a:r>
          </a:p>
        </p:txBody>
      </p:sp>
    </p:spTree>
  </p:cSld>
  <p:clrMapOvr>
    <a:masterClrMapping/>
  </p:clrMapOvr>
  <p:transition spd="slow">
    <p:cut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Shape 292"/>
          <p:cNvSpPr txBox="1">
            <a:spLocks noGrp="1"/>
          </p:cNvSpPr>
          <p:nvPr>
            <p:ph type="title"/>
          </p:nvPr>
        </p:nvSpPr>
        <p:spPr>
          <a:xfrm>
            <a:off x="755576" y="486828"/>
            <a:ext cx="7931224" cy="718618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 anchorCtr="0">
            <a:spAutoFit/>
          </a:bodyPr>
          <a:lstStyle/>
          <a:p>
            <a:pPr lvl="0" algn="ctr">
              <a:buNone/>
            </a:pPr>
            <a:r>
              <a:rPr lang="en-US" sz="4400" err="1"/>
              <a:t>Strängar</a:t>
            </a:r>
            <a:endParaRPr lang="en-US" sz="4400"/>
          </a:p>
        </p:txBody>
      </p:sp>
      <p:sp>
        <p:nvSpPr>
          <p:cNvPr id="293" name="Shape 293"/>
          <p:cNvSpPr txBox="1">
            <a:spLocks noGrp="1"/>
          </p:cNvSpPr>
          <p:nvPr>
            <p:ph type="body" idx="1"/>
          </p:nvPr>
        </p:nvSpPr>
        <p:spPr>
          <a:xfrm>
            <a:off x="107504" y="1700808"/>
            <a:ext cx="9036496" cy="4108777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spAutoFit/>
          </a:bodyPr>
          <a:lstStyle/>
          <a:p>
            <a:pPr lvl="0" algn="l" rtl="0">
              <a:lnSpc>
                <a:spcPct val="90000"/>
              </a:lnSpc>
              <a:spcBef>
                <a:spcPts val="640"/>
              </a:spcBef>
              <a:buNone/>
            </a:pPr>
            <a:r>
              <a:rPr lang="en-US" sz="2400" cap="none">
                <a:solidFill>
                  <a:schemeClr val="dk1"/>
                </a:solidFill>
              </a:rPr>
              <a:t>En</a:t>
            </a:r>
            <a:r>
              <a:rPr lang="en-US" sz="2400" i="1" cap="none">
                <a:solidFill>
                  <a:schemeClr val="dk1"/>
                </a:solidFill>
              </a:rPr>
              <a:t> sträng</a:t>
            </a:r>
            <a:r>
              <a:rPr lang="en-US" sz="2400" cap="none">
                <a:solidFill>
                  <a:schemeClr val="dk1"/>
                </a:solidFill>
              </a:rPr>
              <a:t> </a:t>
            </a:r>
            <a:r>
              <a:rPr lang="en-US" sz="2400" cap="none" err="1">
                <a:solidFill>
                  <a:schemeClr val="dk1"/>
                </a:solidFill>
              </a:rPr>
              <a:t>är</a:t>
            </a:r>
            <a:r>
              <a:rPr lang="en-US" sz="2400" cap="none">
                <a:solidFill>
                  <a:schemeClr val="dk1"/>
                </a:solidFill>
              </a:rPr>
              <a:t> en </a:t>
            </a:r>
            <a:r>
              <a:rPr lang="en-US" sz="2400" cap="none" err="1">
                <a:solidFill>
                  <a:schemeClr val="dk1"/>
                </a:solidFill>
              </a:rPr>
              <a:t>följd</a:t>
            </a:r>
            <a:r>
              <a:rPr lang="en-US" sz="2400" cap="none">
                <a:solidFill>
                  <a:schemeClr val="dk1"/>
                </a:solidFill>
              </a:rPr>
              <a:t> </a:t>
            </a:r>
            <a:r>
              <a:rPr lang="en-US" sz="2400" cap="none" err="1">
                <a:solidFill>
                  <a:schemeClr val="dk1"/>
                </a:solidFill>
              </a:rPr>
              <a:t>av</a:t>
            </a:r>
            <a:r>
              <a:rPr lang="en-US" sz="2400" cap="none">
                <a:solidFill>
                  <a:schemeClr val="dk1"/>
                </a:solidFill>
              </a:rPr>
              <a:t> </a:t>
            </a:r>
            <a:r>
              <a:rPr lang="en-US" sz="2400" cap="none" err="1">
                <a:solidFill>
                  <a:schemeClr val="dk1"/>
                </a:solidFill>
              </a:rPr>
              <a:t>tecken</a:t>
            </a:r>
            <a:r>
              <a:rPr lang="en-US" sz="2400" cap="none">
                <a:solidFill>
                  <a:schemeClr val="dk1"/>
                </a:solidFill>
              </a:rPr>
              <a:t>.</a:t>
            </a:r>
          </a:p>
          <a:p>
            <a:pPr lvl="0" algn="l" rtl="0">
              <a:lnSpc>
                <a:spcPct val="90000"/>
              </a:lnSpc>
              <a:spcBef>
                <a:spcPts val="640"/>
              </a:spcBef>
              <a:buNone/>
            </a:pPr>
            <a:endParaRPr lang="en-US" sz="2400" cap="none">
              <a:solidFill>
                <a:schemeClr val="dk1"/>
              </a:solidFill>
            </a:endParaRPr>
          </a:p>
          <a:p>
            <a:pPr lvl="0" algn="l" rtl="0">
              <a:lnSpc>
                <a:spcPct val="90000"/>
              </a:lnSpc>
              <a:spcBef>
                <a:spcPts val="640"/>
              </a:spcBef>
              <a:buNone/>
            </a:pPr>
            <a:r>
              <a:rPr lang="en-US" sz="2400" cap="none" err="1">
                <a:solidFill>
                  <a:schemeClr val="dk1"/>
                </a:solidFill>
              </a:rPr>
              <a:t>Strängar</a:t>
            </a:r>
            <a:r>
              <a:rPr lang="en-US" sz="2400" cap="none">
                <a:solidFill>
                  <a:schemeClr val="dk1"/>
                </a:solidFill>
              </a:rPr>
              <a:t> </a:t>
            </a:r>
            <a:r>
              <a:rPr lang="en-US" sz="2400" i="1" cap="none" err="1">
                <a:solidFill>
                  <a:schemeClr val="dk1"/>
                </a:solidFill>
              </a:rPr>
              <a:t>konkateneras</a:t>
            </a:r>
            <a:r>
              <a:rPr lang="en-US" sz="2400" cap="none">
                <a:solidFill>
                  <a:schemeClr val="dk1"/>
                </a:solidFill>
              </a:rPr>
              <a:t> med +</a:t>
            </a:r>
          </a:p>
          <a:p>
            <a:pPr lvl="0" algn="l" rtl="0">
              <a:lnSpc>
                <a:spcPct val="90000"/>
              </a:lnSpc>
              <a:spcBef>
                <a:spcPts val="560"/>
              </a:spcBef>
              <a:buNone/>
            </a:pPr>
            <a:r>
              <a:rPr lang="en-US" sz="2400" cap="none">
                <a:solidFill>
                  <a:schemeClr val="dk1"/>
                </a:solidFill>
              </a:rPr>
              <a:t>      t ex </a:t>
            </a:r>
            <a:r>
              <a:rPr lang="en-US" sz="2400" cap="none" err="1">
                <a:solidFill>
                  <a:schemeClr val="dk1"/>
                </a:solidFill>
              </a:rPr>
              <a:t>blir</a:t>
            </a:r>
            <a:r>
              <a:rPr lang="en-US" sz="2400" cap="none">
                <a:solidFill>
                  <a:schemeClr val="dk1"/>
                </a:solidFill>
              </a:rPr>
              <a:t> </a:t>
            </a:r>
            <a:r>
              <a:rPr lang="en-US" sz="2400" cap="none">
                <a:solidFill>
                  <a:schemeClr val="dk1"/>
                </a:solidFill>
                <a:ea typeface="Courier New"/>
                <a:cs typeface="Courier New"/>
                <a:sym typeface="Courier New"/>
              </a:rPr>
              <a:t>"kus" + "lig"</a:t>
            </a:r>
            <a:r>
              <a:rPr lang="en-US" sz="2400" cap="none">
                <a:solidFill>
                  <a:schemeClr val="dk1"/>
                </a:solidFill>
              </a:rPr>
              <a:t>   </a:t>
            </a:r>
            <a:r>
              <a:rPr lang="en-US" sz="2400" cap="none" err="1">
                <a:solidFill>
                  <a:schemeClr val="dk1"/>
                </a:solidFill>
              </a:rPr>
              <a:t>strängen</a:t>
            </a:r>
            <a:r>
              <a:rPr lang="en-US" sz="2400" cap="none">
                <a:solidFill>
                  <a:schemeClr val="dk1"/>
                </a:solidFill>
              </a:rPr>
              <a:t> </a:t>
            </a:r>
            <a:r>
              <a:rPr lang="en-US" sz="2400" cap="none">
                <a:solidFill>
                  <a:schemeClr val="dk1"/>
                </a:solidFill>
                <a:ea typeface="Courier New"/>
                <a:cs typeface="Courier New"/>
                <a:sym typeface="Courier New"/>
              </a:rPr>
              <a:t>"kuslig"</a:t>
            </a:r>
          </a:p>
          <a:p>
            <a:pPr lvl="0" algn="l" rtl="0">
              <a:lnSpc>
                <a:spcPct val="90000"/>
              </a:lnSpc>
              <a:spcBef>
                <a:spcPts val="640"/>
              </a:spcBef>
              <a:buNone/>
            </a:pPr>
            <a:endParaRPr lang="en-US" sz="2400" cap="none">
              <a:solidFill>
                <a:schemeClr val="dk1"/>
              </a:solidFill>
            </a:endParaRPr>
          </a:p>
          <a:p>
            <a:pPr lvl="0" algn="l" rtl="0">
              <a:lnSpc>
                <a:spcPct val="90000"/>
              </a:lnSpc>
              <a:spcBef>
                <a:spcPts val="640"/>
              </a:spcBef>
              <a:buNone/>
            </a:pPr>
            <a:r>
              <a:rPr lang="en-US" sz="2400" cap="none">
                <a:solidFill>
                  <a:schemeClr val="dk1"/>
                </a:solidFill>
              </a:rPr>
              <a:t>Strängar </a:t>
            </a:r>
            <a:r>
              <a:rPr lang="en-US" sz="2400" cap="none" err="1">
                <a:solidFill>
                  <a:schemeClr val="dk1"/>
                </a:solidFill>
              </a:rPr>
              <a:t>upprepas</a:t>
            </a:r>
            <a:r>
              <a:rPr lang="en-US" sz="2400" cap="none">
                <a:solidFill>
                  <a:schemeClr val="dk1"/>
                </a:solidFill>
              </a:rPr>
              <a:t> med *</a:t>
            </a:r>
          </a:p>
          <a:p>
            <a:pPr lvl="0" algn="l" rtl="0">
              <a:lnSpc>
                <a:spcPct val="90000"/>
              </a:lnSpc>
              <a:spcBef>
                <a:spcPts val="560"/>
              </a:spcBef>
              <a:buNone/>
            </a:pPr>
            <a:r>
              <a:rPr lang="en-US" sz="2400" cap="none">
                <a:solidFill>
                  <a:schemeClr val="dk1"/>
                </a:solidFill>
              </a:rPr>
              <a:t>      t ex </a:t>
            </a:r>
            <a:r>
              <a:rPr lang="en-US" sz="2400" cap="none" err="1">
                <a:solidFill>
                  <a:schemeClr val="dk1"/>
                </a:solidFill>
              </a:rPr>
              <a:t>blir</a:t>
            </a:r>
            <a:r>
              <a:rPr lang="en-US" sz="2400" cap="none">
                <a:solidFill>
                  <a:schemeClr val="dk1"/>
                </a:solidFill>
              </a:rPr>
              <a:t> </a:t>
            </a:r>
            <a:r>
              <a:rPr lang="en-US" sz="2400" cap="none">
                <a:solidFill>
                  <a:schemeClr val="dk1"/>
                </a:solidFill>
                <a:ea typeface="Courier New"/>
                <a:cs typeface="Courier New"/>
                <a:sym typeface="Courier New"/>
              </a:rPr>
              <a:t>"nä"*3</a:t>
            </a:r>
            <a:r>
              <a:rPr lang="en-US" sz="2400" cap="none">
                <a:solidFill>
                  <a:schemeClr val="dk1"/>
                </a:solidFill>
              </a:rPr>
              <a:t> </a:t>
            </a:r>
            <a:r>
              <a:rPr lang="en-US" sz="2400" cap="none" err="1">
                <a:solidFill>
                  <a:schemeClr val="dk1"/>
                </a:solidFill>
              </a:rPr>
              <a:t>strängen</a:t>
            </a:r>
            <a:r>
              <a:rPr lang="en-US" sz="2400" cap="none">
                <a:solidFill>
                  <a:schemeClr val="dk1"/>
                </a:solidFill>
              </a:rPr>
              <a:t> </a:t>
            </a:r>
            <a:r>
              <a:rPr lang="en-US" sz="2400" cap="none">
                <a:solidFill>
                  <a:schemeClr val="dk1"/>
                </a:solidFill>
                <a:ea typeface="Courier New"/>
                <a:cs typeface="Courier New"/>
                <a:sym typeface="Courier New"/>
              </a:rPr>
              <a:t>"nänänä"</a:t>
            </a:r>
          </a:p>
          <a:p>
            <a:pPr lvl="0" algn="l" rtl="0">
              <a:lnSpc>
                <a:spcPct val="90000"/>
              </a:lnSpc>
              <a:spcBef>
                <a:spcPts val="640"/>
              </a:spcBef>
              <a:buNone/>
            </a:pPr>
            <a:endParaRPr lang="en-US" sz="2400" cap="none">
              <a:solidFill>
                <a:schemeClr val="dk1"/>
              </a:solidFill>
            </a:endParaRPr>
          </a:p>
          <a:p>
            <a:pPr lvl="0" rtl="0">
              <a:lnSpc>
                <a:spcPct val="90000"/>
              </a:lnSpc>
              <a:spcBef>
                <a:spcPts val="640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rPr lang="en-US" sz="2400" i="1" cap="none">
                <a:solidFill>
                  <a:schemeClr val="dk1"/>
                </a:solidFill>
                <a:ea typeface="Comic Sans MS"/>
                <a:cs typeface="Comic Sans MS"/>
                <a:sym typeface="Comic Sans MS"/>
              </a:rPr>
              <a:t>sträng = String </a:t>
            </a:r>
          </a:p>
          <a:p>
            <a:pPr lvl="0">
              <a:lnSpc>
                <a:spcPct val="90000"/>
              </a:lnSpc>
              <a:spcBef>
                <a:spcPts val="640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rPr lang="en-US" sz="2400" i="1" err="1">
                <a:solidFill>
                  <a:schemeClr val="dk1"/>
                </a:solidFill>
                <a:ea typeface="Comic Sans MS"/>
                <a:cs typeface="Comic Sans MS"/>
                <a:sym typeface="Comic Sans MS"/>
              </a:rPr>
              <a:t>k</a:t>
            </a:r>
            <a:r>
              <a:rPr lang="en-US" sz="2400" i="1" cap="none">
                <a:solidFill>
                  <a:schemeClr val="dk1"/>
                </a:solidFill>
                <a:ea typeface="Comic Sans MS"/>
                <a:cs typeface="Comic Sans MS"/>
                <a:sym typeface="Comic Sans MS"/>
              </a:rPr>
              <a:t>onkatenera (</a:t>
            </a:r>
            <a:r>
              <a:rPr lang="en-US" sz="2400" i="1" cap="none" err="1">
                <a:solidFill>
                  <a:schemeClr val="dk1"/>
                </a:solidFill>
                <a:ea typeface="Comic Sans MS"/>
                <a:cs typeface="Comic Sans MS"/>
                <a:sym typeface="Comic Sans MS"/>
              </a:rPr>
              <a:t>slå</a:t>
            </a:r>
            <a:r>
              <a:rPr lang="en-US" sz="2400" i="1" cap="none">
                <a:solidFill>
                  <a:schemeClr val="dk1"/>
                </a:solidFill>
                <a:ea typeface="Comic Sans MS"/>
                <a:cs typeface="Comic Sans MS"/>
                <a:sym typeface="Comic Sans MS"/>
              </a:rPr>
              <a:t> </a:t>
            </a:r>
            <a:r>
              <a:rPr lang="en-US" sz="2400" i="1" cap="none" err="1">
                <a:solidFill>
                  <a:schemeClr val="dk1"/>
                </a:solidFill>
                <a:ea typeface="Comic Sans MS"/>
                <a:cs typeface="Comic Sans MS"/>
                <a:sym typeface="Comic Sans MS"/>
              </a:rPr>
              <a:t>ihop</a:t>
            </a:r>
            <a:r>
              <a:rPr lang="en-US" sz="2400" i="1" cap="none">
                <a:solidFill>
                  <a:schemeClr val="dk1"/>
                </a:solidFill>
                <a:ea typeface="Comic Sans MS"/>
                <a:cs typeface="Comic Sans MS"/>
                <a:sym typeface="Comic Sans MS"/>
              </a:rPr>
              <a:t>) = concatenate</a:t>
            </a:r>
            <a:r>
              <a:rPr lang="en-US" sz="2400" i="1" cap="none">
                <a:solidFill>
                  <a:schemeClr val="dk1"/>
                </a:solidFill>
              </a:rPr>
              <a:t> </a:t>
            </a:r>
          </a:p>
        </p:txBody>
      </p:sp>
    </p:spTree>
  </p:cSld>
  <p:clrMapOvr>
    <a:masterClrMapping/>
  </p:clrMapOvr>
  <p:transition spd="slow">
    <p:cut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Shape 29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spAutoFit/>
          </a:bodyPr>
          <a:lstStyle/>
          <a:p>
            <a:pPr lvl="0" algn="ctr">
              <a:buNone/>
            </a:pPr>
            <a:r>
              <a:rPr lang="en-US" sz="4400"/>
              <a:t>Typkonvertering</a:t>
            </a:r>
          </a:p>
        </p:txBody>
      </p:sp>
      <p:graphicFrame>
        <p:nvGraphicFramePr>
          <p:cNvPr id="300" name="Shape 300"/>
          <p:cNvGraphicFramePr/>
          <p:nvPr/>
        </p:nvGraphicFramePr>
        <p:xfrm>
          <a:off x="457200" y="1600200"/>
          <a:ext cx="8229575" cy="4525925"/>
        </p:xfrm>
        <a:graphic>
          <a:graphicData uri="http://schemas.openxmlformats.org/drawingml/2006/table">
            <a:tbl>
              <a:tblPr>
                <a:noFill/>
                <a:tableStyleId>{221288C3-51F1-451D-B805-A7A462A81A4E}</a:tableStyleId>
              </a:tblPr>
              <a:tblGrid>
                <a:gridCol w="20272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59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527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90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131875">
                <a:tc>
                  <a:txBody>
                    <a:bodyPr/>
                    <a:lstStyle/>
                    <a:p>
                      <a:pPr lvl="0" rtl="0">
                        <a:spcBef>
                          <a:spcPts val="560"/>
                        </a:spcBef>
                        <a:buNone/>
                      </a:pPr>
                      <a:r>
                        <a:rPr lang="en-US" sz="2800">
                          <a:solidFill>
                            <a:schemeClr val="dk1"/>
                          </a:solidFill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Funktion</a:t>
                      </a:r>
                    </a:p>
                  </a:txBody>
                  <a:tcPr marL="0" marR="0" marT="0" marB="0">
                    <a:lnL w="28575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560"/>
                        </a:spcBef>
                        <a:buNone/>
                      </a:pPr>
                      <a:r>
                        <a:rPr lang="en-US" sz="2800">
                          <a:solidFill>
                            <a:schemeClr val="dk1"/>
                          </a:solidFill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Beskrivning</a:t>
                      </a:r>
                    </a:p>
                  </a:txBody>
                  <a:tcPr marL="0" marR="0" marT="0" marB="0">
                    <a:lnL w="12700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560"/>
                        </a:spcBef>
                        <a:buNone/>
                      </a:pPr>
                      <a:r>
                        <a:rPr lang="en-US" sz="2800">
                          <a:solidFill>
                            <a:schemeClr val="dk1"/>
                          </a:solidFill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Exempel:</a:t>
                      </a:r>
                    </a:p>
                  </a:txBody>
                  <a:tcPr marL="0" marR="0" marT="0" marB="0">
                    <a:lnL w="12700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560"/>
                        </a:spcBef>
                        <a:buNone/>
                      </a:pPr>
                      <a:r>
                        <a:rPr lang="en-US" sz="2800">
                          <a:solidFill>
                            <a:schemeClr val="dk1"/>
                          </a:solidFill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Blir</a:t>
                      </a:r>
                    </a:p>
                  </a:txBody>
                  <a:tcPr marL="0" marR="0" marT="0" marB="0">
                    <a:lnL w="12700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31875">
                <a:tc>
                  <a:txBody>
                    <a:bodyPr/>
                    <a:lstStyle/>
                    <a:p>
                      <a:pPr lvl="0" rtl="0">
                        <a:spcBef>
                          <a:spcPts val="560"/>
                        </a:spcBef>
                        <a:buNone/>
                      </a:pPr>
                      <a:r>
                        <a:rPr lang="en-US" sz="28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float(x)</a:t>
                      </a:r>
                    </a:p>
                  </a:txBody>
                  <a:tcPr marL="0" marR="0" marT="0" marB="0">
                    <a:lnL w="28575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560"/>
                        </a:spcBef>
                        <a:buNone/>
                      </a:pPr>
                      <a:r>
                        <a:rPr lang="en-US" sz="2800">
                          <a:solidFill>
                            <a:schemeClr val="dk1"/>
                          </a:solidFill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Konverterar till flyttal</a:t>
                      </a:r>
                    </a:p>
                  </a:txBody>
                  <a:tcPr marL="0" marR="0" marT="0" marB="0">
                    <a:lnL w="12700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560"/>
                        </a:spcBef>
                        <a:buNone/>
                      </a:pPr>
                      <a:r>
                        <a:rPr lang="en-US" sz="28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float("3.14")</a:t>
                      </a:r>
                    </a:p>
                  </a:txBody>
                  <a:tcPr marL="0" marR="0" marT="0" marB="0">
                    <a:lnL w="12700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560"/>
                        </a:spcBef>
                        <a:buNone/>
                      </a:pPr>
                      <a:r>
                        <a:rPr lang="en-US" sz="28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3.14</a:t>
                      </a:r>
                    </a:p>
                  </a:txBody>
                  <a:tcPr marL="0" marR="0" marT="0" marB="0">
                    <a:lnL w="12700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30300">
                <a:tc>
                  <a:txBody>
                    <a:bodyPr/>
                    <a:lstStyle/>
                    <a:p>
                      <a:pPr lvl="0" rtl="0">
                        <a:spcBef>
                          <a:spcPts val="560"/>
                        </a:spcBef>
                        <a:buNone/>
                      </a:pPr>
                      <a:r>
                        <a:rPr lang="en-US" sz="28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int(x)</a:t>
                      </a:r>
                    </a:p>
                  </a:txBody>
                  <a:tcPr marL="0" marR="0" marT="0" marB="0">
                    <a:lnL w="28575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560"/>
                        </a:spcBef>
                        <a:buNone/>
                      </a:pPr>
                      <a:r>
                        <a:rPr lang="en-US" sz="2800">
                          <a:solidFill>
                            <a:schemeClr val="dk1"/>
                          </a:solidFill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Konverterar till heltal</a:t>
                      </a:r>
                    </a:p>
                  </a:txBody>
                  <a:tcPr marL="0" marR="0" marT="0" marB="0">
                    <a:lnL w="12700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560"/>
                        </a:spcBef>
                        <a:buNone/>
                      </a:pPr>
                      <a:r>
                        <a:rPr lang="en-US" sz="28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int("17")</a:t>
                      </a:r>
                    </a:p>
                  </a:txBody>
                  <a:tcPr marL="0" marR="0" marT="0" marB="0">
                    <a:lnL w="12700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560"/>
                        </a:spcBef>
                        <a:buNone/>
                      </a:pPr>
                      <a:r>
                        <a:rPr lang="en-US" sz="28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17</a:t>
                      </a:r>
                    </a:p>
                  </a:txBody>
                  <a:tcPr marL="0" marR="0" marT="0" marB="0">
                    <a:lnL w="12700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31875">
                <a:tc>
                  <a:txBody>
                    <a:bodyPr/>
                    <a:lstStyle/>
                    <a:p>
                      <a:pPr lvl="0" rtl="0">
                        <a:spcBef>
                          <a:spcPts val="560"/>
                        </a:spcBef>
                        <a:buNone/>
                      </a:pPr>
                      <a:r>
                        <a:rPr lang="en-US" sz="28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str(x)</a:t>
                      </a:r>
                    </a:p>
                  </a:txBody>
                  <a:tcPr marL="0" marR="0" marT="0" marB="0">
                    <a:lnL w="28575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560"/>
                        </a:spcBef>
                        <a:buNone/>
                      </a:pPr>
                      <a:r>
                        <a:rPr lang="en-US" sz="2800">
                          <a:solidFill>
                            <a:schemeClr val="dk1"/>
                          </a:solidFill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Konverterar till en sträng</a:t>
                      </a:r>
                    </a:p>
                  </a:txBody>
                  <a:tcPr marL="0" marR="0" marT="0" marB="0">
                    <a:lnL w="12700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560"/>
                        </a:spcBef>
                        <a:buNone/>
                      </a:pPr>
                      <a:r>
                        <a:rPr lang="en-US" sz="28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str(39)</a:t>
                      </a:r>
                    </a:p>
                  </a:txBody>
                  <a:tcPr marL="0" marR="0" marT="0" marB="0">
                    <a:lnL w="12700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560"/>
                        </a:spcBef>
                        <a:buNone/>
                      </a:pPr>
                      <a:r>
                        <a:rPr lang="en-US" sz="28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"39"</a:t>
                      </a:r>
                    </a:p>
                  </a:txBody>
                  <a:tcPr marL="0" marR="0" marT="0" marB="0">
                    <a:lnL w="12700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slow">
    <p:cut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Shape 30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spAutoFit/>
          </a:bodyPr>
          <a:lstStyle/>
          <a:p>
            <a:pPr lvl="0" algn="ctr">
              <a:buNone/>
            </a:pPr>
            <a:r>
              <a:rPr lang="en-US" sz="4400"/>
              <a:t>Styrstrukturer</a:t>
            </a:r>
          </a:p>
        </p:txBody>
      </p:sp>
      <p:sp>
        <p:nvSpPr>
          <p:cNvPr id="2" name="Platshållare för innehåll 1"/>
          <p:cNvSpPr>
            <a:spLocks noGrp="1"/>
          </p:cNvSpPr>
          <p:nvPr>
            <p:ph idx="1"/>
          </p:nvPr>
        </p:nvSpPr>
        <p:spPr>
          <a:xfrm>
            <a:off x="107504" y="2015733"/>
            <a:ext cx="8856983" cy="3450613"/>
          </a:xfrm>
        </p:spPr>
        <p:txBody>
          <a:bodyPr>
            <a:normAutofit fontScale="92500" lnSpcReduction="20000"/>
          </a:bodyPr>
          <a:lstStyle/>
          <a:p>
            <a:pPr lvl="0">
              <a:lnSpc>
                <a:spcPct val="115000"/>
              </a:lnSpc>
              <a:buNone/>
            </a:pPr>
            <a:r>
              <a:rPr lang="en-US" sz="2400">
                <a:ea typeface="Georgia"/>
                <a:cs typeface="Georgia"/>
                <a:sym typeface="Georgia"/>
              </a:rPr>
              <a:t>I ett program utförs satserna i ordning uppifrån och ner:</a:t>
            </a:r>
          </a:p>
          <a:p>
            <a:endParaRPr lang="en-US" sz="2400">
              <a:ea typeface="Georgia"/>
              <a:cs typeface="Georgia"/>
              <a:sym typeface="Georgia"/>
            </a:endParaRPr>
          </a:p>
          <a:p>
            <a:pPr marL="457200" lvl="0" indent="0">
              <a:lnSpc>
                <a:spcPct val="115000"/>
              </a:lnSpc>
              <a:buNone/>
            </a:pPr>
            <a:r>
              <a:rPr lang="en-US" sz="2400">
                <a:ea typeface="Courier New"/>
                <a:cs typeface="Courier New"/>
                <a:sym typeface="Courier New"/>
              </a:rPr>
              <a:t>print("So long")</a:t>
            </a:r>
          </a:p>
          <a:p>
            <a:pPr marL="457200" lvl="0" indent="0">
              <a:lnSpc>
                <a:spcPct val="115000"/>
              </a:lnSpc>
              <a:buNone/>
            </a:pPr>
            <a:r>
              <a:rPr lang="en-US" sz="2400">
                <a:ea typeface="Courier New"/>
                <a:cs typeface="Courier New"/>
                <a:sym typeface="Courier New"/>
              </a:rPr>
              <a:t>print("and thanks")</a:t>
            </a:r>
          </a:p>
          <a:p>
            <a:pPr marL="457200" lvl="0" indent="0">
              <a:lnSpc>
                <a:spcPct val="115000"/>
              </a:lnSpc>
              <a:buNone/>
            </a:pPr>
            <a:r>
              <a:rPr lang="en-US" sz="2400">
                <a:ea typeface="Courier New"/>
                <a:cs typeface="Courier New"/>
                <a:sym typeface="Courier New"/>
              </a:rPr>
              <a:t>print("for all the fish!")</a:t>
            </a:r>
          </a:p>
          <a:p>
            <a:endParaRPr lang="en-US" sz="2400">
              <a:ea typeface="Courier New"/>
              <a:cs typeface="Courier New"/>
              <a:sym typeface="Courier New"/>
            </a:endParaRPr>
          </a:p>
          <a:p>
            <a:pPr lvl="0">
              <a:lnSpc>
                <a:spcPct val="115000"/>
              </a:lnSpc>
              <a:buNone/>
            </a:pPr>
            <a:r>
              <a:rPr lang="en-US" sz="2400">
                <a:ea typeface="Georgia"/>
                <a:cs typeface="Georgia"/>
                <a:sym typeface="Georgia"/>
              </a:rPr>
              <a:t>Hur gör man för att hoppa över en sats eller för att upprepa en sats flera gånger?</a:t>
            </a:r>
          </a:p>
          <a:p>
            <a:endParaRPr lang="sv-SE"/>
          </a:p>
        </p:txBody>
      </p:sp>
      <p:sp>
        <p:nvSpPr>
          <p:cNvPr id="308" name="Shape 308"/>
          <p:cNvSpPr txBox="1"/>
          <p:nvPr/>
        </p:nvSpPr>
        <p:spPr>
          <a:xfrm>
            <a:off x="107504" y="2958251"/>
            <a:ext cx="8739300" cy="1169521"/>
          </a:xfrm>
          <a:prstGeom prst="rect">
            <a:avLst/>
          </a:prstGeom>
        </p:spPr>
        <p:txBody>
          <a:bodyPr lIns="91425" tIns="91425" rIns="91425" bIns="91425" anchor="ctr" anchorCtr="0">
            <a:spAutoFit/>
          </a:bodyPr>
          <a:lstStyle/>
          <a:p>
            <a:endParaRPr lang="en-US" sz="3200">
              <a:latin typeface="Georgia"/>
              <a:ea typeface="Georgia"/>
              <a:cs typeface="Georgia"/>
              <a:sym typeface="Georgia"/>
            </a:endParaRPr>
          </a:p>
          <a:p>
            <a:endParaRPr lang="en-US" sz="3200">
              <a:latin typeface="Georgia"/>
              <a:ea typeface="Georgia"/>
              <a:cs typeface="Georgia"/>
              <a:sym typeface="Georgia"/>
            </a:endParaRPr>
          </a:p>
        </p:txBody>
      </p:sp>
    </p:spTree>
  </p:cSld>
  <p:clrMapOvr>
    <a:masterClrMapping/>
  </p:clrMapOvr>
  <p:transition spd="slow">
    <p:cut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Shape 31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91425" tIns="91425" rIns="91425" bIns="91425" anchor="ctr" anchorCtr="0">
            <a:spAutoFit/>
          </a:bodyPr>
          <a:lstStyle/>
          <a:p>
            <a:pPr>
              <a:buNone/>
            </a:pPr>
            <a:r>
              <a:rPr lang="en-US"/>
              <a:t>if-satsen</a:t>
            </a:r>
          </a:p>
        </p:txBody>
      </p:sp>
      <p:sp>
        <p:nvSpPr>
          <p:cNvPr id="2" name="Platshållare för innehåll 1"/>
          <p:cNvSpPr>
            <a:spLocks noGrp="1"/>
          </p:cNvSpPr>
          <p:nvPr>
            <p:ph sz="half" idx="1"/>
          </p:nvPr>
        </p:nvSpPr>
        <p:spPr>
          <a:xfrm>
            <a:off x="179512" y="2001108"/>
            <a:ext cx="3125871" cy="3437560"/>
          </a:xfrm>
        </p:spPr>
        <p:txBody>
          <a:bodyPr>
            <a:normAutofit fontScale="85000" lnSpcReduction="20000"/>
          </a:bodyPr>
          <a:lstStyle/>
          <a:p>
            <a:pPr lvl="0">
              <a:buNone/>
            </a:pPr>
            <a:r>
              <a:rPr lang="en-US" sz="3400" b="1">
                <a:latin typeface="Courier New" panose="02070309020205020404" pitchFamily="49" charset="0"/>
                <a:ea typeface="Courier New"/>
                <a:cs typeface="Courier New" panose="02070309020205020404" pitchFamily="49" charset="0"/>
                <a:sym typeface="Courier New"/>
              </a:rPr>
              <a:t>if</a:t>
            </a:r>
            <a:r>
              <a:rPr lang="en-US" sz="3400">
                <a:latin typeface="Courier New" panose="02070309020205020404" pitchFamily="49" charset="0"/>
                <a:ea typeface="Courier New"/>
                <a:cs typeface="Courier New" panose="02070309020205020404" pitchFamily="49" charset="0"/>
                <a:sym typeface="Courier New"/>
              </a:rPr>
              <a:t> villkor</a:t>
            </a:r>
            <a:r>
              <a:rPr lang="en-US" sz="3400" b="1">
                <a:latin typeface="Courier New" panose="02070309020205020404" pitchFamily="49" charset="0"/>
                <a:ea typeface="Courier New"/>
                <a:cs typeface="Courier New" panose="02070309020205020404" pitchFamily="49" charset="0"/>
                <a:sym typeface="Courier New"/>
              </a:rPr>
              <a:t>:</a:t>
            </a:r>
          </a:p>
          <a:p>
            <a:pPr lvl="0">
              <a:buNone/>
            </a:pPr>
            <a:r>
              <a:rPr lang="en-US" sz="3400">
                <a:latin typeface="Courier New" panose="02070309020205020404" pitchFamily="49" charset="0"/>
                <a:ea typeface="Courier New"/>
                <a:cs typeface="Courier New" panose="02070309020205020404" pitchFamily="49" charset="0"/>
                <a:sym typeface="Courier New"/>
              </a:rPr>
              <a:t>    block1</a:t>
            </a:r>
            <a:r>
              <a:rPr lang="en-US" sz="3400" b="1">
                <a:latin typeface="Courier New" panose="02070309020205020404" pitchFamily="49" charset="0"/>
                <a:ea typeface="Courier New"/>
                <a:cs typeface="Courier New" panose="02070309020205020404" pitchFamily="49" charset="0"/>
                <a:sym typeface="Courier New"/>
              </a:rPr>
              <a:t>                       </a:t>
            </a:r>
          </a:p>
          <a:p>
            <a:pPr lvl="0">
              <a:buNone/>
            </a:pPr>
            <a:r>
              <a:rPr lang="en-US" sz="3400" b="1">
                <a:latin typeface="Courier New" panose="02070309020205020404" pitchFamily="49" charset="0"/>
                <a:ea typeface="Courier New"/>
                <a:cs typeface="Courier New" panose="02070309020205020404" pitchFamily="49" charset="0"/>
                <a:sym typeface="Courier New"/>
              </a:rPr>
              <a:t>elif:</a:t>
            </a:r>
          </a:p>
          <a:p>
            <a:pPr lvl="0">
              <a:buNone/>
            </a:pPr>
            <a:r>
              <a:rPr lang="en-US" sz="3400">
                <a:latin typeface="Courier New" panose="02070309020205020404" pitchFamily="49" charset="0"/>
                <a:ea typeface="Courier New"/>
                <a:cs typeface="Courier New" panose="02070309020205020404" pitchFamily="49" charset="0"/>
                <a:sym typeface="Courier New"/>
              </a:rPr>
              <a:t>    block2</a:t>
            </a:r>
          </a:p>
          <a:p>
            <a:pPr lvl="0">
              <a:buNone/>
            </a:pPr>
            <a:r>
              <a:rPr lang="en-US" sz="3400" b="1">
                <a:latin typeface="Courier New" panose="02070309020205020404" pitchFamily="49" charset="0"/>
                <a:ea typeface="Courier New"/>
                <a:cs typeface="Courier New" panose="02070309020205020404" pitchFamily="49" charset="0"/>
                <a:sym typeface="Courier New"/>
              </a:rPr>
              <a:t>else</a:t>
            </a:r>
            <a:r>
              <a:rPr lang="en-US" sz="3400">
                <a:latin typeface="Courier New" panose="02070309020205020404" pitchFamily="49" charset="0"/>
                <a:ea typeface="Courier New"/>
                <a:cs typeface="Courier New" panose="02070309020205020404" pitchFamily="49" charset="0"/>
                <a:sym typeface="Courier New"/>
              </a:rPr>
              <a:t>: </a:t>
            </a:r>
          </a:p>
          <a:p>
            <a:pPr lvl="0">
              <a:buNone/>
            </a:pPr>
            <a:r>
              <a:rPr lang="en-US" sz="3400">
                <a:latin typeface="Courier New" panose="02070309020205020404" pitchFamily="49" charset="0"/>
                <a:ea typeface="Courier New"/>
                <a:cs typeface="Courier New" panose="02070309020205020404" pitchFamily="49" charset="0"/>
                <a:sym typeface="Courier New"/>
              </a:rPr>
              <a:t>    block3</a:t>
            </a:r>
          </a:p>
          <a:p>
            <a:pPr lvl="0">
              <a:buNone/>
            </a:pPr>
            <a:endParaRPr lang="en-US" sz="3400">
              <a:latin typeface="Courier New" panose="02070309020205020404" pitchFamily="49" charset="0"/>
              <a:ea typeface="Courier New"/>
              <a:cs typeface="Courier New" panose="02070309020205020404" pitchFamily="49" charset="0"/>
              <a:sym typeface="Courier New"/>
            </a:endParaRPr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2"/>
          </p:nvPr>
        </p:nvSpPr>
        <p:spPr>
          <a:xfrm>
            <a:off x="3419872" y="2013936"/>
            <a:ext cx="5724128" cy="3575304"/>
          </a:xfrm>
        </p:spPr>
        <p:txBody>
          <a:bodyPr>
            <a:normAutofit fontScale="85000" lnSpcReduction="20000"/>
          </a:bodyPr>
          <a:lstStyle/>
          <a:p>
            <a:pPr lvl="0">
              <a:lnSpc>
                <a:spcPct val="115000"/>
              </a:lnSpc>
              <a:buNone/>
            </a:pPr>
            <a:r>
              <a:rPr lang="en-US" sz="3300" i="1">
                <a:ea typeface="Georgia"/>
                <a:cs typeface="Georgia"/>
                <a:sym typeface="Georgia"/>
              </a:rPr>
              <a:t>if-satsen</a:t>
            </a:r>
            <a:r>
              <a:rPr lang="en-US" sz="3300">
                <a:ea typeface="Georgia"/>
                <a:cs typeface="Georgia"/>
                <a:sym typeface="Georgia"/>
              </a:rPr>
              <a:t> används för val mellan två alternativ,</a:t>
            </a:r>
          </a:p>
          <a:p>
            <a:pPr lvl="0">
              <a:lnSpc>
                <a:spcPct val="115000"/>
              </a:lnSpc>
              <a:buNone/>
            </a:pPr>
            <a:r>
              <a:rPr lang="en-US" sz="3300" i="1">
                <a:ea typeface="Georgia"/>
                <a:cs typeface="Georgia"/>
                <a:sym typeface="Georgia"/>
              </a:rPr>
              <a:t>elif</a:t>
            </a:r>
            <a:r>
              <a:rPr lang="en-US" sz="3300">
                <a:ea typeface="Georgia"/>
                <a:cs typeface="Georgia"/>
                <a:sym typeface="Georgia"/>
              </a:rPr>
              <a:t> och </a:t>
            </a:r>
            <a:r>
              <a:rPr lang="en-US" sz="3300" i="1">
                <a:ea typeface="Georgia"/>
                <a:cs typeface="Georgia"/>
                <a:sym typeface="Georgia"/>
              </a:rPr>
              <a:t>else</a:t>
            </a:r>
            <a:r>
              <a:rPr lang="en-US" sz="3300">
                <a:ea typeface="Georgia"/>
                <a:cs typeface="Georgia"/>
                <a:sym typeface="Georgia"/>
              </a:rPr>
              <a:t> kan användas vid behov.</a:t>
            </a:r>
          </a:p>
          <a:p>
            <a:pPr lvl="0">
              <a:lnSpc>
                <a:spcPct val="115000"/>
              </a:lnSpc>
              <a:buNone/>
            </a:pPr>
            <a:r>
              <a:rPr lang="en-US" sz="3300">
                <a:ea typeface="Georgia"/>
                <a:cs typeface="Georgia"/>
                <a:sym typeface="Georgia"/>
              </a:rPr>
              <a:t>Raderna efter kolon bildar ett </a:t>
            </a:r>
            <a:r>
              <a:rPr lang="en-US" sz="3300" i="1">
                <a:ea typeface="Georgia"/>
                <a:cs typeface="Georgia"/>
                <a:sym typeface="Georgia"/>
              </a:rPr>
              <a:t>block</a:t>
            </a:r>
            <a:r>
              <a:rPr lang="en-US" sz="3300">
                <a:ea typeface="Georgia"/>
                <a:cs typeface="Georgia"/>
                <a:sym typeface="Georgia"/>
              </a:rPr>
              <a:t>: en eller flera satser som är </a:t>
            </a:r>
            <a:r>
              <a:rPr lang="en-US" sz="3300" i="1">
                <a:ea typeface="Georgia"/>
                <a:cs typeface="Georgia"/>
                <a:sym typeface="Georgia"/>
              </a:rPr>
              <a:t>indenterade</a:t>
            </a:r>
            <a:r>
              <a:rPr lang="en-US" sz="3300">
                <a:ea typeface="Georgia"/>
                <a:cs typeface="Georgia"/>
                <a:sym typeface="Georgia"/>
              </a:rPr>
              <a:t> (med 4 mellanslag).</a:t>
            </a:r>
            <a:endParaRPr lang="sv-SE" sz="3300"/>
          </a:p>
          <a:p>
            <a:endParaRPr lang="sv-SE"/>
          </a:p>
        </p:txBody>
      </p:sp>
    </p:spTree>
  </p:cSld>
  <p:clrMapOvr>
    <a:masterClrMapping/>
  </p:clrMapOvr>
  <p:transition spd="slow">
    <p:cut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33136"/>
            <a:ext cx="8964487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2000">
                <a:latin typeface="Courier New"/>
                <a:ea typeface="Courier New"/>
                <a:cs typeface="Courier New"/>
                <a:sym typeface="Courier New"/>
              </a:rPr>
              <a:t>antalStudenter = int(input("Antal studenter? "))</a:t>
            </a:r>
          </a:p>
          <a:p>
            <a:pPr lvl="0"/>
            <a:r>
              <a:rPr lang="en-US" sz="2000">
                <a:latin typeface="Courier New"/>
                <a:ea typeface="Courier New"/>
                <a:cs typeface="Courier New"/>
                <a:sym typeface="Courier New"/>
              </a:rPr>
              <a:t>stolariSpel = int(input("Stolar i Spelhallen? "))</a:t>
            </a:r>
          </a:p>
          <a:p>
            <a:pPr lvl="0"/>
            <a:r>
              <a:rPr lang="en-US" sz="2000">
                <a:latin typeface="Courier New"/>
                <a:ea typeface="Courier New"/>
                <a:cs typeface="Courier New"/>
                <a:sym typeface="Courier New"/>
              </a:rPr>
              <a:t>stolariSport = int(input("Stolar i Sporthallen? "))</a:t>
            </a:r>
          </a:p>
          <a:p>
            <a:pPr lvl="0"/>
            <a:endParaRPr lang="en-US" sz="2000">
              <a:latin typeface="Courier New"/>
              <a:ea typeface="Courier New"/>
              <a:cs typeface="Courier New"/>
              <a:sym typeface="Courier New"/>
            </a:endParaRPr>
          </a:p>
          <a:p>
            <a:pPr lvl="0"/>
            <a:r>
              <a:rPr lang="en-US" sz="2000">
                <a:latin typeface="Courier New"/>
                <a:ea typeface="Courier New"/>
                <a:cs typeface="Courier New"/>
                <a:sym typeface="Courier New"/>
              </a:rPr>
              <a:t>antalStolar = stolariSpel + stolariSport</a:t>
            </a:r>
          </a:p>
          <a:p>
            <a:pPr lvl="0"/>
            <a:endParaRPr lang="en-US" sz="2000">
              <a:latin typeface="Courier New"/>
              <a:ea typeface="Courier New"/>
              <a:cs typeface="Courier New"/>
              <a:sym typeface="Courier New"/>
            </a:endParaRPr>
          </a:p>
          <a:p>
            <a:pPr lvl="0"/>
            <a:r>
              <a:rPr lang="en-US" sz="2000">
                <a:latin typeface="Courier New"/>
                <a:ea typeface="Courier New"/>
                <a:cs typeface="Courier New"/>
                <a:sym typeface="Courier New"/>
              </a:rPr>
              <a:t>print("Totalt antal stolar", antalStolar)</a:t>
            </a:r>
          </a:p>
          <a:p>
            <a:pPr lvl="0"/>
            <a:endParaRPr lang="en-US" sz="2000">
              <a:latin typeface="Courier New"/>
              <a:ea typeface="Courier New"/>
              <a:cs typeface="Courier New"/>
              <a:sym typeface="Courier New"/>
            </a:endParaRPr>
          </a:p>
          <a:p>
            <a:pPr lvl="0"/>
            <a:r>
              <a:rPr lang="en-US" sz="2000" b="1">
                <a:latin typeface="Courier New"/>
                <a:ea typeface="Courier New"/>
                <a:cs typeface="Courier New"/>
                <a:sym typeface="Courier New"/>
              </a:rPr>
              <a:t>if </a:t>
            </a:r>
            <a:r>
              <a:rPr lang="en-US" sz="2000">
                <a:latin typeface="Courier New"/>
                <a:ea typeface="Courier New"/>
                <a:cs typeface="Courier New"/>
                <a:sym typeface="Courier New"/>
              </a:rPr>
              <a:t>antalStolar &gt;= antalStudenter:</a:t>
            </a:r>
          </a:p>
          <a:p>
            <a:pPr lvl="0"/>
            <a:r>
              <a:rPr lang="en-US" sz="2000">
                <a:latin typeface="Courier New"/>
                <a:ea typeface="Courier New"/>
                <a:cs typeface="Courier New"/>
                <a:sym typeface="Courier New"/>
              </a:rPr>
              <a:t>    print("Ja - stolarna räcker!")</a:t>
            </a:r>
          </a:p>
          <a:p>
            <a:pPr lvl="0"/>
            <a:r>
              <a:rPr lang="en-US" sz="2000" b="1">
                <a:latin typeface="Courier New"/>
                <a:ea typeface="Courier New"/>
                <a:cs typeface="Courier New"/>
                <a:sym typeface="Courier New"/>
              </a:rPr>
              <a:t>else:</a:t>
            </a:r>
          </a:p>
          <a:p>
            <a:pPr lvl="0"/>
            <a:r>
              <a:rPr lang="en-US" sz="2000">
                <a:latin typeface="Courier New"/>
                <a:ea typeface="Courier New"/>
                <a:cs typeface="Courier New"/>
                <a:sym typeface="Courier New"/>
              </a:rPr>
              <a:t>    print("Nej - stolarna räcker inte :-(")</a:t>
            </a:r>
          </a:p>
        </p:txBody>
      </p:sp>
    </p:spTree>
  </p:cSld>
  <p:clrMapOvr>
    <a:masterClrMapping/>
  </p:clrMapOvr>
  <p:transition spd="slow">
    <p:cut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operatorer i villkor del 1</a:t>
            </a:r>
          </a:p>
        </p:txBody>
      </p:sp>
      <p:graphicFrame>
        <p:nvGraphicFramePr>
          <p:cNvPr id="5" name="Platshållare för innehåll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16930002"/>
              </p:ext>
            </p:extLst>
          </p:nvPr>
        </p:nvGraphicFramePr>
        <p:xfrm>
          <a:off x="628650" y="1825625"/>
          <a:ext cx="7886700" cy="4351338"/>
        </p:xfrm>
        <a:graphic>
          <a:graphicData uri="http://schemas.openxmlformats.org/drawingml/2006/table">
            <a:tbl>
              <a:tblPr firstRow="1" bandRow="1">
                <a:tableStyleId>{0A383D2A-805A-49BD-9C3E-BC29B6B32964}</a:tableStyleId>
              </a:tblPr>
              <a:tblGrid>
                <a:gridCol w="1767334">
                  <a:extLst>
                    <a:ext uri="{9D8B030D-6E8A-4147-A177-3AD203B41FA5}">
                      <a16:colId xmlns:a16="http://schemas.microsoft.com/office/drawing/2014/main" val="1985216789"/>
                    </a:ext>
                  </a:extLst>
                </a:gridCol>
                <a:gridCol w="6119366">
                  <a:extLst>
                    <a:ext uri="{9D8B030D-6E8A-4147-A177-3AD203B41FA5}">
                      <a16:colId xmlns:a16="http://schemas.microsoft.com/office/drawing/2014/main" val="27210426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sv-SE" sz="280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&lt;</a:t>
                      </a:r>
                    </a:p>
                  </a:txBody>
                  <a:tcPr marL="109728" marR="109728"/>
                </a:tc>
                <a:tc>
                  <a:txBody>
                    <a:bodyPr/>
                    <a:lstStyle/>
                    <a:p>
                      <a:r>
                        <a:rPr lang="sv-SE" sz="2800"/>
                        <a:t>mindre än</a:t>
                      </a:r>
                    </a:p>
                  </a:txBody>
                  <a:tcPr marL="109728" marR="109728"/>
                </a:tc>
                <a:extLst>
                  <a:ext uri="{0D108BD9-81ED-4DB2-BD59-A6C34878D82A}">
                    <a16:rowId xmlns:a16="http://schemas.microsoft.com/office/drawing/2014/main" val="27034246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sv-SE" sz="280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&gt;</a:t>
                      </a:r>
                    </a:p>
                  </a:txBody>
                  <a:tcPr marL="109728" marR="109728"/>
                </a:tc>
                <a:tc>
                  <a:txBody>
                    <a:bodyPr/>
                    <a:lstStyle/>
                    <a:p>
                      <a:pPr marL="0" algn="l" defTabSz="685800" rtl="0" eaLnBrk="1" latinLnBrk="0" hangingPunct="1"/>
                      <a:r>
                        <a:rPr lang="sv-SE" sz="2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större än</a:t>
                      </a:r>
                    </a:p>
                  </a:txBody>
                  <a:tcPr marL="109728" marR="109728"/>
                </a:tc>
                <a:extLst>
                  <a:ext uri="{0D108BD9-81ED-4DB2-BD59-A6C34878D82A}">
                    <a16:rowId xmlns:a16="http://schemas.microsoft.com/office/drawing/2014/main" val="16800839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sv-SE" sz="280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&lt;=</a:t>
                      </a:r>
                    </a:p>
                  </a:txBody>
                  <a:tcPr marL="109728" marR="109728"/>
                </a:tc>
                <a:tc>
                  <a:txBody>
                    <a:bodyPr/>
                    <a:lstStyle/>
                    <a:p>
                      <a:pPr marL="0" algn="l" defTabSz="685800" rtl="0" eaLnBrk="1" latinLnBrk="0" hangingPunct="1"/>
                      <a:r>
                        <a:rPr lang="sv-SE" sz="2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mindre än/lika med</a:t>
                      </a:r>
                    </a:p>
                  </a:txBody>
                  <a:tcPr marL="109728" marR="109728"/>
                </a:tc>
                <a:extLst>
                  <a:ext uri="{0D108BD9-81ED-4DB2-BD59-A6C34878D82A}">
                    <a16:rowId xmlns:a16="http://schemas.microsoft.com/office/drawing/2014/main" val="6425674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sv-SE" sz="280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&gt;=</a:t>
                      </a:r>
                    </a:p>
                  </a:txBody>
                  <a:tcPr marL="109728" marR="109728"/>
                </a:tc>
                <a:tc>
                  <a:txBody>
                    <a:bodyPr/>
                    <a:lstStyle/>
                    <a:p>
                      <a:r>
                        <a:rPr lang="sv-SE" sz="2800"/>
                        <a:t>större än/lika</a:t>
                      </a:r>
                      <a:r>
                        <a:rPr lang="sv-SE" sz="2800" baseline="0"/>
                        <a:t> med</a:t>
                      </a:r>
                      <a:endParaRPr lang="sv-SE" sz="2800"/>
                    </a:p>
                  </a:txBody>
                  <a:tcPr marL="109728" marR="109728"/>
                </a:tc>
                <a:extLst>
                  <a:ext uri="{0D108BD9-81ED-4DB2-BD59-A6C34878D82A}">
                    <a16:rowId xmlns:a16="http://schemas.microsoft.com/office/drawing/2014/main" val="9567956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sv-SE" sz="280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==</a:t>
                      </a:r>
                    </a:p>
                  </a:txBody>
                  <a:tcPr marL="109728" marR="109728"/>
                </a:tc>
                <a:tc>
                  <a:txBody>
                    <a:bodyPr/>
                    <a:lstStyle/>
                    <a:p>
                      <a:r>
                        <a:rPr lang="sv-SE" sz="2800"/>
                        <a:t>lika med</a:t>
                      </a:r>
                    </a:p>
                  </a:txBody>
                  <a:tcPr marL="109728" marR="109728"/>
                </a:tc>
                <a:extLst>
                  <a:ext uri="{0D108BD9-81ED-4DB2-BD59-A6C34878D82A}">
                    <a16:rowId xmlns:a16="http://schemas.microsoft.com/office/drawing/2014/main" val="8364905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sv-SE" sz="280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!=</a:t>
                      </a:r>
                    </a:p>
                  </a:txBody>
                  <a:tcPr marL="109728" marR="109728"/>
                </a:tc>
                <a:tc>
                  <a:txBody>
                    <a:bodyPr/>
                    <a:lstStyle/>
                    <a:p>
                      <a:r>
                        <a:rPr lang="sv-SE" sz="2800"/>
                        <a:t>skilt från</a:t>
                      </a:r>
                    </a:p>
                  </a:txBody>
                  <a:tcPr marL="109728" marR="109728"/>
                </a:tc>
                <a:extLst>
                  <a:ext uri="{0D108BD9-81ED-4DB2-BD59-A6C34878D82A}">
                    <a16:rowId xmlns:a16="http://schemas.microsoft.com/office/drawing/2014/main" val="348445627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8948977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operatorer i villkor del 2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179512" y="2015733"/>
            <a:ext cx="8712967" cy="3450613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buNone/>
            </a:pPr>
            <a:r>
              <a:rPr lang="SV-SE" sz="2800" b="1" dirty="0"/>
              <a:t>and		</a:t>
            </a:r>
            <a:endParaRPr lang="en-US" sz="2800" b="1" dirty="0"/>
          </a:p>
          <a:p>
            <a:pPr marL="0" indent="0">
              <a:buNone/>
            </a:pPr>
            <a:r>
              <a:rPr lang="SV-SE" sz="2800" dirty="0"/>
              <a:t>Kombinerar två villkor. Blir </a:t>
            </a:r>
            <a:r>
              <a:rPr lang="SV-SE" sz="2800" dirty="0" err="1"/>
              <a:t>True</a:t>
            </a:r>
            <a:r>
              <a:rPr lang="SV-SE" sz="2800" dirty="0"/>
              <a:t> om bägge 				villkoren är </a:t>
            </a:r>
            <a:r>
              <a:rPr lang="SV-SE" sz="2800" dirty="0" err="1"/>
              <a:t>True</a:t>
            </a:r>
            <a:r>
              <a:rPr lang="SV-SE" sz="2800" dirty="0"/>
              <a:t>.</a:t>
            </a:r>
          </a:p>
          <a:p>
            <a:pPr marL="0" indent="0">
              <a:buNone/>
            </a:pPr>
            <a:r>
              <a:rPr lang="SV-SE" sz="2800" b="1" dirty="0"/>
              <a:t>or		</a:t>
            </a:r>
          </a:p>
          <a:p>
            <a:pPr marL="0" indent="0">
              <a:buNone/>
            </a:pPr>
            <a:r>
              <a:rPr lang="SV-SE" sz="2800" dirty="0"/>
              <a:t>Kombinerar två villkor. Blir </a:t>
            </a:r>
            <a:r>
              <a:rPr lang="SV-SE" sz="2800" dirty="0" err="1"/>
              <a:t>True</a:t>
            </a:r>
            <a:r>
              <a:rPr lang="SV-SE" sz="2800" dirty="0"/>
              <a:t> om den ena 			eller bägge villkoren är </a:t>
            </a:r>
            <a:r>
              <a:rPr lang="SV-SE" sz="2800" dirty="0" err="1"/>
              <a:t>True</a:t>
            </a:r>
            <a:r>
              <a:rPr lang="SV-SE" sz="2800" dirty="0"/>
              <a:t>.</a:t>
            </a:r>
          </a:p>
          <a:p>
            <a:pPr marL="0" indent="0">
              <a:buNone/>
            </a:pPr>
            <a:r>
              <a:rPr lang="SV-SE" sz="2800" b="1" dirty="0"/>
              <a:t>not		</a:t>
            </a:r>
          </a:p>
          <a:p>
            <a:pPr marL="0" indent="0">
              <a:buNone/>
            </a:pPr>
            <a:r>
              <a:rPr lang="SV-SE" sz="2800" dirty="0"/>
              <a:t>Verkar på </a:t>
            </a:r>
            <a:r>
              <a:rPr lang="SV-SE" sz="2800" i="1" dirty="0"/>
              <a:t>ett </a:t>
            </a:r>
            <a:r>
              <a:rPr lang="SV-SE" sz="2800" dirty="0"/>
              <a:t>villkor. Gör </a:t>
            </a:r>
            <a:r>
              <a:rPr lang="SV-SE" sz="2800" dirty="0" err="1"/>
              <a:t>True</a:t>
            </a:r>
            <a:r>
              <a:rPr lang="SV-SE" sz="2800" dirty="0"/>
              <a:t> till </a:t>
            </a:r>
            <a:r>
              <a:rPr lang="SV-SE" sz="2800" dirty="0" err="1"/>
              <a:t>False</a:t>
            </a:r>
            <a:r>
              <a:rPr lang="SV-SE" sz="2800" dirty="0"/>
              <a:t> och </a:t>
            </a:r>
            <a:r>
              <a:rPr lang="SV-SE" sz="2800" dirty="0" err="1"/>
              <a:t>False</a:t>
            </a:r>
            <a:r>
              <a:rPr lang="SV-SE" sz="2800" dirty="0"/>
              <a:t> 		till </a:t>
            </a:r>
            <a:r>
              <a:rPr lang="SV-SE" sz="2800" dirty="0" err="1"/>
              <a:t>True</a:t>
            </a:r>
            <a:r>
              <a:rPr lang="SV-SE" sz="28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849507134"/>
      </p:ext>
    </p:extLst>
  </p:cSld>
  <p:clrMapOvr>
    <a:masterClrMapping/>
  </p:clrMapOvr>
</p:sld>
</file>

<file path=ppt/theme/theme1.xml><?xml version="1.0" encoding="utf-8"?>
<a:theme xmlns:a="http://schemas.openxmlformats.org/drawingml/2006/main" name="HDOfficeLightV0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16294</TotalTime>
  <Words>902</Words>
  <Application>Microsoft Office PowerPoint</Application>
  <PresentationFormat>On-screen Show (4:3)</PresentationFormat>
  <Paragraphs>319</Paragraphs>
  <Slides>30</Slides>
  <Notes>25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30</vt:i4>
      </vt:variant>
    </vt:vector>
  </HeadingPairs>
  <TitlesOfParts>
    <vt:vector size="32" baseType="lpstr">
      <vt:lpstr>HDOfficeLightV0</vt:lpstr>
      <vt:lpstr>Office Theme</vt:lpstr>
      <vt:lpstr>DD1314  Programmeringsteknik</vt:lpstr>
      <vt:lpstr>PowerPoint Presentation</vt:lpstr>
      <vt:lpstr>Kursnämndsrepresentanter sökes!</vt:lpstr>
      <vt:lpstr>Lärandemål...</vt:lpstr>
      <vt:lpstr>...fler lärandemål</vt:lpstr>
      <vt:lpstr>för att du ska kunna:</vt:lpstr>
      <vt:lpstr>Undervisning</vt:lpstr>
      <vt:lpstr>Vad ska du göra?</vt:lpstr>
      <vt:lpstr>Kursinformation</vt:lpstr>
      <vt:lpstr>Enklaste programmet</vt:lpstr>
      <vt:lpstr>Variabler</vt:lpstr>
      <vt:lpstr>Tilldelning</vt:lpstr>
      <vt:lpstr>Typer</vt:lpstr>
      <vt:lpstr>vilken typ?</vt:lpstr>
      <vt:lpstr>Reserverade ord</vt:lpstr>
      <vt:lpstr>Uppgift:  Vilka av följande är OK som variabelnamn?</vt:lpstr>
      <vt:lpstr>Inläsning</vt:lpstr>
      <vt:lpstr>Kommentarer</vt:lpstr>
      <vt:lpstr>Uppgift:  I vilken ordning ska satserna stå?</vt:lpstr>
      <vt:lpstr>Algoritm</vt:lpstr>
      <vt:lpstr>Heltalsberäkningar</vt:lpstr>
      <vt:lpstr>Uppgift</vt:lpstr>
      <vt:lpstr>Flyttalsberäkningar</vt:lpstr>
      <vt:lpstr>Strängar</vt:lpstr>
      <vt:lpstr>Typkonvertering</vt:lpstr>
      <vt:lpstr>Styrstrukturer</vt:lpstr>
      <vt:lpstr>if-satsen</vt:lpstr>
      <vt:lpstr>PowerPoint Presentation</vt:lpstr>
      <vt:lpstr>operatorer i villkor del 1</vt:lpstr>
      <vt:lpstr>operatorer i villkor del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DD1310/DD1314/DA3009  Programmeringsteknik</dc:title>
  <dc:creator>Linda</dc:creator>
  <cp:lastModifiedBy>Linda Kann</cp:lastModifiedBy>
  <cp:revision>58</cp:revision>
  <dcterms:modified xsi:type="dcterms:W3CDTF">2017-01-18T10:29:55Z</dcterms:modified>
</cp:coreProperties>
</file>