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73" r:id="rId29"/>
    <p:sldId id="289" r:id="rId30"/>
    <p:sldId id="290" r:id="rId31"/>
    <p:sldId id="294" r:id="rId32"/>
    <p:sldId id="293" r:id="rId33"/>
  </p:sldIdLst>
  <p:sldSz cx="9144000" cy="6858000" type="screen4x3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22E"/>
    <a:srgbClr val="195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 snapToGrid="0" showGuides="1">
      <p:cViewPr varScale="1">
        <p:scale>
          <a:sx n="93" d="100"/>
          <a:sy n="93" d="100"/>
        </p:scale>
        <p:origin x="-979" y="-77"/>
      </p:cViewPr>
      <p:guideLst>
        <p:guide orient="horz" pos="1296"/>
        <p:guide orient="horz" pos="629"/>
        <p:guide orient="horz" pos="997"/>
        <p:guide orient="horz"/>
        <p:guide orient="horz" pos="217"/>
        <p:guide orient="horz" pos="3681"/>
        <p:guide orient="horz" pos="4054"/>
        <p:guide pos="631"/>
        <p:guide pos="1020"/>
        <p:guide pos="5389"/>
        <p:guide pos="3120"/>
        <p:guide pos="219"/>
        <p:guide pos="3292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-31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9D065-03A5-4C09-9A36-A973175AAF75}" type="datetimeFigureOut">
              <a:rPr lang="en-GB" smtClean="0"/>
              <a:pPr/>
              <a:t>13/10/2017</a:t>
            </a:fld>
            <a:endParaRPr lang="en-GB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99DCF-A131-4957-829E-DFB5C8C3EC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486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31DFC-06F7-44EC-89EF-BB9EF5E6A048}" type="datetimeFigureOut">
              <a:rPr lang="sv-SE" smtClean="0"/>
              <a:t>2017-10-13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B8879-2B0F-4C6A-8C02-2DB7CF3639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8136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B8879-2B0F-4C6A-8C02-2DB7CF3639D4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1341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915106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ktangel 13"/>
          <p:cNvSpPr/>
          <p:nvPr userDrawn="1"/>
        </p:nvSpPr>
        <p:spPr bwMode="gray">
          <a:xfrm>
            <a:off x="0" y="3613150"/>
            <a:ext cx="9144000" cy="3244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 bwMode="gray">
          <a:xfrm>
            <a:off x="1568185" y="1161181"/>
            <a:ext cx="6984337" cy="1043684"/>
          </a:xfrm>
        </p:spPr>
        <p:txBody>
          <a:bodyPr>
            <a:normAutofit/>
          </a:bodyPr>
          <a:lstStyle>
            <a:lvl1pPr algn="l">
              <a:lnSpc>
                <a:spcPts val="3800"/>
              </a:lnSpc>
              <a:defRPr sz="3600" b="1"/>
            </a:lvl1pPr>
          </a:lstStyle>
          <a:p>
            <a:r>
              <a:rPr lang="sv-SE" smtClean="0"/>
              <a:t>Klicka här för att ändra format</a:t>
            </a:r>
            <a:endParaRPr lang="en-GB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 bwMode="gray">
          <a:xfrm>
            <a:off x="1567963" y="2276872"/>
            <a:ext cx="6987075" cy="936104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GB" dirty="0"/>
          </a:p>
        </p:txBody>
      </p:sp>
      <p:pic>
        <p:nvPicPr>
          <p:cNvPr id="1026" name="Picture 2" descr="http://intra.kth.se/polopoly_fs/1.383275!/image/KTH_pngs.png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69" b="7207"/>
          <a:stretch/>
        </p:blipFill>
        <p:spPr bwMode="gray">
          <a:xfrm>
            <a:off x="347663" y="344488"/>
            <a:ext cx="803938" cy="80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6"/>
          <p:cNvSpPr>
            <a:spLocks noChangeShapeType="1"/>
          </p:cNvSpPr>
          <p:nvPr userDrawn="1"/>
        </p:nvSpPr>
        <p:spPr bwMode="gray">
          <a:xfrm>
            <a:off x="-1375645" y="5596697"/>
            <a:ext cx="0" cy="0"/>
          </a:xfrm>
          <a:prstGeom prst="line">
            <a:avLst/>
          </a:prstGeom>
          <a:noFill/>
          <a:ln w="3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 userDrawn="1"/>
        </p:nvSpPr>
        <p:spPr bwMode="gray">
          <a:xfrm>
            <a:off x="-3236" y="4049403"/>
            <a:ext cx="9150869" cy="1215998"/>
          </a:xfrm>
          <a:custGeom>
            <a:avLst/>
            <a:gdLst>
              <a:gd name="T0" fmla="*/ 0 w 8479"/>
              <a:gd name="T1" fmla="*/ 356 h 535"/>
              <a:gd name="T2" fmla="*/ 597 w 8479"/>
              <a:gd name="T3" fmla="*/ 356 h 535"/>
              <a:gd name="T4" fmla="*/ 625 w 8479"/>
              <a:gd name="T5" fmla="*/ 328 h 535"/>
              <a:gd name="T6" fmla="*/ 625 w 8479"/>
              <a:gd name="T7" fmla="*/ 28 h 535"/>
              <a:gd name="T8" fmla="*/ 653 w 8479"/>
              <a:gd name="T9" fmla="*/ 0 h 535"/>
              <a:gd name="T10" fmla="*/ 954 w 8479"/>
              <a:gd name="T11" fmla="*/ 0 h 535"/>
              <a:gd name="T12" fmla="*/ 982 w 8479"/>
              <a:gd name="T13" fmla="*/ 28 h 535"/>
              <a:gd name="T14" fmla="*/ 982 w 8479"/>
              <a:gd name="T15" fmla="*/ 507 h 535"/>
              <a:gd name="T16" fmla="*/ 1010 w 8479"/>
              <a:gd name="T17" fmla="*/ 535 h 535"/>
              <a:gd name="T18" fmla="*/ 1545 w 8479"/>
              <a:gd name="T19" fmla="*/ 535 h 535"/>
              <a:gd name="T20" fmla="*/ 1573 w 8479"/>
              <a:gd name="T21" fmla="*/ 507 h 535"/>
              <a:gd name="T22" fmla="*/ 1573 w 8479"/>
              <a:gd name="T23" fmla="*/ 328 h 535"/>
              <a:gd name="T24" fmla="*/ 1601 w 8479"/>
              <a:gd name="T25" fmla="*/ 300 h 535"/>
              <a:gd name="T26" fmla="*/ 2497 w 8479"/>
              <a:gd name="T27" fmla="*/ 300 h 535"/>
              <a:gd name="T28" fmla="*/ 2524 w 8479"/>
              <a:gd name="T29" fmla="*/ 328 h 535"/>
              <a:gd name="T30" fmla="*/ 2524 w 8479"/>
              <a:gd name="T31" fmla="*/ 507 h 535"/>
              <a:gd name="T32" fmla="*/ 2552 w 8479"/>
              <a:gd name="T33" fmla="*/ 535 h 535"/>
              <a:gd name="T34" fmla="*/ 2797 w 8479"/>
              <a:gd name="T35" fmla="*/ 535 h 535"/>
              <a:gd name="T36" fmla="*/ 2825 w 8479"/>
              <a:gd name="T37" fmla="*/ 507 h 535"/>
              <a:gd name="T38" fmla="*/ 2825 w 8479"/>
              <a:gd name="T39" fmla="*/ 384 h 535"/>
              <a:gd name="T40" fmla="*/ 2852 w 8479"/>
              <a:gd name="T41" fmla="*/ 356 h 535"/>
              <a:gd name="T42" fmla="*/ 3153 w 8479"/>
              <a:gd name="T43" fmla="*/ 356 h 535"/>
              <a:gd name="T44" fmla="*/ 3181 w 8479"/>
              <a:gd name="T45" fmla="*/ 384 h 535"/>
              <a:gd name="T46" fmla="*/ 3181 w 8479"/>
              <a:gd name="T47" fmla="*/ 450 h 535"/>
              <a:gd name="T48" fmla="*/ 3209 w 8479"/>
              <a:gd name="T49" fmla="*/ 478 h 535"/>
              <a:gd name="T50" fmla="*/ 5290 w 8479"/>
              <a:gd name="T51" fmla="*/ 478 h 535"/>
              <a:gd name="T52" fmla="*/ 5317 w 8479"/>
              <a:gd name="T53" fmla="*/ 450 h 535"/>
              <a:gd name="T54" fmla="*/ 5317 w 8479"/>
              <a:gd name="T55" fmla="*/ 28 h 535"/>
              <a:gd name="T56" fmla="*/ 5345 w 8479"/>
              <a:gd name="T57" fmla="*/ 0 h 535"/>
              <a:gd name="T58" fmla="*/ 6031 w 8479"/>
              <a:gd name="T59" fmla="*/ 0 h 535"/>
              <a:gd name="T60" fmla="*/ 6059 w 8479"/>
              <a:gd name="T61" fmla="*/ 28 h 535"/>
              <a:gd name="T62" fmla="*/ 6059 w 8479"/>
              <a:gd name="T63" fmla="*/ 383 h 535"/>
              <a:gd name="T64" fmla="*/ 6087 w 8479"/>
              <a:gd name="T65" fmla="*/ 411 h 535"/>
              <a:gd name="T66" fmla="*/ 7130 w 8479"/>
              <a:gd name="T67" fmla="*/ 411 h 535"/>
              <a:gd name="T68" fmla="*/ 7158 w 8479"/>
              <a:gd name="T69" fmla="*/ 383 h 535"/>
              <a:gd name="T70" fmla="*/ 7158 w 8479"/>
              <a:gd name="T71" fmla="*/ 111 h 535"/>
              <a:gd name="T72" fmla="*/ 7186 w 8479"/>
              <a:gd name="T73" fmla="*/ 83 h 535"/>
              <a:gd name="T74" fmla="*/ 8479 w 8479"/>
              <a:gd name="T75" fmla="*/ 83 h 535"/>
              <a:gd name="connsiteX0" fmla="*/ 0 w 9296"/>
              <a:gd name="connsiteY0" fmla="*/ 6654 h 10000"/>
              <a:gd name="connsiteX1" fmla="*/ 33 w 9296"/>
              <a:gd name="connsiteY1" fmla="*/ 6131 h 10000"/>
              <a:gd name="connsiteX2" fmla="*/ 33 w 9296"/>
              <a:gd name="connsiteY2" fmla="*/ 523 h 10000"/>
              <a:gd name="connsiteX3" fmla="*/ 66 w 9296"/>
              <a:gd name="connsiteY3" fmla="*/ 0 h 10000"/>
              <a:gd name="connsiteX4" fmla="*/ 421 w 9296"/>
              <a:gd name="connsiteY4" fmla="*/ 0 h 10000"/>
              <a:gd name="connsiteX5" fmla="*/ 454 w 9296"/>
              <a:gd name="connsiteY5" fmla="*/ 523 h 10000"/>
              <a:gd name="connsiteX6" fmla="*/ 454 w 9296"/>
              <a:gd name="connsiteY6" fmla="*/ 9477 h 10000"/>
              <a:gd name="connsiteX7" fmla="*/ 487 w 9296"/>
              <a:gd name="connsiteY7" fmla="*/ 10000 h 10000"/>
              <a:gd name="connsiteX8" fmla="*/ 1118 w 9296"/>
              <a:gd name="connsiteY8" fmla="*/ 10000 h 10000"/>
              <a:gd name="connsiteX9" fmla="*/ 1151 w 9296"/>
              <a:gd name="connsiteY9" fmla="*/ 9477 h 10000"/>
              <a:gd name="connsiteX10" fmla="*/ 1151 w 9296"/>
              <a:gd name="connsiteY10" fmla="*/ 6131 h 10000"/>
              <a:gd name="connsiteX11" fmla="*/ 1184 w 9296"/>
              <a:gd name="connsiteY11" fmla="*/ 5607 h 10000"/>
              <a:gd name="connsiteX12" fmla="*/ 2241 w 9296"/>
              <a:gd name="connsiteY12" fmla="*/ 5607 h 10000"/>
              <a:gd name="connsiteX13" fmla="*/ 2273 w 9296"/>
              <a:gd name="connsiteY13" fmla="*/ 6131 h 10000"/>
              <a:gd name="connsiteX14" fmla="*/ 2273 w 9296"/>
              <a:gd name="connsiteY14" fmla="*/ 9477 h 10000"/>
              <a:gd name="connsiteX15" fmla="*/ 2306 w 9296"/>
              <a:gd name="connsiteY15" fmla="*/ 10000 h 10000"/>
              <a:gd name="connsiteX16" fmla="*/ 2595 w 9296"/>
              <a:gd name="connsiteY16" fmla="*/ 10000 h 10000"/>
              <a:gd name="connsiteX17" fmla="*/ 2628 w 9296"/>
              <a:gd name="connsiteY17" fmla="*/ 9477 h 10000"/>
              <a:gd name="connsiteX18" fmla="*/ 2628 w 9296"/>
              <a:gd name="connsiteY18" fmla="*/ 7178 h 10000"/>
              <a:gd name="connsiteX19" fmla="*/ 2660 w 9296"/>
              <a:gd name="connsiteY19" fmla="*/ 6654 h 10000"/>
              <a:gd name="connsiteX20" fmla="*/ 3015 w 9296"/>
              <a:gd name="connsiteY20" fmla="*/ 6654 h 10000"/>
              <a:gd name="connsiteX21" fmla="*/ 3048 w 9296"/>
              <a:gd name="connsiteY21" fmla="*/ 7178 h 10000"/>
              <a:gd name="connsiteX22" fmla="*/ 3048 w 9296"/>
              <a:gd name="connsiteY22" fmla="*/ 8411 h 10000"/>
              <a:gd name="connsiteX23" fmla="*/ 3081 w 9296"/>
              <a:gd name="connsiteY23" fmla="*/ 8935 h 10000"/>
              <a:gd name="connsiteX24" fmla="*/ 5535 w 9296"/>
              <a:gd name="connsiteY24" fmla="*/ 8935 h 10000"/>
              <a:gd name="connsiteX25" fmla="*/ 5567 w 9296"/>
              <a:gd name="connsiteY25" fmla="*/ 8411 h 10000"/>
              <a:gd name="connsiteX26" fmla="*/ 5567 w 9296"/>
              <a:gd name="connsiteY26" fmla="*/ 523 h 10000"/>
              <a:gd name="connsiteX27" fmla="*/ 5600 w 9296"/>
              <a:gd name="connsiteY27" fmla="*/ 0 h 10000"/>
              <a:gd name="connsiteX28" fmla="*/ 6409 w 9296"/>
              <a:gd name="connsiteY28" fmla="*/ 0 h 10000"/>
              <a:gd name="connsiteX29" fmla="*/ 6442 w 9296"/>
              <a:gd name="connsiteY29" fmla="*/ 523 h 10000"/>
              <a:gd name="connsiteX30" fmla="*/ 6442 w 9296"/>
              <a:gd name="connsiteY30" fmla="*/ 7159 h 10000"/>
              <a:gd name="connsiteX31" fmla="*/ 6475 w 9296"/>
              <a:gd name="connsiteY31" fmla="*/ 7682 h 10000"/>
              <a:gd name="connsiteX32" fmla="*/ 7705 w 9296"/>
              <a:gd name="connsiteY32" fmla="*/ 7682 h 10000"/>
              <a:gd name="connsiteX33" fmla="*/ 7738 w 9296"/>
              <a:gd name="connsiteY33" fmla="*/ 7159 h 10000"/>
              <a:gd name="connsiteX34" fmla="*/ 7738 w 9296"/>
              <a:gd name="connsiteY34" fmla="*/ 2075 h 10000"/>
              <a:gd name="connsiteX35" fmla="*/ 7771 w 9296"/>
              <a:gd name="connsiteY35" fmla="*/ 1551 h 10000"/>
              <a:gd name="connsiteX36" fmla="*/ 9296 w 9296"/>
              <a:gd name="connsiteY36" fmla="*/ 1551 h 10000"/>
              <a:gd name="connsiteX0" fmla="*/ 0 w 9965"/>
              <a:gd name="connsiteY0" fmla="*/ 6131 h 10000"/>
              <a:gd name="connsiteX1" fmla="*/ 0 w 9965"/>
              <a:gd name="connsiteY1" fmla="*/ 523 h 10000"/>
              <a:gd name="connsiteX2" fmla="*/ 36 w 9965"/>
              <a:gd name="connsiteY2" fmla="*/ 0 h 10000"/>
              <a:gd name="connsiteX3" fmla="*/ 418 w 9965"/>
              <a:gd name="connsiteY3" fmla="*/ 0 h 10000"/>
              <a:gd name="connsiteX4" fmla="*/ 453 w 9965"/>
              <a:gd name="connsiteY4" fmla="*/ 523 h 10000"/>
              <a:gd name="connsiteX5" fmla="*/ 453 w 9965"/>
              <a:gd name="connsiteY5" fmla="*/ 9477 h 10000"/>
              <a:gd name="connsiteX6" fmla="*/ 489 w 9965"/>
              <a:gd name="connsiteY6" fmla="*/ 10000 h 10000"/>
              <a:gd name="connsiteX7" fmla="*/ 1168 w 9965"/>
              <a:gd name="connsiteY7" fmla="*/ 10000 h 10000"/>
              <a:gd name="connsiteX8" fmla="*/ 1203 w 9965"/>
              <a:gd name="connsiteY8" fmla="*/ 9477 h 10000"/>
              <a:gd name="connsiteX9" fmla="*/ 1203 w 9965"/>
              <a:gd name="connsiteY9" fmla="*/ 6131 h 10000"/>
              <a:gd name="connsiteX10" fmla="*/ 1239 w 9965"/>
              <a:gd name="connsiteY10" fmla="*/ 5607 h 10000"/>
              <a:gd name="connsiteX11" fmla="*/ 2376 w 9965"/>
              <a:gd name="connsiteY11" fmla="*/ 5607 h 10000"/>
              <a:gd name="connsiteX12" fmla="*/ 2410 w 9965"/>
              <a:gd name="connsiteY12" fmla="*/ 6131 h 10000"/>
              <a:gd name="connsiteX13" fmla="*/ 2410 w 9965"/>
              <a:gd name="connsiteY13" fmla="*/ 9477 h 10000"/>
              <a:gd name="connsiteX14" fmla="*/ 2446 w 9965"/>
              <a:gd name="connsiteY14" fmla="*/ 10000 h 10000"/>
              <a:gd name="connsiteX15" fmla="*/ 2757 w 9965"/>
              <a:gd name="connsiteY15" fmla="*/ 10000 h 10000"/>
              <a:gd name="connsiteX16" fmla="*/ 2792 w 9965"/>
              <a:gd name="connsiteY16" fmla="*/ 9477 h 10000"/>
              <a:gd name="connsiteX17" fmla="*/ 2792 w 9965"/>
              <a:gd name="connsiteY17" fmla="*/ 7178 h 10000"/>
              <a:gd name="connsiteX18" fmla="*/ 2826 w 9965"/>
              <a:gd name="connsiteY18" fmla="*/ 6654 h 10000"/>
              <a:gd name="connsiteX19" fmla="*/ 3208 w 9965"/>
              <a:gd name="connsiteY19" fmla="*/ 6654 h 10000"/>
              <a:gd name="connsiteX20" fmla="*/ 3244 w 9965"/>
              <a:gd name="connsiteY20" fmla="*/ 7178 h 10000"/>
              <a:gd name="connsiteX21" fmla="*/ 3244 w 9965"/>
              <a:gd name="connsiteY21" fmla="*/ 8411 h 10000"/>
              <a:gd name="connsiteX22" fmla="*/ 3279 w 9965"/>
              <a:gd name="connsiteY22" fmla="*/ 8935 h 10000"/>
              <a:gd name="connsiteX23" fmla="*/ 5919 w 9965"/>
              <a:gd name="connsiteY23" fmla="*/ 8935 h 10000"/>
              <a:gd name="connsiteX24" fmla="*/ 5954 w 9965"/>
              <a:gd name="connsiteY24" fmla="*/ 8411 h 10000"/>
              <a:gd name="connsiteX25" fmla="*/ 5954 w 9965"/>
              <a:gd name="connsiteY25" fmla="*/ 523 h 10000"/>
              <a:gd name="connsiteX26" fmla="*/ 5989 w 9965"/>
              <a:gd name="connsiteY26" fmla="*/ 0 h 10000"/>
              <a:gd name="connsiteX27" fmla="*/ 6859 w 9965"/>
              <a:gd name="connsiteY27" fmla="*/ 0 h 10000"/>
              <a:gd name="connsiteX28" fmla="*/ 6895 w 9965"/>
              <a:gd name="connsiteY28" fmla="*/ 523 h 10000"/>
              <a:gd name="connsiteX29" fmla="*/ 6895 w 9965"/>
              <a:gd name="connsiteY29" fmla="*/ 7159 h 10000"/>
              <a:gd name="connsiteX30" fmla="*/ 6930 w 9965"/>
              <a:gd name="connsiteY30" fmla="*/ 7682 h 10000"/>
              <a:gd name="connsiteX31" fmla="*/ 8254 w 9965"/>
              <a:gd name="connsiteY31" fmla="*/ 7682 h 10000"/>
              <a:gd name="connsiteX32" fmla="*/ 8289 w 9965"/>
              <a:gd name="connsiteY32" fmla="*/ 7159 h 10000"/>
              <a:gd name="connsiteX33" fmla="*/ 8289 w 9965"/>
              <a:gd name="connsiteY33" fmla="*/ 2075 h 10000"/>
              <a:gd name="connsiteX34" fmla="*/ 8325 w 9965"/>
              <a:gd name="connsiteY34" fmla="*/ 1551 h 10000"/>
              <a:gd name="connsiteX35" fmla="*/ 9965 w 9965"/>
              <a:gd name="connsiteY35" fmla="*/ 1551 h 10000"/>
              <a:gd name="connsiteX0" fmla="*/ 0 w 10000"/>
              <a:gd name="connsiteY0" fmla="*/ 523 h 10000"/>
              <a:gd name="connsiteX1" fmla="*/ 36 w 10000"/>
              <a:gd name="connsiteY1" fmla="*/ 0 h 10000"/>
              <a:gd name="connsiteX2" fmla="*/ 419 w 10000"/>
              <a:gd name="connsiteY2" fmla="*/ 0 h 10000"/>
              <a:gd name="connsiteX3" fmla="*/ 455 w 10000"/>
              <a:gd name="connsiteY3" fmla="*/ 523 h 10000"/>
              <a:gd name="connsiteX4" fmla="*/ 455 w 10000"/>
              <a:gd name="connsiteY4" fmla="*/ 9477 h 10000"/>
              <a:gd name="connsiteX5" fmla="*/ 491 w 10000"/>
              <a:gd name="connsiteY5" fmla="*/ 10000 h 10000"/>
              <a:gd name="connsiteX6" fmla="*/ 1172 w 10000"/>
              <a:gd name="connsiteY6" fmla="*/ 10000 h 10000"/>
              <a:gd name="connsiteX7" fmla="*/ 1207 w 10000"/>
              <a:gd name="connsiteY7" fmla="*/ 9477 h 10000"/>
              <a:gd name="connsiteX8" fmla="*/ 1207 w 10000"/>
              <a:gd name="connsiteY8" fmla="*/ 6131 h 10000"/>
              <a:gd name="connsiteX9" fmla="*/ 1243 w 10000"/>
              <a:gd name="connsiteY9" fmla="*/ 5607 h 10000"/>
              <a:gd name="connsiteX10" fmla="*/ 2384 w 10000"/>
              <a:gd name="connsiteY10" fmla="*/ 5607 h 10000"/>
              <a:gd name="connsiteX11" fmla="*/ 2418 w 10000"/>
              <a:gd name="connsiteY11" fmla="*/ 6131 h 10000"/>
              <a:gd name="connsiteX12" fmla="*/ 2418 w 10000"/>
              <a:gd name="connsiteY12" fmla="*/ 9477 h 10000"/>
              <a:gd name="connsiteX13" fmla="*/ 2455 w 10000"/>
              <a:gd name="connsiteY13" fmla="*/ 10000 h 10000"/>
              <a:gd name="connsiteX14" fmla="*/ 2767 w 10000"/>
              <a:gd name="connsiteY14" fmla="*/ 10000 h 10000"/>
              <a:gd name="connsiteX15" fmla="*/ 2802 w 10000"/>
              <a:gd name="connsiteY15" fmla="*/ 9477 h 10000"/>
              <a:gd name="connsiteX16" fmla="*/ 2802 w 10000"/>
              <a:gd name="connsiteY16" fmla="*/ 7178 h 10000"/>
              <a:gd name="connsiteX17" fmla="*/ 2836 w 10000"/>
              <a:gd name="connsiteY17" fmla="*/ 6654 h 10000"/>
              <a:gd name="connsiteX18" fmla="*/ 3219 w 10000"/>
              <a:gd name="connsiteY18" fmla="*/ 6654 h 10000"/>
              <a:gd name="connsiteX19" fmla="*/ 3255 w 10000"/>
              <a:gd name="connsiteY19" fmla="*/ 7178 h 10000"/>
              <a:gd name="connsiteX20" fmla="*/ 3255 w 10000"/>
              <a:gd name="connsiteY20" fmla="*/ 8411 h 10000"/>
              <a:gd name="connsiteX21" fmla="*/ 3291 w 10000"/>
              <a:gd name="connsiteY21" fmla="*/ 8935 h 10000"/>
              <a:gd name="connsiteX22" fmla="*/ 5940 w 10000"/>
              <a:gd name="connsiteY22" fmla="*/ 8935 h 10000"/>
              <a:gd name="connsiteX23" fmla="*/ 5975 w 10000"/>
              <a:gd name="connsiteY23" fmla="*/ 8411 h 10000"/>
              <a:gd name="connsiteX24" fmla="*/ 5975 w 10000"/>
              <a:gd name="connsiteY24" fmla="*/ 523 h 10000"/>
              <a:gd name="connsiteX25" fmla="*/ 6010 w 10000"/>
              <a:gd name="connsiteY25" fmla="*/ 0 h 10000"/>
              <a:gd name="connsiteX26" fmla="*/ 6883 w 10000"/>
              <a:gd name="connsiteY26" fmla="*/ 0 h 10000"/>
              <a:gd name="connsiteX27" fmla="*/ 6919 w 10000"/>
              <a:gd name="connsiteY27" fmla="*/ 523 h 10000"/>
              <a:gd name="connsiteX28" fmla="*/ 6919 w 10000"/>
              <a:gd name="connsiteY28" fmla="*/ 7159 h 10000"/>
              <a:gd name="connsiteX29" fmla="*/ 6954 w 10000"/>
              <a:gd name="connsiteY29" fmla="*/ 7682 h 10000"/>
              <a:gd name="connsiteX30" fmla="*/ 8283 w 10000"/>
              <a:gd name="connsiteY30" fmla="*/ 7682 h 10000"/>
              <a:gd name="connsiteX31" fmla="*/ 8318 w 10000"/>
              <a:gd name="connsiteY31" fmla="*/ 7159 h 10000"/>
              <a:gd name="connsiteX32" fmla="*/ 8318 w 10000"/>
              <a:gd name="connsiteY32" fmla="*/ 2075 h 10000"/>
              <a:gd name="connsiteX33" fmla="*/ 8354 w 10000"/>
              <a:gd name="connsiteY33" fmla="*/ 1551 h 10000"/>
              <a:gd name="connsiteX34" fmla="*/ 10000 w 10000"/>
              <a:gd name="connsiteY34" fmla="*/ 1551 h 10000"/>
              <a:gd name="connsiteX0" fmla="*/ 0 w 9964"/>
              <a:gd name="connsiteY0" fmla="*/ 0 h 10000"/>
              <a:gd name="connsiteX1" fmla="*/ 383 w 9964"/>
              <a:gd name="connsiteY1" fmla="*/ 0 h 10000"/>
              <a:gd name="connsiteX2" fmla="*/ 419 w 9964"/>
              <a:gd name="connsiteY2" fmla="*/ 523 h 10000"/>
              <a:gd name="connsiteX3" fmla="*/ 419 w 9964"/>
              <a:gd name="connsiteY3" fmla="*/ 9477 h 10000"/>
              <a:gd name="connsiteX4" fmla="*/ 455 w 9964"/>
              <a:gd name="connsiteY4" fmla="*/ 10000 h 10000"/>
              <a:gd name="connsiteX5" fmla="*/ 1136 w 9964"/>
              <a:gd name="connsiteY5" fmla="*/ 10000 h 10000"/>
              <a:gd name="connsiteX6" fmla="*/ 1171 w 9964"/>
              <a:gd name="connsiteY6" fmla="*/ 9477 h 10000"/>
              <a:gd name="connsiteX7" fmla="*/ 1171 w 9964"/>
              <a:gd name="connsiteY7" fmla="*/ 6131 h 10000"/>
              <a:gd name="connsiteX8" fmla="*/ 1207 w 9964"/>
              <a:gd name="connsiteY8" fmla="*/ 5607 h 10000"/>
              <a:gd name="connsiteX9" fmla="*/ 2348 w 9964"/>
              <a:gd name="connsiteY9" fmla="*/ 5607 h 10000"/>
              <a:gd name="connsiteX10" fmla="*/ 2382 w 9964"/>
              <a:gd name="connsiteY10" fmla="*/ 6131 h 10000"/>
              <a:gd name="connsiteX11" fmla="*/ 2382 w 9964"/>
              <a:gd name="connsiteY11" fmla="*/ 9477 h 10000"/>
              <a:gd name="connsiteX12" fmla="*/ 2419 w 9964"/>
              <a:gd name="connsiteY12" fmla="*/ 10000 h 10000"/>
              <a:gd name="connsiteX13" fmla="*/ 2731 w 9964"/>
              <a:gd name="connsiteY13" fmla="*/ 10000 h 10000"/>
              <a:gd name="connsiteX14" fmla="*/ 2766 w 9964"/>
              <a:gd name="connsiteY14" fmla="*/ 9477 h 10000"/>
              <a:gd name="connsiteX15" fmla="*/ 2766 w 9964"/>
              <a:gd name="connsiteY15" fmla="*/ 7178 h 10000"/>
              <a:gd name="connsiteX16" fmla="*/ 2800 w 9964"/>
              <a:gd name="connsiteY16" fmla="*/ 6654 h 10000"/>
              <a:gd name="connsiteX17" fmla="*/ 3183 w 9964"/>
              <a:gd name="connsiteY17" fmla="*/ 6654 h 10000"/>
              <a:gd name="connsiteX18" fmla="*/ 3219 w 9964"/>
              <a:gd name="connsiteY18" fmla="*/ 7178 h 10000"/>
              <a:gd name="connsiteX19" fmla="*/ 3219 w 9964"/>
              <a:gd name="connsiteY19" fmla="*/ 8411 h 10000"/>
              <a:gd name="connsiteX20" fmla="*/ 3255 w 9964"/>
              <a:gd name="connsiteY20" fmla="*/ 8935 h 10000"/>
              <a:gd name="connsiteX21" fmla="*/ 5904 w 9964"/>
              <a:gd name="connsiteY21" fmla="*/ 8935 h 10000"/>
              <a:gd name="connsiteX22" fmla="*/ 5939 w 9964"/>
              <a:gd name="connsiteY22" fmla="*/ 8411 h 10000"/>
              <a:gd name="connsiteX23" fmla="*/ 5939 w 9964"/>
              <a:gd name="connsiteY23" fmla="*/ 523 h 10000"/>
              <a:gd name="connsiteX24" fmla="*/ 5974 w 9964"/>
              <a:gd name="connsiteY24" fmla="*/ 0 h 10000"/>
              <a:gd name="connsiteX25" fmla="*/ 6847 w 9964"/>
              <a:gd name="connsiteY25" fmla="*/ 0 h 10000"/>
              <a:gd name="connsiteX26" fmla="*/ 6883 w 9964"/>
              <a:gd name="connsiteY26" fmla="*/ 523 h 10000"/>
              <a:gd name="connsiteX27" fmla="*/ 6883 w 9964"/>
              <a:gd name="connsiteY27" fmla="*/ 7159 h 10000"/>
              <a:gd name="connsiteX28" fmla="*/ 6918 w 9964"/>
              <a:gd name="connsiteY28" fmla="*/ 7682 h 10000"/>
              <a:gd name="connsiteX29" fmla="*/ 8247 w 9964"/>
              <a:gd name="connsiteY29" fmla="*/ 7682 h 10000"/>
              <a:gd name="connsiteX30" fmla="*/ 8282 w 9964"/>
              <a:gd name="connsiteY30" fmla="*/ 7159 h 10000"/>
              <a:gd name="connsiteX31" fmla="*/ 8282 w 9964"/>
              <a:gd name="connsiteY31" fmla="*/ 2075 h 10000"/>
              <a:gd name="connsiteX32" fmla="*/ 8318 w 9964"/>
              <a:gd name="connsiteY32" fmla="*/ 1551 h 10000"/>
              <a:gd name="connsiteX33" fmla="*/ 9964 w 9964"/>
              <a:gd name="connsiteY33" fmla="*/ 1551 h 10000"/>
              <a:gd name="connsiteX0" fmla="*/ 0 w 9616"/>
              <a:gd name="connsiteY0" fmla="*/ 0 h 10000"/>
              <a:gd name="connsiteX1" fmla="*/ 37 w 9616"/>
              <a:gd name="connsiteY1" fmla="*/ 523 h 10000"/>
              <a:gd name="connsiteX2" fmla="*/ 37 w 9616"/>
              <a:gd name="connsiteY2" fmla="*/ 9477 h 10000"/>
              <a:gd name="connsiteX3" fmla="*/ 73 w 9616"/>
              <a:gd name="connsiteY3" fmla="*/ 10000 h 10000"/>
              <a:gd name="connsiteX4" fmla="*/ 756 w 9616"/>
              <a:gd name="connsiteY4" fmla="*/ 10000 h 10000"/>
              <a:gd name="connsiteX5" fmla="*/ 791 w 9616"/>
              <a:gd name="connsiteY5" fmla="*/ 9477 h 10000"/>
              <a:gd name="connsiteX6" fmla="*/ 791 w 9616"/>
              <a:gd name="connsiteY6" fmla="*/ 6131 h 10000"/>
              <a:gd name="connsiteX7" fmla="*/ 827 w 9616"/>
              <a:gd name="connsiteY7" fmla="*/ 5607 h 10000"/>
              <a:gd name="connsiteX8" fmla="*/ 1972 w 9616"/>
              <a:gd name="connsiteY8" fmla="*/ 5607 h 10000"/>
              <a:gd name="connsiteX9" fmla="*/ 2007 w 9616"/>
              <a:gd name="connsiteY9" fmla="*/ 6131 h 10000"/>
              <a:gd name="connsiteX10" fmla="*/ 2007 w 9616"/>
              <a:gd name="connsiteY10" fmla="*/ 9477 h 10000"/>
              <a:gd name="connsiteX11" fmla="*/ 2044 w 9616"/>
              <a:gd name="connsiteY11" fmla="*/ 10000 h 10000"/>
              <a:gd name="connsiteX12" fmla="*/ 2357 w 9616"/>
              <a:gd name="connsiteY12" fmla="*/ 10000 h 10000"/>
              <a:gd name="connsiteX13" fmla="*/ 2392 w 9616"/>
              <a:gd name="connsiteY13" fmla="*/ 9477 h 10000"/>
              <a:gd name="connsiteX14" fmla="*/ 2392 w 9616"/>
              <a:gd name="connsiteY14" fmla="*/ 7178 h 10000"/>
              <a:gd name="connsiteX15" fmla="*/ 2426 w 9616"/>
              <a:gd name="connsiteY15" fmla="*/ 6654 h 10000"/>
              <a:gd name="connsiteX16" fmla="*/ 2811 w 9616"/>
              <a:gd name="connsiteY16" fmla="*/ 6654 h 10000"/>
              <a:gd name="connsiteX17" fmla="*/ 2847 w 9616"/>
              <a:gd name="connsiteY17" fmla="*/ 7178 h 10000"/>
              <a:gd name="connsiteX18" fmla="*/ 2847 w 9616"/>
              <a:gd name="connsiteY18" fmla="*/ 8411 h 10000"/>
              <a:gd name="connsiteX19" fmla="*/ 2883 w 9616"/>
              <a:gd name="connsiteY19" fmla="*/ 8935 h 10000"/>
              <a:gd name="connsiteX20" fmla="*/ 5541 w 9616"/>
              <a:gd name="connsiteY20" fmla="*/ 8935 h 10000"/>
              <a:gd name="connsiteX21" fmla="*/ 5576 w 9616"/>
              <a:gd name="connsiteY21" fmla="*/ 8411 h 10000"/>
              <a:gd name="connsiteX22" fmla="*/ 5576 w 9616"/>
              <a:gd name="connsiteY22" fmla="*/ 523 h 10000"/>
              <a:gd name="connsiteX23" fmla="*/ 5612 w 9616"/>
              <a:gd name="connsiteY23" fmla="*/ 0 h 10000"/>
              <a:gd name="connsiteX24" fmla="*/ 6488 w 9616"/>
              <a:gd name="connsiteY24" fmla="*/ 0 h 10000"/>
              <a:gd name="connsiteX25" fmla="*/ 6524 w 9616"/>
              <a:gd name="connsiteY25" fmla="*/ 523 h 10000"/>
              <a:gd name="connsiteX26" fmla="*/ 6524 w 9616"/>
              <a:gd name="connsiteY26" fmla="*/ 7159 h 10000"/>
              <a:gd name="connsiteX27" fmla="*/ 6559 w 9616"/>
              <a:gd name="connsiteY27" fmla="*/ 7682 h 10000"/>
              <a:gd name="connsiteX28" fmla="*/ 7893 w 9616"/>
              <a:gd name="connsiteY28" fmla="*/ 7682 h 10000"/>
              <a:gd name="connsiteX29" fmla="*/ 7928 w 9616"/>
              <a:gd name="connsiteY29" fmla="*/ 7159 h 10000"/>
              <a:gd name="connsiteX30" fmla="*/ 7928 w 9616"/>
              <a:gd name="connsiteY30" fmla="*/ 2075 h 10000"/>
              <a:gd name="connsiteX31" fmla="*/ 7964 w 9616"/>
              <a:gd name="connsiteY31" fmla="*/ 1551 h 10000"/>
              <a:gd name="connsiteX32" fmla="*/ 9616 w 9616"/>
              <a:gd name="connsiteY32" fmla="*/ 1551 h 10000"/>
              <a:gd name="connsiteX0" fmla="*/ 0 w 9962"/>
              <a:gd name="connsiteY0" fmla="*/ 523 h 10000"/>
              <a:gd name="connsiteX1" fmla="*/ 0 w 9962"/>
              <a:gd name="connsiteY1" fmla="*/ 9477 h 10000"/>
              <a:gd name="connsiteX2" fmla="*/ 38 w 9962"/>
              <a:gd name="connsiteY2" fmla="*/ 10000 h 10000"/>
              <a:gd name="connsiteX3" fmla="*/ 748 w 9962"/>
              <a:gd name="connsiteY3" fmla="*/ 10000 h 10000"/>
              <a:gd name="connsiteX4" fmla="*/ 785 w 9962"/>
              <a:gd name="connsiteY4" fmla="*/ 9477 h 10000"/>
              <a:gd name="connsiteX5" fmla="*/ 785 w 9962"/>
              <a:gd name="connsiteY5" fmla="*/ 6131 h 10000"/>
              <a:gd name="connsiteX6" fmla="*/ 822 w 9962"/>
              <a:gd name="connsiteY6" fmla="*/ 5607 h 10000"/>
              <a:gd name="connsiteX7" fmla="*/ 2013 w 9962"/>
              <a:gd name="connsiteY7" fmla="*/ 5607 h 10000"/>
              <a:gd name="connsiteX8" fmla="*/ 2049 w 9962"/>
              <a:gd name="connsiteY8" fmla="*/ 6131 h 10000"/>
              <a:gd name="connsiteX9" fmla="*/ 2049 w 9962"/>
              <a:gd name="connsiteY9" fmla="*/ 9477 h 10000"/>
              <a:gd name="connsiteX10" fmla="*/ 2088 w 9962"/>
              <a:gd name="connsiteY10" fmla="*/ 10000 h 10000"/>
              <a:gd name="connsiteX11" fmla="*/ 2413 w 9962"/>
              <a:gd name="connsiteY11" fmla="*/ 10000 h 10000"/>
              <a:gd name="connsiteX12" fmla="*/ 2450 w 9962"/>
              <a:gd name="connsiteY12" fmla="*/ 9477 h 10000"/>
              <a:gd name="connsiteX13" fmla="*/ 2450 w 9962"/>
              <a:gd name="connsiteY13" fmla="*/ 7178 h 10000"/>
              <a:gd name="connsiteX14" fmla="*/ 2485 w 9962"/>
              <a:gd name="connsiteY14" fmla="*/ 6654 h 10000"/>
              <a:gd name="connsiteX15" fmla="*/ 2885 w 9962"/>
              <a:gd name="connsiteY15" fmla="*/ 6654 h 10000"/>
              <a:gd name="connsiteX16" fmla="*/ 2923 w 9962"/>
              <a:gd name="connsiteY16" fmla="*/ 7178 h 10000"/>
              <a:gd name="connsiteX17" fmla="*/ 2923 w 9962"/>
              <a:gd name="connsiteY17" fmla="*/ 8411 h 10000"/>
              <a:gd name="connsiteX18" fmla="*/ 2960 w 9962"/>
              <a:gd name="connsiteY18" fmla="*/ 8935 h 10000"/>
              <a:gd name="connsiteX19" fmla="*/ 5724 w 9962"/>
              <a:gd name="connsiteY19" fmla="*/ 8935 h 10000"/>
              <a:gd name="connsiteX20" fmla="*/ 5761 w 9962"/>
              <a:gd name="connsiteY20" fmla="*/ 8411 h 10000"/>
              <a:gd name="connsiteX21" fmla="*/ 5761 w 9962"/>
              <a:gd name="connsiteY21" fmla="*/ 523 h 10000"/>
              <a:gd name="connsiteX22" fmla="*/ 5798 w 9962"/>
              <a:gd name="connsiteY22" fmla="*/ 0 h 10000"/>
              <a:gd name="connsiteX23" fmla="*/ 6709 w 9962"/>
              <a:gd name="connsiteY23" fmla="*/ 0 h 10000"/>
              <a:gd name="connsiteX24" fmla="*/ 6747 w 9962"/>
              <a:gd name="connsiteY24" fmla="*/ 523 h 10000"/>
              <a:gd name="connsiteX25" fmla="*/ 6747 w 9962"/>
              <a:gd name="connsiteY25" fmla="*/ 7159 h 10000"/>
              <a:gd name="connsiteX26" fmla="*/ 6783 w 9962"/>
              <a:gd name="connsiteY26" fmla="*/ 7682 h 10000"/>
              <a:gd name="connsiteX27" fmla="*/ 8170 w 9962"/>
              <a:gd name="connsiteY27" fmla="*/ 7682 h 10000"/>
              <a:gd name="connsiteX28" fmla="*/ 8207 w 9962"/>
              <a:gd name="connsiteY28" fmla="*/ 7159 h 10000"/>
              <a:gd name="connsiteX29" fmla="*/ 8207 w 9962"/>
              <a:gd name="connsiteY29" fmla="*/ 2075 h 10000"/>
              <a:gd name="connsiteX30" fmla="*/ 8244 w 9962"/>
              <a:gd name="connsiteY30" fmla="*/ 1551 h 10000"/>
              <a:gd name="connsiteX31" fmla="*/ 9962 w 9962"/>
              <a:gd name="connsiteY31" fmla="*/ 1551 h 10000"/>
              <a:gd name="connsiteX0" fmla="*/ 0 w 10000"/>
              <a:gd name="connsiteY0" fmla="*/ 9477 h 10000"/>
              <a:gd name="connsiteX1" fmla="*/ 38 w 10000"/>
              <a:gd name="connsiteY1" fmla="*/ 10000 h 10000"/>
              <a:gd name="connsiteX2" fmla="*/ 751 w 10000"/>
              <a:gd name="connsiteY2" fmla="*/ 10000 h 10000"/>
              <a:gd name="connsiteX3" fmla="*/ 788 w 10000"/>
              <a:gd name="connsiteY3" fmla="*/ 9477 h 10000"/>
              <a:gd name="connsiteX4" fmla="*/ 788 w 10000"/>
              <a:gd name="connsiteY4" fmla="*/ 6131 h 10000"/>
              <a:gd name="connsiteX5" fmla="*/ 825 w 10000"/>
              <a:gd name="connsiteY5" fmla="*/ 5607 h 10000"/>
              <a:gd name="connsiteX6" fmla="*/ 2021 w 10000"/>
              <a:gd name="connsiteY6" fmla="*/ 5607 h 10000"/>
              <a:gd name="connsiteX7" fmla="*/ 2057 w 10000"/>
              <a:gd name="connsiteY7" fmla="*/ 6131 h 10000"/>
              <a:gd name="connsiteX8" fmla="*/ 2057 w 10000"/>
              <a:gd name="connsiteY8" fmla="*/ 9477 h 10000"/>
              <a:gd name="connsiteX9" fmla="*/ 2096 w 10000"/>
              <a:gd name="connsiteY9" fmla="*/ 10000 h 10000"/>
              <a:gd name="connsiteX10" fmla="*/ 2422 w 10000"/>
              <a:gd name="connsiteY10" fmla="*/ 10000 h 10000"/>
              <a:gd name="connsiteX11" fmla="*/ 2459 w 10000"/>
              <a:gd name="connsiteY11" fmla="*/ 9477 h 10000"/>
              <a:gd name="connsiteX12" fmla="*/ 2459 w 10000"/>
              <a:gd name="connsiteY12" fmla="*/ 7178 h 10000"/>
              <a:gd name="connsiteX13" fmla="*/ 2494 w 10000"/>
              <a:gd name="connsiteY13" fmla="*/ 6654 h 10000"/>
              <a:gd name="connsiteX14" fmla="*/ 2896 w 10000"/>
              <a:gd name="connsiteY14" fmla="*/ 6654 h 10000"/>
              <a:gd name="connsiteX15" fmla="*/ 2934 w 10000"/>
              <a:gd name="connsiteY15" fmla="*/ 7178 h 10000"/>
              <a:gd name="connsiteX16" fmla="*/ 2934 w 10000"/>
              <a:gd name="connsiteY16" fmla="*/ 8411 h 10000"/>
              <a:gd name="connsiteX17" fmla="*/ 2971 w 10000"/>
              <a:gd name="connsiteY17" fmla="*/ 8935 h 10000"/>
              <a:gd name="connsiteX18" fmla="*/ 5746 w 10000"/>
              <a:gd name="connsiteY18" fmla="*/ 8935 h 10000"/>
              <a:gd name="connsiteX19" fmla="*/ 5783 w 10000"/>
              <a:gd name="connsiteY19" fmla="*/ 8411 h 10000"/>
              <a:gd name="connsiteX20" fmla="*/ 5783 w 10000"/>
              <a:gd name="connsiteY20" fmla="*/ 523 h 10000"/>
              <a:gd name="connsiteX21" fmla="*/ 5820 w 10000"/>
              <a:gd name="connsiteY21" fmla="*/ 0 h 10000"/>
              <a:gd name="connsiteX22" fmla="*/ 6735 w 10000"/>
              <a:gd name="connsiteY22" fmla="*/ 0 h 10000"/>
              <a:gd name="connsiteX23" fmla="*/ 6773 w 10000"/>
              <a:gd name="connsiteY23" fmla="*/ 523 h 10000"/>
              <a:gd name="connsiteX24" fmla="*/ 6773 w 10000"/>
              <a:gd name="connsiteY24" fmla="*/ 7159 h 10000"/>
              <a:gd name="connsiteX25" fmla="*/ 6809 w 10000"/>
              <a:gd name="connsiteY25" fmla="*/ 7682 h 10000"/>
              <a:gd name="connsiteX26" fmla="*/ 8201 w 10000"/>
              <a:gd name="connsiteY26" fmla="*/ 7682 h 10000"/>
              <a:gd name="connsiteX27" fmla="*/ 8238 w 10000"/>
              <a:gd name="connsiteY27" fmla="*/ 7159 h 10000"/>
              <a:gd name="connsiteX28" fmla="*/ 8238 w 10000"/>
              <a:gd name="connsiteY28" fmla="*/ 2075 h 10000"/>
              <a:gd name="connsiteX29" fmla="*/ 8275 w 10000"/>
              <a:gd name="connsiteY29" fmla="*/ 1551 h 10000"/>
              <a:gd name="connsiteX30" fmla="*/ 10000 w 10000"/>
              <a:gd name="connsiteY30" fmla="*/ 1551 h 10000"/>
              <a:gd name="connsiteX0" fmla="*/ 0 w 9962"/>
              <a:gd name="connsiteY0" fmla="*/ 10000 h 10000"/>
              <a:gd name="connsiteX1" fmla="*/ 713 w 9962"/>
              <a:gd name="connsiteY1" fmla="*/ 10000 h 10000"/>
              <a:gd name="connsiteX2" fmla="*/ 750 w 9962"/>
              <a:gd name="connsiteY2" fmla="*/ 9477 h 10000"/>
              <a:gd name="connsiteX3" fmla="*/ 750 w 9962"/>
              <a:gd name="connsiteY3" fmla="*/ 6131 h 10000"/>
              <a:gd name="connsiteX4" fmla="*/ 787 w 9962"/>
              <a:gd name="connsiteY4" fmla="*/ 5607 h 10000"/>
              <a:gd name="connsiteX5" fmla="*/ 1983 w 9962"/>
              <a:gd name="connsiteY5" fmla="*/ 5607 h 10000"/>
              <a:gd name="connsiteX6" fmla="*/ 2019 w 9962"/>
              <a:gd name="connsiteY6" fmla="*/ 6131 h 10000"/>
              <a:gd name="connsiteX7" fmla="*/ 2019 w 9962"/>
              <a:gd name="connsiteY7" fmla="*/ 9477 h 10000"/>
              <a:gd name="connsiteX8" fmla="*/ 2058 w 9962"/>
              <a:gd name="connsiteY8" fmla="*/ 10000 h 10000"/>
              <a:gd name="connsiteX9" fmla="*/ 2384 w 9962"/>
              <a:gd name="connsiteY9" fmla="*/ 10000 h 10000"/>
              <a:gd name="connsiteX10" fmla="*/ 2421 w 9962"/>
              <a:gd name="connsiteY10" fmla="*/ 9477 h 10000"/>
              <a:gd name="connsiteX11" fmla="*/ 2421 w 9962"/>
              <a:gd name="connsiteY11" fmla="*/ 7178 h 10000"/>
              <a:gd name="connsiteX12" fmla="*/ 2456 w 9962"/>
              <a:gd name="connsiteY12" fmla="*/ 6654 h 10000"/>
              <a:gd name="connsiteX13" fmla="*/ 2858 w 9962"/>
              <a:gd name="connsiteY13" fmla="*/ 6654 h 10000"/>
              <a:gd name="connsiteX14" fmla="*/ 2896 w 9962"/>
              <a:gd name="connsiteY14" fmla="*/ 7178 h 10000"/>
              <a:gd name="connsiteX15" fmla="*/ 2896 w 9962"/>
              <a:gd name="connsiteY15" fmla="*/ 8411 h 10000"/>
              <a:gd name="connsiteX16" fmla="*/ 2933 w 9962"/>
              <a:gd name="connsiteY16" fmla="*/ 8935 h 10000"/>
              <a:gd name="connsiteX17" fmla="*/ 5708 w 9962"/>
              <a:gd name="connsiteY17" fmla="*/ 8935 h 10000"/>
              <a:gd name="connsiteX18" fmla="*/ 5745 w 9962"/>
              <a:gd name="connsiteY18" fmla="*/ 8411 h 10000"/>
              <a:gd name="connsiteX19" fmla="*/ 5745 w 9962"/>
              <a:gd name="connsiteY19" fmla="*/ 523 h 10000"/>
              <a:gd name="connsiteX20" fmla="*/ 5782 w 9962"/>
              <a:gd name="connsiteY20" fmla="*/ 0 h 10000"/>
              <a:gd name="connsiteX21" fmla="*/ 6697 w 9962"/>
              <a:gd name="connsiteY21" fmla="*/ 0 h 10000"/>
              <a:gd name="connsiteX22" fmla="*/ 6735 w 9962"/>
              <a:gd name="connsiteY22" fmla="*/ 523 h 10000"/>
              <a:gd name="connsiteX23" fmla="*/ 6735 w 9962"/>
              <a:gd name="connsiteY23" fmla="*/ 7159 h 10000"/>
              <a:gd name="connsiteX24" fmla="*/ 6771 w 9962"/>
              <a:gd name="connsiteY24" fmla="*/ 7682 h 10000"/>
              <a:gd name="connsiteX25" fmla="*/ 8163 w 9962"/>
              <a:gd name="connsiteY25" fmla="*/ 7682 h 10000"/>
              <a:gd name="connsiteX26" fmla="*/ 8200 w 9962"/>
              <a:gd name="connsiteY26" fmla="*/ 7159 h 10000"/>
              <a:gd name="connsiteX27" fmla="*/ 8200 w 9962"/>
              <a:gd name="connsiteY27" fmla="*/ 2075 h 10000"/>
              <a:gd name="connsiteX28" fmla="*/ 8237 w 9962"/>
              <a:gd name="connsiteY28" fmla="*/ 1551 h 10000"/>
              <a:gd name="connsiteX29" fmla="*/ 9962 w 9962"/>
              <a:gd name="connsiteY29" fmla="*/ 1551 h 10000"/>
              <a:gd name="connsiteX0" fmla="*/ 0 w 9284"/>
              <a:gd name="connsiteY0" fmla="*/ 10000 h 10000"/>
              <a:gd name="connsiteX1" fmla="*/ 37 w 9284"/>
              <a:gd name="connsiteY1" fmla="*/ 9477 h 10000"/>
              <a:gd name="connsiteX2" fmla="*/ 37 w 9284"/>
              <a:gd name="connsiteY2" fmla="*/ 6131 h 10000"/>
              <a:gd name="connsiteX3" fmla="*/ 74 w 9284"/>
              <a:gd name="connsiteY3" fmla="*/ 5607 h 10000"/>
              <a:gd name="connsiteX4" fmla="*/ 1275 w 9284"/>
              <a:gd name="connsiteY4" fmla="*/ 5607 h 10000"/>
              <a:gd name="connsiteX5" fmla="*/ 1311 w 9284"/>
              <a:gd name="connsiteY5" fmla="*/ 6131 h 10000"/>
              <a:gd name="connsiteX6" fmla="*/ 1311 w 9284"/>
              <a:gd name="connsiteY6" fmla="*/ 9477 h 10000"/>
              <a:gd name="connsiteX7" fmla="*/ 1350 w 9284"/>
              <a:gd name="connsiteY7" fmla="*/ 10000 h 10000"/>
              <a:gd name="connsiteX8" fmla="*/ 1677 w 9284"/>
              <a:gd name="connsiteY8" fmla="*/ 10000 h 10000"/>
              <a:gd name="connsiteX9" fmla="*/ 1714 w 9284"/>
              <a:gd name="connsiteY9" fmla="*/ 9477 h 10000"/>
              <a:gd name="connsiteX10" fmla="*/ 1714 w 9284"/>
              <a:gd name="connsiteY10" fmla="*/ 7178 h 10000"/>
              <a:gd name="connsiteX11" fmla="*/ 1749 w 9284"/>
              <a:gd name="connsiteY11" fmla="*/ 6654 h 10000"/>
              <a:gd name="connsiteX12" fmla="*/ 2153 w 9284"/>
              <a:gd name="connsiteY12" fmla="*/ 6654 h 10000"/>
              <a:gd name="connsiteX13" fmla="*/ 2191 w 9284"/>
              <a:gd name="connsiteY13" fmla="*/ 7178 h 10000"/>
              <a:gd name="connsiteX14" fmla="*/ 2191 w 9284"/>
              <a:gd name="connsiteY14" fmla="*/ 8411 h 10000"/>
              <a:gd name="connsiteX15" fmla="*/ 2228 w 9284"/>
              <a:gd name="connsiteY15" fmla="*/ 8935 h 10000"/>
              <a:gd name="connsiteX16" fmla="*/ 5014 w 9284"/>
              <a:gd name="connsiteY16" fmla="*/ 8935 h 10000"/>
              <a:gd name="connsiteX17" fmla="*/ 5051 w 9284"/>
              <a:gd name="connsiteY17" fmla="*/ 8411 h 10000"/>
              <a:gd name="connsiteX18" fmla="*/ 5051 w 9284"/>
              <a:gd name="connsiteY18" fmla="*/ 523 h 10000"/>
              <a:gd name="connsiteX19" fmla="*/ 5088 w 9284"/>
              <a:gd name="connsiteY19" fmla="*/ 0 h 10000"/>
              <a:gd name="connsiteX20" fmla="*/ 6007 w 9284"/>
              <a:gd name="connsiteY20" fmla="*/ 0 h 10000"/>
              <a:gd name="connsiteX21" fmla="*/ 6045 w 9284"/>
              <a:gd name="connsiteY21" fmla="*/ 523 h 10000"/>
              <a:gd name="connsiteX22" fmla="*/ 6045 w 9284"/>
              <a:gd name="connsiteY22" fmla="*/ 7159 h 10000"/>
              <a:gd name="connsiteX23" fmla="*/ 6081 w 9284"/>
              <a:gd name="connsiteY23" fmla="*/ 7682 h 10000"/>
              <a:gd name="connsiteX24" fmla="*/ 7478 w 9284"/>
              <a:gd name="connsiteY24" fmla="*/ 7682 h 10000"/>
              <a:gd name="connsiteX25" fmla="*/ 7515 w 9284"/>
              <a:gd name="connsiteY25" fmla="*/ 7159 h 10000"/>
              <a:gd name="connsiteX26" fmla="*/ 7515 w 9284"/>
              <a:gd name="connsiteY26" fmla="*/ 2075 h 10000"/>
              <a:gd name="connsiteX27" fmla="*/ 7552 w 9284"/>
              <a:gd name="connsiteY27" fmla="*/ 1551 h 10000"/>
              <a:gd name="connsiteX28" fmla="*/ 9284 w 9284"/>
              <a:gd name="connsiteY28" fmla="*/ 1551 h 10000"/>
              <a:gd name="connsiteX0" fmla="*/ 0 w 9960"/>
              <a:gd name="connsiteY0" fmla="*/ 9477 h 10000"/>
              <a:gd name="connsiteX1" fmla="*/ 0 w 9960"/>
              <a:gd name="connsiteY1" fmla="*/ 6131 h 10000"/>
              <a:gd name="connsiteX2" fmla="*/ 40 w 9960"/>
              <a:gd name="connsiteY2" fmla="*/ 5607 h 10000"/>
              <a:gd name="connsiteX3" fmla="*/ 1333 w 9960"/>
              <a:gd name="connsiteY3" fmla="*/ 5607 h 10000"/>
              <a:gd name="connsiteX4" fmla="*/ 1372 w 9960"/>
              <a:gd name="connsiteY4" fmla="*/ 6131 h 10000"/>
              <a:gd name="connsiteX5" fmla="*/ 1372 w 9960"/>
              <a:gd name="connsiteY5" fmla="*/ 9477 h 10000"/>
              <a:gd name="connsiteX6" fmla="*/ 1414 w 9960"/>
              <a:gd name="connsiteY6" fmla="*/ 10000 h 10000"/>
              <a:gd name="connsiteX7" fmla="*/ 1766 w 9960"/>
              <a:gd name="connsiteY7" fmla="*/ 10000 h 10000"/>
              <a:gd name="connsiteX8" fmla="*/ 1806 w 9960"/>
              <a:gd name="connsiteY8" fmla="*/ 9477 h 10000"/>
              <a:gd name="connsiteX9" fmla="*/ 1806 w 9960"/>
              <a:gd name="connsiteY9" fmla="*/ 7178 h 10000"/>
              <a:gd name="connsiteX10" fmla="*/ 1844 w 9960"/>
              <a:gd name="connsiteY10" fmla="*/ 6654 h 10000"/>
              <a:gd name="connsiteX11" fmla="*/ 2279 w 9960"/>
              <a:gd name="connsiteY11" fmla="*/ 6654 h 10000"/>
              <a:gd name="connsiteX12" fmla="*/ 2320 w 9960"/>
              <a:gd name="connsiteY12" fmla="*/ 7178 h 10000"/>
              <a:gd name="connsiteX13" fmla="*/ 2320 w 9960"/>
              <a:gd name="connsiteY13" fmla="*/ 8411 h 10000"/>
              <a:gd name="connsiteX14" fmla="*/ 2360 w 9960"/>
              <a:gd name="connsiteY14" fmla="*/ 8935 h 10000"/>
              <a:gd name="connsiteX15" fmla="*/ 5361 w 9960"/>
              <a:gd name="connsiteY15" fmla="*/ 8935 h 10000"/>
              <a:gd name="connsiteX16" fmla="*/ 5401 w 9960"/>
              <a:gd name="connsiteY16" fmla="*/ 8411 h 10000"/>
              <a:gd name="connsiteX17" fmla="*/ 5401 w 9960"/>
              <a:gd name="connsiteY17" fmla="*/ 523 h 10000"/>
              <a:gd name="connsiteX18" fmla="*/ 5440 w 9960"/>
              <a:gd name="connsiteY18" fmla="*/ 0 h 10000"/>
              <a:gd name="connsiteX19" fmla="*/ 6430 w 9960"/>
              <a:gd name="connsiteY19" fmla="*/ 0 h 10000"/>
              <a:gd name="connsiteX20" fmla="*/ 6471 w 9960"/>
              <a:gd name="connsiteY20" fmla="*/ 523 h 10000"/>
              <a:gd name="connsiteX21" fmla="*/ 6471 w 9960"/>
              <a:gd name="connsiteY21" fmla="*/ 7159 h 10000"/>
              <a:gd name="connsiteX22" fmla="*/ 6510 w 9960"/>
              <a:gd name="connsiteY22" fmla="*/ 7682 h 10000"/>
              <a:gd name="connsiteX23" fmla="*/ 8015 w 9960"/>
              <a:gd name="connsiteY23" fmla="*/ 7682 h 10000"/>
              <a:gd name="connsiteX24" fmla="*/ 8055 w 9960"/>
              <a:gd name="connsiteY24" fmla="*/ 7159 h 10000"/>
              <a:gd name="connsiteX25" fmla="*/ 8055 w 9960"/>
              <a:gd name="connsiteY25" fmla="*/ 2075 h 10000"/>
              <a:gd name="connsiteX26" fmla="*/ 8094 w 9960"/>
              <a:gd name="connsiteY26" fmla="*/ 1551 h 10000"/>
              <a:gd name="connsiteX27" fmla="*/ 9960 w 9960"/>
              <a:gd name="connsiteY27" fmla="*/ 1551 h 10000"/>
              <a:gd name="connsiteX0" fmla="*/ 0 w 10000"/>
              <a:gd name="connsiteY0" fmla="*/ 6131 h 10000"/>
              <a:gd name="connsiteX1" fmla="*/ 40 w 10000"/>
              <a:gd name="connsiteY1" fmla="*/ 5607 h 10000"/>
              <a:gd name="connsiteX2" fmla="*/ 1338 w 10000"/>
              <a:gd name="connsiteY2" fmla="*/ 5607 h 10000"/>
              <a:gd name="connsiteX3" fmla="*/ 1378 w 10000"/>
              <a:gd name="connsiteY3" fmla="*/ 6131 h 10000"/>
              <a:gd name="connsiteX4" fmla="*/ 1378 w 10000"/>
              <a:gd name="connsiteY4" fmla="*/ 9477 h 10000"/>
              <a:gd name="connsiteX5" fmla="*/ 1420 w 10000"/>
              <a:gd name="connsiteY5" fmla="*/ 10000 h 10000"/>
              <a:gd name="connsiteX6" fmla="*/ 1773 w 10000"/>
              <a:gd name="connsiteY6" fmla="*/ 10000 h 10000"/>
              <a:gd name="connsiteX7" fmla="*/ 1813 w 10000"/>
              <a:gd name="connsiteY7" fmla="*/ 9477 h 10000"/>
              <a:gd name="connsiteX8" fmla="*/ 1813 w 10000"/>
              <a:gd name="connsiteY8" fmla="*/ 7178 h 10000"/>
              <a:gd name="connsiteX9" fmla="*/ 1851 w 10000"/>
              <a:gd name="connsiteY9" fmla="*/ 6654 h 10000"/>
              <a:gd name="connsiteX10" fmla="*/ 2288 w 10000"/>
              <a:gd name="connsiteY10" fmla="*/ 6654 h 10000"/>
              <a:gd name="connsiteX11" fmla="*/ 2329 w 10000"/>
              <a:gd name="connsiteY11" fmla="*/ 7178 h 10000"/>
              <a:gd name="connsiteX12" fmla="*/ 2329 w 10000"/>
              <a:gd name="connsiteY12" fmla="*/ 8411 h 10000"/>
              <a:gd name="connsiteX13" fmla="*/ 2369 w 10000"/>
              <a:gd name="connsiteY13" fmla="*/ 8935 h 10000"/>
              <a:gd name="connsiteX14" fmla="*/ 5383 w 10000"/>
              <a:gd name="connsiteY14" fmla="*/ 8935 h 10000"/>
              <a:gd name="connsiteX15" fmla="*/ 5423 w 10000"/>
              <a:gd name="connsiteY15" fmla="*/ 8411 h 10000"/>
              <a:gd name="connsiteX16" fmla="*/ 5423 w 10000"/>
              <a:gd name="connsiteY16" fmla="*/ 523 h 10000"/>
              <a:gd name="connsiteX17" fmla="*/ 5462 w 10000"/>
              <a:gd name="connsiteY17" fmla="*/ 0 h 10000"/>
              <a:gd name="connsiteX18" fmla="*/ 6456 w 10000"/>
              <a:gd name="connsiteY18" fmla="*/ 0 h 10000"/>
              <a:gd name="connsiteX19" fmla="*/ 6497 w 10000"/>
              <a:gd name="connsiteY19" fmla="*/ 523 h 10000"/>
              <a:gd name="connsiteX20" fmla="*/ 6497 w 10000"/>
              <a:gd name="connsiteY20" fmla="*/ 7159 h 10000"/>
              <a:gd name="connsiteX21" fmla="*/ 6536 w 10000"/>
              <a:gd name="connsiteY21" fmla="*/ 7682 h 10000"/>
              <a:gd name="connsiteX22" fmla="*/ 8047 w 10000"/>
              <a:gd name="connsiteY22" fmla="*/ 7682 h 10000"/>
              <a:gd name="connsiteX23" fmla="*/ 8087 w 10000"/>
              <a:gd name="connsiteY23" fmla="*/ 7159 h 10000"/>
              <a:gd name="connsiteX24" fmla="*/ 8087 w 10000"/>
              <a:gd name="connsiteY24" fmla="*/ 2075 h 10000"/>
              <a:gd name="connsiteX25" fmla="*/ 8127 w 10000"/>
              <a:gd name="connsiteY25" fmla="*/ 1551 h 10000"/>
              <a:gd name="connsiteX26" fmla="*/ 10000 w 10000"/>
              <a:gd name="connsiteY26" fmla="*/ 1551 h 10000"/>
              <a:gd name="connsiteX0" fmla="*/ 0 w 8127"/>
              <a:gd name="connsiteY0" fmla="*/ 6131 h 10000"/>
              <a:gd name="connsiteX1" fmla="*/ 40 w 8127"/>
              <a:gd name="connsiteY1" fmla="*/ 5607 h 10000"/>
              <a:gd name="connsiteX2" fmla="*/ 1338 w 8127"/>
              <a:gd name="connsiteY2" fmla="*/ 5607 h 10000"/>
              <a:gd name="connsiteX3" fmla="*/ 1378 w 8127"/>
              <a:gd name="connsiteY3" fmla="*/ 6131 h 10000"/>
              <a:gd name="connsiteX4" fmla="*/ 1378 w 8127"/>
              <a:gd name="connsiteY4" fmla="*/ 9477 h 10000"/>
              <a:gd name="connsiteX5" fmla="*/ 1420 w 8127"/>
              <a:gd name="connsiteY5" fmla="*/ 10000 h 10000"/>
              <a:gd name="connsiteX6" fmla="*/ 1773 w 8127"/>
              <a:gd name="connsiteY6" fmla="*/ 10000 h 10000"/>
              <a:gd name="connsiteX7" fmla="*/ 1813 w 8127"/>
              <a:gd name="connsiteY7" fmla="*/ 9477 h 10000"/>
              <a:gd name="connsiteX8" fmla="*/ 1813 w 8127"/>
              <a:gd name="connsiteY8" fmla="*/ 7178 h 10000"/>
              <a:gd name="connsiteX9" fmla="*/ 1851 w 8127"/>
              <a:gd name="connsiteY9" fmla="*/ 6654 h 10000"/>
              <a:gd name="connsiteX10" fmla="*/ 2288 w 8127"/>
              <a:gd name="connsiteY10" fmla="*/ 6654 h 10000"/>
              <a:gd name="connsiteX11" fmla="*/ 2329 w 8127"/>
              <a:gd name="connsiteY11" fmla="*/ 7178 h 10000"/>
              <a:gd name="connsiteX12" fmla="*/ 2329 w 8127"/>
              <a:gd name="connsiteY12" fmla="*/ 8411 h 10000"/>
              <a:gd name="connsiteX13" fmla="*/ 2369 w 8127"/>
              <a:gd name="connsiteY13" fmla="*/ 8935 h 10000"/>
              <a:gd name="connsiteX14" fmla="*/ 5383 w 8127"/>
              <a:gd name="connsiteY14" fmla="*/ 8935 h 10000"/>
              <a:gd name="connsiteX15" fmla="*/ 5423 w 8127"/>
              <a:gd name="connsiteY15" fmla="*/ 8411 h 10000"/>
              <a:gd name="connsiteX16" fmla="*/ 5423 w 8127"/>
              <a:gd name="connsiteY16" fmla="*/ 523 h 10000"/>
              <a:gd name="connsiteX17" fmla="*/ 5462 w 8127"/>
              <a:gd name="connsiteY17" fmla="*/ 0 h 10000"/>
              <a:gd name="connsiteX18" fmla="*/ 6456 w 8127"/>
              <a:gd name="connsiteY18" fmla="*/ 0 h 10000"/>
              <a:gd name="connsiteX19" fmla="*/ 6497 w 8127"/>
              <a:gd name="connsiteY19" fmla="*/ 523 h 10000"/>
              <a:gd name="connsiteX20" fmla="*/ 6497 w 8127"/>
              <a:gd name="connsiteY20" fmla="*/ 7159 h 10000"/>
              <a:gd name="connsiteX21" fmla="*/ 6536 w 8127"/>
              <a:gd name="connsiteY21" fmla="*/ 7682 h 10000"/>
              <a:gd name="connsiteX22" fmla="*/ 8047 w 8127"/>
              <a:gd name="connsiteY22" fmla="*/ 7682 h 10000"/>
              <a:gd name="connsiteX23" fmla="*/ 8087 w 8127"/>
              <a:gd name="connsiteY23" fmla="*/ 7159 h 10000"/>
              <a:gd name="connsiteX24" fmla="*/ 8087 w 8127"/>
              <a:gd name="connsiteY24" fmla="*/ 2075 h 10000"/>
              <a:gd name="connsiteX25" fmla="*/ 8127 w 8127"/>
              <a:gd name="connsiteY25" fmla="*/ 1551 h 10000"/>
              <a:gd name="connsiteX0" fmla="*/ 0 w 9951"/>
              <a:gd name="connsiteY0" fmla="*/ 6131 h 10000"/>
              <a:gd name="connsiteX1" fmla="*/ 49 w 9951"/>
              <a:gd name="connsiteY1" fmla="*/ 5607 h 10000"/>
              <a:gd name="connsiteX2" fmla="*/ 1646 w 9951"/>
              <a:gd name="connsiteY2" fmla="*/ 5607 h 10000"/>
              <a:gd name="connsiteX3" fmla="*/ 1696 w 9951"/>
              <a:gd name="connsiteY3" fmla="*/ 6131 h 10000"/>
              <a:gd name="connsiteX4" fmla="*/ 1696 w 9951"/>
              <a:gd name="connsiteY4" fmla="*/ 9477 h 10000"/>
              <a:gd name="connsiteX5" fmla="*/ 1747 w 9951"/>
              <a:gd name="connsiteY5" fmla="*/ 10000 h 10000"/>
              <a:gd name="connsiteX6" fmla="*/ 2182 w 9951"/>
              <a:gd name="connsiteY6" fmla="*/ 10000 h 10000"/>
              <a:gd name="connsiteX7" fmla="*/ 2231 w 9951"/>
              <a:gd name="connsiteY7" fmla="*/ 9477 h 10000"/>
              <a:gd name="connsiteX8" fmla="*/ 2231 w 9951"/>
              <a:gd name="connsiteY8" fmla="*/ 7178 h 10000"/>
              <a:gd name="connsiteX9" fmla="*/ 2278 w 9951"/>
              <a:gd name="connsiteY9" fmla="*/ 6654 h 10000"/>
              <a:gd name="connsiteX10" fmla="*/ 2815 w 9951"/>
              <a:gd name="connsiteY10" fmla="*/ 6654 h 10000"/>
              <a:gd name="connsiteX11" fmla="*/ 2866 w 9951"/>
              <a:gd name="connsiteY11" fmla="*/ 7178 h 10000"/>
              <a:gd name="connsiteX12" fmla="*/ 2866 w 9951"/>
              <a:gd name="connsiteY12" fmla="*/ 8411 h 10000"/>
              <a:gd name="connsiteX13" fmla="*/ 2915 w 9951"/>
              <a:gd name="connsiteY13" fmla="*/ 8935 h 10000"/>
              <a:gd name="connsiteX14" fmla="*/ 6624 w 9951"/>
              <a:gd name="connsiteY14" fmla="*/ 8935 h 10000"/>
              <a:gd name="connsiteX15" fmla="*/ 6673 w 9951"/>
              <a:gd name="connsiteY15" fmla="*/ 8411 h 10000"/>
              <a:gd name="connsiteX16" fmla="*/ 6673 w 9951"/>
              <a:gd name="connsiteY16" fmla="*/ 523 h 10000"/>
              <a:gd name="connsiteX17" fmla="*/ 6721 w 9951"/>
              <a:gd name="connsiteY17" fmla="*/ 0 h 10000"/>
              <a:gd name="connsiteX18" fmla="*/ 7944 w 9951"/>
              <a:gd name="connsiteY18" fmla="*/ 0 h 10000"/>
              <a:gd name="connsiteX19" fmla="*/ 7994 w 9951"/>
              <a:gd name="connsiteY19" fmla="*/ 523 h 10000"/>
              <a:gd name="connsiteX20" fmla="*/ 7994 w 9951"/>
              <a:gd name="connsiteY20" fmla="*/ 7159 h 10000"/>
              <a:gd name="connsiteX21" fmla="*/ 8042 w 9951"/>
              <a:gd name="connsiteY21" fmla="*/ 7682 h 10000"/>
              <a:gd name="connsiteX22" fmla="*/ 9902 w 9951"/>
              <a:gd name="connsiteY22" fmla="*/ 7682 h 10000"/>
              <a:gd name="connsiteX23" fmla="*/ 9951 w 9951"/>
              <a:gd name="connsiteY23" fmla="*/ 7159 h 10000"/>
              <a:gd name="connsiteX24" fmla="*/ 9951 w 9951"/>
              <a:gd name="connsiteY24" fmla="*/ 2075 h 10000"/>
              <a:gd name="connsiteX0" fmla="*/ 0 w 10000"/>
              <a:gd name="connsiteY0" fmla="*/ 6131 h 10000"/>
              <a:gd name="connsiteX1" fmla="*/ 49 w 10000"/>
              <a:gd name="connsiteY1" fmla="*/ 5607 h 10000"/>
              <a:gd name="connsiteX2" fmla="*/ 1654 w 10000"/>
              <a:gd name="connsiteY2" fmla="*/ 5607 h 10000"/>
              <a:gd name="connsiteX3" fmla="*/ 1704 w 10000"/>
              <a:gd name="connsiteY3" fmla="*/ 6131 h 10000"/>
              <a:gd name="connsiteX4" fmla="*/ 1704 w 10000"/>
              <a:gd name="connsiteY4" fmla="*/ 9477 h 10000"/>
              <a:gd name="connsiteX5" fmla="*/ 1756 w 10000"/>
              <a:gd name="connsiteY5" fmla="*/ 10000 h 10000"/>
              <a:gd name="connsiteX6" fmla="*/ 2193 w 10000"/>
              <a:gd name="connsiteY6" fmla="*/ 10000 h 10000"/>
              <a:gd name="connsiteX7" fmla="*/ 2242 w 10000"/>
              <a:gd name="connsiteY7" fmla="*/ 9477 h 10000"/>
              <a:gd name="connsiteX8" fmla="*/ 2242 w 10000"/>
              <a:gd name="connsiteY8" fmla="*/ 7178 h 10000"/>
              <a:gd name="connsiteX9" fmla="*/ 2289 w 10000"/>
              <a:gd name="connsiteY9" fmla="*/ 6654 h 10000"/>
              <a:gd name="connsiteX10" fmla="*/ 2829 w 10000"/>
              <a:gd name="connsiteY10" fmla="*/ 6654 h 10000"/>
              <a:gd name="connsiteX11" fmla="*/ 2880 w 10000"/>
              <a:gd name="connsiteY11" fmla="*/ 7178 h 10000"/>
              <a:gd name="connsiteX12" fmla="*/ 2880 w 10000"/>
              <a:gd name="connsiteY12" fmla="*/ 8411 h 10000"/>
              <a:gd name="connsiteX13" fmla="*/ 2929 w 10000"/>
              <a:gd name="connsiteY13" fmla="*/ 8935 h 10000"/>
              <a:gd name="connsiteX14" fmla="*/ 6657 w 10000"/>
              <a:gd name="connsiteY14" fmla="*/ 8935 h 10000"/>
              <a:gd name="connsiteX15" fmla="*/ 6706 w 10000"/>
              <a:gd name="connsiteY15" fmla="*/ 8411 h 10000"/>
              <a:gd name="connsiteX16" fmla="*/ 6706 w 10000"/>
              <a:gd name="connsiteY16" fmla="*/ 523 h 10000"/>
              <a:gd name="connsiteX17" fmla="*/ 6754 w 10000"/>
              <a:gd name="connsiteY17" fmla="*/ 0 h 10000"/>
              <a:gd name="connsiteX18" fmla="*/ 7983 w 10000"/>
              <a:gd name="connsiteY18" fmla="*/ 0 h 10000"/>
              <a:gd name="connsiteX19" fmla="*/ 8033 w 10000"/>
              <a:gd name="connsiteY19" fmla="*/ 523 h 10000"/>
              <a:gd name="connsiteX20" fmla="*/ 8033 w 10000"/>
              <a:gd name="connsiteY20" fmla="*/ 7159 h 10000"/>
              <a:gd name="connsiteX21" fmla="*/ 8082 w 10000"/>
              <a:gd name="connsiteY21" fmla="*/ 7682 h 10000"/>
              <a:gd name="connsiteX22" fmla="*/ 9951 w 10000"/>
              <a:gd name="connsiteY22" fmla="*/ 7682 h 10000"/>
              <a:gd name="connsiteX23" fmla="*/ 10000 w 10000"/>
              <a:gd name="connsiteY23" fmla="*/ 7159 h 10000"/>
              <a:gd name="connsiteX0" fmla="*/ 0 w 9951"/>
              <a:gd name="connsiteY0" fmla="*/ 6131 h 10000"/>
              <a:gd name="connsiteX1" fmla="*/ 49 w 9951"/>
              <a:gd name="connsiteY1" fmla="*/ 5607 h 10000"/>
              <a:gd name="connsiteX2" fmla="*/ 1654 w 9951"/>
              <a:gd name="connsiteY2" fmla="*/ 5607 h 10000"/>
              <a:gd name="connsiteX3" fmla="*/ 1704 w 9951"/>
              <a:gd name="connsiteY3" fmla="*/ 6131 h 10000"/>
              <a:gd name="connsiteX4" fmla="*/ 1704 w 9951"/>
              <a:gd name="connsiteY4" fmla="*/ 9477 h 10000"/>
              <a:gd name="connsiteX5" fmla="*/ 1756 w 9951"/>
              <a:gd name="connsiteY5" fmla="*/ 10000 h 10000"/>
              <a:gd name="connsiteX6" fmla="*/ 2193 w 9951"/>
              <a:gd name="connsiteY6" fmla="*/ 10000 h 10000"/>
              <a:gd name="connsiteX7" fmla="*/ 2242 w 9951"/>
              <a:gd name="connsiteY7" fmla="*/ 9477 h 10000"/>
              <a:gd name="connsiteX8" fmla="*/ 2242 w 9951"/>
              <a:gd name="connsiteY8" fmla="*/ 7178 h 10000"/>
              <a:gd name="connsiteX9" fmla="*/ 2289 w 9951"/>
              <a:gd name="connsiteY9" fmla="*/ 6654 h 10000"/>
              <a:gd name="connsiteX10" fmla="*/ 2829 w 9951"/>
              <a:gd name="connsiteY10" fmla="*/ 6654 h 10000"/>
              <a:gd name="connsiteX11" fmla="*/ 2880 w 9951"/>
              <a:gd name="connsiteY11" fmla="*/ 7178 h 10000"/>
              <a:gd name="connsiteX12" fmla="*/ 2880 w 9951"/>
              <a:gd name="connsiteY12" fmla="*/ 8411 h 10000"/>
              <a:gd name="connsiteX13" fmla="*/ 2929 w 9951"/>
              <a:gd name="connsiteY13" fmla="*/ 8935 h 10000"/>
              <a:gd name="connsiteX14" fmla="*/ 6657 w 9951"/>
              <a:gd name="connsiteY14" fmla="*/ 8935 h 10000"/>
              <a:gd name="connsiteX15" fmla="*/ 6706 w 9951"/>
              <a:gd name="connsiteY15" fmla="*/ 8411 h 10000"/>
              <a:gd name="connsiteX16" fmla="*/ 6706 w 9951"/>
              <a:gd name="connsiteY16" fmla="*/ 523 h 10000"/>
              <a:gd name="connsiteX17" fmla="*/ 6754 w 9951"/>
              <a:gd name="connsiteY17" fmla="*/ 0 h 10000"/>
              <a:gd name="connsiteX18" fmla="*/ 7983 w 9951"/>
              <a:gd name="connsiteY18" fmla="*/ 0 h 10000"/>
              <a:gd name="connsiteX19" fmla="*/ 8033 w 9951"/>
              <a:gd name="connsiteY19" fmla="*/ 523 h 10000"/>
              <a:gd name="connsiteX20" fmla="*/ 8033 w 9951"/>
              <a:gd name="connsiteY20" fmla="*/ 7159 h 10000"/>
              <a:gd name="connsiteX21" fmla="*/ 8082 w 9951"/>
              <a:gd name="connsiteY21" fmla="*/ 7682 h 10000"/>
              <a:gd name="connsiteX22" fmla="*/ 9951 w 9951"/>
              <a:gd name="connsiteY22" fmla="*/ 7682 h 10000"/>
              <a:gd name="connsiteX0" fmla="*/ 0 w 10000"/>
              <a:gd name="connsiteY0" fmla="*/ 6131 h 10000"/>
              <a:gd name="connsiteX1" fmla="*/ 1662 w 10000"/>
              <a:gd name="connsiteY1" fmla="*/ 5607 h 10000"/>
              <a:gd name="connsiteX2" fmla="*/ 1712 w 10000"/>
              <a:gd name="connsiteY2" fmla="*/ 6131 h 10000"/>
              <a:gd name="connsiteX3" fmla="*/ 1712 w 10000"/>
              <a:gd name="connsiteY3" fmla="*/ 9477 h 10000"/>
              <a:gd name="connsiteX4" fmla="*/ 1765 w 10000"/>
              <a:gd name="connsiteY4" fmla="*/ 10000 h 10000"/>
              <a:gd name="connsiteX5" fmla="*/ 2204 w 10000"/>
              <a:gd name="connsiteY5" fmla="*/ 10000 h 10000"/>
              <a:gd name="connsiteX6" fmla="*/ 2253 w 10000"/>
              <a:gd name="connsiteY6" fmla="*/ 9477 h 10000"/>
              <a:gd name="connsiteX7" fmla="*/ 2253 w 10000"/>
              <a:gd name="connsiteY7" fmla="*/ 7178 h 10000"/>
              <a:gd name="connsiteX8" fmla="*/ 2300 w 10000"/>
              <a:gd name="connsiteY8" fmla="*/ 6654 h 10000"/>
              <a:gd name="connsiteX9" fmla="*/ 2843 w 10000"/>
              <a:gd name="connsiteY9" fmla="*/ 6654 h 10000"/>
              <a:gd name="connsiteX10" fmla="*/ 2894 w 10000"/>
              <a:gd name="connsiteY10" fmla="*/ 7178 h 10000"/>
              <a:gd name="connsiteX11" fmla="*/ 2894 w 10000"/>
              <a:gd name="connsiteY11" fmla="*/ 8411 h 10000"/>
              <a:gd name="connsiteX12" fmla="*/ 2943 w 10000"/>
              <a:gd name="connsiteY12" fmla="*/ 8935 h 10000"/>
              <a:gd name="connsiteX13" fmla="*/ 6690 w 10000"/>
              <a:gd name="connsiteY13" fmla="*/ 8935 h 10000"/>
              <a:gd name="connsiteX14" fmla="*/ 6739 w 10000"/>
              <a:gd name="connsiteY14" fmla="*/ 8411 h 10000"/>
              <a:gd name="connsiteX15" fmla="*/ 6739 w 10000"/>
              <a:gd name="connsiteY15" fmla="*/ 523 h 10000"/>
              <a:gd name="connsiteX16" fmla="*/ 6787 w 10000"/>
              <a:gd name="connsiteY16" fmla="*/ 0 h 10000"/>
              <a:gd name="connsiteX17" fmla="*/ 8022 w 10000"/>
              <a:gd name="connsiteY17" fmla="*/ 0 h 10000"/>
              <a:gd name="connsiteX18" fmla="*/ 8073 w 10000"/>
              <a:gd name="connsiteY18" fmla="*/ 523 h 10000"/>
              <a:gd name="connsiteX19" fmla="*/ 8073 w 10000"/>
              <a:gd name="connsiteY19" fmla="*/ 7159 h 10000"/>
              <a:gd name="connsiteX20" fmla="*/ 8122 w 10000"/>
              <a:gd name="connsiteY20" fmla="*/ 7682 h 10000"/>
              <a:gd name="connsiteX21" fmla="*/ 10000 w 10000"/>
              <a:gd name="connsiteY21" fmla="*/ 7682 h 10000"/>
              <a:gd name="connsiteX0" fmla="*/ 0 w 8657"/>
              <a:gd name="connsiteY0" fmla="*/ 5687 h 10000"/>
              <a:gd name="connsiteX1" fmla="*/ 319 w 8657"/>
              <a:gd name="connsiteY1" fmla="*/ 5607 h 10000"/>
              <a:gd name="connsiteX2" fmla="*/ 369 w 8657"/>
              <a:gd name="connsiteY2" fmla="*/ 6131 h 10000"/>
              <a:gd name="connsiteX3" fmla="*/ 369 w 8657"/>
              <a:gd name="connsiteY3" fmla="*/ 9477 h 10000"/>
              <a:gd name="connsiteX4" fmla="*/ 422 w 8657"/>
              <a:gd name="connsiteY4" fmla="*/ 10000 h 10000"/>
              <a:gd name="connsiteX5" fmla="*/ 861 w 8657"/>
              <a:gd name="connsiteY5" fmla="*/ 10000 h 10000"/>
              <a:gd name="connsiteX6" fmla="*/ 910 w 8657"/>
              <a:gd name="connsiteY6" fmla="*/ 9477 h 10000"/>
              <a:gd name="connsiteX7" fmla="*/ 910 w 8657"/>
              <a:gd name="connsiteY7" fmla="*/ 7178 h 10000"/>
              <a:gd name="connsiteX8" fmla="*/ 957 w 8657"/>
              <a:gd name="connsiteY8" fmla="*/ 6654 h 10000"/>
              <a:gd name="connsiteX9" fmla="*/ 1500 w 8657"/>
              <a:gd name="connsiteY9" fmla="*/ 6654 h 10000"/>
              <a:gd name="connsiteX10" fmla="*/ 1551 w 8657"/>
              <a:gd name="connsiteY10" fmla="*/ 7178 h 10000"/>
              <a:gd name="connsiteX11" fmla="*/ 1551 w 8657"/>
              <a:gd name="connsiteY11" fmla="*/ 8411 h 10000"/>
              <a:gd name="connsiteX12" fmla="*/ 1600 w 8657"/>
              <a:gd name="connsiteY12" fmla="*/ 8935 h 10000"/>
              <a:gd name="connsiteX13" fmla="*/ 5347 w 8657"/>
              <a:gd name="connsiteY13" fmla="*/ 8935 h 10000"/>
              <a:gd name="connsiteX14" fmla="*/ 5396 w 8657"/>
              <a:gd name="connsiteY14" fmla="*/ 8411 h 10000"/>
              <a:gd name="connsiteX15" fmla="*/ 5396 w 8657"/>
              <a:gd name="connsiteY15" fmla="*/ 523 h 10000"/>
              <a:gd name="connsiteX16" fmla="*/ 5444 w 8657"/>
              <a:gd name="connsiteY16" fmla="*/ 0 h 10000"/>
              <a:gd name="connsiteX17" fmla="*/ 6679 w 8657"/>
              <a:gd name="connsiteY17" fmla="*/ 0 h 10000"/>
              <a:gd name="connsiteX18" fmla="*/ 6730 w 8657"/>
              <a:gd name="connsiteY18" fmla="*/ 523 h 10000"/>
              <a:gd name="connsiteX19" fmla="*/ 6730 w 8657"/>
              <a:gd name="connsiteY19" fmla="*/ 7159 h 10000"/>
              <a:gd name="connsiteX20" fmla="*/ 6779 w 8657"/>
              <a:gd name="connsiteY20" fmla="*/ 7682 h 10000"/>
              <a:gd name="connsiteX21" fmla="*/ 8657 w 8657"/>
              <a:gd name="connsiteY21" fmla="*/ 7682 h 10000"/>
              <a:gd name="connsiteX0" fmla="*/ 0 w 10000"/>
              <a:gd name="connsiteY0" fmla="*/ 5583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10000"/>
              <a:gd name="connsiteY0" fmla="*/ 5583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10000"/>
              <a:gd name="connsiteY0" fmla="*/ 5609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8282"/>
              <a:gd name="connsiteY0" fmla="*/ 5609 h 10000"/>
              <a:gd name="connsiteX1" fmla="*/ 368 w 8282"/>
              <a:gd name="connsiteY1" fmla="*/ 5607 h 10000"/>
              <a:gd name="connsiteX2" fmla="*/ 426 w 8282"/>
              <a:gd name="connsiteY2" fmla="*/ 6131 h 10000"/>
              <a:gd name="connsiteX3" fmla="*/ 426 w 8282"/>
              <a:gd name="connsiteY3" fmla="*/ 9477 h 10000"/>
              <a:gd name="connsiteX4" fmla="*/ 487 w 8282"/>
              <a:gd name="connsiteY4" fmla="*/ 10000 h 10000"/>
              <a:gd name="connsiteX5" fmla="*/ 995 w 8282"/>
              <a:gd name="connsiteY5" fmla="*/ 10000 h 10000"/>
              <a:gd name="connsiteX6" fmla="*/ 1051 w 8282"/>
              <a:gd name="connsiteY6" fmla="*/ 9477 h 10000"/>
              <a:gd name="connsiteX7" fmla="*/ 1051 w 8282"/>
              <a:gd name="connsiteY7" fmla="*/ 7178 h 10000"/>
              <a:gd name="connsiteX8" fmla="*/ 1105 w 8282"/>
              <a:gd name="connsiteY8" fmla="*/ 6654 h 10000"/>
              <a:gd name="connsiteX9" fmla="*/ 1733 w 8282"/>
              <a:gd name="connsiteY9" fmla="*/ 6654 h 10000"/>
              <a:gd name="connsiteX10" fmla="*/ 1792 w 8282"/>
              <a:gd name="connsiteY10" fmla="*/ 7178 h 10000"/>
              <a:gd name="connsiteX11" fmla="*/ 1792 w 8282"/>
              <a:gd name="connsiteY11" fmla="*/ 8411 h 10000"/>
              <a:gd name="connsiteX12" fmla="*/ 1848 w 8282"/>
              <a:gd name="connsiteY12" fmla="*/ 8935 h 10000"/>
              <a:gd name="connsiteX13" fmla="*/ 6177 w 8282"/>
              <a:gd name="connsiteY13" fmla="*/ 8935 h 10000"/>
              <a:gd name="connsiteX14" fmla="*/ 6233 w 8282"/>
              <a:gd name="connsiteY14" fmla="*/ 8411 h 10000"/>
              <a:gd name="connsiteX15" fmla="*/ 6233 w 8282"/>
              <a:gd name="connsiteY15" fmla="*/ 523 h 10000"/>
              <a:gd name="connsiteX16" fmla="*/ 6289 w 8282"/>
              <a:gd name="connsiteY16" fmla="*/ 0 h 10000"/>
              <a:gd name="connsiteX17" fmla="*/ 7715 w 8282"/>
              <a:gd name="connsiteY17" fmla="*/ 0 h 10000"/>
              <a:gd name="connsiteX18" fmla="*/ 7774 w 8282"/>
              <a:gd name="connsiteY18" fmla="*/ 523 h 10000"/>
              <a:gd name="connsiteX19" fmla="*/ 7774 w 8282"/>
              <a:gd name="connsiteY19" fmla="*/ 7159 h 10000"/>
              <a:gd name="connsiteX20" fmla="*/ 7831 w 8282"/>
              <a:gd name="connsiteY20" fmla="*/ 7682 h 10000"/>
              <a:gd name="connsiteX21" fmla="*/ 8282 w 8282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58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17" h="10000">
                <a:moveTo>
                  <a:pt x="0" y="5609"/>
                </a:moveTo>
                <a:lnTo>
                  <a:pt x="436" y="5607"/>
                </a:lnTo>
                <a:cubicBezTo>
                  <a:pt x="477" y="5607"/>
                  <a:pt x="514" y="5832"/>
                  <a:pt x="514" y="6131"/>
                </a:cubicBezTo>
                <a:lnTo>
                  <a:pt x="514" y="9477"/>
                </a:lnTo>
                <a:cubicBezTo>
                  <a:pt x="514" y="9757"/>
                  <a:pt x="548" y="10000"/>
                  <a:pt x="588" y="10000"/>
                </a:cubicBezTo>
                <a:lnTo>
                  <a:pt x="1201" y="10000"/>
                </a:lnTo>
                <a:cubicBezTo>
                  <a:pt x="1235" y="10000"/>
                  <a:pt x="1269" y="9757"/>
                  <a:pt x="1269" y="9477"/>
                </a:cubicBezTo>
                <a:lnTo>
                  <a:pt x="1269" y="7178"/>
                </a:lnTo>
                <a:cubicBezTo>
                  <a:pt x="1269" y="6897"/>
                  <a:pt x="1297" y="6654"/>
                  <a:pt x="1334" y="6654"/>
                </a:cubicBezTo>
                <a:lnTo>
                  <a:pt x="2092" y="6654"/>
                </a:lnTo>
                <a:cubicBezTo>
                  <a:pt x="2132" y="6654"/>
                  <a:pt x="2164" y="6897"/>
                  <a:pt x="2164" y="7178"/>
                </a:cubicBezTo>
                <a:lnTo>
                  <a:pt x="2164" y="8411"/>
                </a:lnTo>
                <a:cubicBezTo>
                  <a:pt x="2164" y="8710"/>
                  <a:pt x="2193" y="8935"/>
                  <a:pt x="2231" y="8935"/>
                </a:cubicBezTo>
                <a:lnTo>
                  <a:pt x="7458" y="8935"/>
                </a:lnTo>
                <a:cubicBezTo>
                  <a:pt x="7496" y="8935"/>
                  <a:pt x="7526" y="8710"/>
                  <a:pt x="7526" y="8411"/>
                </a:cubicBezTo>
                <a:lnTo>
                  <a:pt x="7526" y="523"/>
                </a:lnTo>
                <a:cubicBezTo>
                  <a:pt x="7526" y="224"/>
                  <a:pt x="7557" y="0"/>
                  <a:pt x="7594" y="0"/>
                </a:cubicBezTo>
                <a:lnTo>
                  <a:pt x="9315" y="0"/>
                </a:lnTo>
                <a:cubicBezTo>
                  <a:pt x="9356" y="0"/>
                  <a:pt x="9387" y="224"/>
                  <a:pt x="9387" y="523"/>
                </a:cubicBezTo>
                <a:lnTo>
                  <a:pt x="9387" y="7159"/>
                </a:lnTo>
                <a:cubicBezTo>
                  <a:pt x="9387" y="7439"/>
                  <a:pt x="9416" y="7682"/>
                  <a:pt x="9455" y="7682"/>
                </a:cubicBezTo>
                <a:lnTo>
                  <a:pt x="10017" y="7682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gray">
          <a:xfrm>
            <a:off x="-7917" y="4480919"/>
            <a:ext cx="9161634" cy="1894152"/>
          </a:xfrm>
          <a:custGeom>
            <a:avLst/>
            <a:gdLst>
              <a:gd name="T0" fmla="*/ 0 w 8479"/>
              <a:gd name="T1" fmla="*/ 0 h 835"/>
              <a:gd name="T2" fmla="*/ 1311 w 8479"/>
              <a:gd name="T3" fmla="*/ 0 h 835"/>
              <a:gd name="T4" fmla="*/ 1339 w 8479"/>
              <a:gd name="T5" fmla="*/ 28 h 835"/>
              <a:gd name="T6" fmla="*/ 1339 w 8479"/>
              <a:gd name="T7" fmla="*/ 629 h 835"/>
              <a:gd name="T8" fmla="*/ 1366 w 8479"/>
              <a:gd name="T9" fmla="*/ 657 h 835"/>
              <a:gd name="T10" fmla="*/ 2615 w 8479"/>
              <a:gd name="T11" fmla="*/ 657 h 835"/>
              <a:gd name="T12" fmla="*/ 2643 w 8479"/>
              <a:gd name="T13" fmla="*/ 629 h 835"/>
              <a:gd name="T14" fmla="*/ 2643 w 8479"/>
              <a:gd name="T15" fmla="*/ 150 h 835"/>
              <a:gd name="T16" fmla="*/ 2671 w 8479"/>
              <a:gd name="T17" fmla="*/ 122 h 835"/>
              <a:gd name="T18" fmla="*/ 3930 w 8479"/>
              <a:gd name="T19" fmla="*/ 122 h 835"/>
              <a:gd name="T20" fmla="*/ 3958 w 8479"/>
              <a:gd name="T21" fmla="*/ 150 h 835"/>
              <a:gd name="T22" fmla="*/ 3958 w 8479"/>
              <a:gd name="T23" fmla="*/ 807 h 835"/>
              <a:gd name="T24" fmla="*/ 3986 w 8479"/>
              <a:gd name="T25" fmla="*/ 835 h 835"/>
              <a:gd name="T26" fmla="*/ 4855 w 8479"/>
              <a:gd name="T27" fmla="*/ 835 h 835"/>
              <a:gd name="T28" fmla="*/ 4883 w 8479"/>
              <a:gd name="T29" fmla="*/ 807 h 835"/>
              <a:gd name="T30" fmla="*/ 4883 w 8479"/>
              <a:gd name="T31" fmla="*/ 28 h 835"/>
              <a:gd name="T32" fmla="*/ 4911 w 8479"/>
              <a:gd name="T33" fmla="*/ 0 h 835"/>
              <a:gd name="T34" fmla="*/ 5536 w 8479"/>
              <a:gd name="T35" fmla="*/ 0 h 835"/>
              <a:gd name="T36" fmla="*/ 5564 w 8479"/>
              <a:gd name="T37" fmla="*/ 28 h 835"/>
              <a:gd name="T38" fmla="*/ 5564 w 8479"/>
              <a:gd name="T39" fmla="*/ 716 h 835"/>
              <a:gd name="T40" fmla="*/ 5592 w 8479"/>
              <a:gd name="T41" fmla="*/ 744 h 835"/>
              <a:gd name="T42" fmla="*/ 6859 w 8479"/>
              <a:gd name="T43" fmla="*/ 744 h 835"/>
              <a:gd name="T44" fmla="*/ 6887 w 8479"/>
              <a:gd name="T45" fmla="*/ 716 h 835"/>
              <a:gd name="T46" fmla="*/ 6887 w 8479"/>
              <a:gd name="T47" fmla="*/ 148 h 835"/>
              <a:gd name="T48" fmla="*/ 6915 w 8479"/>
              <a:gd name="T49" fmla="*/ 120 h 835"/>
              <a:gd name="T50" fmla="*/ 7337 w 8479"/>
              <a:gd name="T51" fmla="*/ 120 h 835"/>
              <a:gd name="T52" fmla="*/ 7364 w 8479"/>
              <a:gd name="T53" fmla="*/ 148 h 835"/>
              <a:gd name="T54" fmla="*/ 7364 w 8479"/>
              <a:gd name="T55" fmla="*/ 269 h 835"/>
              <a:gd name="T56" fmla="*/ 7392 w 8479"/>
              <a:gd name="T57" fmla="*/ 297 h 835"/>
              <a:gd name="T58" fmla="*/ 8479 w 8479"/>
              <a:gd name="T59" fmla="*/ 297 h 835"/>
              <a:gd name="connsiteX0" fmla="*/ 0 w 8454"/>
              <a:gd name="connsiteY0" fmla="*/ 0 h 10000"/>
              <a:gd name="connsiteX1" fmla="*/ 33 w 8454"/>
              <a:gd name="connsiteY1" fmla="*/ 335 h 10000"/>
              <a:gd name="connsiteX2" fmla="*/ 33 w 8454"/>
              <a:gd name="connsiteY2" fmla="*/ 7533 h 10000"/>
              <a:gd name="connsiteX3" fmla="*/ 65 w 8454"/>
              <a:gd name="connsiteY3" fmla="*/ 7868 h 10000"/>
              <a:gd name="connsiteX4" fmla="*/ 1538 w 8454"/>
              <a:gd name="connsiteY4" fmla="*/ 7868 h 10000"/>
              <a:gd name="connsiteX5" fmla="*/ 1571 w 8454"/>
              <a:gd name="connsiteY5" fmla="*/ 7533 h 10000"/>
              <a:gd name="connsiteX6" fmla="*/ 1571 w 8454"/>
              <a:gd name="connsiteY6" fmla="*/ 1796 h 10000"/>
              <a:gd name="connsiteX7" fmla="*/ 1604 w 8454"/>
              <a:gd name="connsiteY7" fmla="*/ 1461 h 10000"/>
              <a:gd name="connsiteX8" fmla="*/ 3089 w 8454"/>
              <a:gd name="connsiteY8" fmla="*/ 1461 h 10000"/>
              <a:gd name="connsiteX9" fmla="*/ 3122 w 8454"/>
              <a:gd name="connsiteY9" fmla="*/ 1796 h 10000"/>
              <a:gd name="connsiteX10" fmla="*/ 3122 w 8454"/>
              <a:gd name="connsiteY10" fmla="*/ 9665 h 10000"/>
              <a:gd name="connsiteX11" fmla="*/ 3155 w 8454"/>
              <a:gd name="connsiteY11" fmla="*/ 10000 h 10000"/>
              <a:gd name="connsiteX12" fmla="*/ 4180 w 8454"/>
              <a:gd name="connsiteY12" fmla="*/ 10000 h 10000"/>
              <a:gd name="connsiteX13" fmla="*/ 4213 w 8454"/>
              <a:gd name="connsiteY13" fmla="*/ 9665 h 10000"/>
              <a:gd name="connsiteX14" fmla="*/ 4213 w 8454"/>
              <a:gd name="connsiteY14" fmla="*/ 335 h 10000"/>
              <a:gd name="connsiteX15" fmla="*/ 4246 w 8454"/>
              <a:gd name="connsiteY15" fmla="*/ 0 h 10000"/>
              <a:gd name="connsiteX16" fmla="*/ 4983 w 8454"/>
              <a:gd name="connsiteY16" fmla="*/ 0 h 10000"/>
              <a:gd name="connsiteX17" fmla="*/ 5016 w 8454"/>
              <a:gd name="connsiteY17" fmla="*/ 335 h 10000"/>
              <a:gd name="connsiteX18" fmla="*/ 5016 w 8454"/>
              <a:gd name="connsiteY18" fmla="*/ 8575 h 10000"/>
              <a:gd name="connsiteX19" fmla="*/ 5049 w 8454"/>
              <a:gd name="connsiteY19" fmla="*/ 8910 h 10000"/>
              <a:gd name="connsiteX20" fmla="*/ 6543 w 8454"/>
              <a:gd name="connsiteY20" fmla="*/ 8910 h 10000"/>
              <a:gd name="connsiteX21" fmla="*/ 6576 w 8454"/>
              <a:gd name="connsiteY21" fmla="*/ 8575 h 10000"/>
              <a:gd name="connsiteX22" fmla="*/ 6576 w 8454"/>
              <a:gd name="connsiteY22" fmla="*/ 1772 h 10000"/>
              <a:gd name="connsiteX23" fmla="*/ 6609 w 8454"/>
              <a:gd name="connsiteY23" fmla="*/ 1437 h 10000"/>
              <a:gd name="connsiteX24" fmla="*/ 7107 w 8454"/>
              <a:gd name="connsiteY24" fmla="*/ 1437 h 10000"/>
              <a:gd name="connsiteX25" fmla="*/ 7139 w 8454"/>
              <a:gd name="connsiteY25" fmla="*/ 1772 h 10000"/>
              <a:gd name="connsiteX26" fmla="*/ 7139 w 8454"/>
              <a:gd name="connsiteY26" fmla="*/ 3222 h 10000"/>
              <a:gd name="connsiteX27" fmla="*/ 7172 w 8454"/>
              <a:gd name="connsiteY27" fmla="*/ 3557 h 10000"/>
              <a:gd name="connsiteX28" fmla="*/ 8454 w 8454"/>
              <a:gd name="connsiteY28" fmla="*/ 3557 h 10000"/>
              <a:gd name="connsiteX0" fmla="*/ 0 w 9961"/>
              <a:gd name="connsiteY0" fmla="*/ 335 h 10000"/>
              <a:gd name="connsiteX1" fmla="*/ 0 w 9961"/>
              <a:gd name="connsiteY1" fmla="*/ 7533 h 10000"/>
              <a:gd name="connsiteX2" fmla="*/ 38 w 9961"/>
              <a:gd name="connsiteY2" fmla="*/ 7868 h 10000"/>
              <a:gd name="connsiteX3" fmla="*/ 1780 w 9961"/>
              <a:gd name="connsiteY3" fmla="*/ 7868 h 10000"/>
              <a:gd name="connsiteX4" fmla="*/ 1819 w 9961"/>
              <a:gd name="connsiteY4" fmla="*/ 7533 h 10000"/>
              <a:gd name="connsiteX5" fmla="*/ 1819 w 9961"/>
              <a:gd name="connsiteY5" fmla="*/ 1796 h 10000"/>
              <a:gd name="connsiteX6" fmla="*/ 1858 w 9961"/>
              <a:gd name="connsiteY6" fmla="*/ 1461 h 10000"/>
              <a:gd name="connsiteX7" fmla="*/ 3615 w 9961"/>
              <a:gd name="connsiteY7" fmla="*/ 1461 h 10000"/>
              <a:gd name="connsiteX8" fmla="*/ 3654 w 9961"/>
              <a:gd name="connsiteY8" fmla="*/ 1796 h 10000"/>
              <a:gd name="connsiteX9" fmla="*/ 3654 w 9961"/>
              <a:gd name="connsiteY9" fmla="*/ 9665 h 10000"/>
              <a:gd name="connsiteX10" fmla="*/ 3693 w 9961"/>
              <a:gd name="connsiteY10" fmla="*/ 10000 h 10000"/>
              <a:gd name="connsiteX11" fmla="*/ 4905 w 9961"/>
              <a:gd name="connsiteY11" fmla="*/ 10000 h 10000"/>
              <a:gd name="connsiteX12" fmla="*/ 4944 w 9961"/>
              <a:gd name="connsiteY12" fmla="*/ 9665 h 10000"/>
              <a:gd name="connsiteX13" fmla="*/ 4944 w 9961"/>
              <a:gd name="connsiteY13" fmla="*/ 335 h 10000"/>
              <a:gd name="connsiteX14" fmla="*/ 4983 w 9961"/>
              <a:gd name="connsiteY14" fmla="*/ 0 h 10000"/>
              <a:gd name="connsiteX15" fmla="*/ 5855 w 9961"/>
              <a:gd name="connsiteY15" fmla="*/ 0 h 10000"/>
              <a:gd name="connsiteX16" fmla="*/ 5894 w 9961"/>
              <a:gd name="connsiteY16" fmla="*/ 335 h 10000"/>
              <a:gd name="connsiteX17" fmla="*/ 5894 w 9961"/>
              <a:gd name="connsiteY17" fmla="*/ 8575 h 10000"/>
              <a:gd name="connsiteX18" fmla="*/ 5933 w 9961"/>
              <a:gd name="connsiteY18" fmla="*/ 8910 h 10000"/>
              <a:gd name="connsiteX19" fmla="*/ 7701 w 9961"/>
              <a:gd name="connsiteY19" fmla="*/ 8910 h 10000"/>
              <a:gd name="connsiteX20" fmla="*/ 7740 w 9961"/>
              <a:gd name="connsiteY20" fmla="*/ 8575 h 10000"/>
              <a:gd name="connsiteX21" fmla="*/ 7740 w 9961"/>
              <a:gd name="connsiteY21" fmla="*/ 1772 h 10000"/>
              <a:gd name="connsiteX22" fmla="*/ 7779 w 9961"/>
              <a:gd name="connsiteY22" fmla="*/ 1437 h 10000"/>
              <a:gd name="connsiteX23" fmla="*/ 8368 w 9961"/>
              <a:gd name="connsiteY23" fmla="*/ 1437 h 10000"/>
              <a:gd name="connsiteX24" fmla="*/ 8406 w 9961"/>
              <a:gd name="connsiteY24" fmla="*/ 1772 h 10000"/>
              <a:gd name="connsiteX25" fmla="*/ 8406 w 9961"/>
              <a:gd name="connsiteY25" fmla="*/ 3222 h 10000"/>
              <a:gd name="connsiteX26" fmla="*/ 8445 w 9961"/>
              <a:gd name="connsiteY26" fmla="*/ 3557 h 10000"/>
              <a:gd name="connsiteX27" fmla="*/ 9961 w 9961"/>
              <a:gd name="connsiteY27" fmla="*/ 3557 h 10000"/>
              <a:gd name="connsiteX0" fmla="*/ 0 w 10000"/>
              <a:gd name="connsiteY0" fmla="*/ 7533 h 10000"/>
              <a:gd name="connsiteX1" fmla="*/ 38 w 10000"/>
              <a:gd name="connsiteY1" fmla="*/ 7868 h 10000"/>
              <a:gd name="connsiteX2" fmla="*/ 1787 w 10000"/>
              <a:gd name="connsiteY2" fmla="*/ 7868 h 10000"/>
              <a:gd name="connsiteX3" fmla="*/ 1826 w 10000"/>
              <a:gd name="connsiteY3" fmla="*/ 7533 h 10000"/>
              <a:gd name="connsiteX4" fmla="*/ 1826 w 10000"/>
              <a:gd name="connsiteY4" fmla="*/ 1796 h 10000"/>
              <a:gd name="connsiteX5" fmla="*/ 1865 w 10000"/>
              <a:gd name="connsiteY5" fmla="*/ 1461 h 10000"/>
              <a:gd name="connsiteX6" fmla="*/ 3629 w 10000"/>
              <a:gd name="connsiteY6" fmla="*/ 1461 h 10000"/>
              <a:gd name="connsiteX7" fmla="*/ 3668 w 10000"/>
              <a:gd name="connsiteY7" fmla="*/ 1796 h 10000"/>
              <a:gd name="connsiteX8" fmla="*/ 3668 w 10000"/>
              <a:gd name="connsiteY8" fmla="*/ 9665 h 10000"/>
              <a:gd name="connsiteX9" fmla="*/ 3707 w 10000"/>
              <a:gd name="connsiteY9" fmla="*/ 10000 h 10000"/>
              <a:gd name="connsiteX10" fmla="*/ 4924 w 10000"/>
              <a:gd name="connsiteY10" fmla="*/ 10000 h 10000"/>
              <a:gd name="connsiteX11" fmla="*/ 4963 w 10000"/>
              <a:gd name="connsiteY11" fmla="*/ 9665 h 10000"/>
              <a:gd name="connsiteX12" fmla="*/ 4963 w 10000"/>
              <a:gd name="connsiteY12" fmla="*/ 335 h 10000"/>
              <a:gd name="connsiteX13" fmla="*/ 5003 w 10000"/>
              <a:gd name="connsiteY13" fmla="*/ 0 h 10000"/>
              <a:gd name="connsiteX14" fmla="*/ 5878 w 10000"/>
              <a:gd name="connsiteY14" fmla="*/ 0 h 10000"/>
              <a:gd name="connsiteX15" fmla="*/ 5917 w 10000"/>
              <a:gd name="connsiteY15" fmla="*/ 335 h 10000"/>
              <a:gd name="connsiteX16" fmla="*/ 5917 w 10000"/>
              <a:gd name="connsiteY16" fmla="*/ 8575 h 10000"/>
              <a:gd name="connsiteX17" fmla="*/ 5956 w 10000"/>
              <a:gd name="connsiteY17" fmla="*/ 8910 h 10000"/>
              <a:gd name="connsiteX18" fmla="*/ 7731 w 10000"/>
              <a:gd name="connsiteY18" fmla="*/ 8910 h 10000"/>
              <a:gd name="connsiteX19" fmla="*/ 7770 w 10000"/>
              <a:gd name="connsiteY19" fmla="*/ 8575 h 10000"/>
              <a:gd name="connsiteX20" fmla="*/ 7770 w 10000"/>
              <a:gd name="connsiteY20" fmla="*/ 1772 h 10000"/>
              <a:gd name="connsiteX21" fmla="*/ 7809 w 10000"/>
              <a:gd name="connsiteY21" fmla="*/ 1437 h 10000"/>
              <a:gd name="connsiteX22" fmla="*/ 8401 w 10000"/>
              <a:gd name="connsiteY22" fmla="*/ 1437 h 10000"/>
              <a:gd name="connsiteX23" fmla="*/ 8439 w 10000"/>
              <a:gd name="connsiteY23" fmla="*/ 1772 h 10000"/>
              <a:gd name="connsiteX24" fmla="*/ 8439 w 10000"/>
              <a:gd name="connsiteY24" fmla="*/ 3222 h 10000"/>
              <a:gd name="connsiteX25" fmla="*/ 8478 w 10000"/>
              <a:gd name="connsiteY25" fmla="*/ 3557 h 10000"/>
              <a:gd name="connsiteX26" fmla="*/ 10000 w 10000"/>
              <a:gd name="connsiteY26" fmla="*/ 3557 h 10000"/>
              <a:gd name="connsiteX0" fmla="*/ 0 w 9962"/>
              <a:gd name="connsiteY0" fmla="*/ 7868 h 10000"/>
              <a:gd name="connsiteX1" fmla="*/ 1749 w 9962"/>
              <a:gd name="connsiteY1" fmla="*/ 7868 h 10000"/>
              <a:gd name="connsiteX2" fmla="*/ 1788 w 9962"/>
              <a:gd name="connsiteY2" fmla="*/ 7533 h 10000"/>
              <a:gd name="connsiteX3" fmla="*/ 1788 w 9962"/>
              <a:gd name="connsiteY3" fmla="*/ 1796 h 10000"/>
              <a:gd name="connsiteX4" fmla="*/ 1827 w 9962"/>
              <a:gd name="connsiteY4" fmla="*/ 1461 h 10000"/>
              <a:gd name="connsiteX5" fmla="*/ 3591 w 9962"/>
              <a:gd name="connsiteY5" fmla="*/ 1461 h 10000"/>
              <a:gd name="connsiteX6" fmla="*/ 3630 w 9962"/>
              <a:gd name="connsiteY6" fmla="*/ 1796 h 10000"/>
              <a:gd name="connsiteX7" fmla="*/ 3630 w 9962"/>
              <a:gd name="connsiteY7" fmla="*/ 9665 h 10000"/>
              <a:gd name="connsiteX8" fmla="*/ 3669 w 9962"/>
              <a:gd name="connsiteY8" fmla="*/ 10000 h 10000"/>
              <a:gd name="connsiteX9" fmla="*/ 4886 w 9962"/>
              <a:gd name="connsiteY9" fmla="*/ 10000 h 10000"/>
              <a:gd name="connsiteX10" fmla="*/ 4925 w 9962"/>
              <a:gd name="connsiteY10" fmla="*/ 9665 h 10000"/>
              <a:gd name="connsiteX11" fmla="*/ 4925 w 9962"/>
              <a:gd name="connsiteY11" fmla="*/ 335 h 10000"/>
              <a:gd name="connsiteX12" fmla="*/ 4965 w 9962"/>
              <a:gd name="connsiteY12" fmla="*/ 0 h 10000"/>
              <a:gd name="connsiteX13" fmla="*/ 5840 w 9962"/>
              <a:gd name="connsiteY13" fmla="*/ 0 h 10000"/>
              <a:gd name="connsiteX14" fmla="*/ 5879 w 9962"/>
              <a:gd name="connsiteY14" fmla="*/ 335 h 10000"/>
              <a:gd name="connsiteX15" fmla="*/ 5879 w 9962"/>
              <a:gd name="connsiteY15" fmla="*/ 8575 h 10000"/>
              <a:gd name="connsiteX16" fmla="*/ 5918 w 9962"/>
              <a:gd name="connsiteY16" fmla="*/ 8910 h 10000"/>
              <a:gd name="connsiteX17" fmla="*/ 7693 w 9962"/>
              <a:gd name="connsiteY17" fmla="*/ 8910 h 10000"/>
              <a:gd name="connsiteX18" fmla="*/ 7732 w 9962"/>
              <a:gd name="connsiteY18" fmla="*/ 8575 h 10000"/>
              <a:gd name="connsiteX19" fmla="*/ 7732 w 9962"/>
              <a:gd name="connsiteY19" fmla="*/ 1772 h 10000"/>
              <a:gd name="connsiteX20" fmla="*/ 7771 w 9962"/>
              <a:gd name="connsiteY20" fmla="*/ 1437 h 10000"/>
              <a:gd name="connsiteX21" fmla="*/ 8363 w 9962"/>
              <a:gd name="connsiteY21" fmla="*/ 1437 h 10000"/>
              <a:gd name="connsiteX22" fmla="*/ 8401 w 9962"/>
              <a:gd name="connsiteY22" fmla="*/ 1772 h 10000"/>
              <a:gd name="connsiteX23" fmla="*/ 8401 w 9962"/>
              <a:gd name="connsiteY23" fmla="*/ 3222 h 10000"/>
              <a:gd name="connsiteX24" fmla="*/ 8440 w 9962"/>
              <a:gd name="connsiteY24" fmla="*/ 3557 h 10000"/>
              <a:gd name="connsiteX25" fmla="*/ 9962 w 9962"/>
              <a:gd name="connsiteY25" fmla="*/ 3557 h 10000"/>
              <a:gd name="connsiteX0" fmla="*/ 0 w 8472"/>
              <a:gd name="connsiteY0" fmla="*/ 7868 h 10000"/>
              <a:gd name="connsiteX1" fmla="*/ 1756 w 8472"/>
              <a:gd name="connsiteY1" fmla="*/ 7868 h 10000"/>
              <a:gd name="connsiteX2" fmla="*/ 1795 w 8472"/>
              <a:gd name="connsiteY2" fmla="*/ 7533 h 10000"/>
              <a:gd name="connsiteX3" fmla="*/ 1795 w 8472"/>
              <a:gd name="connsiteY3" fmla="*/ 1796 h 10000"/>
              <a:gd name="connsiteX4" fmla="*/ 1834 w 8472"/>
              <a:gd name="connsiteY4" fmla="*/ 1461 h 10000"/>
              <a:gd name="connsiteX5" fmla="*/ 3605 w 8472"/>
              <a:gd name="connsiteY5" fmla="*/ 1461 h 10000"/>
              <a:gd name="connsiteX6" fmla="*/ 3644 w 8472"/>
              <a:gd name="connsiteY6" fmla="*/ 1796 h 10000"/>
              <a:gd name="connsiteX7" fmla="*/ 3644 w 8472"/>
              <a:gd name="connsiteY7" fmla="*/ 9665 h 10000"/>
              <a:gd name="connsiteX8" fmla="*/ 3683 w 8472"/>
              <a:gd name="connsiteY8" fmla="*/ 10000 h 10000"/>
              <a:gd name="connsiteX9" fmla="*/ 4905 w 8472"/>
              <a:gd name="connsiteY9" fmla="*/ 10000 h 10000"/>
              <a:gd name="connsiteX10" fmla="*/ 4944 w 8472"/>
              <a:gd name="connsiteY10" fmla="*/ 9665 h 10000"/>
              <a:gd name="connsiteX11" fmla="*/ 4944 w 8472"/>
              <a:gd name="connsiteY11" fmla="*/ 335 h 10000"/>
              <a:gd name="connsiteX12" fmla="*/ 4984 w 8472"/>
              <a:gd name="connsiteY12" fmla="*/ 0 h 10000"/>
              <a:gd name="connsiteX13" fmla="*/ 5862 w 8472"/>
              <a:gd name="connsiteY13" fmla="*/ 0 h 10000"/>
              <a:gd name="connsiteX14" fmla="*/ 5901 w 8472"/>
              <a:gd name="connsiteY14" fmla="*/ 335 h 10000"/>
              <a:gd name="connsiteX15" fmla="*/ 5901 w 8472"/>
              <a:gd name="connsiteY15" fmla="*/ 8575 h 10000"/>
              <a:gd name="connsiteX16" fmla="*/ 5941 w 8472"/>
              <a:gd name="connsiteY16" fmla="*/ 8910 h 10000"/>
              <a:gd name="connsiteX17" fmla="*/ 7722 w 8472"/>
              <a:gd name="connsiteY17" fmla="*/ 8910 h 10000"/>
              <a:gd name="connsiteX18" fmla="*/ 7761 w 8472"/>
              <a:gd name="connsiteY18" fmla="*/ 8575 h 10000"/>
              <a:gd name="connsiteX19" fmla="*/ 7761 w 8472"/>
              <a:gd name="connsiteY19" fmla="*/ 1772 h 10000"/>
              <a:gd name="connsiteX20" fmla="*/ 7801 w 8472"/>
              <a:gd name="connsiteY20" fmla="*/ 1437 h 10000"/>
              <a:gd name="connsiteX21" fmla="*/ 8395 w 8472"/>
              <a:gd name="connsiteY21" fmla="*/ 1437 h 10000"/>
              <a:gd name="connsiteX22" fmla="*/ 8433 w 8472"/>
              <a:gd name="connsiteY22" fmla="*/ 1772 h 10000"/>
              <a:gd name="connsiteX23" fmla="*/ 8433 w 8472"/>
              <a:gd name="connsiteY23" fmla="*/ 3222 h 10000"/>
              <a:gd name="connsiteX24" fmla="*/ 8472 w 8472"/>
              <a:gd name="connsiteY24" fmla="*/ 3557 h 10000"/>
              <a:gd name="connsiteX0" fmla="*/ 0 w 9954"/>
              <a:gd name="connsiteY0" fmla="*/ 7868 h 10000"/>
              <a:gd name="connsiteX1" fmla="*/ 2073 w 9954"/>
              <a:gd name="connsiteY1" fmla="*/ 7868 h 10000"/>
              <a:gd name="connsiteX2" fmla="*/ 2119 w 9954"/>
              <a:gd name="connsiteY2" fmla="*/ 7533 h 10000"/>
              <a:gd name="connsiteX3" fmla="*/ 2119 w 9954"/>
              <a:gd name="connsiteY3" fmla="*/ 1796 h 10000"/>
              <a:gd name="connsiteX4" fmla="*/ 2165 w 9954"/>
              <a:gd name="connsiteY4" fmla="*/ 1461 h 10000"/>
              <a:gd name="connsiteX5" fmla="*/ 4255 w 9954"/>
              <a:gd name="connsiteY5" fmla="*/ 1461 h 10000"/>
              <a:gd name="connsiteX6" fmla="*/ 4301 w 9954"/>
              <a:gd name="connsiteY6" fmla="*/ 1796 h 10000"/>
              <a:gd name="connsiteX7" fmla="*/ 4301 w 9954"/>
              <a:gd name="connsiteY7" fmla="*/ 9665 h 10000"/>
              <a:gd name="connsiteX8" fmla="*/ 4347 w 9954"/>
              <a:gd name="connsiteY8" fmla="*/ 10000 h 10000"/>
              <a:gd name="connsiteX9" fmla="*/ 5790 w 9954"/>
              <a:gd name="connsiteY9" fmla="*/ 10000 h 10000"/>
              <a:gd name="connsiteX10" fmla="*/ 5836 w 9954"/>
              <a:gd name="connsiteY10" fmla="*/ 9665 h 10000"/>
              <a:gd name="connsiteX11" fmla="*/ 5836 w 9954"/>
              <a:gd name="connsiteY11" fmla="*/ 335 h 10000"/>
              <a:gd name="connsiteX12" fmla="*/ 5883 w 9954"/>
              <a:gd name="connsiteY12" fmla="*/ 0 h 10000"/>
              <a:gd name="connsiteX13" fmla="*/ 6919 w 9954"/>
              <a:gd name="connsiteY13" fmla="*/ 0 h 10000"/>
              <a:gd name="connsiteX14" fmla="*/ 6965 w 9954"/>
              <a:gd name="connsiteY14" fmla="*/ 335 h 10000"/>
              <a:gd name="connsiteX15" fmla="*/ 6965 w 9954"/>
              <a:gd name="connsiteY15" fmla="*/ 8575 h 10000"/>
              <a:gd name="connsiteX16" fmla="*/ 7013 w 9954"/>
              <a:gd name="connsiteY16" fmla="*/ 8910 h 10000"/>
              <a:gd name="connsiteX17" fmla="*/ 9115 w 9954"/>
              <a:gd name="connsiteY17" fmla="*/ 8910 h 10000"/>
              <a:gd name="connsiteX18" fmla="*/ 9161 w 9954"/>
              <a:gd name="connsiteY18" fmla="*/ 8575 h 10000"/>
              <a:gd name="connsiteX19" fmla="*/ 9161 w 9954"/>
              <a:gd name="connsiteY19" fmla="*/ 1772 h 10000"/>
              <a:gd name="connsiteX20" fmla="*/ 9208 w 9954"/>
              <a:gd name="connsiteY20" fmla="*/ 1437 h 10000"/>
              <a:gd name="connsiteX21" fmla="*/ 9909 w 9954"/>
              <a:gd name="connsiteY21" fmla="*/ 1437 h 10000"/>
              <a:gd name="connsiteX22" fmla="*/ 9954 w 9954"/>
              <a:gd name="connsiteY22" fmla="*/ 1772 h 10000"/>
              <a:gd name="connsiteX23" fmla="*/ 9954 w 9954"/>
              <a:gd name="connsiteY23" fmla="*/ 3222 h 10000"/>
              <a:gd name="connsiteX0" fmla="*/ 0 w 10000"/>
              <a:gd name="connsiteY0" fmla="*/ 7868 h 10000"/>
              <a:gd name="connsiteX1" fmla="*/ 2083 w 10000"/>
              <a:gd name="connsiteY1" fmla="*/ 7868 h 10000"/>
              <a:gd name="connsiteX2" fmla="*/ 2129 w 10000"/>
              <a:gd name="connsiteY2" fmla="*/ 7533 h 10000"/>
              <a:gd name="connsiteX3" fmla="*/ 2129 w 10000"/>
              <a:gd name="connsiteY3" fmla="*/ 1796 h 10000"/>
              <a:gd name="connsiteX4" fmla="*/ 2175 w 10000"/>
              <a:gd name="connsiteY4" fmla="*/ 1461 h 10000"/>
              <a:gd name="connsiteX5" fmla="*/ 4275 w 10000"/>
              <a:gd name="connsiteY5" fmla="*/ 1461 h 10000"/>
              <a:gd name="connsiteX6" fmla="*/ 4321 w 10000"/>
              <a:gd name="connsiteY6" fmla="*/ 1796 h 10000"/>
              <a:gd name="connsiteX7" fmla="*/ 4321 w 10000"/>
              <a:gd name="connsiteY7" fmla="*/ 9665 h 10000"/>
              <a:gd name="connsiteX8" fmla="*/ 4367 w 10000"/>
              <a:gd name="connsiteY8" fmla="*/ 10000 h 10000"/>
              <a:gd name="connsiteX9" fmla="*/ 5817 w 10000"/>
              <a:gd name="connsiteY9" fmla="*/ 10000 h 10000"/>
              <a:gd name="connsiteX10" fmla="*/ 5863 w 10000"/>
              <a:gd name="connsiteY10" fmla="*/ 9665 h 10000"/>
              <a:gd name="connsiteX11" fmla="*/ 5863 w 10000"/>
              <a:gd name="connsiteY11" fmla="*/ 335 h 10000"/>
              <a:gd name="connsiteX12" fmla="*/ 5910 w 10000"/>
              <a:gd name="connsiteY12" fmla="*/ 0 h 10000"/>
              <a:gd name="connsiteX13" fmla="*/ 6951 w 10000"/>
              <a:gd name="connsiteY13" fmla="*/ 0 h 10000"/>
              <a:gd name="connsiteX14" fmla="*/ 6997 w 10000"/>
              <a:gd name="connsiteY14" fmla="*/ 335 h 10000"/>
              <a:gd name="connsiteX15" fmla="*/ 6997 w 10000"/>
              <a:gd name="connsiteY15" fmla="*/ 8575 h 10000"/>
              <a:gd name="connsiteX16" fmla="*/ 7045 w 10000"/>
              <a:gd name="connsiteY16" fmla="*/ 8910 h 10000"/>
              <a:gd name="connsiteX17" fmla="*/ 9157 w 10000"/>
              <a:gd name="connsiteY17" fmla="*/ 8910 h 10000"/>
              <a:gd name="connsiteX18" fmla="*/ 9203 w 10000"/>
              <a:gd name="connsiteY18" fmla="*/ 8575 h 10000"/>
              <a:gd name="connsiteX19" fmla="*/ 9203 w 10000"/>
              <a:gd name="connsiteY19" fmla="*/ 1772 h 10000"/>
              <a:gd name="connsiteX20" fmla="*/ 9251 w 10000"/>
              <a:gd name="connsiteY20" fmla="*/ 1437 h 10000"/>
              <a:gd name="connsiteX21" fmla="*/ 9955 w 10000"/>
              <a:gd name="connsiteY21" fmla="*/ 1437 h 10000"/>
              <a:gd name="connsiteX22" fmla="*/ 10000 w 10000"/>
              <a:gd name="connsiteY22" fmla="*/ 1772 h 10000"/>
              <a:gd name="connsiteX0" fmla="*/ 0 w 9955"/>
              <a:gd name="connsiteY0" fmla="*/ 7868 h 10000"/>
              <a:gd name="connsiteX1" fmla="*/ 2083 w 9955"/>
              <a:gd name="connsiteY1" fmla="*/ 7868 h 10000"/>
              <a:gd name="connsiteX2" fmla="*/ 2129 w 9955"/>
              <a:gd name="connsiteY2" fmla="*/ 7533 h 10000"/>
              <a:gd name="connsiteX3" fmla="*/ 2129 w 9955"/>
              <a:gd name="connsiteY3" fmla="*/ 1796 h 10000"/>
              <a:gd name="connsiteX4" fmla="*/ 2175 w 9955"/>
              <a:gd name="connsiteY4" fmla="*/ 1461 h 10000"/>
              <a:gd name="connsiteX5" fmla="*/ 4275 w 9955"/>
              <a:gd name="connsiteY5" fmla="*/ 1461 h 10000"/>
              <a:gd name="connsiteX6" fmla="*/ 4321 w 9955"/>
              <a:gd name="connsiteY6" fmla="*/ 1796 h 10000"/>
              <a:gd name="connsiteX7" fmla="*/ 4321 w 9955"/>
              <a:gd name="connsiteY7" fmla="*/ 9665 h 10000"/>
              <a:gd name="connsiteX8" fmla="*/ 4367 w 9955"/>
              <a:gd name="connsiteY8" fmla="*/ 10000 h 10000"/>
              <a:gd name="connsiteX9" fmla="*/ 5817 w 9955"/>
              <a:gd name="connsiteY9" fmla="*/ 10000 h 10000"/>
              <a:gd name="connsiteX10" fmla="*/ 5863 w 9955"/>
              <a:gd name="connsiteY10" fmla="*/ 9665 h 10000"/>
              <a:gd name="connsiteX11" fmla="*/ 5863 w 9955"/>
              <a:gd name="connsiteY11" fmla="*/ 335 h 10000"/>
              <a:gd name="connsiteX12" fmla="*/ 5910 w 9955"/>
              <a:gd name="connsiteY12" fmla="*/ 0 h 10000"/>
              <a:gd name="connsiteX13" fmla="*/ 6951 w 9955"/>
              <a:gd name="connsiteY13" fmla="*/ 0 h 10000"/>
              <a:gd name="connsiteX14" fmla="*/ 6997 w 9955"/>
              <a:gd name="connsiteY14" fmla="*/ 335 h 10000"/>
              <a:gd name="connsiteX15" fmla="*/ 6997 w 9955"/>
              <a:gd name="connsiteY15" fmla="*/ 8575 h 10000"/>
              <a:gd name="connsiteX16" fmla="*/ 7045 w 9955"/>
              <a:gd name="connsiteY16" fmla="*/ 8910 h 10000"/>
              <a:gd name="connsiteX17" fmla="*/ 9157 w 9955"/>
              <a:gd name="connsiteY17" fmla="*/ 8910 h 10000"/>
              <a:gd name="connsiteX18" fmla="*/ 9203 w 9955"/>
              <a:gd name="connsiteY18" fmla="*/ 8575 h 10000"/>
              <a:gd name="connsiteX19" fmla="*/ 9203 w 9955"/>
              <a:gd name="connsiteY19" fmla="*/ 1772 h 10000"/>
              <a:gd name="connsiteX20" fmla="*/ 9251 w 9955"/>
              <a:gd name="connsiteY20" fmla="*/ 1437 h 10000"/>
              <a:gd name="connsiteX21" fmla="*/ 9955 w 9955"/>
              <a:gd name="connsiteY21" fmla="*/ 1437 h 10000"/>
              <a:gd name="connsiteX0" fmla="*/ 0 w 9293"/>
              <a:gd name="connsiteY0" fmla="*/ 7868 h 10000"/>
              <a:gd name="connsiteX1" fmla="*/ 2092 w 9293"/>
              <a:gd name="connsiteY1" fmla="*/ 7868 h 10000"/>
              <a:gd name="connsiteX2" fmla="*/ 2139 w 9293"/>
              <a:gd name="connsiteY2" fmla="*/ 7533 h 10000"/>
              <a:gd name="connsiteX3" fmla="*/ 2139 w 9293"/>
              <a:gd name="connsiteY3" fmla="*/ 1796 h 10000"/>
              <a:gd name="connsiteX4" fmla="*/ 2185 w 9293"/>
              <a:gd name="connsiteY4" fmla="*/ 1461 h 10000"/>
              <a:gd name="connsiteX5" fmla="*/ 4294 w 9293"/>
              <a:gd name="connsiteY5" fmla="*/ 1461 h 10000"/>
              <a:gd name="connsiteX6" fmla="*/ 4341 w 9293"/>
              <a:gd name="connsiteY6" fmla="*/ 1796 h 10000"/>
              <a:gd name="connsiteX7" fmla="*/ 4341 w 9293"/>
              <a:gd name="connsiteY7" fmla="*/ 9665 h 10000"/>
              <a:gd name="connsiteX8" fmla="*/ 4387 w 9293"/>
              <a:gd name="connsiteY8" fmla="*/ 10000 h 10000"/>
              <a:gd name="connsiteX9" fmla="*/ 5843 w 9293"/>
              <a:gd name="connsiteY9" fmla="*/ 10000 h 10000"/>
              <a:gd name="connsiteX10" fmla="*/ 5890 w 9293"/>
              <a:gd name="connsiteY10" fmla="*/ 9665 h 10000"/>
              <a:gd name="connsiteX11" fmla="*/ 5890 w 9293"/>
              <a:gd name="connsiteY11" fmla="*/ 335 h 10000"/>
              <a:gd name="connsiteX12" fmla="*/ 5937 w 9293"/>
              <a:gd name="connsiteY12" fmla="*/ 0 h 10000"/>
              <a:gd name="connsiteX13" fmla="*/ 6982 w 9293"/>
              <a:gd name="connsiteY13" fmla="*/ 0 h 10000"/>
              <a:gd name="connsiteX14" fmla="*/ 7029 w 9293"/>
              <a:gd name="connsiteY14" fmla="*/ 335 h 10000"/>
              <a:gd name="connsiteX15" fmla="*/ 7029 w 9293"/>
              <a:gd name="connsiteY15" fmla="*/ 8575 h 10000"/>
              <a:gd name="connsiteX16" fmla="*/ 7077 w 9293"/>
              <a:gd name="connsiteY16" fmla="*/ 8910 h 10000"/>
              <a:gd name="connsiteX17" fmla="*/ 9198 w 9293"/>
              <a:gd name="connsiteY17" fmla="*/ 8910 h 10000"/>
              <a:gd name="connsiteX18" fmla="*/ 9245 w 9293"/>
              <a:gd name="connsiteY18" fmla="*/ 8575 h 10000"/>
              <a:gd name="connsiteX19" fmla="*/ 9245 w 9293"/>
              <a:gd name="connsiteY19" fmla="*/ 1772 h 10000"/>
              <a:gd name="connsiteX20" fmla="*/ 9293 w 9293"/>
              <a:gd name="connsiteY20" fmla="*/ 1437 h 10000"/>
              <a:gd name="connsiteX0" fmla="*/ 0 w 9948"/>
              <a:gd name="connsiteY0" fmla="*/ 7868 h 10000"/>
              <a:gd name="connsiteX1" fmla="*/ 2251 w 9948"/>
              <a:gd name="connsiteY1" fmla="*/ 7868 h 10000"/>
              <a:gd name="connsiteX2" fmla="*/ 2302 w 9948"/>
              <a:gd name="connsiteY2" fmla="*/ 7533 h 10000"/>
              <a:gd name="connsiteX3" fmla="*/ 2302 w 9948"/>
              <a:gd name="connsiteY3" fmla="*/ 1796 h 10000"/>
              <a:gd name="connsiteX4" fmla="*/ 2351 w 9948"/>
              <a:gd name="connsiteY4" fmla="*/ 1461 h 10000"/>
              <a:gd name="connsiteX5" fmla="*/ 4621 w 9948"/>
              <a:gd name="connsiteY5" fmla="*/ 1461 h 10000"/>
              <a:gd name="connsiteX6" fmla="*/ 4671 w 9948"/>
              <a:gd name="connsiteY6" fmla="*/ 1796 h 10000"/>
              <a:gd name="connsiteX7" fmla="*/ 4671 w 9948"/>
              <a:gd name="connsiteY7" fmla="*/ 9665 h 10000"/>
              <a:gd name="connsiteX8" fmla="*/ 4721 w 9948"/>
              <a:gd name="connsiteY8" fmla="*/ 10000 h 10000"/>
              <a:gd name="connsiteX9" fmla="*/ 6288 w 9948"/>
              <a:gd name="connsiteY9" fmla="*/ 10000 h 10000"/>
              <a:gd name="connsiteX10" fmla="*/ 6338 w 9948"/>
              <a:gd name="connsiteY10" fmla="*/ 9665 h 10000"/>
              <a:gd name="connsiteX11" fmla="*/ 6338 w 9948"/>
              <a:gd name="connsiteY11" fmla="*/ 335 h 10000"/>
              <a:gd name="connsiteX12" fmla="*/ 6389 w 9948"/>
              <a:gd name="connsiteY12" fmla="*/ 0 h 10000"/>
              <a:gd name="connsiteX13" fmla="*/ 7513 w 9948"/>
              <a:gd name="connsiteY13" fmla="*/ 0 h 10000"/>
              <a:gd name="connsiteX14" fmla="*/ 7564 w 9948"/>
              <a:gd name="connsiteY14" fmla="*/ 335 h 10000"/>
              <a:gd name="connsiteX15" fmla="*/ 7564 w 9948"/>
              <a:gd name="connsiteY15" fmla="*/ 8575 h 10000"/>
              <a:gd name="connsiteX16" fmla="*/ 7615 w 9948"/>
              <a:gd name="connsiteY16" fmla="*/ 8910 h 10000"/>
              <a:gd name="connsiteX17" fmla="*/ 9898 w 9948"/>
              <a:gd name="connsiteY17" fmla="*/ 8910 h 10000"/>
              <a:gd name="connsiteX18" fmla="*/ 9948 w 9948"/>
              <a:gd name="connsiteY18" fmla="*/ 8575 h 10000"/>
              <a:gd name="connsiteX19" fmla="*/ 9948 w 9948"/>
              <a:gd name="connsiteY19" fmla="*/ 1772 h 10000"/>
              <a:gd name="connsiteX0" fmla="*/ 0 w 10000"/>
              <a:gd name="connsiteY0" fmla="*/ 7868 h 10000"/>
              <a:gd name="connsiteX1" fmla="*/ 2263 w 10000"/>
              <a:gd name="connsiteY1" fmla="*/ 7868 h 10000"/>
              <a:gd name="connsiteX2" fmla="*/ 2314 w 10000"/>
              <a:gd name="connsiteY2" fmla="*/ 7533 h 10000"/>
              <a:gd name="connsiteX3" fmla="*/ 2314 w 10000"/>
              <a:gd name="connsiteY3" fmla="*/ 1796 h 10000"/>
              <a:gd name="connsiteX4" fmla="*/ 2363 w 10000"/>
              <a:gd name="connsiteY4" fmla="*/ 1461 h 10000"/>
              <a:gd name="connsiteX5" fmla="*/ 4645 w 10000"/>
              <a:gd name="connsiteY5" fmla="*/ 1461 h 10000"/>
              <a:gd name="connsiteX6" fmla="*/ 4695 w 10000"/>
              <a:gd name="connsiteY6" fmla="*/ 1796 h 10000"/>
              <a:gd name="connsiteX7" fmla="*/ 4695 w 10000"/>
              <a:gd name="connsiteY7" fmla="*/ 9665 h 10000"/>
              <a:gd name="connsiteX8" fmla="*/ 4746 w 10000"/>
              <a:gd name="connsiteY8" fmla="*/ 10000 h 10000"/>
              <a:gd name="connsiteX9" fmla="*/ 6321 w 10000"/>
              <a:gd name="connsiteY9" fmla="*/ 10000 h 10000"/>
              <a:gd name="connsiteX10" fmla="*/ 6371 w 10000"/>
              <a:gd name="connsiteY10" fmla="*/ 9665 h 10000"/>
              <a:gd name="connsiteX11" fmla="*/ 6371 w 10000"/>
              <a:gd name="connsiteY11" fmla="*/ 335 h 10000"/>
              <a:gd name="connsiteX12" fmla="*/ 6422 w 10000"/>
              <a:gd name="connsiteY12" fmla="*/ 0 h 10000"/>
              <a:gd name="connsiteX13" fmla="*/ 7552 w 10000"/>
              <a:gd name="connsiteY13" fmla="*/ 0 h 10000"/>
              <a:gd name="connsiteX14" fmla="*/ 7604 w 10000"/>
              <a:gd name="connsiteY14" fmla="*/ 335 h 10000"/>
              <a:gd name="connsiteX15" fmla="*/ 7604 w 10000"/>
              <a:gd name="connsiteY15" fmla="*/ 8575 h 10000"/>
              <a:gd name="connsiteX16" fmla="*/ 7655 w 10000"/>
              <a:gd name="connsiteY16" fmla="*/ 8910 h 10000"/>
              <a:gd name="connsiteX17" fmla="*/ 9950 w 10000"/>
              <a:gd name="connsiteY17" fmla="*/ 8910 h 10000"/>
              <a:gd name="connsiteX18" fmla="*/ 10000 w 10000"/>
              <a:gd name="connsiteY18" fmla="*/ 8575 h 10000"/>
              <a:gd name="connsiteX0" fmla="*/ 0 w 8266"/>
              <a:gd name="connsiteY0" fmla="*/ 7916 h 10000"/>
              <a:gd name="connsiteX1" fmla="*/ 529 w 8266"/>
              <a:gd name="connsiteY1" fmla="*/ 7868 h 10000"/>
              <a:gd name="connsiteX2" fmla="*/ 580 w 8266"/>
              <a:gd name="connsiteY2" fmla="*/ 7533 h 10000"/>
              <a:gd name="connsiteX3" fmla="*/ 580 w 8266"/>
              <a:gd name="connsiteY3" fmla="*/ 1796 h 10000"/>
              <a:gd name="connsiteX4" fmla="*/ 629 w 8266"/>
              <a:gd name="connsiteY4" fmla="*/ 1461 h 10000"/>
              <a:gd name="connsiteX5" fmla="*/ 2911 w 8266"/>
              <a:gd name="connsiteY5" fmla="*/ 1461 h 10000"/>
              <a:gd name="connsiteX6" fmla="*/ 2961 w 8266"/>
              <a:gd name="connsiteY6" fmla="*/ 1796 h 10000"/>
              <a:gd name="connsiteX7" fmla="*/ 2961 w 8266"/>
              <a:gd name="connsiteY7" fmla="*/ 9665 h 10000"/>
              <a:gd name="connsiteX8" fmla="*/ 3012 w 8266"/>
              <a:gd name="connsiteY8" fmla="*/ 10000 h 10000"/>
              <a:gd name="connsiteX9" fmla="*/ 4587 w 8266"/>
              <a:gd name="connsiteY9" fmla="*/ 10000 h 10000"/>
              <a:gd name="connsiteX10" fmla="*/ 4637 w 8266"/>
              <a:gd name="connsiteY10" fmla="*/ 9665 h 10000"/>
              <a:gd name="connsiteX11" fmla="*/ 4637 w 8266"/>
              <a:gd name="connsiteY11" fmla="*/ 335 h 10000"/>
              <a:gd name="connsiteX12" fmla="*/ 4688 w 8266"/>
              <a:gd name="connsiteY12" fmla="*/ 0 h 10000"/>
              <a:gd name="connsiteX13" fmla="*/ 5818 w 8266"/>
              <a:gd name="connsiteY13" fmla="*/ 0 h 10000"/>
              <a:gd name="connsiteX14" fmla="*/ 5870 w 8266"/>
              <a:gd name="connsiteY14" fmla="*/ 335 h 10000"/>
              <a:gd name="connsiteX15" fmla="*/ 5870 w 8266"/>
              <a:gd name="connsiteY15" fmla="*/ 8575 h 10000"/>
              <a:gd name="connsiteX16" fmla="*/ 5921 w 8266"/>
              <a:gd name="connsiteY16" fmla="*/ 8910 h 10000"/>
              <a:gd name="connsiteX17" fmla="*/ 8216 w 8266"/>
              <a:gd name="connsiteY17" fmla="*/ 8910 h 10000"/>
              <a:gd name="connsiteX18" fmla="*/ 8266 w 8266"/>
              <a:gd name="connsiteY18" fmla="*/ 8575 h 10000"/>
              <a:gd name="connsiteX0" fmla="*/ 0 w 10000"/>
              <a:gd name="connsiteY0" fmla="*/ 7916 h 10000"/>
              <a:gd name="connsiteX1" fmla="*/ 640 w 10000"/>
              <a:gd name="connsiteY1" fmla="*/ 7868 h 10000"/>
              <a:gd name="connsiteX2" fmla="*/ 702 w 10000"/>
              <a:gd name="connsiteY2" fmla="*/ 7533 h 10000"/>
              <a:gd name="connsiteX3" fmla="*/ 702 w 10000"/>
              <a:gd name="connsiteY3" fmla="*/ 1796 h 10000"/>
              <a:gd name="connsiteX4" fmla="*/ 761 w 10000"/>
              <a:gd name="connsiteY4" fmla="*/ 1461 h 10000"/>
              <a:gd name="connsiteX5" fmla="*/ 3522 w 10000"/>
              <a:gd name="connsiteY5" fmla="*/ 1461 h 10000"/>
              <a:gd name="connsiteX6" fmla="*/ 3582 w 10000"/>
              <a:gd name="connsiteY6" fmla="*/ 1796 h 10000"/>
              <a:gd name="connsiteX7" fmla="*/ 3582 w 10000"/>
              <a:gd name="connsiteY7" fmla="*/ 9665 h 10000"/>
              <a:gd name="connsiteX8" fmla="*/ 3644 w 10000"/>
              <a:gd name="connsiteY8" fmla="*/ 10000 h 10000"/>
              <a:gd name="connsiteX9" fmla="*/ 5549 w 10000"/>
              <a:gd name="connsiteY9" fmla="*/ 10000 h 10000"/>
              <a:gd name="connsiteX10" fmla="*/ 5610 w 10000"/>
              <a:gd name="connsiteY10" fmla="*/ 9665 h 10000"/>
              <a:gd name="connsiteX11" fmla="*/ 5610 w 10000"/>
              <a:gd name="connsiteY11" fmla="*/ 335 h 10000"/>
              <a:gd name="connsiteX12" fmla="*/ 5671 w 10000"/>
              <a:gd name="connsiteY12" fmla="*/ 0 h 10000"/>
              <a:gd name="connsiteX13" fmla="*/ 7038 w 10000"/>
              <a:gd name="connsiteY13" fmla="*/ 0 h 10000"/>
              <a:gd name="connsiteX14" fmla="*/ 7101 w 10000"/>
              <a:gd name="connsiteY14" fmla="*/ 335 h 10000"/>
              <a:gd name="connsiteX15" fmla="*/ 7101 w 10000"/>
              <a:gd name="connsiteY15" fmla="*/ 8575 h 10000"/>
              <a:gd name="connsiteX16" fmla="*/ 7163 w 10000"/>
              <a:gd name="connsiteY16" fmla="*/ 8910 h 10000"/>
              <a:gd name="connsiteX17" fmla="*/ 9940 w 10000"/>
              <a:gd name="connsiteY17" fmla="*/ 8910 h 10000"/>
              <a:gd name="connsiteX18" fmla="*/ 10000 w 10000"/>
              <a:gd name="connsiteY18" fmla="*/ 8575 h 10000"/>
              <a:gd name="connsiteX0" fmla="*/ 0 w 9964"/>
              <a:gd name="connsiteY0" fmla="*/ 7882 h 10000"/>
              <a:gd name="connsiteX1" fmla="*/ 604 w 9964"/>
              <a:gd name="connsiteY1" fmla="*/ 7868 h 10000"/>
              <a:gd name="connsiteX2" fmla="*/ 666 w 9964"/>
              <a:gd name="connsiteY2" fmla="*/ 7533 h 10000"/>
              <a:gd name="connsiteX3" fmla="*/ 666 w 9964"/>
              <a:gd name="connsiteY3" fmla="*/ 1796 h 10000"/>
              <a:gd name="connsiteX4" fmla="*/ 725 w 9964"/>
              <a:gd name="connsiteY4" fmla="*/ 1461 h 10000"/>
              <a:gd name="connsiteX5" fmla="*/ 3486 w 9964"/>
              <a:gd name="connsiteY5" fmla="*/ 1461 h 10000"/>
              <a:gd name="connsiteX6" fmla="*/ 3546 w 9964"/>
              <a:gd name="connsiteY6" fmla="*/ 1796 h 10000"/>
              <a:gd name="connsiteX7" fmla="*/ 3546 w 9964"/>
              <a:gd name="connsiteY7" fmla="*/ 9665 h 10000"/>
              <a:gd name="connsiteX8" fmla="*/ 3608 w 9964"/>
              <a:gd name="connsiteY8" fmla="*/ 10000 h 10000"/>
              <a:gd name="connsiteX9" fmla="*/ 5513 w 9964"/>
              <a:gd name="connsiteY9" fmla="*/ 10000 h 10000"/>
              <a:gd name="connsiteX10" fmla="*/ 5574 w 9964"/>
              <a:gd name="connsiteY10" fmla="*/ 9665 h 10000"/>
              <a:gd name="connsiteX11" fmla="*/ 5574 w 9964"/>
              <a:gd name="connsiteY11" fmla="*/ 335 h 10000"/>
              <a:gd name="connsiteX12" fmla="*/ 5635 w 9964"/>
              <a:gd name="connsiteY12" fmla="*/ 0 h 10000"/>
              <a:gd name="connsiteX13" fmla="*/ 7002 w 9964"/>
              <a:gd name="connsiteY13" fmla="*/ 0 h 10000"/>
              <a:gd name="connsiteX14" fmla="*/ 7065 w 9964"/>
              <a:gd name="connsiteY14" fmla="*/ 335 h 10000"/>
              <a:gd name="connsiteX15" fmla="*/ 7065 w 9964"/>
              <a:gd name="connsiteY15" fmla="*/ 8575 h 10000"/>
              <a:gd name="connsiteX16" fmla="*/ 7127 w 9964"/>
              <a:gd name="connsiteY16" fmla="*/ 8910 h 10000"/>
              <a:gd name="connsiteX17" fmla="*/ 9904 w 9964"/>
              <a:gd name="connsiteY17" fmla="*/ 8910 h 10000"/>
              <a:gd name="connsiteX18" fmla="*/ 9964 w 9964"/>
              <a:gd name="connsiteY18" fmla="*/ 8575 h 10000"/>
              <a:gd name="connsiteX0" fmla="*/ 0 w 10018"/>
              <a:gd name="connsiteY0" fmla="*/ 7882 h 10000"/>
              <a:gd name="connsiteX1" fmla="*/ 624 w 10018"/>
              <a:gd name="connsiteY1" fmla="*/ 7868 h 10000"/>
              <a:gd name="connsiteX2" fmla="*/ 686 w 10018"/>
              <a:gd name="connsiteY2" fmla="*/ 7533 h 10000"/>
              <a:gd name="connsiteX3" fmla="*/ 686 w 10018"/>
              <a:gd name="connsiteY3" fmla="*/ 1796 h 10000"/>
              <a:gd name="connsiteX4" fmla="*/ 746 w 10018"/>
              <a:gd name="connsiteY4" fmla="*/ 1461 h 10000"/>
              <a:gd name="connsiteX5" fmla="*/ 3517 w 10018"/>
              <a:gd name="connsiteY5" fmla="*/ 1461 h 10000"/>
              <a:gd name="connsiteX6" fmla="*/ 3577 w 10018"/>
              <a:gd name="connsiteY6" fmla="*/ 1796 h 10000"/>
              <a:gd name="connsiteX7" fmla="*/ 3577 w 10018"/>
              <a:gd name="connsiteY7" fmla="*/ 9665 h 10000"/>
              <a:gd name="connsiteX8" fmla="*/ 3639 w 10018"/>
              <a:gd name="connsiteY8" fmla="*/ 10000 h 10000"/>
              <a:gd name="connsiteX9" fmla="*/ 5551 w 10018"/>
              <a:gd name="connsiteY9" fmla="*/ 10000 h 10000"/>
              <a:gd name="connsiteX10" fmla="*/ 5612 w 10018"/>
              <a:gd name="connsiteY10" fmla="*/ 9665 h 10000"/>
              <a:gd name="connsiteX11" fmla="*/ 5612 w 10018"/>
              <a:gd name="connsiteY11" fmla="*/ 335 h 10000"/>
              <a:gd name="connsiteX12" fmla="*/ 5673 w 10018"/>
              <a:gd name="connsiteY12" fmla="*/ 0 h 10000"/>
              <a:gd name="connsiteX13" fmla="*/ 7045 w 10018"/>
              <a:gd name="connsiteY13" fmla="*/ 0 h 10000"/>
              <a:gd name="connsiteX14" fmla="*/ 7109 w 10018"/>
              <a:gd name="connsiteY14" fmla="*/ 335 h 10000"/>
              <a:gd name="connsiteX15" fmla="*/ 7109 w 10018"/>
              <a:gd name="connsiteY15" fmla="*/ 8575 h 10000"/>
              <a:gd name="connsiteX16" fmla="*/ 7171 w 10018"/>
              <a:gd name="connsiteY16" fmla="*/ 8910 h 10000"/>
              <a:gd name="connsiteX17" fmla="*/ 9958 w 10018"/>
              <a:gd name="connsiteY17" fmla="*/ 8910 h 10000"/>
              <a:gd name="connsiteX18" fmla="*/ 10018 w 10018"/>
              <a:gd name="connsiteY18" fmla="*/ 8575 h 10000"/>
              <a:gd name="connsiteX0" fmla="*/ 0 w 10023"/>
              <a:gd name="connsiteY0" fmla="*/ 7857 h 10000"/>
              <a:gd name="connsiteX1" fmla="*/ 629 w 10023"/>
              <a:gd name="connsiteY1" fmla="*/ 7868 h 10000"/>
              <a:gd name="connsiteX2" fmla="*/ 691 w 10023"/>
              <a:gd name="connsiteY2" fmla="*/ 7533 h 10000"/>
              <a:gd name="connsiteX3" fmla="*/ 691 w 10023"/>
              <a:gd name="connsiteY3" fmla="*/ 1796 h 10000"/>
              <a:gd name="connsiteX4" fmla="*/ 751 w 10023"/>
              <a:gd name="connsiteY4" fmla="*/ 1461 h 10000"/>
              <a:gd name="connsiteX5" fmla="*/ 3522 w 10023"/>
              <a:gd name="connsiteY5" fmla="*/ 1461 h 10000"/>
              <a:gd name="connsiteX6" fmla="*/ 3582 w 10023"/>
              <a:gd name="connsiteY6" fmla="*/ 1796 h 10000"/>
              <a:gd name="connsiteX7" fmla="*/ 3582 w 10023"/>
              <a:gd name="connsiteY7" fmla="*/ 9665 h 10000"/>
              <a:gd name="connsiteX8" fmla="*/ 3644 w 10023"/>
              <a:gd name="connsiteY8" fmla="*/ 10000 h 10000"/>
              <a:gd name="connsiteX9" fmla="*/ 5556 w 10023"/>
              <a:gd name="connsiteY9" fmla="*/ 10000 h 10000"/>
              <a:gd name="connsiteX10" fmla="*/ 5617 w 10023"/>
              <a:gd name="connsiteY10" fmla="*/ 9665 h 10000"/>
              <a:gd name="connsiteX11" fmla="*/ 5617 w 10023"/>
              <a:gd name="connsiteY11" fmla="*/ 335 h 10000"/>
              <a:gd name="connsiteX12" fmla="*/ 5678 w 10023"/>
              <a:gd name="connsiteY12" fmla="*/ 0 h 10000"/>
              <a:gd name="connsiteX13" fmla="*/ 7050 w 10023"/>
              <a:gd name="connsiteY13" fmla="*/ 0 h 10000"/>
              <a:gd name="connsiteX14" fmla="*/ 7114 w 10023"/>
              <a:gd name="connsiteY14" fmla="*/ 335 h 10000"/>
              <a:gd name="connsiteX15" fmla="*/ 7114 w 10023"/>
              <a:gd name="connsiteY15" fmla="*/ 8575 h 10000"/>
              <a:gd name="connsiteX16" fmla="*/ 7176 w 10023"/>
              <a:gd name="connsiteY16" fmla="*/ 8910 h 10000"/>
              <a:gd name="connsiteX17" fmla="*/ 9963 w 10023"/>
              <a:gd name="connsiteY17" fmla="*/ 8910 h 10000"/>
              <a:gd name="connsiteX18" fmla="*/ 10023 w 10023"/>
              <a:gd name="connsiteY18" fmla="*/ 8575 h 10000"/>
              <a:gd name="connsiteX0" fmla="*/ 0 w 10023"/>
              <a:gd name="connsiteY0" fmla="*/ 7857 h 10000"/>
              <a:gd name="connsiteX1" fmla="*/ 629 w 10023"/>
              <a:gd name="connsiteY1" fmla="*/ 7868 h 10000"/>
              <a:gd name="connsiteX2" fmla="*/ 691 w 10023"/>
              <a:gd name="connsiteY2" fmla="*/ 7533 h 10000"/>
              <a:gd name="connsiteX3" fmla="*/ 691 w 10023"/>
              <a:gd name="connsiteY3" fmla="*/ 1796 h 10000"/>
              <a:gd name="connsiteX4" fmla="*/ 751 w 10023"/>
              <a:gd name="connsiteY4" fmla="*/ 1461 h 10000"/>
              <a:gd name="connsiteX5" fmla="*/ 3522 w 10023"/>
              <a:gd name="connsiteY5" fmla="*/ 1461 h 10000"/>
              <a:gd name="connsiteX6" fmla="*/ 3582 w 10023"/>
              <a:gd name="connsiteY6" fmla="*/ 1796 h 10000"/>
              <a:gd name="connsiteX7" fmla="*/ 3582 w 10023"/>
              <a:gd name="connsiteY7" fmla="*/ 9665 h 10000"/>
              <a:gd name="connsiteX8" fmla="*/ 3644 w 10023"/>
              <a:gd name="connsiteY8" fmla="*/ 10000 h 10000"/>
              <a:gd name="connsiteX9" fmla="*/ 5556 w 10023"/>
              <a:gd name="connsiteY9" fmla="*/ 10000 h 10000"/>
              <a:gd name="connsiteX10" fmla="*/ 5617 w 10023"/>
              <a:gd name="connsiteY10" fmla="*/ 9665 h 10000"/>
              <a:gd name="connsiteX11" fmla="*/ 5617 w 10023"/>
              <a:gd name="connsiteY11" fmla="*/ 335 h 10000"/>
              <a:gd name="connsiteX12" fmla="*/ 5678 w 10023"/>
              <a:gd name="connsiteY12" fmla="*/ 0 h 10000"/>
              <a:gd name="connsiteX13" fmla="*/ 7050 w 10023"/>
              <a:gd name="connsiteY13" fmla="*/ 0 h 10000"/>
              <a:gd name="connsiteX14" fmla="*/ 7114 w 10023"/>
              <a:gd name="connsiteY14" fmla="*/ 335 h 10000"/>
              <a:gd name="connsiteX15" fmla="*/ 7114 w 10023"/>
              <a:gd name="connsiteY15" fmla="*/ 8575 h 10000"/>
              <a:gd name="connsiteX16" fmla="*/ 7176 w 10023"/>
              <a:gd name="connsiteY16" fmla="*/ 8910 h 10000"/>
              <a:gd name="connsiteX17" fmla="*/ 10023 w 10023"/>
              <a:gd name="connsiteY17" fmla="*/ 8575 h 10000"/>
              <a:gd name="connsiteX0" fmla="*/ 0 w 8783"/>
              <a:gd name="connsiteY0" fmla="*/ 7857 h 10000"/>
              <a:gd name="connsiteX1" fmla="*/ 629 w 8783"/>
              <a:gd name="connsiteY1" fmla="*/ 7868 h 10000"/>
              <a:gd name="connsiteX2" fmla="*/ 691 w 8783"/>
              <a:gd name="connsiteY2" fmla="*/ 7533 h 10000"/>
              <a:gd name="connsiteX3" fmla="*/ 691 w 8783"/>
              <a:gd name="connsiteY3" fmla="*/ 1796 h 10000"/>
              <a:gd name="connsiteX4" fmla="*/ 751 w 8783"/>
              <a:gd name="connsiteY4" fmla="*/ 1461 h 10000"/>
              <a:gd name="connsiteX5" fmla="*/ 3522 w 8783"/>
              <a:gd name="connsiteY5" fmla="*/ 1461 h 10000"/>
              <a:gd name="connsiteX6" fmla="*/ 3582 w 8783"/>
              <a:gd name="connsiteY6" fmla="*/ 1796 h 10000"/>
              <a:gd name="connsiteX7" fmla="*/ 3582 w 8783"/>
              <a:gd name="connsiteY7" fmla="*/ 9665 h 10000"/>
              <a:gd name="connsiteX8" fmla="*/ 3644 w 8783"/>
              <a:gd name="connsiteY8" fmla="*/ 10000 h 10000"/>
              <a:gd name="connsiteX9" fmla="*/ 5556 w 8783"/>
              <a:gd name="connsiteY9" fmla="*/ 10000 h 10000"/>
              <a:gd name="connsiteX10" fmla="*/ 5617 w 8783"/>
              <a:gd name="connsiteY10" fmla="*/ 9665 h 10000"/>
              <a:gd name="connsiteX11" fmla="*/ 5617 w 8783"/>
              <a:gd name="connsiteY11" fmla="*/ 335 h 10000"/>
              <a:gd name="connsiteX12" fmla="*/ 5678 w 8783"/>
              <a:gd name="connsiteY12" fmla="*/ 0 h 10000"/>
              <a:gd name="connsiteX13" fmla="*/ 7050 w 8783"/>
              <a:gd name="connsiteY13" fmla="*/ 0 h 10000"/>
              <a:gd name="connsiteX14" fmla="*/ 7114 w 8783"/>
              <a:gd name="connsiteY14" fmla="*/ 335 h 10000"/>
              <a:gd name="connsiteX15" fmla="*/ 7114 w 8783"/>
              <a:gd name="connsiteY15" fmla="*/ 8575 h 10000"/>
              <a:gd name="connsiteX16" fmla="*/ 7176 w 8783"/>
              <a:gd name="connsiteY16" fmla="*/ 8910 h 10000"/>
              <a:gd name="connsiteX17" fmla="*/ 8783 w 8783"/>
              <a:gd name="connsiteY17" fmla="*/ 8893 h 10000"/>
              <a:gd name="connsiteX0" fmla="*/ 0 w 9997"/>
              <a:gd name="connsiteY0" fmla="*/ 7857 h 10000"/>
              <a:gd name="connsiteX1" fmla="*/ 716 w 9997"/>
              <a:gd name="connsiteY1" fmla="*/ 7868 h 10000"/>
              <a:gd name="connsiteX2" fmla="*/ 787 w 9997"/>
              <a:gd name="connsiteY2" fmla="*/ 7533 h 10000"/>
              <a:gd name="connsiteX3" fmla="*/ 787 w 9997"/>
              <a:gd name="connsiteY3" fmla="*/ 1796 h 10000"/>
              <a:gd name="connsiteX4" fmla="*/ 855 w 9997"/>
              <a:gd name="connsiteY4" fmla="*/ 1461 h 10000"/>
              <a:gd name="connsiteX5" fmla="*/ 4010 w 9997"/>
              <a:gd name="connsiteY5" fmla="*/ 1461 h 10000"/>
              <a:gd name="connsiteX6" fmla="*/ 4078 w 9997"/>
              <a:gd name="connsiteY6" fmla="*/ 1796 h 10000"/>
              <a:gd name="connsiteX7" fmla="*/ 4078 w 9997"/>
              <a:gd name="connsiteY7" fmla="*/ 9665 h 10000"/>
              <a:gd name="connsiteX8" fmla="*/ 4149 w 9997"/>
              <a:gd name="connsiteY8" fmla="*/ 10000 h 10000"/>
              <a:gd name="connsiteX9" fmla="*/ 6326 w 9997"/>
              <a:gd name="connsiteY9" fmla="*/ 10000 h 10000"/>
              <a:gd name="connsiteX10" fmla="*/ 6395 w 9997"/>
              <a:gd name="connsiteY10" fmla="*/ 9665 h 10000"/>
              <a:gd name="connsiteX11" fmla="*/ 6395 w 9997"/>
              <a:gd name="connsiteY11" fmla="*/ 335 h 10000"/>
              <a:gd name="connsiteX12" fmla="*/ 6465 w 9997"/>
              <a:gd name="connsiteY12" fmla="*/ 0 h 10000"/>
              <a:gd name="connsiteX13" fmla="*/ 8027 w 9997"/>
              <a:gd name="connsiteY13" fmla="*/ 0 h 10000"/>
              <a:gd name="connsiteX14" fmla="*/ 8100 w 9997"/>
              <a:gd name="connsiteY14" fmla="*/ 335 h 10000"/>
              <a:gd name="connsiteX15" fmla="*/ 8100 w 9997"/>
              <a:gd name="connsiteY15" fmla="*/ 8575 h 10000"/>
              <a:gd name="connsiteX16" fmla="*/ 8170 w 9997"/>
              <a:gd name="connsiteY16" fmla="*/ 8910 h 10000"/>
              <a:gd name="connsiteX17" fmla="*/ 9997 w 9997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35 h 10000"/>
              <a:gd name="connsiteX17" fmla="*/ 10000 w 10000"/>
              <a:gd name="connsiteY17" fmla="*/ 8927 h 10000"/>
              <a:gd name="connsiteX0" fmla="*/ 0 w 10008"/>
              <a:gd name="connsiteY0" fmla="*/ 7857 h 10000"/>
              <a:gd name="connsiteX1" fmla="*/ 726 w 10008"/>
              <a:gd name="connsiteY1" fmla="*/ 7855 h 10000"/>
              <a:gd name="connsiteX2" fmla="*/ 787 w 10008"/>
              <a:gd name="connsiteY2" fmla="*/ 7533 h 10000"/>
              <a:gd name="connsiteX3" fmla="*/ 787 w 10008"/>
              <a:gd name="connsiteY3" fmla="*/ 1796 h 10000"/>
              <a:gd name="connsiteX4" fmla="*/ 855 w 10008"/>
              <a:gd name="connsiteY4" fmla="*/ 1461 h 10000"/>
              <a:gd name="connsiteX5" fmla="*/ 4011 w 10008"/>
              <a:gd name="connsiteY5" fmla="*/ 1461 h 10000"/>
              <a:gd name="connsiteX6" fmla="*/ 4079 w 10008"/>
              <a:gd name="connsiteY6" fmla="*/ 1796 h 10000"/>
              <a:gd name="connsiteX7" fmla="*/ 4079 w 10008"/>
              <a:gd name="connsiteY7" fmla="*/ 9665 h 10000"/>
              <a:gd name="connsiteX8" fmla="*/ 4150 w 10008"/>
              <a:gd name="connsiteY8" fmla="*/ 10000 h 10000"/>
              <a:gd name="connsiteX9" fmla="*/ 6328 w 10008"/>
              <a:gd name="connsiteY9" fmla="*/ 10000 h 10000"/>
              <a:gd name="connsiteX10" fmla="*/ 6397 w 10008"/>
              <a:gd name="connsiteY10" fmla="*/ 9665 h 10000"/>
              <a:gd name="connsiteX11" fmla="*/ 6397 w 10008"/>
              <a:gd name="connsiteY11" fmla="*/ 335 h 10000"/>
              <a:gd name="connsiteX12" fmla="*/ 6467 w 10008"/>
              <a:gd name="connsiteY12" fmla="*/ 0 h 10000"/>
              <a:gd name="connsiteX13" fmla="*/ 8029 w 10008"/>
              <a:gd name="connsiteY13" fmla="*/ 0 h 10000"/>
              <a:gd name="connsiteX14" fmla="*/ 8102 w 10008"/>
              <a:gd name="connsiteY14" fmla="*/ 335 h 10000"/>
              <a:gd name="connsiteX15" fmla="*/ 8102 w 10008"/>
              <a:gd name="connsiteY15" fmla="*/ 8575 h 10000"/>
              <a:gd name="connsiteX16" fmla="*/ 8172 w 10008"/>
              <a:gd name="connsiteY16" fmla="*/ 8935 h 10000"/>
              <a:gd name="connsiteX17" fmla="*/ 10008 w 10008"/>
              <a:gd name="connsiteY17" fmla="*/ 8927 h 10000"/>
              <a:gd name="connsiteX0" fmla="*/ 0 w 10016"/>
              <a:gd name="connsiteY0" fmla="*/ 7857 h 10000"/>
              <a:gd name="connsiteX1" fmla="*/ 726 w 10016"/>
              <a:gd name="connsiteY1" fmla="*/ 7855 h 10000"/>
              <a:gd name="connsiteX2" fmla="*/ 787 w 10016"/>
              <a:gd name="connsiteY2" fmla="*/ 7533 h 10000"/>
              <a:gd name="connsiteX3" fmla="*/ 787 w 10016"/>
              <a:gd name="connsiteY3" fmla="*/ 1796 h 10000"/>
              <a:gd name="connsiteX4" fmla="*/ 855 w 10016"/>
              <a:gd name="connsiteY4" fmla="*/ 1461 h 10000"/>
              <a:gd name="connsiteX5" fmla="*/ 4011 w 10016"/>
              <a:gd name="connsiteY5" fmla="*/ 1461 h 10000"/>
              <a:gd name="connsiteX6" fmla="*/ 4079 w 10016"/>
              <a:gd name="connsiteY6" fmla="*/ 1796 h 10000"/>
              <a:gd name="connsiteX7" fmla="*/ 4079 w 10016"/>
              <a:gd name="connsiteY7" fmla="*/ 9665 h 10000"/>
              <a:gd name="connsiteX8" fmla="*/ 4150 w 10016"/>
              <a:gd name="connsiteY8" fmla="*/ 10000 h 10000"/>
              <a:gd name="connsiteX9" fmla="*/ 6328 w 10016"/>
              <a:gd name="connsiteY9" fmla="*/ 10000 h 10000"/>
              <a:gd name="connsiteX10" fmla="*/ 6397 w 10016"/>
              <a:gd name="connsiteY10" fmla="*/ 9665 h 10000"/>
              <a:gd name="connsiteX11" fmla="*/ 6397 w 10016"/>
              <a:gd name="connsiteY11" fmla="*/ 335 h 10000"/>
              <a:gd name="connsiteX12" fmla="*/ 6467 w 10016"/>
              <a:gd name="connsiteY12" fmla="*/ 0 h 10000"/>
              <a:gd name="connsiteX13" fmla="*/ 8029 w 10016"/>
              <a:gd name="connsiteY13" fmla="*/ 0 h 10000"/>
              <a:gd name="connsiteX14" fmla="*/ 8102 w 10016"/>
              <a:gd name="connsiteY14" fmla="*/ 335 h 10000"/>
              <a:gd name="connsiteX15" fmla="*/ 8102 w 10016"/>
              <a:gd name="connsiteY15" fmla="*/ 8575 h 10000"/>
              <a:gd name="connsiteX16" fmla="*/ 8172 w 10016"/>
              <a:gd name="connsiteY16" fmla="*/ 8935 h 10000"/>
              <a:gd name="connsiteX17" fmla="*/ 10016 w 10016"/>
              <a:gd name="connsiteY17" fmla="*/ 8940 h 10000"/>
              <a:gd name="connsiteX0" fmla="*/ 0 w 10016"/>
              <a:gd name="connsiteY0" fmla="*/ 7857 h 10000"/>
              <a:gd name="connsiteX1" fmla="*/ 726 w 10016"/>
              <a:gd name="connsiteY1" fmla="*/ 7855 h 10000"/>
              <a:gd name="connsiteX2" fmla="*/ 787 w 10016"/>
              <a:gd name="connsiteY2" fmla="*/ 7533 h 10000"/>
              <a:gd name="connsiteX3" fmla="*/ 787 w 10016"/>
              <a:gd name="connsiteY3" fmla="*/ 1796 h 10000"/>
              <a:gd name="connsiteX4" fmla="*/ 855 w 10016"/>
              <a:gd name="connsiteY4" fmla="*/ 1461 h 10000"/>
              <a:gd name="connsiteX5" fmla="*/ 4011 w 10016"/>
              <a:gd name="connsiteY5" fmla="*/ 1461 h 10000"/>
              <a:gd name="connsiteX6" fmla="*/ 4079 w 10016"/>
              <a:gd name="connsiteY6" fmla="*/ 1796 h 10000"/>
              <a:gd name="connsiteX7" fmla="*/ 4079 w 10016"/>
              <a:gd name="connsiteY7" fmla="*/ 9665 h 10000"/>
              <a:gd name="connsiteX8" fmla="*/ 4150 w 10016"/>
              <a:gd name="connsiteY8" fmla="*/ 10000 h 10000"/>
              <a:gd name="connsiteX9" fmla="*/ 6328 w 10016"/>
              <a:gd name="connsiteY9" fmla="*/ 10000 h 10000"/>
              <a:gd name="connsiteX10" fmla="*/ 6397 w 10016"/>
              <a:gd name="connsiteY10" fmla="*/ 9665 h 10000"/>
              <a:gd name="connsiteX11" fmla="*/ 6397 w 10016"/>
              <a:gd name="connsiteY11" fmla="*/ 335 h 10000"/>
              <a:gd name="connsiteX12" fmla="*/ 6467 w 10016"/>
              <a:gd name="connsiteY12" fmla="*/ 0 h 10000"/>
              <a:gd name="connsiteX13" fmla="*/ 8029 w 10016"/>
              <a:gd name="connsiteY13" fmla="*/ 0 h 10000"/>
              <a:gd name="connsiteX14" fmla="*/ 8102 w 10016"/>
              <a:gd name="connsiteY14" fmla="*/ 335 h 10000"/>
              <a:gd name="connsiteX15" fmla="*/ 8102 w 10016"/>
              <a:gd name="connsiteY15" fmla="*/ 8575 h 10000"/>
              <a:gd name="connsiteX16" fmla="*/ 8172 w 10016"/>
              <a:gd name="connsiteY16" fmla="*/ 8935 h 10000"/>
              <a:gd name="connsiteX17" fmla="*/ 10016 w 10016"/>
              <a:gd name="connsiteY17" fmla="*/ 8927 h 10000"/>
              <a:gd name="connsiteX0" fmla="*/ 0 w 10050"/>
              <a:gd name="connsiteY0" fmla="*/ 7857 h 10000"/>
              <a:gd name="connsiteX1" fmla="*/ 726 w 10050"/>
              <a:gd name="connsiteY1" fmla="*/ 7855 h 10000"/>
              <a:gd name="connsiteX2" fmla="*/ 787 w 10050"/>
              <a:gd name="connsiteY2" fmla="*/ 7533 h 10000"/>
              <a:gd name="connsiteX3" fmla="*/ 787 w 10050"/>
              <a:gd name="connsiteY3" fmla="*/ 1796 h 10000"/>
              <a:gd name="connsiteX4" fmla="*/ 855 w 10050"/>
              <a:gd name="connsiteY4" fmla="*/ 1461 h 10000"/>
              <a:gd name="connsiteX5" fmla="*/ 4011 w 10050"/>
              <a:gd name="connsiteY5" fmla="*/ 1461 h 10000"/>
              <a:gd name="connsiteX6" fmla="*/ 4079 w 10050"/>
              <a:gd name="connsiteY6" fmla="*/ 1796 h 10000"/>
              <a:gd name="connsiteX7" fmla="*/ 4079 w 10050"/>
              <a:gd name="connsiteY7" fmla="*/ 9665 h 10000"/>
              <a:gd name="connsiteX8" fmla="*/ 4150 w 10050"/>
              <a:gd name="connsiteY8" fmla="*/ 10000 h 10000"/>
              <a:gd name="connsiteX9" fmla="*/ 6328 w 10050"/>
              <a:gd name="connsiteY9" fmla="*/ 10000 h 10000"/>
              <a:gd name="connsiteX10" fmla="*/ 6397 w 10050"/>
              <a:gd name="connsiteY10" fmla="*/ 9665 h 10000"/>
              <a:gd name="connsiteX11" fmla="*/ 6397 w 10050"/>
              <a:gd name="connsiteY11" fmla="*/ 335 h 10000"/>
              <a:gd name="connsiteX12" fmla="*/ 6467 w 10050"/>
              <a:gd name="connsiteY12" fmla="*/ 0 h 10000"/>
              <a:gd name="connsiteX13" fmla="*/ 8029 w 10050"/>
              <a:gd name="connsiteY13" fmla="*/ 0 h 10000"/>
              <a:gd name="connsiteX14" fmla="*/ 8102 w 10050"/>
              <a:gd name="connsiteY14" fmla="*/ 335 h 10000"/>
              <a:gd name="connsiteX15" fmla="*/ 8102 w 10050"/>
              <a:gd name="connsiteY15" fmla="*/ 8575 h 10000"/>
              <a:gd name="connsiteX16" fmla="*/ 8172 w 10050"/>
              <a:gd name="connsiteY16" fmla="*/ 8935 h 10000"/>
              <a:gd name="connsiteX17" fmla="*/ 10050 w 10050"/>
              <a:gd name="connsiteY17" fmla="*/ 8927 h 10000"/>
              <a:gd name="connsiteX0" fmla="*/ 0 w 10037"/>
              <a:gd name="connsiteY0" fmla="*/ 7857 h 10000"/>
              <a:gd name="connsiteX1" fmla="*/ 726 w 10037"/>
              <a:gd name="connsiteY1" fmla="*/ 7855 h 10000"/>
              <a:gd name="connsiteX2" fmla="*/ 787 w 10037"/>
              <a:gd name="connsiteY2" fmla="*/ 7533 h 10000"/>
              <a:gd name="connsiteX3" fmla="*/ 787 w 10037"/>
              <a:gd name="connsiteY3" fmla="*/ 1796 h 10000"/>
              <a:gd name="connsiteX4" fmla="*/ 855 w 10037"/>
              <a:gd name="connsiteY4" fmla="*/ 1461 h 10000"/>
              <a:gd name="connsiteX5" fmla="*/ 4011 w 10037"/>
              <a:gd name="connsiteY5" fmla="*/ 1461 h 10000"/>
              <a:gd name="connsiteX6" fmla="*/ 4079 w 10037"/>
              <a:gd name="connsiteY6" fmla="*/ 1796 h 10000"/>
              <a:gd name="connsiteX7" fmla="*/ 4079 w 10037"/>
              <a:gd name="connsiteY7" fmla="*/ 9665 h 10000"/>
              <a:gd name="connsiteX8" fmla="*/ 4150 w 10037"/>
              <a:gd name="connsiteY8" fmla="*/ 10000 h 10000"/>
              <a:gd name="connsiteX9" fmla="*/ 6328 w 10037"/>
              <a:gd name="connsiteY9" fmla="*/ 10000 h 10000"/>
              <a:gd name="connsiteX10" fmla="*/ 6397 w 10037"/>
              <a:gd name="connsiteY10" fmla="*/ 9665 h 10000"/>
              <a:gd name="connsiteX11" fmla="*/ 6397 w 10037"/>
              <a:gd name="connsiteY11" fmla="*/ 335 h 10000"/>
              <a:gd name="connsiteX12" fmla="*/ 6467 w 10037"/>
              <a:gd name="connsiteY12" fmla="*/ 0 h 10000"/>
              <a:gd name="connsiteX13" fmla="*/ 8029 w 10037"/>
              <a:gd name="connsiteY13" fmla="*/ 0 h 10000"/>
              <a:gd name="connsiteX14" fmla="*/ 8102 w 10037"/>
              <a:gd name="connsiteY14" fmla="*/ 335 h 10000"/>
              <a:gd name="connsiteX15" fmla="*/ 8102 w 10037"/>
              <a:gd name="connsiteY15" fmla="*/ 8575 h 10000"/>
              <a:gd name="connsiteX16" fmla="*/ 8172 w 10037"/>
              <a:gd name="connsiteY16" fmla="*/ 8935 h 10000"/>
              <a:gd name="connsiteX17" fmla="*/ 10037 w 10037"/>
              <a:gd name="connsiteY17" fmla="*/ 8940 h 10000"/>
              <a:gd name="connsiteX0" fmla="*/ 0 w 10037"/>
              <a:gd name="connsiteY0" fmla="*/ 7857 h 10000"/>
              <a:gd name="connsiteX1" fmla="*/ 726 w 10037"/>
              <a:gd name="connsiteY1" fmla="*/ 7855 h 10000"/>
              <a:gd name="connsiteX2" fmla="*/ 787 w 10037"/>
              <a:gd name="connsiteY2" fmla="*/ 7533 h 10000"/>
              <a:gd name="connsiteX3" fmla="*/ 787 w 10037"/>
              <a:gd name="connsiteY3" fmla="*/ 1796 h 10000"/>
              <a:gd name="connsiteX4" fmla="*/ 855 w 10037"/>
              <a:gd name="connsiteY4" fmla="*/ 1461 h 10000"/>
              <a:gd name="connsiteX5" fmla="*/ 4011 w 10037"/>
              <a:gd name="connsiteY5" fmla="*/ 1461 h 10000"/>
              <a:gd name="connsiteX6" fmla="*/ 4079 w 10037"/>
              <a:gd name="connsiteY6" fmla="*/ 1796 h 10000"/>
              <a:gd name="connsiteX7" fmla="*/ 4079 w 10037"/>
              <a:gd name="connsiteY7" fmla="*/ 9665 h 10000"/>
              <a:gd name="connsiteX8" fmla="*/ 4150 w 10037"/>
              <a:gd name="connsiteY8" fmla="*/ 10000 h 10000"/>
              <a:gd name="connsiteX9" fmla="*/ 6328 w 10037"/>
              <a:gd name="connsiteY9" fmla="*/ 10000 h 10000"/>
              <a:gd name="connsiteX10" fmla="*/ 6397 w 10037"/>
              <a:gd name="connsiteY10" fmla="*/ 9665 h 10000"/>
              <a:gd name="connsiteX11" fmla="*/ 6397 w 10037"/>
              <a:gd name="connsiteY11" fmla="*/ 335 h 10000"/>
              <a:gd name="connsiteX12" fmla="*/ 6467 w 10037"/>
              <a:gd name="connsiteY12" fmla="*/ 0 h 10000"/>
              <a:gd name="connsiteX13" fmla="*/ 8029 w 10037"/>
              <a:gd name="connsiteY13" fmla="*/ 0 h 10000"/>
              <a:gd name="connsiteX14" fmla="*/ 8102 w 10037"/>
              <a:gd name="connsiteY14" fmla="*/ 335 h 10000"/>
              <a:gd name="connsiteX15" fmla="*/ 8102 w 10037"/>
              <a:gd name="connsiteY15" fmla="*/ 8575 h 10000"/>
              <a:gd name="connsiteX16" fmla="*/ 8172 w 10037"/>
              <a:gd name="connsiteY16" fmla="*/ 8935 h 10000"/>
              <a:gd name="connsiteX17" fmla="*/ 10037 w 10037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66 h 10000"/>
              <a:gd name="connsiteX0" fmla="*/ 0 w 9995"/>
              <a:gd name="connsiteY0" fmla="*/ 7857 h 10000"/>
              <a:gd name="connsiteX1" fmla="*/ 726 w 9995"/>
              <a:gd name="connsiteY1" fmla="*/ 7855 h 10000"/>
              <a:gd name="connsiteX2" fmla="*/ 787 w 9995"/>
              <a:gd name="connsiteY2" fmla="*/ 7533 h 10000"/>
              <a:gd name="connsiteX3" fmla="*/ 787 w 9995"/>
              <a:gd name="connsiteY3" fmla="*/ 1796 h 10000"/>
              <a:gd name="connsiteX4" fmla="*/ 855 w 9995"/>
              <a:gd name="connsiteY4" fmla="*/ 1461 h 10000"/>
              <a:gd name="connsiteX5" fmla="*/ 4011 w 9995"/>
              <a:gd name="connsiteY5" fmla="*/ 1461 h 10000"/>
              <a:gd name="connsiteX6" fmla="*/ 4079 w 9995"/>
              <a:gd name="connsiteY6" fmla="*/ 1796 h 10000"/>
              <a:gd name="connsiteX7" fmla="*/ 4079 w 9995"/>
              <a:gd name="connsiteY7" fmla="*/ 9665 h 10000"/>
              <a:gd name="connsiteX8" fmla="*/ 4150 w 9995"/>
              <a:gd name="connsiteY8" fmla="*/ 10000 h 10000"/>
              <a:gd name="connsiteX9" fmla="*/ 6328 w 9995"/>
              <a:gd name="connsiteY9" fmla="*/ 10000 h 10000"/>
              <a:gd name="connsiteX10" fmla="*/ 6397 w 9995"/>
              <a:gd name="connsiteY10" fmla="*/ 9665 h 10000"/>
              <a:gd name="connsiteX11" fmla="*/ 6397 w 9995"/>
              <a:gd name="connsiteY11" fmla="*/ 335 h 10000"/>
              <a:gd name="connsiteX12" fmla="*/ 6467 w 9995"/>
              <a:gd name="connsiteY12" fmla="*/ 0 h 10000"/>
              <a:gd name="connsiteX13" fmla="*/ 8029 w 9995"/>
              <a:gd name="connsiteY13" fmla="*/ 0 h 10000"/>
              <a:gd name="connsiteX14" fmla="*/ 8102 w 9995"/>
              <a:gd name="connsiteY14" fmla="*/ 335 h 10000"/>
              <a:gd name="connsiteX15" fmla="*/ 8102 w 9995"/>
              <a:gd name="connsiteY15" fmla="*/ 8575 h 10000"/>
              <a:gd name="connsiteX16" fmla="*/ 8172 w 9995"/>
              <a:gd name="connsiteY16" fmla="*/ 8935 h 10000"/>
              <a:gd name="connsiteX17" fmla="*/ 9995 w 9995"/>
              <a:gd name="connsiteY17" fmla="*/ 8916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15"/>
              <a:gd name="connsiteY0" fmla="*/ 7857 h 10000"/>
              <a:gd name="connsiteX1" fmla="*/ 726 w 10015"/>
              <a:gd name="connsiteY1" fmla="*/ 7855 h 10000"/>
              <a:gd name="connsiteX2" fmla="*/ 787 w 10015"/>
              <a:gd name="connsiteY2" fmla="*/ 7533 h 10000"/>
              <a:gd name="connsiteX3" fmla="*/ 787 w 10015"/>
              <a:gd name="connsiteY3" fmla="*/ 1796 h 10000"/>
              <a:gd name="connsiteX4" fmla="*/ 855 w 10015"/>
              <a:gd name="connsiteY4" fmla="*/ 1461 h 10000"/>
              <a:gd name="connsiteX5" fmla="*/ 4013 w 10015"/>
              <a:gd name="connsiteY5" fmla="*/ 1461 h 10000"/>
              <a:gd name="connsiteX6" fmla="*/ 4081 w 10015"/>
              <a:gd name="connsiteY6" fmla="*/ 1796 h 10000"/>
              <a:gd name="connsiteX7" fmla="*/ 4081 w 10015"/>
              <a:gd name="connsiteY7" fmla="*/ 9665 h 10000"/>
              <a:gd name="connsiteX8" fmla="*/ 4152 w 10015"/>
              <a:gd name="connsiteY8" fmla="*/ 10000 h 10000"/>
              <a:gd name="connsiteX9" fmla="*/ 6331 w 10015"/>
              <a:gd name="connsiteY9" fmla="*/ 10000 h 10000"/>
              <a:gd name="connsiteX10" fmla="*/ 6400 w 10015"/>
              <a:gd name="connsiteY10" fmla="*/ 9665 h 10000"/>
              <a:gd name="connsiteX11" fmla="*/ 6400 w 10015"/>
              <a:gd name="connsiteY11" fmla="*/ 335 h 10000"/>
              <a:gd name="connsiteX12" fmla="*/ 6470 w 10015"/>
              <a:gd name="connsiteY12" fmla="*/ 0 h 10000"/>
              <a:gd name="connsiteX13" fmla="*/ 8033 w 10015"/>
              <a:gd name="connsiteY13" fmla="*/ 0 h 10000"/>
              <a:gd name="connsiteX14" fmla="*/ 8106 w 10015"/>
              <a:gd name="connsiteY14" fmla="*/ 335 h 10000"/>
              <a:gd name="connsiteX15" fmla="*/ 8106 w 10015"/>
              <a:gd name="connsiteY15" fmla="*/ 8575 h 10000"/>
              <a:gd name="connsiteX16" fmla="*/ 8176 w 10015"/>
              <a:gd name="connsiteY16" fmla="*/ 8935 h 10000"/>
              <a:gd name="connsiteX17" fmla="*/ 10015 w 10015"/>
              <a:gd name="connsiteY17" fmla="*/ 894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015" h="10000">
                <a:moveTo>
                  <a:pt x="0" y="7857"/>
                </a:moveTo>
                <a:cubicBezTo>
                  <a:pt x="34" y="7853"/>
                  <a:pt x="360" y="7855"/>
                  <a:pt x="726" y="7855"/>
                </a:cubicBezTo>
                <a:cubicBezTo>
                  <a:pt x="766" y="7855"/>
                  <a:pt x="787" y="7713"/>
                  <a:pt x="787" y="7533"/>
                </a:cubicBezTo>
                <a:lnTo>
                  <a:pt x="787" y="1796"/>
                </a:lnTo>
                <a:cubicBezTo>
                  <a:pt x="787" y="1605"/>
                  <a:pt x="815" y="1461"/>
                  <a:pt x="855" y="1461"/>
                </a:cubicBezTo>
                <a:lnTo>
                  <a:pt x="4013" y="1461"/>
                </a:lnTo>
                <a:cubicBezTo>
                  <a:pt x="4049" y="1461"/>
                  <a:pt x="4081" y="1605"/>
                  <a:pt x="4081" y="1796"/>
                </a:cubicBezTo>
                <a:lnTo>
                  <a:pt x="4081" y="9665"/>
                </a:lnTo>
                <a:cubicBezTo>
                  <a:pt x="4081" y="9844"/>
                  <a:pt x="4112" y="10000"/>
                  <a:pt x="4152" y="10000"/>
                </a:cubicBezTo>
                <a:lnTo>
                  <a:pt x="6331" y="10000"/>
                </a:lnTo>
                <a:cubicBezTo>
                  <a:pt x="6371" y="10000"/>
                  <a:pt x="6400" y="9844"/>
                  <a:pt x="6400" y="9665"/>
                </a:cubicBezTo>
                <a:lnTo>
                  <a:pt x="6400" y="335"/>
                </a:lnTo>
                <a:cubicBezTo>
                  <a:pt x="6400" y="156"/>
                  <a:pt x="6432" y="0"/>
                  <a:pt x="6470" y="0"/>
                </a:cubicBezTo>
                <a:lnTo>
                  <a:pt x="8033" y="0"/>
                </a:lnTo>
                <a:cubicBezTo>
                  <a:pt x="8075" y="0"/>
                  <a:pt x="8106" y="156"/>
                  <a:pt x="8106" y="335"/>
                </a:cubicBezTo>
                <a:lnTo>
                  <a:pt x="8106" y="8575"/>
                </a:lnTo>
                <a:cubicBezTo>
                  <a:pt x="8106" y="8754"/>
                  <a:pt x="8138" y="8935"/>
                  <a:pt x="8176" y="8935"/>
                </a:cubicBezTo>
                <a:cubicBezTo>
                  <a:pt x="8276" y="8937"/>
                  <a:pt x="9405" y="8939"/>
                  <a:pt x="10015" y="8941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gray">
          <a:xfrm>
            <a:off x="3" y="4482313"/>
            <a:ext cx="9143997" cy="1084634"/>
          </a:xfrm>
          <a:custGeom>
            <a:avLst/>
            <a:gdLst>
              <a:gd name="T0" fmla="*/ 0 w 8479"/>
              <a:gd name="T1" fmla="*/ 130 h 583"/>
              <a:gd name="T2" fmla="*/ 419 w 8479"/>
              <a:gd name="T3" fmla="*/ 130 h 583"/>
              <a:gd name="T4" fmla="*/ 447 w 8479"/>
              <a:gd name="T5" fmla="*/ 158 h 583"/>
              <a:gd name="T6" fmla="*/ 447 w 8479"/>
              <a:gd name="T7" fmla="*/ 458 h 583"/>
              <a:gd name="T8" fmla="*/ 475 w 8479"/>
              <a:gd name="T9" fmla="*/ 486 h 583"/>
              <a:gd name="T10" fmla="*/ 1724 w 8479"/>
              <a:gd name="T11" fmla="*/ 486 h 583"/>
              <a:gd name="T12" fmla="*/ 1752 w 8479"/>
              <a:gd name="T13" fmla="*/ 458 h 583"/>
              <a:gd name="T14" fmla="*/ 1752 w 8479"/>
              <a:gd name="T15" fmla="*/ 36 h 583"/>
              <a:gd name="T16" fmla="*/ 1780 w 8479"/>
              <a:gd name="T17" fmla="*/ 8 h 583"/>
              <a:gd name="T18" fmla="*/ 2675 w 8479"/>
              <a:gd name="T19" fmla="*/ 8 h 583"/>
              <a:gd name="T20" fmla="*/ 2703 w 8479"/>
              <a:gd name="T21" fmla="*/ 36 h 583"/>
              <a:gd name="T22" fmla="*/ 2703 w 8479"/>
              <a:gd name="T23" fmla="*/ 458 h 583"/>
              <a:gd name="T24" fmla="*/ 2731 w 8479"/>
              <a:gd name="T25" fmla="*/ 486 h 583"/>
              <a:gd name="T26" fmla="*/ 4228 w 8479"/>
              <a:gd name="T27" fmla="*/ 486 h 583"/>
              <a:gd name="T28" fmla="*/ 4256 w 8479"/>
              <a:gd name="T29" fmla="*/ 458 h 583"/>
              <a:gd name="T30" fmla="*/ 4256 w 8479"/>
              <a:gd name="T31" fmla="*/ 214 h 583"/>
              <a:gd name="T32" fmla="*/ 4284 w 8479"/>
              <a:gd name="T33" fmla="*/ 186 h 583"/>
              <a:gd name="T34" fmla="*/ 5867 w 8479"/>
              <a:gd name="T35" fmla="*/ 186 h 583"/>
              <a:gd name="T36" fmla="*/ 5895 w 8479"/>
              <a:gd name="T37" fmla="*/ 214 h 583"/>
              <a:gd name="T38" fmla="*/ 5895 w 8479"/>
              <a:gd name="T39" fmla="*/ 309 h 583"/>
              <a:gd name="T40" fmla="*/ 5923 w 8479"/>
              <a:gd name="T41" fmla="*/ 337 h 583"/>
              <a:gd name="T42" fmla="*/ 6495 w 8479"/>
              <a:gd name="T43" fmla="*/ 337 h 583"/>
              <a:gd name="T44" fmla="*/ 6523 w 8479"/>
              <a:gd name="T45" fmla="*/ 309 h 583"/>
              <a:gd name="T46" fmla="*/ 6523 w 8479"/>
              <a:gd name="T47" fmla="*/ 28 h 583"/>
              <a:gd name="T48" fmla="*/ 6551 w 8479"/>
              <a:gd name="T49" fmla="*/ 0 h 583"/>
              <a:gd name="T50" fmla="*/ 7543 w 8479"/>
              <a:gd name="T51" fmla="*/ 0 h 583"/>
              <a:gd name="T52" fmla="*/ 7571 w 8479"/>
              <a:gd name="T53" fmla="*/ 28 h 583"/>
              <a:gd name="T54" fmla="*/ 7571 w 8479"/>
              <a:gd name="T55" fmla="*/ 555 h 583"/>
              <a:gd name="T56" fmla="*/ 7599 w 8479"/>
              <a:gd name="T57" fmla="*/ 583 h 583"/>
              <a:gd name="T58" fmla="*/ 8479 w 8479"/>
              <a:gd name="T59" fmla="*/ 583 h 583"/>
              <a:gd name="connsiteX0" fmla="*/ 0 w 9506"/>
              <a:gd name="connsiteY0" fmla="*/ 2230 h 10000"/>
              <a:gd name="connsiteX1" fmla="*/ 33 w 9506"/>
              <a:gd name="connsiteY1" fmla="*/ 2710 h 10000"/>
              <a:gd name="connsiteX2" fmla="*/ 33 w 9506"/>
              <a:gd name="connsiteY2" fmla="*/ 7856 h 10000"/>
              <a:gd name="connsiteX3" fmla="*/ 66 w 9506"/>
              <a:gd name="connsiteY3" fmla="*/ 8336 h 10000"/>
              <a:gd name="connsiteX4" fmla="*/ 1539 w 9506"/>
              <a:gd name="connsiteY4" fmla="*/ 8336 h 10000"/>
              <a:gd name="connsiteX5" fmla="*/ 1572 w 9506"/>
              <a:gd name="connsiteY5" fmla="*/ 7856 h 10000"/>
              <a:gd name="connsiteX6" fmla="*/ 1572 w 9506"/>
              <a:gd name="connsiteY6" fmla="*/ 617 h 10000"/>
              <a:gd name="connsiteX7" fmla="*/ 1605 w 9506"/>
              <a:gd name="connsiteY7" fmla="*/ 137 h 10000"/>
              <a:gd name="connsiteX8" fmla="*/ 2661 w 9506"/>
              <a:gd name="connsiteY8" fmla="*/ 137 h 10000"/>
              <a:gd name="connsiteX9" fmla="*/ 2694 w 9506"/>
              <a:gd name="connsiteY9" fmla="*/ 617 h 10000"/>
              <a:gd name="connsiteX10" fmla="*/ 2694 w 9506"/>
              <a:gd name="connsiteY10" fmla="*/ 7856 h 10000"/>
              <a:gd name="connsiteX11" fmla="*/ 2727 w 9506"/>
              <a:gd name="connsiteY11" fmla="*/ 8336 h 10000"/>
              <a:gd name="connsiteX12" fmla="*/ 4492 w 9506"/>
              <a:gd name="connsiteY12" fmla="*/ 8336 h 10000"/>
              <a:gd name="connsiteX13" fmla="*/ 4525 w 9506"/>
              <a:gd name="connsiteY13" fmla="*/ 7856 h 10000"/>
              <a:gd name="connsiteX14" fmla="*/ 4525 w 9506"/>
              <a:gd name="connsiteY14" fmla="*/ 3671 h 10000"/>
              <a:gd name="connsiteX15" fmla="*/ 4558 w 9506"/>
              <a:gd name="connsiteY15" fmla="*/ 3190 h 10000"/>
              <a:gd name="connsiteX16" fmla="*/ 6425 w 9506"/>
              <a:gd name="connsiteY16" fmla="*/ 3190 h 10000"/>
              <a:gd name="connsiteX17" fmla="*/ 6458 w 9506"/>
              <a:gd name="connsiteY17" fmla="*/ 3671 h 10000"/>
              <a:gd name="connsiteX18" fmla="*/ 6458 w 9506"/>
              <a:gd name="connsiteY18" fmla="*/ 5300 h 10000"/>
              <a:gd name="connsiteX19" fmla="*/ 6491 w 9506"/>
              <a:gd name="connsiteY19" fmla="*/ 5780 h 10000"/>
              <a:gd name="connsiteX20" fmla="*/ 7166 w 9506"/>
              <a:gd name="connsiteY20" fmla="*/ 5780 h 10000"/>
              <a:gd name="connsiteX21" fmla="*/ 7199 w 9506"/>
              <a:gd name="connsiteY21" fmla="*/ 5300 h 10000"/>
              <a:gd name="connsiteX22" fmla="*/ 7199 w 9506"/>
              <a:gd name="connsiteY22" fmla="*/ 480 h 10000"/>
              <a:gd name="connsiteX23" fmla="*/ 7232 w 9506"/>
              <a:gd name="connsiteY23" fmla="*/ 0 h 10000"/>
              <a:gd name="connsiteX24" fmla="*/ 8402 w 9506"/>
              <a:gd name="connsiteY24" fmla="*/ 0 h 10000"/>
              <a:gd name="connsiteX25" fmla="*/ 8435 w 9506"/>
              <a:gd name="connsiteY25" fmla="*/ 480 h 10000"/>
              <a:gd name="connsiteX26" fmla="*/ 8435 w 9506"/>
              <a:gd name="connsiteY26" fmla="*/ 9520 h 10000"/>
              <a:gd name="connsiteX27" fmla="*/ 8468 w 9506"/>
              <a:gd name="connsiteY27" fmla="*/ 10000 h 10000"/>
              <a:gd name="connsiteX28" fmla="*/ 9506 w 9506"/>
              <a:gd name="connsiteY28" fmla="*/ 10000 h 10000"/>
              <a:gd name="connsiteX0" fmla="*/ 0 w 9965"/>
              <a:gd name="connsiteY0" fmla="*/ 2710 h 10000"/>
              <a:gd name="connsiteX1" fmla="*/ 0 w 9965"/>
              <a:gd name="connsiteY1" fmla="*/ 7856 h 10000"/>
              <a:gd name="connsiteX2" fmla="*/ 34 w 9965"/>
              <a:gd name="connsiteY2" fmla="*/ 8336 h 10000"/>
              <a:gd name="connsiteX3" fmla="*/ 1584 w 9965"/>
              <a:gd name="connsiteY3" fmla="*/ 8336 h 10000"/>
              <a:gd name="connsiteX4" fmla="*/ 1619 w 9965"/>
              <a:gd name="connsiteY4" fmla="*/ 7856 h 10000"/>
              <a:gd name="connsiteX5" fmla="*/ 1619 w 9965"/>
              <a:gd name="connsiteY5" fmla="*/ 617 h 10000"/>
              <a:gd name="connsiteX6" fmla="*/ 1653 w 9965"/>
              <a:gd name="connsiteY6" fmla="*/ 137 h 10000"/>
              <a:gd name="connsiteX7" fmla="*/ 2764 w 9965"/>
              <a:gd name="connsiteY7" fmla="*/ 137 h 10000"/>
              <a:gd name="connsiteX8" fmla="*/ 2799 w 9965"/>
              <a:gd name="connsiteY8" fmla="*/ 617 h 10000"/>
              <a:gd name="connsiteX9" fmla="*/ 2799 w 9965"/>
              <a:gd name="connsiteY9" fmla="*/ 7856 h 10000"/>
              <a:gd name="connsiteX10" fmla="*/ 2834 w 9965"/>
              <a:gd name="connsiteY10" fmla="*/ 8336 h 10000"/>
              <a:gd name="connsiteX11" fmla="*/ 4690 w 9965"/>
              <a:gd name="connsiteY11" fmla="*/ 8336 h 10000"/>
              <a:gd name="connsiteX12" fmla="*/ 4725 w 9965"/>
              <a:gd name="connsiteY12" fmla="*/ 7856 h 10000"/>
              <a:gd name="connsiteX13" fmla="*/ 4725 w 9965"/>
              <a:gd name="connsiteY13" fmla="*/ 3671 h 10000"/>
              <a:gd name="connsiteX14" fmla="*/ 4760 w 9965"/>
              <a:gd name="connsiteY14" fmla="*/ 3190 h 10000"/>
              <a:gd name="connsiteX15" fmla="*/ 6724 w 9965"/>
              <a:gd name="connsiteY15" fmla="*/ 3190 h 10000"/>
              <a:gd name="connsiteX16" fmla="*/ 6759 w 9965"/>
              <a:gd name="connsiteY16" fmla="*/ 3671 h 10000"/>
              <a:gd name="connsiteX17" fmla="*/ 6759 w 9965"/>
              <a:gd name="connsiteY17" fmla="*/ 5300 h 10000"/>
              <a:gd name="connsiteX18" fmla="*/ 6793 w 9965"/>
              <a:gd name="connsiteY18" fmla="*/ 5780 h 10000"/>
              <a:gd name="connsiteX19" fmla="*/ 7503 w 9965"/>
              <a:gd name="connsiteY19" fmla="*/ 5780 h 10000"/>
              <a:gd name="connsiteX20" fmla="*/ 7538 w 9965"/>
              <a:gd name="connsiteY20" fmla="*/ 5300 h 10000"/>
              <a:gd name="connsiteX21" fmla="*/ 7538 w 9965"/>
              <a:gd name="connsiteY21" fmla="*/ 480 h 10000"/>
              <a:gd name="connsiteX22" fmla="*/ 7573 w 9965"/>
              <a:gd name="connsiteY22" fmla="*/ 0 h 10000"/>
              <a:gd name="connsiteX23" fmla="*/ 8804 w 9965"/>
              <a:gd name="connsiteY23" fmla="*/ 0 h 10000"/>
              <a:gd name="connsiteX24" fmla="*/ 8838 w 9965"/>
              <a:gd name="connsiteY24" fmla="*/ 480 h 10000"/>
              <a:gd name="connsiteX25" fmla="*/ 8838 w 9965"/>
              <a:gd name="connsiteY25" fmla="*/ 9520 h 10000"/>
              <a:gd name="connsiteX26" fmla="*/ 8873 w 9965"/>
              <a:gd name="connsiteY26" fmla="*/ 10000 h 10000"/>
              <a:gd name="connsiteX27" fmla="*/ 9965 w 9965"/>
              <a:gd name="connsiteY27" fmla="*/ 10000 h 10000"/>
              <a:gd name="connsiteX0" fmla="*/ 0 w 10000"/>
              <a:gd name="connsiteY0" fmla="*/ 7856 h 10000"/>
              <a:gd name="connsiteX1" fmla="*/ 34 w 10000"/>
              <a:gd name="connsiteY1" fmla="*/ 8336 h 10000"/>
              <a:gd name="connsiteX2" fmla="*/ 1590 w 10000"/>
              <a:gd name="connsiteY2" fmla="*/ 8336 h 10000"/>
              <a:gd name="connsiteX3" fmla="*/ 1625 w 10000"/>
              <a:gd name="connsiteY3" fmla="*/ 7856 h 10000"/>
              <a:gd name="connsiteX4" fmla="*/ 1625 w 10000"/>
              <a:gd name="connsiteY4" fmla="*/ 617 h 10000"/>
              <a:gd name="connsiteX5" fmla="*/ 1659 w 10000"/>
              <a:gd name="connsiteY5" fmla="*/ 137 h 10000"/>
              <a:gd name="connsiteX6" fmla="*/ 2774 w 10000"/>
              <a:gd name="connsiteY6" fmla="*/ 137 h 10000"/>
              <a:gd name="connsiteX7" fmla="*/ 2809 w 10000"/>
              <a:gd name="connsiteY7" fmla="*/ 617 h 10000"/>
              <a:gd name="connsiteX8" fmla="*/ 2809 w 10000"/>
              <a:gd name="connsiteY8" fmla="*/ 7856 h 10000"/>
              <a:gd name="connsiteX9" fmla="*/ 2844 w 10000"/>
              <a:gd name="connsiteY9" fmla="*/ 8336 h 10000"/>
              <a:gd name="connsiteX10" fmla="*/ 4706 w 10000"/>
              <a:gd name="connsiteY10" fmla="*/ 8336 h 10000"/>
              <a:gd name="connsiteX11" fmla="*/ 4742 w 10000"/>
              <a:gd name="connsiteY11" fmla="*/ 7856 h 10000"/>
              <a:gd name="connsiteX12" fmla="*/ 4742 w 10000"/>
              <a:gd name="connsiteY12" fmla="*/ 3671 h 10000"/>
              <a:gd name="connsiteX13" fmla="*/ 4777 w 10000"/>
              <a:gd name="connsiteY13" fmla="*/ 3190 h 10000"/>
              <a:gd name="connsiteX14" fmla="*/ 6748 w 10000"/>
              <a:gd name="connsiteY14" fmla="*/ 3190 h 10000"/>
              <a:gd name="connsiteX15" fmla="*/ 6783 w 10000"/>
              <a:gd name="connsiteY15" fmla="*/ 3671 h 10000"/>
              <a:gd name="connsiteX16" fmla="*/ 6783 w 10000"/>
              <a:gd name="connsiteY16" fmla="*/ 5300 h 10000"/>
              <a:gd name="connsiteX17" fmla="*/ 6817 w 10000"/>
              <a:gd name="connsiteY17" fmla="*/ 5780 h 10000"/>
              <a:gd name="connsiteX18" fmla="*/ 7529 w 10000"/>
              <a:gd name="connsiteY18" fmla="*/ 5780 h 10000"/>
              <a:gd name="connsiteX19" fmla="*/ 7564 w 10000"/>
              <a:gd name="connsiteY19" fmla="*/ 5300 h 10000"/>
              <a:gd name="connsiteX20" fmla="*/ 7564 w 10000"/>
              <a:gd name="connsiteY20" fmla="*/ 480 h 10000"/>
              <a:gd name="connsiteX21" fmla="*/ 7600 w 10000"/>
              <a:gd name="connsiteY21" fmla="*/ 0 h 10000"/>
              <a:gd name="connsiteX22" fmla="*/ 8835 w 10000"/>
              <a:gd name="connsiteY22" fmla="*/ 0 h 10000"/>
              <a:gd name="connsiteX23" fmla="*/ 8869 w 10000"/>
              <a:gd name="connsiteY23" fmla="*/ 480 h 10000"/>
              <a:gd name="connsiteX24" fmla="*/ 8869 w 10000"/>
              <a:gd name="connsiteY24" fmla="*/ 9520 h 10000"/>
              <a:gd name="connsiteX25" fmla="*/ 8904 w 10000"/>
              <a:gd name="connsiteY25" fmla="*/ 10000 h 10000"/>
              <a:gd name="connsiteX26" fmla="*/ 10000 w 10000"/>
              <a:gd name="connsiteY26" fmla="*/ 10000 h 10000"/>
              <a:gd name="connsiteX0" fmla="*/ 0 w 9966"/>
              <a:gd name="connsiteY0" fmla="*/ 8336 h 10000"/>
              <a:gd name="connsiteX1" fmla="*/ 1556 w 9966"/>
              <a:gd name="connsiteY1" fmla="*/ 8336 h 10000"/>
              <a:gd name="connsiteX2" fmla="*/ 1591 w 9966"/>
              <a:gd name="connsiteY2" fmla="*/ 7856 h 10000"/>
              <a:gd name="connsiteX3" fmla="*/ 1591 w 9966"/>
              <a:gd name="connsiteY3" fmla="*/ 617 h 10000"/>
              <a:gd name="connsiteX4" fmla="*/ 1625 w 9966"/>
              <a:gd name="connsiteY4" fmla="*/ 137 h 10000"/>
              <a:gd name="connsiteX5" fmla="*/ 2740 w 9966"/>
              <a:gd name="connsiteY5" fmla="*/ 137 h 10000"/>
              <a:gd name="connsiteX6" fmla="*/ 2775 w 9966"/>
              <a:gd name="connsiteY6" fmla="*/ 617 h 10000"/>
              <a:gd name="connsiteX7" fmla="*/ 2775 w 9966"/>
              <a:gd name="connsiteY7" fmla="*/ 7856 h 10000"/>
              <a:gd name="connsiteX8" fmla="*/ 2810 w 9966"/>
              <a:gd name="connsiteY8" fmla="*/ 8336 h 10000"/>
              <a:gd name="connsiteX9" fmla="*/ 4672 w 9966"/>
              <a:gd name="connsiteY9" fmla="*/ 8336 h 10000"/>
              <a:gd name="connsiteX10" fmla="*/ 4708 w 9966"/>
              <a:gd name="connsiteY10" fmla="*/ 7856 h 10000"/>
              <a:gd name="connsiteX11" fmla="*/ 4708 w 9966"/>
              <a:gd name="connsiteY11" fmla="*/ 3671 h 10000"/>
              <a:gd name="connsiteX12" fmla="*/ 4743 w 9966"/>
              <a:gd name="connsiteY12" fmla="*/ 3190 h 10000"/>
              <a:gd name="connsiteX13" fmla="*/ 6714 w 9966"/>
              <a:gd name="connsiteY13" fmla="*/ 3190 h 10000"/>
              <a:gd name="connsiteX14" fmla="*/ 6749 w 9966"/>
              <a:gd name="connsiteY14" fmla="*/ 3671 h 10000"/>
              <a:gd name="connsiteX15" fmla="*/ 6749 w 9966"/>
              <a:gd name="connsiteY15" fmla="*/ 5300 h 10000"/>
              <a:gd name="connsiteX16" fmla="*/ 6783 w 9966"/>
              <a:gd name="connsiteY16" fmla="*/ 5780 h 10000"/>
              <a:gd name="connsiteX17" fmla="*/ 7495 w 9966"/>
              <a:gd name="connsiteY17" fmla="*/ 5780 h 10000"/>
              <a:gd name="connsiteX18" fmla="*/ 7530 w 9966"/>
              <a:gd name="connsiteY18" fmla="*/ 5300 h 10000"/>
              <a:gd name="connsiteX19" fmla="*/ 7530 w 9966"/>
              <a:gd name="connsiteY19" fmla="*/ 480 h 10000"/>
              <a:gd name="connsiteX20" fmla="*/ 7566 w 9966"/>
              <a:gd name="connsiteY20" fmla="*/ 0 h 10000"/>
              <a:gd name="connsiteX21" fmla="*/ 8801 w 9966"/>
              <a:gd name="connsiteY21" fmla="*/ 0 h 10000"/>
              <a:gd name="connsiteX22" fmla="*/ 8835 w 9966"/>
              <a:gd name="connsiteY22" fmla="*/ 480 h 10000"/>
              <a:gd name="connsiteX23" fmla="*/ 8835 w 9966"/>
              <a:gd name="connsiteY23" fmla="*/ 9520 h 10000"/>
              <a:gd name="connsiteX24" fmla="*/ 8870 w 9966"/>
              <a:gd name="connsiteY24" fmla="*/ 10000 h 10000"/>
              <a:gd name="connsiteX25" fmla="*/ 9966 w 9966"/>
              <a:gd name="connsiteY25" fmla="*/ 10000 h 10000"/>
              <a:gd name="connsiteX0" fmla="*/ 0 w 8439"/>
              <a:gd name="connsiteY0" fmla="*/ 8336 h 10000"/>
              <a:gd name="connsiteX1" fmla="*/ 35 w 8439"/>
              <a:gd name="connsiteY1" fmla="*/ 7856 h 10000"/>
              <a:gd name="connsiteX2" fmla="*/ 35 w 8439"/>
              <a:gd name="connsiteY2" fmla="*/ 617 h 10000"/>
              <a:gd name="connsiteX3" fmla="*/ 70 w 8439"/>
              <a:gd name="connsiteY3" fmla="*/ 137 h 10000"/>
              <a:gd name="connsiteX4" fmla="*/ 1188 w 8439"/>
              <a:gd name="connsiteY4" fmla="*/ 137 h 10000"/>
              <a:gd name="connsiteX5" fmla="*/ 1223 w 8439"/>
              <a:gd name="connsiteY5" fmla="*/ 617 h 10000"/>
              <a:gd name="connsiteX6" fmla="*/ 1223 w 8439"/>
              <a:gd name="connsiteY6" fmla="*/ 7856 h 10000"/>
              <a:gd name="connsiteX7" fmla="*/ 1259 w 8439"/>
              <a:gd name="connsiteY7" fmla="*/ 8336 h 10000"/>
              <a:gd name="connsiteX8" fmla="*/ 3127 w 8439"/>
              <a:gd name="connsiteY8" fmla="*/ 8336 h 10000"/>
              <a:gd name="connsiteX9" fmla="*/ 3163 w 8439"/>
              <a:gd name="connsiteY9" fmla="*/ 7856 h 10000"/>
              <a:gd name="connsiteX10" fmla="*/ 3163 w 8439"/>
              <a:gd name="connsiteY10" fmla="*/ 3671 h 10000"/>
              <a:gd name="connsiteX11" fmla="*/ 3198 w 8439"/>
              <a:gd name="connsiteY11" fmla="*/ 3190 h 10000"/>
              <a:gd name="connsiteX12" fmla="*/ 5176 w 8439"/>
              <a:gd name="connsiteY12" fmla="*/ 3190 h 10000"/>
              <a:gd name="connsiteX13" fmla="*/ 5211 w 8439"/>
              <a:gd name="connsiteY13" fmla="*/ 3671 h 10000"/>
              <a:gd name="connsiteX14" fmla="*/ 5211 w 8439"/>
              <a:gd name="connsiteY14" fmla="*/ 5300 h 10000"/>
              <a:gd name="connsiteX15" fmla="*/ 5245 w 8439"/>
              <a:gd name="connsiteY15" fmla="*/ 5780 h 10000"/>
              <a:gd name="connsiteX16" fmla="*/ 5960 w 8439"/>
              <a:gd name="connsiteY16" fmla="*/ 5780 h 10000"/>
              <a:gd name="connsiteX17" fmla="*/ 5995 w 8439"/>
              <a:gd name="connsiteY17" fmla="*/ 5300 h 10000"/>
              <a:gd name="connsiteX18" fmla="*/ 5995 w 8439"/>
              <a:gd name="connsiteY18" fmla="*/ 480 h 10000"/>
              <a:gd name="connsiteX19" fmla="*/ 6031 w 8439"/>
              <a:gd name="connsiteY19" fmla="*/ 0 h 10000"/>
              <a:gd name="connsiteX20" fmla="*/ 7270 w 8439"/>
              <a:gd name="connsiteY20" fmla="*/ 0 h 10000"/>
              <a:gd name="connsiteX21" fmla="*/ 7304 w 8439"/>
              <a:gd name="connsiteY21" fmla="*/ 480 h 10000"/>
              <a:gd name="connsiteX22" fmla="*/ 7304 w 8439"/>
              <a:gd name="connsiteY22" fmla="*/ 9520 h 10000"/>
              <a:gd name="connsiteX23" fmla="*/ 7339 w 8439"/>
              <a:gd name="connsiteY23" fmla="*/ 10000 h 10000"/>
              <a:gd name="connsiteX24" fmla="*/ 8439 w 8439"/>
              <a:gd name="connsiteY24" fmla="*/ 10000 h 10000"/>
              <a:gd name="connsiteX0" fmla="*/ 0 w 9959"/>
              <a:gd name="connsiteY0" fmla="*/ 7856 h 10000"/>
              <a:gd name="connsiteX1" fmla="*/ 0 w 9959"/>
              <a:gd name="connsiteY1" fmla="*/ 617 h 10000"/>
              <a:gd name="connsiteX2" fmla="*/ 42 w 9959"/>
              <a:gd name="connsiteY2" fmla="*/ 137 h 10000"/>
              <a:gd name="connsiteX3" fmla="*/ 1367 w 9959"/>
              <a:gd name="connsiteY3" fmla="*/ 137 h 10000"/>
              <a:gd name="connsiteX4" fmla="*/ 1408 w 9959"/>
              <a:gd name="connsiteY4" fmla="*/ 617 h 10000"/>
              <a:gd name="connsiteX5" fmla="*/ 1408 w 9959"/>
              <a:gd name="connsiteY5" fmla="*/ 7856 h 10000"/>
              <a:gd name="connsiteX6" fmla="*/ 1451 w 9959"/>
              <a:gd name="connsiteY6" fmla="*/ 8336 h 10000"/>
              <a:gd name="connsiteX7" fmla="*/ 3664 w 9959"/>
              <a:gd name="connsiteY7" fmla="*/ 8336 h 10000"/>
              <a:gd name="connsiteX8" fmla="*/ 3707 w 9959"/>
              <a:gd name="connsiteY8" fmla="*/ 7856 h 10000"/>
              <a:gd name="connsiteX9" fmla="*/ 3707 w 9959"/>
              <a:gd name="connsiteY9" fmla="*/ 3671 h 10000"/>
              <a:gd name="connsiteX10" fmla="*/ 3749 w 9959"/>
              <a:gd name="connsiteY10" fmla="*/ 3190 h 10000"/>
              <a:gd name="connsiteX11" fmla="*/ 6092 w 9959"/>
              <a:gd name="connsiteY11" fmla="*/ 3190 h 10000"/>
              <a:gd name="connsiteX12" fmla="*/ 6134 w 9959"/>
              <a:gd name="connsiteY12" fmla="*/ 3671 h 10000"/>
              <a:gd name="connsiteX13" fmla="*/ 6134 w 9959"/>
              <a:gd name="connsiteY13" fmla="*/ 5300 h 10000"/>
              <a:gd name="connsiteX14" fmla="*/ 6174 w 9959"/>
              <a:gd name="connsiteY14" fmla="*/ 5780 h 10000"/>
              <a:gd name="connsiteX15" fmla="*/ 7021 w 9959"/>
              <a:gd name="connsiteY15" fmla="*/ 5780 h 10000"/>
              <a:gd name="connsiteX16" fmla="*/ 7063 w 9959"/>
              <a:gd name="connsiteY16" fmla="*/ 5300 h 10000"/>
              <a:gd name="connsiteX17" fmla="*/ 7063 w 9959"/>
              <a:gd name="connsiteY17" fmla="*/ 480 h 10000"/>
              <a:gd name="connsiteX18" fmla="*/ 7106 w 9959"/>
              <a:gd name="connsiteY18" fmla="*/ 0 h 10000"/>
              <a:gd name="connsiteX19" fmla="*/ 8574 w 9959"/>
              <a:gd name="connsiteY19" fmla="*/ 0 h 10000"/>
              <a:gd name="connsiteX20" fmla="*/ 8614 w 9959"/>
              <a:gd name="connsiteY20" fmla="*/ 480 h 10000"/>
              <a:gd name="connsiteX21" fmla="*/ 8614 w 9959"/>
              <a:gd name="connsiteY21" fmla="*/ 9520 h 10000"/>
              <a:gd name="connsiteX22" fmla="*/ 8656 w 9959"/>
              <a:gd name="connsiteY22" fmla="*/ 10000 h 10000"/>
              <a:gd name="connsiteX23" fmla="*/ 9959 w 9959"/>
              <a:gd name="connsiteY23" fmla="*/ 10000 h 10000"/>
              <a:gd name="connsiteX0" fmla="*/ 0 w 10000"/>
              <a:gd name="connsiteY0" fmla="*/ 617 h 10000"/>
              <a:gd name="connsiteX1" fmla="*/ 42 w 10000"/>
              <a:gd name="connsiteY1" fmla="*/ 137 h 10000"/>
              <a:gd name="connsiteX2" fmla="*/ 1373 w 10000"/>
              <a:gd name="connsiteY2" fmla="*/ 137 h 10000"/>
              <a:gd name="connsiteX3" fmla="*/ 1414 w 10000"/>
              <a:gd name="connsiteY3" fmla="*/ 617 h 10000"/>
              <a:gd name="connsiteX4" fmla="*/ 1414 w 10000"/>
              <a:gd name="connsiteY4" fmla="*/ 7856 h 10000"/>
              <a:gd name="connsiteX5" fmla="*/ 1457 w 10000"/>
              <a:gd name="connsiteY5" fmla="*/ 8336 h 10000"/>
              <a:gd name="connsiteX6" fmla="*/ 3679 w 10000"/>
              <a:gd name="connsiteY6" fmla="*/ 8336 h 10000"/>
              <a:gd name="connsiteX7" fmla="*/ 3722 w 10000"/>
              <a:gd name="connsiteY7" fmla="*/ 7856 h 10000"/>
              <a:gd name="connsiteX8" fmla="*/ 3722 w 10000"/>
              <a:gd name="connsiteY8" fmla="*/ 3671 h 10000"/>
              <a:gd name="connsiteX9" fmla="*/ 3764 w 10000"/>
              <a:gd name="connsiteY9" fmla="*/ 3190 h 10000"/>
              <a:gd name="connsiteX10" fmla="*/ 6117 w 10000"/>
              <a:gd name="connsiteY10" fmla="*/ 3190 h 10000"/>
              <a:gd name="connsiteX11" fmla="*/ 6159 w 10000"/>
              <a:gd name="connsiteY11" fmla="*/ 3671 h 10000"/>
              <a:gd name="connsiteX12" fmla="*/ 6159 w 10000"/>
              <a:gd name="connsiteY12" fmla="*/ 5300 h 10000"/>
              <a:gd name="connsiteX13" fmla="*/ 6199 w 10000"/>
              <a:gd name="connsiteY13" fmla="*/ 5780 h 10000"/>
              <a:gd name="connsiteX14" fmla="*/ 7050 w 10000"/>
              <a:gd name="connsiteY14" fmla="*/ 5780 h 10000"/>
              <a:gd name="connsiteX15" fmla="*/ 7092 w 10000"/>
              <a:gd name="connsiteY15" fmla="*/ 5300 h 10000"/>
              <a:gd name="connsiteX16" fmla="*/ 7092 w 10000"/>
              <a:gd name="connsiteY16" fmla="*/ 480 h 10000"/>
              <a:gd name="connsiteX17" fmla="*/ 7135 w 10000"/>
              <a:gd name="connsiteY17" fmla="*/ 0 h 10000"/>
              <a:gd name="connsiteX18" fmla="*/ 8609 w 10000"/>
              <a:gd name="connsiteY18" fmla="*/ 0 h 10000"/>
              <a:gd name="connsiteX19" fmla="*/ 8649 w 10000"/>
              <a:gd name="connsiteY19" fmla="*/ 480 h 10000"/>
              <a:gd name="connsiteX20" fmla="*/ 8649 w 10000"/>
              <a:gd name="connsiteY20" fmla="*/ 9520 h 10000"/>
              <a:gd name="connsiteX21" fmla="*/ 8692 w 10000"/>
              <a:gd name="connsiteY21" fmla="*/ 10000 h 10000"/>
              <a:gd name="connsiteX22" fmla="*/ 10000 w 10000"/>
              <a:gd name="connsiteY22" fmla="*/ 10000 h 10000"/>
              <a:gd name="connsiteX0" fmla="*/ 0 w 8692"/>
              <a:gd name="connsiteY0" fmla="*/ 617 h 10000"/>
              <a:gd name="connsiteX1" fmla="*/ 42 w 8692"/>
              <a:gd name="connsiteY1" fmla="*/ 137 h 10000"/>
              <a:gd name="connsiteX2" fmla="*/ 1373 w 8692"/>
              <a:gd name="connsiteY2" fmla="*/ 137 h 10000"/>
              <a:gd name="connsiteX3" fmla="*/ 1414 w 8692"/>
              <a:gd name="connsiteY3" fmla="*/ 617 h 10000"/>
              <a:gd name="connsiteX4" fmla="*/ 1414 w 8692"/>
              <a:gd name="connsiteY4" fmla="*/ 7856 h 10000"/>
              <a:gd name="connsiteX5" fmla="*/ 1457 w 8692"/>
              <a:gd name="connsiteY5" fmla="*/ 8336 h 10000"/>
              <a:gd name="connsiteX6" fmla="*/ 3679 w 8692"/>
              <a:gd name="connsiteY6" fmla="*/ 8336 h 10000"/>
              <a:gd name="connsiteX7" fmla="*/ 3722 w 8692"/>
              <a:gd name="connsiteY7" fmla="*/ 7856 h 10000"/>
              <a:gd name="connsiteX8" fmla="*/ 3722 w 8692"/>
              <a:gd name="connsiteY8" fmla="*/ 3671 h 10000"/>
              <a:gd name="connsiteX9" fmla="*/ 3764 w 8692"/>
              <a:gd name="connsiteY9" fmla="*/ 3190 h 10000"/>
              <a:gd name="connsiteX10" fmla="*/ 6117 w 8692"/>
              <a:gd name="connsiteY10" fmla="*/ 3190 h 10000"/>
              <a:gd name="connsiteX11" fmla="*/ 6159 w 8692"/>
              <a:gd name="connsiteY11" fmla="*/ 3671 h 10000"/>
              <a:gd name="connsiteX12" fmla="*/ 6159 w 8692"/>
              <a:gd name="connsiteY12" fmla="*/ 5300 h 10000"/>
              <a:gd name="connsiteX13" fmla="*/ 6199 w 8692"/>
              <a:gd name="connsiteY13" fmla="*/ 5780 h 10000"/>
              <a:gd name="connsiteX14" fmla="*/ 7050 w 8692"/>
              <a:gd name="connsiteY14" fmla="*/ 5780 h 10000"/>
              <a:gd name="connsiteX15" fmla="*/ 7092 w 8692"/>
              <a:gd name="connsiteY15" fmla="*/ 5300 h 10000"/>
              <a:gd name="connsiteX16" fmla="*/ 7092 w 8692"/>
              <a:gd name="connsiteY16" fmla="*/ 480 h 10000"/>
              <a:gd name="connsiteX17" fmla="*/ 7135 w 8692"/>
              <a:gd name="connsiteY17" fmla="*/ 0 h 10000"/>
              <a:gd name="connsiteX18" fmla="*/ 8609 w 8692"/>
              <a:gd name="connsiteY18" fmla="*/ 0 h 10000"/>
              <a:gd name="connsiteX19" fmla="*/ 8649 w 8692"/>
              <a:gd name="connsiteY19" fmla="*/ 480 h 10000"/>
              <a:gd name="connsiteX20" fmla="*/ 8649 w 8692"/>
              <a:gd name="connsiteY20" fmla="*/ 9520 h 10000"/>
              <a:gd name="connsiteX21" fmla="*/ 8692 w 8692"/>
              <a:gd name="connsiteY21" fmla="*/ 10000 h 10000"/>
              <a:gd name="connsiteX0" fmla="*/ 0 w 9951"/>
              <a:gd name="connsiteY0" fmla="*/ 617 h 9520"/>
              <a:gd name="connsiteX1" fmla="*/ 48 w 9951"/>
              <a:gd name="connsiteY1" fmla="*/ 137 h 9520"/>
              <a:gd name="connsiteX2" fmla="*/ 1580 w 9951"/>
              <a:gd name="connsiteY2" fmla="*/ 137 h 9520"/>
              <a:gd name="connsiteX3" fmla="*/ 1627 w 9951"/>
              <a:gd name="connsiteY3" fmla="*/ 617 h 9520"/>
              <a:gd name="connsiteX4" fmla="*/ 1627 w 9951"/>
              <a:gd name="connsiteY4" fmla="*/ 7856 h 9520"/>
              <a:gd name="connsiteX5" fmla="*/ 1676 w 9951"/>
              <a:gd name="connsiteY5" fmla="*/ 8336 h 9520"/>
              <a:gd name="connsiteX6" fmla="*/ 4233 w 9951"/>
              <a:gd name="connsiteY6" fmla="*/ 8336 h 9520"/>
              <a:gd name="connsiteX7" fmla="*/ 4282 w 9951"/>
              <a:gd name="connsiteY7" fmla="*/ 7856 h 9520"/>
              <a:gd name="connsiteX8" fmla="*/ 4282 w 9951"/>
              <a:gd name="connsiteY8" fmla="*/ 3671 h 9520"/>
              <a:gd name="connsiteX9" fmla="*/ 4330 w 9951"/>
              <a:gd name="connsiteY9" fmla="*/ 3190 h 9520"/>
              <a:gd name="connsiteX10" fmla="*/ 7038 w 9951"/>
              <a:gd name="connsiteY10" fmla="*/ 3190 h 9520"/>
              <a:gd name="connsiteX11" fmla="*/ 7086 w 9951"/>
              <a:gd name="connsiteY11" fmla="*/ 3671 h 9520"/>
              <a:gd name="connsiteX12" fmla="*/ 7086 w 9951"/>
              <a:gd name="connsiteY12" fmla="*/ 5300 h 9520"/>
              <a:gd name="connsiteX13" fmla="*/ 7132 w 9951"/>
              <a:gd name="connsiteY13" fmla="*/ 5780 h 9520"/>
              <a:gd name="connsiteX14" fmla="*/ 8111 w 9951"/>
              <a:gd name="connsiteY14" fmla="*/ 5780 h 9520"/>
              <a:gd name="connsiteX15" fmla="*/ 8159 w 9951"/>
              <a:gd name="connsiteY15" fmla="*/ 5300 h 9520"/>
              <a:gd name="connsiteX16" fmla="*/ 8159 w 9951"/>
              <a:gd name="connsiteY16" fmla="*/ 480 h 9520"/>
              <a:gd name="connsiteX17" fmla="*/ 8209 w 9951"/>
              <a:gd name="connsiteY17" fmla="*/ 0 h 9520"/>
              <a:gd name="connsiteX18" fmla="*/ 9905 w 9951"/>
              <a:gd name="connsiteY18" fmla="*/ 0 h 9520"/>
              <a:gd name="connsiteX19" fmla="*/ 9951 w 9951"/>
              <a:gd name="connsiteY19" fmla="*/ 480 h 9520"/>
              <a:gd name="connsiteX20" fmla="*/ 9951 w 9951"/>
              <a:gd name="connsiteY20" fmla="*/ 9520 h 9520"/>
              <a:gd name="connsiteX0" fmla="*/ 0 w 10000"/>
              <a:gd name="connsiteY0" fmla="*/ 648 h 8756"/>
              <a:gd name="connsiteX1" fmla="*/ 48 w 10000"/>
              <a:gd name="connsiteY1" fmla="*/ 144 h 8756"/>
              <a:gd name="connsiteX2" fmla="*/ 1588 w 10000"/>
              <a:gd name="connsiteY2" fmla="*/ 144 h 8756"/>
              <a:gd name="connsiteX3" fmla="*/ 1635 w 10000"/>
              <a:gd name="connsiteY3" fmla="*/ 648 h 8756"/>
              <a:gd name="connsiteX4" fmla="*/ 1635 w 10000"/>
              <a:gd name="connsiteY4" fmla="*/ 8252 h 8756"/>
              <a:gd name="connsiteX5" fmla="*/ 1684 w 10000"/>
              <a:gd name="connsiteY5" fmla="*/ 8756 h 8756"/>
              <a:gd name="connsiteX6" fmla="*/ 4254 w 10000"/>
              <a:gd name="connsiteY6" fmla="*/ 8756 h 8756"/>
              <a:gd name="connsiteX7" fmla="*/ 4303 w 10000"/>
              <a:gd name="connsiteY7" fmla="*/ 8252 h 8756"/>
              <a:gd name="connsiteX8" fmla="*/ 4303 w 10000"/>
              <a:gd name="connsiteY8" fmla="*/ 3856 h 8756"/>
              <a:gd name="connsiteX9" fmla="*/ 4351 w 10000"/>
              <a:gd name="connsiteY9" fmla="*/ 3351 h 8756"/>
              <a:gd name="connsiteX10" fmla="*/ 7073 w 10000"/>
              <a:gd name="connsiteY10" fmla="*/ 3351 h 8756"/>
              <a:gd name="connsiteX11" fmla="*/ 7121 w 10000"/>
              <a:gd name="connsiteY11" fmla="*/ 3856 h 8756"/>
              <a:gd name="connsiteX12" fmla="*/ 7121 w 10000"/>
              <a:gd name="connsiteY12" fmla="*/ 5567 h 8756"/>
              <a:gd name="connsiteX13" fmla="*/ 7167 w 10000"/>
              <a:gd name="connsiteY13" fmla="*/ 6071 h 8756"/>
              <a:gd name="connsiteX14" fmla="*/ 8151 w 10000"/>
              <a:gd name="connsiteY14" fmla="*/ 6071 h 8756"/>
              <a:gd name="connsiteX15" fmla="*/ 8199 w 10000"/>
              <a:gd name="connsiteY15" fmla="*/ 5567 h 8756"/>
              <a:gd name="connsiteX16" fmla="*/ 8199 w 10000"/>
              <a:gd name="connsiteY16" fmla="*/ 504 h 8756"/>
              <a:gd name="connsiteX17" fmla="*/ 8249 w 10000"/>
              <a:gd name="connsiteY17" fmla="*/ 0 h 8756"/>
              <a:gd name="connsiteX18" fmla="*/ 9954 w 10000"/>
              <a:gd name="connsiteY18" fmla="*/ 0 h 8756"/>
              <a:gd name="connsiteX19" fmla="*/ 10000 w 10000"/>
              <a:gd name="connsiteY19" fmla="*/ 504 h 8756"/>
              <a:gd name="connsiteX0" fmla="*/ 0 w 9954"/>
              <a:gd name="connsiteY0" fmla="*/ 740 h 10000"/>
              <a:gd name="connsiteX1" fmla="*/ 48 w 9954"/>
              <a:gd name="connsiteY1" fmla="*/ 164 h 10000"/>
              <a:gd name="connsiteX2" fmla="*/ 1588 w 9954"/>
              <a:gd name="connsiteY2" fmla="*/ 164 h 10000"/>
              <a:gd name="connsiteX3" fmla="*/ 1635 w 9954"/>
              <a:gd name="connsiteY3" fmla="*/ 740 h 10000"/>
              <a:gd name="connsiteX4" fmla="*/ 1635 w 9954"/>
              <a:gd name="connsiteY4" fmla="*/ 9424 h 10000"/>
              <a:gd name="connsiteX5" fmla="*/ 1684 w 9954"/>
              <a:gd name="connsiteY5" fmla="*/ 10000 h 10000"/>
              <a:gd name="connsiteX6" fmla="*/ 4254 w 9954"/>
              <a:gd name="connsiteY6" fmla="*/ 10000 h 10000"/>
              <a:gd name="connsiteX7" fmla="*/ 4303 w 9954"/>
              <a:gd name="connsiteY7" fmla="*/ 9424 h 10000"/>
              <a:gd name="connsiteX8" fmla="*/ 4303 w 9954"/>
              <a:gd name="connsiteY8" fmla="*/ 4404 h 10000"/>
              <a:gd name="connsiteX9" fmla="*/ 4351 w 9954"/>
              <a:gd name="connsiteY9" fmla="*/ 3827 h 10000"/>
              <a:gd name="connsiteX10" fmla="*/ 7073 w 9954"/>
              <a:gd name="connsiteY10" fmla="*/ 3827 h 10000"/>
              <a:gd name="connsiteX11" fmla="*/ 7121 w 9954"/>
              <a:gd name="connsiteY11" fmla="*/ 4404 h 10000"/>
              <a:gd name="connsiteX12" fmla="*/ 7121 w 9954"/>
              <a:gd name="connsiteY12" fmla="*/ 6358 h 10000"/>
              <a:gd name="connsiteX13" fmla="*/ 7167 w 9954"/>
              <a:gd name="connsiteY13" fmla="*/ 6934 h 10000"/>
              <a:gd name="connsiteX14" fmla="*/ 8151 w 9954"/>
              <a:gd name="connsiteY14" fmla="*/ 6934 h 10000"/>
              <a:gd name="connsiteX15" fmla="*/ 8199 w 9954"/>
              <a:gd name="connsiteY15" fmla="*/ 6358 h 10000"/>
              <a:gd name="connsiteX16" fmla="*/ 8199 w 9954"/>
              <a:gd name="connsiteY16" fmla="*/ 576 h 10000"/>
              <a:gd name="connsiteX17" fmla="*/ 8249 w 9954"/>
              <a:gd name="connsiteY17" fmla="*/ 0 h 10000"/>
              <a:gd name="connsiteX18" fmla="*/ 9954 w 9954"/>
              <a:gd name="connsiteY18" fmla="*/ 0 h 10000"/>
              <a:gd name="connsiteX0" fmla="*/ 0 w 8287"/>
              <a:gd name="connsiteY0" fmla="*/ 740 h 10000"/>
              <a:gd name="connsiteX1" fmla="*/ 48 w 8287"/>
              <a:gd name="connsiteY1" fmla="*/ 164 h 10000"/>
              <a:gd name="connsiteX2" fmla="*/ 1595 w 8287"/>
              <a:gd name="connsiteY2" fmla="*/ 164 h 10000"/>
              <a:gd name="connsiteX3" fmla="*/ 1643 w 8287"/>
              <a:gd name="connsiteY3" fmla="*/ 740 h 10000"/>
              <a:gd name="connsiteX4" fmla="*/ 1643 w 8287"/>
              <a:gd name="connsiteY4" fmla="*/ 9424 h 10000"/>
              <a:gd name="connsiteX5" fmla="*/ 1692 w 8287"/>
              <a:gd name="connsiteY5" fmla="*/ 10000 h 10000"/>
              <a:gd name="connsiteX6" fmla="*/ 4274 w 8287"/>
              <a:gd name="connsiteY6" fmla="*/ 10000 h 10000"/>
              <a:gd name="connsiteX7" fmla="*/ 4323 w 8287"/>
              <a:gd name="connsiteY7" fmla="*/ 9424 h 10000"/>
              <a:gd name="connsiteX8" fmla="*/ 4323 w 8287"/>
              <a:gd name="connsiteY8" fmla="*/ 4404 h 10000"/>
              <a:gd name="connsiteX9" fmla="*/ 4371 w 8287"/>
              <a:gd name="connsiteY9" fmla="*/ 3827 h 10000"/>
              <a:gd name="connsiteX10" fmla="*/ 7106 w 8287"/>
              <a:gd name="connsiteY10" fmla="*/ 3827 h 10000"/>
              <a:gd name="connsiteX11" fmla="*/ 7154 w 8287"/>
              <a:gd name="connsiteY11" fmla="*/ 4404 h 10000"/>
              <a:gd name="connsiteX12" fmla="*/ 7154 w 8287"/>
              <a:gd name="connsiteY12" fmla="*/ 6358 h 10000"/>
              <a:gd name="connsiteX13" fmla="*/ 7200 w 8287"/>
              <a:gd name="connsiteY13" fmla="*/ 6934 h 10000"/>
              <a:gd name="connsiteX14" fmla="*/ 8189 w 8287"/>
              <a:gd name="connsiteY14" fmla="*/ 6934 h 10000"/>
              <a:gd name="connsiteX15" fmla="*/ 8237 w 8287"/>
              <a:gd name="connsiteY15" fmla="*/ 6358 h 10000"/>
              <a:gd name="connsiteX16" fmla="*/ 8237 w 8287"/>
              <a:gd name="connsiteY16" fmla="*/ 576 h 10000"/>
              <a:gd name="connsiteX17" fmla="*/ 8287 w 8287"/>
              <a:gd name="connsiteY17" fmla="*/ 0 h 10000"/>
              <a:gd name="connsiteX0" fmla="*/ 0 w 9940"/>
              <a:gd name="connsiteY0" fmla="*/ 576 h 9836"/>
              <a:gd name="connsiteX1" fmla="*/ 58 w 9940"/>
              <a:gd name="connsiteY1" fmla="*/ 0 h 9836"/>
              <a:gd name="connsiteX2" fmla="*/ 1925 w 9940"/>
              <a:gd name="connsiteY2" fmla="*/ 0 h 9836"/>
              <a:gd name="connsiteX3" fmla="*/ 1983 w 9940"/>
              <a:gd name="connsiteY3" fmla="*/ 576 h 9836"/>
              <a:gd name="connsiteX4" fmla="*/ 1983 w 9940"/>
              <a:gd name="connsiteY4" fmla="*/ 9260 h 9836"/>
              <a:gd name="connsiteX5" fmla="*/ 2042 w 9940"/>
              <a:gd name="connsiteY5" fmla="*/ 9836 h 9836"/>
              <a:gd name="connsiteX6" fmla="*/ 5157 w 9940"/>
              <a:gd name="connsiteY6" fmla="*/ 9836 h 9836"/>
              <a:gd name="connsiteX7" fmla="*/ 5217 w 9940"/>
              <a:gd name="connsiteY7" fmla="*/ 9260 h 9836"/>
              <a:gd name="connsiteX8" fmla="*/ 5217 w 9940"/>
              <a:gd name="connsiteY8" fmla="*/ 4240 h 9836"/>
              <a:gd name="connsiteX9" fmla="*/ 5275 w 9940"/>
              <a:gd name="connsiteY9" fmla="*/ 3663 h 9836"/>
              <a:gd name="connsiteX10" fmla="*/ 8575 w 9940"/>
              <a:gd name="connsiteY10" fmla="*/ 3663 h 9836"/>
              <a:gd name="connsiteX11" fmla="*/ 8633 w 9940"/>
              <a:gd name="connsiteY11" fmla="*/ 4240 h 9836"/>
              <a:gd name="connsiteX12" fmla="*/ 8633 w 9940"/>
              <a:gd name="connsiteY12" fmla="*/ 6194 h 9836"/>
              <a:gd name="connsiteX13" fmla="*/ 8688 w 9940"/>
              <a:gd name="connsiteY13" fmla="*/ 6770 h 9836"/>
              <a:gd name="connsiteX14" fmla="*/ 9882 w 9940"/>
              <a:gd name="connsiteY14" fmla="*/ 6770 h 9836"/>
              <a:gd name="connsiteX15" fmla="*/ 9940 w 9940"/>
              <a:gd name="connsiteY15" fmla="*/ 6194 h 9836"/>
              <a:gd name="connsiteX16" fmla="*/ 9940 w 9940"/>
              <a:gd name="connsiteY16" fmla="*/ 412 h 9836"/>
              <a:gd name="connsiteX0" fmla="*/ 0 w 10000"/>
              <a:gd name="connsiteY0" fmla="*/ 586 h 10000"/>
              <a:gd name="connsiteX1" fmla="*/ 58 w 10000"/>
              <a:gd name="connsiteY1" fmla="*/ 0 h 10000"/>
              <a:gd name="connsiteX2" fmla="*/ 1937 w 10000"/>
              <a:gd name="connsiteY2" fmla="*/ 0 h 10000"/>
              <a:gd name="connsiteX3" fmla="*/ 1995 w 10000"/>
              <a:gd name="connsiteY3" fmla="*/ 586 h 10000"/>
              <a:gd name="connsiteX4" fmla="*/ 1995 w 10000"/>
              <a:gd name="connsiteY4" fmla="*/ 9414 h 10000"/>
              <a:gd name="connsiteX5" fmla="*/ 2054 w 10000"/>
              <a:gd name="connsiteY5" fmla="*/ 10000 h 10000"/>
              <a:gd name="connsiteX6" fmla="*/ 5188 w 10000"/>
              <a:gd name="connsiteY6" fmla="*/ 10000 h 10000"/>
              <a:gd name="connsiteX7" fmla="*/ 5248 w 10000"/>
              <a:gd name="connsiteY7" fmla="*/ 9414 h 10000"/>
              <a:gd name="connsiteX8" fmla="*/ 5248 w 10000"/>
              <a:gd name="connsiteY8" fmla="*/ 4311 h 10000"/>
              <a:gd name="connsiteX9" fmla="*/ 5307 w 10000"/>
              <a:gd name="connsiteY9" fmla="*/ 3724 h 10000"/>
              <a:gd name="connsiteX10" fmla="*/ 8627 w 10000"/>
              <a:gd name="connsiteY10" fmla="*/ 3724 h 10000"/>
              <a:gd name="connsiteX11" fmla="*/ 8685 w 10000"/>
              <a:gd name="connsiteY11" fmla="*/ 4311 h 10000"/>
              <a:gd name="connsiteX12" fmla="*/ 8685 w 10000"/>
              <a:gd name="connsiteY12" fmla="*/ 6297 h 10000"/>
              <a:gd name="connsiteX13" fmla="*/ 8740 w 10000"/>
              <a:gd name="connsiteY13" fmla="*/ 6883 h 10000"/>
              <a:gd name="connsiteX14" fmla="*/ 9942 w 10000"/>
              <a:gd name="connsiteY14" fmla="*/ 6883 h 10000"/>
              <a:gd name="connsiteX15" fmla="*/ 10000 w 10000"/>
              <a:gd name="connsiteY15" fmla="*/ 6297 h 10000"/>
              <a:gd name="connsiteX0" fmla="*/ 0 w 10000"/>
              <a:gd name="connsiteY0" fmla="*/ 586 h 10000"/>
              <a:gd name="connsiteX1" fmla="*/ 1937 w 10000"/>
              <a:gd name="connsiteY1" fmla="*/ 0 h 10000"/>
              <a:gd name="connsiteX2" fmla="*/ 1995 w 10000"/>
              <a:gd name="connsiteY2" fmla="*/ 586 h 10000"/>
              <a:gd name="connsiteX3" fmla="*/ 1995 w 10000"/>
              <a:gd name="connsiteY3" fmla="*/ 9414 h 10000"/>
              <a:gd name="connsiteX4" fmla="*/ 2054 w 10000"/>
              <a:gd name="connsiteY4" fmla="*/ 10000 h 10000"/>
              <a:gd name="connsiteX5" fmla="*/ 5188 w 10000"/>
              <a:gd name="connsiteY5" fmla="*/ 10000 h 10000"/>
              <a:gd name="connsiteX6" fmla="*/ 5248 w 10000"/>
              <a:gd name="connsiteY6" fmla="*/ 9414 h 10000"/>
              <a:gd name="connsiteX7" fmla="*/ 5248 w 10000"/>
              <a:gd name="connsiteY7" fmla="*/ 4311 h 10000"/>
              <a:gd name="connsiteX8" fmla="*/ 5307 w 10000"/>
              <a:gd name="connsiteY8" fmla="*/ 3724 h 10000"/>
              <a:gd name="connsiteX9" fmla="*/ 8627 w 10000"/>
              <a:gd name="connsiteY9" fmla="*/ 3724 h 10000"/>
              <a:gd name="connsiteX10" fmla="*/ 8685 w 10000"/>
              <a:gd name="connsiteY10" fmla="*/ 4311 h 10000"/>
              <a:gd name="connsiteX11" fmla="*/ 8685 w 10000"/>
              <a:gd name="connsiteY11" fmla="*/ 6297 h 10000"/>
              <a:gd name="connsiteX12" fmla="*/ 8740 w 10000"/>
              <a:gd name="connsiteY12" fmla="*/ 6883 h 10000"/>
              <a:gd name="connsiteX13" fmla="*/ 9942 w 10000"/>
              <a:gd name="connsiteY13" fmla="*/ 6883 h 10000"/>
              <a:gd name="connsiteX14" fmla="*/ 10000 w 10000"/>
              <a:gd name="connsiteY14" fmla="*/ 6297 h 10000"/>
              <a:gd name="connsiteX0" fmla="*/ 0 w 8803"/>
              <a:gd name="connsiteY0" fmla="*/ 40 h 10113"/>
              <a:gd name="connsiteX1" fmla="*/ 740 w 8803"/>
              <a:gd name="connsiteY1" fmla="*/ 113 h 10113"/>
              <a:gd name="connsiteX2" fmla="*/ 798 w 8803"/>
              <a:gd name="connsiteY2" fmla="*/ 699 h 10113"/>
              <a:gd name="connsiteX3" fmla="*/ 798 w 8803"/>
              <a:gd name="connsiteY3" fmla="*/ 9527 h 10113"/>
              <a:gd name="connsiteX4" fmla="*/ 857 w 8803"/>
              <a:gd name="connsiteY4" fmla="*/ 10113 h 10113"/>
              <a:gd name="connsiteX5" fmla="*/ 3991 w 8803"/>
              <a:gd name="connsiteY5" fmla="*/ 10113 h 10113"/>
              <a:gd name="connsiteX6" fmla="*/ 4051 w 8803"/>
              <a:gd name="connsiteY6" fmla="*/ 9527 h 10113"/>
              <a:gd name="connsiteX7" fmla="*/ 4051 w 8803"/>
              <a:gd name="connsiteY7" fmla="*/ 4424 h 10113"/>
              <a:gd name="connsiteX8" fmla="*/ 4110 w 8803"/>
              <a:gd name="connsiteY8" fmla="*/ 3837 h 10113"/>
              <a:gd name="connsiteX9" fmla="*/ 7430 w 8803"/>
              <a:gd name="connsiteY9" fmla="*/ 3837 h 10113"/>
              <a:gd name="connsiteX10" fmla="*/ 7488 w 8803"/>
              <a:gd name="connsiteY10" fmla="*/ 4424 h 10113"/>
              <a:gd name="connsiteX11" fmla="*/ 7488 w 8803"/>
              <a:gd name="connsiteY11" fmla="*/ 6410 h 10113"/>
              <a:gd name="connsiteX12" fmla="*/ 7543 w 8803"/>
              <a:gd name="connsiteY12" fmla="*/ 6996 h 10113"/>
              <a:gd name="connsiteX13" fmla="*/ 8745 w 8803"/>
              <a:gd name="connsiteY13" fmla="*/ 6996 h 10113"/>
              <a:gd name="connsiteX14" fmla="*/ 8803 w 8803"/>
              <a:gd name="connsiteY14" fmla="*/ 6410 h 10113"/>
              <a:gd name="connsiteX0" fmla="*/ 0 w 10000"/>
              <a:gd name="connsiteY0" fmla="*/ 75 h 9905"/>
              <a:gd name="connsiteX1" fmla="*/ 841 w 10000"/>
              <a:gd name="connsiteY1" fmla="*/ 17 h 9905"/>
              <a:gd name="connsiteX2" fmla="*/ 907 w 10000"/>
              <a:gd name="connsiteY2" fmla="*/ 596 h 9905"/>
              <a:gd name="connsiteX3" fmla="*/ 907 w 10000"/>
              <a:gd name="connsiteY3" fmla="*/ 9326 h 9905"/>
              <a:gd name="connsiteX4" fmla="*/ 974 w 10000"/>
              <a:gd name="connsiteY4" fmla="*/ 9905 h 9905"/>
              <a:gd name="connsiteX5" fmla="*/ 4534 w 10000"/>
              <a:gd name="connsiteY5" fmla="*/ 9905 h 9905"/>
              <a:gd name="connsiteX6" fmla="*/ 4602 w 10000"/>
              <a:gd name="connsiteY6" fmla="*/ 9326 h 9905"/>
              <a:gd name="connsiteX7" fmla="*/ 4602 w 10000"/>
              <a:gd name="connsiteY7" fmla="*/ 4280 h 9905"/>
              <a:gd name="connsiteX8" fmla="*/ 4669 w 10000"/>
              <a:gd name="connsiteY8" fmla="*/ 3699 h 9905"/>
              <a:gd name="connsiteX9" fmla="*/ 8440 w 10000"/>
              <a:gd name="connsiteY9" fmla="*/ 3699 h 9905"/>
              <a:gd name="connsiteX10" fmla="*/ 8506 w 10000"/>
              <a:gd name="connsiteY10" fmla="*/ 4280 h 9905"/>
              <a:gd name="connsiteX11" fmla="*/ 8506 w 10000"/>
              <a:gd name="connsiteY11" fmla="*/ 6243 h 9905"/>
              <a:gd name="connsiteX12" fmla="*/ 8569 w 10000"/>
              <a:gd name="connsiteY12" fmla="*/ 6823 h 9905"/>
              <a:gd name="connsiteX13" fmla="*/ 9934 w 10000"/>
              <a:gd name="connsiteY13" fmla="*/ 6823 h 9905"/>
              <a:gd name="connsiteX14" fmla="*/ 10000 w 10000"/>
              <a:gd name="connsiteY14" fmla="*/ 6243 h 9905"/>
              <a:gd name="connsiteX0" fmla="*/ 0 w 10000"/>
              <a:gd name="connsiteY0" fmla="*/ 59 h 9983"/>
              <a:gd name="connsiteX1" fmla="*/ 841 w 10000"/>
              <a:gd name="connsiteY1" fmla="*/ 0 h 9983"/>
              <a:gd name="connsiteX2" fmla="*/ 907 w 10000"/>
              <a:gd name="connsiteY2" fmla="*/ 585 h 9983"/>
              <a:gd name="connsiteX3" fmla="*/ 907 w 10000"/>
              <a:gd name="connsiteY3" fmla="*/ 9398 h 9983"/>
              <a:gd name="connsiteX4" fmla="*/ 974 w 10000"/>
              <a:gd name="connsiteY4" fmla="*/ 9983 h 9983"/>
              <a:gd name="connsiteX5" fmla="*/ 4534 w 10000"/>
              <a:gd name="connsiteY5" fmla="*/ 9983 h 9983"/>
              <a:gd name="connsiteX6" fmla="*/ 4602 w 10000"/>
              <a:gd name="connsiteY6" fmla="*/ 9398 h 9983"/>
              <a:gd name="connsiteX7" fmla="*/ 4602 w 10000"/>
              <a:gd name="connsiteY7" fmla="*/ 4304 h 9983"/>
              <a:gd name="connsiteX8" fmla="*/ 4669 w 10000"/>
              <a:gd name="connsiteY8" fmla="*/ 3717 h 9983"/>
              <a:gd name="connsiteX9" fmla="*/ 8440 w 10000"/>
              <a:gd name="connsiteY9" fmla="*/ 3717 h 9983"/>
              <a:gd name="connsiteX10" fmla="*/ 8506 w 10000"/>
              <a:gd name="connsiteY10" fmla="*/ 4304 h 9983"/>
              <a:gd name="connsiteX11" fmla="*/ 8506 w 10000"/>
              <a:gd name="connsiteY11" fmla="*/ 6286 h 9983"/>
              <a:gd name="connsiteX12" fmla="*/ 8569 w 10000"/>
              <a:gd name="connsiteY12" fmla="*/ 6871 h 9983"/>
              <a:gd name="connsiteX13" fmla="*/ 9934 w 10000"/>
              <a:gd name="connsiteY13" fmla="*/ 6871 h 9983"/>
              <a:gd name="connsiteX14" fmla="*/ 10000 w 10000"/>
              <a:gd name="connsiteY14" fmla="*/ 6286 h 9983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59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30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30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1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1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10003 w 10003"/>
              <a:gd name="connsiteY13" fmla="*/ 6297 h 10000"/>
              <a:gd name="connsiteX0" fmla="*/ 0 w 9498"/>
              <a:gd name="connsiteY0" fmla="*/ 1 h 10000"/>
              <a:gd name="connsiteX1" fmla="*/ 844 w 9498"/>
              <a:gd name="connsiteY1" fmla="*/ 0 h 10000"/>
              <a:gd name="connsiteX2" fmla="*/ 910 w 9498"/>
              <a:gd name="connsiteY2" fmla="*/ 586 h 10000"/>
              <a:gd name="connsiteX3" fmla="*/ 910 w 9498"/>
              <a:gd name="connsiteY3" fmla="*/ 9414 h 10000"/>
              <a:gd name="connsiteX4" fmla="*/ 977 w 9498"/>
              <a:gd name="connsiteY4" fmla="*/ 10000 h 10000"/>
              <a:gd name="connsiteX5" fmla="*/ 4537 w 9498"/>
              <a:gd name="connsiteY5" fmla="*/ 10000 h 10000"/>
              <a:gd name="connsiteX6" fmla="*/ 4605 w 9498"/>
              <a:gd name="connsiteY6" fmla="*/ 9414 h 10000"/>
              <a:gd name="connsiteX7" fmla="*/ 4605 w 9498"/>
              <a:gd name="connsiteY7" fmla="*/ 4311 h 10000"/>
              <a:gd name="connsiteX8" fmla="*/ 4672 w 9498"/>
              <a:gd name="connsiteY8" fmla="*/ 3723 h 10000"/>
              <a:gd name="connsiteX9" fmla="*/ 8443 w 9498"/>
              <a:gd name="connsiteY9" fmla="*/ 3723 h 10000"/>
              <a:gd name="connsiteX10" fmla="*/ 8509 w 9498"/>
              <a:gd name="connsiteY10" fmla="*/ 4311 h 10000"/>
              <a:gd name="connsiteX11" fmla="*/ 8509 w 9498"/>
              <a:gd name="connsiteY11" fmla="*/ 6297 h 10000"/>
              <a:gd name="connsiteX12" fmla="*/ 8572 w 9498"/>
              <a:gd name="connsiteY12" fmla="*/ 6883 h 10000"/>
              <a:gd name="connsiteX13" fmla="*/ 9498 w 9498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49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861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29"/>
              <a:gd name="connsiteY0" fmla="*/ 1 h 10000"/>
              <a:gd name="connsiteX1" fmla="*/ 889 w 10029"/>
              <a:gd name="connsiteY1" fmla="*/ 0 h 10000"/>
              <a:gd name="connsiteX2" fmla="*/ 958 w 10029"/>
              <a:gd name="connsiteY2" fmla="*/ 586 h 10000"/>
              <a:gd name="connsiteX3" fmla="*/ 958 w 10029"/>
              <a:gd name="connsiteY3" fmla="*/ 9414 h 10000"/>
              <a:gd name="connsiteX4" fmla="*/ 1029 w 10029"/>
              <a:gd name="connsiteY4" fmla="*/ 10000 h 10000"/>
              <a:gd name="connsiteX5" fmla="*/ 4777 w 10029"/>
              <a:gd name="connsiteY5" fmla="*/ 10000 h 10000"/>
              <a:gd name="connsiteX6" fmla="*/ 4848 w 10029"/>
              <a:gd name="connsiteY6" fmla="*/ 9414 h 10000"/>
              <a:gd name="connsiteX7" fmla="*/ 4848 w 10029"/>
              <a:gd name="connsiteY7" fmla="*/ 4311 h 10000"/>
              <a:gd name="connsiteX8" fmla="*/ 4919 w 10029"/>
              <a:gd name="connsiteY8" fmla="*/ 3723 h 10000"/>
              <a:gd name="connsiteX9" fmla="*/ 8889 w 10029"/>
              <a:gd name="connsiteY9" fmla="*/ 3723 h 10000"/>
              <a:gd name="connsiteX10" fmla="*/ 8959 w 10029"/>
              <a:gd name="connsiteY10" fmla="*/ 4311 h 10000"/>
              <a:gd name="connsiteX11" fmla="*/ 8959 w 10029"/>
              <a:gd name="connsiteY11" fmla="*/ 6297 h 10000"/>
              <a:gd name="connsiteX12" fmla="*/ 9014 w 10029"/>
              <a:gd name="connsiteY12" fmla="*/ 6927 h 10000"/>
              <a:gd name="connsiteX13" fmla="*/ 10029 w 10029"/>
              <a:gd name="connsiteY13" fmla="*/ 6912 h 10000"/>
              <a:gd name="connsiteX0" fmla="*/ 0 w 10029"/>
              <a:gd name="connsiteY0" fmla="*/ 1 h 10000"/>
              <a:gd name="connsiteX1" fmla="*/ 889 w 10029"/>
              <a:gd name="connsiteY1" fmla="*/ 0 h 10000"/>
              <a:gd name="connsiteX2" fmla="*/ 958 w 10029"/>
              <a:gd name="connsiteY2" fmla="*/ 586 h 10000"/>
              <a:gd name="connsiteX3" fmla="*/ 958 w 10029"/>
              <a:gd name="connsiteY3" fmla="*/ 9414 h 10000"/>
              <a:gd name="connsiteX4" fmla="*/ 1029 w 10029"/>
              <a:gd name="connsiteY4" fmla="*/ 10000 h 10000"/>
              <a:gd name="connsiteX5" fmla="*/ 4777 w 10029"/>
              <a:gd name="connsiteY5" fmla="*/ 10000 h 10000"/>
              <a:gd name="connsiteX6" fmla="*/ 4848 w 10029"/>
              <a:gd name="connsiteY6" fmla="*/ 9414 h 10000"/>
              <a:gd name="connsiteX7" fmla="*/ 4848 w 10029"/>
              <a:gd name="connsiteY7" fmla="*/ 4311 h 10000"/>
              <a:gd name="connsiteX8" fmla="*/ 4919 w 10029"/>
              <a:gd name="connsiteY8" fmla="*/ 3723 h 10000"/>
              <a:gd name="connsiteX9" fmla="*/ 8889 w 10029"/>
              <a:gd name="connsiteY9" fmla="*/ 3723 h 10000"/>
              <a:gd name="connsiteX10" fmla="*/ 8959 w 10029"/>
              <a:gd name="connsiteY10" fmla="*/ 4311 h 10000"/>
              <a:gd name="connsiteX11" fmla="*/ 8959 w 10029"/>
              <a:gd name="connsiteY11" fmla="*/ 6297 h 10000"/>
              <a:gd name="connsiteX12" fmla="*/ 9014 w 10029"/>
              <a:gd name="connsiteY12" fmla="*/ 6927 h 10000"/>
              <a:gd name="connsiteX13" fmla="*/ 10029 w 10029"/>
              <a:gd name="connsiteY13" fmla="*/ 6912 h 10000"/>
              <a:gd name="connsiteX0" fmla="*/ 0 w 10063"/>
              <a:gd name="connsiteY0" fmla="*/ 1 h 10000"/>
              <a:gd name="connsiteX1" fmla="*/ 889 w 10063"/>
              <a:gd name="connsiteY1" fmla="*/ 0 h 10000"/>
              <a:gd name="connsiteX2" fmla="*/ 958 w 10063"/>
              <a:gd name="connsiteY2" fmla="*/ 586 h 10000"/>
              <a:gd name="connsiteX3" fmla="*/ 958 w 10063"/>
              <a:gd name="connsiteY3" fmla="*/ 9414 h 10000"/>
              <a:gd name="connsiteX4" fmla="*/ 1029 w 10063"/>
              <a:gd name="connsiteY4" fmla="*/ 10000 h 10000"/>
              <a:gd name="connsiteX5" fmla="*/ 4777 w 10063"/>
              <a:gd name="connsiteY5" fmla="*/ 10000 h 10000"/>
              <a:gd name="connsiteX6" fmla="*/ 4848 w 10063"/>
              <a:gd name="connsiteY6" fmla="*/ 9414 h 10000"/>
              <a:gd name="connsiteX7" fmla="*/ 4848 w 10063"/>
              <a:gd name="connsiteY7" fmla="*/ 4311 h 10000"/>
              <a:gd name="connsiteX8" fmla="*/ 4919 w 10063"/>
              <a:gd name="connsiteY8" fmla="*/ 3723 h 10000"/>
              <a:gd name="connsiteX9" fmla="*/ 8889 w 10063"/>
              <a:gd name="connsiteY9" fmla="*/ 3723 h 10000"/>
              <a:gd name="connsiteX10" fmla="*/ 8959 w 10063"/>
              <a:gd name="connsiteY10" fmla="*/ 4311 h 10000"/>
              <a:gd name="connsiteX11" fmla="*/ 8959 w 10063"/>
              <a:gd name="connsiteY11" fmla="*/ 6297 h 10000"/>
              <a:gd name="connsiteX12" fmla="*/ 9014 w 10063"/>
              <a:gd name="connsiteY12" fmla="*/ 6927 h 10000"/>
              <a:gd name="connsiteX13" fmla="*/ 10063 w 10063"/>
              <a:gd name="connsiteY13" fmla="*/ 6912 h 10000"/>
              <a:gd name="connsiteX0" fmla="*/ 0 w 9995"/>
              <a:gd name="connsiteY0" fmla="*/ 1 h 10000"/>
              <a:gd name="connsiteX1" fmla="*/ 889 w 9995"/>
              <a:gd name="connsiteY1" fmla="*/ 0 h 10000"/>
              <a:gd name="connsiteX2" fmla="*/ 958 w 9995"/>
              <a:gd name="connsiteY2" fmla="*/ 586 h 10000"/>
              <a:gd name="connsiteX3" fmla="*/ 958 w 9995"/>
              <a:gd name="connsiteY3" fmla="*/ 9414 h 10000"/>
              <a:gd name="connsiteX4" fmla="*/ 1029 w 9995"/>
              <a:gd name="connsiteY4" fmla="*/ 10000 h 10000"/>
              <a:gd name="connsiteX5" fmla="*/ 4777 w 9995"/>
              <a:gd name="connsiteY5" fmla="*/ 10000 h 10000"/>
              <a:gd name="connsiteX6" fmla="*/ 4848 w 9995"/>
              <a:gd name="connsiteY6" fmla="*/ 9414 h 10000"/>
              <a:gd name="connsiteX7" fmla="*/ 4848 w 9995"/>
              <a:gd name="connsiteY7" fmla="*/ 4311 h 10000"/>
              <a:gd name="connsiteX8" fmla="*/ 4919 w 9995"/>
              <a:gd name="connsiteY8" fmla="*/ 3723 h 10000"/>
              <a:gd name="connsiteX9" fmla="*/ 8889 w 9995"/>
              <a:gd name="connsiteY9" fmla="*/ 3723 h 10000"/>
              <a:gd name="connsiteX10" fmla="*/ 8959 w 9995"/>
              <a:gd name="connsiteY10" fmla="*/ 4311 h 10000"/>
              <a:gd name="connsiteX11" fmla="*/ 8959 w 9995"/>
              <a:gd name="connsiteY11" fmla="*/ 6297 h 10000"/>
              <a:gd name="connsiteX12" fmla="*/ 9014 w 9995"/>
              <a:gd name="connsiteY12" fmla="*/ 6927 h 10000"/>
              <a:gd name="connsiteX13" fmla="*/ 9995 w 9995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78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34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22 w 10000"/>
              <a:gd name="connsiteY12" fmla="*/ 6949 h 10000"/>
              <a:gd name="connsiteX13" fmla="*/ 10000 w 10000"/>
              <a:gd name="connsiteY13" fmla="*/ 6934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49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07"/>
              <a:gd name="connsiteY0" fmla="*/ 1 h 10000"/>
              <a:gd name="connsiteX1" fmla="*/ 889 w 10007"/>
              <a:gd name="connsiteY1" fmla="*/ 0 h 10000"/>
              <a:gd name="connsiteX2" fmla="*/ 958 w 10007"/>
              <a:gd name="connsiteY2" fmla="*/ 586 h 10000"/>
              <a:gd name="connsiteX3" fmla="*/ 958 w 10007"/>
              <a:gd name="connsiteY3" fmla="*/ 9414 h 10000"/>
              <a:gd name="connsiteX4" fmla="*/ 1030 w 10007"/>
              <a:gd name="connsiteY4" fmla="*/ 10000 h 10000"/>
              <a:gd name="connsiteX5" fmla="*/ 4779 w 10007"/>
              <a:gd name="connsiteY5" fmla="*/ 10000 h 10000"/>
              <a:gd name="connsiteX6" fmla="*/ 4850 w 10007"/>
              <a:gd name="connsiteY6" fmla="*/ 9414 h 10000"/>
              <a:gd name="connsiteX7" fmla="*/ 4850 w 10007"/>
              <a:gd name="connsiteY7" fmla="*/ 4311 h 10000"/>
              <a:gd name="connsiteX8" fmla="*/ 4921 w 10007"/>
              <a:gd name="connsiteY8" fmla="*/ 3723 h 10000"/>
              <a:gd name="connsiteX9" fmla="*/ 8893 w 10007"/>
              <a:gd name="connsiteY9" fmla="*/ 3723 h 10000"/>
              <a:gd name="connsiteX10" fmla="*/ 8963 w 10007"/>
              <a:gd name="connsiteY10" fmla="*/ 4311 h 10000"/>
              <a:gd name="connsiteX11" fmla="*/ 8963 w 10007"/>
              <a:gd name="connsiteY11" fmla="*/ 6297 h 10000"/>
              <a:gd name="connsiteX12" fmla="*/ 9022 w 10007"/>
              <a:gd name="connsiteY12" fmla="*/ 6971 h 10000"/>
              <a:gd name="connsiteX13" fmla="*/ 10007 w 10007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13"/>
              <a:gd name="connsiteY0" fmla="*/ 1 h 10000"/>
              <a:gd name="connsiteX1" fmla="*/ 889 w 10013"/>
              <a:gd name="connsiteY1" fmla="*/ 0 h 10000"/>
              <a:gd name="connsiteX2" fmla="*/ 958 w 10013"/>
              <a:gd name="connsiteY2" fmla="*/ 586 h 10000"/>
              <a:gd name="connsiteX3" fmla="*/ 958 w 10013"/>
              <a:gd name="connsiteY3" fmla="*/ 9414 h 10000"/>
              <a:gd name="connsiteX4" fmla="*/ 1030 w 10013"/>
              <a:gd name="connsiteY4" fmla="*/ 10000 h 10000"/>
              <a:gd name="connsiteX5" fmla="*/ 4779 w 10013"/>
              <a:gd name="connsiteY5" fmla="*/ 10000 h 10000"/>
              <a:gd name="connsiteX6" fmla="*/ 4850 w 10013"/>
              <a:gd name="connsiteY6" fmla="*/ 9414 h 10000"/>
              <a:gd name="connsiteX7" fmla="*/ 4850 w 10013"/>
              <a:gd name="connsiteY7" fmla="*/ 4311 h 10000"/>
              <a:gd name="connsiteX8" fmla="*/ 4921 w 10013"/>
              <a:gd name="connsiteY8" fmla="*/ 3723 h 10000"/>
              <a:gd name="connsiteX9" fmla="*/ 8893 w 10013"/>
              <a:gd name="connsiteY9" fmla="*/ 3723 h 10000"/>
              <a:gd name="connsiteX10" fmla="*/ 8963 w 10013"/>
              <a:gd name="connsiteY10" fmla="*/ 4311 h 10000"/>
              <a:gd name="connsiteX11" fmla="*/ 8963 w 10013"/>
              <a:gd name="connsiteY11" fmla="*/ 6297 h 10000"/>
              <a:gd name="connsiteX12" fmla="*/ 9022 w 10013"/>
              <a:gd name="connsiteY12" fmla="*/ 6971 h 10000"/>
              <a:gd name="connsiteX13" fmla="*/ 10013 w 10013"/>
              <a:gd name="connsiteY13" fmla="*/ 6956 h 10000"/>
              <a:gd name="connsiteX0" fmla="*/ 0 w 10081"/>
              <a:gd name="connsiteY0" fmla="*/ 1 h 10000"/>
              <a:gd name="connsiteX1" fmla="*/ 889 w 10081"/>
              <a:gd name="connsiteY1" fmla="*/ 0 h 10000"/>
              <a:gd name="connsiteX2" fmla="*/ 958 w 10081"/>
              <a:gd name="connsiteY2" fmla="*/ 586 h 10000"/>
              <a:gd name="connsiteX3" fmla="*/ 958 w 10081"/>
              <a:gd name="connsiteY3" fmla="*/ 9414 h 10000"/>
              <a:gd name="connsiteX4" fmla="*/ 1030 w 10081"/>
              <a:gd name="connsiteY4" fmla="*/ 10000 h 10000"/>
              <a:gd name="connsiteX5" fmla="*/ 4779 w 10081"/>
              <a:gd name="connsiteY5" fmla="*/ 10000 h 10000"/>
              <a:gd name="connsiteX6" fmla="*/ 4850 w 10081"/>
              <a:gd name="connsiteY6" fmla="*/ 9414 h 10000"/>
              <a:gd name="connsiteX7" fmla="*/ 4850 w 10081"/>
              <a:gd name="connsiteY7" fmla="*/ 4311 h 10000"/>
              <a:gd name="connsiteX8" fmla="*/ 4921 w 10081"/>
              <a:gd name="connsiteY8" fmla="*/ 3723 h 10000"/>
              <a:gd name="connsiteX9" fmla="*/ 8893 w 10081"/>
              <a:gd name="connsiteY9" fmla="*/ 3723 h 10000"/>
              <a:gd name="connsiteX10" fmla="*/ 8963 w 10081"/>
              <a:gd name="connsiteY10" fmla="*/ 4311 h 10000"/>
              <a:gd name="connsiteX11" fmla="*/ 8963 w 10081"/>
              <a:gd name="connsiteY11" fmla="*/ 6297 h 10000"/>
              <a:gd name="connsiteX12" fmla="*/ 9022 w 10081"/>
              <a:gd name="connsiteY12" fmla="*/ 6971 h 10000"/>
              <a:gd name="connsiteX13" fmla="*/ 10081 w 10081"/>
              <a:gd name="connsiteY13" fmla="*/ 6978 h 10000"/>
              <a:gd name="connsiteX0" fmla="*/ 0 w 10089"/>
              <a:gd name="connsiteY0" fmla="*/ 1 h 10000"/>
              <a:gd name="connsiteX1" fmla="*/ 889 w 10089"/>
              <a:gd name="connsiteY1" fmla="*/ 0 h 10000"/>
              <a:gd name="connsiteX2" fmla="*/ 958 w 10089"/>
              <a:gd name="connsiteY2" fmla="*/ 586 h 10000"/>
              <a:gd name="connsiteX3" fmla="*/ 958 w 10089"/>
              <a:gd name="connsiteY3" fmla="*/ 9414 h 10000"/>
              <a:gd name="connsiteX4" fmla="*/ 1030 w 10089"/>
              <a:gd name="connsiteY4" fmla="*/ 10000 h 10000"/>
              <a:gd name="connsiteX5" fmla="*/ 4779 w 10089"/>
              <a:gd name="connsiteY5" fmla="*/ 10000 h 10000"/>
              <a:gd name="connsiteX6" fmla="*/ 4850 w 10089"/>
              <a:gd name="connsiteY6" fmla="*/ 9414 h 10000"/>
              <a:gd name="connsiteX7" fmla="*/ 4850 w 10089"/>
              <a:gd name="connsiteY7" fmla="*/ 4311 h 10000"/>
              <a:gd name="connsiteX8" fmla="*/ 4921 w 10089"/>
              <a:gd name="connsiteY8" fmla="*/ 3723 h 10000"/>
              <a:gd name="connsiteX9" fmla="*/ 8893 w 10089"/>
              <a:gd name="connsiteY9" fmla="*/ 3723 h 10000"/>
              <a:gd name="connsiteX10" fmla="*/ 8963 w 10089"/>
              <a:gd name="connsiteY10" fmla="*/ 4311 h 10000"/>
              <a:gd name="connsiteX11" fmla="*/ 8963 w 10089"/>
              <a:gd name="connsiteY11" fmla="*/ 6297 h 10000"/>
              <a:gd name="connsiteX12" fmla="*/ 9022 w 10089"/>
              <a:gd name="connsiteY12" fmla="*/ 6971 h 10000"/>
              <a:gd name="connsiteX13" fmla="*/ 10089 w 10089"/>
              <a:gd name="connsiteY13" fmla="*/ 6956 h 10000"/>
              <a:gd name="connsiteX0" fmla="*/ 0 w 10092"/>
              <a:gd name="connsiteY0" fmla="*/ 1 h 10000"/>
              <a:gd name="connsiteX1" fmla="*/ 889 w 10092"/>
              <a:gd name="connsiteY1" fmla="*/ 0 h 10000"/>
              <a:gd name="connsiteX2" fmla="*/ 958 w 10092"/>
              <a:gd name="connsiteY2" fmla="*/ 586 h 10000"/>
              <a:gd name="connsiteX3" fmla="*/ 958 w 10092"/>
              <a:gd name="connsiteY3" fmla="*/ 9414 h 10000"/>
              <a:gd name="connsiteX4" fmla="*/ 1030 w 10092"/>
              <a:gd name="connsiteY4" fmla="*/ 10000 h 10000"/>
              <a:gd name="connsiteX5" fmla="*/ 4779 w 10092"/>
              <a:gd name="connsiteY5" fmla="*/ 10000 h 10000"/>
              <a:gd name="connsiteX6" fmla="*/ 4850 w 10092"/>
              <a:gd name="connsiteY6" fmla="*/ 9414 h 10000"/>
              <a:gd name="connsiteX7" fmla="*/ 4850 w 10092"/>
              <a:gd name="connsiteY7" fmla="*/ 4311 h 10000"/>
              <a:gd name="connsiteX8" fmla="*/ 4921 w 10092"/>
              <a:gd name="connsiteY8" fmla="*/ 3723 h 10000"/>
              <a:gd name="connsiteX9" fmla="*/ 8893 w 10092"/>
              <a:gd name="connsiteY9" fmla="*/ 3723 h 10000"/>
              <a:gd name="connsiteX10" fmla="*/ 8963 w 10092"/>
              <a:gd name="connsiteY10" fmla="*/ 4311 h 10000"/>
              <a:gd name="connsiteX11" fmla="*/ 8963 w 10092"/>
              <a:gd name="connsiteY11" fmla="*/ 6297 h 10000"/>
              <a:gd name="connsiteX12" fmla="*/ 9022 w 10092"/>
              <a:gd name="connsiteY12" fmla="*/ 6971 h 10000"/>
              <a:gd name="connsiteX13" fmla="*/ 10092 w 10092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12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31"/>
              <a:gd name="connsiteY0" fmla="*/ 1 h 10000"/>
              <a:gd name="connsiteX1" fmla="*/ 889 w 10131"/>
              <a:gd name="connsiteY1" fmla="*/ 0 h 10000"/>
              <a:gd name="connsiteX2" fmla="*/ 958 w 10131"/>
              <a:gd name="connsiteY2" fmla="*/ 586 h 10000"/>
              <a:gd name="connsiteX3" fmla="*/ 958 w 10131"/>
              <a:gd name="connsiteY3" fmla="*/ 9414 h 10000"/>
              <a:gd name="connsiteX4" fmla="*/ 1030 w 10131"/>
              <a:gd name="connsiteY4" fmla="*/ 10000 h 10000"/>
              <a:gd name="connsiteX5" fmla="*/ 4779 w 10131"/>
              <a:gd name="connsiteY5" fmla="*/ 10000 h 10000"/>
              <a:gd name="connsiteX6" fmla="*/ 4850 w 10131"/>
              <a:gd name="connsiteY6" fmla="*/ 9414 h 10000"/>
              <a:gd name="connsiteX7" fmla="*/ 4850 w 10131"/>
              <a:gd name="connsiteY7" fmla="*/ 4311 h 10000"/>
              <a:gd name="connsiteX8" fmla="*/ 4921 w 10131"/>
              <a:gd name="connsiteY8" fmla="*/ 3723 h 10000"/>
              <a:gd name="connsiteX9" fmla="*/ 8893 w 10131"/>
              <a:gd name="connsiteY9" fmla="*/ 3723 h 10000"/>
              <a:gd name="connsiteX10" fmla="*/ 8963 w 10131"/>
              <a:gd name="connsiteY10" fmla="*/ 4311 h 10000"/>
              <a:gd name="connsiteX11" fmla="*/ 8963 w 10131"/>
              <a:gd name="connsiteY11" fmla="*/ 6297 h 10000"/>
              <a:gd name="connsiteX12" fmla="*/ 9022 w 10131"/>
              <a:gd name="connsiteY12" fmla="*/ 6971 h 10000"/>
              <a:gd name="connsiteX13" fmla="*/ 10131 w 10131"/>
              <a:gd name="connsiteY13" fmla="*/ 6978 h 10000"/>
              <a:gd name="connsiteX0" fmla="*/ 0 w 9996"/>
              <a:gd name="connsiteY0" fmla="*/ 1 h 10000"/>
              <a:gd name="connsiteX1" fmla="*/ 889 w 9996"/>
              <a:gd name="connsiteY1" fmla="*/ 0 h 10000"/>
              <a:gd name="connsiteX2" fmla="*/ 958 w 9996"/>
              <a:gd name="connsiteY2" fmla="*/ 586 h 10000"/>
              <a:gd name="connsiteX3" fmla="*/ 958 w 9996"/>
              <a:gd name="connsiteY3" fmla="*/ 9414 h 10000"/>
              <a:gd name="connsiteX4" fmla="*/ 1030 w 9996"/>
              <a:gd name="connsiteY4" fmla="*/ 10000 h 10000"/>
              <a:gd name="connsiteX5" fmla="*/ 4779 w 9996"/>
              <a:gd name="connsiteY5" fmla="*/ 10000 h 10000"/>
              <a:gd name="connsiteX6" fmla="*/ 4850 w 9996"/>
              <a:gd name="connsiteY6" fmla="*/ 9414 h 10000"/>
              <a:gd name="connsiteX7" fmla="*/ 4850 w 9996"/>
              <a:gd name="connsiteY7" fmla="*/ 4311 h 10000"/>
              <a:gd name="connsiteX8" fmla="*/ 4921 w 9996"/>
              <a:gd name="connsiteY8" fmla="*/ 3723 h 10000"/>
              <a:gd name="connsiteX9" fmla="*/ 8893 w 9996"/>
              <a:gd name="connsiteY9" fmla="*/ 3723 h 10000"/>
              <a:gd name="connsiteX10" fmla="*/ 8963 w 9996"/>
              <a:gd name="connsiteY10" fmla="*/ 4311 h 10000"/>
              <a:gd name="connsiteX11" fmla="*/ 8963 w 9996"/>
              <a:gd name="connsiteY11" fmla="*/ 6297 h 10000"/>
              <a:gd name="connsiteX12" fmla="*/ 9022 w 9996"/>
              <a:gd name="connsiteY12" fmla="*/ 6971 h 10000"/>
              <a:gd name="connsiteX13" fmla="*/ 9996 w 9996"/>
              <a:gd name="connsiteY13" fmla="*/ 697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996" h="10000">
                <a:moveTo>
                  <a:pt x="0" y="1"/>
                </a:moveTo>
                <a:lnTo>
                  <a:pt x="889" y="0"/>
                </a:lnTo>
                <a:cubicBezTo>
                  <a:pt x="924" y="0"/>
                  <a:pt x="958" y="272"/>
                  <a:pt x="958" y="586"/>
                </a:cubicBezTo>
                <a:lnTo>
                  <a:pt x="958" y="9414"/>
                </a:lnTo>
                <a:cubicBezTo>
                  <a:pt x="958" y="9750"/>
                  <a:pt x="989" y="10000"/>
                  <a:pt x="1030" y="10000"/>
                </a:cubicBezTo>
                <a:lnTo>
                  <a:pt x="4779" y="10000"/>
                </a:lnTo>
                <a:cubicBezTo>
                  <a:pt x="4818" y="10000"/>
                  <a:pt x="4850" y="9750"/>
                  <a:pt x="4850" y="9414"/>
                </a:cubicBezTo>
                <a:lnTo>
                  <a:pt x="4850" y="4311"/>
                </a:lnTo>
                <a:cubicBezTo>
                  <a:pt x="4850" y="3996"/>
                  <a:pt x="4883" y="3723"/>
                  <a:pt x="4921" y="3723"/>
                </a:cubicBezTo>
                <a:lnTo>
                  <a:pt x="8893" y="3723"/>
                </a:lnTo>
                <a:cubicBezTo>
                  <a:pt x="8932" y="3723"/>
                  <a:pt x="8963" y="3996"/>
                  <a:pt x="8963" y="4311"/>
                </a:cubicBezTo>
                <a:lnTo>
                  <a:pt x="8963" y="6297"/>
                </a:lnTo>
                <a:cubicBezTo>
                  <a:pt x="8963" y="6633"/>
                  <a:pt x="8986" y="6971"/>
                  <a:pt x="9022" y="6971"/>
                </a:cubicBezTo>
                <a:cubicBezTo>
                  <a:pt x="9669" y="6959"/>
                  <a:pt x="9686" y="6968"/>
                  <a:pt x="9996" y="6978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gray">
          <a:xfrm>
            <a:off x="-4979" y="4336985"/>
            <a:ext cx="9147342" cy="1757619"/>
          </a:xfrm>
          <a:custGeom>
            <a:avLst/>
            <a:gdLst>
              <a:gd name="T0" fmla="*/ 0 w 8479"/>
              <a:gd name="T1" fmla="*/ 772 h 894"/>
              <a:gd name="T2" fmla="*/ 1132 w 8479"/>
              <a:gd name="T3" fmla="*/ 772 h 894"/>
              <a:gd name="T4" fmla="*/ 1160 w 8479"/>
              <a:gd name="T5" fmla="*/ 744 h 894"/>
              <a:gd name="T6" fmla="*/ 1160 w 8479"/>
              <a:gd name="T7" fmla="*/ 263 h 894"/>
              <a:gd name="T8" fmla="*/ 1188 w 8479"/>
              <a:gd name="T9" fmla="*/ 235 h 894"/>
              <a:gd name="T10" fmla="*/ 2202 w 8479"/>
              <a:gd name="T11" fmla="*/ 235 h 894"/>
              <a:gd name="T12" fmla="*/ 2230 w 8479"/>
              <a:gd name="T13" fmla="*/ 263 h 894"/>
              <a:gd name="T14" fmla="*/ 2230 w 8479"/>
              <a:gd name="T15" fmla="*/ 745 h 894"/>
              <a:gd name="T16" fmla="*/ 2258 w 8479"/>
              <a:gd name="T17" fmla="*/ 773 h 894"/>
              <a:gd name="T18" fmla="*/ 3688 w 8479"/>
              <a:gd name="T19" fmla="*/ 773 h 894"/>
              <a:gd name="T20" fmla="*/ 3716 w 8479"/>
              <a:gd name="T21" fmla="*/ 745 h 894"/>
              <a:gd name="T22" fmla="*/ 3716 w 8479"/>
              <a:gd name="T23" fmla="*/ 28 h 894"/>
              <a:gd name="T24" fmla="*/ 3744 w 8479"/>
              <a:gd name="T25" fmla="*/ 0 h 894"/>
              <a:gd name="T26" fmla="*/ 5033 w 8479"/>
              <a:gd name="T27" fmla="*/ 0 h 894"/>
              <a:gd name="T28" fmla="*/ 5061 w 8479"/>
              <a:gd name="T29" fmla="*/ 28 h 894"/>
              <a:gd name="T30" fmla="*/ 5061 w 8479"/>
              <a:gd name="T31" fmla="*/ 516 h 894"/>
              <a:gd name="T32" fmla="*/ 5089 w 8479"/>
              <a:gd name="T33" fmla="*/ 544 h 894"/>
              <a:gd name="T34" fmla="*/ 5446 w 8479"/>
              <a:gd name="T35" fmla="*/ 544 h 894"/>
              <a:gd name="T36" fmla="*/ 5474 w 8479"/>
              <a:gd name="T37" fmla="*/ 516 h 894"/>
              <a:gd name="T38" fmla="*/ 5474 w 8479"/>
              <a:gd name="T39" fmla="*/ 205 h 894"/>
              <a:gd name="T40" fmla="*/ 5502 w 8479"/>
              <a:gd name="T41" fmla="*/ 177 h 894"/>
              <a:gd name="T42" fmla="*/ 6295 w 8479"/>
              <a:gd name="T43" fmla="*/ 177 h 894"/>
              <a:gd name="T44" fmla="*/ 6323 w 8479"/>
              <a:gd name="T45" fmla="*/ 205 h 894"/>
              <a:gd name="T46" fmla="*/ 6323 w 8479"/>
              <a:gd name="T47" fmla="*/ 866 h 894"/>
              <a:gd name="T48" fmla="*/ 6351 w 8479"/>
              <a:gd name="T49" fmla="*/ 894 h 894"/>
              <a:gd name="T50" fmla="*/ 7237 w 8479"/>
              <a:gd name="T51" fmla="*/ 894 h 894"/>
              <a:gd name="T52" fmla="*/ 7265 w 8479"/>
              <a:gd name="T53" fmla="*/ 866 h 894"/>
              <a:gd name="T54" fmla="*/ 7265 w 8479"/>
              <a:gd name="T55" fmla="*/ 563 h 894"/>
              <a:gd name="T56" fmla="*/ 7293 w 8479"/>
              <a:gd name="T57" fmla="*/ 535 h 894"/>
              <a:gd name="T58" fmla="*/ 8479 w 8479"/>
              <a:gd name="T59" fmla="*/ 535 h 894"/>
              <a:gd name="connsiteX0" fmla="*/ 0 w 8665"/>
              <a:gd name="connsiteY0" fmla="*/ 8635 h 10000"/>
              <a:gd name="connsiteX1" fmla="*/ 33 w 8665"/>
              <a:gd name="connsiteY1" fmla="*/ 8322 h 10000"/>
              <a:gd name="connsiteX2" fmla="*/ 33 w 8665"/>
              <a:gd name="connsiteY2" fmla="*/ 2942 h 10000"/>
              <a:gd name="connsiteX3" fmla="*/ 66 w 8665"/>
              <a:gd name="connsiteY3" fmla="*/ 2629 h 10000"/>
              <a:gd name="connsiteX4" fmla="*/ 1262 w 8665"/>
              <a:gd name="connsiteY4" fmla="*/ 2629 h 10000"/>
              <a:gd name="connsiteX5" fmla="*/ 1295 w 8665"/>
              <a:gd name="connsiteY5" fmla="*/ 2942 h 10000"/>
              <a:gd name="connsiteX6" fmla="*/ 1295 w 8665"/>
              <a:gd name="connsiteY6" fmla="*/ 8333 h 10000"/>
              <a:gd name="connsiteX7" fmla="*/ 1328 w 8665"/>
              <a:gd name="connsiteY7" fmla="*/ 8647 h 10000"/>
              <a:gd name="connsiteX8" fmla="*/ 3015 w 8665"/>
              <a:gd name="connsiteY8" fmla="*/ 8647 h 10000"/>
              <a:gd name="connsiteX9" fmla="*/ 3048 w 8665"/>
              <a:gd name="connsiteY9" fmla="*/ 8333 h 10000"/>
              <a:gd name="connsiteX10" fmla="*/ 3048 w 8665"/>
              <a:gd name="connsiteY10" fmla="*/ 313 h 10000"/>
              <a:gd name="connsiteX11" fmla="*/ 3081 w 8665"/>
              <a:gd name="connsiteY11" fmla="*/ 0 h 10000"/>
              <a:gd name="connsiteX12" fmla="*/ 4601 w 8665"/>
              <a:gd name="connsiteY12" fmla="*/ 0 h 10000"/>
              <a:gd name="connsiteX13" fmla="*/ 4634 w 8665"/>
              <a:gd name="connsiteY13" fmla="*/ 313 h 10000"/>
              <a:gd name="connsiteX14" fmla="*/ 4634 w 8665"/>
              <a:gd name="connsiteY14" fmla="*/ 5772 h 10000"/>
              <a:gd name="connsiteX15" fmla="*/ 4667 w 8665"/>
              <a:gd name="connsiteY15" fmla="*/ 6085 h 10000"/>
              <a:gd name="connsiteX16" fmla="*/ 5088 w 8665"/>
              <a:gd name="connsiteY16" fmla="*/ 6085 h 10000"/>
              <a:gd name="connsiteX17" fmla="*/ 5121 w 8665"/>
              <a:gd name="connsiteY17" fmla="*/ 5772 h 10000"/>
              <a:gd name="connsiteX18" fmla="*/ 5121 w 8665"/>
              <a:gd name="connsiteY18" fmla="*/ 2293 h 10000"/>
              <a:gd name="connsiteX19" fmla="*/ 5154 w 8665"/>
              <a:gd name="connsiteY19" fmla="*/ 1980 h 10000"/>
              <a:gd name="connsiteX20" fmla="*/ 6089 w 8665"/>
              <a:gd name="connsiteY20" fmla="*/ 1980 h 10000"/>
              <a:gd name="connsiteX21" fmla="*/ 6122 w 8665"/>
              <a:gd name="connsiteY21" fmla="*/ 2293 h 10000"/>
              <a:gd name="connsiteX22" fmla="*/ 6122 w 8665"/>
              <a:gd name="connsiteY22" fmla="*/ 9687 h 10000"/>
              <a:gd name="connsiteX23" fmla="*/ 6155 w 8665"/>
              <a:gd name="connsiteY23" fmla="*/ 10000 h 10000"/>
              <a:gd name="connsiteX24" fmla="*/ 7200 w 8665"/>
              <a:gd name="connsiteY24" fmla="*/ 10000 h 10000"/>
              <a:gd name="connsiteX25" fmla="*/ 7233 w 8665"/>
              <a:gd name="connsiteY25" fmla="*/ 9687 h 10000"/>
              <a:gd name="connsiteX26" fmla="*/ 7233 w 8665"/>
              <a:gd name="connsiteY26" fmla="*/ 6298 h 10000"/>
              <a:gd name="connsiteX27" fmla="*/ 7266 w 8665"/>
              <a:gd name="connsiteY27" fmla="*/ 5984 h 10000"/>
              <a:gd name="connsiteX28" fmla="*/ 8665 w 8665"/>
              <a:gd name="connsiteY28" fmla="*/ 5984 h 10000"/>
              <a:gd name="connsiteX0" fmla="*/ 0 w 9962"/>
              <a:gd name="connsiteY0" fmla="*/ 8322 h 10000"/>
              <a:gd name="connsiteX1" fmla="*/ 0 w 9962"/>
              <a:gd name="connsiteY1" fmla="*/ 2942 h 10000"/>
              <a:gd name="connsiteX2" fmla="*/ 38 w 9962"/>
              <a:gd name="connsiteY2" fmla="*/ 2629 h 10000"/>
              <a:gd name="connsiteX3" fmla="*/ 1418 w 9962"/>
              <a:gd name="connsiteY3" fmla="*/ 2629 h 10000"/>
              <a:gd name="connsiteX4" fmla="*/ 1457 w 9962"/>
              <a:gd name="connsiteY4" fmla="*/ 2942 h 10000"/>
              <a:gd name="connsiteX5" fmla="*/ 1457 w 9962"/>
              <a:gd name="connsiteY5" fmla="*/ 8333 h 10000"/>
              <a:gd name="connsiteX6" fmla="*/ 1495 w 9962"/>
              <a:gd name="connsiteY6" fmla="*/ 8647 h 10000"/>
              <a:gd name="connsiteX7" fmla="*/ 3442 w 9962"/>
              <a:gd name="connsiteY7" fmla="*/ 8647 h 10000"/>
              <a:gd name="connsiteX8" fmla="*/ 3480 w 9962"/>
              <a:gd name="connsiteY8" fmla="*/ 8333 h 10000"/>
              <a:gd name="connsiteX9" fmla="*/ 3480 w 9962"/>
              <a:gd name="connsiteY9" fmla="*/ 313 h 10000"/>
              <a:gd name="connsiteX10" fmla="*/ 3518 w 9962"/>
              <a:gd name="connsiteY10" fmla="*/ 0 h 10000"/>
              <a:gd name="connsiteX11" fmla="*/ 5272 w 9962"/>
              <a:gd name="connsiteY11" fmla="*/ 0 h 10000"/>
              <a:gd name="connsiteX12" fmla="*/ 5310 w 9962"/>
              <a:gd name="connsiteY12" fmla="*/ 313 h 10000"/>
              <a:gd name="connsiteX13" fmla="*/ 5310 w 9962"/>
              <a:gd name="connsiteY13" fmla="*/ 5772 h 10000"/>
              <a:gd name="connsiteX14" fmla="*/ 5348 w 9962"/>
              <a:gd name="connsiteY14" fmla="*/ 6085 h 10000"/>
              <a:gd name="connsiteX15" fmla="*/ 5834 w 9962"/>
              <a:gd name="connsiteY15" fmla="*/ 6085 h 10000"/>
              <a:gd name="connsiteX16" fmla="*/ 5872 w 9962"/>
              <a:gd name="connsiteY16" fmla="*/ 5772 h 10000"/>
              <a:gd name="connsiteX17" fmla="*/ 5872 w 9962"/>
              <a:gd name="connsiteY17" fmla="*/ 2293 h 10000"/>
              <a:gd name="connsiteX18" fmla="*/ 5910 w 9962"/>
              <a:gd name="connsiteY18" fmla="*/ 1980 h 10000"/>
              <a:gd name="connsiteX19" fmla="*/ 6989 w 9962"/>
              <a:gd name="connsiteY19" fmla="*/ 1980 h 10000"/>
              <a:gd name="connsiteX20" fmla="*/ 7027 w 9962"/>
              <a:gd name="connsiteY20" fmla="*/ 2293 h 10000"/>
              <a:gd name="connsiteX21" fmla="*/ 7027 w 9962"/>
              <a:gd name="connsiteY21" fmla="*/ 9687 h 10000"/>
              <a:gd name="connsiteX22" fmla="*/ 7065 w 9962"/>
              <a:gd name="connsiteY22" fmla="*/ 10000 h 10000"/>
              <a:gd name="connsiteX23" fmla="*/ 8271 w 9962"/>
              <a:gd name="connsiteY23" fmla="*/ 10000 h 10000"/>
              <a:gd name="connsiteX24" fmla="*/ 8309 w 9962"/>
              <a:gd name="connsiteY24" fmla="*/ 9687 h 10000"/>
              <a:gd name="connsiteX25" fmla="*/ 8309 w 9962"/>
              <a:gd name="connsiteY25" fmla="*/ 6298 h 10000"/>
              <a:gd name="connsiteX26" fmla="*/ 8347 w 9962"/>
              <a:gd name="connsiteY26" fmla="*/ 5984 h 10000"/>
              <a:gd name="connsiteX27" fmla="*/ 9962 w 9962"/>
              <a:gd name="connsiteY27" fmla="*/ 5984 h 10000"/>
              <a:gd name="connsiteX0" fmla="*/ 0 w 10000"/>
              <a:gd name="connsiteY0" fmla="*/ 2942 h 10000"/>
              <a:gd name="connsiteX1" fmla="*/ 38 w 10000"/>
              <a:gd name="connsiteY1" fmla="*/ 2629 h 10000"/>
              <a:gd name="connsiteX2" fmla="*/ 1423 w 10000"/>
              <a:gd name="connsiteY2" fmla="*/ 2629 h 10000"/>
              <a:gd name="connsiteX3" fmla="*/ 1463 w 10000"/>
              <a:gd name="connsiteY3" fmla="*/ 2942 h 10000"/>
              <a:gd name="connsiteX4" fmla="*/ 1463 w 10000"/>
              <a:gd name="connsiteY4" fmla="*/ 8333 h 10000"/>
              <a:gd name="connsiteX5" fmla="*/ 1501 w 10000"/>
              <a:gd name="connsiteY5" fmla="*/ 8647 h 10000"/>
              <a:gd name="connsiteX6" fmla="*/ 3455 w 10000"/>
              <a:gd name="connsiteY6" fmla="*/ 8647 h 10000"/>
              <a:gd name="connsiteX7" fmla="*/ 3493 w 10000"/>
              <a:gd name="connsiteY7" fmla="*/ 8333 h 10000"/>
              <a:gd name="connsiteX8" fmla="*/ 3493 w 10000"/>
              <a:gd name="connsiteY8" fmla="*/ 313 h 10000"/>
              <a:gd name="connsiteX9" fmla="*/ 3531 w 10000"/>
              <a:gd name="connsiteY9" fmla="*/ 0 h 10000"/>
              <a:gd name="connsiteX10" fmla="*/ 5292 w 10000"/>
              <a:gd name="connsiteY10" fmla="*/ 0 h 10000"/>
              <a:gd name="connsiteX11" fmla="*/ 5330 w 10000"/>
              <a:gd name="connsiteY11" fmla="*/ 313 h 10000"/>
              <a:gd name="connsiteX12" fmla="*/ 5330 w 10000"/>
              <a:gd name="connsiteY12" fmla="*/ 5772 h 10000"/>
              <a:gd name="connsiteX13" fmla="*/ 5368 w 10000"/>
              <a:gd name="connsiteY13" fmla="*/ 6085 h 10000"/>
              <a:gd name="connsiteX14" fmla="*/ 5856 w 10000"/>
              <a:gd name="connsiteY14" fmla="*/ 6085 h 10000"/>
              <a:gd name="connsiteX15" fmla="*/ 5894 w 10000"/>
              <a:gd name="connsiteY15" fmla="*/ 5772 h 10000"/>
              <a:gd name="connsiteX16" fmla="*/ 5894 w 10000"/>
              <a:gd name="connsiteY16" fmla="*/ 2293 h 10000"/>
              <a:gd name="connsiteX17" fmla="*/ 5933 w 10000"/>
              <a:gd name="connsiteY17" fmla="*/ 1980 h 10000"/>
              <a:gd name="connsiteX18" fmla="*/ 7016 w 10000"/>
              <a:gd name="connsiteY18" fmla="*/ 1980 h 10000"/>
              <a:gd name="connsiteX19" fmla="*/ 7054 w 10000"/>
              <a:gd name="connsiteY19" fmla="*/ 2293 h 10000"/>
              <a:gd name="connsiteX20" fmla="*/ 7054 w 10000"/>
              <a:gd name="connsiteY20" fmla="*/ 9687 h 10000"/>
              <a:gd name="connsiteX21" fmla="*/ 7092 w 10000"/>
              <a:gd name="connsiteY21" fmla="*/ 10000 h 10000"/>
              <a:gd name="connsiteX22" fmla="*/ 8303 w 10000"/>
              <a:gd name="connsiteY22" fmla="*/ 10000 h 10000"/>
              <a:gd name="connsiteX23" fmla="*/ 8341 w 10000"/>
              <a:gd name="connsiteY23" fmla="*/ 9687 h 10000"/>
              <a:gd name="connsiteX24" fmla="*/ 8341 w 10000"/>
              <a:gd name="connsiteY24" fmla="*/ 6298 h 10000"/>
              <a:gd name="connsiteX25" fmla="*/ 8379 w 10000"/>
              <a:gd name="connsiteY25" fmla="*/ 5984 h 10000"/>
              <a:gd name="connsiteX26" fmla="*/ 10000 w 10000"/>
              <a:gd name="connsiteY26" fmla="*/ 5984 h 10000"/>
              <a:gd name="connsiteX0" fmla="*/ 0 w 9962"/>
              <a:gd name="connsiteY0" fmla="*/ 2629 h 10000"/>
              <a:gd name="connsiteX1" fmla="*/ 1385 w 9962"/>
              <a:gd name="connsiteY1" fmla="*/ 2629 h 10000"/>
              <a:gd name="connsiteX2" fmla="*/ 1425 w 9962"/>
              <a:gd name="connsiteY2" fmla="*/ 2942 h 10000"/>
              <a:gd name="connsiteX3" fmla="*/ 1425 w 9962"/>
              <a:gd name="connsiteY3" fmla="*/ 8333 h 10000"/>
              <a:gd name="connsiteX4" fmla="*/ 1463 w 9962"/>
              <a:gd name="connsiteY4" fmla="*/ 8647 h 10000"/>
              <a:gd name="connsiteX5" fmla="*/ 3417 w 9962"/>
              <a:gd name="connsiteY5" fmla="*/ 8647 h 10000"/>
              <a:gd name="connsiteX6" fmla="*/ 3455 w 9962"/>
              <a:gd name="connsiteY6" fmla="*/ 8333 h 10000"/>
              <a:gd name="connsiteX7" fmla="*/ 3455 w 9962"/>
              <a:gd name="connsiteY7" fmla="*/ 313 h 10000"/>
              <a:gd name="connsiteX8" fmla="*/ 3493 w 9962"/>
              <a:gd name="connsiteY8" fmla="*/ 0 h 10000"/>
              <a:gd name="connsiteX9" fmla="*/ 5254 w 9962"/>
              <a:gd name="connsiteY9" fmla="*/ 0 h 10000"/>
              <a:gd name="connsiteX10" fmla="*/ 5292 w 9962"/>
              <a:gd name="connsiteY10" fmla="*/ 313 h 10000"/>
              <a:gd name="connsiteX11" fmla="*/ 5292 w 9962"/>
              <a:gd name="connsiteY11" fmla="*/ 5772 h 10000"/>
              <a:gd name="connsiteX12" fmla="*/ 5330 w 9962"/>
              <a:gd name="connsiteY12" fmla="*/ 6085 h 10000"/>
              <a:gd name="connsiteX13" fmla="*/ 5818 w 9962"/>
              <a:gd name="connsiteY13" fmla="*/ 6085 h 10000"/>
              <a:gd name="connsiteX14" fmla="*/ 5856 w 9962"/>
              <a:gd name="connsiteY14" fmla="*/ 5772 h 10000"/>
              <a:gd name="connsiteX15" fmla="*/ 5856 w 9962"/>
              <a:gd name="connsiteY15" fmla="*/ 2293 h 10000"/>
              <a:gd name="connsiteX16" fmla="*/ 5895 w 9962"/>
              <a:gd name="connsiteY16" fmla="*/ 1980 h 10000"/>
              <a:gd name="connsiteX17" fmla="*/ 6978 w 9962"/>
              <a:gd name="connsiteY17" fmla="*/ 1980 h 10000"/>
              <a:gd name="connsiteX18" fmla="*/ 7016 w 9962"/>
              <a:gd name="connsiteY18" fmla="*/ 2293 h 10000"/>
              <a:gd name="connsiteX19" fmla="*/ 7016 w 9962"/>
              <a:gd name="connsiteY19" fmla="*/ 9687 h 10000"/>
              <a:gd name="connsiteX20" fmla="*/ 7054 w 9962"/>
              <a:gd name="connsiteY20" fmla="*/ 10000 h 10000"/>
              <a:gd name="connsiteX21" fmla="*/ 8265 w 9962"/>
              <a:gd name="connsiteY21" fmla="*/ 10000 h 10000"/>
              <a:gd name="connsiteX22" fmla="*/ 8303 w 9962"/>
              <a:gd name="connsiteY22" fmla="*/ 9687 h 10000"/>
              <a:gd name="connsiteX23" fmla="*/ 8303 w 9962"/>
              <a:gd name="connsiteY23" fmla="*/ 6298 h 10000"/>
              <a:gd name="connsiteX24" fmla="*/ 8341 w 9962"/>
              <a:gd name="connsiteY24" fmla="*/ 5984 h 10000"/>
              <a:gd name="connsiteX25" fmla="*/ 9962 w 9962"/>
              <a:gd name="connsiteY25" fmla="*/ 5984 h 10000"/>
              <a:gd name="connsiteX0" fmla="*/ 0 w 8610"/>
              <a:gd name="connsiteY0" fmla="*/ 2629 h 10000"/>
              <a:gd name="connsiteX1" fmla="*/ 40 w 8610"/>
              <a:gd name="connsiteY1" fmla="*/ 2942 h 10000"/>
              <a:gd name="connsiteX2" fmla="*/ 40 w 8610"/>
              <a:gd name="connsiteY2" fmla="*/ 8333 h 10000"/>
              <a:gd name="connsiteX3" fmla="*/ 79 w 8610"/>
              <a:gd name="connsiteY3" fmla="*/ 8647 h 10000"/>
              <a:gd name="connsiteX4" fmla="*/ 2040 w 8610"/>
              <a:gd name="connsiteY4" fmla="*/ 8647 h 10000"/>
              <a:gd name="connsiteX5" fmla="*/ 2078 w 8610"/>
              <a:gd name="connsiteY5" fmla="*/ 8333 h 10000"/>
              <a:gd name="connsiteX6" fmla="*/ 2078 w 8610"/>
              <a:gd name="connsiteY6" fmla="*/ 313 h 10000"/>
              <a:gd name="connsiteX7" fmla="*/ 2116 w 8610"/>
              <a:gd name="connsiteY7" fmla="*/ 0 h 10000"/>
              <a:gd name="connsiteX8" fmla="*/ 3884 w 8610"/>
              <a:gd name="connsiteY8" fmla="*/ 0 h 10000"/>
              <a:gd name="connsiteX9" fmla="*/ 3922 w 8610"/>
              <a:gd name="connsiteY9" fmla="*/ 313 h 10000"/>
              <a:gd name="connsiteX10" fmla="*/ 3922 w 8610"/>
              <a:gd name="connsiteY10" fmla="*/ 5772 h 10000"/>
              <a:gd name="connsiteX11" fmla="*/ 3960 w 8610"/>
              <a:gd name="connsiteY11" fmla="*/ 6085 h 10000"/>
              <a:gd name="connsiteX12" fmla="*/ 4450 w 8610"/>
              <a:gd name="connsiteY12" fmla="*/ 6085 h 10000"/>
              <a:gd name="connsiteX13" fmla="*/ 4488 w 8610"/>
              <a:gd name="connsiteY13" fmla="*/ 5772 h 10000"/>
              <a:gd name="connsiteX14" fmla="*/ 4488 w 8610"/>
              <a:gd name="connsiteY14" fmla="*/ 2293 h 10000"/>
              <a:gd name="connsiteX15" fmla="*/ 4527 w 8610"/>
              <a:gd name="connsiteY15" fmla="*/ 1980 h 10000"/>
              <a:gd name="connsiteX16" fmla="*/ 5615 w 8610"/>
              <a:gd name="connsiteY16" fmla="*/ 1980 h 10000"/>
              <a:gd name="connsiteX17" fmla="*/ 5653 w 8610"/>
              <a:gd name="connsiteY17" fmla="*/ 2293 h 10000"/>
              <a:gd name="connsiteX18" fmla="*/ 5653 w 8610"/>
              <a:gd name="connsiteY18" fmla="*/ 9687 h 10000"/>
              <a:gd name="connsiteX19" fmla="*/ 5691 w 8610"/>
              <a:gd name="connsiteY19" fmla="*/ 10000 h 10000"/>
              <a:gd name="connsiteX20" fmla="*/ 6907 w 8610"/>
              <a:gd name="connsiteY20" fmla="*/ 10000 h 10000"/>
              <a:gd name="connsiteX21" fmla="*/ 6945 w 8610"/>
              <a:gd name="connsiteY21" fmla="*/ 9687 h 10000"/>
              <a:gd name="connsiteX22" fmla="*/ 6945 w 8610"/>
              <a:gd name="connsiteY22" fmla="*/ 6298 h 10000"/>
              <a:gd name="connsiteX23" fmla="*/ 6983 w 8610"/>
              <a:gd name="connsiteY23" fmla="*/ 5984 h 10000"/>
              <a:gd name="connsiteX24" fmla="*/ 8610 w 8610"/>
              <a:gd name="connsiteY24" fmla="*/ 5984 h 10000"/>
              <a:gd name="connsiteX0" fmla="*/ 0 w 9954"/>
              <a:gd name="connsiteY0" fmla="*/ 2942 h 10000"/>
              <a:gd name="connsiteX1" fmla="*/ 0 w 9954"/>
              <a:gd name="connsiteY1" fmla="*/ 8333 h 10000"/>
              <a:gd name="connsiteX2" fmla="*/ 46 w 9954"/>
              <a:gd name="connsiteY2" fmla="*/ 8647 h 10000"/>
              <a:gd name="connsiteX3" fmla="*/ 2323 w 9954"/>
              <a:gd name="connsiteY3" fmla="*/ 8647 h 10000"/>
              <a:gd name="connsiteX4" fmla="*/ 2367 w 9954"/>
              <a:gd name="connsiteY4" fmla="*/ 8333 h 10000"/>
              <a:gd name="connsiteX5" fmla="*/ 2367 w 9954"/>
              <a:gd name="connsiteY5" fmla="*/ 313 h 10000"/>
              <a:gd name="connsiteX6" fmla="*/ 2412 w 9954"/>
              <a:gd name="connsiteY6" fmla="*/ 0 h 10000"/>
              <a:gd name="connsiteX7" fmla="*/ 4465 w 9954"/>
              <a:gd name="connsiteY7" fmla="*/ 0 h 10000"/>
              <a:gd name="connsiteX8" fmla="*/ 4509 w 9954"/>
              <a:gd name="connsiteY8" fmla="*/ 313 h 10000"/>
              <a:gd name="connsiteX9" fmla="*/ 4509 w 9954"/>
              <a:gd name="connsiteY9" fmla="*/ 5772 h 10000"/>
              <a:gd name="connsiteX10" fmla="*/ 4553 w 9954"/>
              <a:gd name="connsiteY10" fmla="*/ 6085 h 10000"/>
              <a:gd name="connsiteX11" fmla="*/ 5122 w 9954"/>
              <a:gd name="connsiteY11" fmla="*/ 6085 h 10000"/>
              <a:gd name="connsiteX12" fmla="*/ 5167 w 9954"/>
              <a:gd name="connsiteY12" fmla="*/ 5772 h 10000"/>
              <a:gd name="connsiteX13" fmla="*/ 5167 w 9954"/>
              <a:gd name="connsiteY13" fmla="*/ 2293 h 10000"/>
              <a:gd name="connsiteX14" fmla="*/ 5212 w 9954"/>
              <a:gd name="connsiteY14" fmla="*/ 1980 h 10000"/>
              <a:gd name="connsiteX15" fmla="*/ 6475 w 9954"/>
              <a:gd name="connsiteY15" fmla="*/ 1980 h 10000"/>
              <a:gd name="connsiteX16" fmla="*/ 6520 w 9954"/>
              <a:gd name="connsiteY16" fmla="*/ 2293 h 10000"/>
              <a:gd name="connsiteX17" fmla="*/ 6520 w 9954"/>
              <a:gd name="connsiteY17" fmla="*/ 9687 h 10000"/>
              <a:gd name="connsiteX18" fmla="*/ 6564 w 9954"/>
              <a:gd name="connsiteY18" fmla="*/ 10000 h 10000"/>
              <a:gd name="connsiteX19" fmla="*/ 7976 w 9954"/>
              <a:gd name="connsiteY19" fmla="*/ 10000 h 10000"/>
              <a:gd name="connsiteX20" fmla="*/ 8020 w 9954"/>
              <a:gd name="connsiteY20" fmla="*/ 9687 h 10000"/>
              <a:gd name="connsiteX21" fmla="*/ 8020 w 9954"/>
              <a:gd name="connsiteY21" fmla="*/ 6298 h 10000"/>
              <a:gd name="connsiteX22" fmla="*/ 8064 w 9954"/>
              <a:gd name="connsiteY22" fmla="*/ 5984 h 10000"/>
              <a:gd name="connsiteX23" fmla="*/ 9954 w 9954"/>
              <a:gd name="connsiteY23" fmla="*/ 5984 h 10000"/>
              <a:gd name="connsiteX0" fmla="*/ 0 w 10000"/>
              <a:gd name="connsiteY0" fmla="*/ 8333 h 10000"/>
              <a:gd name="connsiteX1" fmla="*/ 46 w 10000"/>
              <a:gd name="connsiteY1" fmla="*/ 8647 h 10000"/>
              <a:gd name="connsiteX2" fmla="*/ 2334 w 10000"/>
              <a:gd name="connsiteY2" fmla="*/ 8647 h 10000"/>
              <a:gd name="connsiteX3" fmla="*/ 2378 w 10000"/>
              <a:gd name="connsiteY3" fmla="*/ 8333 h 10000"/>
              <a:gd name="connsiteX4" fmla="*/ 2378 w 10000"/>
              <a:gd name="connsiteY4" fmla="*/ 313 h 10000"/>
              <a:gd name="connsiteX5" fmla="*/ 2423 w 10000"/>
              <a:gd name="connsiteY5" fmla="*/ 0 h 10000"/>
              <a:gd name="connsiteX6" fmla="*/ 4486 w 10000"/>
              <a:gd name="connsiteY6" fmla="*/ 0 h 10000"/>
              <a:gd name="connsiteX7" fmla="*/ 4530 w 10000"/>
              <a:gd name="connsiteY7" fmla="*/ 313 h 10000"/>
              <a:gd name="connsiteX8" fmla="*/ 4530 w 10000"/>
              <a:gd name="connsiteY8" fmla="*/ 5772 h 10000"/>
              <a:gd name="connsiteX9" fmla="*/ 4574 w 10000"/>
              <a:gd name="connsiteY9" fmla="*/ 6085 h 10000"/>
              <a:gd name="connsiteX10" fmla="*/ 5146 w 10000"/>
              <a:gd name="connsiteY10" fmla="*/ 6085 h 10000"/>
              <a:gd name="connsiteX11" fmla="*/ 5191 w 10000"/>
              <a:gd name="connsiteY11" fmla="*/ 5772 h 10000"/>
              <a:gd name="connsiteX12" fmla="*/ 5191 w 10000"/>
              <a:gd name="connsiteY12" fmla="*/ 2293 h 10000"/>
              <a:gd name="connsiteX13" fmla="*/ 5236 w 10000"/>
              <a:gd name="connsiteY13" fmla="*/ 1980 h 10000"/>
              <a:gd name="connsiteX14" fmla="*/ 6505 w 10000"/>
              <a:gd name="connsiteY14" fmla="*/ 1980 h 10000"/>
              <a:gd name="connsiteX15" fmla="*/ 6550 w 10000"/>
              <a:gd name="connsiteY15" fmla="*/ 2293 h 10000"/>
              <a:gd name="connsiteX16" fmla="*/ 6550 w 10000"/>
              <a:gd name="connsiteY16" fmla="*/ 9687 h 10000"/>
              <a:gd name="connsiteX17" fmla="*/ 6594 w 10000"/>
              <a:gd name="connsiteY17" fmla="*/ 10000 h 10000"/>
              <a:gd name="connsiteX18" fmla="*/ 8013 w 10000"/>
              <a:gd name="connsiteY18" fmla="*/ 10000 h 10000"/>
              <a:gd name="connsiteX19" fmla="*/ 8057 w 10000"/>
              <a:gd name="connsiteY19" fmla="*/ 9687 h 10000"/>
              <a:gd name="connsiteX20" fmla="*/ 8057 w 10000"/>
              <a:gd name="connsiteY20" fmla="*/ 6298 h 10000"/>
              <a:gd name="connsiteX21" fmla="*/ 8101 w 10000"/>
              <a:gd name="connsiteY21" fmla="*/ 5984 h 10000"/>
              <a:gd name="connsiteX22" fmla="*/ 10000 w 10000"/>
              <a:gd name="connsiteY22" fmla="*/ 5984 h 10000"/>
              <a:gd name="connsiteX0" fmla="*/ 0 w 8101"/>
              <a:gd name="connsiteY0" fmla="*/ 8333 h 10000"/>
              <a:gd name="connsiteX1" fmla="*/ 46 w 8101"/>
              <a:gd name="connsiteY1" fmla="*/ 8647 h 10000"/>
              <a:gd name="connsiteX2" fmla="*/ 2334 w 8101"/>
              <a:gd name="connsiteY2" fmla="*/ 8647 h 10000"/>
              <a:gd name="connsiteX3" fmla="*/ 2378 w 8101"/>
              <a:gd name="connsiteY3" fmla="*/ 8333 h 10000"/>
              <a:gd name="connsiteX4" fmla="*/ 2378 w 8101"/>
              <a:gd name="connsiteY4" fmla="*/ 313 h 10000"/>
              <a:gd name="connsiteX5" fmla="*/ 2423 w 8101"/>
              <a:gd name="connsiteY5" fmla="*/ 0 h 10000"/>
              <a:gd name="connsiteX6" fmla="*/ 4486 w 8101"/>
              <a:gd name="connsiteY6" fmla="*/ 0 h 10000"/>
              <a:gd name="connsiteX7" fmla="*/ 4530 w 8101"/>
              <a:gd name="connsiteY7" fmla="*/ 313 h 10000"/>
              <a:gd name="connsiteX8" fmla="*/ 4530 w 8101"/>
              <a:gd name="connsiteY8" fmla="*/ 5772 h 10000"/>
              <a:gd name="connsiteX9" fmla="*/ 4574 w 8101"/>
              <a:gd name="connsiteY9" fmla="*/ 6085 h 10000"/>
              <a:gd name="connsiteX10" fmla="*/ 5146 w 8101"/>
              <a:gd name="connsiteY10" fmla="*/ 6085 h 10000"/>
              <a:gd name="connsiteX11" fmla="*/ 5191 w 8101"/>
              <a:gd name="connsiteY11" fmla="*/ 5772 h 10000"/>
              <a:gd name="connsiteX12" fmla="*/ 5191 w 8101"/>
              <a:gd name="connsiteY12" fmla="*/ 2293 h 10000"/>
              <a:gd name="connsiteX13" fmla="*/ 5236 w 8101"/>
              <a:gd name="connsiteY13" fmla="*/ 1980 h 10000"/>
              <a:gd name="connsiteX14" fmla="*/ 6505 w 8101"/>
              <a:gd name="connsiteY14" fmla="*/ 1980 h 10000"/>
              <a:gd name="connsiteX15" fmla="*/ 6550 w 8101"/>
              <a:gd name="connsiteY15" fmla="*/ 2293 h 10000"/>
              <a:gd name="connsiteX16" fmla="*/ 6550 w 8101"/>
              <a:gd name="connsiteY16" fmla="*/ 9687 h 10000"/>
              <a:gd name="connsiteX17" fmla="*/ 6594 w 8101"/>
              <a:gd name="connsiteY17" fmla="*/ 10000 h 10000"/>
              <a:gd name="connsiteX18" fmla="*/ 8013 w 8101"/>
              <a:gd name="connsiteY18" fmla="*/ 10000 h 10000"/>
              <a:gd name="connsiteX19" fmla="*/ 8057 w 8101"/>
              <a:gd name="connsiteY19" fmla="*/ 9687 h 10000"/>
              <a:gd name="connsiteX20" fmla="*/ 8057 w 8101"/>
              <a:gd name="connsiteY20" fmla="*/ 6298 h 10000"/>
              <a:gd name="connsiteX21" fmla="*/ 8101 w 8101"/>
              <a:gd name="connsiteY21" fmla="*/ 5984 h 10000"/>
              <a:gd name="connsiteX0" fmla="*/ 0 w 9946"/>
              <a:gd name="connsiteY0" fmla="*/ 8333 h 10000"/>
              <a:gd name="connsiteX1" fmla="*/ 57 w 9946"/>
              <a:gd name="connsiteY1" fmla="*/ 8647 h 10000"/>
              <a:gd name="connsiteX2" fmla="*/ 2881 w 9946"/>
              <a:gd name="connsiteY2" fmla="*/ 8647 h 10000"/>
              <a:gd name="connsiteX3" fmla="*/ 2935 w 9946"/>
              <a:gd name="connsiteY3" fmla="*/ 8333 h 10000"/>
              <a:gd name="connsiteX4" fmla="*/ 2935 w 9946"/>
              <a:gd name="connsiteY4" fmla="*/ 313 h 10000"/>
              <a:gd name="connsiteX5" fmla="*/ 2991 w 9946"/>
              <a:gd name="connsiteY5" fmla="*/ 0 h 10000"/>
              <a:gd name="connsiteX6" fmla="*/ 5538 w 9946"/>
              <a:gd name="connsiteY6" fmla="*/ 0 h 10000"/>
              <a:gd name="connsiteX7" fmla="*/ 5592 w 9946"/>
              <a:gd name="connsiteY7" fmla="*/ 313 h 10000"/>
              <a:gd name="connsiteX8" fmla="*/ 5592 w 9946"/>
              <a:gd name="connsiteY8" fmla="*/ 5772 h 10000"/>
              <a:gd name="connsiteX9" fmla="*/ 5646 w 9946"/>
              <a:gd name="connsiteY9" fmla="*/ 6085 h 10000"/>
              <a:gd name="connsiteX10" fmla="*/ 6352 w 9946"/>
              <a:gd name="connsiteY10" fmla="*/ 6085 h 10000"/>
              <a:gd name="connsiteX11" fmla="*/ 6408 w 9946"/>
              <a:gd name="connsiteY11" fmla="*/ 5772 h 10000"/>
              <a:gd name="connsiteX12" fmla="*/ 6408 w 9946"/>
              <a:gd name="connsiteY12" fmla="*/ 2293 h 10000"/>
              <a:gd name="connsiteX13" fmla="*/ 6463 w 9946"/>
              <a:gd name="connsiteY13" fmla="*/ 1980 h 10000"/>
              <a:gd name="connsiteX14" fmla="*/ 8030 w 9946"/>
              <a:gd name="connsiteY14" fmla="*/ 1980 h 10000"/>
              <a:gd name="connsiteX15" fmla="*/ 8085 w 9946"/>
              <a:gd name="connsiteY15" fmla="*/ 2293 h 10000"/>
              <a:gd name="connsiteX16" fmla="*/ 8085 w 9946"/>
              <a:gd name="connsiteY16" fmla="*/ 9687 h 10000"/>
              <a:gd name="connsiteX17" fmla="*/ 8140 w 9946"/>
              <a:gd name="connsiteY17" fmla="*/ 10000 h 10000"/>
              <a:gd name="connsiteX18" fmla="*/ 9891 w 9946"/>
              <a:gd name="connsiteY18" fmla="*/ 10000 h 10000"/>
              <a:gd name="connsiteX19" fmla="*/ 9946 w 9946"/>
              <a:gd name="connsiteY19" fmla="*/ 9687 h 10000"/>
              <a:gd name="connsiteX20" fmla="*/ 9946 w 9946"/>
              <a:gd name="connsiteY20" fmla="*/ 6298 h 10000"/>
              <a:gd name="connsiteX0" fmla="*/ 0 w 10000"/>
              <a:gd name="connsiteY0" fmla="*/ 8333 h 10000"/>
              <a:gd name="connsiteX1" fmla="*/ 57 w 10000"/>
              <a:gd name="connsiteY1" fmla="*/ 8647 h 10000"/>
              <a:gd name="connsiteX2" fmla="*/ 2897 w 10000"/>
              <a:gd name="connsiteY2" fmla="*/ 8647 h 10000"/>
              <a:gd name="connsiteX3" fmla="*/ 2951 w 10000"/>
              <a:gd name="connsiteY3" fmla="*/ 8333 h 10000"/>
              <a:gd name="connsiteX4" fmla="*/ 2951 w 10000"/>
              <a:gd name="connsiteY4" fmla="*/ 313 h 10000"/>
              <a:gd name="connsiteX5" fmla="*/ 3007 w 10000"/>
              <a:gd name="connsiteY5" fmla="*/ 0 h 10000"/>
              <a:gd name="connsiteX6" fmla="*/ 5568 w 10000"/>
              <a:gd name="connsiteY6" fmla="*/ 0 h 10000"/>
              <a:gd name="connsiteX7" fmla="*/ 5622 w 10000"/>
              <a:gd name="connsiteY7" fmla="*/ 313 h 10000"/>
              <a:gd name="connsiteX8" fmla="*/ 5622 w 10000"/>
              <a:gd name="connsiteY8" fmla="*/ 5772 h 10000"/>
              <a:gd name="connsiteX9" fmla="*/ 5677 w 10000"/>
              <a:gd name="connsiteY9" fmla="*/ 6085 h 10000"/>
              <a:gd name="connsiteX10" fmla="*/ 6386 w 10000"/>
              <a:gd name="connsiteY10" fmla="*/ 6085 h 10000"/>
              <a:gd name="connsiteX11" fmla="*/ 6443 w 10000"/>
              <a:gd name="connsiteY11" fmla="*/ 5772 h 10000"/>
              <a:gd name="connsiteX12" fmla="*/ 6443 w 10000"/>
              <a:gd name="connsiteY12" fmla="*/ 2293 h 10000"/>
              <a:gd name="connsiteX13" fmla="*/ 6498 w 10000"/>
              <a:gd name="connsiteY13" fmla="*/ 1980 h 10000"/>
              <a:gd name="connsiteX14" fmla="*/ 8074 w 10000"/>
              <a:gd name="connsiteY14" fmla="*/ 1980 h 10000"/>
              <a:gd name="connsiteX15" fmla="*/ 8129 w 10000"/>
              <a:gd name="connsiteY15" fmla="*/ 2293 h 10000"/>
              <a:gd name="connsiteX16" fmla="*/ 8129 w 10000"/>
              <a:gd name="connsiteY16" fmla="*/ 9687 h 10000"/>
              <a:gd name="connsiteX17" fmla="*/ 8184 w 10000"/>
              <a:gd name="connsiteY17" fmla="*/ 10000 h 10000"/>
              <a:gd name="connsiteX18" fmla="*/ 9945 w 10000"/>
              <a:gd name="connsiteY18" fmla="*/ 10000 h 10000"/>
              <a:gd name="connsiteX19" fmla="*/ 10000 w 10000"/>
              <a:gd name="connsiteY19" fmla="*/ 9687 h 10000"/>
              <a:gd name="connsiteX0" fmla="*/ 0 w 9945"/>
              <a:gd name="connsiteY0" fmla="*/ 8333 h 10000"/>
              <a:gd name="connsiteX1" fmla="*/ 57 w 9945"/>
              <a:gd name="connsiteY1" fmla="*/ 8647 h 10000"/>
              <a:gd name="connsiteX2" fmla="*/ 2897 w 9945"/>
              <a:gd name="connsiteY2" fmla="*/ 8647 h 10000"/>
              <a:gd name="connsiteX3" fmla="*/ 2951 w 9945"/>
              <a:gd name="connsiteY3" fmla="*/ 8333 h 10000"/>
              <a:gd name="connsiteX4" fmla="*/ 2951 w 9945"/>
              <a:gd name="connsiteY4" fmla="*/ 313 h 10000"/>
              <a:gd name="connsiteX5" fmla="*/ 3007 w 9945"/>
              <a:gd name="connsiteY5" fmla="*/ 0 h 10000"/>
              <a:gd name="connsiteX6" fmla="*/ 5568 w 9945"/>
              <a:gd name="connsiteY6" fmla="*/ 0 h 10000"/>
              <a:gd name="connsiteX7" fmla="*/ 5622 w 9945"/>
              <a:gd name="connsiteY7" fmla="*/ 313 h 10000"/>
              <a:gd name="connsiteX8" fmla="*/ 5622 w 9945"/>
              <a:gd name="connsiteY8" fmla="*/ 5772 h 10000"/>
              <a:gd name="connsiteX9" fmla="*/ 5677 w 9945"/>
              <a:gd name="connsiteY9" fmla="*/ 6085 h 10000"/>
              <a:gd name="connsiteX10" fmla="*/ 6386 w 9945"/>
              <a:gd name="connsiteY10" fmla="*/ 6085 h 10000"/>
              <a:gd name="connsiteX11" fmla="*/ 6443 w 9945"/>
              <a:gd name="connsiteY11" fmla="*/ 5772 h 10000"/>
              <a:gd name="connsiteX12" fmla="*/ 6443 w 9945"/>
              <a:gd name="connsiteY12" fmla="*/ 2293 h 10000"/>
              <a:gd name="connsiteX13" fmla="*/ 6498 w 9945"/>
              <a:gd name="connsiteY13" fmla="*/ 1980 h 10000"/>
              <a:gd name="connsiteX14" fmla="*/ 8074 w 9945"/>
              <a:gd name="connsiteY14" fmla="*/ 1980 h 10000"/>
              <a:gd name="connsiteX15" fmla="*/ 8129 w 9945"/>
              <a:gd name="connsiteY15" fmla="*/ 2293 h 10000"/>
              <a:gd name="connsiteX16" fmla="*/ 8129 w 9945"/>
              <a:gd name="connsiteY16" fmla="*/ 9687 h 10000"/>
              <a:gd name="connsiteX17" fmla="*/ 8184 w 9945"/>
              <a:gd name="connsiteY17" fmla="*/ 10000 h 10000"/>
              <a:gd name="connsiteX18" fmla="*/ 9945 w 9945"/>
              <a:gd name="connsiteY18" fmla="*/ 10000 h 10000"/>
              <a:gd name="connsiteX0" fmla="*/ 0 w 8229"/>
              <a:gd name="connsiteY0" fmla="*/ 8333 h 10000"/>
              <a:gd name="connsiteX1" fmla="*/ 57 w 8229"/>
              <a:gd name="connsiteY1" fmla="*/ 8647 h 10000"/>
              <a:gd name="connsiteX2" fmla="*/ 2913 w 8229"/>
              <a:gd name="connsiteY2" fmla="*/ 8647 h 10000"/>
              <a:gd name="connsiteX3" fmla="*/ 2967 w 8229"/>
              <a:gd name="connsiteY3" fmla="*/ 8333 h 10000"/>
              <a:gd name="connsiteX4" fmla="*/ 2967 w 8229"/>
              <a:gd name="connsiteY4" fmla="*/ 313 h 10000"/>
              <a:gd name="connsiteX5" fmla="*/ 3024 w 8229"/>
              <a:gd name="connsiteY5" fmla="*/ 0 h 10000"/>
              <a:gd name="connsiteX6" fmla="*/ 5599 w 8229"/>
              <a:gd name="connsiteY6" fmla="*/ 0 h 10000"/>
              <a:gd name="connsiteX7" fmla="*/ 5653 w 8229"/>
              <a:gd name="connsiteY7" fmla="*/ 313 h 10000"/>
              <a:gd name="connsiteX8" fmla="*/ 5653 w 8229"/>
              <a:gd name="connsiteY8" fmla="*/ 5772 h 10000"/>
              <a:gd name="connsiteX9" fmla="*/ 5708 w 8229"/>
              <a:gd name="connsiteY9" fmla="*/ 6085 h 10000"/>
              <a:gd name="connsiteX10" fmla="*/ 6421 w 8229"/>
              <a:gd name="connsiteY10" fmla="*/ 6085 h 10000"/>
              <a:gd name="connsiteX11" fmla="*/ 6479 w 8229"/>
              <a:gd name="connsiteY11" fmla="*/ 5772 h 10000"/>
              <a:gd name="connsiteX12" fmla="*/ 6479 w 8229"/>
              <a:gd name="connsiteY12" fmla="*/ 2293 h 10000"/>
              <a:gd name="connsiteX13" fmla="*/ 6534 w 8229"/>
              <a:gd name="connsiteY13" fmla="*/ 1980 h 10000"/>
              <a:gd name="connsiteX14" fmla="*/ 8119 w 8229"/>
              <a:gd name="connsiteY14" fmla="*/ 1980 h 10000"/>
              <a:gd name="connsiteX15" fmla="*/ 8174 w 8229"/>
              <a:gd name="connsiteY15" fmla="*/ 2293 h 10000"/>
              <a:gd name="connsiteX16" fmla="*/ 8174 w 8229"/>
              <a:gd name="connsiteY16" fmla="*/ 9687 h 10000"/>
              <a:gd name="connsiteX17" fmla="*/ 8229 w 8229"/>
              <a:gd name="connsiteY17" fmla="*/ 10000 h 10000"/>
              <a:gd name="connsiteX0" fmla="*/ 0 w 9933"/>
              <a:gd name="connsiteY0" fmla="*/ 8333 h 9687"/>
              <a:gd name="connsiteX1" fmla="*/ 69 w 9933"/>
              <a:gd name="connsiteY1" fmla="*/ 8647 h 9687"/>
              <a:gd name="connsiteX2" fmla="*/ 3540 w 9933"/>
              <a:gd name="connsiteY2" fmla="*/ 8647 h 9687"/>
              <a:gd name="connsiteX3" fmla="*/ 3606 w 9933"/>
              <a:gd name="connsiteY3" fmla="*/ 8333 h 9687"/>
              <a:gd name="connsiteX4" fmla="*/ 3606 w 9933"/>
              <a:gd name="connsiteY4" fmla="*/ 313 h 9687"/>
              <a:gd name="connsiteX5" fmla="*/ 3675 w 9933"/>
              <a:gd name="connsiteY5" fmla="*/ 0 h 9687"/>
              <a:gd name="connsiteX6" fmla="*/ 6804 w 9933"/>
              <a:gd name="connsiteY6" fmla="*/ 0 h 9687"/>
              <a:gd name="connsiteX7" fmla="*/ 6870 w 9933"/>
              <a:gd name="connsiteY7" fmla="*/ 313 h 9687"/>
              <a:gd name="connsiteX8" fmla="*/ 6870 w 9933"/>
              <a:gd name="connsiteY8" fmla="*/ 5772 h 9687"/>
              <a:gd name="connsiteX9" fmla="*/ 6936 w 9933"/>
              <a:gd name="connsiteY9" fmla="*/ 6085 h 9687"/>
              <a:gd name="connsiteX10" fmla="*/ 7803 w 9933"/>
              <a:gd name="connsiteY10" fmla="*/ 6085 h 9687"/>
              <a:gd name="connsiteX11" fmla="*/ 7873 w 9933"/>
              <a:gd name="connsiteY11" fmla="*/ 5772 h 9687"/>
              <a:gd name="connsiteX12" fmla="*/ 7873 w 9933"/>
              <a:gd name="connsiteY12" fmla="*/ 2293 h 9687"/>
              <a:gd name="connsiteX13" fmla="*/ 7940 w 9933"/>
              <a:gd name="connsiteY13" fmla="*/ 1980 h 9687"/>
              <a:gd name="connsiteX14" fmla="*/ 9866 w 9933"/>
              <a:gd name="connsiteY14" fmla="*/ 1980 h 9687"/>
              <a:gd name="connsiteX15" fmla="*/ 9933 w 9933"/>
              <a:gd name="connsiteY15" fmla="*/ 2293 h 9687"/>
              <a:gd name="connsiteX16" fmla="*/ 9933 w 9933"/>
              <a:gd name="connsiteY16" fmla="*/ 9687 h 9687"/>
              <a:gd name="connsiteX0" fmla="*/ 0 w 10000"/>
              <a:gd name="connsiteY0" fmla="*/ 8602 h 8926"/>
              <a:gd name="connsiteX1" fmla="*/ 69 w 10000"/>
              <a:gd name="connsiteY1" fmla="*/ 8926 h 8926"/>
              <a:gd name="connsiteX2" fmla="*/ 3564 w 10000"/>
              <a:gd name="connsiteY2" fmla="*/ 8926 h 8926"/>
              <a:gd name="connsiteX3" fmla="*/ 3630 w 10000"/>
              <a:gd name="connsiteY3" fmla="*/ 8602 h 8926"/>
              <a:gd name="connsiteX4" fmla="*/ 3630 w 10000"/>
              <a:gd name="connsiteY4" fmla="*/ 323 h 8926"/>
              <a:gd name="connsiteX5" fmla="*/ 3700 w 10000"/>
              <a:gd name="connsiteY5" fmla="*/ 0 h 8926"/>
              <a:gd name="connsiteX6" fmla="*/ 6850 w 10000"/>
              <a:gd name="connsiteY6" fmla="*/ 0 h 8926"/>
              <a:gd name="connsiteX7" fmla="*/ 6916 w 10000"/>
              <a:gd name="connsiteY7" fmla="*/ 323 h 8926"/>
              <a:gd name="connsiteX8" fmla="*/ 6916 w 10000"/>
              <a:gd name="connsiteY8" fmla="*/ 5959 h 8926"/>
              <a:gd name="connsiteX9" fmla="*/ 6983 w 10000"/>
              <a:gd name="connsiteY9" fmla="*/ 6282 h 8926"/>
              <a:gd name="connsiteX10" fmla="*/ 7856 w 10000"/>
              <a:gd name="connsiteY10" fmla="*/ 6282 h 8926"/>
              <a:gd name="connsiteX11" fmla="*/ 7926 w 10000"/>
              <a:gd name="connsiteY11" fmla="*/ 5959 h 8926"/>
              <a:gd name="connsiteX12" fmla="*/ 7926 w 10000"/>
              <a:gd name="connsiteY12" fmla="*/ 2367 h 8926"/>
              <a:gd name="connsiteX13" fmla="*/ 7994 w 10000"/>
              <a:gd name="connsiteY13" fmla="*/ 2044 h 8926"/>
              <a:gd name="connsiteX14" fmla="*/ 9933 w 10000"/>
              <a:gd name="connsiteY14" fmla="*/ 2044 h 8926"/>
              <a:gd name="connsiteX15" fmla="*/ 10000 w 10000"/>
              <a:gd name="connsiteY15" fmla="*/ 2367 h 8926"/>
              <a:gd name="connsiteX0" fmla="*/ 0 w 10000"/>
              <a:gd name="connsiteY0" fmla="*/ 9637 h 10000"/>
              <a:gd name="connsiteX1" fmla="*/ 3564 w 10000"/>
              <a:gd name="connsiteY1" fmla="*/ 10000 h 10000"/>
              <a:gd name="connsiteX2" fmla="*/ 3630 w 10000"/>
              <a:gd name="connsiteY2" fmla="*/ 9637 h 10000"/>
              <a:gd name="connsiteX3" fmla="*/ 3630 w 10000"/>
              <a:gd name="connsiteY3" fmla="*/ 362 h 10000"/>
              <a:gd name="connsiteX4" fmla="*/ 3700 w 10000"/>
              <a:gd name="connsiteY4" fmla="*/ 0 h 10000"/>
              <a:gd name="connsiteX5" fmla="*/ 6850 w 10000"/>
              <a:gd name="connsiteY5" fmla="*/ 0 h 10000"/>
              <a:gd name="connsiteX6" fmla="*/ 6916 w 10000"/>
              <a:gd name="connsiteY6" fmla="*/ 362 h 10000"/>
              <a:gd name="connsiteX7" fmla="*/ 6916 w 10000"/>
              <a:gd name="connsiteY7" fmla="*/ 6676 h 10000"/>
              <a:gd name="connsiteX8" fmla="*/ 6983 w 10000"/>
              <a:gd name="connsiteY8" fmla="*/ 7038 h 10000"/>
              <a:gd name="connsiteX9" fmla="*/ 7856 w 10000"/>
              <a:gd name="connsiteY9" fmla="*/ 7038 h 10000"/>
              <a:gd name="connsiteX10" fmla="*/ 7926 w 10000"/>
              <a:gd name="connsiteY10" fmla="*/ 6676 h 10000"/>
              <a:gd name="connsiteX11" fmla="*/ 7926 w 10000"/>
              <a:gd name="connsiteY11" fmla="*/ 2652 h 10000"/>
              <a:gd name="connsiteX12" fmla="*/ 7994 w 10000"/>
              <a:gd name="connsiteY12" fmla="*/ 2290 h 10000"/>
              <a:gd name="connsiteX13" fmla="*/ 9933 w 10000"/>
              <a:gd name="connsiteY13" fmla="*/ 2290 h 10000"/>
              <a:gd name="connsiteX14" fmla="*/ 10000 w 10000"/>
              <a:gd name="connsiteY14" fmla="*/ 2652 h 10000"/>
              <a:gd name="connsiteX0" fmla="*/ 0 w 9777"/>
              <a:gd name="connsiteY0" fmla="*/ 10089 h 10109"/>
              <a:gd name="connsiteX1" fmla="*/ 3341 w 9777"/>
              <a:gd name="connsiteY1" fmla="*/ 10000 h 10109"/>
              <a:gd name="connsiteX2" fmla="*/ 3407 w 9777"/>
              <a:gd name="connsiteY2" fmla="*/ 9637 h 10109"/>
              <a:gd name="connsiteX3" fmla="*/ 3407 w 9777"/>
              <a:gd name="connsiteY3" fmla="*/ 362 h 10109"/>
              <a:gd name="connsiteX4" fmla="*/ 3477 w 9777"/>
              <a:gd name="connsiteY4" fmla="*/ 0 h 10109"/>
              <a:gd name="connsiteX5" fmla="*/ 6627 w 9777"/>
              <a:gd name="connsiteY5" fmla="*/ 0 h 10109"/>
              <a:gd name="connsiteX6" fmla="*/ 6693 w 9777"/>
              <a:gd name="connsiteY6" fmla="*/ 362 h 10109"/>
              <a:gd name="connsiteX7" fmla="*/ 6693 w 9777"/>
              <a:gd name="connsiteY7" fmla="*/ 6676 h 10109"/>
              <a:gd name="connsiteX8" fmla="*/ 6760 w 9777"/>
              <a:gd name="connsiteY8" fmla="*/ 7038 h 10109"/>
              <a:gd name="connsiteX9" fmla="*/ 7633 w 9777"/>
              <a:gd name="connsiteY9" fmla="*/ 7038 h 10109"/>
              <a:gd name="connsiteX10" fmla="*/ 7703 w 9777"/>
              <a:gd name="connsiteY10" fmla="*/ 6676 h 10109"/>
              <a:gd name="connsiteX11" fmla="*/ 7703 w 9777"/>
              <a:gd name="connsiteY11" fmla="*/ 2652 h 10109"/>
              <a:gd name="connsiteX12" fmla="*/ 7771 w 9777"/>
              <a:gd name="connsiteY12" fmla="*/ 2290 h 10109"/>
              <a:gd name="connsiteX13" fmla="*/ 9710 w 9777"/>
              <a:gd name="connsiteY13" fmla="*/ 2290 h 10109"/>
              <a:gd name="connsiteX14" fmla="*/ 9777 w 9777"/>
              <a:gd name="connsiteY14" fmla="*/ 2652 h 10109"/>
              <a:gd name="connsiteX0" fmla="*/ 0 w 10000"/>
              <a:gd name="connsiteY0" fmla="*/ 9855 h 9901"/>
              <a:gd name="connsiteX1" fmla="*/ 3417 w 10000"/>
              <a:gd name="connsiteY1" fmla="*/ 9892 h 9901"/>
              <a:gd name="connsiteX2" fmla="*/ 3485 w 10000"/>
              <a:gd name="connsiteY2" fmla="*/ 9533 h 9901"/>
              <a:gd name="connsiteX3" fmla="*/ 3485 w 10000"/>
              <a:gd name="connsiteY3" fmla="*/ 358 h 9901"/>
              <a:gd name="connsiteX4" fmla="*/ 3556 w 10000"/>
              <a:gd name="connsiteY4" fmla="*/ 0 h 9901"/>
              <a:gd name="connsiteX5" fmla="*/ 6778 w 10000"/>
              <a:gd name="connsiteY5" fmla="*/ 0 h 9901"/>
              <a:gd name="connsiteX6" fmla="*/ 6846 w 10000"/>
              <a:gd name="connsiteY6" fmla="*/ 358 h 9901"/>
              <a:gd name="connsiteX7" fmla="*/ 6846 w 10000"/>
              <a:gd name="connsiteY7" fmla="*/ 6604 h 9901"/>
              <a:gd name="connsiteX8" fmla="*/ 6914 w 10000"/>
              <a:gd name="connsiteY8" fmla="*/ 6962 h 9901"/>
              <a:gd name="connsiteX9" fmla="*/ 7807 w 10000"/>
              <a:gd name="connsiteY9" fmla="*/ 6962 h 9901"/>
              <a:gd name="connsiteX10" fmla="*/ 7879 w 10000"/>
              <a:gd name="connsiteY10" fmla="*/ 6604 h 9901"/>
              <a:gd name="connsiteX11" fmla="*/ 7879 w 10000"/>
              <a:gd name="connsiteY11" fmla="*/ 2623 h 9901"/>
              <a:gd name="connsiteX12" fmla="*/ 7948 w 10000"/>
              <a:gd name="connsiteY12" fmla="*/ 2265 h 9901"/>
              <a:gd name="connsiteX13" fmla="*/ 9931 w 10000"/>
              <a:gd name="connsiteY13" fmla="*/ 2265 h 9901"/>
              <a:gd name="connsiteX14" fmla="*/ 10000 w 10000"/>
              <a:gd name="connsiteY14" fmla="*/ 2623 h 9901"/>
              <a:gd name="connsiteX0" fmla="*/ 0 w 10000"/>
              <a:gd name="connsiteY0" fmla="*/ 9954 h 10007"/>
              <a:gd name="connsiteX1" fmla="*/ 3417 w 10000"/>
              <a:gd name="connsiteY1" fmla="*/ 9991 h 10007"/>
              <a:gd name="connsiteX2" fmla="*/ 3485 w 10000"/>
              <a:gd name="connsiteY2" fmla="*/ 9628 h 10007"/>
              <a:gd name="connsiteX3" fmla="*/ 3485 w 10000"/>
              <a:gd name="connsiteY3" fmla="*/ 362 h 10007"/>
              <a:gd name="connsiteX4" fmla="*/ 3556 w 10000"/>
              <a:gd name="connsiteY4" fmla="*/ 0 h 10007"/>
              <a:gd name="connsiteX5" fmla="*/ 6778 w 10000"/>
              <a:gd name="connsiteY5" fmla="*/ 0 h 10007"/>
              <a:gd name="connsiteX6" fmla="*/ 6846 w 10000"/>
              <a:gd name="connsiteY6" fmla="*/ 362 h 10007"/>
              <a:gd name="connsiteX7" fmla="*/ 6846 w 10000"/>
              <a:gd name="connsiteY7" fmla="*/ 6670 h 10007"/>
              <a:gd name="connsiteX8" fmla="*/ 6914 w 10000"/>
              <a:gd name="connsiteY8" fmla="*/ 7032 h 10007"/>
              <a:gd name="connsiteX9" fmla="*/ 7807 w 10000"/>
              <a:gd name="connsiteY9" fmla="*/ 7032 h 10007"/>
              <a:gd name="connsiteX10" fmla="*/ 7879 w 10000"/>
              <a:gd name="connsiteY10" fmla="*/ 6670 h 10007"/>
              <a:gd name="connsiteX11" fmla="*/ 7879 w 10000"/>
              <a:gd name="connsiteY11" fmla="*/ 2649 h 10007"/>
              <a:gd name="connsiteX12" fmla="*/ 7948 w 10000"/>
              <a:gd name="connsiteY12" fmla="*/ 2288 h 10007"/>
              <a:gd name="connsiteX13" fmla="*/ 9931 w 10000"/>
              <a:gd name="connsiteY13" fmla="*/ 2288 h 10007"/>
              <a:gd name="connsiteX14" fmla="*/ 10000 w 10000"/>
              <a:gd name="connsiteY14" fmla="*/ 2649 h 10007"/>
              <a:gd name="connsiteX0" fmla="*/ 0 w 10000"/>
              <a:gd name="connsiteY0" fmla="*/ 9954 h 10038"/>
              <a:gd name="connsiteX1" fmla="*/ 3417 w 10000"/>
              <a:gd name="connsiteY1" fmla="*/ 9991 h 10038"/>
              <a:gd name="connsiteX2" fmla="*/ 3485 w 10000"/>
              <a:gd name="connsiteY2" fmla="*/ 9628 h 10038"/>
              <a:gd name="connsiteX3" fmla="*/ 3485 w 10000"/>
              <a:gd name="connsiteY3" fmla="*/ 362 h 10038"/>
              <a:gd name="connsiteX4" fmla="*/ 3556 w 10000"/>
              <a:gd name="connsiteY4" fmla="*/ 0 h 10038"/>
              <a:gd name="connsiteX5" fmla="*/ 6778 w 10000"/>
              <a:gd name="connsiteY5" fmla="*/ 0 h 10038"/>
              <a:gd name="connsiteX6" fmla="*/ 6846 w 10000"/>
              <a:gd name="connsiteY6" fmla="*/ 362 h 10038"/>
              <a:gd name="connsiteX7" fmla="*/ 6846 w 10000"/>
              <a:gd name="connsiteY7" fmla="*/ 6670 h 10038"/>
              <a:gd name="connsiteX8" fmla="*/ 6914 w 10000"/>
              <a:gd name="connsiteY8" fmla="*/ 7032 h 10038"/>
              <a:gd name="connsiteX9" fmla="*/ 7807 w 10000"/>
              <a:gd name="connsiteY9" fmla="*/ 7032 h 10038"/>
              <a:gd name="connsiteX10" fmla="*/ 7879 w 10000"/>
              <a:gd name="connsiteY10" fmla="*/ 6670 h 10038"/>
              <a:gd name="connsiteX11" fmla="*/ 7879 w 10000"/>
              <a:gd name="connsiteY11" fmla="*/ 2649 h 10038"/>
              <a:gd name="connsiteX12" fmla="*/ 7948 w 10000"/>
              <a:gd name="connsiteY12" fmla="*/ 2288 h 10038"/>
              <a:gd name="connsiteX13" fmla="*/ 9931 w 10000"/>
              <a:gd name="connsiteY13" fmla="*/ 2288 h 10038"/>
              <a:gd name="connsiteX14" fmla="*/ 10000 w 10000"/>
              <a:gd name="connsiteY14" fmla="*/ 2649 h 10038"/>
              <a:gd name="connsiteX0" fmla="*/ 0 w 10000"/>
              <a:gd name="connsiteY0" fmla="*/ 9954 h 10007"/>
              <a:gd name="connsiteX1" fmla="*/ 3417 w 10000"/>
              <a:gd name="connsiteY1" fmla="*/ 9991 h 10007"/>
              <a:gd name="connsiteX2" fmla="*/ 3485 w 10000"/>
              <a:gd name="connsiteY2" fmla="*/ 9628 h 10007"/>
              <a:gd name="connsiteX3" fmla="*/ 3485 w 10000"/>
              <a:gd name="connsiteY3" fmla="*/ 362 h 10007"/>
              <a:gd name="connsiteX4" fmla="*/ 3556 w 10000"/>
              <a:gd name="connsiteY4" fmla="*/ 0 h 10007"/>
              <a:gd name="connsiteX5" fmla="*/ 6778 w 10000"/>
              <a:gd name="connsiteY5" fmla="*/ 0 h 10007"/>
              <a:gd name="connsiteX6" fmla="*/ 6846 w 10000"/>
              <a:gd name="connsiteY6" fmla="*/ 362 h 10007"/>
              <a:gd name="connsiteX7" fmla="*/ 6846 w 10000"/>
              <a:gd name="connsiteY7" fmla="*/ 6670 h 10007"/>
              <a:gd name="connsiteX8" fmla="*/ 6914 w 10000"/>
              <a:gd name="connsiteY8" fmla="*/ 7032 h 10007"/>
              <a:gd name="connsiteX9" fmla="*/ 7807 w 10000"/>
              <a:gd name="connsiteY9" fmla="*/ 7032 h 10007"/>
              <a:gd name="connsiteX10" fmla="*/ 7879 w 10000"/>
              <a:gd name="connsiteY10" fmla="*/ 6670 h 10007"/>
              <a:gd name="connsiteX11" fmla="*/ 7879 w 10000"/>
              <a:gd name="connsiteY11" fmla="*/ 2649 h 10007"/>
              <a:gd name="connsiteX12" fmla="*/ 7948 w 10000"/>
              <a:gd name="connsiteY12" fmla="*/ 2288 h 10007"/>
              <a:gd name="connsiteX13" fmla="*/ 9931 w 10000"/>
              <a:gd name="connsiteY13" fmla="*/ 2288 h 10007"/>
              <a:gd name="connsiteX14" fmla="*/ 10000 w 10000"/>
              <a:gd name="connsiteY14" fmla="*/ 2649 h 10007"/>
              <a:gd name="connsiteX0" fmla="*/ 0 w 10000"/>
              <a:gd name="connsiteY0" fmla="*/ 9972 h 10018"/>
              <a:gd name="connsiteX1" fmla="*/ 3417 w 10000"/>
              <a:gd name="connsiteY1" fmla="*/ 9991 h 10018"/>
              <a:gd name="connsiteX2" fmla="*/ 3485 w 10000"/>
              <a:gd name="connsiteY2" fmla="*/ 9628 h 10018"/>
              <a:gd name="connsiteX3" fmla="*/ 3485 w 10000"/>
              <a:gd name="connsiteY3" fmla="*/ 362 h 10018"/>
              <a:gd name="connsiteX4" fmla="*/ 3556 w 10000"/>
              <a:gd name="connsiteY4" fmla="*/ 0 h 10018"/>
              <a:gd name="connsiteX5" fmla="*/ 6778 w 10000"/>
              <a:gd name="connsiteY5" fmla="*/ 0 h 10018"/>
              <a:gd name="connsiteX6" fmla="*/ 6846 w 10000"/>
              <a:gd name="connsiteY6" fmla="*/ 362 h 10018"/>
              <a:gd name="connsiteX7" fmla="*/ 6846 w 10000"/>
              <a:gd name="connsiteY7" fmla="*/ 6670 h 10018"/>
              <a:gd name="connsiteX8" fmla="*/ 6914 w 10000"/>
              <a:gd name="connsiteY8" fmla="*/ 7032 h 10018"/>
              <a:gd name="connsiteX9" fmla="*/ 7807 w 10000"/>
              <a:gd name="connsiteY9" fmla="*/ 7032 h 10018"/>
              <a:gd name="connsiteX10" fmla="*/ 7879 w 10000"/>
              <a:gd name="connsiteY10" fmla="*/ 6670 h 10018"/>
              <a:gd name="connsiteX11" fmla="*/ 7879 w 10000"/>
              <a:gd name="connsiteY11" fmla="*/ 2649 h 10018"/>
              <a:gd name="connsiteX12" fmla="*/ 7948 w 10000"/>
              <a:gd name="connsiteY12" fmla="*/ 2288 h 10018"/>
              <a:gd name="connsiteX13" fmla="*/ 9931 w 10000"/>
              <a:gd name="connsiteY13" fmla="*/ 2288 h 10018"/>
              <a:gd name="connsiteX14" fmla="*/ 10000 w 10000"/>
              <a:gd name="connsiteY14" fmla="*/ 2649 h 10018"/>
              <a:gd name="connsiteX0" fmla="*/ 0 w 10000"/>
              <a:gd name="connsiteY0" fmla="*/ 9972 h 9991"/>
              <a:gd name="connsiteX1" fmla="*/ 3417 w 10000"/>
              <a:gd name="connsiteY1" fmla="*/ 9991 h 9991"/>
              <a:gd name="connsiteX2" fmla="*/ 3485 w 10000"/>
              <a:gd name="connsiteY2" fmla="*/ 9628 h 9991"/>
              <a:gd name="connsiteX3" fmla="*/ 3485 w 10000"/>
              <a:gd name="connsiteY3" fmla="*/ 362 h 9991"/>
              <a:gd name="connsiteX4" fmla="*/ 3556 w 10000"/>
              <a:gd name="connsiteY4" fmla="*/ 0 h 9991"/>
              <a:gd name="connsiteX5" fmla="*/ 6778 w 10000"/>
              <a:gd name="connsiteY5" fmla="*/ 0 h 9991"/>
              <a:gd name="connsiteX6" fmla="*/ 6846 w 10000"/>
              <a:gd name="connsiteY6" fmla="*/ 362 h 9991"/>
              <a:gd name="connsiteX7" fmla="*/ 6846 w 10000"/>
              <a:gd name="connsiteY7" fmla="*/ 6670 h 9991"/>
              <a:gd name="connsiteX8" fmla="*/ 6914 w 10000"/>
              <a:gd name="connsiteY8" fmla="*/ 7032 h 9991"/>
              <a:gd name="connsiteX9" fmla="*/ 7807 w 10000"/>
              <a:gd name="connsiteY9" fmla="*/ 7032 h 9991"/>
              <a:gd name="connsiteX10" fmla="*/ 7879 w 10000"/>
              <a:gd name="connsiteY10" fmla="*/ 6670 h 9991"/>
              <a:gd name="connsiteX11" fmla="*/ 7879 w 10000"/>
              <a:gd name="connsiteY11" fmla="*/ 2649 h 9991"/>
              <a:gd name="connsiteX12" fmla="*/ 7948 w 10000"/>
              <a:gd name="connsiteY12" fmla="*/ 2288 h 9991"/>
              <a:gd name="connsiteX13" fmla="*/ 9931 w 10000"/>
              <a:gd name="connsiteY13" fmla="*/ 2288 h 9991"/>
              <a:gd name="connsiteX14" fmla="*/ 10000 w 10000"/>
              <a:gd name="connsiteY14" fmla="*/ 2649 h 9991"/>
              <a:gd name="connsiteX0" fmla="*/ 0 w 10000"/>
              <a:gd name="connsiteY0" fmla="*/ 10008 h 10015"/>
              <a:gd name="connsiteX1" fmla="*/ 3417 w 10000"/>
              <a:gd name="connsiteY1" fmla="*/ 10000 h 10015"/>
              <a:gd name="connsiteX2" fmla="*/ 3485 w 10000"/>
              <a:gd name="connsiteY2" fmla="*/ 9637 h 10015"/>
              <a:gd name="connsiteX3" fmla="*/ 3485 w 10000"/>
              <a:gd name="connsiteY3" fmla="*/ 362 h 10015"/>
              <a:gd name="connsiteX4" fmla="*/ 3556 w 10000"/>
              <a:gd name="connsiteY4" fmla="*/ 0 h 10015"/>
              <a:gd name="connsiteX5" fmla="*/ 6778 w 10000"/>
              <a:gd name="connsiteY5" fmla="*/ 0 h 10015"/>
              <a:gd name="connsiteX6" fmla="*/ 6846 w 10000"/>
              <a:gd name="connsiteY6" fmla="*/ 362 h 10015"/>
              <a:gd name="connsiteX7" fmla="*/ 6846 w 10000"/>
              <a:gd name="connsiteY7" fmla="*/ 6676 h 10015"/>
              <a:gd name="connsiteX8" fmla="*/ 6914 w 10000"/>
              <a:gd name="connsiteY8" fmla="*/ 7038 h 10015"/>
              <a:gd name="connsiteX9" fmla="*/ 7807 w 10000"/>
              <a:gd name="connsiteY9" fmla="*/ 7038 h 10015"/>
              <a:gd name="connsiteX10" fmla="*/ 7879 w 10000"/>
              <a:gd name="connsiteY10" fmla="*/ 6676 h 10015"/>
              <a:gd name="connsiteX11" fmla="*/ 7879 w 10000"/>
              <a:gd name="connsiteY11" fmla="*/ 2651 h 10015"/>
              <a:gd name="connsiteX12" fmla="*/ 7948 w 10000"/>
              <a:gd name="connsiteY12" fmla="*/ 2290 h 10015"/>
              <a:gd name="connsiteX13" fmla="*/ 9931 w 10000"/>
              <a:gd name="connsiteY13" fmla="*/ 2290 h 10015"/>
              <a:gd name="connsiteX14" fmla="*/ 10000 w 10000"/>
              <a:gd name="connsiteY14" fmla="*/ 2651 h 10015"/>
              <a:gd name="connsiteX0" fmla="*/ 0 w 10000"/>
              <a:gd name="connsiteY0" fmla="*/ 10008 h 10008"/>
              <a:gd name="connsiteX1" fmla="*/ 3417 w 10000"/>
              <a:gd name="connsiteY1" fmla="*/ 10000 h 10008"/>
              <a:gd name="connsiteX2" fmla="*/ 3485 w 10000"/>
              <a:gd name="connsiteY2" fmla="*/ 9637 h 10008"/>
              <a:gd name="connsiteX3" fmla="*/ 3485 w 10000"/>
              <a:gd name="connsiteY3" fmla="*/ 362 h 10008"/>
              <a:gd name="connsiteX4" fmla="*/ 3556 w 10000"/>
              <a:gd name="connsiteY4" fmla="*/ 0 h 10008"/>
              <a:gd name="connsiteX5" fmla="*/ 6778 w 10000"/>
              <a:gd name="connsiteY5" fmla="*/ 0 h 10008"/>
              <a:gd name="connsiteX6" fmla="*/ 6846 w 10000"/>
              <a:gd name="connsiteY6" fmla="*/ 362 h 10008"/>
              <a:gd name="connsiteX7" fmla="*/ 6846 w 10000"/>
              <a:gd name="connsiteY7" fmla="*/ 6676 h 10008"/>
              <a:gd name="connsiteX8" fmla="*/ 6914 w 10000"/>
              <a:gd name="connsiteY8" fmla="*/ 7038 h 10008"/>
              <a:gd name="connsiteX9" fmla="*/ 7807 w 10000"/>
              <a:gd name="connsiteY9" fmla="*/ 7038 h 10008"/>
              <a:gd name="connsiteX10" fmla="*/ 7879 w 10000"/>
              <a:gd name="connsiteY10" fmla="*/ 6676 h 10008"/>
              <a:gd name="connsiteX11" fmla="*/ 7879 w 10000"/>
              <a:gd name="connsiteY11" fmla="*/ 2651 h 10008"/>
              <a:gd name="connsiteX12" fmla="*/ 7948 w 10000"/>
              <a:gd name="connsiteY12" fmla="*/ 2290 h 10008"/>
              <a:gd name="connsiteX13" fmla="*/ 9931 w 10000"/>
              <a:gd name="connsiteY13" fmla="*/ 2290 h 10008"/>
              <a:gd name="connsiteX14" fmla="*/ 10000 w 10000"/>
              <a:gd name="connsiteY14" fmla="*/ 2651 h 10008"/>
              <a:gd name="connsiteX0" fmla="*/ 0 w 10000"/>
              <a:gd name="connsiteY0" fmla="*/ 10008 h 10008"/>
              <a:gd name="connsiteX1" fmla="*/ 3417 w 10000"/>
              <a:gd name="connsiteY1" fmla="*/ 10000 h 10008"/>
              <a:gd name="connsiteX2" fmla="*/ 3485 w 10000"/>
              <a:gd name="connsiteY2" fmla="*/ 9637 h 10008"/>
              <a:gd name="connsiteX3" fmla="*/ 3485 w 10000"/>
              <a:gd name="connsiteY3" fmla="*/ 362 h 10008"/>
              <a:gd name="connsiteX4" fmla="*/ 3556 w 10000"/>
              <a:gd name="connsiteY4" fmla="*/ 0 h 10008"/>
              <a:gd name="connsiteX5" fmla="*/ 6778 w 10000"/>
              <a:gd name="connsiteY5" fmla="*/ 0 h 10008"/>
              <a:gd name="connsiteX6" fmla="*/ 6846 w 10000"/>
              <a:gd name="connsiteY6" fmla="*/ 362 h 10008"/>
              <a:gd name="connsiteX7" fmla="*/ 6846 w 10000"/>
              <a:gd name="connsiteY7" fmla="*/ 6676 h 10008"/>
              <a:gd name="connsiteX8" fmla="*/ 6914 w 10000"/>
              <a:gd name="connsiteY8" fmla="*/ 7038 h 10008"/>
              <a:gd name="connsiteX9" fmla="*/ 7807 w 10000"/>
              <a:gd name="connsiteY9" fmla="*/ 7038 h 10008"/>
              <a:gd name="connsiteX10" fmla="*/ 7879 w 10000"/>
              <a:gd name="connsiteY10" fmla="*/ 6676 h 10008"/>
              <a:gd name="connsiteX11" fmla="*/ 7879 w 10000"/>
              <a:gd name="connsiteY11" fmla="*/ 2651 h 10008"/>
              <a:gd name="connsiteX12" fmla="*/ 7948 w 10000"/>
              <a:gd name="connsiteY12" fmla="*/ 2290 h 10008"/>
              <a:gd name="connsiteX13" fmla="*/ 10000 w 10000"/>
              <a:gd name="connsiteY13" fmla="*/ 2651 h 10008"/>
              <a:gd name="connsiteX0" fmla="*/ 0 w 9969"/>
              <a:gd name="connsiteY0" fmla="*/ 10008 h 10008"/>
              <a:gd name="connsiteX1" fmla="*/ 3417 w 9969"/>
              <a:gd name="connsiteY1" fmla="*/ 10000 h 10008"/>
              <a:gd name="connsiteX2" fmla="*/ 3485 w 9969"/>
              <a:gd name="connsiteY2" fmla="*/ 9637 h 10008"/>
              <a:gd name="connsiteX3" fmla="*/ 3485 w 9969"/>
              <a:gd name="connsiteY3" fmla="*/ 362 h 10008"/>
              <a:gd name="connsiteX4" fmla="*/ 3556 w 9969"/>
              <a:gd name="connsiteY4" fmla="*/ 0 h 10008"/>
              <a:gd name="connsiteX5" fmla="*/ 6778 w 9969"/>
              <a:gd name="connsiteY5" fmla="*/ 0 h 10008"/>
              <a:gd name="connsiteX6" fmla="*/ 6846 w 9969"/>
              <a:gd name="connsiteY6" fmla="*/ 362 h 10008"/>
              <a:gd name="connsiteX7" fmla="*/ 6846 w 9969"/>
              <a:gd name="connsiteY7" fmla="*/ 6676 h 10008"/>
              <a:gd name="connsiteX8" fmla="*/ 6914 w 9969"/>
              <a:gd name="connsiteY8" fmla="*/ 7038 h 10008"/>
              <a:gd name="connsiteX9" fmla="*/ 7807 w 9969"/>
              <a:gd name="connsiteY9" fmla="*/ 7038 h 10008"/>
              <a:gd name="connsiteX10" fmla="*/ 7879 w 9969"/>
              <a:gd name="connsiteY10" fmla="*/ 6676 h 10008"/>
              <a:gd name="connsiteX11" fmla="*/ 7879 w 9969"/>
              <a:gd name="connsiteY11" fmla="*/ 2651 h 10008"/>
              <a:gd name="connsiteX12" fmla="*/ 7948 w 9969"/>
              <a:gd name="connsiteY12" fmla="*/ 2290 h 10008"/>
              <a:gd name="connsiteX13" fmla="*/ 9969 w 9969"/>
              <a:gd name="connsiteY13" fmla="*/ 2271 h 10008"/>
              <a:gd name="connsiteX0" fmla="*/ 0 w 9995"/>
              <a:gd name="connsiteY0" fmla="*/ 10000 h 10000"/>
              <a:gd name="connsiteX1" fmla="*/ 3428 w 9995"/>
              <a:gd name="connsiteY1" fmla="*/ 9992 h 10000"/>
              <a:gd name="connsiteX2" fmla="*/ 3496 w 9995"/>
              <a:gd name="connsiteY2" fmla="*/ 9629 h 10000"/>
              <a:gd name="connsiteX3" fmla="*/ 3496 w 9995"/>
              <a:gd name="connsiteY3" fmla="*/ 362 h 10000"/>
              <a:gd name="connsiteX4" fmla="*/ 3567 w 9995"/>
              <a:gd name="connsiteY4" fmla="*/ 0 h 10000"/>
              <a:gd name="connsiteX5" fmla="*/ 6799 w 9995"/>
              <a:gd name="connsiteY5" fmla="*/ 0 h 10000"/>
              <a:gd name="connsiteX6" fmla="*/ 6867 w 9995"/>
              <a:gd name="connsiteY6" fmla="*/ 362 h 10000"/>
              <a:gd name="connsiteX7" fmla="*/ 6867 w 9995"/>
              <a:gd name="connsiteY7" fmla="*/ 6671 h 10000"/>
              <a:gd name="connsiteX8" fmla="*/ 6936 w 9995"/>
              <a:gd name="connsiteY8" fmla="*/ 7032 h 10000"/>
              <a:gd name="connsiteX9" fmla="*/ 7831 w 9995"/>
              <a:gd name="connsiteY9" fmla="*/ 7032 h 10000"/>
              <a:gd name="connsiteX10" fmla="*/ 7904 w 9995"/>
              <a:gd name="connsiteY10" fmla="*/ 6671 h 10000"/>
              <a:gd name="connsiteX11" fmla="*/ 7904 w 9995"/>
              <a:gd name="connsiteY11" fmla="*/ 2649 h 10000"/>
              <a:gd name="connsiteX12" fmla="*/ 7973 w 9995"/>
              <a:gd name="connsiteY12" fmla="*/ 2288 h 10000"/>
              <a:gd name="connsiteX13" fmla="*/ 9995 w 9995"/>
              <a:gd name="connsiteY13" fmla="*/ 2377 h 10000"/>
              <a:gd name="connsiteX0" fmla="*/ 0 w 10000"/>
              <a:gd name="connsiteY0" fmla="*/ 10000 h 10000"/>
              <a:gd name="connsiteX1" fmla="*/ 3430 w 10000"/>
              <a:gd name="connsiteY1" fmla="*/ 9992 h 10000"/>
              <a:gd name="connsiteX2" fmla="*/ 3498 w 10000"/>
              <a:gd name="connsiteY2" fmla="*/ 9629 h 10000"/>
              <a:gd name="connsiteX3" fmla="*/ 3498 w 10000"/>
              <a:gd name="connsiteY3" fmla="*/ 362 h 10000"/>
              <a:gd name="connsiteX4" fmla="*/ 3569 w 10000"/>
              <a:gd name="connsiteY4" fmla="*/ 0 h 10000"/>
              <a:gd name="connsiteX5" fmla="*/ 6802 w 10000"/>
              <a:gd name="connsiteY5" fmla="*/ 0 h 10000"/>
              <a:gd name="connsiteX6" fmla="*/ 6870 w 10000"/>
              <a:gd name="connsiteY6" fmla="*/ 362 h 10000"/>
              <a:gd name="connsiteX7" fmla="*/ 6870 w 10000"/>
              <a:gd name="connsiteY7" fmla="*/ 6671 h 10000"/>
              <a:gd name="connsiteX8" fmla="*/ 6939 w 10000"/>
              <a:gd name="connsiteY8" fmla="*/ 7032 h 10000"/>
              <a:gd name="connsiteX9" fmla="*/ 7835 w 10000"/>
              <a:gd name="connsiteY9" fmla="*/ 7032 h 10000"/>
              <a:gd name="connsiteX10" fmla="*/ 7908 w 10000"/>
              <a:gd name="connsiteY10" fmla="*/ 6671 h 10000"/>
              <a:gd name="connsiteX11" fmla="*/ 7908 w 10000"/>
              <a:gd name="connsiteY11" fmla="*/ 2649 h 10000"/>
              <a:gd name="connsiteX12" fmla="*/ 7977 w 10000"/>
              <a:gd name="connsiteY12" fmla="*/ 2288 h 10000"/>
              <a:gd name="connsiteX13" fmla="*/ 10000 w 10000"/>
              <a:gd name="connsiteY13" fmla="*/ 2296 h 10000"/>
              <a:gd name="connsiteX0" fmla="*/ 0 w 10049"/>
              <a:gd name="connsiteY0" fmla="*/ 10000 h 10000"/>
              <a:gd name="connsiteX1" fmla="*/ 3479 w 10049"/>
              <a:gd name="connsiteY1" fmla="*/ 9992 h 10000"/>
              <a:gd name="connsiteX2" fmla="*/ 3547 w 10049"/>
              <a:gd name="connsiteY2" fmla="*/ 9629 h 10000"/>
              <a:gd name="connsiteX3" fmla="*/ 3547 w 10049"/>
              <a:gd name="connsiteY3" fmla="*/ 362 h 10000"/>
              <a:gd name="connsiteX4" fmla="*/ 3618 w 10049"/>
              <a:gd name="connsiteY4" fmla="*/ 0 h 10000"/>
              <a:gd name="connsiteX5" fmla="*/ 6851 w 10049"/>
              <a:gd name="connsiteY5" fmla="*/ 0 h 10000"/>
              <a:gd name="connsiteX6" fmla="*/ 6919 w 10049"/>
              <a:gd name="connsiteY6" fmla="*/ 362 h 10000"/>
              <a:gd name="connsiteX7" fmla="*/ 6919 w 10049"/>
              <a:gd name="connsiteY7" fmla="*/ 6671 h 10000"/>
              <a:gd name="connsiteX8" fmla="*/ 6988 w 10049"/>
              <a:gd name="connsiteY8" fmla="*/ 7032 h 10000"/>
              <a:gd name="connsiteX9" fmla="*/ 7884 w 10049"/>
              <a:gd name="connsiteY9" fmla="*/ 7032 h 10000"/>
              <a:gd name="connsiteX10" fmla="*/ 7957 w 10049"/>
              <a:gd name="connsiteY10" fmla="*/ 6671 h 10000"/>
              <a:gd name="connsiteX11" fmla="*/ 7957 w 10049"/>
              <a:gd name="connsiteY11" fmla="*/ 2649 h 10000"/>
              <a:gd name="connsiteX12" fmla="*/ 8026 w 10049"/>
              <a:gd name="connsiteY12" fmla="*/ 2288 h 10000"/>
              <a:gd name="connsiteX13" fmla="*/ 10049 w 10049"/>
              <a:gd name="connsiteY13" fmla="*/ 2296 h 10000"/>
              <a:gd name="connsiteX0" fmla="*/ 0 w 10007"/>
              <a:gd name="connsiteY0" fmla="*/ 10000 h 10000"/>
              <a:gd name="connsiteX1" fmla="*/ 3437 w 10007"/>
              <a:gd name="connsiteY1" fmla="*/ 9992 h 10000"/>
              <a:gd name="connsiteX2" fmla="*/ 3505 w 10007"/>
              <a:gd name="connsiteY2" fmla="*/ 9629 h 10000"/>
              <a:gd name="connsiteX3" fmla="*/ 3505 w 10007"/>
              <a:gd name="connsiteY3" fmla="*/ 362 h 10000"/>
              <a:gd name="connsiteX4" fmla="*/ 3576 w 10007"/>
              <a:gd name="connsiteY4" fmla="*/ 0 h 10000"/>
              <a:gd name="connsiteX5" fmla="*/ 6809 w 10007"/>
              <a:gd name="connsiteY5" fmla="*/ 0 h 10000"/>
              <a:gd name="connsiteX6" fmla="*/ 6877 w 10007"/>
              <a:gd name="connsiteY6" fmla="*/ 362 h 10000"/>
              <a:gd name="connsiteX7" fmla="*/ 6877 w 10007"/>
              <a:gd name="connsiteY7" fmla="*/ 6671 h 10000"/>
              <a:gd name="connsiteX8" fmla="*/ 6946 w 10007"/>
              <a:gd name="connsiteY8" fmla="*/ 7032 h 10000"/>
              <a:gd name="connsiteX9" fmla="*/ 7842 w 10007"/>
              <a:gd name="connsiteY9" fmla="*/ 7032 h 10000"/>
              <a:gd name="connsiteX10" fmla="*/ 7915 w 10007"/>
              <a:gd name="connsiteY10" fmla="*/ 6671 h 10000"/>
              <a:gd name="connsiteX11" fmla="*/ 7915 w 10007"/>
              <a:gd name="connsiteY11" fmla="*/ 2649 h 10000"/>
              <a:gd name="connsiteX12" fmla="*/ 7984 w 10007"/>
              <a:gd name="connsiteY12" fmla="*/ 2288 h 10000"/>
              <a:gd name="connsiteX13" fmla="*/ 10007 w 10007"/>
              <a:gd name="connsiteY13" fmla="*/ 22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7" h="10000">
                <a:moveTo>
                  <a:pt x="0" y="10000"/>
                </a:moveTo>
                <a:lnTo>
                  <a:pt x="3437" y="9992"/>
                </a:lnTo>
                <a:cubicBezTo>
                  <a:pt x="3474" y="9992"/>
                  <a:pt x="3505" y="9824"/>
                  <a:pt x="3505" y="9629"/>
                </a:cubicBezTo>
                <a:lnTo>
                  <a:pt x="3505" y="362"/>
                </a:lnTo>
                <a:cubicBezTo>
                  <a:pt x="3505" y="168"/>
                  <a:pt x="3536" y="0"/>
                  <a:pt x="3576" y="0"/>
                </a:cubicBezTo>
                <a:lnTo>
                  <a:pt x="6809" y="0"/>
                </a:lnTo>
                <a:cubicBezTo>
                  <a:pt x="6845" y="0"/>
                  <a:pt x="6877" y="168"/>
                  <a:pt x="6877" y="362"/>
                </a:cubicBezTo>
                <a:lnTo>
                  <a:pt x="6877" y="6671"/>
                </a:lnTo>
                <a:cubicBezTo>
                  <a:pt x="6877" y="6865"/>
                  <a:pt x="6906" y="7032"/>
                  <a:pt x="6946" y="7032"/>
                </a:cubicBezTo>
                <a:lnTo>
                  <a:pt x="7842" y="7032"/>
                </a:lnTo>
                <a:cubicBezTo>
                  <a:pt x="7883" y="7032"/>
                  <a:pt x="7915" y="6865"/>
                  <a:pt x="7915" y="6671"/>
                </a:cubicBezTo>
                <a:lnTo>
                  <a:pt x="7915" y="2649"/>
                </a:lnTo>
                <a:cubicBezTo>
                  <a:pt x="7915" y="2443"/>
                  <a:pt x="7943" y="2288"/>
                  <a:pt x="7984" y="2288"/>
                </a:cubicBezTo>
                <a:lnTo>
                  <a:pt x="10007" y="2296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gray">
          <a:xfrm>
            <a:off x="-10278" y="5966252"/>
            <a:ext cx="9157459" cy="323466"/>
          </a:xfrm>
          <a:custGeom>
            <a:avLst/>
            <a:gdLst>
              <a:gd name="T0" fmla="*/ 0 w 8480"/>
              <a:gd name="T1" fmla="*/ 0 h 144"/>
              <a:gd name="T2" fmla="*/ 776 w 8480"/>
              <a:gd name="T3" fmla="*/ 0 h 144"/>
              <a:gd name="T4" fmla="*/ 804 w 8480"/>
              <a:gd name="T5" fmla="*/ 28 h 144"/>
              <a:gd name="T6" fmla="*/ 804 w 8480"/>
              <a:gd name="T7" fmla="*/ 114 h 144"/>
              <a:gd name="T8" fmla="*/ 831 w 8480"/>
              <a:gd name="T9" fmla="*/ 142 h 144"/>
              <a:gd name="T10" fmla="*/ 2854 w 8480"/>
              <a:gd name="T11" fmla="*/ 142 h 144"/>
              <a:gd name="T12" fmla="*/ 2882 w 8480"/>
              <a:gd name="T13" fmla="*/ 114 h 144"/>
              <a:gd name="T14" fmla="*/ 2882 w 8480"/>
              <a:gd name="T15" fmla="*/ 28 h 144"/>
              <a:gd name="T16" fmla="*/ 2910 w 8480"/>
              <a:gd name="T17" fmla="*/ 0 h 144"/>
              <a:gd name="T18" fmla="*/ 6767 w 8480"/>
              <a:gd name="T19" fmla="*/ 0 h 144"/>
              <a:gd name="T20" fmla="*/ 6795 w 8480"/>
              <a:gd name="T21" fmla="*/ 28 h 144"/>
              <a:gd name="T22" fmla="*/ 6795 w 8480"/>
              <a:gd name="T23" fmla="*/ 116 h 144"/>
              <a:gd name="T24" fmla="*/ 6823 w 8480"/>
              <a:gd name="T25" fmla="*/ 144 h 144"/>
              <a:gd name="T26" fmla="*/ 8480 w 8480"/>
              <a:gd name="T27" fmla="*/ 144 h 144"/>
              <a:gd name="connsiteX0" fmla="*/ 0 w 9085"/>
              <a:gd name="connsiteY0" fmla="*/ 0 h 10000"/>
              <a:gd name="connsiteX1" fmla="*/ 33 w 9085"/>
              <a:gd name="connsiteY1" fmla="*/ 1944 h 10000"/>
              <a:gd name="connsiteX2" fmla="*/ 33 w 9085"/>
              <a:gd name="connsiteY2" fmla="*/ 7917 h 10000"/>
              <a:gd name="connsiteX3" fmla="*/ 65 w 9085"/>
              <a:gd name="connsiteY3" fmla="*/ 9861 h 10000"/>
              <a:gd name="connsiteX4" fmla="*/ 2451 w 9085"/>
              <a:gd name="connsiteY4" fmla="*/ 9861 h 10000"/>
              <a:gd name="connsiteX5" fmla="*/ 2484 w 9085"/>
              <a:gd name="connsiteY5" fmla="*/ 7917 h 10000"/>
              <a:gd name="connsiteX6" fmla="*/ 2484 w 9085"/>
              <a:gd name="connsiteY6" fmla="*/ 1944 h 10000"/>
              <a:gd name="connsiteX7" fmla="*/ 2517 w 9085"/>
              <a:gd name="connsiteY7" fmla="*/ 0 h 10000"/>
              <a:gd name="connsiteX8" fmla="*/ 7065 w 9085"/>
              <a:gd name="connsiteY8" fmla="*/ 0 h 10000"/>
              <a:gd name="connsiteX9" fmla="*/ 7098 w 9085"/>
              <a:gd name="connsiteY9" fmla="*/ 1944 h 10000"/>
              <a:gd name="connsiteX10" fmla="*/ 7098 w 9085"/>
              <a:gd name="connsiteY10" fmla="*/ 8056 h 10000"/>
              <a:gd name="connsiteX11" fmla="*/ 7131 w 9085"/>
              <a:gd name="connsiteY11" fmla="*/ 10000 h 10000"/>
              <a:gd name="connsiteX12" fmla="*/ 9085 w 9085"/>
              <a:gd name="connsiteY12" fmla="*/ 10000 h 10000"/>
              <a:gd name="connsiteX0" fmla="*/ 0 w 9964"/>
              <a:gd name="connsiteY0" fmla="*/ 1944 h 10000"/>
              <a:gd name="connsiteX1" fmla="*/ 0 w 9964"/>
              <a:gd name="connsiteY1" fmla="*/ 7917 h 10000"/>
              <a:gd name="connsiteX2" fmla="*/ 36 w 9964"/>
              <a:gd name="connsiteY2" fmla="*/ 9861 h 10000"/>
              <a:gd name="connsiteX3" fmla="*/ 2662 w 9964"/>
              <a:gd name="connsiteY3" fmla="*/ 9861 h 10000"/>
              <a:gd name="connsiteX4" fmla="*/ 2698 w 9964"/>
              <a:gd name="connsiteY4" fmla="*/ 7917 h 10000"/>
              <a:gd name="connsiteX5" fmla="*/ 2698 w 9964"/>
              <a:gd name="connsiteY5" fmla="*/ 1944 h 10000"/>
              <a:gd name="connsiteX6" fmla="*/ 2735 w 9964"/>
              <a:gd name="connsiteY6" fmla="*/ 0 h 10000"/>
              <a:gd name="connsiteX7" fmla="*/ 7741 w 9964"/>
              <a:gd name="connsiteY7" fmla="*/ 0 h 10000"/>
              <a:gd name="connsiteX8" fmla="*/ 7777 w 9964"/>
              <a:gd name="connsiteY8" fmla="*/ 1944 h 10000"/>
              <a:gd name="connsiteX9" fmla="*/ 7777 w 9964"/>
              <a:gd name="connsiteY9" fmla="*/ 8056 h 10000"/>
              <a:gd name="connsiteX10" fmla="*/ 7813 w 9964"/>
              <a:gd name="connsiteY10" fmla="*/ 10000 h 10000"/>
              <a:gd name="connsiteX11" fmla="*/ 9964 w 9964"/>
              <a:gd name="connsiteY11" fmla="*/ 10000 h 10000"/>
              <a:gd name="connsiteX0" fmla="*/ 0 w 10000"/>
              <a:gd name="connsiteY0" fmla="*/ 7917 h 10000"/>
              <a:gd name="connsiteX1" fmla="*/ 36 w 10000"/>
              <a:gd name="connsiteY1" fmla="*/ 9861 h 10000"/>
              <a:gd name="connsiteX2" fmla="*/ 2672 w 10000"/>
              <a:gd name="connsiteY2" fmla="*/ 9861 h 10000"/>
              <a:gd name="connsiteX3" fmla="*/ 2708 w 10000"/>
              <a:gd name="connsiteY3" fmla="*/ 7917 h 10000"/>
              <a:gd name="connsiteX4" fmla="*/ 2708 w 10000"/>
              <a:gd name="connsiteY4" fmla="*/ 1944 h 10000"/>
              <a:gd name="connsiteX5" fmla="*/ 2745 w 10000"/>
              <a:gd name="connsiteY5" fmla="*/ 0 h 10000"/>
              <a:gd name="connsiteX6" fmla="*/ 7769 w 10000"/>
              <a:gd name="connsiteY6" fmla="*/ 0 h 10000"/>
              <a:gd name="connsiteX7" fmla="*/ 7805 w 10000"/>
              <a:gd name="connsiteY7" fmla="*/ 1944 h 10000"/>
              <a:gd name="connsiteX8" fmla="*/ 7805 w 10000"/>
              <a:gd name="connsiteY8" fmla="*/ 8056 h 10000"/>
              <a:gd name="connsiteX9" fmla="*/ 7841 w 10000"/>
              <a:gd name="connsiteY9" fmla="*/ 10000 h 10000"/>
              <a:gd name="connsiteX10" fmla="*/ 10000 w 10000"/>
              <a:gd name="connsiteY10" fmla="*/ 10000 h 10000"/>
              <a:gd name="connsiteX0" fmla="*/ 0 w 9964"/>
              <a:gd name="connsiteY0" fmla="*/ 9861 h 10000"/>
              <a:gd name="connsiteX1" fmla="*/ 2636 w 9964"/>
              <a:gd name="connsiteY1" fmla="*/ 9861 h 10000"/>
              <a:gd name="connsiteX2" fmla="*/ 2672 w 9964"/>
              <a:gd name="connsiteY2" fmla="*/ 7917 h 10000"/>
              <a:gd name="connsiteX3" fmla="*/ 2672 w 9964"/>
              <a:gd name="connsiteY3" fmla="*/ 1944 h 10000"/>
              <a:gd name="connsiteX4" fmla="*/ 2709 w 9964"/>
              <a:gd name="connsiteY4" fmla="*/ 0 h 10000"/>
              <a:gd name="connsiteX5" fmla="*/ 7733 w 9964"/>
              <a:gd name="connsiteY5" fmla="*/ 0 h 10000"/>
              <a:gd name="connsiteX6" fmla="*/ 7769 w 9964"/>
              <a:gd name="connsiteY6" fmla="*/ 1944 h 10000"/>
              <a:gd name="connsiteX7" fmla="*/ 7769 w 9964"/>
              <a:gd name="connsiteY7" fmla="*/ 8056 h 10000"/>
              <a:gd name="connsiteX8" fmla="*/ 7805 w 9964"/>
              <a:gd name="connsiteY8" fmla="*/ 10000 h 10000"/>
              <a:gd name="connsiteX9" fmla="*/ 9964 w 9964"/>
              <a:gd name="connsiteY9" fmla="*/ 10000 h 10000"/>
              <a:gd name="connsiteX0" fmla="*/ 0 w 7833"/>
              <a:gd name="connsiteY0" fmla="*/ 9861 h 10000"/>
              <a:gd name="connsiteX1" fmla="*/ 2646 w 7833"/>
              <a:gd name="connsiteY1" fmla="*/ 9861 h 10000"/>
              <a:gd name="connsiteX2" fmla="*/ 2682 w 7833"/>
              <a:gd name="connsiteY2" fmla="*/ 7917 h 10000"/>
              <a:gd name="connsiteX3" fmla="*/ 2682 w 7833"/>
              <a:gd name="connsiteY3" fmla="*/ 1944 h 10000"/>
              <a:gd name="connsiteX4" fmla="*/ 2719 w 7833"/>
              <a:gd name="connsiteY4" fmla="*/ 0 h 10000"/>
              <a:gd name="connsiteX5" fmla="*/ 7761 w 7833"/>
              <a:gd name="connsiteY5" fmla="*/ 0 h 10000"/>
              <a:gd name="connsiteX6" fmla="*/ 7797 w 7833"/>
              <a:gd name="connsiteY6" fmla="*/ 1944 h 10000"/>
              <a:gd name="connsiteX7" fmla="*/ 7797 w 7833"/>
              <a:gd name="connsiteY7" fmla="*/ 8056 h 10000"/>
              <a:gd name="connsiteX8" fmla="*/ 7833 w 7833"/>
              <a:gd name="connsiteY8" fmla="*/ 10000 h 10000"/>
              <a:gd name="connsiteX0" fmla="*/ 0 w 9954"/>
              <a:gd name="connsiteY0" fmla="*/ 9861 h 9861"/>
              <a:gd name="connsiteX1" fmla="*/ 3378 w 9954"/>
              <a:gd name="connsiteY1" fmla="*/ 9861 h 9861"/>
              <a:gd name="connsiteX2" fmla="*/ 3424 w 9954"/>
              <a:gd name="connsiteY2" fmla="*/ 7917 h 9861"/>
              <a:gd name="connsiteX3" fmla="*/ 3424 w 9954"/>
              <a:gd name="connsiteY3" fmla="*/ 1944 h 9861"/>
              <a:gd name="connsiteX4" fmla="*/ 3471 w 9954"/>
              <a:gd name="connsiteY4" fmla="*/ 0 h 9861"/>
              <a:gd name="connsiteX5" fmla="*/ 9908 w 9954"/>
              <a:gd name="connsiteY5" fmla="*/ 0 h 9861"/>
              <a:gd name="connsiteX6" fmla="*/ 9954 w 9954"/>
              <a:gd name="connsiteY6" fmla="*/ 1944 h 9861"/>
              <a:gd name="connsiteX7" fmla="*/ 9954 w 9954"/>
              <a:gd name="connsiteY7" fmla="*/ 8056 h 9861"/>
              <a:gd name="connsiteX0" fmla="*/ 0 w 10000"/>
              <a:gd name="connsiteY0" fmla="*/ 10000 h 10000"/>
              <a:gd name="connsiteX1" fmla="*/ 3394 w 10000"/>
              <a:gd name="connsiteY1" fmla="*/ 10000 h 10000"/>
              <a:gd name="connsiteX2" fmla="*/ 3440 w 10000"/>
              <a:gd name="connsiteY2" fmla="*/ 8029 h 10000"/>
              <a:gd name="connsiteX3" fmla="*/ 3440 w 10000"/>
              <a:gd name="connsiteY3" fmla="*/ 1971 h 10000"/>
              <a:gd name="connsiteX4" fmla="*/ 3487 w 10000"/>
              <a:gd name="connsiteY4" fmla="*/ 0 h 10000"/>
              <a:gd name="connsiteX5" fmla="*/ 9954 w 10000"/>
              <a:gd name="connsiteY5" fmla="*/ 0 h 10000"/>
              <a:gd name="connsiteX6" fmla="*/ 10000 w 10000"/>
              <a:gd name="connsiteY6" fmla="*/ 1971 h 10000"/>
              <a:gd name="connsiteX0" fmla="*/ 0 w 7965"/>
              <a:gd name="connsiteY0" fmla="*/ 9803 h 10000"/>
              <a:gd name="connsiteX1" fmla="*/ 1359 w 7965"/>
              <a:gd name="connsiteY1" fmla="*/ 10000 h 10000"/>
              <a:gd name="connsiteX2" fmla="*/ 1405 w 7965"/>
              <a:gd name="connsiteY2" fmla="*/ 8029 h 10000"/>
              <a:gd name="connsiteX3" fmla="*/ 1405 w 7965"/>
              <a:gd name="connsiteY3" fmla="*/ 1971 h 10000"/>
              <a:gd name="connsiteX4" fmla="*/ 1452 w 7965"/>
              <a:gd name="connsiteY4" fmla="*/ 0 h 10000"/>
              <a:gd name="connsiteX5" fmla="*/ 7919 w 7965"/>
              <a:gd name="connsiteY5" fmla="*/ 0 h 10000"/>
              <a:gd name="connsiteX6" fmla="*/ 7965 w 7965"/>
              <a:gd name="connsiteY6" fmla="*/ 1971 h 10000"/>
              <a:gd name="connsiteX0" fmla="*/ 0 w 10000"/>
              <a:gd name="connsiteY0" fmla="*/ 9803 h 10000"/>
              <a:gd name="connsiteX1" fmla="*/ 1706 w 10000"/>
              <a:gd name="connsiteY1" fmla="*/ 10000 h 10000"/>
              <a:gd name="connsiteX2" fmla="*/ 1764 w 10000"/>
              <a:gd name="connsiteY2" fmla="*/ 8029 h 10000"/>
              <a:gd name="connsiteX3" fmla="*/ 1764 w 10000"/>
              <a:gd name="connsiteY3" fmla="*/ 1971 h 10000"/>
              <a:gd name="connsiteX4" fmla="*/ 1823 w 10000"/>
              <a:gd name="connsiteY4" fmla="*/ 0 h 10000"/>
              <a:gd name="connsiteX5" fmla="*/ 9942 w 10000"/>
              <a:gd name="connsiteY5" fmla="*/ 0 h 10000"/>
              <a:gd name="connsiteX6" fmla="*/ 10000 w 10000"/>
              <a:gd name="connsiteY6" fmla="*/ 1971 h 10000"/>
              <a:gd name="connsiteX0" fmla="*/ 0 w 9295"/>
              <a:gd name="connsiteY0" fmla="*/ 9803 h 10000"/>
              <a:gd name="connsiteX1" fmla="*/ 1001 w 9295"/>
              <a:gd name="connsiteY1" fmla="*/ 10000 h 10000"/>
              <a:gd name="connsiteX2" fmla="*/ 1059 w 9295"/>
              <a:gd name="connsiteY2" fmla="*/ 8029 h 10000"/>
              <a:gd name="connsiteX3" fmla="*/ 1059 w 9295"/>
              <a:gd name="connsiteY3" fmla="*/ 1971 h 10000"/>
              <a:gd name="connsiteX4" fmla="*/ 1118 w 9295"/>
              <a:gd name="connsiteY4" fmla="*/ 0 h 10000"/>
              <a:gd name="connsiteX5" fmla="*/ 9237 w 9295"/>
              <a:gd name="connsiteY5" fmla="*/ 0 h 10000"/>
              <a:gd name="connsiteX6" fmla="*/ 9295 w 9295"/>
              <a:gd name="connsiteY6" fmla="*/ 1971 h 10000"/>
              <a:gd name="connsiteX0" fmla="*/ 0 w 10000"/>
              <a:gd name="connsiteY0" fmla="*/ 10246 h 10246"/>
              <a:gd name="connsiteX1" fmla="*/ 1077 w 10000"/>
              <a:gd name="connsiteY1" fmla="*/ 10000 h 10246"/>
              <a:gd name="connsiteX2" fmla="*/ 1139 w 10000"/>
              <a:gd name="connsiteY2" fmla="*/ 8029 h 10246"/>
              <a:gd name="connsiteX3" fmla="*/ 1139 w 10000"/>
              <a:gd name="connsiteY3" fmla="*/ 1971 h 10246"/>
              <a:gd name="connsiteX4" fmla="*/ 1203 w 10000"/>
              <a:gd name="connsiteY4" fmla="*/ 0 h 10246"/>
              <a:gd name="connsiteX5" fmla="*/ 9938 w 10000"/>
              <a:gd name="connsiteY5" fmla="*/ 0 h 10246"/>
              <a:gd name="connsiteX6" fmla="*/ 10000 w 10000"/>
              <a:gd name="connsiteY6" fmla="*/ 1971 h 10246"/>
              <a:gd name="connsiteX0" fmla="*/ 0 w 10000"/>
              <a:gd name="connsiteY0" fmla="*/ 9951 h 10000"/>
              <a:gd name="connsiteX1" fmla="*/ 1077 w 10000"/>
              <a:gd name="connsiteY1" fmla="*/ 10000 h 10000"/>
              <a:gd name="connsiteX2" fmla="*/ 1139 w 10000"/>
              <a:gd name="connsiteY2" fmla="*/ 8029 h 10000"/>
              <a:gd name="connsiteX3" fmla="*/ 1139 w 10000"/>
              <a:gd name="connsiteY3" fmla="*/ 1971 h 10000"/>
              <a:gd name="connsiteX4" fmla="*/ 1203 w 10000"/>
              <a:gd name="connsiteY4" fmla="*/ 0 h 10000"/>
              <a:gd name="connsiteX5" fmla="*/ 9938 w 10000"/>
              <a:gd name="connsiteY5" fmla="*/ 0 h 10000"/>
              <a:gd name="connsiteX6" fmla="*/ 10000 w 10000"/>
              <a:gd name="connsiteY6" fmla="*/ 1971 h 10000"/>
              <a:gd name="connsiteX0" fmla="*/ 0 w 10000"/>
              <a:gd name="connsiteY0" fmla="*/ 9951 h 10000"/>
              <a:gd name="connsiteX1" fmla="*/ 1077 w 10000"/>
              <a:gd name="connsiteY1" fmla="*/ 10000 h 10000"/>
              <a:gd name="connsiteX2" fmla="*/ 1139 w 10000"/>
              <a:gd name="connsiteY2" fmla="*/ 8029 h 10000"/>
              <a:gd name="connsiteX3" fmla="*/ 1139 w 10000"/>
              <a:gd name="connsiteY3" fmla="*/ 1971 h 10000"/>
              <a:gd name="connsiteX4" fmla="*/ 1203 w 10000"/>
              <a:gd name="connsiteY4" fmla="*/ 0 h 10000"/>
              <a:gd name="connsiteX5" fmla="*/ 10000 w 10000"/>
              <a:gd name="connsiteY5" fmla="*/ 1971 h 10000"/>
              <a:gd name="connsiteX0" fmla="*/ 0 w 8215"/>
              <a:gd name="connsiteY0" fmla="*/ 12209 h 12258"/>
              <a:gd name="connsiteX1" fmla="*/ 1077 w 8215"/>
              <a:gd name="connsiteY1" fmla="*/ 12258 h 12258"/>
              <a:gd name="connsiteX2" fmla="*/ 1139 w 8215"/>
              <a:gd name="connsiteY2" fmla="*/ 10287 h 12258"/>
              <a:gd name="connsiteX3" fmla="*/ 1139 w 8215"/>
              <a:gd name="connsiteY3" fmla="*/ 4229 h 12258"/>
              <a:gd name="connsiteX4" fmla="*/ 1203 w 8215"/>
              <a:gd name="connsiteY4" fmla="*/ 2258 h 12258"/>
              <a:gd name="connsiteX5" fmla="*/ 8215 w 8215"/>
              <a:gd name="connsiteY5" fmla="*/ 0 h 12258"/>
              <a:gd name="connsiteX0" fmla="*/ 0 w 10000"/>
              <a:gd name="connsiteY0" fmla="*/ 8195 h 8235"/>
              <a:gd name="connsiteX1" fmla="*/ 1311 w 10000"/>
              <a:gd name="connsiteY1" fmla="*/ 8235 h 8235"/>
              <a:gd name="connsiteX2" fmla="*/ 1386 w 10000"/>
              <a:gd name="connsiteY2" fmla="*/ 6627 h 8235"/>
              <a:gd name="connsiteX3" fmla="*/ 1386 w 10000"/>
              <a:gd name="connsiteY3" fmla="*/ 1685 h 8235"/>
              <a:gd name="connsiteX4" fmla="*/ 1464 w 10000"/>
              <a:gd name="connsiteY4" fmla="*/ 77 h 8235"/>
              <a:gd name="connsiteX5" fmla="*/ 10000 w 10000"/>
              <a:gd name="connsiteY5" fmla="*/ 0 h 8235"/>
              <a:gd name="connsiteX0" fmla="*/ 0 w 10000"/>
              <a:gd name="connsiteY0" fmla="*/ 9951 h 10000"/>
              <a:gd name="connsiteX1" fmla="*/ 1311 w 10000"/>
              <a:gd name="connsiteY1" fmla="*/ 10000 h 10000"/>
              <a:gd name="connsiteX2" fmla="*/ 1386 w 10000"/>
              <a:gd name="connsiteY2" fmla="*/ 8047 h 10000"/>
              <a:gd name="connsiteX3" fmla="*/ 1386 w 10000"/>
              <a:gd name="connsiteY3" fmla="*/ 2046 h 10000"/>
              <a:gd name="connsiteX4" fmla="*/ 1464 w 10000"/>
              <a:gd name="connsiteY4" fmla="*/ 94 h 10000"/>
              <a:gd name="connsiteX5" fmla="*/ 10000 w 10000"/>
              <a:gd name="connsiteY5" fmla="*/ 0 h 10000"/>
              <a:gd name="connsiteX0" fmla="*/ 0 w 9993"/>
              <a:gd name="connsiteY0" fmla="*/ 9857 h 9906"/>
              <a:gd name="connsiteX1" fmla="*/ 1311 w 9993"/>
              <a:gd name="connsiteY1" fmla="*/ 9906 h 9906"/>
              <a:gd name="connsiteX2" fmla="*/ 1386 w 9993"/>
              <a:gd name="connsiteY2" fmla="*/ 7953 h 9906"/>
              <a:gd name="connsiteX3" fmla="*/ 1386 w 9993"/>
              <a:gd name="connsiteY3" fmla="*/ 1952 h 9906"/>
              <a:gd name="connsiteX4" fmla="*/ 1464 w 9993"/>
              <a:gd name="connsiteY4" fmla="*/ 0 h 9906"/>
              <a:gd name="connsiteX5" fmla="*/ 9993 w 9993"/>
              <a:gd name="connsiteY5" fmla="*/ 101 h 9906"/>
              <a:gd name="connsiteX0" fmla="*/ 0 w 10007"/>
              <a:gd name="connsiteY0" fmla="*/ 10439 h 10488"/>
              <a:gd name="connsiteX1" fmla="*/ 1312 w 10007"/>
              <a:gd name="connsiteY1" fmla="*/ 10488 h 10488"/>
              <a:gd name="connsiteX2" fmla="*/ 1387 w 10007"/>
              <a:gd name="connsiteY2" fmla="*/ 8516 h 10488"/>
              <a:gd name="connsiteX3" fmla="*/ 1387 w 10007"/>
              <a:gd name="connsiteY3" fmla="*/ 2459 h 10488"/>
              <a:gd name="connsiteX4" fmla="*/ 1465 w 10007"/>
              <a:gd name="connsiteY4" fmla="*/ 488 h 10488"/>
              <a:gd name="connsiteX5" fmla="*/ 10007 w 10007"/>
              <a:gd name="connsiteY5" fmla="*/ 0 h 10488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496 h 10000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1480 h 10000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496 h 10000"/>
              <a:gd name="connsiteX0" fmla="*/ 0 w 10021"/>
              <a:gd name="connsiteY0" fmla="*/ 10045 h 10094"/>
              <a:gd name="connsiteX1" fmla="*/ 1312 w 10021"/>
              <a:gd name="connsiteY1" fmla="*/ 10094 h 10094"/>
              <a:gd name="connsiteX2" fmla="*/ 1387 w 10021"/>
              <a:gd name="connsiteY2" fmla="*/ 8122 h 10094"/>
              <a:gd name="connsiteX3" fmla="*/ 1387 w 10021"/>
              <a:gd name="connsiteY3" fmla="*/ 2065 h 10094"/>
              <a:gd name="connsiteX4" fmla="*/ 1465 w 10021"/>
              <a:gd name="connsiteY4" fmla="*/ 94 h 10094"/>
              <a:gd name="connsiteX5" fmla="*/ 10021 w 10021"/>
              <a:gd name="connsiteY5" fmla="*/ 0 h 10094"/>
              <a:gd name="connsiteX0" fmla="*/ 0 w 10021"/>
              <a:gd name="connsiteY0" fmla="*/ 10438 h 10487"/>
              <a:gd name="connsiteX1" fmla="*/ 1312 w 10021"/>
              <a:gd name="connsiteY1" fmla="*/ 10487 h 10487"/>
              <a:gd name="connsiteX2" fmla="*/ 1387 w 10021"/>
              <a:gd name="connsiteY2" fmla="*/ 8515 h 10487"/>
              <a:gd name="connsiteX3" fmla="*/ 1387 w 10021"/>
              <a:gd name="connsiteY3" fmla="*/ 2458 h 10487"/>
              <a:gd name="connsiteX4" fmla="*/ 1465 w 10021"/>
              <a:gd name="connsiteY4" fmla="*/ 487 h 10487"/>
              <a:gd name="connsiteX5" fmla="*/ 10021 w 10021"/>
              <a:gd name="connsiteY5" fmla="*/ 0 h 10487"/>
              <a:gd name="connsiteX0" fmla="*/ 0 w 10021"/>
              <a:gd name="connsiteY0" fmla="*/ 9951 h 10000"/>
              <a:gd name="connsiteX1" fmla="*/ 1312 w 10021"/>
              <a:gd name="connsiteY1" fmla="*/ 10000 h 10000"/>
              <a:gd name="connsiteX2" fmla="*/ 1387 w 10021"/>
              <a:gd name="connsiteY2" fmla="*/ 8028 h 10000"/>
              <a:gd name="connsiteX3" fmla="*/ 1387 w 10021"/>
              <a:gd name="connsiteY3" fmla="*/ 1971 h 10000"/>
              <a:gd name="connsiteX4" fmla="*/ 1465 w 10021"/>
              <a:gd name="connsiteY4" fmla="*/ 0 h 10000"/>
              <a:gd name="connsiteX5" fmla="*/ 10021 w 10021"/>
              <a:gd name="connsiteY5" fmla="*/ 300 h 10000"/>
              <a:gd name="connsiteX0" fmla="*/ 0 w 10021"/>
              <a:gd name="connsiteY0" fmla="*/ 10241 h 10290"/>
              <a:gd name="connsiteX1" fmla="*/ 1312 w 10021"/>
              <a:gd name="connsiteY1" fmla="*/ 10290 h 10290"/>
              <a:gd name="connsiteX2" fmla="*/ 1387 w 10021"/>
              <a:gd name="connsiteY2" fmla="*/ 8318 h 10290"/>
              <a:gd name="connsiteX3" fmla="*/ 1387 w 10021"/>
              <a:gd name="connsiteY3" fmla="*/ 2261 h 10290"/>
              <a:gd name="connsiteX4" fmla="*/ 1465 w 10021"/>
              <a:gd name="connsiteY4" fmla="*/ 290 h 10290"/>
              <a:gd name="connsiteX5" fmla="*/ 10021 w 10021"/>
              <a:gd name="connsiteY5" fmla="*/ 0 h 10290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217"/>
              <a:gd name="connsiteX1" fmla="*/ 1312 w 10018"/>
              <a:gd name="connsiteY1" fmla="*/ 10217 h 10217"/>
              <a:gd name="connsiteX2" fmla="*/ 1387 w 10018"/>
              <a:gd name="connsiteY2" fmla="*/ 8097 h 10217"/>
              <a:gd name="connsiteX3" fmla="*/ 1387 w 10018"/>
              <a:gd name="connsiteY3" fmla="*/ 2040 h 10217"/>
              <a:gd name="connsiteX4" fmla="*/ 1465 w 10018"/>
              <a:gd name="connsiteY4" fmla="*/ 69 h 10217"/>
              <a:gd name="connsiteX5" fmla="*/ 10018 w 10018"/>
              <a:gd name="connsiteY5" fmla="*/ 0 h 10217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12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12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9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09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4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4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142"/>
              <a:gd name="connsiteX1" fmla="*/ 1304 w 10018"/>
              <a:gd name="connsiteY1" fmla="*/ 10142 h 10142"/>
              <a:gd name="connsiteX2" fmla="*/ 1387 w 10018"/>
              <a:gd name="connsiteY2" fmla="*/ 8097 h 10142"/>
              <a:gd name="connsiteX3" fmla="*/ 1387 w 10018"/>
              <a:gd name="connsiteY3" fmla="*/ 2040 h 10142"/>
              <a:gd name="connsiteX4" fmla="*/ 1465 w 10018"/>
              <a:gd name="connsiteY4" fmla="*/ 69 h 10142"/>
              <a:gd name="connsiteX5" fmla="*/ 10018 w 10018"/>
              <a:gd name="connsiteY5" fmla="*/ 0 h 10142"/>
              <a:gd name="connsiteX0" fmla="*/ 0 w 10018"/>
              <a:gd name="connsiteY0" fmla="*/ 10020 h 10142"/>
              <a:gd name="connsiteX1" fmla="*/ 1309 w 10018"/>
              <a:gd name="connsiteY1" fmla="*/ 10142 h 10142"/>
              <a:gd name="connsiteX2" fmla="*/ 1387 w 10018"/>
              <a:gd name="connsiteY2" fmla="*/ 8097 h 10142"/>
              <a:gd name="connsiteX3" fmla="*/ 1387 w 10018"/>
              <a:gd name="connsiteY3" fmla="*/ 2040 h 10142"/>
              <a:gd name="connsiteX4" fmla="*/ 1465 w 10018"/>
              <a:gd name="connsiteY4" fmla="*/ 69 h 10142"/>
              <a:gd name="connsiteX5" fmla="*/ 10018 w 10018"/>
              <a:gd name="connsiteY5" fmla="*/ 0 h 10142"/>
              <a:gd name="connsiteX0" fmla="*/ 0 w 10018"/>
              <a:gd name="connsiteY0" fmla="*/ 10020 h 10020"/>
              <a:gd name="connsiteX1" fmla="*/ 1309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298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290"/>
              <a:gd name="connsiteX1" fmla="*/ 1301 w 10018"/>
              <a:gd name="connsiteY1" fmla="*/ 10290 h 10290"/>
              <a:gd name="connsiteX2" fmla="*/ 1387 w 10018"/>
              <a:gd name="connsiteY2" fmla="*/ 8097 h 10290"/>
              <a:gd name="connsiteX3" fmla="*/ 1387 w 10018"/>
              <a:gd name="connsiteY3" fmla="*/ 2040 h 10290"/>
              <a:gd name="connsiteX4" fmla="*/ 1465 w 10018"/>
              <a:gd name="connsiteY4" fmla="*/ 69 h 10290"/>
              <a:gd name="connsiteX5" fmla="*/ 10018 w 10018"/>
              <a:gd name="connsiteY5" fmla="*/ 0 h 1029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1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70 w 10088"/>
              <a:gd name="connsiteY0" fmla="*/ 10020 h 10069"/>
              <a:gd name="connsiteX1" fmla="*/ 1371 w 10088"/>
              <a:gd name="connsiteY1" fmla="*/ 10069 h 10069"/>
              <a:gd name="connsiteX2" fmla="*/ 1457 w 10088"/>
              <a:gd name="connsiteY2" fmla="*/ 8097 h 10069"/>
              <a:gd name="connsiteX3" fmla="*/ 1457 w 10088"/>
              <a:gd name="connsiteY3" fmla="*/ 2040 h 10069"/>
              <a:gd name="connsiteX4" fmla="*/ 1535 w 10088"/>
              <a:gd name="connsiteY4" fmla="*/ 69 h 10069"/>
              <a:gd name="connsiteX5" fmla="*/ 10088 w 10088"/>
              <a:gd name="connsiteY5" fmla="*/ 0 h 10069"/>
              <a:gd name="connsiteX0" fmla="*/ 46 w 10064"/>
              <a:gd name="connsiteY0" fmla="*/ 10020 h 10230"/>
              <a:gd name="connsiteX1" fmla="*/ 1347 w 10064"/>
              <a:gd name="connsiteY1" fmla="*/ 10069 h 10230"/>
              <a:gd name="connsiteX2" fmla="*/ 1433 w 10064"/>
              <a:gd name="connsiteY2" fmla="*/ 8097 h 10230"/>
              <a:gd name="connsiteX3" fmla="*/ 1433 w 10064"/>
              <a:gd name="connsiteY3" fmla="*/ 2040 h 10230"/>
              <a:gd name="connsiteX4" fmla="*/ 1511 w 10064"/>
              <a:gd name="connsiteY4" fmla="*/ 69 h 10230"/>
              <a:gd name="connsiteX5" fmla="*/ 10064 w 10064"/>
              <a:gd name="connsiteY5" fmla="*/ 0 h 10230"/>
              <a:gd name="connsiteX0" fmla="*/ 50 w 10068"/>
              <a:gd name="connsiteY0" fmla="*/ 10020 h 10133"/>
              <a:gd name="connsiteX1" fmla="*/ 1351 w 10068"/>
              <a:gd name="connsiteY1" fmla="*/ 10069 h 10133"/>
              <a:gd name="connsiteX2" fmla="*/ 1437 w 10068"/>
              <a:gd name="connsiteY2" fmla="*/ 8097 h 10133"/>
              <a:gd name="connsiteX3" fmla="*/ 1437 w 10068"/>
              <a:gd name="connsiteY3" fmla="*/ 2040 h 10133"/>
              <a:gd name="connsiteX4" fmla="*/ 1515 w 10068"/>
              <a:gd name="connsiteY4" fmla="*/ 69 h 10133"/>
              <a:gd name="connsiteX5" fmla="*/ 10068 w 10068"/>
              <a:gd name="connsiteY5" fmla="*/ 0 h 10133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3 w 10021"/>
              <a:gd name="connsiteY0" fmla="*/ 10020 h 10069"/>
              <a:gd name="connsiteX1" fmla="*/ 1304 w 10021"/>
              <a:gd name="connsiteY1" fmla="*/ 10069 h 10069"/>
              <a:gd name="connsiteX2" fmla="*/ 1390 w 10021"/>
              <a:gd name="connsiteY2" fmla="*/ 8097 h 10069"/>
              <a:gd name="connsiteX3" fmla="*/ 1390 w 10021"/>
              <a:gd name="connsiteY3" fmla="*/ 2040 h 10069"/>
              <a:gd name="connsiteX4" fmla="*/ 1468 w 10021"/>
              <a:gd name="connsiteY4" fmla="*/ 69 h 10069"/>
              <a:gd name="connsiteX5" fmla="*/ 10021 w 10021"/>
              <a:gd name="connsiteY5" fmla="*/ 0 h 10069"/>
              <a:gd name="connsiteX0" fmla="*/ 3 w 10021"/>
              <a:gd name="connsiteY0" fmla="*/ 10020 h 10217"/>
              <a:gd name="connsiteX1" fmla="*/ 1304 w 10021"/>
              <a:gd name="connsiteY1" fmla="*/ 10217 h 10217"/>
              <a:gd name="connsiteX2" fmla="*/ 1390 w 10021"/>
              <a:gd name="connsiteY2" fmla="*/ 8097 h 10217"/>
              <a:gd name="connsiteX3" fmla="*/ 1390 w 10021"/>
              <a:gd name="connsiteY3" fmla="*/ 2040 h 10217"/>
              <a:gd name="connsiteX4" fmla="*/ 1468 w 10021"/>
              <a:gd name="connsiteY4" fmla="*/ 69 h 10217"/>
              <a:gd name="connsiteX5" fmla="*/ 10021 w 10021"/>
              <a:gd name="connsiteY5" fmla="*/ 0 h 10217"/>
              <a:gd name="connsiteX0" fmla="*/ 3 w 10021"/>
              <a:gd name="connsiteY0" fmla="*/ 10020 h 10020"/>
              <a:gd name="connsiteX1" fmla="*/ 1304 w 10021"/>
              <a:gd name="connsiteY1" fmla="*/ 9996 h 10020"/>
              <a:gd name="connsiteX2" fmla="*/ 1390 w 10021"/>
              <a:gd name="connsiteY2" fmla="*/ 8097 h 10020"/>
              <a:gd name="connsiteX3" fmla="*/ 1390 w 10021"/>
              <a:gd name="connsiteY3" fmla="*/ 2040 h 10020"/>
              <a:gd name="connsiteX4" fmla="*/ 1468 w 10021"/>
              <a:gd name="connsiteY4" fmla="*/ 69 h 10020"/>
              <a:gd name="connsiteX5" fmla="*/ 10021 w 10021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4"/>
              <a:gd name="connsiteX1" fmla="*/ 1301 w 10018"/>
              <a:gd name="connsiteY1" fmla="*/ 9996 h 10064"/>
              <a:gd name="connsiteX2" fmla="*/ 1387 w 10018"/>
              <a:gd name="connsiteY2" fmla="*/ 8097 h 10064"/>
              <a:gd name="connsiteX3" fmla="*/ 1387 w 10018"/>
              <a:gd name="connsiteY3" fmla="*/ 2040 h 10064"/>
              <a:gd name="connsiteX4" fmla="*/ 1465 w 10018"/>
              <a:gd name="connsiteY4" fmla="*/ 69 h 10064"/>
              <a:gd name="connsiteX5" fmla="*/ 10018 w 10018"/>
              <a:gd name="connsiteY5" fmla="*/ 0 h 10064"/>
              <a:gd name="connsiteX0" fmla="*/ 0 w 10018"/>
              <a:gd name="connsiteY0" fmla="*/ 10020 h 10047"/>
              <a:gd name="connsiteX1" fmla="*/ 1301 w 10018"/>
              <a:gd name="connsiteY1" fmla="*/ 9996 h 10047"/>
              <a:gd name="connsiteX2" fmla="*/ 1387 w 10018"/>
              <a:gd name="connsiteY2" fmla="*/ 8097 h 10047"/>
              <a:gd name="connsiteX3" fmla="*/ 1387 w 10018"/>
              <a:gd name="connsiteY3" fmla="*/ 2040 h 10047"/>
              <a:gd name="connsiteX4" fmla="*/ 1465 w 10018"/>
              <a:gd name="connsiteY4" fmla="*/ 69 h 10047"/>
              <a:gd name="connsiteX5" fmla="*/ 10018 w 10018"/>
              <a:gd name="connsiteY5" fmla="*/ 0 h 10047"/>
              <a:gd name="connsiteX0" fmla="*/ 0 w 10018"/>
              <a:gd name="connsiteY0" fmla="*/ 10020 h 10047"/>
              <a:gd name="connsiteX1" fmla="*/ 1301 w 10018"/>
              <a:gd name="connsiteY1" fmla="*/ 9996 h 10047"/>
              <a:gd name="connsiteX2" fmla="*/ 1387 w 10018"/>
              <a:gd name="connsiteY2" fmla="*/ 8097 h 10047"/>
              <a:gd name="connsiteX3" fmla="*/ 1387 w 10018"/>
              <a:gd name="connsiteY3" fmla="*/ 2040 h 10047"/>
              <a:gd name="connsiteX4" fmla="*/ 1465 w 10018"/>
              <a:gd name="connsiteY4" fmla="*/ 69 h 10047"/>
              <a:gd name="connsiteX5" fmla="*/ 10018 w 10018"/>
              <a:gd name="connsiteY5" fmla="*/ 0 h 10047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8"/>
              <a:gd name="connsiteX1" fmla="*/ 1301 w 10018"/>
              <a:gd name="connsiteY1" fmla="*/ 9996 h 10068"/>
              <a:gd name="connsiteX2" fmla="*/ 1387 w 10018"/>
              <a:gd name="connsiteY2" fmla="*/ 8097 h 10068"/>
              <a:gd name="connsiteX3" fmla="*/ 1387 w 10018"/>
              <a:gd name="connsiteY3" fmla="*/ 2040 h 10068"/>
              <a:gd name="connsiteX4" fmla="*/ 1465 w 10018"/>
              <a:gd name="connsiteY4" fmla="*/ 69 h 10068"/>
              <a:gd name="connsiteX5" fmla="*/ 10018 w 10018"/>
              <a:gd name="connsiteY5" fmla="*/ 0 h 10068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18" h="10020">
                <a:moveTo>
                  <a:pt x="0" y="10020"/>
                </a:moveTo>
                <a:cubicBezTo>
                  <a:pt x="522" y="10020"/>
                  <a:pt x="1266" y="9996"/>
                  <a:pt x="1301" y="9996"/>
                </a:cubicBezTo>
                <a:cubicBezTo>
                  <a:pt x="1344" y="9996"/>
                  <a:pt x="1387" y="9224"/>
                  <a:pt x="1387" y="8097"/>
                </a:cubicBezTo>
                <a:lnTo>
                  <a:pt x="1387" y="2040"/>
                </a:lnTo>
                <a:cubicBezTo>
                  <a:pt x="1387" y="913"/>
                  <a:pt x="1424" y="69"/>
                  <a:pt x="1465" y="69"/>
                </a:cubicBezTo>
                <a:lnTo>
                  <a:pt x="10018" y="0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ruta 5"/>
          <p:cNvSpPr txBox="1"/>
          <p:nvPr userDrawn="1"/>
        </p:nvSpPr>
        <p:spPr>
          <a:xfrm>
            <a:off x="7103422" y="263482"/>
            <a:ext cx="17796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b="1" dirty="0" smtClean="0"/>
              <a:t>KTH ROYAL INSTITUTE</a:t>
            </a:r>
            <a:br>
              <a:rPr lang="sv-SE" sz="1100" b="1" dirty="0" smtClean="0"/>
            </a:br>
            <a:r>
              <a:rPr lang="sv-SE" sz="1100" b="1" dirty="0" smtClean="0"/>
              <a:t>OF</a:t>
            </a:r>
            <a:r>
              <a:rPr lang="sv-SE" sz="1100" b="1" baseline="0" dirty="0" smtClean="0"/>
              <a:t> TECHNOLOGY</a:t>
            </a:r>
            <a:endParaRPr lang="sv-SE" sz="1100" b="1" dirty="0"/>
          </a:p>
        </p:txBody>
      </p:sp>
    </p:spTree>
    <p:extLst>
      <p:ext uri="{BB962C8B-B14F-4D97-AF65-F5344CB8AC3E}">
        <p14:creationId xmlns:p14="http://schemas.microsoft.com/office/powerpoint/2010/main" val="340480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4" y="344488"/>
            <a:ext cx="662749" cy="66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latshållare för innehåll 2"/>
          <p:cNvSpPr>
            <a:spLocks noGrp="1"/>
          </p:cNvSpPr>
          <p:nvPr>
            <p:ph idx="1"/>
          </p:nvPr>
        </p:nvSpPr>
        <p:spPr>
          <a:xfrm>
            <a:off x="1619250" y="1582739"/>
            <a:ext cx="6935788" cy="407828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66833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GB" dirty="0"/>
          </a:p>
        </p:txBody>
      </p:sp>
      <p:sp>
        <p:nvSpPr>
          <p:cNvPr id="9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580112" y="6288509"/>
            <a:ext cx="2133600" cy="365125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CFCB38AA-14D0-4B67-BE5B-608C5A8A7489}" type="datetimeFigureOut">
              <a:rPr lang="sv-SE" smtClean="0"/>
              <a:pPr/>
              <a:t>2017-10-13</a:t>
            </a:fld>
            <a:endParaRPr lang="sv-SE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172399" y="6301410"/>
            <a:ext cx="531863" cy="365125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fld id="{680D72F4-1C41-4187-A4BC-492CF086CF4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45300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1100" b="1" cap="all" baseline="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199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 userDrawn="1"/>
        </p:nvSpPr>
        <p:spPr bwMode="gray">
          <a:xfrm>
            <a:off x="0" y="3613150"/>
            <a:ext cx="9144000" cy="3244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 bwMode="gray">
          <a:xfrm>
            <a:off x="1568185" y="1161181"/>
            <a:ext cx="6984337" cy="1043684"/>
          </a:xfrm>
        </p:spPr>
        <p:txBody>
          <a:bodyPr>
            <a:normAutofit/>
          </a:bodyPr>
          <a:lstStyle>
            <a:lvl1pPr algn="l">
              <a:lnSpc>
                <a:spcPts val="3800"/>
              </a:lnSpc>
              <a:defRPr sz="3600" b="1"/>
            </a:lvl1pPr>
          </a:lstStyle>
          <a:p>
            <a:r>
              <a:rPr lang="sv-SE" smtClean="0"/>
              <a:t>Klicka här för att ändra format</a:t>
            </a:r>
            <a:endParaRPr lang="en-GB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 bwMode="gray">
          <a:xfrm>
            <a:off x="1567963" y="2276872"/>
            <a:ext cx="6987075" cy="936104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GB" dirty="0"/>
          </a:p>
        </p:txBody>
      </p:sp>
      <p:pic>
        <p:nvPicPr>
          <p:cNvPr id="1026" name="Picture 2" descr="http://intra.kth.se/polopoly_fs/1.383275!/image/KTH_pngs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69" b="7207"/>
          <a:stretch/>
        </p:blipFill>
        <p:spPr bwMode="gray">
          <a:xfrm>
            <a:off x="347663" y="344488"/>
            <a:ext cx="803938" cy="80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6"/>
          <p:cNvSpPr>
            <a:spLocks noChangeShapeType="1"/>
          </p:cNvSpPr>
          <p:nvPr userDrawn="1"/>
        </p:nvSpPr>
        <p:spPr bwMode="gray">
          <a:xfrm>
            <a:off x="-1375645" y="5596697"/>
            <a:ext cx="0" cy="0"/>
          </a:xfrm>
          <a:prstGeom prst="line">
            <a:avLst/>
          </a:prstGeom>
          <a:noFill/>
          <a:ln w="3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 userDrawn="1"/>
        </p:nvSpPr>
        <p:spPr bwMode="gray">
          <a:xfrm>
            <a:off x="-3236" y="4049403"/>
            <a:ext cx="9150869" cy="1215998"/>
          </a:xfrm>
          <a:custGeom>
            <a:avLst/>
            <a:gdLst>
              <a:gd name="T0" fmla="*/ 0 w 8479"/>
              <a:gd name="T1" fmla="*/ 356 h 535"/>
              <a:gd name="T2" fmla="*/ 597 w 8479"/>
              <a:gd name="T3" fmla="*/ 356 h 535"/>
              <a:gd name="T4" fmla="*/ 625 w 8479"/>
              <a:gd name="T5" fmla="*/ 328 h 535"/>
              <a:gd name="T6" fmla="*/ 625 w 8479"/>
              <a:gd name="T7" fmla="*/ 28 h 535"/>
              <a:gd name="T8" fmla="*/ 653 w 8479"/>
              <a:gd name="T9" fmla="*/ 0 h 535"/>
              <a:gd name="T10" fmla="*/ 954 w 8479"/>
              <a:gd name="T11" fmla="*/ 0 h 535"/>
              <a:gd name="T12" fmla="*/ 982 w 8479"/>
              <a:gd name="T13" fmla="*/ 28 h 535"/>
              <a:gd name="T14" fmla="*/ 982 w 8479"/>
              <a:gd name="T15" fmla="*/ 507 h 535"/>
              <a:gd name="T16" fmla="*/ 1010 w 8479"/>
              <a:gd name="T17" fmla="*/ 535 h 535"/>
              <a:gd name="T18" fmla="*/ 1545 w 8479"/>
              <a:gd name="T19" fmla="*/ 535 h 535"/>
              <a:gd name="T20" fmla="*/ 1573 w 8479"/>
              <a:gd name="T21" fmla="*/ 507 h 535"/>
              <a:gd name="T22" fmla="*/ 1573 w 8479"/>
              <a:gd name="T23" fmla="*/ 328 h 535"/>
              <a:gd name="T24" fmla="*/ 1601 w 8479"/>
              <a:gd name="T25" fmla="*/ 300 h 535"/>
              <a:gd name="T26" fmla="*/ 2497 w 8479"/>
              <a:gd name="T27" fmla="*/ 300 h 535"/>
              <a:gd name="T28" fmla="*/ 2524 w 8479"/>
              <a:gd name="T29" fmla="*/ 328 h 535"/>
              <a:gd name="T30" fmla="*/ 2524 w 8479"/>
              <a:gd name="T31" fmla="*/ 507 h 535"/>
              <a:gd name="T32" fmla="*/ 2552 w 8479"/>
              <a:gd name="T33" fmla="*/ 535 h 535"/>
              <a:gd name="T34" fmla="*/ 2797 w 8479"/>
              <a:gd name="T35" fmla="*/ 535 h 535"/>
              <a:gd name="T36" fmla="*/ 2825 w 8479"/>
              <a:gd name="T37" fmla="*/ 507 h 535"/>
              <a:gd name="T38" fmla="*/ 2825 w 8479"/>
              <a:gd name="T39" fmla="*/ 384 h 535"/>
              <a:gd name="T40" fmla="*/ 2852 w 8479"/>
              <a:gd name="T41" fmla="*/ 356 h 535"/>
              <a:gd name="T42" fmla="*/ 3153 w 8479"/>
              <a:gd name="T43" fmla="*/ 356 h 535"/>
              <a:gd name="T44" fmla="*/ 3181 w 8479"/>
              <a:gd name="T45" fmla="*/ 384 h 535"/>
              <a:gd name="T46" fmla="*/ 3181 w 8479"/>
              <a:gd name="T47" fmla="*/ 450 h 535"/>
              <a:gd name="T48" fmla="*/ 3209 w 8479"/>
              <a:gd name="T49" fmla="*/ 478 h 535"/>
              <a:gd name="T50" fmla="*/ 5290 w 8479"/>
              <a:gd name="T51" fmla="*/ 478 h 535"/>
              <a:gd name="T52" fmla="*/ 5317 w 8479"/>
              <a:gd name="T53" fmla="*/ 450 h 535"/>
              <a:gd name="T54" fmla="*/ 5317 w 8479"/>
              <a:gd name="T55" fmla="*/ 28 h 535"/>
              <a:gd name="T56" fmla="*/ 5345 w 8479"/>
              <a:gd name="T57" fmla="*/ 0 h 535"/>
              <a:gd name="T58" fmla="*/ 6031 w 8479"/>
              <a:gd name="T59" fmla="*/ 0 h 535"/>
              <a:gd name="T60" fmla="*/ 6059 w 8479"/>
              <a:gd name="T61" fmla="*/ 28 h 535"/>
              <a:gd name="T62" fmla="*/ 6059 w 8479"/>
              <a:gd name="T63" fmla="*/ 383 h 535"/>
              <a:gd name="T64" fmla="*/ 6087 w 8479"/>
              <a:gd name="T65" fmla="*/ 411 h 535"/>
              <a:gd name="T66" fmla="*/ 7130 w 8479"/>
              <a:gd name="T67" fmla="*/ 411 h 535"/>
              <a:gd name="T68" fmla="*/ 7158 w 8479"/>
              <a:gd name="T69" fmla="*/ 383 h 535"/>
              <a:gd name="T70" fmla="*/ 7158 w 8479"/>
              <a:gd name="T71" fmla="*/ 111 h 535"/>
              <a:gd name="T72" fmla="*/ 7186 w 8479"/>
              <a:gd name="T73" fmla="*/ 83 h 535"/>
              <a:gd name="T74" fmla="*/ 8479 w 8479"/>
              <a:gd name="T75" fmla="*/ 83 h 535"/>
              <a:gd name="connsiteX0" fmla="*/ 0 w 9296"/>
              <a:gd name="connsiteY0" fmla="*/ 6654 h 10000"/>
              <a:gd name="connsiteX1" fmla="*/ 33 w 9296"/>
              <a:gd name="connsiteY1" fmla="*/ 6131 h 10000"/>
              <a:gd name="connsiteX2" fmla="*/ 33 w 9296"/>
              <a:gd name="connsiteY2" fmla="*/ 523 h 10000"/>
              <a:gd name="connsiteX3" fmla="*/ 66 w 9296"/>
              <a:gd name="connsiteY3" fmla="*/ 0 h 10000"/>
              <a:gd name="connsiteX4" fmla="*/ 421 w 9296"/>
              <a:gd name="connsiteY4" fmla="*/ 0 h 10000"/>
              <a:gd name="connsiteX5" fmla="*/ 454 w 9296"/>
              <a:gd name="connsiteY5" fmla="*/ 523 h 10000"/>
              <a:gd name="connsiteX6" fmla="*/ 454 w 9296"/>
              <a:gd name="connsiteY6" fmla="*/ 9477 h 10000"/>
              <a:gd name="connsiteX7" fmla="*/ 487 w 9296"/>
              <a:gd name="connsiteY7" fmla="*/ 10000 h 10000"/>
              <a:gd name="connsiteX8" fmla="*/ 1118 w 9296"/>
              <a:gd name="connsiteY8" fmla="*/ 10000 h 10000"/>
              <a:gd name="connsiteX9" fmla="*/ 1151 w 9296"/>
              <a:gd name="connsiteY9" fmla="*/ 9477 h 10000"/>
              <a:gd name="connsiteX10" fmla="*/ 1151 w 9296"/>
              <a:gd name="connsiteY10" fmla="*/ 6131 h 10000"/>
              <a:gd name="connsiteX11" fmla="*/ 1184 w 9296"/>
              <a:gd name="connsiteY11" fmla="*/ 5607 h 10000"/>
              <a:gd name="connsiteX12" fmla="*/ 2241 w 9296"/>
              <a:gd name="connsiteY12" fmla="*/ 5607 h 10000"/>
              <a:gd name="connsiteX13" fmla="*/ 2273 w 9296"/>
              <a:gd name="connsiteY13" fmla="*/ 6131 h 10000"/>
              <a:gd name="connsiteX14" fmla="*/ 2273 w 9296"/>
              <a:gd name="connsiteY14" fmla="*/ 9477 h 10000"/>
              <a:gd name="connsiteX15" fmla="*/ 2306 w 9296"/>
              <a:gd name="connsiteY15" fmla="*/ 10000 h 10000"/>
              <a:gd name="connsiteX16" fmla="*/ 2595 w 9296"/>
              <a:gd name="connsiteY16" fmla="*/ 10000 h 10000"/>
              <a:gd name="connsiteX17" fmla="*/ 2628 w 9296"/>
              <a:gd name="connsiteY17" fmla="*/ 9477 h 10000"/>
              <a:gd name="connsiteX18" fmla="*/ 2628 w 9296"/>
              <a:gd name="connsiteY18" fmla="*/ 7178 h 10000"/>
              <a:gd name="connsiteX19" fmla="*/ 2660 w 9296"/>
              <a:gd name="connsiteY19" fmla="*/ 6654 h 10000"/>
              <a:gd name="connsiteX20" fmla="*/ 3015 w 9296"/>
              <a:gd name="connsiteY20" fmla="*/ 6654 h 10000"/>
              <a:gd name="connsiteX21" fmla="*/ 3048 w 9296"/>
              <a:gd name="connsiteY21" fmla="*/ 7178 h 10000"/>
              <a:gd name="connsiteX22" fmla="*/ 3048 w 9296"/>
              <a:gd name="connsiteY22" fmla="*/ 8411 h 10000"/>
              <a:gd name="connsiteX23" fmla="*/ 3081 w 9296"/>
              <a:gd name="connsiteY23" fmla="*/ 8935 h 10000"/>
              <a:gd name="connsiteX24" fmla="*/ 5535 w 9296"/>
              <a:gd name="connsiteY24" fmla="*/ 8935 h 10000"/>
              <a:gd name="connsiteX25" fmla="*/ 5567 w 9296"/>
              <a:gd name="connsiteY25" fmla="*/ 8411 h 10000"/>
              <a:gd name="connsiteX26" fmla="*/ 5567 w 9296"/>
              <a:gd name="connsiteY26" fmla="*/ 523 h 10000"/>
              <a:gd name="connsiteX27" fmla="*/ 5600 w 9296"/>
              <a:gd name="connsiteY27" fmla="*/ 0 h 10000"/>
              <a:gd name="connsiteX28" fmla="*/ 6409 w 9296"/>
              <a:gd name="connsiteY28" fmla="*/ 0 h 10000"/>
              <a:gd name="connsiteX29" fmla="*/ 6442 w 9296"/>
              <a:gd name="connsiteY29" fmla="*/ 523 h 10000"/>
              <a:gd name="connsiteX30" fmla="*/ 6442 w 9296"/>
              <a:gd name="connsiteY30" fmla="*/ 7159 h 10000"/>
              <a:gd name="connsiteX31" fmla="*/ 6475 w 9296"/>
              <a:gd name="connsiteY31" fmla="*/ 7682 h 10000"/>
              <a:gd name="connsiteX32" fmla="*/ 7705 w 9296"/>
              <a:gd name="connsiteY32" fmla="*/ 7682 h 10000"/>
              <a:gd name="connsiteX33" fmla="*/ 7738 w 9296"/>
              <a:gd name="connsiteY33" fmla="*/ 7159 h 10000"/>
              <a:gd name="connsiteX34" fmla="*/ 7738 w 9296"/>
              <a:gd name="connsiteY34" fmla="*/ 2075 h 10000"/>
              <a:gd name="connsiteX35" fmla="*/ 7771 w 9296"/>
              <a:gd name="connsiteY35" fmla="*/ 1551 h 10000"/>
              <a:gd name="connsiteX36" fmla="*/ 9296 w 9296"/>
              <a:gd name="connsiteY36" fmla="*/ 1551 h 10000"/>
              <a:gd name="connsiteX0" fmla="*/ 0 w 9965"/>
              <a:gd name="connsiteY0" fmla="*/ 6131 h 10000"/>
              <a:gd name="connsiteX1" fmla="*/ 0 w 9965"/>
              <a:gd name="connsiteY1" fmla="*/ 523 h 10000"/>
              <a:gd name="connsiteX2" fmla="*/ 36 w 9965"/>
              <a:gd name="connsiteY2" fmla="*/ 0 h 10000"/>
              <a:gd name="connsiteX3" fmla="*/ 418 w 9965"/>
              <a:gd name="connsiteY3" fmla="*/ 0 h 10000"/>
              <a:gd name="connsiteX4" fmla="*/ 453 w 9965"/>
              <a:gd name="connsiteY4" fmla="*/ 523 h 10000"/>
              <a:gd name="connsiteX5" fmla="*/ 453 w 9965"/>
              <a:gd name="connsiteY5" fmla="*/ 9477 h 10000"/>
              <a:gd name="connsiteX6" fmla="*/ 489 w 9965"/>
              <a:gd name="connsiteY6" fmla="*/ 10000 h 10000"/>
              <a:gd name="connsiteX7" fmla="*/ 1168 w 9965"/>
              <a:gd name="connsiteY7" fmla="*/ 10000 h 10000"/>
              <a:gd name="connsiteX8" fmla="*/ 1203 w 9965"/>
              <a:gd name="connsiteY8" fmla="*/ 9477 h 10000"/>
              <a:gd name="connsiteX9" fmla="*/ 1203 w 9965"/>
              <a:gd name="connsiteY9" fmla="*/ 6131 h 10000"/>
              <a:gd name="connsiteX10" fmla="*/ 1239 w 9965"/>
              <a:gd name="connsiteY10" fmla="*/ 5607 h 10000"/>
              <a:gd name="connsiteX11" fmla="*/ 2376 w 9965"/>
              <a:gd name="connsiteY11" fmla="*/ 5607 h 10000"/>
              <a:gd name="connsiteX12" fmla="*/ 2410 w 9965"/>
              <a:gd name="connsiteY12" fmla="*/ 6131 h 10000"/>
              <a:gd name="connsiteX13" fmla="*/ 2410 w 9965"/>
              <a:gd name="connsiteY13" fmla="*/ 9477 h 10000"/>
              <a:gd name="connsiteX14" fmla="*/ 2446 w 9965"/>
              <a:gd name="connsiteY14" fmla="*/ 10000 h 10000"/>
              <a:gd name="connsiteX15" fmla="*/ 2757 w 9965"/>
              <a:gd name="connsiteY15" fmla="*/ 10000 h 10000"/>
              <a:gd name="connsiteX16" fmla="*/ 2792 w 9965"/>
              <a:gd name="connsiteY16" fmla="*/ 9477 h 10000"/>
              <a:gd name="connsiteX17" fmla="*/ 2792 w 9965"/>
              <a:gd name="connsiteY17" fmla="*/ 7178 h 10000"/>
              <a:gd name="connsiteX18" fmla="*/ 2826 w 9965"/>
              <a:gd name="connsiteY18" fmla="*/ 6654 h 10000"/>
              <a:gd name="connsiteX19" fmla="*/ 3208 w 9965"/>
              <a:gd name="connsiteY19" fmla="*/ 6654 h 10000"/>
              <a:gd name="connsiteX20" fmla="*/ 3244 w 9965"/>
              <a:gd name="connsiteY20" fmla="*/ 7178 h 10000"/>
              <a:gd name="connsiteX21" fmla="*/ 3244 w 9965"/>
              <a:gd name="connsiteY21" fmla="*/ 8411 h 10000"/>
              <a:gd name="connsiteX22" fmla="*/ 3279 w 9965"/>
              <a:gd name="connsiteY22" fmla="*/ 8935 h 10000"/>
              <a:gd name="connsiteX23" fmla="*/ 5919 w 9965"/>
              <a:gd name="connsiteY23" fmla="*/ 8935 h 10000"/>
              <a:gd name="connsiteX24" fmla="*/ 5954 w 9965"/>
              <a:gd name="connsiteY24" fmla="*/ 8411 h 10000"/>
              <a:gd name="connsiteX25" fmla="*/ 5954 w 9965"/>
              <a:gd name="connsiteY25" fmla="*/ 523 h 10000"/>
              <a:gd name="connsiteX26" fmla="*/ 5989 w 9965"/>
              <a:gd name="connsiteY26" fmla="*/ 0 h 10000"/>
              <a:gd name="connsiteX27" fmla="*/ 6859 w 9965"/>
              <a:gd name="connsiteY27" fmla="*/ 0 h 10000"/>
              <a:gd name="connsiteX28" fmla="*/ 6895 w 9965"/>
              <a:gd name="connsiteY28" fmla="*/ 523 h 10000"/>
              <a:gd name="connsiteX29" fmla="*/ 6895 w 9965"/>
              <a:gd name="connsiteY29" fmla="*/ 7159 h 10000"/>
              <a:gd name="connsiteX30" fmla="*/ 6930 w 9965"/>
              <a:gd name="connsiteY30" fmla="*/ 7682 h 10000"/>
              <a:gd name="connsiteX31" fmla="*/ 8254 w 9965"/>
              <a:gd name="connsiteY31" fmla="*/ 7682 h 10000"/>
              <a:gd name="connsiteX32" fmla="*/ 8289 w 9965"/>
              <a:gd name="connsiteY32" fmla="*/ 7159 h 10000"/>
              <a:gd name="connsiteX33" fmla="*/ 8289 w 9965"/>
              <a:gd name="connsiteY33" fmla="*/ 2075 h 10000"/>
              <a:gd name="connsiteX34" fmla="*/ 8325 w 9965"/>
              <a:gd name="connsiteY34" fmla="*/ 1551 h 10000"/>
              <a:gd name="connsiteX35" fmla="*/ 9965 w 9965"/>
              <a:gd name="connsiteY35" fmla="*/ 1551 h 10000"/>
              <a:gd name="connsiteX0" fmla="*/ 0 w 10000"/>
              <a:gd name="connsiteY0" fmla="*/ 523 h 10000"/>
              <a:gd name="connsiteX1" fmla="*/ 36 w 10000"/>
              <a:gd name="connsiteY1" fmla="*/ 0 h 10000"/>
              <a:gd name="connsiteX2" fmla="*/ 419 w 10000"/>
              <a:gd name="connsiteY2" fmla="*/ 0 h 10000"/>
              <a:gd name="connsiteX3" fmla="*/ 455 w 10000"/>
              <a:gd name="connsiteY3" fmla="*/ 523 h 10000"/>
              <a:gd name="connsiteX4" fmla="*/ 455 w 10000"/>
              <a:gd name="connsiteY4" fmla="*/ 9477 h 10000"/>
              <a:gd name="connsiteX5" fmla="*/ 491 w 10000"/>
              <a:gd name="connsiteY5" fmla="*/ 10000 h 10000"/>
              <a:gd name="connsiteX6" fmla="*/ 1172 w 10000"/>
              <a:gd name="connsiteY6" fmla="*/ 10000 h 10000"/>
              <a:gd name="connsiteX7" fmla="*/ 1207 w 10000"/>
              <a:gd name="connsiteY7" fmla="*/ 9477 h 10000"/>
              <a:gd name="connsiteX8" fmla="*/ 1207 w 10000"/>
              <a:gd name="connsiteY8" fmla="*/ 6131 h 10000"/>
              <a:gd name="connsiteX9" fmla="*/ 1243 w 10000"/>
              <a:gd name="connsiteY9" fmla="*/ 5607 h 10000"/>
              <a:gd name="connsiteX10" fmla="*/ 2384 w 10000"/>
              <a:gd name="connsiteY10" fmla="*/ 5607 h 10000"/>
              <a:gd name="connsiteX11" fmla="*/ 2418 w 10000"/>
              <a:gd name="connsiteY11" fmla="*/ 6131 h 10000"/>
              <a:gd name="connsiteX12" fmla="*/ 2418 w 10000"/>
              <a:gd name="connsiteY12" fmla="*/ 9477 h 10000"/>
              <a:gd name="connsiteX13" fmla="*/ 2455 w 10000"/>
              <a:gd name="connsiteY13" fmla="*/ 10000 h 10000"/>
              <a:gd name="connsiteX14" fmla="*/ 2767 w 10000"/>
              <a:gd name="connsiteY14" fmla="*/ 10000 h 10000"/>
              <a:gd name="connsiteX15" fmla="*/ 2802 w 10000"/>
              <a:gd name="connsiteY15" fmla="*/ 9477 h 10000"/>
              <a:gd name="connsiteX16" fmla="*/ 2802 w 10000"/>
              <a:gd name="connsiteY16" fmla="*/ 7178 h 10000"/>
              <a:gd name="connsiteX17" fmla="*/ 2836 w 10000"/>
              <a:gd name="connsiteY17" fmla="*/ 6654 h 10000"/>
              <a:gd name="connsiteX18" fmla="*/ 3219 w 10000"/>
              <a:gd name="connsiteY18" fmla="*/ 6654 h 10000"/>
              <a:gd name="connsiteX19" fmla="*/ 3255 w 10000"/>
              <a:gd name="connsiteY19" fmla="*/ 7178 h 10000"/>
              <a:gd name="connsiteX20" fmla="*/ 3255 w 10000"/>
              <a:gd name="connsiteY20" fmla="*/ 8411 h 10000"/>
              <a:gd name="connsiteX21" fmla="*/ 3291 w 10000"/>
              <a:gd name="connsiteY21" fmla="*/ 8935 h 10000"/>
              <a:gd name="connsiteX22" fmla="*/ 5940 w 10000"/>
              <a:gd name="connsiteY22" fmla="*/ 8935 h 10000"/>
              <a:gd name="connsiteX23" fmla="*/ 5975 w 10000"/>
              <a:gd name="connsiteY23" fmla="*/ 8411 h 10000"/>
              <a:gd name="connsiteX24" fmla="*/ 5975 w 10000"/>
              <a:gd name="connsiteY24" fmla="*/ 523 h 10000"/>
              <a:gd name="connsiteX25" fmla="*/ 6010 w 10000"/>
              <a:gd name="connsiteY25" fmla="*/ 0 h 10000"/>
              <a:gd name="connsiteX26" fmla="*/ 6883 w 10000"/>
              <a:gd name="connsiteY26" fmla="*/ 0 h 10000"/>
              <a:gd name="connsiteX27" fmla="*/ 6919 w 10000"/>
              <a:gd name="connsiteY27" fmla="*/ 523 h 10000"/>
              <a:gd name="connsiteX28" fmla="*/ 6919 w 10000"/>
              <a:gd name="connsiteY28" fmla="*/ 7159 h 10000"/>
              <a:gd name="connsiteX29" fmla="*/ 6954 w 10000"/>
              <a:gd name="connsiteY29" fmla="*/ 7682 h 10000"/>
              <a:gd name="connsiteX30" fmla="*/ 8283 w 10000"/>
              <a:gd name="connsiteY30" fmla="*/ 7682 h 10000"/>
              <a:gd name="connsiteX31" fmla="*/ 8318 w 10000"/>
              <a:gd name="connsiteY31" fmla="*/ 7159 h 10000"/>
              <a:gd name="connsiteX32" fmla="*/ 8318 w 10000"/>
              <a:gd name="connsiteY32" fmla="*/ 2075 h 10000"/>
              <a:gd name="connsiteX33" fmla="*/ 8354 w 10000"/>
              <a:gd name="connsiteY33" fmla="*/ 1551 h 10000"/>
              <a:gd name="connsiteX34" fmla="*/ 10000 w 10000"/>
              <a:gd name="connsiteY34" fmla="*/ 1551 h 10000"/>
              <a:gd name="connsiteX0" fmla="*/ 0 w 9964"/>
              <a:gd name="connsiteY0" fmla="*/ 0 h 10000"/>
              <a:gd name="connsiteX1" fmla="*/ 383 w 9964"/>
              <a:gd name="connsiteY1" fmla="*/ 0 h 10000"/>
              <a:gd name="connsiteX2" fmla="*/ 419 w 9964"/>
              <a:gd name="connsiteY2" fmla="*/ 523 h 10000"/>
              <a:gd name="connsiteX3" fmla="*/ 419 w 9964"/>
              <a:gd name="connsiteY3" fmla="*/ 9477 h 10000"/>
              <a:gd name="connsiteX4" fmla="*/ 455 w 9964"/>
              <a:gd name="connsiteY4" fmla="*/ 10000 h 10000"/>
              <a:gd name="connsiteX5" fmla="*/ 1136 w 9964"/>
              <a:gd name="connsiteY5" fmla="*/ 10000 h 10000"/>
              <a:gd name="connsiteX6" fmla="*/ 1171 w 9964"/>
              <a:gd name="connsiteY6" fmla="*/ 9477 h 10000"/>
              <a:gd name="connsiteX7" fmla="*/ 1171 w 9964"/>
              <a:gd name="connsiteY7" fmla="*/ 6131 h 10000"/>
              <a:gd name="connsiteX8" fmla="*/ 1207 w 9964"/>
              <a:gd name="connsiteY8" fmla="*/ 5607 h 10000"/>
              <a:gd name="connsiteX9" fmla="*/ 2348 w 9964"/>
              <a:gd name="connsiteY9" fmla="*/ 5607 h 10000"/>
              <a:gd name="connsiteX10" fmla="*/ 2382 w 9964"/>
              <a:gd name="connsiteY10" fmla="*/ 6131 h 10000"/>
              <a:gd name="connsiteX11" fmla="*/ 2382 w 9964"/>
              <a:gd name="connsiteY11" fmla="*/ 9477 h 10000"/>
              <a:gd name="connsiteX12" fmla="*/ 2419 w 9964"/>
              <a:gd name="connsiteY12" fmla="*/ 10000 h 10000"/>
              <a:gd name="connsiteX13" fmla="*/ 2731 w 9964"/>
              <a:gd name="connsiteY13" fmla="*/ 10000 h 10000"/>
              <a:gd name="connsiteX14" fmla="*/ 2766 w 9964"/>
              <a:gd name="connsiteY14" fmla="*/ 9477 h 10000"/>
              <a:gd name="connsiteX15" fmla="*/ 2766 w 9964"/>
              <a:gd name="connsiteY15" fmla="*/ 7178 h 10000"/>
              <a:gd name="connsiteX16" fmla="*/ 2800 w 9964"/>
              <a:gd name="connsiteY16" fmla="*/ 6654 h 10000"/>
              <a:gd name="connsiteX17" fmla="*/ 3183 w 9964"/>
              <a:gd name="connsiteY17" fmla="*/ 6654 h 10000"/>
              <a:gd name="connsiteX18" fmla="*/ 3219 w 9964"/>
              <a:gd name="connsiteY18" fmla="*/ 7178 h 10000"/>
              <a:gd name="connsiteX19" fmla="*/ 3219 w 9964"/>
              <a:gd name="connsiteY19" fmla="*/ 8411 h 10000"/>
              <a:gd name="connsiteX20" fmla="*/ 3255 w 9964"/>
              <a:gd name="connsiteY20" fmla="*/ 8935 h 10000"/>
              <a:gd name="connsiteX21" fmla="*/ 5904 w 9964"/>
              <a:gd name="connsiteY21" fmla="*/ 8935 h 10000"/>
              <a:gd name="connsiteX22" fmla="*/ 5939 w 9964"/>
              <a:gd name="connsiteY22" fmla="*/ 8411 h 10000"/>
              <a:gd name="connsiteX23" fmla="*/ 5939 w 9964"/>
              <a:gd name="connsiteY23" fmla="*/ 523 h 10000"/>
              <a:gd name="connsiteX24" fmla="*/ 5974 w 9964"/>
              <a:gd name="connsiteY24" fmla="*/ 0 h 10000"/>
              <a:gd name="connsiteX25" fmla="*/ 6847 w 9964"/>
              <a:gd name="connsiteY25" fmla="*/ 0 h 10000"/>
              <a:gd name="connsiteX26" fmla="*/ 6883 w 9964"/>
              <a:gd name="connsiteY26" fmla="*/ 523 h 10000"/>
              <a:gd name="connsiteX27" fmla="*/ 6883 w 9964"/>
              <a:gd name="connsiteY27" fmla="*/ 7159 h 10000"/>
              <a:gd name="connsiteX28" fmla="*/ 6918 w 9964"/>
              <a:gd name="connsiteY28" fmla="*/ 7682 h 10000"/>
              <a:gd name="connsiteX29" fmla="*/ 8247 w 9964"/>
              <a:gd name="connsiteY29" fmla="*/ 7682 h 10000"/>
              <a:gd name="connsiteX30" fmla="*/ 8282 w 9964"/>
              <a:gd name="connsiteY30" fmla="*/ 7159 h 10000"/>
              <a:gd name="connsiteX31" fmla="*/ 8282 w 9964"/>
              <a:gd name="connsiteY31" fmla="*/ 2075 h 10000"/>
              <a:gd name="connsiteX32" fmla="*/ 8318 w 9964"/>
              <a:gd name="connsiteY32" fmla="*/ 1551 h 10000"/>
              <a:gd name="connsiteX33" fmla="*/ 9964 w 9964"/>
              <a:gd name="connsiteY33" fmla="*/ 1551 h 10000"/>
              <a:gd name="connsiteX0" fmla="*/ 0 w 9616"/>
              <a:gd name="connsiteY0" fmla="*/ 0 h 10000"/>
              <a:gd name="connsiteX1" fmla="*/ 37 w 9616"/>
              <a:gd name="connsiteY1" fmla="*/ 523 h 10000"/>
              <a:gd name="connsiteX2" fmla="*/ 37 w 9616"/>
              <a:gd name="connsiteY2" fmla="*/ 9477 h 10000"/>
              <a:gd name="connsiteX3" fmla="*/ 73 w 9616"/>
              <a:gd name="connsiteY3" fmla="*/ 10000 h 10000"/>
              <a:gd name="connsiteX4" fmla="*/ 756 w 9616"/>
              <a:gd name="connsiteY4" fmla="*/ 10000 h 10000"/>
              <a:gd name="connsiteX5" fmla="*/ 791 w 9616"/>
              <a:gd name="connsiteY5" fmla="*/ 9477 h 10000"/>
              <a:gd name="connsiteX6" fmla="*/ 791 w 9616"/>
              <a:gd name="connsiteY6" fmla="*/ 6131 h 10000"/>
              <a:gd name="connsiteX7" fmla="*/ 827 w 9616"/>
              <a:gd name="connsiteY7" fmla="*/ 5607 h 10000"/>
              <a:gd name="connsiteX8" fmla="*/ 1972 w 9616"/>
              <a:gd name="connsiteY8" fmla="*/ 5607 h 10000"/>
              <a:gd name="connsiteX9" fmla="*/ 2007 w 9616"/>
              <a:gd name="connsiteY9" fmla="*/ 6131 h 10000"/>
              <a:gd name="connsiteX10" fmla="*/ 2007 w 9616"/>
              <a:gd name="connsiteY10" fmla="*/ 9477 h 10000"/>
              <a:gd name="connsiteX11" fmla="*/ 2044 w 9616"/>
              <a:gd name="connsiteY11" fmla="*/ 10000 h 10000"/>
              <a:gd name="connsiteX12" fmla="*/ 2357 w 9616"/>
              <a:gd name="connsiteY12" fmla="*/ 10000 h 10000"/>
              <a:gd name="connsiteX13" fmla="*/ 2392 w 9616"/>
              <a:gd name="connsiteY13" fmla="*/ 9477 h 10000"/>
              <a:gd name="connsiteX14" fmla="*/ 2392 w 9616"/>
              <a:gd name="connsiteY14" fmla="*/ 7178 h 10000"/>
              <a:gd name="connsiteX15" fmla="*/ 2426 w 9616"/>
              <a:gd name="connsiteY15" fmla="*/ 6654 h 10000"/>
              <a:gd name="connsiteX16" fmla="*/ 2811 w 9616"/>
              <a:gd name="connsiteY16" fmla="*/ 6654 h 10000"/>
              <a:gd name="connsiteX17" fmla="*/ 2847 w 9616"/>
              <a:gd name="connsiteY17" fmla="*/ 7178 h 10000"/>
              <a:gd name="connsiteX18" fmla="*/ 2847 w 9616"/>
              <a:gd name="connsiteY18" fmla="*/ 8411 h 10000"/>
              <a:gd name="connsiteX19" fmla="*/ 2883 w 9616"/>
              <a:gd name="connsiteY19" fmla="*/ 8935 h 10000"/>
              <a:gd name="connsiteX20" fmla="*/ 5541 w 9616"/>
              <a:gd name="connsiteY20" fmla="*/ 8935 h 10000"/>
              <a:gd name="connsiteX21" fmla="*/ 5576 w 9616"/>
              <a:gd name="connsiteY21" fmla="*/ 8411 h 10000"/>
              <a:gd name="connsiteX22" fmla="*/ 5576 w 9616"/>
              <a:gd name="connsiteY22" fmla="*/ 523 h 10000"/>
              <a:gd name="connsiteX23" fmla="*/ 5612 w 9616"/>
              <a:gd name="connsiteY23" fmla="*/ 0 h 10000"/>
              <a:gd name="connsiteX24" fmla="*/ 6488 w 9616"/>
              <a:gd name="connsiteY24" fmla="*/ 0 h 10000"/>
              <a:gd name="connsiteX25" fmla="*/ 6524 w 9616"/>
              <a:gd name="connsiteY25" fmla="*/ 523 h 10000"/>
              <a:gd name="connsiteX26" fmla="*/ 6524 w 9616"/>
              <a:gd name="connsiteY26" fmla="*/ 7159 h 10000"/>
              <a:gd name="connsiteX27" fmla="*/ 6559 w 9616"/>
              <a:gd name="connsiteY27" fmla="*/ 7682 h 10000"/>
              <a:gd name="connsiteX28" fmla="*/ 7893 w 9616"/>
              <a:gd name="connsiteY28" fmla="*/ 7682 h 10000"/>
              <a:gd name="connsiteX29" fmla="*/ 7928 w 9616"/>
              <a:gd name="connsiteY29" fmla="*/ 7159 h 10000"/>
              <a:gd name="connsiteX30" fmla="*/ 7928 w 9616"/>
              <a:gd name="connsiteY30" fmla="*/ 2075 h 10000"/>
              <a:gd name="connsiteX31" fmla="*/ 7964 w 9616"/>
              <a:gd name="connsiteY31" fmla="*/ 1551 h 10000"/>
              <a:gd name="connsiteX32" fmla="*/ 9616 w 9616"/>
              <a:gd name="connsiteY32" fmla="*/ 1551 h 10000"/>
              <a:gd name="connsiteX0" fmla="*/ 0 w 9962"/>
              <a:gd name="connsiteY0" fmla="*/ 523 h 10000"/>
              <a:gd name="connsiteX1" fmla="*/ 0 w 9962"/>
              <a:gd name="connsiteY1" fmla="*/ 9477 h 10000"/>
              <a:gd name="connsiteX2" fmla="*/ 38 w 9962"/>
              <a:gd name="connsiteY2" fmla="*/ 10000 h 10000"/>
              <a:gd name="connsiteX3" fmla="*/ 748 w 9962"/>
              <a:gd name="connsiteY3" fmla="*/ 10000 h 10000"/>
              <a:gd name="connsiteX4" fmla="*/ 785 w 9962"/>
              <a:gd name="connsiteY4" fmla="*/ 9477 h 10000"/>
              <a:gd name="connsiteX5" fmla="*/ 785 w 9962"/>
              <a:gd name="connsiteY5" fmla="*/ 6131 h 10000"/>
              <a:gd name="connsiteX6" fmla="*/ 822 w 9962"/>
              <a:gd name="connsiteY6" fmla="*/ 5607 h 10000"/>
              <a:gd name="connsiteX7" fmla="*/ 2013 w 9962"/>
              <a:gd name="connsiteY7" fmla="*/ 5607 h 10000"/>
              <a:gd name="connsiteX8" fmla="*/ 2049 w 9962"/>
              <a:gd name="connsiteY8" fmla="*/ 6131 h 10000"/>
              <a:gd name="connsiteX9" fmla="*/ 2049 w 9962"/>
              <a:gd name="connsiteY9" fmla="*/ 9477 h 10000"/>
              <a:gd name="connsiteX10" fmla="*/ 2088 w 9962"/>
              <a:gd name="connsiteY10" fmla="*/ 10000 h 10000"/>
              <a:gd name="connsiteX11" fmla="*/ 2413 w 9962"/>
              <a:gd name="connsiteY11" fmla="*/ 10000 h 10000"/>
              <a:gd name="connsiteX12" fmla="*/ 2450 w 9962"/>
              <a:gd name="connsiteY12" fmla="*/ 9477 h 10000"/>
              <a:gd name="connsiteX13" fmla="*/ 2450 w 9962"/>
              <a:gd name="connsiteY13" fmla="*/ 7178 h 10000"/>
              <a:gd name="connsiteX14" fmla="*/ 2485 w 9962"/>
              <a:gd name="connsiteY14" fmla="*/ 6654 h 10000"/>
              <a:gd name="connsiteX15" fmla="*/ 2885 w 9962"/>
              <a:gd name="connsiteY15" fmla="*/ 6654 h 10000"/>
              <a:gd name="connsiteX16" fmla="*/ 2923 w 9962"/>
              <a:gd name="connsiteY16" fmla="*/ 7178 h 10000"/>
              <a:gd name="connsiteX17" fmla="*/ 2923 w 9962"/>
              <a:gd name="connsiteY17" fmla="*/ 8411 h 10000"/>
              <a:gd name="connsiteX18" fmla="*/ 2960 w 9962"/>
              <a:gd name="connsiteY18" fmla="*/ 8935 h 10000"/>
              <a:gd name="connsiteX19" fmla="*/ 5724 w 9962"/>
              <a:gd name="connsiteY19" fmla="*/ 8935 h 10000"/>
              <a:gd name="connsiteX20" fmla="*/ 5761 w 9962"/>
              <a:gd name="connsiteY20" fmla="*/ 8411 h 10000"/>
              <a:gd name="connsiteX21" fmla="*/ 5761 w 9962"/>
              <a:gd name="connsiteY21" fmla="*/ 523 h 10000"/>
              <a:gd name="connsiteX22" fmla="*/ 5798 w 9962"/>
              <a:gd name="connsiteY22" fmla="*/ 0 h 10000"/>
              <a:gd name="connsiteX23" fmla="*/ 6709 w 9962"/>
              <a:gd name="connsiteY23" fmla="*/ 0 h 10000"/>
              <a:gd name="connsiteX24" fmla="*/ 6747 w 9962"/>
              <a:gd name="connsiteY24" fmla="*/ 523 h 10000"/>
              <a:gd name="connsiteX25" fmla="*/ 6747 w 9962"/>
              <a:gd name="connsiteY25" fmla="*/ 7159 h 10000"/>
              <a:gd name="connsiteX26" fmla="*/ 6783 w 9962"/>
              <a:gd name="connsiteY26" fmla="*/ 7682 h 10000"/>
              <a:gd name="connsiteX27" fmla="*/ 8170 w 9962"/>
              <a:gd name="connsiteY27" fmla="*/ 7682 h 10000"/>
              <a:gd name="connsiteX28" fmla="*/ 8207 w 9962"/>
              <a:gd name="connsiteY28" fmla="*/ 7159 h 10000"/>
              <a:gd name="connsiteX29" fmla="*/ 8207 w 9962"/>
              <a:gd name="connsiteY29" fmla="*/ 2075 h 10000"/>
              <a:gd name="connsiteX30" fmla="*/ 8244 w 9962"/>
              <a:gd name="connsiteY30" fmla="*/ 1551 h 10000"/>
              <a:gd name="connsiteX31" fmla="*/ 9962 w 9962"/>
              <a:gd name="connsiteY31" fmla="*/ 1551 h 10000"/>
              <a:gd name="connsiteX0" fmla="*/ 0 w 10000"/>
              <a:gd name="connsiteY0" fmla="*/ 9477 h 10000"/>
              <a:gd name="connsiteX1" fmla="*/ 38 w 10000"/>
              <a:gd name="connsiteY1" fmla="*/ 10000 h 10000"/>
              <a:gd name="connsiteX2" fmla="*/ 751 w 10000"/>
              <a:gd name="connsiteY2" fmla="*/ 10000 h 10000"/>
              <a:gd name="connsiteX3" fmla="*/ 788 w 10000"/>
              <a:gd name="connsiteY3" fmla="*/ 9477 h 10000"/>
              <a:gd name="connsiteX4" fmla="*/ 788 w 10000"/>
              <a:gd name="connsiteY4" fmla="*/ 6131 h 10000"/>
              <a:gd name="connsiteX5" fmla="*/ 825 w 10000"/>
              <a:gd name="connsiteY5" fmla="*/ 5607 h 10000"/>
              <a:gd name="connsiteX6" fmla="*/ 2021 w 10000"/>
              <a:gd name="connsiteY6" fmla="*/ 5607 h 10000"/>
              <a:gd name="connsiteX7" fmla="*/ 2057 w 10000"/>
              <a:gd name="connsiteY7" fmla="*/ 6131 h 10000"/>
              <a:gd name="connsiteX8" fmla="*/ 2057 w 10000"/>
              <a:gd name="connsiteY8" fmla="*/ 9477 h 10000"/>
              <a:gd name="connsiteX9" fmla="*/ 2096 w 10000"/>
              <a:gd name="connsiteY9" fmla="*/ 10000 h 10000"/>
              <a:gd name="connsiteX10" fmla="*/ 2422 w 10000"/>
              <a:gd name="connsiteY10" fmla="*/ 10000 h 10000"/>
              <a:gd name="connsiteX11" fmla="*/ 2459 w 10000"/>
              <a:gd name="connsiteY11" fmla="*/ 9477 h 10000"/>
              <a:gd name="connsiteX12" fmla="*/ 2459 w 10000"/>
              <a:gd name="connsiteY12" fmla="*/ 7178 h 10000"/>
              <a:gd name="connsiteX13" fmla="*/ 2494 w 10000"/>
              <a:gd name="connsiteY13" fmla="*/ 6654 h 10000"/>
              <a:gd name="connsiteX14" fmla="*/ 2896 w 10000"/>
              <a:gd name="connsiteY14" fmla="*/ 6654 h 10000"/>
              <a:gd name="connsiteX15" fmla="*/ 2934 w 10000"/>
              <a:gd name="connsiteY15" fmla="*/ 7178 h 10000"/>
              <a:gd name="connsiteX16" fmla="*/ 2934 w 10000"/>
              <a:gd name="connsiteY16" fmla="*/ 8411 h 10000"/>
              <a:gd name="connsiteX17" fmla="*/ 2971 w 10000"/>
              <a:gd name="connsiteY17" fmla="*/ 8935 h 10000"/>
              <a:gd name="connsiteX18" fmla="*/ 5746 w 10000"/>
              <a:gd name="connsiteY18" fmla="*/ 8935 h 10000"/>
              <a:gd name="connsiteX19" fmla="*/ 5783 w 10000"/>
              <a:gd name="connsiteY19" fmla="*/ 8411 h 10000"/>
              <a:gd name="connsiteX20" fmla="*/ 5783 w 10000"/>
              <a:gd name="connsiteY20" fmla="*/ 523 h 10000"/>
              <a:gd name="connsiteX21" fmla="*/ 5820 w 10000"/>
              <a:gd name="connsiteY21" fmla="*/ 0 h 10000"/>
              <a:gd name="connsiteX22" fmla="*/ 6735 w 10000"/>
              <a:gd name="connsiteY22" fmla="*/ 0 h 10000"/>
              <a:gd name="connsiteX23" fmla="*/ 6773 w 10000"/>
              <a:gd name="connsiteY23" fmla="*/ 523 h 10000"/>
              <a:gd name="connsiteX24" fmla="*/ 6773 w 10000"/>
              <a:gd name="connsiteY24" fmla="*/ 7159 h 10000"/>
              <a:gd name="connsiteX25" fmla="*/ 6809 w 10000"/>
              <a:gd name="connsiteY25" fmla="*/ 7682 h 10000"/>
              <a:gd name="connsiteX26" fmla="*/ 8201 w 10000"/>
              <a:gd name="connsiteY26" fmla="*/ 7682 h 10000"/>
              <a:gd name="connsiteX27" fmla="*/ 8238 w 10000"/>
              <a:gd name="connsiteY27" fmla="*/ 7159 h 10000"/>
              <a:gd name="connsiteX28" fmla="*/ 8238 w 10000"/>
              <a:gd name="connsiteY28" fmla="*/ 2075 h 10000"/>
              <a:gd name="connsiteX29" fmla="*/ 8275 w 10000"/>
              <a:gd name="connsiteY29" fmla="*/ 1551 h 10000"/>
              <a:gd name="connsiteX30" fmla="*/ 10000 w 10000"/>
              <a:gd name="connsiteY30" fmla="*/ 1551 h 10000"/>
              <a:gd name="connsiteX0" fmla="*/ 0 w 9962"/>
              <a:gd name="connsiteY0" fmla="*/ 10000 h 10000"/>
              <a:gd name="connsiteX1" fmla="*/ 713 w 9962"/>
              <a:gd name="connsiteY1" fmla="*/ 10000 h 10000"/>
              <a:gd name="connsiteX2" fmla="*/ 750 w 9962"/>
              <a:gd name="connsiteY2" fmla="*/ 9477 h 10000"/>
              <a:gd name="connsiteX3" fmla="*/ 750 w 9962"/>
              <a:gd name="connsiteY3" fmla="*/ 6131 h 10000"/>
              <a:gd name="connsiteX4" fmla="*/ 787 w 9962"/>
              <a:gd name="connsiteY4" fmla="*/ 5607 h 10000"/>
              <a:gd name="connsiteX5" fmla="*/ 1983 w 9962"/>
              <a:gd name="connsiteY5" fmla="*/ 5607 h 10000"/>
              <a:gd name="connsiteX6" fmla="*/ 2019 w 9962"/>
              <a:gd name="connsiteY6" fmla="*/ 6131 h 10000"/>
              <a:gd name="connsiteX7" fmla="*/ 2019 w 9962"/>
              <a:gd name="connsiteY7" fmla="*/ 9477 h 10000"/>
              <a:gd name="connsiteX8" fmla="*/ 2058 w 9962"/>
              <a:gd name="connsiteY8" fmla="*/ 10000 h 10000"/>
              <a:gd name="connsiteX9" fmla="*/ 2384 w 9962"/>
              <a:gd name="connsiteY9" fmla="*/ 10000 h 10000"/>
              <a:gd name="connsiteX10" fmla="*/ 2421 w 9962"/>
              <a:gd name="connsiteY10" fmla="*/ 9477 h 10000"/>
              <a:gd name="connsiteX11" fmla="*/ 2421 w 9962"/>
              <a:gd name="connsiteY11" fmla="*/ 7178 h 10000"/>
              <a:gd name="connsiteX12" fmla="*/ 2456 w 9962"/>
              <a:gd name="connsiteY12" fmla="*/ 6654 h 10000"/>
              <a:gd name="connsiteX13" fmla="*/ 2858 w 9962"/>
              <a:gd name="connsiteY13" fmla="*/ 6654 h 10000"/>
              <a:gd name="connsiteX14" fmla="*/ 2896 w 9962"/>
              <a:gd name="connsiteY14" fmla="*/ 7178 h 10000"/>
              <a:gd name="connsiteX15" fmla="*/ 2896 w 9962"/>
              <a:gd name="connsiteY15" fmla="*/ 8411 h 10000"/>
              <a:gd name="connsiteX16" fmla="*/ 2933 w 9962"/>
              <a:gd name="connsiteY16" fmla="*/ 8935 h 10000"/>
              <a:gd name="connsiteX17" fmla="*/ 5708 w 9962"/>
              <a:gd name="connsiteY17" fmla="*/ 8935 h 10000"/>
              <a:gd name="connsiteX18" fmla="*/ 5745 w 9962"/>
              <a:gd name="connsiteY18" fmla="*/ 8411 h 10000"/>
              <a:gd name="connsiteX19" fmla="*/ 5745 w 9962"/>
              <a:gd name="connsiteY19" fmla="*/ 523 h 10000"/>
              <a:gd name="connsiteX20" fmla="*/ 5782 w 9962"/>
              <a:gd name="connsiteY20" fmla="*/ 0 h 10000"/>
              <a:gd name="connsiteX21" fmla="*/ 6697 w 9962"/>
              <a:gd name="connsiteY21" fmla="*/ 0 h 10000"/>
              <a:gd name="connsiteX22" fmla="*/ 6735 w 9962"/>
              <a:gd name="connsiteY22" fmla="*/ 523 h 10000"/>
              <a:gd name="connsiteX23" fmla="*/ 6735 w 9962"/>
              <a:gd name="connsiteY23" fmla="*/ 7159 h 10000"/>
              <a:gd name="connsiteX24" fmla="*/ 6771 w 9962"/>
              <a:gd name="connsiteY24" fmla="*/ 7682 h 10000"/>
              <a:gd name="connsiteX25" fmla="*/ 8163 w 9962"/>
              <a:gd name="connsiteY25" fmla="*/ 7682 h 10000"/>
              <a:gd name="connsiteX26" fmla="*/ 8200 w 9962"/>
              <a:gd name="connsiteY26" fmla="*/ 7159 h 10000"/>
              <a:gd name="connsiteX27" fmla="*/ 8200 w 9962"/>
              <a:gd name="connsiteY27" fmla="*/ 2075 h 10000"/>
              <a:gd name="connsiteX28" fmla="*/ 8237 w 9962"/>
              <a:gd name="connsiteY28" fmla="*/ 1551 h 10000"/>
              <a:gd name="connsiteX29" fmla="*/ 9962 w 9962"/>
              <a:gd name="connsiteY29" fmla="*/ 1551 h 10000"/>
              <a:gd name="connsiteX0" fmla="*/ 0 w 9284"/>
              <a:gd name="connsiteY0" fmla="*/ 10000 h 10000"/>
              <a:gd name="connsiteX1" fmla="*/ 37 w 9284"/>
              <a:gd name="connsiteY1" fmla="*/ 9477 h 10000"/>
              <a:gd name="connsiteX2" fmla="*/ 37 w 9284"/>
              <a:gd name="connsiteY2" fmla="*/ 6131 h 10000"/>
              <a:gd name="connsiteX3" fmla="*/ 74 w 9284"/>
              <a:gd name="connsiteY3" fmla="*/ 5607 h 10000"/>
              <a:gd name="connsiteX4" fmla="*/ 1275 w 9284"/>
              <a:gd name="connsiteY4" fmla="*/ 5607 h 10000"/>
              <a:gd name="connsiteX5" fmla="*/ 1311 w 9284"/>
              <a:gd name="connsiteY5" fmla="*/ 6131 h 10000"/>
              <a:gd name="connsiteX6" fmla="*/ 1311 w 9284"/>
              <a:gd name="connsiteY6" fmla="*/ 9477 h 10000"/>
              <a:gd name="connsiteX7" fmla="*/ 1350 w 9284"/>
              <a:gd name="connsiteY7" fmla="*/ 10000 h 10000"/>
              <a:gd name="connsiteX8" fmla="*/ 1677 w 9284"/>
              <a:gd name="connsiteY8" fmla="*/ 10000 h 10000"/>
              <a:gd name="connsiteX9" fmla="*/ 1714 w 9284"/>
              <a:gd name="connsiteY9" fmla="*/ 9477 h 10000"/>
              <a:gd name="connsiteX10" fmla="*/ 1714 w 9284"/>
              <a:gd name="connsiteY10" fmla="*/ 7178 h 10000"/>
              <a:gd name="connsiteX11" fmla="*/ 1749 w 9284"/>
              <a:gd name="connsiteY11" fmla="*/ 6654 h 10000"/>
              <a:gd name="connsiteX12" fmla="*/ 2153 w 9284"/>
              <a:gd name="connsiteY12" fmla="*/ 6654 h 10000"/>
              <a:gd name="connsiteX13" fmla="*/ 2191 w 9284"/>
              <a:gd name="connsiteY13" fmla="*/ 7178 h 10000"/>
              <a:gd name="connsiteX14" fmla="*/ 2191 w 9284"/>
              <a:gd name="connsiteY14" fmla="*/ 8411 h 10000"/>
              <a:gd name="connsiteX15" fmla="*/ 2228 w 9284"/>
              <a:gd name="connsiteY15" fmla="*/ 8935 h 10000"/>
              <a:gd name="connsiteX16" fmla="*/ 5014 w 9284"/>
              <a:gd name="connsiteY16" fmla="*/ 8935 h 10000"/>
              <a:gd name="connsiteX17" fmla="*/ 5051 w 9284"/>
              <a:gd name="connsiteY17" fmla="*/ 8411 h 10000"/>
              <a:gd name="connsiteX18" fmla="*/ 5051 w 9284"/>
              <a:gd name="connsiteY18" fmla="*/ 523 h 10000"/>
              <a:gd name="connsiteX19" fmla="*/ 5088 w 9284"/>
              <a:gd name="connsiteY19" fmla="*/ 0 h 10000"/>
              <a:gd name="connsiteX20" fmla="*/ 6007 w 9284"/>
              <a:gd name="connsiteY20" fmla="*/ 0 h 10000"/>
              <a:gd name="connsiteX21" fmla="*/ 6045 w 9284"/>
              <a:gd name="connsiteY21" fmla="*/ 523 h 10000"/>
              <a:gd name="connsiteX22" fmla="*/ 6045 w 9284"/>
              <a:gd name="connsiteY22" fmla="*/ 7159 h 10000"/>
              <a:gd name="connsiteX23" fmla="*/ 6081 w 9284"/>
              <a:gd name="connsiteY23" fmla="*/ 7682 h 10000"/>
              <a:gd name="connsiteX24" fmla="*/ 7478 w 9284"/>
              <a:gd name="connsiteY24" fmla="*/ 7682 h 10000"/>
              <a:gd name="connsiteX25" fmla="*/ 7515 w 9284"/>
              <a:gd name="connsiteY25" fmla="*/ 7159 h 10000"/>
              <a:gd name="connsiteX26" fmla="*/ 7515 w 9284"/>
              <a:gd name="connsiteY26" fmla="*/ 2075 h 10000"/>
              <a:gd name="connsiteX27" fmla="*/ 7552 w 9284"/>
              <a:gd name="connsiteY27" fmla="*/ 1551 h 10000"/>
              <a:gd name="connsiteX28" fmla="*/ 9284 w 9284"/>
              <a:gd name="connsiteY28" fmla="*/ 1551 h 10000"/>
              <a:gd name="connsiteX0" fmla="*/ 0 w 9960"/>
              <a:gd name="connsiteY0" fmla="*/ 9477 h 10000"/>
              <a:gd name="connsiteX1" fmla="*/ 0 w 9960"/>
              <a:gd name="connsiteY1" fmla="*/ 6131 h 10000"/>
              <a:gd name="connsiteX2" fmla="*/ 40 w 9960"/>
              <a:gd name="connsiteY2" fmla="*/ 5607 h 10000"/>
              <a:gd name="connsiteX3" fmla="*/ 1333 w 9960"/>
              <a:gd name="connsiteY3" fmla="*/ 5607 h 10000"/>
              <a:gd name="connsiteX4" fmla="*/ 1372 w 9960"/>
              <a:gd name="connsiteY4" fmla="*/ 6131 h 10000"/>
              <a:gd name="connsiteX5" fmla="*/ 1372 w 9960"/>
              <a:gd name="connsiteY5" fmla="*/ 9477 h 10000"/>
              <a:gd name="connsiteX6" fmla="*/ 1414 w 9960"/>
              <a:gd name="connsiteY6" fmla="*/ 10000 h 10000"/>
              <a:gd name="connsiteX7" fmla="*/ 1766 w 9960"/>
              <a:gd name="connsiteY7" fmla="*/ 10000 h 10000"/>
              <a:gd name="connsiteX8" fmla="*/ 1806 w 9960"/>
              <a:gd name="connsiteY8" fmla="*/ 9477 h 10000"/>
              <a:gd name="connsiteX9" fmla="*/ 1806 w 9960"/>
              <a:gd name="connsiteY9" fmla="*/ 7178 h 10000"/>
              <a:gd name="connsiteX10" fmla="*/ 1844 w 9960"/>
              <a:gd name="connsiteY10" fmla="*/ 6654 h 10000"/>
              <a:gd name="connsiteX11" fmla="*/ 2279 w 9960"/>
              <a:gd name="connsiteY11" fmla="*/ 6654 h 10000"/>
              <a:gd name="connsiteX12" fmla="*/ 2320 w 9960"/>
              <a:gd name="connsiteY12" fmla="*/ 7178 h 10000"/>
              <a:gd name="connsiteX13" fmla="*/ 2320 w 9960"/>
              <a:gd name="connsiteY13" fmla="*/ 8411 h 10000"/>
              <a:gd name="connsiteX14" fmla="*/ 2360 w 9960"/>
              <a:gd name="connsiteY14" fmla="*/ 8935 h 10000"/>
              <a:gd name="connsiteX15" fmla="*/ 5361 w 9960"/>
              <a:gd name="connsiteY15" fmla="*/ 8935 h 10000"/>
              <a:gd name="connsiteX16" fmla="*/ 5401 w 9960"/>
              <a:gd name="connsiteY16" fmla="*/ 8411 h 10000"/>
              <a:gd name="connsiteX17" fmla="*/ 5401 w 9960"/>
              <a:gd name="connsiteY17" fmla="*/ 523 h 10000"/>
              <a:gd name="connsiteX18" fmla="*/ 5440 w 9960"/>
              <a:gd name="connsiteY18" fmla="*/ 0 h 10000"/>
              <a:gd name="connsiteX19" fmla="*/ 6430 w 9960"/>
              <a:gd name="connsiteY19" fmla="*/ 0 h 10000"/>
              <a:gd name="connsiteX20" fmla="*/ 6471 w 9960"/>
              <a:gd name="connsiteY20" fmla="*/ 523 h 10000"/>
              <a:gd name="connsiteX21" fmla="*/ 6471 w 9960"/>
              <a:gd name="connsiteY21" fmla="*/ 7159 h 10000"/>
              <a:gd name="connsiteX22" fmla="*/ 6510 w 9960"/>
              <a:gd name="connsiteY22" fmla="*/ 7682 h 10000"/>
              <a:gd name="connsiteX23" fmla="*/ 8015 w 9960"/>
              <a:gd name="connsiteY23" fmla="*/ 7682 h 10000"/>
              <a:gd name="connsiteX24" fmla="*/ 8055 w 9960"/>
              <a:gd name="connsiteY24" fmla="*/ 7159 h 10000"/>
              <a:gd name="connsiteX25" fmla="*/ 8055 w 9960"/>
              <a:gd name="connsiteY25" fmla="*/ 2075 h 10000"/>
              <a:gd name="connsiteX26" fmla="*/ 8094 w 9960"/>
              <a:gd name="connsiteY26" fmla="*/ 1551 h 10000"/>
              <a:gd name="connsiteX27" fmla="*/ 9960 w 9960"/>
              <a:gd name="connsiteY27" fmla="*/ 1551 h 10000"/>
              <a:gd name="connsiteX0" fmla="*/ 0 w 10000"/>
              <a:gd name="connsiteY0" fmla="*/ 6131 h 10000"/>
              <a:gd name="connsiteX1" fmla="*/ 40 w 10000"/>
              <a:gd name="connsiteY1" fmla="*/ 5607 h 10000"/>
              <a:gd name="connsiteX2" fmla="*/ 1338 w 10000"/>
              <a:gd name="connsiteY2" fmla="*/ 5607 h 10000"/>
              <a:gd name="connsiteX3" fmla="*/ 1378 w 10000"/>
              <a:gd name="connsiteY3" fmla="*/ 6131 h 10000"/>
              <a:gd name="connsiteX4" fmla="*/ 1378 w 10000"/>
              <a:gd name="connsiteY4" fmla="*/ 9477 h 10000"/>
              <a:gd name="connsiteX5" fmla="*/ 1420 w 10000"/>
              <a:gd name="connsiteY5" fmla="*/ 10000 h 10000"/>
              <a:gd name="connsiteX6" fmla="*/ 1773 w 10000"/>
              <a:gd name="connsiteY6" fmla="*/ 10000 h 10000"/>
              <a:gd name="connsiteX7" fmla="*/ 1813 w 10000"/>
              <a:gd name="connsiteY7" fmla="*/ 9477 h 10000"/>
              <a:gd name="connsiteX8" fmla="*/ 1813 w 10000"/>
              <a:gd name="connsiteY8" fmla="*/ 7178 h 10000"/>
              <a:gd name="connsiteX9" fmla="*/ 1851 w 10000"/>
              <a:gd name="connsiteY9" fmla="*/ 6654 h 10000"/>
              <a:gd name="connsiteX10" fmla="*/ 2288 w 10000"/>
              <a:gd name="connsiteY10" fmla="*/ 6654 h 10000"/>
              <a:gd name="connsiteX11" fmla="*/ 2329 w 10000"/>
              <a:gd name="connsiteY11" fmla="*/ 7178 h 10000"/>
              <a:gd name="connsiteX12" fmla="*/ 2329 w 10000"/>
              <a:gd name="connsiteY12" fmla="*/ 8411 h 10000"/>
              <a:gd name="connsiteX13" fmla="*/ 2369 w 10000"/>
              <a:gd name="connsiteY13" fmla="*/ 8935 h 10000"/>
              <a:gd name="connsiteX14" fmla="*/ 5383 w 10000"/>
              <a:gd name="connsiteY14" fmla="*/ 8935 h 10000"/>
              <a:gd name="connsiteX15" fmla="*/ 5423 w 10000"/>
              <a:gd name="connsiteY15" fmla="*/ 8411 h 10000"/>
              <a:gd name="connsiteX16" fmla="*/ 5423 w 10000"/>
              <a:gd name="connsiteY16" fmla="*/ 523 h 10000"/>
              <a:gd name="connsiteX17" fmla="*/ 5462 w 10000"/>
              <a:gd name="connsiteY17" fmla="*/ 0 h 10000"/>
              <a:gd name="connsiteX18" fmla="*/ 6456 w 10000"/>
              <a:gd name="connsiteY18" fmla="*/ 0 h 10000"/>
              <a:gd name="connsiteX19" fmla="*/ 6497 w 10000"/>
              <a:gd name="connsiteY19" fmla="*/ 523 h 10000"/>
              <a:gd name="connsiteX20" fmla="*/ 6497 w 10000"/>
              <a:gd name="connsiteY20" fmla="*/ 7159 h 10000"/>
              <a:gd name="connsiteX21" fmla="*/ 6536 w 10000"/>
              <a:gd name="connsiteY21" fmla="*/ 7682 h 10000"/>
              <a:gd name="connsiteX22" fmla="*/ 8047 w 10000"/>
              <a:gd name="connsiteY22" fmla="*/ 7682 h 10000"/>
              <a:gd name="connsiteX23" fmla="*/ 8087 w 10000"/>
              <a:gd name="connsiteY23" fmla="*/ 7159 h 10000"/>
              <a:gd name="connsiteX24" fmla="*/ 8087 w 10000"/>
              <a:gd name="connsiteY24" fmla="*/ 2075 h 10000"/>
              <a:gd name="connsiteX25" fmla="*/ 8127 w 10000"/>
              <a:gd name="connsiteY25" fmla="*/ 1551 h 10000"/>
              <a:gd name="connsiteX26" fmla="*/ 10000 w 10000"/>
              <a:gd name="connsiteY26" fmla="*/ 1551 h 10000"/>
              <a:gd name="connsiteX0" fmla="*/ 0 w 8127"/>
              <a:gd name="connsiteY0" fmla="*/ 6131 h 10000"/>
              <a:gd name="connsiteX1" fmla="*/ 40 w 8127"/>
              <a:gd name="connsiteY1" fmla="*/ 5607 h 10000"/>
              <a:gd name="connsiteX2" fmla="*/ 1338 w 8127"/>
              <a:gd name="connsiteY2" fmla="*/ 5607 h 10000"/>
              <a:gd name="connsiteX3" fmla="*/ 1378 w 8127"/>
              <a:gd name="connsiteY3" fmla="*/ 6131 h 10000"/>
              <a:gd name="connsiteX4" fmla="*/ 1378 w 8127"/>
              <a:gd name="connsiteY4" fmla="*/ 9477 h 10000"/>
              <a:gd name="connsiteX5" fmla="*/ 1420 w 8127"/>
              <a:gd name="connsiteY5" fmla="*/ 10000 h 10000"/>
              <a:gd name="connsiteX6" fmla="*/ 1773 w 8127"/>
              <a:gd name="connsiteY6" fmla="*/ 10000 h 10000"/>
              <a:gd name="connsiteX7" fmla="*/ 1813 w 8127"/>
              <a:gd name="connsiteY7" fmla="*/ 9477 h 10000"/>
              <a:gd name="connsiteX8" fmla="*/ 1813 w 8127"/>
              <a:gd name="connsiteY8" fmla="*/ 7178 h 10000"/>
              <a:gd name="connsiteX9" fmla="*/ 1851 w 8127"/>
              <a:gd name="connsiteY9" fmla="*/ 6654 h 10000"/>
              <a:gd name="connsiteX10" fmla="*/ 2288 w 8127"/>
              <a:gd name="connsiteY10" fmla="*/ 6654 h 10000"/>
              <a:gd name="connsiteX11" fmla="*/ 2329 w 8127"/>
              <a:gd name="connsiteY11" fmla="*/ 7178 h 10000"/>
              <a:gd name="connsiteX12" fmla="*/ 2329 w 8127"/>
              <a:gd name="connsiteY12" fmla="*/ 8411 h 10000"/>
              <a:gd name="connsiteX13" fmla="*/ 2369 w 8127"/>
              <a:gd name="connsiteY13" fmla="*/ 8935 h 10000"/>
              <a:gd name="connsiteX14" fmla="*/ 5383 w 8127"/>
              <a:gd name="connsiteY14" fmla="*/ 8935 h 10000"/>
              <a:gd name="connsiteX15" fmla="*/ 5423 w 8127"/>
              <a:gd name="connsiteY15" fmla="*/ 8411 h 10000"/>
              <a:gd name="connsiteX16" fmla="*/ 5423 w 8127"/>
              <a:gd name="connsiteY16" fmla="*/ 523 h 10000"/>
              <a:gd name="connsiteX17" fmla="*/ 5462 w 8127"/>
              <a:gd name="connsiteY17" fmla="*/ 0 h 10000"/>
              <a:gd name="connsiteX18" fmla="*/ 6456 w 8127"/>
              <a:gd name="connsiteY18" fmla="*/ 0 h 10000"/>
              <a:gd name="connsiteX19" fmla="*/ 6497 w 8127"/>
              <a:gd name="connsiteY19" fmla="*/ 523 h 10000"/>
              <a:gd name="connsiteX20" fmla="*/ 6497 w 8127"/>
              <a:gd name="connsiteY20" fmla="*/ 7159 h 10000"/>
              <a:gd name="connsiteX21" fmla="*/ 6536 w 8127"/>
              <a:gd name="connsiteY21" fmla="*/ 7682 h 10000"/>
              <a:gd name="connsiteX22" fmla="*/ 8047 w 8127"/>
              <a:gd name="connsiteY22" fmla="*/ 7682 h 10000"/>
              <a:gd name="connsiteX23" fmla="*/ 8087 w 8127"/>
              <a:gd name="connsiteY23" fmla="*/ 7159 h 10000"/>
              <a:gd name="connsiteX24" fmla="*/ 8087 w 8127"/>
              <a:gd name="connsiteY24" fmla="*/ 2075 h 10000"/>
              <a:gd name="connsiteX25" fmla="*/ 8127 w 8127"/>
              <a:gd name="connsiteY25" fmla="*/ 1551 h 10000"/>
              <a:gd name="connsiteX0" fmla="*/ 0 w 9951"/>
              <a:gd name="connsiteY0" fmla="*/ 6131 h 10000"/>
              <a:gd name="connsiteX1" fmla="*/ 49 w 9951"/>
              <a:gd name="connsiteY1" fmla="*/ 5607 h 10000"/>
              <a:gd name="connsiteX2" fmla="*/ 1646 w 9951"/>
              <a:gd name="connsiteY2" fmla="*/ 5607 h 10000"/>
              <a:gd name="connsiteX3" fmla="*/ 1696 w 9951"/>
              <a:gd name="connsiteY3" fmla="*/ 6131 h 10000"/>
              <a:gd name="connsiteX4" fmla="*/ 1696 w 9951"/>
              <a:gd name="connsiteY4" fmla="*/ 9477 h 10000"/>
              <a:gd name="connsiteX5" fmla="*/ 1747 w 9951"/>
              <a:gd name="connsiteY5" fmla="*/ 10000 h 10000"/>
              <a:gd name="connsiteX6" fmla="*/ 2182 w 9951"/>
              <a:gd name="connsiteY6" fmla="*/ 10000 h 10000"/>
              <a:gd name="connsiteX7" fmla="*/ 2231 w 9951"/>
              <a:gd name="connsiteY7" fmla="*/ 9477 h 10000"/>
              <a:gd name="connsiteX8" fmla="*/ 2231 w 9951"/>
              <a:gd name="connsiteY8" fmla="*/ 7178 h 10000"/>
              <a:gd name="connsiteX9" fmla="*/ 2278 w 9951"/>
              <a:gd name="connsiteY9" fmla="*/ 6654 h 10000"/>
              <a:gd name="connsiteX10" fmla="*/ 2815 w 9951"/>
              <a:gd name="connsiteY10" fmla="*/ 6654 h 10000"/>
              <a:gd name="connsiteX11" fmla="*/ 2866 w 9951"/>
              <a:gd name="connsiteY11" fmla="*/ 7178 h 10000"/>
              <a:gd name="connsiteX12" fmla="*/ 2866 w 9951"/>
              <a:gd name="connsiteY12" fmla="*/ 8411 h 10000"/>
              <a:gd name="connsiteX13" fmla="*/ 2915 w 9951"/>
              <a:gd name="connsiteY13" fmla="*/ 8935 h 10000"/>
              <a:gd name="connsiteX14" fmla="*/ 6624 w 9951"/>
              <a:gd name="connsiteY14" fmla="*/ 8935 h 10000"/>
              <a:gd name="connsiteX15" fmla="*/ 6673 w 9951"/>
              <a:gd name="connsiteY15" fmla="*/ 8411 h 10000"/>
              <a:gd name="connsiteX16" fmla="*/ 6673 w 9951"/>
              <a:gd name="connsiteY16" fmla="*/ 523 h 10000"/>
              <a:gd name="connsiteX17" fmla="*/ 6721 w 9951"/>
              <a:gd name="connsiteY17" fmla="*/ 0 h 10000"/>
              <a:gd name="connsiteX18" fmla="*/ 7944 w 9951"/>
              <a:gd name="connsiteY18" fmla="*/ 0 h 10000"/>
              <a:gd name="connsiteX19" fmla="*/ 7994 w 9951"/>
              <a:gd name="connsiteY19" fmla="*/ 523 h 10000"/>
              <a:gd name="connsiteX20" fmla="*/ 7994 w 9951"/>
              <a:gd name="connsiteY20" fmla="*/ 7159 h 10000"/>
              <a:gd name="connsiteX21" fmla="*/ 8042 w 9951"/>
              <a:gd name="connsiteY21" fmla="*/ 7682 h 10000"/>
              <a:gd name="connsiteX22" fmla="*/ 9902 w 9951"/>
              <a:gd name="connsiteY22" fmla="*/ 7682 h 10000"/>
              <a:gd name="connsiteX23" fmla="*/ 9951 w 9951"/>
              <a:gd name="connsiteY23" fmla="*/ 7159 h 10000"/>
              <a:gd name="connsiteX24" fmla="*/ 9951 w 9951"/>
              <a:gd name="connsiteY24" fmla="*/ 2075 h 10000"/>
              <a:gd name="connsiteX0" fmla="*/ 0 w 10000"/>
              <a:gd name="connsiteY0" fmla="*/ 6131 h 10000"/>
              <a:gd name="connsiteX1" fmla="*/ 49 w 10000"/>
              <a:gd name="connsiteY1" fmla="*/ 5607 h 10000"/>
              <a:gd name="connsiteX2" fmla="*/ 1654 w 10000"/>
              <a:gd name="connsiteY2" fmla="*/ 5607 h 10000"/>
              <a:gd name="connsiteX3" fmla="*/ 1704 w 10000"/>
              <a:gd name="connsiteY3" fmla="*/ 6131 h 10000"/>
              <a:gd name="connsiteX4" fmla="*/ 1704 w 10000"/>
              <a:gd name="connsiteY4" fmla="*/ 9477 h 10000"/>
              <a:gd name="connsiteX5" fmla="*/ 1756 w 10000"/>
              <a:gd name="connsiteY5" fmla="*/ 10000 h 10000"/>
              <a:gd name="connsiteX6" fmla="*/ 2193 w 10000"/>
              <a:gd name="connsiteY6" fmla="*/ 10000 h 10000"/>
              <a:gd name="connsiteX7" fmla="*/ 2242 w 10000"/>
              <a:gd name="connsiteY7" fmla="*/ 9477 h 10000"/>
              <a:gd name="connsiteX8" fmla="*/ 2242 w 10000"/>
              <a:gd name="connsiteY8" fmla="*/ 7178 h 10000"/>
              <a:gd name="connsiteX9" fmla="*/ 2289 w 10000"/>
              <a:gd name="connsiteY9" fmla="*/ 6654 h 10000"/>
              <a:gd name="connsiteX10" fmla="*/ 2829 w 10000"/>
              <a:gd name="connsiteY10" fmla="*/ 6654 h 10000"/>
              <a:gd name="connsiteX11" fmla="*/ 2880 w 10000"/>
              <a:gd name="connsiteY11" fmla="*/ 7178 h 10000"/>
              <a:gd name="connsiteX12" fmla="*/ 2880 w 10000"/>
              <a:gd name="connsiteY12" fmla="*/ 8411 h 10000"/>
              <a:gd name="connsiteX13" fmla="*/ 2929 w 10000"/>
              <a:gd name="connsiteY13" fmla="*/ 8935 h 10000"/>
              <a:gd name="connsiteX14" fmla="*/ 6657 w 10000"/>
              <a:gd name="connsiteY14" fmla="*/ 8935 h 10000"/>
              <a:gd name="connsiteX15" fmla="*/ 6706 w 10000"/>
              <a:gd name="connsiteY15" fmla="*/ 8411 h 10000"/>
              <a:gd name="connsiteX16" fmla="*/ 6706 w 10000"/>
              <a:gd name="connsiteY16" fmla="*/ 523 h 10000"/>
              <a:gd name="connsiteX17" fmla="*/ 6754 w 10000"/>
              <a:gd name="connsiteY17" fmla="*/ 0 h 10000"/>
              <a:gd name="connsiteX18" fmla="*/ 7983 w 10000"/>
              <a:gd name="connsiteY18" fmla="*/ 0 h 10000"/>
              <a:gd name="connsiteX19" fmla="*/ 8033 w 10000"/>
              <a:gd name="connsiteY19" fmla="*/ 523 h 10000"/>
              <a:gd name="connsiteX20" fmla="*/ 8033 w 10000"/>
              <a:gd name="connsiteY20" fmla="*/ 7159 h 10000"/>
              <a:gd name="connsiteX21" fmla="*/ 8082 w 10000"/>
              <a:gd name="connsiteY21" fmla="*/ 7682 h 10000"/>
              <a:gd name="connsiteX22" fmla="*/ 9951 w 10000"/>
              <a:gd name="connsiteY22" fmla="*/ 7682 h 10000"/>
              <a:gd name="connsiteX23" fmla="*/ 10000 w 10000"/>
              <a:gd name="connsiteY23" fmla="*/ 7159 h 10000"/>
              <a:gd name="connsiteX0" fmla="*/ 0 w 9951"/>
              <a:gd name="connsiteY0" fmla="*/ 6131 h 10000"/>
              <a:gd name="connsiteX1" fmla="*/ 49 w 9951"/>
              <a:gd name="connsiteY1" fmla="*/ 5607 h 10000"/>
              <a:gd name="connsiteX2" fmla="*/ 1654 w 9951"/>
              <a:gd name="connsiteY2" fmla="*/ 5607 h 10000"/>
              <a:gd name="connsiteX3" fmla="*/ 1704 w 9951"/>
              <a:gd name="connsiteY3" fmla="*/ 6131 h 10000"/>
              <a:gd name="connsiteX4" fmla="*/ 1704 w 9951"/>
              <a:gd name="connsiteY4" fmla="*/ 9477 h 10000"/>
              <a:gd name="connsiteX5" fmla="*/ 1756 w 9951"/>
              <a:gd name="connsiteY5" fmla="*/ 10000 h 10000"/>
              <a:gd name="connsiteX6" fmla="*/ 2193 w 9951"/>
              <a:gd name="connsiteY6" fmla="*/ 10000 h 10000"/>
              <a:gd name="connsiteX7" fmla="*/ 2242 w 9951"/>
              <a:gd name="connsiteY7" fmla="*/ 9477 h 10000"/>
              <a:gd name="connsiteX8" fmla="*/ 2242 w 9951"/>
              <a:gd name="connsiteY8" fmla="*/ 7178 h 10000"/>
              <a:gd name="connsiteX9" fmla="*/ 2289 w 9951"/>
              <a:gd name="connsiteY9" fmla="*/ 6654 h 10000"/>
              <a:gd name="connsiteX10" fmla="*/ 2829 w 9951"/>
              <a:gd name="connsiteY10" fmla="*/ 6654 h 10000"/>
              <a:gd name="connsiteX11" fmla="*/ 2880 w 9951"/>
              <a:gd name="connsiteY11" fmla="*/ 7178 h 10000"/>
              <a:gd name="connsiteX12" fmla="*/ 2880 w 9951"/>
              <a:gd name="connsiteY12" fmla="*/ 8411 h 10000"/>
              <a:gd name="connsiteX13" fmla="*/ 2929 w 9951"/>
              <a:gd name="connsiteY13" fmla="*/ 8935 h 10000"/>
              <a:gd name="connsiteX14" fmla="*/ 6657 w 9951"/>
              <a:gd name="connsiteY14" fmla="*/ 8935 h 10000"/>
              <a:gd name="connsiteX15" fmla="*/ 6706 w 9951"/>
              <a:gd name="connsiteY15" fmla="*/ 8411 h 10000"/>
              <a:gd name="connsiteX16" fmla="*/ 6706 w 9951"/>
              <a:gd name="connsiteY16" fmla="*/ 523 h 10000"/>
              <a:gd name="connsiteX17" fmla="*/ 6754 w 9951"/>
              <a:gd name="connsiteY17" fmla="*/ 0 h 10000"/>
              <a:gd name="connsiteX18" fmla="*/ 7983 w 9951"/>
              <a:gd name="connsiteY18" fmla="*/ 0 h 10000"/>
              <a:gd name="connsiteX19" fmla="*/ 8033 w 9951"/>
              <a:gd name="connsiteY19" fmla="*/ 523 h 10000"/>
              <a:gd name="connsiteX20" fmla="*/ 8033 w 9951"/>
              <a:gd name="connsiteY20" fmla="*/ 7159 h 10000"/>
              <a:gd name="connsiteX21" fmla="*/ 8082 w 9951"/>
              <a:gd name="connsiteY21" fmla="*/ 7682 h 10000"/>
              <a:gd name="connsiteX22" fmla="*/ 9951 w 9951"/>
              <a:gd name="connsiteY22" fmla="*/ 7682 h 10000"/>
              <a:gd name="connsiteX0" fmla="*/ 0 w 10000"/>
              <a:gd name="connsiteY0" fmla="*/ 6131 h 10000"/>
              <a:gd name="connsiteX1" fmla="*/ 1662 w 10000"/>
              <a:gd name="connsiteY1" fmla="*/ 5607 h 10000"/>
              <a:gd name="connsiteX2" fmla="*/ 1712 w 10000"/>
              <a:gd name="connsiteY2" fmla="*/ 6131 h 10000"/>
              <a:gd name="connsiteX3" fmla="*/ 1712 w 10000"/>
              <a:gd name="connsiteY3" fmla="*/ 9477 h 10000"/>
              <a:gd name="connsiteX4" fmla="*/ 1765 w 10000"/>
              <a:gd name="connsiteY4" fmla="*/ 10000 h 10000"/>
              <a:gd name="connsiteX5" fmla="*/ 2204 w 10000"/>
              <a:gd name="connsiteY5" fmla="*/ 10000 h 10000"/>
              <a:gd name="connsiteX6" fmla="*/ 2253 w 10000"/>
              <a:gd name="connsiteY6" fmla="*/ 9477 h 10000"/>
              <a:gd name="connsiteX7" fmla="*/ 2253 w 10000"/>
              <a:gd name="connsiteY7" fmla="*/ 7178 h 10000"/>
              <a:gd name="connsiteX8" fmla="*/ 2300 w 10000"/>
              <a:gd name="connsiteY8" fmla="*/ 6654 h 10000"/>
              <a:gd name="connsiteX9" fmla="*/ 2843 w 10000"/>
              <a:gd name="connsiteY9" fmla="*/ 6654 h 10000"/>
              <a:gd name="connsiteX10" fmla="*/ 2894 w 10000"/>
              <a:gd name="connsiteY10" fmla="*/ 7178 h 10000"/>
              <a:gd name="connsiteX11" fmla="*/ 2894 w 10000"/>
              <a:gd name="connsiteY11" fmla="*/ 8411 h 10000"/>
              <a:gd name="connsiteX12" fmla="*/ 2943 w 10000"/>
              <a:gd name="connsiteY12" fmla="*/ 8935 h 10000"/>
              <a:gd name="connsiteX13" fmla="*/ 6690 w 10000"/>
              <a:gd name="connsiteY13" fmla="*/ 8935 h 10000"/>
              <a:gd name="connsiteX14" fmla="*/ 6739 w 10000"/>
              <a:gd name="connsiteY14" fmla="*/ 8411 h 10000"/>
              <a:gd name="connsiteX15" fmla="*/ 6739 w 10000"/>
              <a:gd name="connsiteY15" fmla="*/ 523 h 10000"/>
              <a:gd name="connsiteX16" fmla="*/ 6787 w 10000"/>
              <a:gd name="connsiteY16" fmla="*/ 0 h 10000"/>
              <a:gd name="connsiteX17" fmla="*/ 8022 w 10000"/>
              <a:gd name="connsiteY17" fmla="*/ 0 h 10000"/>
              <a:gd name="connsiteX18" fmla="*/ 8073 w 10000"/>
              <a:gd name="connsiteY18" fmla="*/ 523 h 10000"/>
              <a:gd name="connsiteX19" fmla="*/ 8073 w 10000"/>
              <a:gd name="connsiteY19" fmla="*/ 7159 h 10000"/>
              <a:gd name="connsiteX20" fmla="*/ 8122 w 10000"/>
              <a:gd name="connsiteY20" fmla="*/ 7682 h 10000"/>
              <a:gd name="connsiteX21" fmla="*/ 10000 w 10000"/>
              <a:gd name="connsiteY21" fmla="*/ 7682 h 10000"/>
              <a:gd name="connsiteX0" fmla="*/ 0 w 8657"/>
              <a:gd name="connsiteY0" fmla="*/ 5687 h 10000"/>
              <a:gd name="connsiteX1" fmla="*/ 319 w 8657"/>
              <a:gd name="connsiteY1" fmla="*/ 5607 h 10000"/>
              <a:gd name="connsiteX2" fmla="*/ 369 w 8657"/>
              <a:gd name="connsiteY2" fmla="*/ 6131 h 10000"/>
              <a:gd name="connsiteX3" fmla="*/ 369 w 8657"/>
              <a:gd name="connsiteY3" fmla="*/ 9477 h 10000"/>
              <a:gd name="connsiteX4" fmla="*/ 422 w 8657"/>
              <a:gd name="connsiteY4" fmla="*/ 10000 h 10000"/>
              <a:gd name="connsiteX5" fmla="*/ 861 w 8657"/>
              <a:gd name="connsiteY5" fmla="*/ 10000 h 10000"/>
              <a:gd name="connsiteX6" fmla="*/ 910 w 8657"/>
              <a:gd name="connsiteY6" fmla="*/ 9477 h 10000"/>
              <a:gd name="connsiteX7" fmla="*/ 910 w 8657"/>
              <a:gd name="connsiteY7" fmla="*/ 7178 h 10000"/>
              <a:gd name="connsiteX8" fmla="*/ 957 w 8657"/>
              <a:gd name="connsiteY8" fmla="*/ 6654 h 10000"/>
              <a:gd name="connsiteX9" fmla="*/ 1500 w 8657"/>
              <a:gd name="connsiteY9" fmla="*/ 6654 h 10000"/>
              <a:gd name="connsiteX10" fmla="*/ 1551 w 8657"/>
              <a:gd name="connsiteY10" fmla="*/ 7178 h 10000"/>
              <a:gd name="connsiteX11" fmla="*/ 1551 w 8657"/>
              <a:gd name="connsiteY11" fmla="*/ 8411 h 10000"/>
              <a:gd name="connsiteX12" fmla="*/ 1600 w 8657"/>
              <a:gd name="connsiteY12" fmla="*/ 8935 h 10000"/>
              <a:gd name="connsiteX13" fmla="*/ 5347 w 8657"/>
              <a:gd name="connsiteY13" fmla="*/ 8935 h 10000"/>
              <a:gd name="connsiteX14" fmla="*/ 5396 w 8657"/>
              <a:gd name="connsiteY14" fmla="*/ 8411 h 10000"/>
              <a:gd name="connsiteX15" fmla="*/ 5396 w 8657"/>
              <a:gd name="connsiteY15" fmla="*/ 523 h 10000"/>
              <a:gd name="connsiteX16" fmla="*/ 5444 w 8657"/>
              <a:gd name="connsiteY16" fmla="*/ 0 h 10000"/>
              <a:gd name="connsiteX17" fmla="*/ 6679 w 8657"/>
              <a:gd name="connsiteY17" fmla="*/ 0 h 10000"/>
              <a:gd name="connsiteX18" fmla="*/ 6730 w 8657"/>
              <a:gd name="connsiteY18" fmla="*/ 523 h 10000"/>
              <a:gd name="connsiteX19" fmla="*/ 6730 w 8657"/>
              <a:gd name="connsiteY19" fmla="*/ 7159 h 10000"/>
              <a:gd name="connsiteX20" fmla="*/ 6779 w 8657"/>
              <a:gd name="connsiteY20" fmla="*/ 7682 h 10000"/>
              <a:gd name="connsiteX21" fmla="*/ 8657 w 8657"/>
              <a:gd name="connsiteY21" fmla="*/ 7682 h 10000"/>
              <a:gd name="connsiteX0" fmla="*/ 0 w 10000"/>
              <a:gd name="connsiteY0" fmla="*/ 5583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10000"/>
              <a:gd name="connsiteY0" fmla="*/ 5583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10000"/>
              <a:gd name="connsiteY0" fmla="*/ 5609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8282"/>
              <a:gd name="connsiteY0" fmla="*/ 5609 h 10000"/>
              <a:gd name="connsiteX1" fmla="*/ 368 w 8282"/>
              <a:gd name="connsiteY1" fmla="*/ 5607 h 10000"/>
              <a:gd name="connsiteX2" fmla="*/ 426 w 8282"/>
              <a:gd name="connsiteY2" fmla="*/ 6131 h 10000"/>
              <a:gd name="connsiteX3" fmla="*/ 426 w 8282"/>
              <a:gd name="connsiteY3" fmla="*/ 9477 h 10000"/>
              <a:gd name="connsiteX4" fmla="*/ 487 w 8282"/>
              <a:gd name="connsiteY4" fmla="*/ 10000 h 10000"/>
              <a:gd name="connsiteX5" fmla="*/ 995 w 8282"/>
              <a:gd name="connsiteY5" fmla="*/ 10000 h 10000"/>
              <a:gd name="connsiteX6" fmla="*/ 1051 w 8282"/>
              <a:gd name="connsiteY6" fmla="*/ 9477 h 10000"/>
              <a:gd name="connsiteX7" fmla="*/ 1051 w 8282"/>
              <a:gd name="connsiteY7" fmla="*/ 7178 h 10000"/>
              <a:gd name="connsiteX8" fmla="*/ 1105 w 8282"/>
              <a:gd name="connsiteY8" fmla="*/ 6654 h 10000"/>
              <a:gd name="connsiteX9" fmla="*/ 1733 w 8282"/>
              <a:gd name="connsiteY9" fmla="*/ 6654 h 10000"/>
              <a:gd name="connsiteX10" fmla="*/ 1792 w 8282"/>
              <a:gd name="connsiteY10" fmla="*/ 7178 h 10000"/>
              <a:gd name="connsiteX11" fmla="*/ 1792 w 8282"/>
              <a:gd name="connsiteY11" fmla="*/ 8411 h 10000"/>
              <a:gd name="connsiteX12" fmla="*/ 1848 w 8282"/>
              <a:gd name="connsiteY12" fmla="*/ 8935 h 10000"/>
              <a:gd name="connsiteX13" fmla="*/ 6177 w 8282"/>
              <a:gd name="connsiteY13" fmla="*/ 8935 h 10000"/>
              <a:gd name="connsiteX14" fmla="*/ 6233 w 8282"/>
              <a:gd name="connsiteY14" fmla="*/ 8411 h 10000"/>
              <a:gd name="connsiteX15" fmla="*/ 6233 w 8282"/>
              <a:gd name="connsiteY15" fmla="*/ 523 h 10000"/>
              <a:gd name="connsiteX16" fmla="*/ 6289 w 8282"/>
              <a:gd name="connsiteY16" fmla="*/ 0 h 10000"/>
              <a:gd name="connsiteX17" fmla="*/ 7715 w 8282"/>
              <a:gd name="connsiteY17" fmla="*/ 0 h 10000"/>
              <a:gd name="connsiteX18" fmla="*/ 7774 w 8282"/>
              <a:gd name="connsiteY18" fmla="*/ 523 h 10000"/>
              <a:gd name="connsiteX19" fmla="*/ 7774 w 8282"/>
              <a:gd name="connsiteY19" fmla="*/ 7159 h 10000"/>
              <a:gd name="connsiteX20" fmla="*/ 7831 w 8282"/>
              <a:gd name="connsiteY20" fmla="*/ 7682 h 10000"/>
              <a:gd name="connsiteX21" fmla="*/ 8282 w 8282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58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17" h="10000">
                <a:moveTo>
                  <a:pt x="0" y="5609"/>
                </a:moveTo>
                <a:lnTo>
                  <a:pt x="436" y="5607"/>
                </a:lnTo>
                <a:cubicBezTo>
                  <a:pt x="477" y="5607"/>
                  <a:pt x="514" y="5832"/>
                  <a:pt x="514" y="6131"/>
                </a:cubicBezTo>
                <a:lnTo>
                  <a:pt x="514" y="9477"/>
                </a:lnTo>
                <a:cubicBezTo>
                  <a:pt x="514" y="9757"/>
                  <a:pt x="548" y="10000"/>
                  <a:pt x="588" y="10000"/>
                </a:cubicBezTo>
                <a:lnTo>
                  <a:pt x="1201" y="10000"/>
                </a:lnTo>
                <a:cubicBezTo>
                  <a:pt x="1235" y="10000"/>
                  <a:pt x="1269" y="9757"/>
                  <a:pt x="1269" y="9477"/>
                </a:cubicBezTo>
                <a:lnTo>
                  <a:pt x="1269" y="7178"/>
                </a:lnTo>
                <a:cubicBezTo>
                  <a:pt x="1269" y="6897"/>
                  <a:pt x="1297" y="6654"/>
                  <a:pt x="1334" y="6654"/>
                </a:cubicBezTo>
                <a:lnTo>
                  <a:pt x="2092" y="6654"/>
                </a:lnTo>
                <a:cubicBezTo>
                  <a:pt x="2132" y="6654"/>
                  <a:pt x="2164" y="6897"/>
                  <a:pt x="2164" y="7178"/>
                </a:cubicBezTo>
                <a:lnTo>
                  <a:pt x="2164" y="8411"/>
                </a:lnTo>
                <a:cubicBezTo>
                  <a:pt x="2164" y="8710"/>
                  <a:pt x="2193" y="8935"/>
                  <a:pt x="2231" y="8935"/>
                </a:cubicBezTo>
                <a:lnTo>
                  <a:pt x="7458" y="8935"/>
                </a:lnTo>
                <a:cubicBezTo>
                  <a:pt x="7496" y="8935"/>
                  <a:pt x="7526" y="8710"/>
                  <a:pt x="7526" y="8411"/>
                </a:cubicBezTo>
                <a:lnTo>
                  <a:pt x="7526" y="523"/>
                </a:lnTo>
                <a:cubicBezTo>
                  <a:pt x="7526" y="224"/>
                  <a:pt x="7557" y="0"/>
                  <a:pt x="7594" y="0"/>
                </a:cubicBezTo>
                <a:lnTo>
                  <a:pt x="9315" y="0"/>
                </a:lnTo>
                <a:cubicBezTo>
                  <a:pt x="9356" y="0"/>
                  <a:pt x="9387" y="224"/>
                  <a:pt x="9387" y="523"/>
                </a:cubicBezTo>
                <a:lnTo>
                  <a:pt x="9387" y="7159"/>
                </a:lnTo>
                <a:cubicBezTo>
                  <a:pt x="9387" y="7439"/>
                  <a:pt x="9416" y="7682"/>
                  <a:pt x="9455" y="7682"/>
                </a:cubicBezTo>
                <a:lnTo>
                  <a:pt x="10017" y="7682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 userDrawn="1"/>
        </p:nvSpPr>
        <p:spPr bwMode="gray">
          <a:xfrm>
            <a:off x="-7917" y="4480919"/>
            <a:ext cx="9161634" cy="1894152"/>
          </a:xfrm>
          <a:custGeom>
            <a:avLst/>
            <a:gdLst>
              <a:gd name="T0" fmla="*/ 0 w 8479"/>
              <a:gd name="T1" fmla="*/ 0 h 835"/>
              <a:gd name="T2" fmla="*/ 1311 w 8479"/>
              <a:gd name="T3" fmla="*/ 0 h 835"/>
              <a:gd name="T4" fmla="*/ 1339 w 8479"/>
              <a:gd name="T5" fmla="*/ 28 h 835"/>
              <a:gd name="T6" fmla="*/ 1339 w 8479"/>
              <a:gd name="T7" fmla="*/ 629 h 835"/>
              <a:gd name="T8" fmla="*/ 1366 w 8479"/>
              <a:gd name="T9" fmla="*/ 657 h 835"/>
              <a:gd name="T10" fmla="*/ 2615 w 8479"/>
              <a:gd name="T11" fmla="*/ 657 h 835"/>
              <a:gd name="T12" fmla="*/ 2643 w 8479"/>
              <a:gd name="T13" fmla="*/ 629 h 835"/>
              <a:gd name="T14" fmla="*/ 2643 w 8479"/>
              <a:gd name="T15" fmla="*/ 150 h 835"/>
              <a:gd name="T16" fmla="*/ 2671 w 8479"/>
              <a:gd name="T17" fmla="*/ 122 h 835"/>
              <a:gd name="T18" fmla="*/ 3930 w 8479"/>
              <a:gd name="T19" fmla="*/ 122 h 835"/>
              <a:gd name="T20" fmla="*/ 3958 w 8479"/>
              <a:gd name="T21" fmla="*/ 150 h 835"/>
              <a:gd name="T22" fmla="*/ 3958 w 8479"/>
              <a:gd name="T23" fmla="*/ 807 h 835"/>
              <a:gd name="T24" fmla="*/ 3986 w 8479"/>
              <a:gd name="T25" fmla="*/ 835 h 835"/>
              <a:gd name="T26" fmla="*/ 4855 w 8479"/>
              <a:gd name="T27" fmla="*/ 835 h 835"/>
              <a:gd name="T28" fmla="*/ 4883 w 8479"/>
              <a:gd name="T29" fmla="*/ 807 h 835"/>
              <a:gd name="T30" fmla="*/ 4883 w 8479"/>
              <a:gd name="T31" fmla="*/ 28 h 835"/>
              <a:gd name="T32" fmla="*/ 4911 w 8479"/>
              <a:gd name="T33" fmla="*/ 0 h 835"/>
              <a:gd name="T34" fmla="*/ 5536 w 8479"/>
              <a:gd name="T35" fmla="*/ 0 h 835"/>
              <a:gd name="T36" fmla="*/ 5564 w 8479"/>
              <a:gd name="T37" fmla="*/ 28 h 835"/>
              <a:gd name="T38" fmla="*/ 5564 w 8479"/>
              <a:gd name="T39" fmla="*/ 716 h 835"/>
              <a:gd name="T40" fmla="*/ 5592 w 8479"/>
              <a:gd name="T41" fmla="*/ 744 h 835"/>
              <a:gd name="T42" fmla="*/ 6859 w 8479"/>
              <a:gd name="T43" fmla="*/ 744 h 835"/>
              <a:gd name="T44" fmla="*/ 6887 w 8479"/>
              <a:gd name="T45" fmla="*/ 716 h 835"/>
              <a:gd name="T46" fmla="*/ 6887 w 8479"/>
              <a:gd name="T47" fmla="*/ 148 h 835"/>
              <a:gd name="T48" fmla="*/ 6915 w 8479"/>
              <a:gd name="T49" fmla="*/ 120 h 835"/>
              <a:gd name="T50" fmla="*/ 7337 w 8479"/>
              <a:gd name="T51" fmla="*/ 120 h 835"/>
              <a:gd name="T52" fmla="*/ 7364 w 8479"/>
              <a:gd name="T53" fmla="*/ 148 h 835"/>
              <a:gd name="T54" fmla="*/ 7364 w 8479"/>
              <a:gd name="T55" fmla="*/ 269 h 835"/>
              <a:gd name="T56" fmla="*/ 7392 w 8479"/>
              <a:gd name="T57" fmla="*/ 297 h 835"/>
              <a:gd name="T58" fmla="*/ 8479 w 8479"/>
              <a:gd name="T59" fmla="*/ 297 h 835"/>
              <a:gd name="connsiteX0" fmla="*/ 0 w 8454"/>
              <a:gd name="connsiteY0" fmla="*/ 0 h 10000"/>
              <a:gd name="connsiteX1" fmla="*/ 33 w 8454"/>
              <a:gd name="connsiteY1" fmla="*/ 335 h 10000"/>
              <a:gd name="connsiteX2" fmla="*/ 33 w 8454"/>
              <a:gd name="connsiteY2" fmla="*/ 7533 h 10000"/>
              <a:gd name="connsiteX3" fmla="*/ 65 w 8454"/>
              <a:gd name="connsiteY3" fmla="*/ 7868 h 10000"/>
              <a:gd name="connsiteX4" fmla="*/ 1538 w 8454"/>
              <a:gd name="connsiteY4" fmla="*/ 7868 h 10000"/>
              <a:gd name="connsiteX5" fmla="*/ 1571 w 8454"/>
              <a:gd name="connsiteY5" fmla="*/ 7533 h 10000"/>
              <a:gd name="connsiteX6" fmla="*/ 1571 w 8454"/>
              <a:gd name="connsiteY6" fmla="*/ 1796 h 10000"/>
              <a:gd name="connsiteX7" fmla="*/ 1604 w 8454"/>
              <a:gd name="connsiteY7" fmla="*/ 1461 h 10000"/>
              <a:gd name="connsiteX8" fmla="*/ 3089 w 8454"/>
              <a:gd name="connsiteY8" fmla="*/ 1461 h 10000"/>
              <a:gd name="connsiteX9" fmla="*/ 3122 w 8454"/>
              <a:gd name="connsiteY9" fmla="*/ 1796 h 10000"/>
              <a:gd name="connsiteX10" fmla="*/ 3122 w 8454"/>
              <a:gd name="connsiteY10" fmla="*/ 9665 h 10000"/>
              <a:gd name="connsiteX11" fmla="*/ 3155 w 8454"/>
              <a:gd name="connsiteY11" fmla="*/ 10000 h 10000"/>
              <a:gd name="connsiteX12" fmla="*/ 4180 w 8454"/>
              <a:gd name="connsiteY12" fmla="*/ 10000 h 10000"/>
              <a:gd name="connsiteX13" fmla="*/ 4213 w 8454"/>
              <a:gd name="connsiteY13" fmla="*/ 9665 h 10000"/>
              <a:gd name="connsiteX14" fmla="*/ 4213 w 8454"/>
              <a:gd name="connsiteY14" fmla="*/ 335 h 10000"/>
              <a:gd name="connsiteX15" fmla="*/ 4246 w 8454"/>
              <a:gd name="connsiteY15" fmla="*/ 0 h 10000"/>
              <a:gd name="connsiteX16" fmla="*/ 4983 w 8454"/>
              <a:gd name="connsiteY16" fmla="*/ 0 h 10000"/>
              <a:gd name="connsiteX17" fmla="*/ 5016 w 8454"/>
              <a:gd name="connsiteY17" fmla="*/ 335 h 10000"/>
              <a:gd name="connsiteX18" fmla="*/ 5016 w 8454"/>
              <a:gd name="connsiteY18" fmla="*/ 8575 h 10000"/>
              <a:gd name="connsiteX19" fmla="*/ 5049 w 8454"/>
              <a:gd name="connsiteY19" fmla="*/ 8910 h 10000"/>
              <a:gd name="connsiteX20" fmla="*/ 6543 w 8454"/>
              <a:gd name="connsiteY20" fmla="*/ 8910 h 10000"/>
              <a:gd name="connsiteX21" fmla="*/ 6576 w 8454"/>
              <a:gd name="connsiteY21" fmla="*/ 8575 h 10000"/>
              <a:gd name="connsiteX22" fmla="*/ 6576 w 8454"/>
              <a:gd name="connsiteY22" fmla="*/ 1772 h 10000"/>
              <a:gd name="connsiteX23" fmla="*/ 6609 w 8454"/>
              <a:gd name="connsiteY23" fmla="*/ 1437 h 10000"/>
              <a:gd name="connsiteX24" fmla="*/ 7107 w 8454"/>
              <a:gd name="connsiteY24" fmla="*/ 1437 h 10000"/>
              <a:gd name="connsiteX25" fmla="*/ 7139 w 8454"/>
              <a:gd name="connsiteY25" fmla="*/ 1772 h 10000"/>
              <a:gd name="connsiteX26" fmla="*/ 7139 w 8454"/>
              <a:gd name="connsiteY26" fmla="*/ 3222 h 10000"/>
              <a:gd name="connsiteX27" fmla="*/ 7172 w 8454"/>
              <a:gd name="connsiteY27" fmla="*/ 3557 h 10000"/>
              <a:gd name="connsiteX28" fmla="*/ 8454 w 8454"/>
              <a:gd name="connsiteY28" fmla="*/ 3557 h 10000"/>
              <a:gd name="connsiteX0" fmla="*/ 0 w 9961"/>
              <a:gd name="connsiteY0" fmla="*/ 335 h 10000"/>
              <a:gd name="connsiteX1" fmla="*/ 0 w 9961"/>
              <a:gd name="connsiteY1" fmla="*/ 7533 h 10000"/>
              <a:gd name="connsiteX2" fmla="*/ 38 w 9961"/>
              <a:gd name="connsiteY2" fmla="*/ 7868 h 10000"/>
              <a:gd name="connsiteX3" fmla="*/ 1780 w 9961"/>
              <a:gd name="connsiteY3" fmla="*/ 7868 h 10000"/>
              <a:gd name="connsiteX4" fmla="*/ 1819 w 9961"/>
              <a:gd name="connsiteY4" fmla="*/ 7533 h 10000"/>
              <a:gd name="connsiteX5" fmla="*/ 1819 w 9961"/>
              <a:gd name="connsiteY5" fmla="*/ 1796 h 10000"/>
              <a:gd name="connsiteX6" fmla="*/ 1858 w 9961"/>
              <a:gd name="connsiteY6" fmla="*/ 1461 h 10000"/>
              <a:gd name="connsiteX7" fmla="*/ 3615 w 9961"/>
              <a:gd name="connsiteY7" fmla="*/ 1461 h 10000"/>
              <a:gd name="connsiteX8" fmla="*/ 3654 w 9961"/>
              <a:gd name="connsiteY8" fmla="*/ 1796 h 10000"/>
              <a:gd name="connsiteX9" fmla="*/ 3654 w 9961"/>
              <a:gd name="connsiteY9" fmla="*/ 9665 h 10000"/>
              <a:gd name="connsiteX10" fmla="*/ 3693 w 9961"/>
              <a:gd name="connsiteY10" fmla="*/ 10000 h 10000"/>
              <a:gd name="connsiteX11" fmla="*/ 4905 w 9961"/>
              <a:gd name="connsiteY11" fmla="*/ 10000 h 10000"/>
              <a:gd name="connsiteX12" fmla="*/ 4944 w 9961"/>
              <a:gd name="connsiteY12" fmla="*/ 9665 h 10000"/>
              <a:gd name="connsiteX13" fmla="*/ 4944 w 9961"/>
              <a:gd name="connsiteY13" fmla="*/ 335 h 10000"/>
              <a:gd name="connsiteX14" fmla="*/ 4983 w 9961"/>
              <a:gd name="connsiteY14" fmla="*/ 0 h 10000"/>
              <a:gd name="connsiteX15" fmla="*/ 5855 w 9961"/>
              <a:gd name="connsiteY15" fmla="*/ 0 h 10000"/>
              <a:gd name="connsiteX16" fmla="*/ 5894 w 9961"/>
              <a:gd name="connsiteY16" fmla="*/ 335 h 10000"/>
              <a:gd name="connsiteX17" fmla="*/ 5894 w 9961"/>
              <a:gd name="connsiteY17" fmla="*/ 8575 h 10000"/>
              <a:gd name="connsiteX18" fmla="*/ 5933 w 9961"/>
              <a:gd name="connsiteY18" fmla="*/ 8910 h 10000"/>
              <a:gd name="connsiteX19" fmla="*/ 7701 w 9961"/>
              <a:gd name="connsiteY19" fmla="*/ 8910 h 10000"/>
              <a:gd name="connsiteX20" fmla="*/ 7740 w 9961"/>
              <a:gd name="connsiteY20" fmla="*/ 8575 h 10000"/>
              <a:gd name="connsiteX21" fmla="*/ 7740 w 9961"/>
              <a:gd name="connsiteY21" fmla="*/ 1772 h 10000"/>
              <a:gd name="connsiteX22" fmla="*/ 7779 w 9961"/>
              <a:gd name="connsiteY22" fmla="*/ 1437 h 10000"/>
              <a:gd name="connsiteX23" fmla="*/ 8368 w 9961"/>
              <a:gd name="connsiteY23" fmla="*/ 1437 h 10000"/>
              <a:gd name="connsiteX24" fmla="*/ 8406 w 9961"/>
              <a:gd name="connsiteY24" fmla="*/ 1772 h 10000"/>
              <a:gd name="connsiteX25" fmla="*/ 8406 w 9961"/>
              <a:gd name="connsiteY25" fmla="*/ 3222 h 10000"/>
              <a:gd name="connsiteX26" fmla="*/ 8445 w 9961"/>
              <a:gd name="connsiteY26" fmla="*/ 3557 h 10000"/>
              <a:gd name="connsiteX27" fmla="*/ 9961 w 9961"/>
              <a:gd name="connsiteY27" fmla="*/ 3557 h 10000"/>
              <a:gd name="connsiteX0" fmla="*/ 0 w 10000"/>
              <a:gd name="connsiteY0" fmla="*/ 7533 h 10000"/>
              <a:gd name="connsiteX1" fmla="*/ 38 w 10000"/>
              <a:gd name="connsiteY1" fmla="*/ 7868 h 10000"/>
              <a:gd name="connsiteX2" fmla="*/ 1787 w 10000"/>
              <a:gd name="connsiteY2" fmla="*/ 7868 h 10000"/>
              <a:gd name="connsiteX3" fmla="*/ 1826 w 10000"/>
              <a:gd name="connsiteY3" fmla="*/ 7533 h 10000"/>
              <a:gd name="connsiteX4" fmla="*/ 1826 w 10000"/>
              <a:gd name="connsiteY4" fmla="*/ 1796 h 10000"/>
              <a:gd name="connsiteX5" fmla="*/ 1865 w 10000"/>
              <a:gd name="connsiteY5" fmla="*/ 1461 h 10000"/>
              <a:gd name="connsiteX6" fmla="*/ 3629 w 10000"/>
              <a:gd name="connsiteY6" fmla="*/ 1461 h 10000"/>
              <a:gd name="connsiteX7" fmla="*/ 3668 w 10000"/>
              <a:gd name="connsiteY7" fmla="*/ 1796 h 10000"/>
              <a:gd name="connsiteX8" fmla="*/ 3668 w 10000"/>
              <a:gd name="connsiteY8" fmla="*/ 9665 h 10000"/>
              <a:gd name="connsiteX9" fmla="*/ 3707 w 10000"/>
              <a:gd name="connsiteY9" fmla="*/ 10000 h 10000"/>
              <a:gd name="connsiteX10" fmla="*/ 4924 w 10000"/>
              <a:gd name="connsiteY10" fmla="*/ 10000 h 10000"/>
              <a:gd name="connsiteX11" fmla="*/ 4963 w 10000"/>
              <a:gd name="connsiteY11" fmla="*/ 9665 h 10000"/>
              <a:gd name="connsiteX12" fmla="*/ 4963 w 10000"/>
              <a:gd name="connsiteY12" fmla="*/ 335 h 10000"/>
              <a:gd name="connsiteX13" fmla="*/ 5003 w 10000"/>
              <a:gd name="connsiteY13" fmla="*/ 0 h 10000"/>
              <a:gd name="connsiteX14" fmla="*/ 5878 w 10000"/>
              <a:gd name="connsiteY14" fmla="*/ 0 h 10000"/>
              <a:gd name="connsiteX15" fmla="*/ 5917 w 10000"/>
              <a:gd name="connsiteY15" fmla="*/ 335 h 10000"/>
              <a:gd name="connsiteX16" fmla="*/ 5917 w 10000"/>
              <a:gd name="connsiteY16" fmla="*/ 8575 h 10000"/>
              <a:gd name="connsiteX17" fmla="*/ 5956 w 10000"/>
              <a:gd name="connsiteY17" fmla="*/ 8910 h 10000"/>
              <a:gd name="connsiteX18" fmla="*/ 7731 w 10000"/>
              <a:gd name="connsiteY18" fmla="*/ 8910 h 10000"/>
              <a:gd name="connsiteX19" fmla="*/ 7770 w 10000"/>
              <a:gd name="connsiteY19" fmla="*/ 8575 h 10000"/>
              <a:gd name="connsiteX20" fmla="*/ 7770 w 10000"/>
              <a:gd name="connsiteY20" fmla="*/ 1772 h 10000"/>
              <a:gd name="connsiteX21" fmla="*/ 7809 w 10000"/>
              <a:gd name="connsiteY21" fmla="*/ 1437 h 10000"/>
              <a:gd name="connsiteX22" fmla="*/ 8401 w 10000"/>
              <a:gd name="connsiteY22" fmla="*/ 1437 h 10000"/>
              <a:gd name="connsiteX23" fmla="*/ 8439 w 10000"/>
              <a:gd name="connsiteY23" fmla="*/ 1772 h 10000"/>
              <a:gd name="connsiteX24" fmla="*/ 8439 w 10000"/>
              <a:gd name="connsiteY24" fmla="*/ 3222 h 10000"/>
              <a:gd name="connsiteX25" fmla="*/ 8478 w 10000"/>
              <a:gd name="connsiteY25" fmla="*/ 3557 h 10000"/>
              <a:gd name="connsiteX26" fmla="*/ 10000 w 10000"/>
              <a:gd name="connsiteY26" fmla="*/ 3557 h 10000"/>
              <a:gd name="connsiteX0" fmla="*/ 0 w 9962"/>
              <a:gd name="connsiteY0" fmla="*/ 7868 h 10000"/>
              <a:gd name="connsiteX1" fmla="*/ 1749 w 9962"/>
              <a:gd name="connsiteY1" fmla="*/ 7868 h 10000"/>
              <a:gd name="connsiteX2" fmla="*/ 1788 w 9962"/>
              <a:gd name="connsiteY2" fmla="*/ 7533 h 10000"/>
              <a:gd name="connsiteX3" fmla="*/ 1788 w 9962"/>
              <a:gd name="connsiteY3" fmla="*/ 1796 h 10000"/>
              <a:gd name="connsiteX4" fmla="*/ 1827 w 9962"/>
              <a:gd name="connsiteY4" fmla="*/ 1461 h 10000"/>
              <a:gd name="connsiteX5" fmla="*/ 3591 w 9962"/>
              <a:gd name="connsiteY5" fmla="*/ 1461 h 10000"/>
              <a:gd name="connsiteX6" fmla="*/ 3630 w 9962"/>
              <a:gd name="connsiteY6" fmla="*/ 1796 h 10000"/>
              <a:gd name="connsiteX7" fmla="*/ 3630 w 9962"/>
              <a:gd name="connsiteY7" fmla="*/ 9665 h 10000"/>
              <a:gd name="connsiteX8" fmla="*/ 3669 w 9962"/>
              <a:gd name="connsiteY8" fmla="*/ 10000 h 10000"/>
              <a:gd name="connsiteX9" fmla="*/ 4886 w 9962"/>
              <a:gd name="connsiteY9" fmla="*/ 10000 h 10000"/>
              <a:gd name="connsiteX10" fmla="*/ 4925 w 9962"/>
              <a:gd name="connsiteY10" fmla="*/ 9665 h 10000"/>
              <a:gd name="connsiteX11" fmla="*/ 4925 w 9962"/>
              <a:gd name="connsiteY11" fmla="*/ 335 h 10000"/>
              <a:gd name="connsiteX12" fmla="*/ 4965 w 9962"/>
              <a:gd name="connsiteY12" fmla="*/ 0 h 10000"/>
              <a:gd name="connsiteX13" fmla="*/ 5840 w 9962"/>
              <a:gd name="connsiteY13" fmla="*/ 0 h 10000"/>
              <a:gd name="connsiteX14" fmla="*/ 5879 w 9962"/>
              <a:gd name="connsiteY14" fmla="*/ 335 h 10000"/>
              <a:gd name="connsiteX15" fmla="*/ 5879 w 9962"/>
              <a:gd name="connsiteY15" fmla="*/ 8575 h 10000"/>
              <a:gd name="connsiteX16" fmla="*/ 5918 w 9962"/>
              <a:gd name="connsiteY16" fmla="*/ 8910 h 10000"/>
              <a:gd name="connsiteX17" fmla="*/ 7693 w 9962"/>
              <a:gd name="connsiteY17" fmla="*/ 8910 h 10000"/>
              <a:gd name="connsiteX18" fmla="*/ 7732 w 9962"/>
              <a:gd name="connsiteY18" fmla="*/ 8575 h 10000"/>
              <a:gd name="connsiteX19" fmla="*/ 7732 w 9962"/>
              <a:gd name="connsiteY19" fmla="*/ 1772 h 10000"/>
              <a:gd name="connsiteX20" fmla="*/ 7771 w 9962"/>
              <a:gd name="connsiteY20" fmla="*/ 1437 h 10000"/>
              <a:gd name="connsiteX21" fmla="*/ 8363 w 9962"/>
              <a:gd name="connsiteY21" fmla="*/ 1437 h 10000"/>
              <a:gd name="connsiteX22" fmla="*/ 8401 w 9962"/>
              <a:gd name="connsiteY22" fmla="*/ 1772 h 10000"/>
              <a:gd name="connsiteX23" fmla="*/ 8401 w 9962"/>
              <a:gd name="connsiteY23" fmla="*/ 3222 h 10000"/>
              <a:gd name="connsiteX24" fmla="*/ 8440 w 9962"/>
              <a:gd name="connsiteY24" fmla="*/ 3557 h 10000"/>
              <a:gd name="connsiteX25" fmla="*/ 9962 w 9962"/>
              <a:gd name="connsiteY25" fmla="*/ 3557 h 10000"/>
              <a:gd name="connsiteX0" fmla="*/ 0 w 8472"/>
              <a:gd name="connsiteY0" fmla="*/ 7868 h 10000"/>
              <a:gd name="connsiteX1" fmla="*/ 1756 w 8472"/>
              <a:gd name="connsiteY1" fmla="*/ 7868 h 10000"/>
              <a:gd name="connsiteX2" fmla="*/ 1795 w 8472"/>
              <a:gd name="connsiteY2" fmla="*/ 7533 h 10000"/>
              <a:gd name="connsiteX3" fmla="*/ 1795 w 8472"/>
              <a:gd name="connsiteY3" fmla="*/ 1796 h 10000"/>
              <a:gd name="connsiteX4" fmla="*/ 1834 w 8472"/>
              <a:gd name="connsiteY4" fmla="*/ 1461 h 10000"/>
              <a:gd name="connsiteX5" fmla="*/ 3605 w 8472"/>
              <a:gd name="connsiteY5" fmla="*/ 1461 h 10000"/>
              <a:gd name="connsiteX6" fmla="*/ 3644 w 8472"/>
              <a:gd name="connsiteY6" fmla="*/ 1796 h 10000"/>
              <a:gd name="connsiteX7" fmla="*/ 3644 w 8472"/>
              <a:gd name="connsiteY7" fmla="*/ 9665 h 10000"/>
              <a:gd name="connsiteX8" fmla="*/ 3683 w 8472"/>
              <a:gd name="connsiteY8" fmla="*/ 10000 h 10000"/>
              <a:gd name="connsiteX9" fmla="*/ 4905 w 8472"/>
              <a:gd name="connsiteY9" fmla="*/ 10000 h 10000"/>
              <a:gd name="connsiteX10" fmla="*/ 4944 w 8472"/>
              <a:gd name="connsiteY10" fmla="*/ 9665 h 10000"/>
              <a:gd name="connsiteX11" fmla="*/ 4944 w 8472"/>
              <a:gd name="connsiteY11" fmla="*/ 335 h 10000"/>
              <a:gd name="connsiteX12" fmla="*/ 4984 w 8472"/>
              <a:gd name="connsiteY12" fmla="*/ 0 h 10000"/>
              <a:gd name="connsiteX13" fmla="*/ 5862 w 8472"/>
              <a:gd name="connsiteY13" fmla="*/ 0 h 10000"/>
              <a:gd name="connsiteX14" fmla="*/ 5901 w 8472"/>
              <a:gd name="connsiteY14" fmla="*/ 335 h 10000"/>
              <a:gd name="connsiteX15" fmla="*/ 5901 w 8472"/>
              <a:gd name="connsiteY15" fmla="*/ 8575 h 10000"/>
              <a:gd name="connsiteX16" fmla="*/ 5941 w 8472"/>
              <a:gd name="connsiteY16" fmla="*/ 8910 h 10000"/>
              <a:gd name="connsiteX17" fmla="*/ 7722 w 8472"/>
              <a:gd name="connsiteY17" fmla="*/ 8910 h 10000"/>
              <a:gd name="connsiteX18" fmla="*/ 7761 w 8472"/>
              <a:gd name="connsiteY18" fmla="*/ 8575 h 10000"/>
              <a:gd name="connsiteX19" fmla="*/ 7761 w 8472"/>
              <a:gd name="connsiteY19" fmla="*/ 1772 h 10000"/>
              <a:gd name="connsiteX20" fmla="*/ 7801 w 8472"/>
              <a:gd name="connsiteY20" fmla="*/ 1437 h 10000"/>
              <a:gd name="connsiteX21" fmla="*/ 8395 w 8472"/>
              <a:gd name="connsiteY21" fmla="*/ 1437 h 10000"/>
              <a:gd name="connsiteX22" fmla="*/ 8433 w 8472"/>
              <a:gd name="connsiteY22" fmla="*/ 1772 h 10000"/>
              <a:gd name="connsiteX23" fmla="*/ 8433 w 8472"/>
              <a:gd name="connsiteY23" fmla="*/ 3222 h 10000"/>
              <a:gd name="connsiteX24" fmla="*/ 8472 w 8472"/>
              <a:gd name="connsiteY24" fmla="*/ 3557 h 10000"/>
              <a:gd name="connsiteX0" fmla="*/ 0 w 9954"/>
              <a:gd name="connsiteY0" fmla="*/ 7868 h 10000"/>
              <a:gd name="connsiteX1" fmla="*/ 2073 w 9954"/>
              <a:gd name="connsiteY1" fmla="*/ 7868 h 10000"/>
              <a:gd name="connsiteX2" fmla="*/ 2119 w 9954"/>
              <a:gd name="connsiteY2" fmla="*/ 7533 h 10000"/>
              <a:gd name="connsiteX3" fmla="*/ 2119 w 9954"/>
              <a:gd name="connsiteY3" fmla="*/ 1796 h 10000"/>
              <a:gd name="connsiteX4" fmla="*/ 2165 w 9954"/>
              <a:gd name="connsiteY4" fmla="*/ 1461 h 10000"/>
              <a:gd name="connsiteX5" fmla="*/ 4255 w 9954"/>
              <a:gd name="connsiteY5" fmla="*/ 1461 h 10000"/>
              <a:gd name="connsiteX6" fmla="*/ 4301 w 9954"/>
              <a:gd name="connsiteY6" fmla="*/ 1796 h 10000"/>
              <a:gd name="connsiteX7" fmla="*/ 4301 w 9954"/>
              <a:gd name="connsiteY7" fmla="*/ 9665 h 10000"/>
              <a:gd name="connsiteX8" fmla="*/ 4347 w 9954"/>
              <a:gd name="connsiteY8" fmla="*/ 10000 h 10000"/>
              <a:gd name="connsiteX9" fmla="*/ 5790 w 9954"/>
              <a:gd name="connsiteY9" fmla="*/ 10000 h 10000"/>
              <a:gd name="connsiteX10" fmla="*/ 5836 w 9954"/>
              <a:gd name="connsiteY10" fmla="*/ 9665 h 10000"/>
              <a:gd name="connsiteX11" fmla="*/ 5836 w 9954"/>
              <a:gd name="connsiteY11" fmla="*/ 335 h 10000"/>
              <a:gd name="connsiteX12" fmla="*/ 5883 w 9954"/>
              <a:gd name="connsiteY12" fmla="*/ 0 h 10000"/>
              <a:gd name="connsiteX13" fmla="*/ 6919 w 9954"/>
              <a:gd name="connsiteY13" fmla="*/ 0 h 10000"/>
              <a:gd name="connsiteX14" fmla="*/ 6965 w 9954"/>
              <a:gd name="connsiteY14" fmla="*/ 335 h 10000"/>
              <a:gd name="connsiteX15" fmla="*/ 6965 w 9954"/>
              <a:gd name="connsiteY15" fmla="*/ 8575 h 10000"/>
              <a:gd name="connsiteX16" fmla="*/ 7013 w 9954"/>
              <a:gd name="connsiteY16" fmla="*/ 8910 h 10000"/>
              <a:gd name="connsiteX17" fmla="*/ 9115 w 9954"/>
              <a:gd name="connsiteY17" fmla="*/ 8910 h 10000"/>
              <a:gd name="connsiteX18" fmla="*/ 9161 w 9954"/>
              <a:gd name="connsiteY18" fmla="*/ 8575 h 10000"/>
              <a:gd name="connsiteX19" fmla="*/ 9161 w 9954"/>
              <a:gd name="connsiteY19" fmla="*/ 1772 h 10000"/>
              <a:gd name="connsiteX20" fmla="*/ 9208 w 9954"/>
              <a:gd name="connsiteY20" fmla="*/ 1437 h 10000"/>
              <a:gd name="connsiteX21" fmla="*/ 9909 w 9954"/>
              <a:gd name="connsiteY21" fmla="*/ 1437 h 10000"/>
              <a:gd name="connsiteX22" fmla="*/ 9954 w 9954"/>
              <a:gd name="connsiteY22" fmla="*/ 1772 h 10000"/>
              <a:gd name="connsiteX23" fmla="*/ 9954 w 9954"/>
              <a:gd name="connsiteY23" fmla="*/ 3222 h 10000"/>
              <a:gd name="connsiteX0" fmla="*/ 0 w 10000"/>
              <a:gd name="connsiteY0" fmla="*/ 7868 h 10000"/>
              <a:gd name="connsiteX1" fmla="*/ 2083 w 10000"/>
              <a:gd name="connsiteY1" fmla="*/ 7868 h 10000"/>
              <a:gd name="connsiteX2" fmla="*/ 2129 w 10000"/>
              <a:gd name="connsiteY2" fmla="*/ 7533 h 10000"/>
              <a:gd name="connsiteX3" fmla="*/ 2129 w 10000"/>
              <a:gd name="connsiteY3" fmla="*/ 1796 h 10000"/>
              <a:gd name="connsiteX4" fmla="*/ 2175 w 10000"/>
              <a:gd name="connsiteY4" fmla="*/ 1461 h 10000"/>
              <a:gd name="connsiteX5" fmla="*/ 4275 w 10000"/>
              <a:gd name="connsiteY5" fmla="*/ 1461 h 10000"/>
              <a:gd name="connsiteX6" fmla="*/ 4321 w 10000"/>
              <a:gd name="connsiteY6" fmla="*/ 1796 h 10000"/>
              <a:gd name="connsiteX7" fmla="*/ 4321 w 10000"/>
              <a:gd name="connsiteY7" fmla="*/ 9665 h 10000"/>
              <a:gd name="connsiteX8" fmla="*/ 4367 w 10000"/>
              <a:gd name="connsiteY8" fmla="*/ 10000 h 10000"/>
              <a:gd name="connsiteX9" fmla="*/ 5817 w 10000"/>
              <a:gd name="connsiteY9" fmla="*/ 10000 h 10000"/>
              <a:gd name="connsiteX10" fmla="*/ 5863 w 10000"/>
              <a:gd name="connsiteY10" fmla="*/ 9665 h 10000"/>
              <a:gd name="connsiteX11" fmla="*/ 5863 w 10000"/>
              <a:gd name="connsiteY11" fmla="*/ 335 h 10000"/>
              <a:gd name="connsiteX12" fmla="*/ 5910 w 10000"/>
              <a:gd name="connsiteY12" fmla="*/ 0 h 10000"/>
              <a:gd name="connsiteX13" fmla="*/ 6951 w 10000"/>
              <a:gd name="connsiteY13" fmla="*/ 0 h 10000"/>
              <a:gd name="connsiteX14" fmla="*/ 6997 w 10000"/>
              <a:gd name="connsiteY14" fmla="*/ 335 h 10000"/>
              <a:gd name="connsiteX15" fmla="*/ 6997 w 10000"/>
              <a:gd name="connsiteY15" fmla="*/ 8575 h 10000"/>
              <a:gd name="connsiteX16" fmla="*/ 7045 w 10000"/>
              <a:gd name="connsiteY16" fmla="*/ 8910 h 10000"/>
              <a:gd name="connsiteX17" fmla="*/ 9157 w 10000"/>
              <a:gd name="connsiteY17" fmla="*/ 8910 h 10000"/>
              <a:gd name="connsiteX18" fmla="*/ 9203 w 10000"/>
              <a:gd name="connsiteY18" fmla="*/ 8575 h 10000"/>
              <a:gd name="connsiteX19" fmla="*/ 9203 w 10000"/>
              <a:gd name="connsiteY19" fmla="*/ 1772 h 10000"/>
              <a:gd name="connsiteX20" fmla="*/ 9251 w 10000"/>
              <a:gd name="connsiteY20" fmla="*/ 1437 h 10000"/>
              <a:gd name="connsiteX21" fmla="*/ 9955 w 10000"/>
              <a:gd name="connsiteY21" fmla="*/ 1437 h 10000"/>
              <a:gd name="connsiteX22" fmla="*/ 10000 w 10000"/>
              <a:gd name="connsiteY22" fmla="*/ 1772 h 10000"/>
              <a:gd name="connsiteX0" fmla="*/ 0 w 9955"/>
              <a:gd name="connsiteY0" fmla="*/ 7868 h 10000"/>
              <a:gd name="connsiteX1" fmla="*/ 2083 w 9955"/>
              <a:gd name="connsiteY1" fmla="*/ 7868 h 10000"/>
              <a:gd name="connsiteX2" fmla="*/ 2129 w 9955"/>
              <a:gd name="connsiteY2" fmla="*/ 7533 h 10000"/>
              <a:gd name="connsiteX3" fmla="*/ 2129 w 9955"/>
              <a:gd name="connsiteY3" fmla="*/ 1796 h 10000"/>
              <a:gd name="connsiteX4" fmla="*/ 2175 w 9955"/>
              <a:gd name="connsiteY4" fmla="*/ 1461 h 10000"/>
              <a:gd name="connsiteX5" fmla="*/ 4275 w 9955"/>
              <a:gd name="connsiteY5" fmla="*/ 1461 h 10000"/>
              <a:gd name="connsiteX6" fmla="*/ 4321 w 9955"/>
              <a:gd name="connsiteY6" fmla="*/ 1796 h 10000"/>
              <a:gd name="connsiteX7" fmla="*/ 4321 w 9955"/>
              <a:gd name="connsiteY7" fmla="*/ 9665 h 10000"/>
              <a:gd name="connsiteX8" fmla="*/ 4367 w 9955"/>
              <a:gd name="connsiteY8" fmla="*/ 10000 h 10000"/>
              <a:gd name="connsiteX9" fmla="*/ 5817 w 9955"/>
              <a:gd name="connsiteY9" fmla="*/ 10000 h 10000"/>
              <a:gd name="connsiteX10" fmla="*/ 5863 w 9955"/>
              <a:gd name="connsiteY10" fmla="*/ 9665 h 10000"/>
              <a:gd name="connsiteX11" fmla="*/ 5863 w 9955"/>
              <a:gd name="connsiteY11" fmla="*/ 335 h 10000"/>
              <a:gd name="connsiteX12" fmla="*/ 5910 w 9955"/>
              <a:gd name="connsiteY12" fmla="*/ 0 h 10000"/>
              <a:gd name="connsiteX13" fmla="*/ 6951 w 9955"/>
              <a:gd name="connsiteY13" fmla="*/ 0 h 10000"/>
              <a:gd name="connsiteX14" fmla="*/ 6997 w 9955"/>
              <a:gd name="connsiteY14" fmla="*/ 335 h 10000"/>
              <a:gd name="connsiteX15" fmla="*/ 6997 w 9955"/>
              <a:gd name="connsiteY15" fmla="*/ 8575 h 10000"/>
              <a:gd name="connsiteX16" fmla="*/ 7045 w 9955"/>
              <a:gd name="connsiteY16" fmla="*/ 8910 h 10000"/>
              <a:gd name="connsiteX17" fmla="*/ 9157 w 9955"/>
              <a:gd name="connsiteY17" fmla="*/ 8910 h 10000"/>
              <a:gd name="connsiteX18" fmla="*/ 9203 w 9955"/>
              <a:gd name="connsiteY18" fmla="*/ 8575 h 10000"/>
              <a:gd name="connsiteX19" fmla="*/ 9203 w 9955"/>
              <a:gd name="connsiteY19" fmla="*/ 1772 h 10000"/>
              <a:gd name="connsiteX20" fmla="*/ 9251 w 9955"/>
              <a:gd name="connsiteY20" fmla="*/ 1437 h 10000"/>
              <a:gd name="connsiteX21" fmla="*/ 9955 w 9955"/>
              <a:gd name="connsiteY21" fmla="*/ 1437 h 10000"/>
              <a:gd name="connsiteX0" fmla="*/ 0 w 9293"/>
              <a:gd name="connsiteY0" fmla="*/ 7868 h 10000"/>
              <a:gd name="connsiteX1" fmla="*/ 2092 w 9293"/>
              <a:gd name="connsiteY1" fmla="*/ 7868 h 10000"/>
              <a:gd name="connsiteX2" fmla="*/ 2139 w 9293"/>
              <a:gd name="connsiteY2" fmla="*/ 7533 h 10000"/>
              <a:gd name="connsiteX3" fmla="*/ 2139 w 9293"/>
              <a:gd name="connsiteY3" fmla="*/ 1796 h 10000"/>
              <a:gd name="connsiteX4" fmla="*/ 2185 w 9293"/>
              <a:gd name="connsiteY4" fmla="*/ 1461 h 10000"/>
              <a:gd name="connsiteX5" fmla="*/ 4294 w 9293"/>
              <a:gd name="connsiteY5" fmla="*/ 1461 h 10000"/>
              <a:gd name="connsiteX6" fmla="*/ 4341 w 9293"/>
              <a:gd name="connsiteY6" fmla="*/ 1796 h 10000"/>
              <a:gd name="connsiteX7" fmla="*/ 4341 w 9293"/>
              <a:gd name="connsiteY7" fmla="*/ 9665 h 10000"/>
              <a:gd name="connsiteX8" fmla="*/ 4387 w 9293"/>
              <a:gd name="connsiteY8" fmla="*/ 10000 h 10000"/>
              <a:gd name="connsiteX9" fmla="*/ 5843 w 9293"/>
              <a:gd name="connsiteY9" fmla="*/ 10000 h 10000"/>
              <a:gd name="connsiteX10" fmla="*/ 5890 w 9293"/>
              <a:gd name="connsiteY10" fmla="*/ 9665 h 10000"/>
              <a:gd name="connsiteX11" fmla="*/ 5890 w 9293"/>
              <a:gd name="connsiteY11" fmla="*/ 335 h 10000"/>
              <a:gd name="connsiteX12" fmla="*/ 5937 w 9293"/>
              <a:gd name="connsiteY12" fmla="*/ 0 h 10000"/>
              <a:gd name="connsiteX13" fmla="*/ 6982 w 9293"/>
              <a:gd name="connsiteY13" fmla="*/ 0 h 10000"/>
              <a:gd name="connsiteX14" fmla="*/ 7029 w 9293"/>
              <a:gd name="connsiteY14" fmla="*/ 335 h 10000"/>
              <a:gd name="connsiteX15" fmla="*/ 7029 w 9293"/>
              <a:gd name="connsiteY15" fmla="*/ 8575 h 10000"/>
              <a:gd name="connsiteX16" fmla="*/ 7077 w 9293"/>
              <a:gd name="connsiteY16" fmla="*/ 8910 h 10000"/>
              <a:gd name="connsiteX17" fmla="*/ 9198 w 9293"/>
              <a:gd name="connsiteY17" fmla="*/ 8910 h 10000"/>
              <a:gd name="connsiteX18" fmla="*/ 9245 w 9293"/>
              <a:gd name="connsiteY18" fmla="*/ 8575 h 10000"/>
              <a:gd name="connsiteX19" fmla="*/ 9245 w 9293"/>
              <a:gd name="connsiteY19" fmla="*/ 1772 h 10000"/>
              <a:gd name="connsiteX20" fmla="*/ 9293 w 9293"/>
              <a:gd name="connsiteY20" fmla="*/ 1437 h 10000"/>
              <a:gd name="connsiteX0" fmla="*/ 0 w 9948"/>
              <a:gd name="connsiteY0" fmla="*/ 7868 h 10000"/>
              <a:gd name="connsiteX1" fmla="*/ 2251 w 9948"/>
              <a:gd name="connsiteY1" fmla="*/ 7868 h 10000"/>
              <a:gd name="connsiteX2" fmla="*/ 2302 w 9948"/>
              <a:gd name="connsiteY2" fmla="*/ 7533 h 10000"/>
              <a:gd name="connsiteX3" fmla="*/ 2302 w 9948"/>
              <a:gd name="connsiteY3" fmla="*/ 1796 h 10000"/>
              <a:gd name="connsiteX4" fmla="*/ 2351 w 9948"/>
              <a:gd name="connsiteY4" fmla="*/ 1461 h 10000"/>
              <a:gd name="connsiteX5" fmla="*/ 4621 w 9948"/>
              <a:gd name="connsiteY5" fmla="*/ 1461 h 10000"/>
              <a:gd name="connsiteX6" fmla="*/ 4671 w 9948"/>
              <a:gd name="connsiteY6" fmla="*/ 1796 h 10000"/>
              <a:gd name="connsiteX7" fmla="*/ 4671 w 9948"/>
              <a:gd name="connsiteY7" fmla="*/ 9665 h 10000"/>
              <a:gd name="connsiteX8" fmla="*/ 4721 w 9948"/>
              <a:gd name="connsiteY8" fmla="*/ 10000 h 10000"/>
              <a:gd name="connsiteX9" fmla="*/ 6288 w 9948"/>
              <a:gd name="connsiteY9" fmla="*/ 10000 h 10000"/>
              <a:gd name="connsiteX10" fmla="*/ 6338 w 9948"/>
              <a:gd name="connsiteY10" fmla="*/ 9665 h 10000"/>
              <a:gd name="connsiteX11" fmla="*/ 6338 w 9948"/>
              <a:gd name="connsiteY11" fmla="*/ 335 h 10000"/>
              <a:gd name="connsiteX12" fmla="*/ 6389 w 9948"/>
              <a:gd name="connsiteY12" fmla="*/ 0 h 10000"/>
              <a:gd name="connsiteX13" fmla="*/ 7513 w 9948"/>
              <a:gd name="connsiteY13" fmla="*/ 0 h 10000"/>
              <a:gd name="connsiteX14" fmla="*/ 7564 w 9948"/>
              <a:gd name="connsiteY14" fmla="*/ 335 h 10000"/>
              <a:gd name="connsiteX15" fmla="*/ 7564 w 9948"/>
              <a:gd name="connsiteY15" fmla="*/ 8575 h 10000"/>
              <a:gd name="connsiteX16" fmla="*/ 7615 w 9948"/>
              <a:gd name="connsiteY16" fmla="*/ 8910 h 10000"/>
              <a:gd name="connsiteX17" fmla="*/ 9898 w 9948"/>
              <a:gd name="connsiteY17" fmla="*/ 8910 h 10000"/>
              <a:gd name="connsiteX18" fmla="*/ 9948 w 9948"/>
              <a:gd name="connsiteY18" fmla="*/ 8575 h 10000"/>
              <a:gd name="connsiteX19" fmla="*/ 9948 w 9948"/>
              <a:gd name="connsiteY19" fmla="*/ 1772 h 10000"/>
              <a:gd name="connsiteX0" fmla="*/ 0 w 10000"/>
              <a:gd name="connsiteY0" fmla="*/ 7868 h 10000"/>
              <a:gd name="connsiteX1" fmla="*/ 2263 w 10000"/>
              <a:gd name="connsiteY1" fmla="*/ 7868 h 10000"/>
              <a:gd name="connsiteX2" fmla="*/ 2314 w 10000"/>
              <a:gd name="connsiteY2" fmla="*/ 7533 h 10000"/>
              <a:gd name="connsiteX3" fmla="*/ 2314 w 10000"/>
              <a:gd name="connsiteY3" fmla="*/ 1796 h 10000"/>
              <a:gd name="connsiteX4" fmla="*/ 2363 w 10000"/>
              <a:gd name="connsiteY4" fmla="*/ 1461 h 10000"/>
              <a:gd name="connsiteX5" fmla="*/ 4645 w 10000"/>
              <a:gd name="connsiteY5" fmla="*/ 1461 h 10000"/>
              <a:gd name="connsiteX6" fmla="*/ 4695 w 10000"/>
              <a:gd name="connsiteY6" fmla="*/ 1796 h 10000"/>
              <a:gd name="connsiteX7" fmla="*/ 4695 w 10000"/>
              <a:gd name="connsiteY7" fmla="*/ 9665 h 10000"/>
              <a:gd name="connsiteX8" fmla="*/ 4746 w 10000"/>
              <a:gd name="connsiteY8" fmla="*/ 10000 h 10000"/>
              <a:gd name="connsiteX9" fmla="*/ 6321 w 10000"/>
              <a:gd name="connsiteY9" fmla="*/ 10000 h 10000"/>
              <a:gd name="connsiteX10" fmla="*/ 6371 w 10000"/>
              <a:gd name="connsiteY10" fmla="*/ 9665 h 10000"/>
              <a:gd name="connsiteX11" fmla="*/ 6371 w 10000"/>
              <a:gd name="connsiteY11" fmla="*/ 335 h 10000"/>
              <a:gd name="connsiteX12" fmla="*/ 6422 w 10000"/>
              <a:gd name="connsiteY12" fmla="*/ 0 h 10000"/>
              <a:gd name="connsiteX13" fmla="*/ 7552 w 10000"/>
              <a:gd name="connsiteY13" fmla="*/ 0 h 10000"/>
              <a:gd name="connsiteX14" fmla="*/ 7604 w 10000"/>
              <a:gd name="connsiteY14" fmla="*/ 335 h 10000"/>
              <a:gd name="connsiteX15" fmla="*/ 7604 w 10000"/>
              <a:gd name="connsiteY15" fmla="*/ 8575 h 10000"/>
              <a:gd name="connsiteX16" fmla="*/ 7655 w 10000"/>
              <a:gd name="connsiteY16" fmla="*/ 8910 h 10000"/>
              <a:gd name="connsiteX17" fmla="*/ 9950 w 10000"/>
              <a:gd name="connsiteY17" fmla="*/ 8910 h 10000"/>
              <a:gd name="connsiteX18" fmla="*/ 10000 w 10000"/>
              <a:gd name="connsiteY18" fmla="*/ 8575 h 10000"/>
              <a:gd name="connsiteX0" fmla="*/ 0 w 8266"/>
              <a:gd name="connsiteY0" fmla="*/ 7916 h 10000"/>
              <a:gd name="connsiteX1" fmla="*/ 529 w 8266"/>
              <a:gd name="connsiteY1" fmla="*/ 7868 h 10000"/>
              <a:gd name="connsiteX2" fmla="*/ 580 w 8266"/>
              <a:gd name="connsiteY2" fmla="*/ 7533 h 10000"/>
              <a:gd name="connsiteX3" fmla="*/ 580 w 8266"/>
              <a:gd name="connsiteY3" fmla="*/ 1796 h 10000"/>
              <a:gd name="connsiteX4" fmla="*/ 629 w 8266"/>
              <a:gd name="connsiteY4" fmla="*/ 1461 h 10000"/>
              <a:gd name="connsiteX5" fmla="*/ 2911 w 8266"/>
              <a:gd name="connsiteY5" fmla="*/ 1461 h 10000"/>
              <a:gd name="connsiteX6" fmla="*/ 2961 w 8266"/>
              <a:gd name="connsiteY6" fmla="*/ 1796 h 10000"/>
              <a:gd name="connsiteX7" fmla="*/ 2961 w 8266"/>
              <a:gd name="connsiteY7" fmla="*/ 9665 h 10000"/>
              <a:gd name="connsiteX8" fmla="*/ 3012 w 8266"/>
              <a:gd name="connsiteY8" fmla="*/ 10000 h 10000"/>
              <a:gd name="connsiteX9" fmla="*/ 4587 w 8266"/>
              <a:gd name="connsiteY9" fmla="*/ 10000 h 10000"/>
              <a:gd name="connsiteX10" fmla="*/ 4637 w 8266"/>
              <a:gd name="connsiteY10" fmla="*/ 9665 h 10000"/>
              <a:gd name="connsiteX11" fmla="*/ 4637 w 8266"/>
              <a:gd name="connsiteY11" fmla="*/ 335 h 10000"/>
              <a:gd name="connsiteX12" fmla="*/ 4688 w 8266"/>
              <a:gd name="connsiteY12" fmla="*/ 0 h 10000"/>
              <a:gd name="connsiteX13" fmla="*/ 5818 w 8266"/>
              <a:gd name="connsiteY13" fmla="*/ 0 h 10000"/>
              <a:gd name="connsiteX14" fmla="*/ 5870 w 8266"/>
              <a:gd name="connsiteY14" fmla="*/ 335 h 10000"/>
              <a:gd name="connsiteX15" fmla="*/ 5870 w 8266"/>
              <a:gd name="connsiteY15" fmla="*/ 8575 h 10000"/>
              <a:gd name="connsiteX16" fmla="*/ 5921 w 8266"/>
              <a:gd name="connsiteY16" fmla="*/ 8910 h 10000"/>
              <a:gd name="connsiteX17" fmla="*/ 8216 w 8266"/>
              <a:gd name="connsiteY17" fmla="*/ 8910 h 10000"/>
              <a:gd name="connsiteX18" fmla="*/ 8266 w 8266"/>
              <a:gd name="connsiteY18" fmla="*/ 8575 h 10000"/>
              <a:gd name="connsiteX0" fmla="*/ 0 w 10000"/>
              <a:gd name="connsiteY0" fmla="*/ 7916 h 10000"/>
              <a:gd name="connsiteX1" fmla="*/ 640 w 10000"/>
              <a:gd name="connsiteY1" fmla="*/ 7868 h 10000"/>
              <a:gd name="connsiteX2" fmla="*/ 702 w 10000"/>
              <a:gd name="connsiteY2" fmla="*/ 7533 h 10000"/>
              <a:gd name="connsiteX3" fmla="*/ 702 w 10000"/>
              <a:gd name="connsiteY3" fmla="*/ 1796 h 10000"/>
              <a:gd name="connsiteX4" fmla="*/ 761 w 10000"/>
              <a:gd name="connsiteY4" fmla="*/ 1461 h 10000"/>
              <a:gd name="connsiteX5" fmla="*/ 3522 w 10000"/>
              <a:gd name="connsiteY5" fmla="*/ 1461 h 10000"/>
              <a:gd name="connsiteX6" fmla="*/ 3582 w 10000"/>
              <a:gd name="connsiteY6" fmla="*/ 1796 h 10000"/>
              <a:gd name="connsiteX7" fmla="*/ 3582 w 10000"/>
              <a:gd name="connsiteY7" fmla="*/ 9665 h 10000"/>
              <a:gd name="connsiteX8" fmla="*/ 3644 w 10000"/>
              <a:gd name="connsiteY8" fmla="*/ 10000 h 10000"/>
              <a:gd name="connsiteX9" fmla="*/ 5549 w 10000"/>
              <a:gd name="connsiteY9" fmla="*/ 10000 h 10000"/>
              <a:gd name="connsiteX10" fmla="*/ 5610 w 10000"/>
              <a:gd name="connsiteY10" fmla="*/ 9665 h 10000"/>
              <a:gd name="connsiteX11" fmla="*/ 5610 w 10000"/>
              <a:gd name="connsiteY11" fmla="*/ 335 h 10000"/>
              <a:gd name="connsiteX12" fmla="*/ 5671 w 10000"/>
              <a:gd name="connsiteY12" fmla="*/ 0 h 10000"/>
              <a:gd name="connsiteX13" fmla="*/ 7038 w 10000"/>
              <a:gd name="connsiteY13" fmla="*/ 0 h 10000"/>
              <a:gd name="connsiteX14" fmla="*/ 7101 w 10000"/>
              <a:gd name="connsiteY14" fmla="*/ 335 h 10000"/>
              <a:gd name="connsiteX15" fmla="*/ 7101 w 10000"/>
              <a:gd name="connsiteY15" fmla="*/ 8575 h 10000"/>
              <a:gd name="connsiteX16" fmla="*/ 7163 w 10000"/>
              <a:gd name="connsiteY16" fmla="*/ 8910 h 10000"/>
              <a:gd name="connsiteX17" fmla="*/ 9940 w 10000"/>
              <a:gd name="connsiteY17" fmla="*/ 8910 h 10000"/>
              <a:gd name="connsiteX18" fmla="*/ 10000 w 10000"/>
              <a:gd name="connsiteY18" fmla="*/ 8575 h 10000"/>
              <a:gd name="connsiteX0" fmla="*/ 0 w 9964"/>
              <a:gd name="connsiteY0" fmla="*/ 7882 h 10000"/>
              <a:gd name="connsiteX1" fmla="*/ 604 w 9964"/>
              <a:gd name="connsiteY1" fmla="*/ 7868 h 10000"/>
              <a:gd name="connsiteX2" fmla="*/ 666 w 9964"/>
              <a:gd name="connsiteY2" fmla="*/ 7533 h 10000"/>
              <a:gd name="connsiteX3" fmla="*/ 666 w 9964"/>
              <a:gd name="connsiteY3" fmla="*/ 1796 h 10000"/>
              <a:gd name="connsiteX4" fmla="*/ 725 w 9964"/>
              <a:gd name="connsiteY4" fmla="*/ 1461 h 10000"/>
              <a:gd name="connsiteX5" fmla="*/ 3486 w 9964"/>
              <a:gd name="connsiteY5" fmla="*/ 1461 h 10000"/>
              <a:gd name="connsiteX6" fmla="*/ 3546 w 9964"/>
              <a:gd name="connsiteY6" fmla="*/ 1796 h 10000"/>
              <a:gd name="connsiteX7" fmla="*/ 3546 w 9964"/>
              <a:gd name="connsiteY7" fmla="*/ 9665 h 10000"/>
              <a:gd name="connsiteX8" fmla="*/ 3608 w 9964"/>
              <a:gd name="connsiteY8" fmla="*/ 10000 h 10000"/>
              <a:gd name="connsiteX9" fmla="*/ 5513 w 9964"/>
              <a:gd name="connsiteY9" fmla="*/ 10000 h 10000"/>
              <a:gd name="connsiteX10" fmla="*/ 5574 w 9964"/>
              <a:gd name="connsiteY10" fmla="*/ 9665 h 10000"/>
              <a:gd name="connsiteX11" fmla="*/ 5574 w 9964"/>
              <a:gd name="connsiteY11" fmla="*/ 335 h 10000"/>
              <a:gd name="connsiteX12" fmla="*/ 5635 w 9964"/>
              <a:gd name="connsiteY12" fmla="*/ 0 h 10000"/>
              <a:gd name="connsiteX13" fmla="*/ 7002 w 9964"/>
              <a:gd name="connsiteY13" fmla="*/ 0 h 10000"/>
              <a:gd name="connsiteX14" fmla="*/ 7065 w 9964"/>
              <a:gd name="connsiteY14" fmla="*/ 335 h 10000"/>
              <a:gd name="connsiteX15" fmla="*/ 7065 w 9964"/>
              <a:gd name="connsiteY15" fmla="*/ 8575 h 10000"/>
              <a:gd name="connsiteX16" fmla="*/ 7127 w 9964"/>
              <a:gd name="connsiteY16" fmla="*/ 8910 h 10000"/>
              <a:gd name="connsiteX17" fmla="*/ 9904 w 9964"/>
              <a:gd name="connsiteY17" fmla="*/ 8910 h 10000"/>
              <a:gd name="connsiteX18" fmla="*/ 9964 w 9964"/>
              <a:gd name="connsiteY18" fmla="*/ 8575 h 10000"/>
              <a:gd name="connsiteX0" fmla="*/ 0 w 10018"/>
              <a:gd name="connsiteY0" fmla="*/ 7882 h 10000"/>
              <a:gd name="connsiteX1" fmla="*/ 624 w 10018"/>
              <a:gd name="connsiteY1" fmla="*/ 7868 h 10000"/>
              <a:gd name="connsiteX2" fmla="*/ 686 w 10018"/>
              <a:gd name="connsiteY2" fmla="*/ 7533 h 10000"/>
              <a:gd name="connsiteX3" fmla="*/ 686 w 10018"/>
              <a:gd name="connsiteY3" fmla="*/ 1796 h 10000"/>
              <a:gd name="connsiteX4" fmla="*/ 746 w 10018"/>
              <a:gd name="connsiteY4" fmla="*/ 1461 h 10000"/>
              <a:gd name="connsiteX5" fmla="*/ 3517 w 10018"/>
              <a:gd name="connsiteY5" fmla="*/ 1461 h 10000"/>
              <a:gd name="connsiteX6" fmla="*/ 3577 w 10018"/>
              <a:gd name="connsiteY6" fmla="*/ 1796 h 10000"/>
              <a:gd name="connsiteX7" fmla="*/ 3577 w 10018"/>
              <a:gd name="connsiteY7" fmla="*/ 9665 h 10000"/>
              <a:gd name="connsiteX8" fmla="*/ 3639 w 10018"/>
              <a:gd name="connsiteY8" fmla="*/ 10000 h 10000"/>
              <a:gd name="connsiteX9" fmla="*/ 5551 w 10018"/>
              <a:gd name="connsiteY9" fmla="*/ 10000 h 10000"/>
              <a:gd name="connsiteX10" fmla="*/ 5612 w 10018"/>
              <a:gd name="connsiteY10" fmla="*/ 9665 h 10000"/>
              <a:gd name="connsiteX11" fmla="*/ 5612 w 10018"/>
              <a:gd name="connsiteY11" fmla="*/ 335 h 10000"/>
              <a:gd name="connsiteX12" fmla="*/ 5673 w 10018"/>
              <a:gd name="connsiteY12" fmla="*/ 0 h 10000"/>
              <a:gd name="connsiteX13" fmla="*/ 7045 w 10018"/>
              <a:gd name="connsiteY13" fmla="*/ 0 h 10000"/>
              <a:gd name="connsiteX14" fmla="*/ 7109 w 10018"/>
              <a:gd name="connsiteY14" fmla="*/ 335 h 10000"/>
              <a:gd name="connsiteX15" fmla="*/ 7109 w 10018"/>
              <a:gd name="connsiteY15" fmla="*/ 8575 h 10000"/>
              <a:gd name="connsiteX16" fmla="*/ 7171 w 10018"/>
              <a:gd name="connsiteY16" fmla="*/ 8910 h 10000"/>
              <a:gd name="connsiteX17" fmla="*/ 9958 w 10018"/>
              <a:gd name="connsiteY17" fmla="*/ 8910 h 10000"/>
              <a:gd name="connsiteX18" fmla="*/ 10018 w 10018"/>
              <a:gd name="connsiteY18" fmla="*/ 8575 h 10000"/>
              <a:gd name="connsiteX0" fmla="*/ 0 w 10023"/>
              <a:gd name="connsiteY0" fmla="*/ 7857 h 10000"/>
              <a:gd name="connsiteX1" fmla="*/ 629 w 10023"/>
              <a:gd name="connsiteY1" fmla="*/ 7868 h 10000"/>
              <a:gd name="connsiteX2" fmla="*/ 691 w 10023"/>
              <a:gd name="connsiteY2" fmla="*/ 7533 h 10000"/>
              <a:gd name="connsiteX3" fmla="*/ 691 w 10023"/>
              <a:gd name="connsiteY3" fmla="*/ 1796 h 10000"/>
              <a:gd name="connsiteX4" fmla="*/ 751 w 10023"/>
              <a:gd name="connsiteY4" fmla="*/ 1461 h 10000"/>
              <a:gd name="connsiteX5" fmla="*/ 3522 w 10023"/>
              <a:gd name="connsiteY5" fmla="*/ 1461 h 10000"/>
              <a:gd name="connsiteX6" fmla="*/ 3582 w 10023"/>
              <a:gd name="connsiteY6" fmla="*/ 1796 h 10000"/>
              <a:gd name="connsiteX7" fmla="*/ 3582 w 10023"/>
              <a:gd name="connsiteY7" fmla="*/ 9665 h 10000"/>
              <a:gd name="connsiteX8" fmla="*/ 3644 w 10023"/>
              <a:gd name="connsiteY8" fmla="*/ 10000 h 10000"/>
              <a:gd name="connsiteX9" fmla="*/ 5556 w 10023"/>
              <a:gd name="connsiteY9" fmla="*/ 10000 h 10000"/>
              <a:gd name="connsiteX10" fmla="*/ 5617 w 10023"/>
              <a:gd name="connsiteY10" fmla="*/ 9665 h 10000"/>
              <a:gd name="connsiteX11" fmla="*/ 5617 w 10023"/>
              <a:gd name="connsiteY11" fmla="*/ 335 h 10000"/>
              <a:gd name="connsiteX12" fmla="*/ 5678 w 10023"/>
              <a:gd name="connsiteY12" fmla="*/ 0 h 10000"/>
              <a:gd name="connsiteX13" fmla="*/ 7050 w 10023"/>
              <a:gd name="connsiteY13" fmla="*/ 0 h 10000"/>
              <a:gd name="connsiteX14" fmla="*/ 7114 w 10023"/>
              <a:gd name="connsiteY14" fmla="*/ 335 h 10000"/>
              <a:gd name="connsiteX15" fmla="*/ 7114 w 10023"/>
              <a:gd name="connsiteY15" fmla="*/ 8575 h 10000"/>
              <a:gd name="connsiteX16" fmla="*/ 7176 w 10023"/>
              <a:gd name="connsiteY16" fmla="*/ 8910 h 10000"/>
              <a:gd name="connsiteX17" fmla="*/ 9963 w 10023"/>
              <a:gd name="connsiteY17" fmla="*/ 8910 h 10000"/>
              <a:gd name="connsiteX18" fmla="*/ 10023 w 10023"/>
              <a:gd name="connsiteY18" fmla="*/ 8575 h 10000"/>
              <a:gd name="connsiteX0" fmla="*/ 0 w 10023"/>
              <a:gd name="connsiteY0" fmla="*/ 7857 h 10000"/>
              <a:gd name="connsiteX1" fmla="*/ 629 w 10023"/>
              <a:gd name="connsiteY1" fmla="*/ 7868 h 10000"/>
              <a:gd name="connsiteX2" fmla="*/ 691 w 10023"/>
              <a:gd name="connsiteY2" fmla="*/ 7533 h 10000"/>
              <a:gd name="connsiteX3" fmla="*/ 691 w 10023"/>
              <a:gd name="connsiteY3" fmla="*/ 1796 h 10000"/>
              <a:gd name="connsiteX4" fmla="*/ 751 w 10023"/>
              <a:gd name="connsiteY4" fmla="*/ 1461 h 10000"/>
              <a:gd name="connsiteX5" fmla="*/ 3522 w 10023"/>
              <a:gd name="connsiteY5" fmla="*/ 1461 h 10000"/>
              <a:gd name="connsiteX6" fmla="*/ 3582 w 10023"/>
              <a:gd name="connsiteY6" fmla="*/ 1796 h 10000"/>
              <a:gd name="connsiteX7" fmla="*/ 3582 w 10023"/>
              <a:gd name="connsiteY7" fmla="*/ 9665 h 10000"/>
              <a:gd name="connsiteX8" fmla="*/ 3644 w 10023"/>
              <a:gd name="connsiteY8" fmla="*/ 10000 h 10000"/>
              <a:gd name="connsiteX9" fmla="*/ 5556 w 10023"/>
              <a:gd name="connsiteY9" fmla="*/ 10000 h 10000"/>
              <a:gd name="connsiteX10" fmla="*/ 5617 w 10023"/>
              <a:gd name="connsiteY10" fmla="*/ 9665 h 10000"/>
              <a:gd name="connsiteX11" fmla="*/ 5617 w 10023"/>
              <a:gd name="connsiteY11" fmla="*/ 335 h 10000"/>
              <a:gd name="connsiteX12" fmla="*/ 5678 w 10023"/>
              <a:gd name="connsiteY12" fmla="*/ 0 h 10000"/>
              <a:gd name="connsiteX13" fmla="*/ 7050 w 10023"/>
              <a:gd name="connsiteY13" fmla="*/ 0 h 10000"/>
              <a:gd name="connsiteX14" fmla="*/ 7114 w 10023"/>
              <a:gd name="connsiteY14" fmla="*/ 335 h 10000"/>
              <a:gd name="connsiteX15" fmla="*/ 7114 w 10023"/>
              <a:gd name="connsiteY15" fmla="*/ 8575 h 10000"/>
              <a:gd name="connsiteX16" fmla="*/ 7176 w 10023"/>
              <a:gd name="connsiteY16" fmla="*/ 8910 h 10000"/>
              <a:gd name="connsiteX17" fmla="*/ 10023 w 10023"/>
              <a:gd name="connsiteY17" fmla="*/ 8575 h 10000"/>
              <a:gd name="connsiteX0" fmla="*/ 0 w 8783"/>
              <a:gd name="connsiteY0" fmla="*/ 7857 h 10000"/>
              <a:gd name="connsiteX1" fmla="*/ 629 w 8783"/>
              <a:gd name="connsiteY1" fmla="*/ 7868 h 10000"/>
              <a:gd name="connsiteX2" fmla="*/ 691 w 8783"/>
              <a:gd name="connsiteY2" fmla="*/ 7533 h 10000"/>
              <a:gd name="connsiteX3" fmla="*/ 691 w 8783"/>
              <a:gd name="connsiteY3" fmla="*/ 1796 h 10000"/>
              <a:gd name="connsiteX4" fmla="*/ 751 w 8783"/>
              <a:gd name="connsiteY4" fmla="*/ 1461 h 10000"/>
              <a:gd name="connsiteX5" fmla="*/ 3522 w 8783"/>
              <a:gd name="connsiteY5" fmla="*/ 1461 h 10000"/>
              <a:gd name="connsiteX6" fmla="*/ 3582 w 8783"/>
              <a:gd name="connsiteY6" fmla="*/ 1796 h 10000"/>
              <a:gd name="connsiteX7" fmla="*/ 3582 w 8783"/>
              <a:gd name="connsiteY7" fmla="*/ 9665 h 10000"/>
              <a:gd name="connsiteX8" fmla="*/ 3644 w 8783"/>
              <a:gd name="connsiteY8" fmla="*/ 10000 h 10000"/>
              <a:gd name="connsiteX9" fmla="*/ 5556 w 8783"/>
              <a:gd name="connsiteY9" fmla="*/ 10000 h 10000"/>
              <a:gd name="connsiteX10" fmla="*/ 5617 w 8783"/>
              <a:gd name="connsiteY10" fmla="*/ 9665 h 10000"/>
              <a:gd name="connsiteX11" fmla="*/ 5617 w 8783"/>
              <a:gd name="connsiteY11" fmla="*/ 335 h 10000"/>
              <a:gd name="connsiteX12" fmla="*/ 5678 w 8783"/>
              <a:gd name="connsiteY12" fmla="*/ 0 h 10000"/>
              <a:gd name="connsiteX13" fmla="*/ 7050 w 8783"/>
              <a:gd name="connsiteY13" fmla="*/ 0 h 10000"/>
              <a:gd name="connsiteX14" fmla="*/ 7114 w 8783"/>
              <a:gd name="connsiteY14" fmla="*/ 335 h 10000"/>
              <a:gd name="connsiteX15" fmla="*/ 7114 w 8783"/>
              <a:gd name="connsiteY15" fmla="*/ 8575 h 10000"/>
              <a:gd name="connsiteX16" fmla="*/ 7176 w 8783"/>
              <a:gd name="connsiteY16" fmla="*/ 8910 h 10000"/>
              <a:gd name="connsiteX17" fmla="*/ 8783 w 8783"/>
              <a:gd name="connsiteY17" fmla="*/ 8893 h 10000"/>
              <a:gd name="connsiteX0" fmla="*/ 0 w 9997"/>
              <a:gd name="connsiteY0" fmla="*/ 7857 h 10000"/>
              <a:gd name="connsiteX1" fmla="*/ 716 w 9997"/>
              <a:gd name="connsiteY1" fmla="*/ 7868 h 10000"/>
              <a:gd name="connsiteX2" fmla="*/ 787 w 9997"/>
              <a:gd name="connsiteY2" fmla="*/ 7533 h 10000"/>
              <a:gd name="connsiteX3" fmla="*/ 787 w 9997"/>
              <a:gd name="connsiteY3" fmla="*/ 1796 h 10000"/>
              <a:gd name="connsiteX4" fmla="*/ 855 w 9997"/>
              <a:gd name="connsiteY4" fmla="*/ 1461 h 10000"/>
              <a:gd name="connsiteX5" fmla="*/ 4010 w 9997"/>
              <a:gd name="connsiteY5" fmla="*/ 1461 h 10000"/>
              <a:gd name="connsiteX6" fmla="*/ 4078 w 9997"/>
              <a:gd name="connsiteY6" fmla="*/ 1796 h 10000"/>
              <a:gd name="connsiteX7" fmla="*/ 4078 w 9997"/>
              <a:gd name="connsiteY7" fmla="*/ 9665 h 10000"/>
              <a:gd name="connsiteX8" fmla="*/ 4149 w 9997"/>
              <a:gd name="connsiteY8" fmla="*/ 10000 h 10000"/>
              <a:gd name="connsiteX9" fmla="*/ 6326 w 9997"/>
              <a:gd name="connsiteY9" fmla="*/ 10000 h 10000"/>
              <a:gd name="connsiteX10" fmla="*/ 6395 w 9997"/>
              <a:gd name="connsiteY10" fmla="*/ 9665 h 10000"/>
              <a:gd name="connsiteX11" fmla="*/ 6395 w 9997"/>
              <a:gd name="connsiteY11" fmla="*/ 335 h 10000"/>
              <a:gd name="connsiteX12" fmla="*/ 6465 w 9997"/>
              <a:gd name="connsiteY12" fmla="*/ 0 h 10000"/>
              <a:gd name="connsiteX13" fmla="*/ 8027 w 9997"/>
              <a:gd name="connsiteY13" fmla="*/ 0 h 10000"/>
              <a:gd name="connsiteX14" fmla="*/ 8100 w 9997"/>
              <a:gd name="connsiteY14" fmla="*/ 335 h 10000"/>
              <a:gd name="connsiteX15" fmla="*/ 8100 w 9997"/>
              <a:gd name="connsiteY15" fmla="*/ 8575 h 10000"/>
              <a:gd name="connsiteX16" fmla="*/ 8170 w 9997"/>
              <a:gd name="connsiteY16" fmla="*/ 8910 h 10000"/>
              <a:gd name="connsiteX17" fmla="*/ 9997 w 9997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35 h 10000"/>
              <a:gd name="connsiteX17" fmla="*/ 10000 w 10000"/>
              <a:gd name="connsiteY17" fmla="*/ 8927 h 10000"/>
              <a:gd name="connsiteX0" fmla="*/ 0 w 10008"/>
              <a:gd name="connsiteY0" fmla="*/ 7857 h 10000"/>
              <a:gd name="connsiteX1" fmla="*/ 726 w 10008"/>
              <a:gd name="connsiteY1" fmla="*/ 7855 h 10000"/>
              <a:gd name="connsiteX2" fmla="*/ 787 w 10008"/>
              <a:gd name="connsiteY2" fmla="*/ 7533 h 10000"/>
              <a:gd name="connsiteX3" fmla="*/ 787 w 10008"/>
              <a:gd name="connsiteY3" fmla="*/ 1796 h 10000"/>
              <a:gd name="connsiteX4" fmla="*/ 855 w 10008"/>
              <a:gd name="connsiteY4" fmla="*/ 1461 h 10000"/>
              <a:gd name="connsiteX5" fmla="*/ 4011 w 10008"/>
              <a:gd name="connsiteY5" fmla="*/ 1461 h 10000"/>
              <a:gd name="connsiteX6" fmla="*/ 4079 w 10008"/>
              <a:gd name="connsiteY6" fmla="*/ 1796 h 10000"/>
              <a:gd name="connsiteX7" fmla="*/ 4079 w 10008"/>
              <a:gd name="connsiteY7" fmla="*/ 9665 h 10000"/>
              <a:gd name="connsiteX8" fmla="*/ 4150 w 10008"/>
              <a:gd name="connsiteY8" fmla="*/ 10000 h 10000"/>
              <a:gd name="connsiteX9" fmla="*/ 6328 w 10008"/>
              <a:gd name="connsiteY9" fmla="*/ 10000 h 10000"/>
              <a:gd name="connsiteX10" fmla="*/ 6397 w 10008"/>
              <a:gd name="connsiteY10" fmla="*/ 9665 h 10000"/>
              <a:gd name="connsiteX11" fmla="*/ 6397 w 10008"/>
              <a:gd name="connsiteY11" fmla="*/ 335 h 10000"/>
              <a:gd name="connsiteX12" fmla="*/ 6467 w 10008"/>
              <a:gd name="connsiteY12" fmla="*/ 0 h 10000"/>
              <a:gd name="connsiteX13" fmla="*/ 8029 w 10008"/>
              <a:gd name="connsiteY13" fmla="*/ 0 h 10000"/>
              <a:gd name="connsiteX14" fmla="*/ 8102 w 10008"/>
              <a:gd name="connsiteY14" fmla="*/ 335 h 10000"/>
              <a:gd name="connsiteX15" fmla="*/ 8102 w 10008"/>
              <a:gd name="connsiteY15" fmla="*/ 8575 h 10000"/>
              <a:gd name="connsiteX16" fmla="*/ 8172 w 10008"/>
              <a:gd name="connsiteY16" fmla="*/ 8935 h 10000"/>
              <a:gd name="connsiteX17" fmla="*/ 10008 w 10008"/>
              <a:gd name="connsiteY17" fmla="*/ 8927 h 10000"/>
              <a:gd name="connsiteX0" fmla="*/ 0 w 10016"/>
              <a:gd name="connsiteY0" fmla="*/ 7857 h 10000"/>
              <a:gd name="connsiteX1" fmla="*/ 726 w 10016"/>
              <a:gd name="connsiteY1" fmla="*/ 7855 h 10000"/>
              <a:gd name="connsiteX2" fmla="*/ 787 w 10016"/>
              <a:gd name="connsiteY2" fmla="*/ 7533 h 10000"/>
              <a:gd name="connsiteX3" fmla="*/ 787 w 10016"/>
              <a:gd name="connsiteY3" fmla="*/ 1796 h 10000"/>
              <a:gd name="connsiteX4" fmla="*/ 855 w 10016"/>
              <a:gd name="connsiteY4" fmla="*/ 1461 h 10000"/>
              <a:gd name="connsiteX5" fmla="*/ 4011 w 10016"/>
              <a:gd name="connsiteY5" fmla="*/ 1461 h 10000"/>
              <a:gd name="connsiteX6" fmla="*/ 4079 w 10016"/>
              <a:gd name="connsiteY6" fmla="*/ 1796 h 10000"/>
              <a:gd name="connsiteX7" fmla="*/ 4079 w 10016"/>
              <a:gd name="connsiteY7" fmla="*/ 9665 h 10000"/>
              <a:gd name="connsiteX8" fmla="*/ 4150 w 10016"/>
              <a:gd name="connsiteY8" fmla="*/ 10000 h 10000"/>
              <a:gd name="connsiteX9" fmla="*/ 6328 w 10016"/>
              <a:gd name="connsiteY9" fmla="*/ 10000 h 10000"/>
              <a:gd name="connsiteX10" fmla="*/ 6397 w 10016"/>
              <a:gd name="connsiteY10" fmla="*/ 9665 h 10000"/>
              <a:gd name="connsiteX11" fmla="*/ 6397 w 10016"/>
              <a:gd name="connsiteY11" fmla="*/ 335 h 10000"/>
              <a:gd name="connsiteX12" fmla="*/ 6467 w 10016"/>
              <a:gd name="connsiteY12" fmla="*/ 0 h 10000"/>
              <a:gd name="connsiteX13" fmla="*/ 8029 w 10016"/>
              <a:gd name="connsiteY13" fmla="*/ 0 h 10000"/>
              <a:gd name="connsiteX14" fmla="*/ 8102 w 10016"/>
              <a:gd name="connsiteY14" fmla="*/ 335 h 10000"/>
              <a:gd name="connsiteX15" fmla="*/ 8102 w 10016"/>
              <a:gd name="connsiteY15" fmla="*/ 8575 h 10000"/>
              <a:gd name="connsiteX16" fmla="*/ 8172 w 10016"/>
              <a:gd name="connsiteY16" fmla="*/ 8935 h 10000"/>
              <a:gd name="connsiteX17" fmla="*/ 10016 w 10016"/>
              <a:gd name="connsiteY17" fmla="*/ 8940 h 10000"/>
              <a:gd name="connsiteX0" fmla="*/ 0 w 10016"/>
              <a:gd name="connsiteY0" fmla="*/ 7857 h 10000"/>
              <a:gd name="connsiteX1" fmla="*/ 726 w 10016"/>
              <a:gd name="connsiteY1" fmla="*/ 7855 h 10000"/>
              <a:gd name="connsiteX2" fmla="*/ 787 w 10016"/>
              <a:gd name="connsiteY2" fmla="*/ 7533 h 10000"/>
              <a:gd name="connsiteX3" fmla="*/ 787 w 10016"/>
              <a:gd name="connsiteY3" fmla="*/ 1796 h 10000"/>
              <a:gd name="connsiteX4" fmla="*/ 855 w 10016"/>
              <a:gd name="connsiteY4" fmla="*/ 1461 h 10000"/>
              <a:gd name="connsiteX5" fmla="*/ 4011 w 10016"/>
              <a:gd name="connsiteY5" fmla="*/ 1461 h 10000"/>
              <a:gd name="connsiteX6" fmla="*/ 4079 w 10016"/>
              <a:gd name="connsiteY6" fmla="*/ 1796 h 10000"/>
              <a:gd name="connsiteX7" fmla="*/ 4079 w 10016"/>
              <a:gd name="connsiteY7" fmla="*/ 9665 h 10000"/>
              <a:gd name="connsiteX8" fmla="*/ 4150 w 10016"/>
              <a:gd name="connsiteY8" fmla="*/ 10000 h 10000"/>
              <a:gd name="connsiteX9" fmla="*/ 6328 w 10016"/>
              <a:gd name="connsiteY9" fmla="*/ 10000 h 10000"/>
              <a:gd name="connsiteX10" fmla="*/ 6397 w 10016"/>
              <a:gd name="connsiteY10" fmla="*/ 9665 h 10000"/>
              <a:gd name="connsiteX11" fmla="*/ 6397 w 10016"/>
              <a:gd name="connsiteY11" fmla="*/ 335 h 10000"/>
              <a:gd name="connsiteX12" fmla="*/ 6467 w 10016"/>
              <a:gd name="connsiteY12" fmla="*/ 0 h 10000"/>
              <a:gd name="connsiteX13" fmla="*/ 8029 w 10016"/>
              <a:gd name="connsiteY13" fmla="*/ 0 h 10000"/>
              <a:gd name="connsiteX14" fmla="*/ 8102 w 10016"/>
              <a:gd name="connsiteY14" fmla="*/ 335 h 10000"/>
              <a:gd name="connsiteX15" fmla="*/ 8102 w 10016"/>
              <a:gd name="connsiteY15" fmla="*/ 8575 h 10000"/>
              <a:gd name="connsiteX16" fmla="*/ 8172 w 10016"/>
              <a:gd name="connsiteY16" fmla="*/ 8935 h 10000"/>
              <a:gd name="connsiteX17" fmla="*/ 10016 w 10016"/>
              <a:gd name="connsiteY17" fmla="*/ 8927 h 10000"/>
              <a:gd name="connsiteX0" fmla="*/ 0 w 10050"/>
              <a:gd name="connsiteY0" fmla="*/ 7857 h 10000"/>
              <a:gd name="connsiteX1" fmla="*/ 726 w 10050"/>
              <a:gd name="connsiteY1" fmla="*/ 7855 h 10000"/>
              <a:gd name="connsiteX2" fmla="*/ 787 w 10050"/>
              <a:gd name="connsiteY2" fmla="*/ 7533 h 10000"/>
              <a:gd name="connsiteX3" fmla="*/ 787 w 10050"/>
              <a:gd name="connsiteY3" fmla="*/ 1796 h 10000"/>
              <a:gd name="connsiteX4" fmla="*/ 855 w 10050"/>
              <a:gd name="connsiteY4" fmla="*/ 1461 h 10000"/>
              <a:gd name="connsiteX5" fmla="*/ 4011 w 10050"/>
              <a:gd name="connsiteY5" fmla="*/ 1461 h 10000"/>
              <a:gd name="connsiteX6" fmla="*/ 4079 w 10050"/>
              <a:gd name="connsiteY6" fmla="*/ 1796 h 10000"/>
              <a:gd name="connsiteX7" fmla="*/ 4079 w 10050"/>
              <a:gd name="connsiteY7" fmla="*/ 9665 h 10000"/>
              <a:gd name="connsiteX8" fmla="*/ 4150 w 10050"/>
              <a:gd name="connsiteY8" fmla="*/ 10000 h 10000"/>
              <a:gd name="connsiteX9" fmla="*/ 6328 w 10050"/>
              <a:gd name="connsiteY9" fmla="*/ 10000 h 10000"/>
              <a:gd name="connsiteX10" fmla="*/ 6397 w 10050"/>
              <a:gd name="connsiteY10" fmla="*/ 9665 h 10000"/>
              <a:gd name="connsiteX11" fmla="*/ 6397 w 10050"/>
              <a:gd name="connsiteY11" fmla="*/ 335 h 10000"/>
              <a:gd name="connsiteX12" fmla="*/ 6467 w 10050"/>
              <a:gd name="connsiteY12" fmla="*/ 0 h 10000"/>
              <a:gd name="connsiteX13" fmla="*/ 8029 w 10050"/>
              <a:gd name="connsiteY13" fmla="*/ 0 h 10000"/>
              <a:gd name="connsiteX14" fmla="*/ 8102 w 10050"/>
              <a:gd name="connsiteY14" fmla="*/ 335 h 10000"/>
              <a:gd name="connsiteX15" fmla="*/ 8102 w 10050"/>
              <a:gd name="connsiteY15" fmla="*/ 8575 h 10000"/>
              <a:gd name="connsiteX16" fmla="*/ 8172 w 10050"/>
              <a:gd name="connsiteY16" fmla="*/ 8935 h 10000"/>
              <a:gd name="connsiteX17" fmla="*/ 10050 w 10050"/>
              <a:gd name="connsiteY17" fmla="*/ 8927 h 10000"/>
              <a:gd name="connsiteX0" fmla="*/ 0 w 10037"/>
              <a:gd name="connsiteY0" fmla="*/ 7857 h 10000"/>
              <a:gd name="connsiteX1" fmla="*/ 726 w 10037"/>
              <a:gd name="connsiteY1" fmla="*/ 7855 h 10000"/>
              <a:gd name="connsiteX2" fmla="*/ 787 w 10037"/>
              <a:gd name="connsiteY2" fmla="*/ 7533 h 10000"/>
              <a:gd name="connsiteX3" fmla="*/ 787 w 10037"/>
              <a:gd name="connsiteY3" fmla="*/ 1796 h 10000"/>
              <a:gd name="connsiteX4" fmla="*/ 855 w 10037"/>
              <a:gd name="connsiteY4" fmla="*/ 1461 h 10000"/>
              <a:gd name="connsiteX5" fmla="*/ 4011 w 10037"/>
              <a:gd name="connsiteY5" fmla="*/ 1461 h 10000"/>
              <a:gd name="connsiteX6" fmla="*/ 4079 w 10037"/>
              <a:gd name="connsiteY6" fmla="*/ 1796 h 10000"/>
              <a:gd name="connsiteX7" fmla="*/ 4079 w 10037"/>
              <a:gd name="connsiteY7" fmla="*/ 9665 h 10000"/>
              <a:gd name="connsiteX8" fmla="*/ 4150 w 10037"/>
              <a:gd name="connsiteY8" fmla="*/ 10000 h 10000"/>
              <a:gd name="connsiteX9" fmla="*/ 6328 w 10037"/>
              <a:gd name="connsiteY9" fmla="*/ 10000 h 10000"/>
              <a:gd name="connsiteX10" fmla="*/ 6397 w 10037"/>
              <a:gd name="connsiteY10" fmla="*/ 9665 h 10000"/>
              <a:gd name="connsiteX11" fmla="*/ 6397 w 10037"/>
              <a:gd name="connsiteY11" fmla="*/ 335 h 10000"/>
              <a:gd name="connsiteX12" fmla="*/ 6467 w 10037"/>
              <a:gd name="connsiteY12" fmla="*/ 0 h 10000"/>
              <a:gd name="connsiteX13" fmla="*/ 8029 w 10037"/>
              <a:gd name="connsiteY13" fmla="*/ 0 h 10000"/>
              <a:gd name="connsiteX14" fmla="*/ 8102 w 10037"/>
              <a:gd name="connsiteY14" fmla="*/ 335 h 10000"/>
              <a:gd name="connsiteX15" fmla="*/ 8102 w 10037"/>
              <a:gd name="connsiteY15" fmla="*/ 8575 h 10000"/>
              <a:gd name="connsiteX16" fmla="*/ 8172 w 10037"/>
              <a:gd name="connsiteY16" fmla="*/ 8935 h 10000"/>
              <a:gd name="connsiteX17" fmla="*/ 10037 w 10037"/>
              <a:gd name="connsiteY17" fmla="*/ 8940 h 10000"/>
              <a:gd name="connsiteX0" fmla="*/ 0 w 10037"/>
              <a:gd name="connsiteY0" fmla="*/ 7857 h 10000"/>
              <a:gd name="connsiteX1" fmla="*/ 726 w 10037"/>
              <a:gd name="connsiteY1" fmla="*/ 7855 h 10000"/>
              <a:gd name="connsiteX2" fmla="*/ 787 w 10037"/>
              <a:gd name="connsiteY2" fmla="*/ 7533 h 10000"/>
              <a:gd name="connsiteX3" fmla="*/ 787 w 10037"/>
              <a:gd name="connsiteY3" fmla="*/ 1796 h 10000"/>
              <a:gd name="connsiteX4" fmla="*/ 855 w 10037"/>
              <a:gd name="connsiteY4" fmla="*/ 1461 h 10000"/>
              <a:gd name="connsiteX5" fmla="*/ 4011 w 10037"/>
              <a:gd name="connsiteY5" fmla="*/ 1461 h 10000"/>
              <a:gd name="connsiteX6" fmla="*/ 4079 w 10037"/>
              <a:gd name="connsiteY6" fmla="*/ 1796 h 10000"/>
              <a:gd name="connsiteX7" fmla="*/ 4079 w 10037"/>
              <a:gd name="connsiteY7" fmla="*/ 9665 h 10000"/>
              <a:gd name="connsiteX8" fmla="*/ 4150 w 10037"/>
              <a:gd name="connsiteY8" fmla="*/ 10000 h 10000"/>
              <a:gd name="connsiteX9" fmla="*/ 6328 w 10037"/>
              <a:gd name="connsiteY9" fmla="*/ 10000 h 10000"/>
              <a:gd name="connsiteX10" fmla="*/ 6397 w 10037"/>
              <a:gd name="connsiteY10" fmla="*/ 9665 h 10000"/>
              <a:gd name="connsiteX11" fmla="*/ 6397 w 10037"/>
              <a:gd name="connsiteY11" fmla="*/ 335 h 10000"/>
              <a:gd name="connsiteX12" fmla="*/ 6467 w 10037"/>
              <a:gd name="connsiteY12" fmla="*/ 0 h 10000"/>
              <a:gd name="connsiteX13" fmla="*/ 8029 w 10037"/>
              <a:gd name="connsiteY13" fmla="*/ 0 h 10000"/>
              <a:gd name="connsiteX14" fmla="*/ 8102 w 10037"/>
              <a:gd name="connsiteY14" fmla="*/ 335 h 10000"/>
              <a:gd name="connsiteX15" fmla="*/ 8102 w 10037"/>
              <a:gd name="connsiteY15" fmla="*/ 8575 h 10000"/>
              <a:gd name="connsiteX16" fmla="*/ 8172 w 10037"/>
              <a:gd name="connsiteY16" fmla="*/ 8935 h 10000"/>
              <a:gd name="connsiteX17" fmla="*/ 10037 w 10037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66 h 10000"/>
              <a:gd name="connsiteX0" fmla="*/ 0 w 9995"/>
              <a:gd name="connsiteY0" fmla="*/ 7857 h 10000"/>
              <a:gd name="connsiteX1" fmla="*/ 726 w 9995"/>
              <a:gd name="connsiteY1" fmla="*/ 7855 h 10000"/>
              <a:gd name="connsiteX2" fmla="*/ 787 w 9995"/>
              <a:gd name="connsiteY2" fmla="*/ 7533 h 10000"/>
              <a:gd name="connsiteX3" fmla="*/ 787 w 9995"/>
              <a:gd name="connsiteY3" fmla="*/ 1796 h 10000"/>
              <a:gd name="connsiteX4" fmla="*/ 855 w 9995"/>
              <a:gd name="connsiteY4" fmla="*/ 1461 h 10000"/>
              <a:gd name="connsiteX5" fmla="*/ 4011 w 9995"/>
              <a:gd name="connsiteY5" fmla="*/ 1461 h 10000"/>
              <a:gd name="connsiteX6" fmla="*/ 4079 w 9995"/>
              <a:gd name="connsiteY6" fmla="*/ 1796 h 10000"/>
              <a:gd name="connsiteX7" fmla="*/ 4079 w 9995"/>
              <a:gd name="connsiteY7" fmla="*/ 9665 h 10000"/>
              <a:gd name="connsiteX8" fmla="*/ 4150 w 9995"/>
              <a:gd name="connsiteY8" fmla="*/ 10000 h 10000"/>
              <a:gd name="connsiteX9" fmla="*/ 6328 w 9995"/>
              <a:gd name="connsiteY9" fmla="*/ 10000 h 10000"/>
              <a:gd name="connsiteX10" fmla="*/ 6397 w 9995"/>
              <a:gd name="connsiteY10" fmla="*/ 9665 h 10000"/>
              <a:gd name="connsiteX11" fmla="*/ 6397 w 9995"/>
              <a:gd name="connsiteY11" fmla="*/ 335 h 10000"/>
              <a:gd name="connsiteX12" fmla="*/ 6467 w 9995"/>
              <a:gd name="connsiteY12" fmla="*/ 0 h 10000"/>
              <a:gd name="connsiteX13" fmla="*/ 8029 w 9995"/>
              <a:gd name="connsiteY13" fmla="*/ 0 h 10000"/>
              <a:gd name="connsiteX14" fmla="*/ 8102 w 9995"/>
              <a:gd name="connsiteY14" fmla="*/ 335 h 10000"/>
              <a:gd name="connsiteX15" fmla="*/ 8102 w 9995"/>
              <a:gd name="connsiteY15" fmla="*/ 8575 h 10000"/>
              <a:gd name="connsiteX16" fmla="*/ 8172 w 9995"/>
              <a:gd name="connsiteY16" fmla="*/ 8935 h 10000"/>
              <a:gd name="connsiteX17" fmla="*/ 9995 w 9995"/>
              <a:gd name="connsiteY17" fmla="*/ 8916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15"/>
              <a:gd name="connsiteY0" fmla="*/ 7857 h 10000"/>
              <a:gd name="connsiteX1" fmla="*/ 726 w 10015"/>
              <a:gd name="connsiteY1" fmla="*/ 7855 h 10000"/>
              <a:gd name="connsiteX2" fmla="*/ 787 w 10015"/>
              <a:gd name="connsiteY2" fmla="*/ 7533 h 10000"/>
              <a:gd name="connsiteX3" fmla="*/ 787 w 10015"/>
              <a:gd name="connsiteY3" fmla="*/ 1796 h 10000"/>
              <a:gd name="connsiteX4" fmla="*/ 855 w 10015"/>
              <a:gd name="connsiteY4" fmla="*/ 1461 h 10000"/>
              <a:gd name="connsiteX5" fmla="*/ 4013 w 10015"/>
              <a:gd name="connsiteY5" fmla="*/ 1461 h 10000"/>
              <a:gd name="connsiteX6" fmla="*/ 4081 w 10015"/>
              <a:gd name="connsiteY6" fmla="*/ 1796 h 10000"/>
              <a:gd name="connsiteX7" fmla="*/ 4081 w 10015"/>
              <a:gd name="connsiteY7" fmla="*/ 9665 h 10000"/>
              <a:gd name="connsiteX8" fmla="*/ 4152 w 10015"/>
              <a:gd name="connsiteY8" fmla="*/ 10000 h 10000"/>
              <a:gd name="connsiteX9" fmla="*/ 6331 w 10015"/>
              <a:gd name="connsiteY9" fmla="*/ 10000 h 10000"/>
              <a:gd name="connsiteX10" fmla="*/ 6400 w 10015"/>
              <a:gd name="connsiteY10" fmla="*/ 9665 h 10000"/>
              <a:gd name="connsiteX11" fmla="*/ 6400 w 10015"/>
              <a:gd name="connsiteY11" fmla="*/ 335 h 10000"/>
              <a:gd name="connsiteX12" fmla="*/ 6470 w 10015"/>
              <a:gd name="connsiteY12" fmla="*/ 0 h 10000"/>
              <a:gd name="connsiteX13" fmla="*/ 8033 w 10015"/>
              <a:gd name="connsiteY13" fmla="*/ 0 h 10000"/>
              <a:gd name="connsiteX14" fmla="*/ 8106 w 10015"/>
              <a:gd name="connsiteY14" fmla="*/ 335 h 10000"/>
              <a:gd name="connsiteX15" fmla="*/ 8106 w 10015"/>
              <a:gd name="connsiteY15" fmla="*/ 8575 h 10000"/>
              <a:gd name="connsiteX16" fmla="*/ 8176 w 10015"/>
              <a:gd name="connsiteY16" fmla="*/ 8935 h 10000"/>
              <a:gd name="connsiteX17" fmla="*/ 10015 w 10015"/>
              <a:gd name="connsiteY17" fmla="*/ 894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015" h="10000">
                <a:moveTo>
                  <a:pt x="0" y="7857"/>
                </a:moveTo>
                <a:cubicBezTo>
                  <a:pt x="34" y="7853"/>
                  <a:pt x="360" y="7855"/>
                  <a:pt x="726" y="7855"/>
                </a:cubicBezTo>
                <a:cubicBezTo>
                  <a:pt x="766" y="7855"/>
                  <a:pt x="787" y="7713"/>
                  <a:pt x="787" y="7533"/>
                </a:cubicBezTo>
                <a:lnTo>
                  <a:pt x="787" y="1796"/>
                </a:lnTo>
                <a:cubicBezTo>
                  <a:pt x="787" y="1605"/>
                  <a:pt x="815" y="1461"/>
                  <a:pt x="855" y="1461"/>
                </a:cubicBezTo>
                <a:lnTo>
                  <a:pt x="4013" y="1461"/>
                </a:lnTo>
                <a:cubicBezTo>
                  <a:pt x="4049" y="1461"/>
                  <a:pt x="4081" y="1605"/>
                  <a:pt x="4081" y="1796"/>
                </a:cubicBezTo>
                <a:lnTo>
                  <a:pt x="4081" y="9665"/>
                </a:lnTo>
                <a:cubicBezTo>
                  <a:pt x="4081" y="9844"/>
                  <a:pt x="4112" y="10000"/>
                  <a:pt x="4152" y="10000"/>
                </a:cubicBezTo>
                <a:lnTo>
                  <a:pt x="6331" y="10000"/>
                </a:lnTo>
                <a:cubicBezTo>
                  <a:pt x="6371" y="10000"/>
                  <a:pt x="6400" y="9844"/>
                  <a:pt x="6400" y="9665"/>
                </a:cubicBezTo>
                <a:lnTo>
                  <a:pt x="6400" y="335"/>
                </a:lnTo>
                <a:cubicBezTo>
                  <a:pt x="6400" y="156"/>
                  <a:pt x="6432" y="0"/>
                  <a:pt x="6470" y="0"/>
                </a:cubicBezTo>
                <a:lnTo>
                  <a:pt x="8033" y="0"/>
                </a:lnTo>
                <a:cubicBezTo>
                  <a:pt x="8075" y="0"/>
                  <a:pt x="8106" y="156"/>
                  <a:pt x="8106" y="335"/>
                </a:cubicBezTo>
                <a:lnTo>
                  <a:pt x="8106" y="8575"/>
                </a:lnTo>
                <a:cubicBezTo>
                  <a:pt x="8106" y="8754"/>
                  <a:pt x="8138" y="8935"/>
                  <a:pt x="8176" y="8935"/>
                </a:cubicBezTo>
                <a:cubicBezTo>
                  <a:pt x="8276" y="8937"/>
                  <a:pt x="9405" y="8939"/>
                  <a:pt x="10015" y="8941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gray">
          <a:xfrm>
            <a:off x="3" y="4482313"/>
            <a:ext cx="9143997" cy="1084634"/>
          </a:xfrm>
          <a:custGeom>
            <a:avLst/>
            <a:gdLst>
              <a:gd name="T0" fmla="*/ 0 w 8479"/>
              <a:gd name="T1" fmla="*/ 130 h 583"/>
              <a:gd name="T2" fmla="*/ 419 w 8479"/>
              <a:gd name="T3" fmla="*/ 130 h 583"/>
              <a:gd name="T4" fmla="*/ 447 w 8479"/>
              <a:gd name="T5" fmla="*/ 158 h 583"/>
              <a:gd name="T6" fmla="*/ 447 w 8479"/>
              <a:gd name="T7" fmla="*/ 458 h 583"/>
              <a:gd name="T8" fmla="*/ 475 w 8479"/>
              <a:gd name="T9" fmla="*/ 486 h 583"/>
              <a:gd name="T10" fmla="*/ 1724 w 8479"/>
              <a:gd name="T11" fmla="*/ 486 h 583"/>
              <a:gd name="T12" fmla="*/ 1752 w 8479"/>
              <a:gd name="T13" fmla="*/ 458 h 583"/>
              <a:gd name="T14" fmla="*/ 1752 w 8479"/>
              <a:gd name="T15" fmla="*/ 36 h 583"/>
              <a:gd name="T16" fmla="*/ 1780 w 8479"/>
              <a:gd name="T17" fmla="*/ 8 h 583"/>
              <a:gd name="T18" fmla="*/ 2675 w 8479"/>
              <a:gd name="T19" fmla="*/ 8 h 583"/>
              <a:gd name="T20" fmla="*/ 2703 w 8479"/>
              <a:gd name="T21" fmla="*/ 36 h 583"/>
              <a:gd name="T22" fmla="*/ 2703 w 8479"/>
              <a:gd name="T23" fmla="*/ 458 h 583"/>
              <a:gd name="T24" fmla="*/ 2731 w 8479"/>
              <a:gd name="T25" fmla="*/ 486 h 583"/>
              <a:gd name="T26" fmla="*/ 4228 w 8479"/>
              <a:gd name="T27" fmla="*/ 486 h 583"/>
              <a:gd name="T28" fmla="*/ 4256 w 8479"/>
              <a:gd name="T29" fmla="*/ 458 h 583"/>
              <a:gd name="T30" fmla="*/ 4256 w 8479"/>
              <a:gd name="T31" fmla="*/ 214 h 583"/>
              <a:gd name="T32" fmla="*/ 4284 w 8479"/>
              <a:gd name="T33" fmla="*/ 186 h 583"/>
              <a:gd name="T34" fmla="*/ 5867 w 8479"/>
              <a:gd name="T35" fmla="*/ 186 h 583"/>
              <a:gd name="T36" fmla="*/ 5895 w 8479"/>
              <a:gd name="T37" fmla="*/ 214 h 583"/>
              <a:gd name="T38" fmla="*/ 5895 w 8479"/>
              <a:gd name="T39" fmla="*/ 309 h 583"/>
              <a:gd name="T40" fmla="*/ 5923 w 8479"/>
              <a:gd name="T41" fmla="*/ 337 h 583"/>
              <a:gd name="T42" fmla="*/ 6495 w 8479"/>
              <a:gd name="T43" fmla="*/ 337 h 583"/>
              <a:gd name="T44" fmla="*/ 6523 w 8479"/>
              <a:gd name="T45" fmla="*/ 309 h 583"/>
              <a:gd name="T46" fmla="*/ 6523 w 8479"/>
              <a:gd name="T47" fmla="*/ 28 h 583"/>
              <a:gd name="T48" fmla="*/ 6551 w 8479"/>
              <a:gd name="T49" fmla="*/ 0 h 583"/>
              <a:gd name="T50" fmla="*/ 7543 w 8479"/>
              <a:gd name="T51" fmla="*/ 0 h 583"/>
              <a:gd name="T52" fmla="*/ 7571 w 8479"/>
              <a:gd name="T53" fmla="*/ 28 h 583"/>
              <a:gd name="T54" fmla="*/ 7571 w 8479"/>
              <a:gd name="T55" fmla="*/ 555 h 583"/>
              <a:gd name="T56" fmla="*/ 7599 w 8479"/>
              <a:gd name="T57" fmla="*/ 583 h 583"/>
              <a:gd name="T58" fmla="*/ 8479 w 8479"/>
              <a:gd name="T59" fmla="*/ 583 h 583"/>
              <a:gd name="connsiteX0" fmla="*/ 0 w 9506"/>
              <a:gd name="connsiteY0" fmla="*/ 2230 h 10000"/>
              <a:gd name="connsiteX1" fmla="*/ 33 w 9506"/>
              <a:gd name="connsiteY1" fmla="*/ 2710 h 10000"/>
              <a:gd name="connsiteX2" fmla="*/ 33 w 9506"/>
              <a:gd name="connsiteY2" fmla="*/ 7856 h 10000"/>
              <a:gd name="connsiteX3" fmla="*/ 66 w 9506"/>
              <a:gd name="connsiteY3" fmla="*/ 8336 h 10000"/>
              <a:gd name="connsiteX4" fmla="*/ 1539 w 9506"/>
              <a:gd name="connsiteY4" fmla="*/ 8336 h 10000"/>
              <a:gd name="connsiteX5" fmla="*/ 1572 w 9506"/>
              <a:gd name="connsiteY5" fmla="*/ 7856 h 10000"/>
              <a:gd name="connsiteX6" fmla="*/ 1572 w 9506"/>
              <a:gd name="connsiteY6" fmla="*/ 617 h 10000"/>
              <a:gd name="connsiteX7" fmla="*/ 1605 w 9506"/>
              <a:gd name="connsiteY7" fmla="*/ 137 h 10000"/>
              <a:gd name="connsiteX8" fmla="*/ 2661 w 9506"/>
              <a:gd name="connsiteY8" fmla="*/ 137 h 10000"/>
              <a:gd name="connsiteX9" fmla="*/ 2694 w 9506"/>
              <a:gd name="connsiteY9" fmla="*/ 617 h 10000"/>
              <a:gd name="connsiteX10" fmla="*/ 2694 w 9506"/>
              <a:gd name="connsiteY10" fmla="*/ 7856 h 10000"/>
              <a:gd name="connsiteX11" fmla="*/ 2727 w 9506"/>
              <a:gd name="connsiteY11" fmla="*/ 8336 h 10000"/>
              <a:gd name="connsiteX12" fmla="*/ 4492 w 9506"/>
              <a:gd name="connsiteY12" fmla="*/ 8336 h 10000"/>
              <a:gd name="connsiteX13" fmla="*/ 4525 w 9506"/>
              <a:gd name="connsiteY13" fmla="*/ 7856 h 10000"/>
              <a:gd name="connsiteX14" fmla="*/ 4525 w 9506"/>
              <a:gd name="connsiteY14" fmla="*/ 3671 h 10000"/>
              <a:gd name="connsiteX15" fmla="*/ 4558 w 9506"/>
              <a:gd name="connsiteY15" fmla="*/ 3190 h 10000"/>
              <a:gd name="connsiteX16" fmla="*/ 6425 w 9506"/>
              <a:gd name="connsiteY16" fmla="*/ 3190 h 10000"/>
              <a:gd name="connsiteX17" fmla="*/ 6458 w 9506"/>
              <a:gd name="connsiteY17" fmla="*/ 3671 h 10000"/>
              <a:gd name="connsiteX18" fmla="*/ 6458 w 9506"/>
              <a:gd name="connsiteY18" fmla="*/ 5300 h 10000"/>
              <a:gd name="connsiteX19" fmla="*/ 6491 w 9506"/>
              <a:gd name="connsiteY19" fmla="*/ 5780 h 10000"/>
              <a:gd name="connsiteX20" fmla="*/ 7166 w 9506"/>
              <a:gd name="connsiteY20" fmla="*/ 5780 h 10000"/>
              <a:gd name="connsiteX21" fmla="*/ 7199 w 9506"/>
              <a:gd name="connsiteY21" fmla="*/ 5300 h 10000"/>
              <a:gd name="connsiteX22" fmla="*/ 7199 w 9506"/>
              <a:gd name="connsiteY22" fmla="*/ 480 h 10000"/>
              <a:gd name="connsiteX23" fmla="*/ 7232 w 9506"/>
              <a:gd name="connsiteY23" fmla="*/ 0 h 10000"/>
              <a:gd name="connsiteX24" fmla="*/ 8402 w 9506"/>
              <a:gd name="connsiteY24" fmla="*/ 0 h 10000"/>
              <a:gd name="connsiteX25" fmla="*/ 8435 w 9506"/>
              <a:gd name="connsiteY25" fmla="*/ 480 h 10000"/>
              <a:gd name="connsiteX26" fmla="*/ 8435 w 9506"/>
              <a:gd name="connsiteY26" fmla="*/ 9520 h 10000"/>
              <a:gd name="connsiteX27" fmla="*/ 8468 w 9506"/>
              <a:gd name="connsiteY27" fmla="*/ 10000 h 10000"/>
              <a:gd name="connsiteX28" fmla="*/ 9506 w 9506"/>
              <a:gd name="connsiteY28" fmla="*/ 10000 h 10000"/>
              <a:gd name="connsiteX0" fmla="*/ 0 w 9965"/>
              <a:gd name="connsiteY0" fmla="*/ 2710 h 10000"/>
              <a:gd name="connsiteX1" fmla="*/ 0 w 9965"/>
              <a:gd name="connsiteY1" fmla="*/ 7856 h 10000"/>
              <a:gd name="connsiteX2" fmla="*/ 34 w 9965"/>
              <a:gd name="connsiteY2" fmla="*/ 8336 h 10000"/>
              <a:gd name="connsiteX3" fmla="*/ 1584 w 9965"/>
              <a:gd name="connsiteY3" fmla="*/ 8336 h 10000"/>
              <a:gd name="connsiteX4" fmla="*/ 1619 w 9965"/>
              <a:gd name="connsiteY4" fmla="*/ 7856 h 10000"/>
              <a:gd name="connsiteX5" fmla="*/ 1619 w 9965"/>
              <a:gd name="connsiteY5" fmla="*/ 617 h 10000"/>
              <a:gd name="connsiteX6" fmla="*/ 1653 w 9965"/>
              <a:gd name="connsiteY6" fmla="*/ 137 h 10000"/>
              <a:gd name="connsiteX7" fmla="*/ 2764 w 9965"/>
              <a:gd name="connsiteY7" fmla="*/ 137 h 10000"/>
              <a:gd name="connsiteX8" fmla="*/ 2799 w 9965"/>
              <a:gd name="connsiteY8" fmla="*/ 617 h 10000"/>
              <a:gd name="connsiteX9" fmla="*/ 2799 w 9965"/>
              <a:gd name="connsiteY9" fmla="*/ 7856 h 10000"/>
              <a:gd name="connsiteX10" fmla="*/ 2834 w 9965"/>
              <a:gd name="connsiteY10" fmla="*/ 8336 h 10000"/>
              <a:gd name="connsiteX11" fmla="*/ 4690 w 9965"/>
              <a:gd name="connsiteY11" fmla="*/ 8336 h 10000"/>
              <a:gd name="connsiteX12" fmla="*/ 4725 w 9965"/>
              <a:gd name="connsiteY12" fmla="*/ 7856 h 10000"/>
              <a:gd name="connsiteX13" fmla="*/ 4725 w 9965"/>
              <a:gd name="connsiteY13" fmla="*/ 3671 h 10000"/>
              <a:gd name="connsiteX14" fmla="*/ 4760 w 9965"/>
              <a:gd name="connsiteY14" fmla="*/ 3190 h 10000"/>
              <a:gd name="connsiteX15" fmla="*/ 6724 w 9965"/>
              <a:gd name="connsiteY15" fmla="*/ 3190 h 10000"/>
              <a:gd name="connsiteX16" fmla="*/ 6759 w 9965"/>
              <a:gd name="connsiteY16" fmla="*/ 3671 h 10000"/>
              <a:gd name="connsiteX17" fmla="*/ 6759 w 9965"/>
              <a:gd name="connsiteY17" fmla="*/ 5300 h 10000"/>
              <a:gd name="connsiteX18" fmla="*/ 6793 w 9965"/>
              <a:gd name="connsiteY18" fmla="*/ 5780 h 10000"/>
              <a:gd name="connsiteX19" fmla="*/ 7503 w 9965"/>
              <a:gd name="connsiteY19" fmla="*/ 5780 h 10000"/>
              <a:gd name="connsiteX20" fmla="*/ 7538 w 9965"/>
              <a:gd name="connsiteY20" fmla="*/ 5300 h 10000"/>
              <a:gd name="connsiteX21" fmla="*/ 7538 w 9965"/>
              <a:gd name="connsiteY21" fmla="*/ 480 h 10000"/>
              <a:gd name="connsiteX22" fmla="*/ 7573 w 9965"/>
              <a:gd name="connsiteY22" fmla="*/ 0 h 10000"/>
              <a:gd name="connsiteX23" fmla="*/ 8804 w 9965"/>
              <a:gd name="connsiteY23" fmla="*/ 0 h 10000"/>
              <a:gd name="connsiteX24" fmla="*/ 8838 w 9965"/>
              <a:gd name="connsiteY24" fmla="*/ 480 h 10000"/>
              <a:gd name="connsiteX25" fmla="*/ 8838 w 9965"/>
              <a:gd name="connsiteY25" fmla="*/ 9520 h 10000"/>
              <a:gd name="connsiteX26" fmla="*/ 8873 w 9965"/>
              <a:gd name="connsiteY26" fmla="*/ 10000 h 10000"/>
              <a:gd name="connsiteX27" fmla="*/ 9965 w 9965"/>
              <a:gd name="connsiteY27" fmla="*/ 10000 h 10000"/>
              <a:gd name="connsiteX0" fmla="*/ 0 w 10000"/>
              <a:gd name="connsiteY0" fmla="*/ 7856 h 10000"/>
              <a:gd name="connsiteX1" fmla="*/ 34 w 10000"/>
              <a:gd name="connsiteY1" fmla="*/ 8336 h 10000"/>
              <a:gd name="connsiteX2" fmla="*/ 1590 w 10000"/>
              <a:gd name="connsiteY2" fmla="*/ 8336 h 10000"/>
              <a:gd name="connsiteX3" fmla="*/ 1625 w 10000"/>
              <a:gd name="connsiteY3" fmla="*/ 7856 h 10000"/>
              <a:gd name="connsiteX4" fmla="*/ 1625 w 10000"/>
              <a:gd name="connsiteY4" fmla="*/ 617 h 10000"/>
              <a:gd name="connsiteX5" fmla="*/ 1659 w 10000"/>
              <a:gd name="connsiteY5" fmla="*/ 137 h 10000"/>
              <a:gd name="connsiteX6" fmla="*/ 2774 w 10000"/>
              <a:gd name="connsiteY6" fmla="*/ 137 h 10000"/>
              <a:gd name="connsiteX7" fmla="*/ 2809 w 10000"/>
              <a:gd name="connsiteY7" fmla="*/ 617 h 10000"/>
              <a:gd name="connsiteX8" fmla="*/ 2809 w 10000"/>
              <a:gd name="connsiteY8" fmla="*/ 7856 h 10000"/>
              <a:gd name="connsiteX9" fmla="*/ 2844 w 10000"/>
              <a:gd name="connsiteY9" fmla="*/ 8336 h 10000"/>
              <a:gd name="connsiteX10" fmla="*/ 4706 w 10000"/>
              <a:gd name="connsiteY10" fmla="*/ 8336 h 10000"/>
              <a:gd name="connsiteX11" fmla="*/ 4742 w 10000"/>
              <a:gd name="connsiteY11" fmla="*/ 7856 h 10000"/>
              <a:gd name="connsiteX12" fmla="*/ 4742 w 10000"/>
              <a:gd name="connsiteY12" fmla="*/ 3671 h 10000"/>
              <a:gd name="connsiteX13" fmla="*/ 4777 w 10000"/>
              <a:gd name="connsiteY13" fmla="*/ 3190 h 10000"/>
              <a:gd name="connsiteX14" fmla="*/ 6748 w 10000"/>
              <a:gd name="connsiteY14" fmla="*/ 3190 h 10000"/>
              <a:gd name="connsiteX15" fmla="*/ 6783 w 10000"/>
              <a:gd name="connsiteY15" fmla="*/ 3671 h 10000"/>
              <a:gd name="connsiteX16" fmla="*/ 6783 w 10000"/>
              <a:gd name="connsiteY16" fmla="*/ 5300 h 10000"/>
              <a:gd name="connsiteX17" fmla="*/ 6817 w 10000"/>
              <a:gd name="connsiteY17" fmla="*/ 5780 h 10000"/>
              <a:gd name="connsiteX18" fmla="*/ 7529 w 10000"/>
              <a:gd name="connsiteY18" fmla="*/ 5780 h 10000"/>
              <a:gd name="connsiteX19" fmla="*/ 7564 w 10000"/>
              <a:gd name="connsiteY19" fmla="*/ 5300 h 10000"/>
              <a:gd name="connsiteX20" fmla="*/ 7564 w 10000"/>
              <a:gd name="connsiteY20" fmla="*/ 480 h 10000"/>
              <a:gd name="connsiteX21" fmla="*/ 7600 w 10000"/>
              <a:gd name="connsiteY21" fmla="*/ 0 h 10000"/>
              <a:gd name="connsiteX22" fmla="*/ 8835 w 10000"/>
              <a:gd name="connsiteY22" fmla="*/ 0 h 10000"/>
              <a:gd name="connsiteX23" fmla="*/ 8869 w 10000"/>
              <a:gd name="connsiteY23" fmla="*/ 480 h 10000"/>
              <a:gd name="connsiteX24" fmla="*/ 8869 w 10000"/>
              <a:gd name="connsiteY24" fmla="*/ 9520 h 10000"/>
              <a:gd name="connsiteX25" fmla="*/ 8904 w 10000"/>
              <a:gd name="connsiteY25" fmla="*/ 10000 h 10000"/>
              <a:gd name="connsiteX26" fmla="*/ 10000 w 10000"/>
              <a:gd name="connsiteY26" fmla="*/ 10000 h 10000"/>
              <a:gd name="connsiteX0" fmla="*/ 0 w 9966"/>
              <a:gd name="connsiteY0" fmla="*/ 8336 h 10000"/>
              <a:gd name="connsiteX1" fmla="*/ 1556 w 9966"/>
              <a:gd name="connsiteY1" fmla="*/ 8336 h 10000"/>
              <a:gd name="connsiteX2" fmla="*/ 1591 w 9966"/>
              <a:gd name="connsiteY2" fmla="*/ 7856 h 10000"/>
              <a:gd name="connsiteX3" fmla="*/ 1591 w 9966"/>
              <a:gd name="connsiteY3" fmla="*/ 617 h 10000"/>
              <a:gd name="connsiteX4" fmla="*/ 1625 w 9966"/>
              <a:gd name="connsiteY4" fmla="*/ 137 h 10000"/>
              <a:gd name="connsiteX5" fmla="*/ 2740 w 9966"/>
              <a:gd name="connsiteY5" fmla="*/ 137 h 10000"/>
              <a:gd name="connsiteX6" fmla="*/ 2775 w 9966"/>
              <a:gd name="connsiteY6" fmla="*/ 617 h 10000"/>
              <a:gd name="connsiteX7" fmla="*/ 2775 w 9966"/>
              <a:gd name="connsiteY7" fmla="*/ 7856 h 10000"/>
              <a:gd name="connsiteX8" fmla="*/ 2810 w 9966"/>
              <a:gd name="connsiteY8" fmla="*/ 8336 h 10000"/>
              <a:gd name="connsiteX9" fmla="*/ 4672 w 9966"/>
              <a:gd name="connsiteY9" fmla="*/ 8336 h 10000"/>
              <a:gd name="connsiteX10" fmla="*/ 4708 w 9966"/>
              <a:gd name="connsiteY10" fmla="*/ 7856 h 10000"/>
              <a:gd name="connsiteX11" fmla="*/ 4708 w 9966"/>
              <a:gd name="connsiteY11" fmla="*/ 3671 h 10000"/>
              <a:gd name="connsiteX12" fmla="*/ 4743 w 9966"/>
              <a:gd name="connsiteY12" fmla="*/ 3190 h 10000"/>
              <a:gd name="connsiteX13" fmla="*/ 6714 w 9966"/>
              <a:gd name="connsiteY13" fmla="*/ 3190 h 10000"/>
              <a:gd name="connsiteX14" fmla="*/ 6749 w 9966"/>
              <a:gd name="connsiteY14" fmla="*/ 3671 h 10000"/>
              <a:gd name="connsiteX15" fmla="*/ 6749 w 9966"/>
              <a:gd name="connsiteY15" fmla="*/ 5300 h 10000"/>
              <a:gd name="connsiteX16" fmla="*/ 6783 w 9966"/>
              <a:gd name="connsiteY16" fmla="*/ 5780 h 10000"/>
              <a:gd name="connsiteX17" fmla="*/ 7495 w 9966"/>
              <a:gd name="connsiteY17" fmla="*/ 5780 h 10000"/>
              <a:gd name="connsiteX18" fmla="*/ 7530 w 9966"/>
              <a:gd name="connsiteY18" fmla="*/ 5300 h 10000"/>
              <a:gd name="connsiteX19" fmla="*/ 7530 w 9966"/>
              <a:gd name="connsiteY19" fmla="*/ 480 h 10000"/>
              <a:gd name="connsiteX20" fmla="*/ 7566 w 9966"/>
              <a:gd name="connsiteY20" fmla="*/ 0 h 10000"/>
              <a:gd name="connsiteX21" fmla="*/ 8801 w 9966"/>
              <a:gd name="connsiteY21" fmla="*/ 0 h 10000"/>
              <a:gd name="connsiteX22" fmla="*/ 8835 w 9966"/>
              <a:gd name="connsiteY22" fmla="*/ 480 h 10000"/>
              <a:gd name="connsiteX23" fmla="*/ 8835 w 9966"/>
              <a:gd name="connsiteY23" fmla="*/ 9520 h 10000"/>
              <a:gd name="connsiteX24" fmla="*/ 8870 w 9966"/>
              <a:gd name="connsiteY24" fmla="*/ 10000 h 10000"/>
              <a:gd name="connsiteX25" fmla="*/ 9966 w 9966"/>
              <a:gd name="connsiteY25" fmla="*/ 10000 h 10000"/>
              <a:gd name="connsiteX0" fmla="*/ 0 w 8439"/>
              <a:gd name="connsiteY0" fmla="*/ 8336 h 10000"/>
              <a:gd name="connsiteX1" fmla="*/ 35 w 8439"/>
              <a:gd name="connsiteY1" fmla="*/ 7856 h 10000"/>
              <a:gd name="connsiteX2" fmla="*/ 35 w 8439"/>
              <a:gd name="connsiteY2" fmla="*/ 617 h 10000"/>
              <a:gd name="connsiteX3" fmla="*/ 70 w 8439"/>
              <a:gd name="connsiteY3" fmla="*/ 137 h 10000"/>
              <a:gd name="connsiteX4" fmla="*/ 1188 w 8439"/>
              <a:gd name="connsiteY4" fmla="*/ 137 h 10000"/>
              <a:gd name="connsiteX5" fmla="*/ 1223 w 8439"/>
              <a:gd name="connsiteY5" fmla="*/ 617 h 10000"/>
              <a:gd name="connsiteX6" fmla="*/ 1223 w 8439"/>
              <a:gd name="connsiteY6" fmla="*/ 7856 h 10000"/>
              <a:gd name="connsiteX7" fmla="*/ 1259 w 8439"/>
              <a:gd name="connsiteY7" fmla="*/ 8336 h 10000"/>
              <a:gd name="connsiteX8" fmla="*/ 3127 w 8439"/>
              <a:gd name="connsiteY8" fmla="*/ 8336 h 10000"/>
              <a:gd name="connsiteX9" fmla="*/ 3163 w 8439"/>
              <a:gd name="connsiteY9" fmla="*/ 7856 h 10000"/>
              <a:gd name="connsiteX10" fmla="*/ 3163 w 8439"/>
              <a:gd name="connsiteY10" fmla="*/ 3671 h 10000"/>
              <a:gd name="connsiteX11" fmla="*/ 3198 w 8439"/>
              <a:gd name="connsiteY11" fmla="*/ 3190 h 10000"/>
              <a:gd name="connsiteX12" fmla="*/ 5176 w 8439"/>
              <a:gd name="connsiteY12" fmla="*/ 3190 h 10000"/>
              <a:gd name="connsiteX13" fmla="*/ 5211 w 8439"/>
              <a:gd name="connsiteY13" fmla="*/ 3671 h 10000"/>
              <a:gd name="connsiteX14" fmla="*/ 5211 w 8439"/>
              <a:gd name="connsiteY14" fmla="*/ 5300 h 10000"/>
              <a:gd name="connsiteX15" fmla="*/ 5245 w 8439"/>
              <a:gd name="connsiteY15" fmla="*/ 5780 h 10000"/>
              <a:gd name="connsiteX16" fmla="*/ 5960 w 8439"/>
              <a:gd name="connsiteY16" fmla="*/ 5780 h 10000"/>
              <a:gd name="connsiteX17" fmla="*/ 5995 w 8439"/>
              <a:gd name="connsiteY17" fmla="*/ 5300 h 10000"/>
              <a:gd name="connsiteX18" fmla="*/ 5995 w 8439"/>
              <a:gd name="connsiteY18" fmla="*/ 480 h 10000"/>
              <a:gd name="connsiteX19" fmla="*/ 6031 w 8439"/>
              <a:gd name="connsiteY19" fmla="*/ 0 h 10000"/>
              <a:gd name="connsiteX20" fmla="*/ 7270 w 8439"/>
              <a:gd name="connsiteY20" fmla="*/ 0 h 10000"/>
              <a:gd name="connsiteX21" fmla="*/ 7304 w 8439"/>
              <a:gd name="connsiteY21" fmla="*/ 480 h 10000"/>
              <a:gd name="connsiteX22" fmla="*/ 7304 w 8439"/>
              <a:gd name="connsiteY22" fmla="*/ 9520 h 10000"/>
              <a:gd name="connsiteX23" fmla="*/ 7339 w 8439"/>
              <a:gd name="connsiteY23" fmla="*/ 10000 h 10000"/>
              <a:gd name="connsiteX24" fmla="*/ 8439 w 8439"/>
              <a:gd name="connsiteY24" fmla="*/ 10000 h 10000"/>
              <a:gd name="connsiteX0" fmla="*/ 0 w 9959"/>
              <a:gd name="connsiteY0" fmla="*/ 7856 h 10000"/>
              <a:gd name="connsiteX1" fmla="*/ 0 w 9959"/>
              <a:gd name="connsiteY1" fmla="*/ 617 h 10000"/>
              <a:gd name="connsiteX2" fmla="*/ 42 w 9959"/>
              <a:gd name="connsiteY2" fmla="*/ 137 h 10000"/>
              <a:gd name="connsiteX3" fmla="*/ 1367 w 9959"/>
              <a:gd name="connsiteY3" fmla="*/ 137 h 10000"/>
              <a:gd name="connsiteX4" fmla="*/ 1408 w 9959"/>
              <a:gd name="connsiteY4" fmla="*/ 617 h 10000"/>
              <a:gd name="connsiteX5" fmla="*/ 1408 w 9959"/>
              <a:gd name="connsiteY5" fmla="*/ 7856 h 10000"/>
              <a:gd name="connsiteX6" fmla="*/ 1451 w 9959"/>
              <a:gd name="connsiteY6" fmla="*/ 8336 h 10000"/>
              <a:gd name="connsiteX7" fmla="*/ 3664 w 9959"/>
              <a:gd name="connsiteY7" fmla="*/ 8336 h 10000"/>
              <a:gd name="connsiteX8" fmla="*/ 3707 w 9959"/>
              <a:gd name="connsiteY8" fmla="*/ 7856 h 10000"/>
              <a:gd name="connsiteX9" fmla="*/ 3707 w 9959"/>
              <a:gd name="connsiteY9" fmla="*/ 3671 h 10000"/>
              <a:gd name="connsiteX10" fmla="*/ 3749 w 9959"/>
              <a:gd name="connsiteY10" fmla="*/ 3190 h 10000"/>
              <a:gd name="connsiteX11" fmla="*/ 6092 w 9959"/>
              <a:gd name="connsiteY11" fmla="*/ 3190 h 10000"/>
              <a:gd name="connsiteX12" fmla="*/ 6134 w 9959"/>
              <a:gd name="connsiteY12" fmla="*/ 3671 h 10000"/>
              <a:gd name="connsiteX13" fmla="*/ 6134 w 9959"/>
              <a:gd name="connsiteY13" fmla="*/ 5300 h 10000"/>
              <a:gd name="connsiteX14" fmla="*/ 6174 w 9959"/>
              <a:gd name="connsiteY14" fmla="*/ 5780 h 10000"/>
              <a:gd name="connsiteX15" fmla="*/ 7021 w 9959"/>
              <a:gd name="connsiteY15" fmla="*/ 5780 h 10000"/>
              <a:gd name="connsiteX16" fmla="*/ 7063 w 9959"/>
              <a:gd name="connsiteY16" fmla="*/ 5300 h 10000"/>
              <a:gd name="connsiteX17" fmla="*/ 7063 w 9959"/>
              <a:gd name="connsiteY17" fmla="*/ 480 h 10000"/>
              <a:gd name="connsiteX18" fmla="*/ 7106 w 9959"/>
              <a:gd name="connsiteY18" fmla="*/ 0 h 10000"/>
              <a:gd name="connsiteX19" fmla="*/ 8574 w 9959"/>
              <a:gd name="connsiteY19" fmla="*/ 0 h 10000"/>
              <a:gd name="connsiteX20" fmla="*/ 8614 w 9959"/>
              <a:gd name="connsiteY20" fmla="*/ 480 h 10000"/>
              <a:gd name="connsiteX21" fmla="*/ 8614 w 9959"/>
              <a:gd name="connsiteY21" fmla="*/ 9520 h 10000"/>
              <a:gd name="connsiteX22" fmla="*/ 8656 w 9959"/>
              <a:gd name="connsiteY22" fmla="*/ 10000 h 10000"/>
              <a:gd name="connsiteX23" fmla="*/ 9959 w 9959"/>
              <a:gd name="connsiteY23" fmla="*/ 10000 h 10000"/>
              <a:gd name="connsiteX0" fmla="*/ 0 w 10000"/>
              <a:gd name="connsiteY0" fmla="*/ 617 h 10000"/>
              <a:gd name="connsiteX1" fmla="*/ 42 w 10000"/>
              <a:gd name="connsiteY1" fmla="*/ 137 h 10000"/>
              <a:gd name="connsiteX2" fmla="*/ 1373 w 10000"/>
              <a:gd name="connsiteY2" fmla="*/ 137 h 10000"/>
              <a:gd name="connsiteX3" fmla="*/ 1414 w 10000"/>
              <a:gd name="connsiteY3" fmla="*/ 617 h 10000"/>
              <a:gd name="connsiteX4" fmla="*/ 1414 w 10000"/>
              <a:gd name="connsiteY4" fmla="*/ 7856 h 10000"/>
              <a:gd name="connsiteX5" fmla="*/ 1457 w 10000"/>
              <a:gd name="connsiteY5" fmla="*/ 8336 h 10000"/>
              <a:gd name="connsiteX6" fmla="*/ 3679 w 10000"/>
              <a:gd name="connsiteY6" fmla="*/ 8336 h 10000"/>
              <a:gd name="connsiteX7" fmla="*/ 3722 w 10000"/>
              <a:gd name="connsiteY7" fmla="*/ 7856 h 10000"/>
              <a:gd name="connsiteX8" fmla="*/ 3722 w 10000"/>
              <a:gd name="connsiteY8" fmla="*/ 3671 h 10000"/>
              <a:gd name="connsiteX9" fmla="*/ 3764 w 10000"/>
              <a:gd name="connsiteY9" fmla="*/ 3190 h 10000"/>
              <a:gd name="connsiteX10" fmla="*/ 6117 w 10000"/>
              <a:gd name="connsiteY10" fmla="*/ 3190 h 10000"/>
              <a:gd name="connsiteX11" fmla="*/ 6159 w 10000"/>
              <a:gd name="connsiteY11" fmla="*/ 3671 h 10000"/>
              <a:gd name="connsiteX12" fmla="*/ 6159 w 10000"/>
              <a:gd name="connsiteY12" fmla="*/ 5300 h 10000"/>
              <a:gd name="connsiteX13" fmla="*/ 6199 w 10000"/>
              <a:gd name="connsiteY13" fmla="*/ 5780 h 10000"/>
              <a:gd name="connsiteX14" fmla="*/ 7050 w 10000"/>
              <a:gd name="connsiteY14" fmla="*/ 5780 h 10000"/>
              <a:gd name="connsiteX15" fmla="*/ 7092 w 10000"/>
              <a:gd name="connsiteY15" fmla="*/ 5300 h 10000"/>
              <a:gd name="connsiteX16" fmla="*/ 7092 w 10000"/>
              <a:gd name="connsiteY16" fmla="*/ 480 h 10000"/>
              <a:gd name="connsiteX17" fmla="*/ 7135 w 10000"/>
              <a:gd name="connsiteY17" fmla="*/ 0 h 10000"/>
              <a:gd name="connsiteX18" fmla="*/ 8609 w 10000"/>
              <a:gd name="connsiteY18" fmla="*/ 0 h 10000"/>
              <a:gd name="connsiteX19" fmla="*/ 8649 w 10000"/>
              <a:gd name="connsiteY19" fmla="*/ 480 h 10000"/>
              <a:gd name="connsiteX20" fmla="*/ 8649 w 10000"/>
              <a:gd name="connsiteY20" fmla="*/ 9520 h 10000"/>
              <a:gd name="connsiteX21" fmla="*/ 8692 w 10000"/>
              <a:gd name="connsiteY21" fmla="*/ 10000 h 10000"/>
              <a:gd name="connsiteX22" fmla="*/ 10000 w 10000"/>
              <a:gd name="connsiteY22" fmla="*/ 10000 h 10000"/>
              <a:gd name="connsiteX0" fmla="*/ 0 w 8692"/>
              <a:gd name="connsiteY0" fmla="*/ 617 h 10000"/>
              <a:gd name="connsiteX1" fmla="*/ 42 w 8692"/>
              <a:gd name="connsiteY1" fmla="*/ 137 h 10000"/>
              <a:gd name="connsiteX2" fmla="*/ 1373 w 8692"/>
              <a:gd name="connsiteY2" fmla="*/ 137 h 10000"/>
              <a:gd name="connsiteX3" fmla="*/ 1414 w 8692"/>
              <a:gd name="connsiteY3" fmla="*/ 617 h 10000"/>
              <a:gd name="connsiteX4" fmla="*/ 1414 w 8692"/>
              <a:gd name="connsiteY4" fmla="*/ 7856 h 10000"/>
              <a:gd name="connsiteX5" fmla="*/ 1457 w 8692"/>
              <a:gd name="connsiteY5" fmla="*/ 8336 h 10000"/>
              <a:gd name="connsiteX6" fmla="*/ 3679 w 8692"/>
              <a:gd name="connsiteY6" fmla="*/ 8336 h 10000"/>
              <a:gd name="connsiteX7" fmla="*/ 3722 w 8692"/>
              <a:gd name="connsiteY7" fmla="*/ 7856 h 10000"/>
              <a:gd name="connsiteX8" fmla="*/ 3722 w 8692"/>
              <a:gd name="connsiteY8" fmla="*/ 3671 h 10000"/>
              <a:gd name="connsiteX9" fmla="*/ 3764 w 8692"/>
              <a:gd name="connsiteY9" fmla="*/ 3190 h 10000"/>
              <a:gd name="connsiteX10" fmla="*/ 6117 w 8692"/>
              <a:gd name="connsiteY10" fmla="*/ 3190 h 10000"/>
              <a:gd name="connsiteX11" fmla="*/ 6159 w 8692"/>
              <a:gd name="connsiteY11" fmla="*/ 3671 h 10000"/>
              <a:gd name="connsiteX12" fmla="*/ 6159 w 8692"/>
              <a:gd name="connsiteY12" fmla="*/ 5300 h 10000"/>
              <a:gd name="connsiteX13" fmla="*/ 6199 w 8692"/>
              <a:gd name="connsiteY13" fmla="*/ 5780 h 10000"/>
              <a:gd name="connsiteX14" fmla="*/ 7050 w 8692"/>
              <a:gd name="connsiteY14" fmla="*/ 5780 h 10000"/>
              <a:gd name="connsiteX15" fmla="*/ 7092 w 8692"/>
              <a:gd name="connsiteY15" fmla="*/ 5300 h 10000"/>
              <a:gd name="connsiteX16" fmla="*/ 7092 w 8692"/>
              <a:gd name="connsiteY16" fmla="*/ 480 h 10000"/>
              <a:gd name="connsiteX17" fmla="*/ 7135 w 8692"/>
              <a:gd name="connsiteY17" fmla="*/ 0 h 10000"/>
              <a:gd name="connsiteX18" fmla="*/ 8609 w 8692"/>
              <a:gd name="connsiteY18" fmla="*/ 0 h 10000"/>
              <a:gd name="connsiteX19" fmla="*/ 8649 w 8692"/>
              <a:gd name="connsiteY19" fmla="*/ 480 h 10000"/>
              <a:gd name="connsiteX20" fmla="*/ 8649 w 8692"/>
              <a:gd name="connsiteY20" fmla="*/ 9520 h 10000"/>
              <a:gd name="connsiteX21" fmla="*/ 8692 w 8692"/>
              <a:gd name="connsiteY21" fmla="*/ 10000 h 10000"/>
              <a:gd name="connsiteX0" fmla="*/ 0 w 9951"/>
              <a:gd name="connsiteY0" fmla="*/ 617 h 9520"/>
              <a:gd name="connsiteX1" fmla="*/ 48 w 9951"/>
              <a:gd name="connsiteY1" fmla="*/ 137 h 9520"/>
              <a:gd name="connsiteX2" fmla="*/ 1580 w 9951"/>
              <a:gd name="connsiteY2" fmla="*/ 137 h 9520"/>
              <a:gd name="connsiteX3" fmla="*/ 1627 w 9951"/>
              <a:gd name="connsiteY3" fmla="*/ 617 h 9520"/>
              <a:gd name="connsiteX4" fmla="*/ 1627 w 9951"/>
              <a:gd name="connsiteY4" fmla="*/ 7856 h 9520"/>
              <a:gd name="connsiteX5" fmla="*/ 1676 w 9951"/>
              <a:gd name="connsiteY5" fmla="*/ 8336 h 9520"/>
              <a:gd name="connsiteX6" fmla="*/ 4233 w 9951"/>
              <a:gd name="connsiteY6" fmla="*/ 8336 h 9520"/>
              <a:gd name="connsiteX7" fmla="*/ 4282 w 9951"/>
              <a:gd name="connsiteY7" fmla="*/ 7856 h 9520"/>
              <a:gd name="connsiteX8" fmla="*/ 4282 w 9951"/>
              <a:gd name="connsiteY8" fmla="*/ 3671 h 9520"/>
              <a:gd name="connsiteX9" fmla="*/ 4330 w 9951"/>
              <a:gd name="connsiteY9" fmla="*/ 3190 h 9520"/>
              <a:gd name="connsiteX10" fmla="*/ 7038 w 9951"/>
              <a:gd name="connsiteY10" fmla="*/ 3190 h 9520"/>
              <a:gd name="connsiteX11" fmla="*/ 7086 w 9951"/>
              <a:gd name="connsiteY11" fmla="*/ 3671 h 9520"/>
              <a:gd name="connsiteX12" fmla="*/ 7086 w 9951"/>
              <a:gd name="connsiteY12" fmla="*/ 5300 h 9520"/>
              <a:gd name="connsiteX13" fmla="*/ 7132 w 9951"/>
              <a:gd name="connsiteY13" fmla="*/ 5780 h 9520"/>
              <a:gd name="connsiteX14" fmla="*/ 8111 w 9951"/>
              <a:gd name="connsiteY14" fmla="*/ 5780 h 9520"/>
              <a:gd name="connsiteX15" fmla="*/ 8159 w 9951"/>
              <a:gd name="connsiteY15" fmla="*/ 5300 h 9520"/>
              <a:gd name="connsiteX16" fmla="*/ 8159 w 9951"/>
              <a:gd name="connsiteY16" fmla="*/ 480 h 9520"/>
              <a:gd name="connsiteX17" fmla="*/ 8209 w 9951"/>
              <a:gd name="connsiteY17" fmla="*/ 0 h 9520"/>
              <a:gd name="connsiteX18" fmla="*/ 9905 w 9951"/>
              <a:gd name="connsiteY18" fmla="*/ 0 h 9520"/>
              <a:gd name="connsiteX19" fmla="*/ 9951 w 9951"/>
              <a:gd name="connsiteY19" fmla="*/ 480 h 9520"/>
              <a:gd name="connsiteX20" fmla="*/ 9951 w 9951"/>
              <a:gd name="connsiteY20" fmla="*/ 9520 h 9520"/>
              <a:gd name="connsiteX0" fmla="*/ 0 w 10000"/>
              <a:gd name="connsiteY0" fmla="*/ 648 h 8756"/>
              <a:gd name="connsiteX1" fmla="*/ 48 w 10000"/>
              <a:gd name="connsiteY1" fmla="*/ 144 h 8756"/>
              <a:gd name="connsiteX2" fmla="*/ 1588 w 10000"/>
              <a:gd name="connsiteY2" fmla="*/ 144 h 8756"/>
              <a:gd name="connsiteX3" fmla="*/ 1635 w 10000"/>
              <a:gd name="connsiteY3" fmla="*/ 648 h 8756"/>
              <a:gd name="connsiteX4" fmla="*/ 1635 w 10000"/>
              <a:gd name="connsiteY4" fmla="*/ 8252 h 8756"/>
              <a:gd name="connsiteX5" fmla="*/ 1684 w 10000"/>
              <a:gd name="connsiteY5" fmla="*/ 8756 h 8756"/>
              <a:gd name="connsiteX6" fmla="*/ 4254 w 10000"/>
              <a:gd name="connsiteY6" fmla="*/ 8756 h 8756"/>
              <a:gd name="connsiteX7" fmla="*/ 4303 w 10000"/>
              <a:gd name="connsiteY7" fmla="*/ 8252 h 8756"/>
              <a:gd name="connsiteX8" fmla="*/ 4303 w 10000"/>
              <a:gd name="connsiteY8" fmla="*/ 3856 h 8756"/>
              <a:gd name="connsiteX9" fmla="*/ 4351 w 10000"/>
              <a:gd name="connsiteY9" fmla="*/ 3351 h 8756"/>
              <a:gd name="connsiteX10" fmla="*/ 7073 w 10000"/>
              <a:gd name="connsiteY10" fmla="*/ 3351 h 8756"/>
              <a:gd name="connsiteX11" fmla="*/ 7121 w 10000"/>
              <a:gd name="connsiteY11" fmla="*/ 3856 h 8756"/>
              <a:gd name="connsiteX12" fmla="*/ 7121 w 10000"/>
              <a:gd name="connsiteY12" fmla="*/ 5567 h 8756"/>
              <a:gd name="connsiteX13" fmla="*/ 7167 w 10000"/>
              <a:gd name="connsiteY13" fmla="*/ 6071 h 8756"/>
              <a:gd name="connsiteX14" fmla="*/ 8151 w 10000"/>
              <a:gd name="connsiteY14" fmla="*/ 6071 h 8756"/>
              <a:gd name="connsiteX15" fmla="*/ 8199 w 10000"/>
              <a:gd name="connsiteY15" fmla="*/ 5567 h 8756"/>
              <a:gd name="connsiteX16" fmla="*/ 8199 w 10000"/>
              <a:gd name="connsiteY16" fmla="*/ 504 h 8756"/>
              <a:gd name="connsiteX17" fmla="*/ 8249 w 10000"/>
              <a:gd name="connsiteY17" fmla="*/ 0 h 8756"/>
              <a:gd name="connsiteX18" fmla="*/ 9954 w 10000"/>
              <a:gd name="connsiteY18" fmla="*/ 0 h 8756"/>
              <a:gd name="connsiteX19" fmla="*/ 10000 w 10000"/>
              <a:gd name="connsiteY19" fmla="*/ 504 h 8756"/>
              <a:gd name="connsiteX0" fmla="*/ 0 w 9954"/>
              <a:gd name="connsiteY0" fmla="*/ 740 h 10000"/>
              <a:gd name="connsiteX1" fmla="*/ 48 w 9954"/>
              <a:gd name="connsiteY1" fmla="*/ 164 h 10000"/>
              <a:gd name="connsiteX2" fmla="*/ 1588 w 9954"/>
              <a:gd name="connsiteY2" fmla="*/ 164 h 10000"/>
              <a:gd name="connsiteX3" fmla="*/ 1635 w 9954"/>
              <a:gd name="connsiteY3" fmla="*/ 740 h 10000"/>
              <a:gd name="connsiteX4" fmla="*/ 1635 w 9954"/>
              <a:gd name="connsiteY4" fmla="*/ 9424 h 10000"/>
              <a:gd name="connsiteX5" fmla="*/ 1684 w 9954"/>
              <a:gd name="connsiteY5" fmla="*/ 10000 h 10000"/>
              <a:gd name="connsiteX6" fmla="*/ 4254 w 9954"/>
              <a:gd name="connsiteY6" fmla="*/ 10000 h 10000"/>
              <a:gd name="connsiteX7" fmla="*/ 4303 w 9954"/>
              <a:gd name="connsiteY7" fmla="*/ 9424 h 10000"/>
              <a:gd name="connsiteX8" fmla="*/ 4303 w 9954"/>
              <a:gd name="connsiteY8" fmla="*/ 4404 h 10000"/>
              <a:gd name="connsiteX9" fmla="*/ 4351 w 9954"/>
              <a:gd name="connsiteY9" fmla="*/ 3827 h 10000"/>
              <a:gd name="connsiteX10" fmla="*/ 7073 w 9954"/>
              <a:gd name="connsiteY10" fmla="*/ 3827 h 10000"/>
              <a:gd name="connsiteX11" fmla="*/ 7121 w 9954"/>
              <a:gd name="connsiteY11" fmla="*/ 4404 h 10000"/>
              <a:gd name="connsiteX12" fmla="*/ 7121 w 9954"/>
              <a:gd name="connsiteY12" fmla="*/ 6358 h 10000"/>
              <a:gd name="connsiteX13" fmla="*/ 7167 w 9954"/>
              <a:gd name="connsiteY13" fmla="*/ 6934 h 10000"/>
              <a:gd name="connsiteX14" fmla="*/ 8151 w 9954"/>
              <a:gd name="connsiteY14" fmla="*/ 6934 h 10000"/>
              <a:gd name="connsiteX15" fmla="*/ 8199 w 9954"/>
              <a:gd name="connsiteY15" fmla="*/ 6358 h 10000"/>
              <a:gd name="connsiteX16" fmla="*/ 8199 w 9954"/>
              <a:gd name="connsiteY16" fmla="*/ 576 h 10000"/>
              <a:gd name="connsiteX17" fmla="*/ 8249 w 9954"/>
              <a:gd name="connsiteY17" fmla="*/ 0 h 10000"/>
              <a:gd name="connsiteX18" fmla="*/ 9954 w 9954"/>
              <a:gd name="connsiteY18" fmla="*/ 0 h 10000"/>
              <a:gd name="connsiteX0" fmla="*/ 0 w 8287"/>
              <a:gd name="connsiteY0" fmla="*/ 740 h 10000"/>
              <a:gd name="connsiteX1" fmla="*/ 48 w 8287"/>
              <a:gd name="connsiteY1" fmla="*/ 164 h 10000"/>
              <a:gd name="connsiteX2" fmla="*/ 1595 w 8287"/>
              <a:gd name="connsiteY2" fmla="*/ 164 h 10000"/>
              <a:gd name="connsiteX3" fmla="*/ 1643 w 8287"/>
              <a:gd name="connsiteY3" fmla="*/ 740 h 10000"/>
              <a:gd name="connsiteX4" fmla="*/ 1643 w 8287"/>
              <a:gd name="connsiteY4" fmla="*/ 9424 h 10000"/>
              <a:gd name="connsiteX5" fmla="*/ 1692 w 8287"/>
              <a:gd name="connsiteY5" fmla="*/ 10000 h 10000"/>
              <a:gd name="connsiteX6" fmla="*/ 4274 w 8287"/>
              <a:gd name="connsiteY6" fmla="*/ 10000 h 10000"/>
              <a:gd name="connsiteX7" fmla="*/ 4323 w 8287"/>
              <a:gd name="connsiteY7" fmla="*/ 9424 h 10000"/>
              <a:gd name="connsiteX8" fmla="*/ 4323 w 8287"/>
              <a:gd name="connsiteY8" fmla="*/ 4404 h 10000"/>
              <a:gd name="connsiteX9" fmla="*/ 4371 w 8287"/>
              <a:gd name="connsiteY9" fmla="*/ 3827 h 10000"/>
              <a:gd name="connsiteX10" fmla="*/ 7106 w 8287"/>
              <a:gd name="connsiteY10" fmla="*/ 3827 h 10000"/>
              <a:gd name="connsiteX11" fmla="*/ 7154 w 8287"/>
              <a:gd name="connsiteY11" fmla="*/ 4404 h 10000"/>
              <a:gd name="connsiteX12" fmla="*/ 7154 w 8287"/>
              <a:gd name="connsiteY12" fmla="*/ 6358 h 10000"/>
              <a:gd name="connsiteX13" fmla="*/ 7200 w 8287"/>
              <a:gd name="connsiteY13" fmla="*/ 6934 h 10000"/>
              <a:gd name="connsiteX14" fmla="*/ 8189 w 8287"/>
              <a:gd name="connsiteY14" fmla="*/ 6934 h 10000"/>
              <a:gd name="connsiteX15" fmla="*/ 8237 w 8287"/>
              <a:gd name="connsiteY15" fmla="*/ 6358 h 10000"/>
              <a:gd name="connsiteX16" fmla="*/ 8237 w 8287"/>
              <a:gd name="connsiteY16" fmla="*/ 576 h 10000"/>
              <a:gd name="connsiteX17" fmla="*/ 8287 w 8287"/>
              <a:gd name="connsiteY17" fmla="*/ 0 h 10000"/>
              <a:gd name="connsiteX0" fmla="*/ 0 w 9940"/>
              <a:gd name="connsiteY0" fmla="*/ 576 h 9836"/>
              <a:gd name="connsiteX1" fmla="*/ 58 w 9940"/>
              <a:gd name="connsiteY1" fmla="*/ 0 h 9836"/>
              <a:gd name="connsiteX2" fmla="*/ 1925 w 9940"/>
              <a:gd name="connsiteY2" fmla="*/ 0 h 9836"/>
              <a:gd name="connsiteX3" fmla="*/ 1983 w 9940"/>
              <a:gd name="connsiteY3" fmla="*/ 576 h 9836"/>
              <a:gd name="connsiteX4" fmla="*/ 1983 w 9940"/>
              <a:gd name="connsiteY4" fmla="*/ 9260 h 9836"/>
              <a:gd name="connsiteX5" fmla="*/ 2042 w 9940"/>
              <a:gd name="connsiteY5" fmla="*/ 9836 h 9836"/>
              <a:gd name="connsiteX6" fmla="*/ 5157 w 9940"/>
              <a:gd name="connsiteY6" fmla="*/ 9836 h 9836"/>
              <a:gd name="connsiteX7" fmla="*/ 5217 w 9940"/>
              <a:gd name="connsiteY7" fmla="*/ 9260 h 9836"/>
              <a:gd name="connsiteX8" fmla="*/ 5217 w 9940"/>
              <a:gd name="connsiteY8" fmla="*/ 4240 h 9836"/>
              <a:gd name="connsiteX9" fmla="*/ 5275 w 9940"/>
              <a:gd name="connsiteY9" fmla="*/ 3663 h 9836"/>
              <a:gd name="connsiteX10" fmla="*/ 8575 w 9940"/>
              <a:gd name="connsiteY10" fmla="*/ 3663 h 9836"/>
              <a:gd name="connsiteX11" fmla="*/ 8633 w 9940"/>
              <a:gd name="connsiteY11" fmla="*/ 4240 h 9836"/>
              <a:gd name="connsiteX12" fmla="*/ 8633 w 9940"/>
              <a:gd name="connsiteY12" fmla="*/ 6194 h 9836"/>
              <a:gd name="connsiteX13" fmla="*/ 8688 w 9940"/>
              <a:gd name="connsiteY13" fmla="*/ 6770 h 9836"/>
              <a:gd name="connsiteX14" fmla="*/ 9882 w 9940"/>
              <a:gd name="connsiteY14" fmla="*/ 6770 h 9836"/>
              <a:gd name="connsiteX15" fmla="*/ 9940 w 9940"/>
              <a:gd name="connsiteY15" fmla="*/ 6194 h 9836"/>
              <a:gd name="connsiteX16" fmla="*/ 9940 w 9940"/>
              <a:gd name="connsiteY16" fmla="*/ 412 h 9836"/>
              <a:gd name="connsiteX0" fmla="*/ 0 w 10000"/>
              <a:gd name="connsiteY0" fmla="*/ 586 h 10000"/>
              <a:gd name="connsiteX1" fmla="*/ 58 w 10000"/>
              <a:gd name="connsiteY1" fmla="*/ 0 h 10000"/>
              <a:gd name="connsiteX2" fmla="*/ 1937 w 10000"/>
              <a:gd name="connsiteY2" fmla="*/ 0 h 10000"/>
              <a:gd name="connsiteX3" fmla="*/ 1995 w 10000"/>
              <a:gd name="connsiteY3" fmla="*/ 586 h 10000"/>
              <a:gd name="connsiteX4" fmla="*/ 1995 w 10000"/>
              <a:gd name="connsiteY4" fmla="*/ 9414 h 10000"/>
              <a:gd name="connsiteX5" fmla="*/ 2054 w 10000"/>
              <a:gd name="connsiteY5" fmla="*/ 10000 h 10000"/>
              <a:gd name="connsiteX6" fmla="*/ 5188 w 10000"/>
              <a:gd name="connsiteY6" fmla="*/ 10000 h 10000"/>
              <a:gd name="connsiteX7" fmla="*/ 5248 w 10000"/>
              <a:gd name="connsiteY7" fmla="*/ 9414 h 10000"/>
              <a:gd name="connsiteX8" fmla="*/ 5248 w 10000"/>
              <a:gd name="connsiteY8" fmla="*/ 4311 h 10000"/>
              <a:gd name="connsiteX9" fmla="*/ 5307 w 10000"/>
              <a:gd name="connsiteY9" fmla="*/ 3724 h 10000"/>
              <a:gd name="connsiteX10" fmla="*/ 8627 w 10000"/>
              <a:gd name="connsiteY10" fmla="*/ 3724 h 10000"/>
              <a:gd name="connsiteX11" fmla="*/ 8685 w 10000"/>
              <a:gd name="connsiteY11" fmla="*/ 4311 h 10000"/>
              <a:gd name="connsiteX12" fmla="*/ 8685 w 10000"/>
              <a:gd name="connsiteY12" fmla="*/ 6297 h 10000"/>
              <a:gd name="connsiteX13" fmla="*/ 8740 w 10000"/>
              <a:gd name="connsiteY13" fmla="*/ 6883 h 10000"/>
              <a:gd name="connsiteX14" fmla="*/ 9942 w 10000"/>
              <a:gd name="connsiteY14" fmla="*/ 6883 h 10000"/>
              <a:gd name="connsiteX15" fmla="*/ 10000 w 10000"/>
              <a:gd name="connsiteY15" fmla="*/ 6297 h 10000"/>
              <a:gd name="connsiteX0" fmla="*/ 0 w 10000"/>
              <a:gd name="connsiteY0" fmla="*/ 586 h 10000"/>
              <a:gd name="connsiteX1" fmla="*/ 1937 w 10000"/>
              <a:gd name="connsiteY1" fmla="*/ 0 h 10000"/>
              <a:gd name="connsiteX2" fmla="*/ 1995 w 10000"/>
              <a:gd name="connsiteY2" fmla="*/ 586 h 10000"/>
              <a:gd name="connsiteX3" fmla="*/ 1995 w 10000"/>
              <a:gd name="connsiteY3" fmla="*/ 9414 h 10000"/>
              <a:gd name="connsiteX4" fmla="*/ 2054 w 10000"/>
              <a:gd name="connsiteY4" fmla="*/ 10000 h 10000"/>
              <a:gd name="connsiteX5" fmla="*/ 5188 w 10000"/>
              <a:gd name="connsiteY5" fmla="*/ 10000 h 10000"/>
              <a:gd name="connsiteX6" fmla="*/ 5248 w 10000"/>
              <a:gd name="connsiteY6" fmla="*/ 9414 h 10000"/>
              <a:gd name="connsiteX7" fmla="*/ 5248 w 10000"/>
              <a:gd name="connsiteY7" fmla="*/ 4311 h 10000"/>
              <a:gd name="connsiteX8" fmla="*/ 5307 w 10000"/>
              <a:gd name="connsiteY8" fmla="*/ 3724 h 10000"/>
              <a:gd name="connsiteX9" fmla="*/ 8627 w 10000"/>
              <a:gd name="connsiteY9" fmla="*/ 3724 h 10000"/>
              <a:gd name="connsiteX10" fmla="*/ 8685 w 10000"/>
              <a:gd name="connsiteY10" fmla="*/ 4311 h 10000"/>
              <a:gd name="connsiteX11" fmla="*/ 8685 w 10000"/>
              <a:gd name="connsiteY11" fmla="*/ 6297 h 10000"/>
              <a:gd name="connsiteX12" fmla="*/ 8740 w 10000"/>
              <a:gd name="connsiteY12" fmla="*/ 6883 h 10000"/>
              <a:gd name="connsiteX13" fmla="*/ 9942 w 10000"/>
              <a:gd name="connsiteY13" fmla="*/ 6883 h 10000"/>
              <a:gd name="connsiteX14" fmla="*/ 10000 w 10000"/>
              <a:gd name="connsiteY14" fmla="*/ 6297 h 10000"/>
              <a:gd name="connsiteX0" fmla="*/ 0 w 8803"/>
              <a:gd name="connsiteY0" fmla="*/ 40 h 10113"/>
              <a:gd name="connsiteX1" fmla="*/ 740 w 8803"/>
              <a:gd name="connsiteY1" fmla="*/ 113 h 10113"/>
              <a:gd name="connsiteX2" fmla="*/ 798 w 8803"/>
              <a:gd name="connsiteY2" fmla="*/ 699 h 10113"/>
              <a:gd name="connsiteX3" fmla="*/ 798 w 8803"/>
              <a:gd name="connsiteY3" fmla="*/ 9527 h 10113"/>
              <a:gd name="connsiteX4" fmla="*/ 857 w 8803"/>
              <a:gd name="connsiteY4" fmla="*/ 10113 h 10113"/>
              <a:gd name="connsiteX5" fmla="*/ 3991 w 8803"/>
              <a:gd name="connsiteY5" fmla="*/ 10113 h 10113"/>
              <a:gd name="connsiteX6" fmla="*/ 4051 w 8803"/>
              <a:gd name="connsiteY6" fmla="*/ 9527 h 10113"/>
              <a:gd name="connsiteX7" fmla="*/ 4051 w 8803"/>
              <a:gd name="connsiteY7" fmla="*/ 4424 h 10113"/>
              <a:gd name="connsiteX8" fmla="*/ 4110 w 8803"/>
              <a:gd name="connsiteY8" fmla="*/ 3837 h 10113"/>
              <a:gd name="connsiteX9" fmla="*/ 7430 w 8803"/>
              <a:gd name="connsiteY9" fmla="*/ 3837 h 10113"/>
              <a:gd name="connsiteX10" fmla="*/ 7488 w 8803"/>
              <a:gd name="connsiteY10" fmla="*/ 4424 h 10113"/>
              <a:gd name="connsiteX11" fmla="*/ 7488 w 8803"/>
              <a:gd name="connsiteY11" fmla="*/ 6410 h 10113"/>
              <a:gd name="connsiteX12" fmla="*/ 7543 w 8803"/>
              <a:gd name="connsiteY12" fmla="*/ 6996 h 10113"/>
              <a:gd name="connsiteX13" fmla="*/ 8745 w 8803"/>
              <a:gd name="connsiteY13" fmla="*/ 6996 h 10113"/>
              <a:gd name="connsiteX14" fmla="*/ 8803 w 8803"/>
              <a:gd name="connsiteY14" fmla="*/ 6410 h 10113"/>
              <a:gd name="connsiteX0" fmla="*/ 0 w 10000"/>
              <a:gd name="connsiteY0" fmla="*/ 75 h 9905"/>
              <a:gd name="connsiteX1" fmla="*/ 841 w 10000"/>
              <a:gd name="connsiteY1" fmla="*/ 17 h 9905"/>
              <a:gd name="connsiteX2" fmla="*/ 907 w 10000"/>
              <a:gd name="connsiteY2" fmla="*/ 596 h 9905"/>
              <a:gd name="connsiteX3" fmla="*/ 907 w 10000"/>
              <a:gd name="connsiteY3" fmla="*/ 9326 h 9905"/>
              <a:gd name="connsiteX4" fmla="*/ 974 w 10000"/>
              <a:gd name="connsiteY4" fmla="*/ 9905 h 9905"/>
              <a:gd name="connsiteX5" fmla="*/ 4534 w 10000"/>
              <a:gd name="connsiteY5" fmla="*/ 9905 h 9905"/>
              <a:gd name="connsiteX6" fmla="*/ 4602 w 10000"/>
              <a:gd name="connsiteY6" fmla="*/ 9326 h 9905"/>
              <a:gd name="connsiteX7" fmla="*/ 4602 w 10000"/>
              <a:gd name="connsiteY7" fmla="*/ 4280 h 9905"/>
              <a:gd name="connsiteX8" fmla="*/ 4669 w 10000"/>
              <a:gd name="connsiteY8" fmla="*/ 3699 h 9905"/>
              <a:gd name="connsiteX9" fmla="*/ 8440 w 10000"/>
              <a:gd name="connsiteY9" fmla="*/ 3699 h 9905"/>
              <a:gd name="connsiteX10" fmla="*/ 8506 w 10000"/>
              <a:gd name="connsiteY10" fmla="*/ 4280 h 9905"/>
              <a:gd name="connsiteX11" fmla="*/ 8506 w 10000"/>
              <a:gd name="connsiteY11" fmla="*/ 6243 h 9905"/>
              <a:gd name="connsiteX12" fmla="*/ 8569 w 10000"/>
              <a:gd name="connsiteY12" fmla="*/ 6823 h 9905"/>
              <a:gd name="connsiteX13" fmla="*/ 9934 w 10000"/>
              <a:gd name="connsiteY13" fmla="*/ 6823 h 9905"/>
              <a:gd name="connsiteX14" fmla="*/ 10000 w 10000"/>
              <a:gd name="connsiteY14" fmla="*/ 6243 h 9905"/>
              <a:gd name="connsiteX0" fmla="*/ 0 w 10000"/>
              <a:gd name="connsiteY0" fmla="*/ 59 h 9983"/>
              <a:gd name="connsiteX1" fmla="*/ 841 w 10000"/>
              <a:gd name="connsiteY1" fmla="*/ 0 h 9983"/>
              <a:gd name="connsiteX2" fmla="*/ 907 w 10000"/>
              <a:gd name="connsiteY2" fmla="*/ 585 h 9983"/>
              <a:gd name="connsiteX3" fmla="*/ 907 w 10000"/>
              <a:gd name="connsiteY3" fmla="*/ 9398 h 9983"/>
              <a:gd name="connsiteX4" fmla="*/ 974 w 10000"/>
              <a:gd name="connsiteY4" fmla="*/ 9983 h 9983"/>
              <a:gd name="connsiteX5" fmla="*/ 4534 w 10000"/>
              <a:gd name="connsiteY5" fmla="*/ 9983 h 9983"/>
              <a:gd name="connsiteX6" fmla="*/ 4602 w 10000"/>
              <a:gd name="connsiteY6" fmla="*/ 9398 h 9983"/>
              <a:gd name="connsiteX7" fmla="*/ 4602 w 10000"/>
              <a:gd name="connsiteY7" fmla="*/ 4304 h 9983"/>
              <a:gd name="connsiteX8" fmla="*/ 4669 w 10000"/>
              <a:gd name="connsiteY8" fmla="*/ 3717 h 9983"/>
              <a:gd name="connsiteX9" fmla="*/ 8440 w 10000"/>
              <a:gd name="connsiteY9" fmla="*/ 3717 h 9983"/>
              <a:gd name="connsiteX10" fmla="*/ 8506 w 10000"/>
              <a:gd name="connsiteY10" fmla="*/ 4304 h 9983"/>
              <a:gd name="connsiteX11" fmla="*/ 8506 w 10000"/>
              <a:gd name="connsiteY11" fmla="*/ 6286 h 9983"/>
              <a:gd name="connsiteX12" fmla="*/ 8569 w 10000"/>
              <a:gd name="connsiteY12" fmla="*/ 6871 h 9983"/>
              <a:gd name="connsiteX13" fmla="*/ 9934 w 10000"/>
              <a:gd name="connsiteY13" fmla="*/ 6871 h 9983"/>
              <a:gd name="connsiteX14" fmla="*/ 10000 w 10000"/>
              <a:gd name="connsiteY14" fmla="*/ 6286 h 9983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59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30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30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1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1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10003 w 10003"/>
              <a:gd name="connsiteY13" fmla="*/ 6297 h 10000"/>
              <a:gd name="connsiteX0" fmla="*/ 0 w 9498"/>
              <a:gd name="connsiteY0" fmla="*/ 1 h 10000"/>
              <a:gd name="connsiteX1" fmla="*/ 844 w 9498"/>
              <a:gd name="connsiteY1" fmla="*/ 0 h 10000"/>
              <a:gd name="connsiteX2" fmla="*/ 910 w 9498"/>
              <a:gd name="connsiteY2" fmla="*/ 586 h 10000"/>
              <a:gd name="connsiteX3" fmla="*/ 910 w 9498"/>
              <a:gd name="connsiteY3" fmla="*/ 9414 h 10000"/>
              <a:gd name="connsiteX4" fmla="*/ 977 w 9498"/>
              <a:gd name="connsiteY4" fmla="*/ 10000 h 10000"/>
              <a:gd name="connsiteX5" fmla="*/ 4537 w 9498"/>
              <a:gd name="connsiteY5" fmla="*/ 10000 h 10000"/>
              <a:gd name="connsiteX6" fmla="*/ 4605 w 9498"/>
              <a:gd name="connsiteY6" fmla="*/ 9414 h 10000"/>
              <a:gd name="connsiteX7" fmla="*/ 4605 w 9498"/>
              <a:gd name="connsiteY7" fmla="*/ 4311 h 10000"/>
              <a:gd name="connsiteX8" fmla="*/ 4672 w 9498"/>
              <a:gd name="connsiteY8" fmla="*/ 3723 h 10000"/>
              <a:gd name="connsiteX9" fmla="*/ 8443 w 9498"/>
              <a:gd name="connsiteY9" fmla="*/ 3723 h 10000"/>
              <a:gd name="connsiteX10" fmla="*/ 8509 w 9498"/>
              <a:gd name="connsiteY10" fmla="*/ 4311 h 10000"/>
              <a:gd name="connsiteX11" fmla="*/ 8509 w 9498"/>
              <a:gd name="connsiteY11" fmla="*/ 6297 h 10000"/>
              <a:gd name="connsiteX12" fmla="*/ 8572 w 9498"/>
              <a:gd name="connsiteY12" fmla="*/ 6883 h 10000"/>
              <a:gd name="connsiteX13" fmla="*/ 9498 w 9498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49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861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29"/>
              <a:gd name="connsiteY0" fmla="*/ 1 h 10000"/>
              <a:gd name="connsiteX1" fmla="*/ 889 w 10029"/>
              <a:gd name="connsiteY1" fmla="*/ 0 h 10000"/>
              <a:gd name="connsiteX2" fmla="*/ 958 w 10029"/>
              <a:gd name="connsiteY2" fmla="*/ 586 h 10000"/>
              <a:gd name="connsiteX3" fmla="*/ 958 w 10029"/>
              <a:gd name="connsiteY3" fmla="*/ 9414 h 10000"/>
              <a:gd name="connsiteX4" fmla="*/ 1029 w 10029"/>
              <a:gd name="connsiteY4" fmla="*/ 10000 h 10000"/>
              <a:gd name="connsiteX5" fmla="*/ 4777 w 10029"/>
              <a:gd name="connsiteY5" fmla="*/ 10000 h 10000"/>
              <a:gd name="connsiteX6" fmla="*/ 4848 w 10029"/>
              <a:gd name="connsiteY6" fmla="*/ 9414 h 10000"/>
              <a:gd name="connsiteX7" fmla="*/ 4848 w 10029"/>
              <a:gd name="connsiteY7" fmla="*/ 4311 h 10000"/>
              <a:gd name="connsiteX8" fmla="*/ 4919 w 10029"/>
              <a:gd name="connsiteY8" fmla="*/ 3723 h 10000"/>
              <a:gd name="connsiteX9" fmla="*/ 8889 w 10029"/>
              <a:gd name="connsiteY9" fmla="*/ 3723 h 10000"/>
              <a:gd name="connsiteX10" fmla="*/ 8959 w 10029"/>
              <a:gd name="connsiteY10" fmla="*/ 4311 h 10000"/>
              <a:gd name="connsiteX11" fmla="*/ 8959 w 10029"/>
              <a:gd name="connsiteY11" fmla="*/ 6297 h 10000"/>
              <a:gd name="connsiteX12" fmla="*/ 9014 w 10029"/>
              <a:gd name="connsiteY12" fmla="*/ 6927 h 10000"/>
              <a:gd name="connsiteX13" fmla="*/ 10029 w 10029"/>
              <a:gd name="connsiteY13" fmla="*/ 6912 h 10000"/>
              <a:gd name="connsiteX0" fmla="*/ 0 w 10029"/>
              <a:gd name="connsiteY0" fmla="*/ 1 h 10000"/>
              <a:gd name="connsiteX1" fmla="*/ 889 w 10029"/>
              <a:gd name="connsiteY1" fmla="*/ 0 h 10000"/>
              <a:gd name="connsiteX2" fmla="*/ 958 w 10029"/>
              <a:gd name="connsiteY2" fmla="*/ 586 h 10000"/>
              <a:gd name="connsiteX3" fmla="*/ 958 w 10029"/>
              <a:gd name="connsiteY3" fmla="*/ 9414 h 10000"/>
              <a:gd name="connsiteX4" fmla="*/ 1029 w 10029"/>
              <a:gd name="connsiteY4" fmla="*/ 10000 h 10000"/>
              <a:gd name="connsiteX5" fmla="*/ 4777 w 10029"/>
              <a:gd name="connsiteY5" fmla="*/ 10000 h 10000"/>
              <a:gd name="connsiteX6" fmla="*/ 4848 w 10029"/>
              <a:gd name="connsiteY6" fmla="*/ 9414 h 10000"/>
              <a:gd name="connsiteX7" fmla="*/ 4848 w 10029"/>
              <a:gd name="connsiteY7" fmla="*/ 4311 h 10000"/>
              <a:gd name="connsiteX8" fmla="*/ 4919 w 10029"/>
              <a:gd name="connsiteY8" fmla="*/ 3723 h 10000"/>
              <a:gd name="connsiteX9" fmla="*/ 8889 w 10029"/>
              <a:gd name="connsiteY9" fmla="*/ 3723 h 10000"/>
              <a:gd name="connsiteX10" fmla="*/ 8959 w 10029"/>
              <a:gd name="connsiteY10" fmla="*/ 4311 h 10000"/>
              <a:gd name="connsiteX11" fmla="*/ 8959 w 10029"/>
              <a:gd name="connsiteY11" fmla="*/ 6297 h 10000"/>
              <a:gd name="connsiteX12" fmla="*/ 9014 w 10029"/>
              <a:gd name="connsiteY12" fmla="*/ 6927 h 10000"/>
              <a:gd name="connsiteX13" fmla="*/ 10029 w 10029"/>
              <a:gd name="connsiteY13" fmla="*/ 6912 h 10000"/>
              <a:gd name="connsiteX0" fmla="*/ 0 w 10063"/>
              <a:gd name="connsiteY0" fmla="*/ 1 h 10000"/>
              <a:gd name="connsiteX1" fmla="*/ 889 w 10063"/>
              <a:gd name="connsiteY1" fmla="*/ 0 h 10000"/>
              <a:gd name="connsiteX2" fmla="*/ 958 w 10063"/>
              <a:gd name="connsiteY2" fmla="*/ 586 h 10000"/>
              <a:gd name="connsiteX3" fmla="*/ 958 w 10063"/>
              <a:gd name="connsiteY3" fmla="*/ 9414 h 10000"/>
              <a:gd name="connsiteX4" fmla="*/ 1029 w 10063"/>
              <a:gd name="connsiteY4" fmla="*/ 10000 h 10000"/>
              <a:gd name="connsiteX5" fmla="*/ 4777 w 10063"/>
              <a:gd name="connsiteY5" fmla="*/ 10000 h 10000"/>
              <a:gd name="connsiteX6" fmla="*/ 4848 w 10063"/>
              <a:gd name="connsiteY6" fmla="*/ 9414 h 10000"/>
              <a:gd name="connsiteX7" fmla="*/ 4848 w 10063"/>
              <a:gd name="connsiteY7" fmla="*/ 4311 h 10000"/>
              <a:gd name="connsiteX8" fmla="*/ 4919 w 10063"/>
              <a:gd name="connsiteY8" fmla="*/ 3723 h 10000"/>
              <a:gd name="connsiteX9" fmla="*/ 8889 w 10063"/>
              <a:gd name="connsiteY9" fmla="*/ 3723 h 10000"/>
              <a:gd name="connsiteX10" fmla="*/ 8959 w 10063"/>
              <a:gd name="connsiteY10" fmla="*/ 4311 h 10000"/>
              <a:gd name="connsiteX11" fmla="*/ 8959 w 10063"/>
              <a:gd name="connsiteY11" fmla="*/ 6297 h 10000"/>
              <a:gd name="connsiteX12" fmla="*/ 9014 w 10063"/>
              <a:gd name="connsiteY12" fmla="*/ 6927 h 10000"/>
              <a:gd name="connsiteX13" fmla="*/ 10063 w 10063"/>
              <a:gd name="connsiteY13" fmla="*/ 6912 h 10000"/>
              <a:gd name="connsiteX0" fmla="*/ 0 w 9995"/>
              <a:gd name="connsiteY0" fmla="*/ 1 h 10000"/>
              <a:gd name="connsiteX1" fmla="*/ 889 w 9995"/>
              <a:gd name="connsiteY1" fmla="*/ 0 h 10000"/>
              <a:gd name="connsiteX2" fmla="*/ 958 w 9995"/>
              <a:gd name="connsiteY2" fmla="*/ 586 h 10000"/>
              <a:gd name="connsiteX3" fmla="*/ 958 w 9995"/>
              <a:gd name="connsiteY3" fmla="*/ 9414 h 10000"/>
              <a:gd name="connsiteX4" fmla="*/ 1029 w 9995"/>
              <a:gd name="connsiteY4" fmla="*/ 10000 h 10000"/>
              <a:gd name="connsiteX5" fmla="*/ 4777 w 9995"/>
              <a:gd name="connsiteY5" fmla="*/ 10000 h 10000"/>
              <a:gd name="connsiteX6" fmla="*/ 4848 w 9995"/>
              <a:gd name="connsiteY6" fmla="*/ 9414 h 10000"/>
              <a:gd name="connsiteX7" fmla="*/ 4848 w 9995"/>
              <a:gd name="connsiteY7" fmla="*/ 4311 h 10000"/>
              <a:gd name="connsiteX8" fmla="*/ 4919 w 9995"/>
              <a:gd name="connsiteY8" fmla="*/ 3723 h 10000"/>
              <a:gd name="connsiteX9" fmla="*/ 8889 w 9995"/>
              <a:gd name="connsiteY9" fmla="*/ 3723 h 10000"/>
              <a:gd name="connsiteX10" fmla="*/ 8959 w 9995"/>
              <a:gd name="connsiteY10" fmla="*/ 4311 h 10000"/>
              <a:gd name="connsiteX11" fmla="*/ 8959 w 9995"/>
              <a:gd name="connsiteY11" fmla="*/ 6297 h 10000"/>
              <a:gd name="connsiteX12" fmla="*/ 9014 w 9995"/>
              <a:gd name="connsiteY12" fmla="*/ 6927 h 10000"/>
              <a:gd name="connsiteX13" fmla="*/ 9995 w 9995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78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34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22 w 10000"/>
              <a:gd name="connsiteY12" fmla="*/ 6949 h 10000"/>
              <a:gd name="connsiteX13" fmla="*/ 10000 w 10000"/>
              <a:gd name="connsiteY13" fmla="*/ 6934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49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07"/>
              <a:gd name="connsiteY0" fmla="*/ 1 h 10000"/>
              <a:gd name="connsiteX1" fmla="*/ 889 w 10007"/>
              <a:gd name="connsiteY1" fmla="*/ 0 h 10000"/>
              <a:gd name="connsiteX2" fmla="*/ 958 w 10007"/>
              <a:gd name="connsiteY2" fmla="*/ 586 h 10000"/>
              <a:gd name="connsiteX3" fmla="*/ 958 w 10007"/>
              <a:gd name="connsiteY3" fmla="*/ 9414 h 10000"/>
              <a:gd name="connsiteX4" fmla="*/ 1030 w 10007"/>
              <a:gd name="connsiteY4" fmla="*/ 10000 h 10000"/>
              <a:gd name="connsiteX5" fmla="*/ 4779 w 10007"/>
              <a:gd name="connsiteY5" fmla="*/ 10000 h 10000"/>
              <a:gd name="connsiteX6" fmla="*/ 4850 w 10007"/>
              <a:gd name="connsiteY6" fmla="*/ 9414 h 10000"/>
              <a:gd name="connsiteX7" fmla="*/ 4850 w 10007"/>
              <a:gd name="connsiteY7" fmla="*/ 4311 h 10000"/>
              <a:gd name="connsiteX8" fmla="*/ 4921 w 10007"/>
              <a:gd name="connsiteY8" fmla="*/ 3723 h 10000"/>
              <a:gd name="connsiteX9" fmla="*/ 8893 w 10007"/>
              <a:gd name="connsiteY9" fmla="*/ 3723 h 10000"/>
              <a:gd name="connsiteX10" fmla="*/ 8963 w 10007"/>
              <a:gd name="connsiteY10" fmla="*/ 4311 h 10000"/>
              <a:gd name="connsiteX11" fmla="*/ 8963 w 10007"/>
              <a:gd name="connsiteY11" fmla="*/ 6297 h 10000"/>
              <a:gd name="connsiteX12" fmla="*/ 9022 w 10007"/>
              <a:gd name="connsiteY12" fmla="*/ 6971 h 10000"/>
              <a:gd name="connsiteX13" fmla="*/ 10007 w 10007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13"/>
              <a:gd name="connsiteY0" fmla="*/ 1 h 10000"/>
              <a:gd name="connsiteX1" fmla="*/ 889 w 10013"/>
              <a:gd name="connsiteY1" fmla="*/ 0 h 10000"/>
              <a:gd name="connsiteX2" fmla="*/ 958 w 10013"/>
              <a:gd name="connsiteY2" fmla="*/ 586 h 10000"/>
              <a:gd name="connsiteX3" fmla="*/ 958 w 10013"/>
              <a:gd name="connsiteY3" fmla="*/ 9414 h 10000"/>
              <a:gd name="connsiteX4" fmla="*/ 1030 w 10013"/>
              <a:gd name="connsiteY4" fmla="*/ 10000 h 10000"/>
              <a:gd name="connsiteX5" fmla="*/ 4779 w 10013"/>
              <a:gd name="connsiteY5" fmla="*/ 10000 h 10000"/>
              <a:gd name="connsiteX6" fmla="*/ 4850 w 10013"/>
              <a:gd name="connsiteY6" fmla="*/ 9414 h 10000"/>
              <a:gd name="connsiteX7" fmla="*/ 4850 w 10013"/>
              <a:gd name="connsiteY7" fmla="*/ 4311 h 10000"/>
              <a:gd name="connsiteX8" fmla="*/ 4921 w 10013"/>
              <a:gd name="connsiteY8" fmla="*/ 3723 h 10000"/>
              <a:gd name="connsiteX9" fmla="*/ 8893 w 10013"/>
              <a:gd name="connsiteY9" fmla="*/ 3723 h 10000"/>
              <a:gd name="connsiteX10" fmla="*/ 8963 w 10013"/>
              <a:gd name="connsiteY10" fmla="*/ 4311 h 10000"/>
              <a:gd name="connsiteX11" fmla="*/ 8963 w 10013"/>
              <a:gd name="connsiteY11" fmla="*/ 6297 h 10000"/>
              <a:gd name="connsiteX12" fmla="*/ 9022 w 10013"/>
              <a:gd name="connsiteY12" fmla="*/ 6971 h 10000"/>
              <a:gd name="connsiteX13" fmla="*/ 10013 w 10013"/>
              <a:gd name="connsiteY13" fmla="*/ 6956 h 10000"/>
              <a:gd name="connsiteX0" fmla="*/ 0 w 10081"/>
              <a:gd name="connsiteY0" fmla="*/ 1 h 10000"/>
              <a:gd name="connsiteX1" fmla="*/ 889 w 10081"/>
              <a:gd name="connsiteY1" fmla="*/ 0 h 10000"/>
              <a:gd name="connsiteX2" fmla="*/ 958 w 10081"/>
              <a:gd name="connsiteY2" fmla="*/ 586 h 10000"/>
              <a:gd name="connsiteX3" fmla="*/ 958 w 10081"/>
              <a:gd name="connsiteY3" fmla="*/ 9414 h 10000"/>
              <a:gd name="connsiteX4" fmla="*/ 1030 w 10081"/>
              <a:gd name="connsiteY4" fmla="*/ 10000 h 10000"/>
              <a:gd name="connsiteX5" fmla="*/ 4779 w 10081"/>
              <a:gd name="connsiteY5" fmla="*/ 10000 h 10000"/>
              <a:gd name="connsiteX6" fmla="*/ 4850 w 10081"/>
              <a:gd name="connsiteY6" fmla="*/ 9414 h 10000"/>
              <a:gd name="connsiteX7" fmla="*/ 4850 w 10081"/>
              <a:gd name="connsiteY7" fmla="*/ 4311 h 10000"/>
              <a:gd name="connsiteX8" fmla="*/ 4921 w 10081"/>
              <a:gd name="connsiteY8" fmla="*/ 3723 h 10000"/>
              <a:gd name="connsiteX9" fmla="*/ 8893 w 10081"/>
              <a:gd name="connsiteY9" fmla="*/ 3723 h 10000"/>
              <a:gd name="connsiteX10" fmla="*/ 8963 w 10081"/>
              <a:gd name="connsiteY10" fmla="*/ 4311 h 10000"/>
              <a:gd name="connsiteX11" fmla="*/ 8963 w 10081"/>
              <a:gd name="connsiteY11" fmla="*/ 6297 h 10000"/>
              <a:gd name="connsiteX12" fmla="*/ 9022 w 10081"/>
              <a:gd name="connsiteY12" fmla="*/ 6971 h 10000"/>
              <a:gd name="connsiteX13" fmla="*/ 10081 w 10081"/>
              <a:gd name="connsiteY13" fmla="*/ 6978 h 10000"/>
              <a:gd name="connsiteX0" fmla="*/ 0 w 10089"/>
              <a:gd name="connsiteY0" fmla="*/ 1 h 10000"/>
              <a:gd name="connsiteX1" fmla="*/ 889 w 10089"/>
              <a:gd name="connsiteY1" fmla="*/ 0 h 10000"/>
              <a:gd name="connsiteX2" fmla="*/ 958 w 10089"/>
              <a:gd name="connsiteY2" fmla="*/ 586 h 10000"/>
              <a:gd name="connsiteX3" fmla="*/ 958 w 10089"/>
              <a:gd name="connsiteY3" fmla="*/ 9414 h 10000"/>
              <a:gd name="connsiteX4" fmla="*/ 1030 w 10089"/>
              <a:gd name="connsiteY4" fmla="*/ 10000 h 10000"/>
              <a:gd name="connsiteX5" fmla="*/ 4779 w 10089"/>
              <a:gd name="connsiteY5" fmla="*/ 10000 h 10000"/>
              <a:gd name="connsiteX6" fmla="*/ 4850 w 10089"/>
              <a:gd name="connsiteY6" fmla="*/ 9414 h 10000"/>
              <a:gd name="connsiteX7" fmla="*/ 4850 w 10089"/>
              <a:gd name="connsiteY7" fmla="*/ 4311 h 10000"/>
              <a:gd name="connsiteX8" fmla="*/ 4921 w 10089"/>
              <a:gd name="connsiteY8" fmla="*/ 3723 h 10000"/>
              <a:gd name="connsiteX9" fmla="*/ 8893 w 10089"/>
              <a:gd name="connsiteY9" fmla="*/ 3723 h 10000"/>
              <a:gd name="connsiteX10" fmla="*/ 8963 w 10089"/>
              <a:gd name="connsiteY10" fmla="*/ 4311 h 10000"/>
              <a:gd name="connsiteX11" fmla="*/ 8963 w 10089"/>
              <a:gd name="connsiteY11" fmla="*/ 6297 h 10000"/>
              <a:gd name="connsiteX12" fmla="*/ 9022 w 10089"/>
              <a:gd name="connsiteY12" fmla="*/ 6971 h 10000"/>
              <a:gd name="connsiteX13" fmla="*/ 10089 w 10089"/>
              <a:gd name="connsiteY13" fmla="*/ 6956 h 10000"/>
              <a:gd name="connsiteX0" fmla="*/ 0 w 10092"/>
              <a:gd name="connsiteY0" fmla="*/ 1 h 10000"/>
              <a:gd name="connsiteX1" fmla="*/ 889 w 10092"/>
              <a:gd name="connsiteY1" fmla="*/ 0 h 10000"/>
              <a:gd name="connsiteX2" fmla="*/ 958 w 10092"/>
              <a:gd name="connsiteY2" fmla="*/ 586 h 10000"/>
              <a:gd name="connsiteX3" fmla="*/ 958 w 10092"/>
              <a:gd name="connsiteY3" fmla="*/ 9414 h 10000"/>
              <a:gd name="connsiteX4" fmla="*/ 1030 w 10092"/>
              <a:gd name="connsiteY4" fmla="*/ 10000 h 10000"/>
              <a:gd name="connsiteX5" fmla="*/ 4779 w 10092"/>
              <a:gd name="connsiteY5" fmla="*/ 10000 h 10000"/>
              <a:gd name="connsiteX6" fmla="*/ 4850 w 10092"/>
              <a:gd name="connsiteY6" fmla="*/ 9414 h 10000"/>
              <a:gd name="connsiteX7" fmla="*/ 4850 w 10092"/>
              <a:gd name="connsiteY7" fmla="*/ 4311 h 10000"/>
              <a:gd name="connsiteX8" fmla="*/ 4921 w 10092"/>
              <a:gd name="connsiteY8" fmla="*/ 3723 h 10000"/>
              <a:gd name="connsiteX9" fmla="*/ 8893 w 10092"/>
              <a:gd name="connsiteY9" fmla="*/ 3723 h 10000"/>
              <a:gd name="connsiteX10" fmla="*/ 8963 w 10092"/>
              <a:gd name="connsiteY10" fmla="*/ 4311 h 10000"/>
              <a:gd name="connsiteX11" fmla="*/ 8963 w 10092"/>
              <a:gd name="connsiteY11" fmla="*/ 6297 h 10000"/>
              <a:gd name="connsiteX12" fmla="*/ 9022 w 10092"/>
              <a:gd name="connsiteY12" fmla="*/ 6971 h 10000"/>
              <a:gd name="connsiteX13" fmla="*/ 10092 w 10092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12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31"/>
              <a:gd name="connsiteY0" fmla="*/ 1 h 10000"/>
              <a:gd name="connsiteX1" fmla="*/ 889 w 10131"/>
              <a:gd name="connsiteY1" fmla="*/ 0 h 10000"/>
              <a:gd name="connsiteX2" fmla="*/ 958 w 10131"/>
              <a:gd name="connsiteY2" fmla="*/ 586 h 10000"/>
              <a:gd name="connsiteX3" fmla="*/ 958 w 10131"/>
              <a:gd name="connsiteY3" fmla="*/ 9414 h 10000"/>
              <a:gd name="connsiteX4" fmla="*/ 1030 w 10131"/>
              <a:gd name="connsiteY4" fmla="*/ 10000 h 10000"/>
              <a:gd name="connsiteX5" fmla="*/ 4779 w 10131"/>
              <a:gd name="connsiteY5" fmla="*/ 10000 h 10000"/>
              <a:gd name="connsiteX6" fmla="*/ 4850 w 10131"/>
              <a:gd name="connsiteY6" fmla="*/ 9414 h 10000"/>
              <a:gd name="connsiteX7" fmla="*/ 4850 w 10131"/>
              <a:gd name="connsiteY7" fmla="*/ 4311 h 10000"/>
              <a:gd name="connsiteX8" fmla="*/ 4921 w 10131"/>
              <a:gd name="connsiteY8" fmla="*/ 3723 h 10000"/>
              <a:gd name="connsiteX9" fmla="*/ 8893 w 10131"/>
              <a:gd name="connsiteY9" fmla="*/ 3723 h 10000"/>
              <a:gd name="connsiteX10" fmla="*/ 8963 w 10131"/>
              <a:gd name="connsiteY10" fmla="*/ 4311 h 10000"/>
              <a:gd name="connsiteX11" fmla="*/ 8963 w 10131"/>
              <a:gd name="connsiteY11" fmla="*/ 6297 h 10000"/>
              <a:gd name="connsiteX12" fmla="*/ 9022 w 10131"/>
              <a:gd name="connsiteY12" fmla="*/ 6971 h 10000"/>
              <a:gd name="connsiteX13" fmla="*/ 10131 w 10131"/>
              <a:gd name="connsiteY13" fmla="*/ 6978 h 10000"/>
              <a:gd name="connsiteX0" fmla="*/ 0 w 9996"/>
              <a:gd name="connsiteY0" fmla="*/ 1 h 10000"/>
              <a:gd name="connsiteX1" fmla="*/ 889 w 9996"/>
              <a:gd name="connsiteY1" fmla="*/ 0 h 10000"/>
              <a:gd name="connsiteX2" fmla="*/ 958 w 9996"/>
              <a:gd name="connsiteY2" fmla="*/ 586 h 10000"/>
              <a:gd name="connsiteX3" fmla="*/ 958 w 9996"/>
              <a:gd name="connsiteY3" fmla="*/ 9414 h 10000"/>
              <a:gd name="connsiteX4" fmla="*/ 1030 w 9996"/>
              <a:gd name="connsiteY4" fmla="*/ 10000 h 10000"/>
              <a:gd name="connsiteX5" fmla="*/ 4779 w 9996"/>
              <a:gd name="connsiteY5" fmla="*/ 10000 h 10000"/>
              <a:gd name="connsiteX6" fmla="*/ 4850 w 9996"/>
              <a:gd name="connsiteY6" fmla="*/ 9414 h 10000"/>
              <a:gd name="connsiteX7" fmla="*/ 4850 w 9996"/>
              <a:gd name="connsiteY7" fmla="*/ 4311 h 10000"/>
              <a:gd name="connsiteX8" fmla="*/ 4921 w 9996"/>
              <a:gd name="connsiteY8" fmla="*/ 3723 h 10000"/>
              <a:gd name="connsiteX9" fmla="*/ 8893 w 9996"/>
              <a:gd name="connsiteY9" fmla="*/ 3723 h 10000"/>
              <a:gd name="connsiteX10" fmla="*/ 8963 w 9996"/>
              <a:gd name="connsiteY10" fmla="*/ 4311 h 10000"/>
              <a:gd name="connsiteX11" fmla="*/ 8963 w 9996"/>
              <a:gd name="connsiteY11" fmla="*/ 6297 h 10000"/>
              <a:gd name="connsiteX12" fmla="*/ 9022 w 9996"/>
              <a:gd name="connsiteY12" fmla="*/ 6971 h 10000"/>
              <a:gd name="connsiteX13" fmla="*/ 9996 w 9996"/>
              <a:gd name="connsiteY13" fmla="*/ 697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996" h="10000">
                <a:moveTo>
                  <a:pt x="0" y="1"/>
                </a:moveTo>
                <a:lnTo>
                  <a:pt x="889" y="0"/>
                </a:lnTo>
                <a:cubicBezTo>
                  <a:pt x="924" y="0"/>
                  <a:pt x="958" y="272"/>
                  <a:pt x="958" y="586"/>
                </a:cubicBezTo>
                <a:lnTo>
                  <a:pt x="958" y="9414"/>
                </a:lnTo>
                <a:cubicBezTo>
                  <a:pt x="958" y="9750"/>
                  <a:pt x="989" y="10000"/>
                  <a:pt x="1030" y="10000"/>
                </a:cubicBezTo>
                <a:lnTo>
                  <a:pt x="4779" y="10000"/>
                </a:lnTo>
                <a:cubicBezTo>
                  <a:pt x="4818" y="10000"/>
                  <a:pt x="4850" y="9750"/>
                  <a:pt x="4850" y="9414"/>
                </a:cubicBezTo>
                <a:lnTo>
                  <a:pt x="4850" y="4311"/>
                </a:lnTo>
                <a:cubicBezTo>
                  <a:pt x="4850" y="3996"/>
                  <a:pt x="4883" y="3723"/>
                  <a:pt x="4921" y="3723"/>
                </a:cubicBezTo>
                <a:lnTo>
                  <a:pt x="8893" y="3723"/>
                </a:lnTo>
                <a:cubicBezTo>
                  <a:pt x="8932" y="3723"/>
                  <a:pt x="8963" y="3996"/>
                  <a:pt x="8963" y="4311"/>
                </a:cubicBezTo>
                <a:lnTo>
                  <a:pt x="8963" y="6297"/>
                </a:lnTo>
                <a:cubicBezTo>
                  <a:pt x="8963" y="6633"/>
                  <a:pt x="8986" y="6971"/>
                  <a:pt x="9022" y="6971"/>
                </a:cubicBezTo>
                <a:cubicBezTo>
                  <a:pt x="9669" y="6959"/>
                  <a:pt x="9686" y="6968"/>
                  <a:pt x="9996" y="6978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 userDrawn="1"/>
        </p:nvSpPr>
        <p:spPr bwMode="gray">
          <a:xfrm>
            <a:off x="-4979" y="4336985"/>
            <a:ext cx="9147342" cy="1757619"/>
          </a:xfrm>
          <a:custGeom>
            <a:avLst/>
            <a:gdLst>
              <a:gd name="T0" fmla="*/ 0 w 8479"/>
              <a:gd name="T1" fmla="*/ 772 h 894"/>
              <a:gd name="T2" fmla="*/ 1132 w 8479"/>
              <a:gd name="T3" fmla="*/ 772 h 894"/>
              <a:gd name="T4" fmla="*/ 1160 w 8479"/>
              <a:gd name="T5" fmla="*/ 744 h 894"/>
              <a:gd name="T6" fmla="*/ 1160 w 8479"/>
              <a:gd name="T7" fmla="*/ 263 h 894"/>
              <a:gd name="T8" fmla="*/ 1188 w 8479"/>
              <a:gd name="T9" fmla="*/ 235 h 894"/>
              <a:gd name="T10" fmla="*/ 2202 w 8479"/>
              <a:gd name="T11" fmla="*/ 235 h 894"/>
              <a:gd name="T12" fmla="*/ 2230 w 8479"/>
              <a:gd name="T13" fmla="*/ 263 h 894"/>
              <a:gd name="T14" fmla="*/ 2230 w 8479"/>
              <a:gd name="T15" fmla="*/ 745 h 894"/>
              <a:gd name="T16" fmla="*/ 2258 w 8479"/>
              <a:gd name="T17" fmla="*/ 773 h 894"/>
              <a:gd name="T18" fmla="*/ 3688 w 8479"/>
              <a:gd name="T19" fmla="*/ 773 h 894"/>
              <a:gd name="T20" fmla="*/ 3716 w 8479"/>
              <a:gd name="T21" fmla="*/ 745 h 894"/>
              <a:gd name="T22" fmla="*/ 3716 w 8479"/>
              <a:gd name="T23" fmla="*/ 28 h 894"/>
              <a:gd name="T24" fmla="*/ 3744 w 8479"/>
              <a:gd name="T25" fmla="*/ 0 h 894"/>
              <a:gd name="T26" fmla="*/ 5033 w 8479"/>
              <a:gd name="T27" fmla="*/ 0 h 894"/>
              <a:gd name="T28" fmla="*/ 5061 w 8479"/>
              <a:gd name="T29" fmla="*/ 28 h 894"/>
              <a:gd name="T30" fmla="*/ 5061 w 8479"/>
              <a:gd name="T31" fmla="*/ 516 h 894"/>
              <a:gd name="T32" fmla="*/ 5089 w 8479"/>
              <a:gd name="T33" fmla="*/ 544 h 894"/>
              <a:gd name="T34" fmla="*/ 5446 w 8479"/>
              <a:gd name="T35" fmla="*/ 544 h 894"/>
              <a:gd name="T36" fmla="*/ 5474 w 8479"/>
              <a:gd name="T37" fmla="*/ 516 h 894"/>
              <a:gd name="T38" fmla="*/ 5474 w 8479"/>
              <a:gd name="T39" fmla="*/ 205 h 894"/>
              <a:gd name="T40" fmla="*/ 5502 w 8479"/>
              <a:gd name="T41" fmla="*/ 177 h 894"/>
              <a:gd name="T42" fmla="*/ 6295 w 8479"/>
              <a:gd name="T43" fmla="*/ 177 h 894"/>
              <a:gd name="T44" fmla="*/ 6323 w 8479"/>
              <a:gd name="T45" fmla="*/ 205 h 894"/>
              <a:gd name="T46" fmla="*/ 6323 w 8479"/>
              <a:gd name="T47" fmla="*/ 866 h 894"/>
              <a:gd name="T48" fmla="*/ 6351 w 8479"/>
              <a:gd name="T49" fmla="*/ 894 h 894"/>
              <a:gd name="T50" fmla="*/ 7237 w 8479"/>
              <a:gd name="T51" fmla="*/ 894 h 894"/>
              <a:gd name="T52" fmla="*/ 7265 w 8479"/>
              <a:gd name="T53" fmla="*/ 866 h 894"/>
              <a:gd name="T54" fmla="*/ 7265 w 8479"/>
              <a:gd name="T55" fmla="*/ 563 h 894"/>
              <a:gd name="T56" fmla="*/ 7293 w 8479"/>
              <a:gd name="T57" fmla="*/ 535 h 894"/>
              <a:gd name="T58" fmla="*/ 8479 w 8479"/>
              <a:gd name="T59" fmla="*/ 535 h 894"/>
              <a:gd name="connsiteX0" fmla="*/ 0 w 8665"/>
              <a:gd name="connsiteY0" fmla="*/ 8635 h 10000"/>
              <a:gd name="connsiteX1" fmla="*/ 33 w 8665"/>
              <a:gd name="connsiteY1" fmla="*/ 8322 h 10000"/>
              <a:gd name="connsiteX2" fmla="*/ 33 w 8665"/>
              <a:gd name="connsiteY2" fmla="*/ 2942 h 10000"/>
              <a:gd name="connsiteX3" fmla="*/ 66 w 8665"/>
              <a:gd name="connsiteY3" fmla="*/ 2629 h 10000"/>
              <a:gd name="connsiteX4" fmla="*/ 1262 w 8665"/>
              <a:gd name="connsiteY4" fmla="*/ 2629 h 10000"/>
              <a:gd name="connsiteX5" fmla="*/ 1295 w 8665"/>
              <a:gd name="connsiteY5" fmla="*/ 2942 h 10000"/>
              <a:gd name="connsiteX6" fmla="*/ 1295 w 8665"/>
              <a:gd name="connsiteY6" fmla="*/ 8333 h 10000"/>
              <a:gd name="connsiteX7" fmla="*/ 1328 w 8665"/>
              <a:gd name="connsiteY7" fmla="*/ 8647 h 10000"/>
              <a:gd name="connsiteX8" fmla="*/ 3015 w 8665"/>
              <a:gd name="connsiteY8" fmla="*/ 8647 h 10000"/>
              <a:gd name="connsiteX9" fmla="*/ 3048 w 8665"/>
              <a:gd name="connsiteY9" fmla="*/ 8333 h 10000"/>
              <a:gd name="connsiteX10" fmla="*/ 3048 w 8665"/>
              <a:gd name="connsiteY10" fmla="*/ 313 h 10000"/>
              <a:gd name="connsiteX11" fmla="*/ 3081 w 8665"/>
              <a:gd name="connsiteY11" fmla="*/ 0 h 10000"/>
              <a:gd name="connsiteX12" fmla="*/ 4601 w 8665"/>
              <a:gd name="connsiteY12" fmla="*/ 0 h 10000"/>
              <a:gd name="connsiteX13" fmla="*/ 4634 w 8665"/>
              <a:gd name="connsiteY13" fmla="*/ 313 h 10000"/>
              <a:gd name="connsiteX14" fmla="*/ 4634 w 8665"/>
              <a:gd name="connsiteY14" fmla="*/ 5772 h 10000"/>
              <a:gd name="connsiteX15" fmla="*/ 4667 w 8665"/>
              <a:gd name="connsiteY15" fmla="*/ 6085 h 10000"/>
              <a:gd name="connsiteX16" fmla="*/ 5088 w 8665"/>
              <a:gd name="connsiteY16" fmla="*/ 6085 h 10000"/>
              <a:gd name="connsiteX17" fmla="*/ 5121 w 8665"/>
              <a:gd name="connsiteY17" fmla="*/ 5772 h 10000"/>
              <a:gd name="connsiteX18" fmla="*/ 5121 w 8665"/>
              <a:gd name="connsiteY18" fmla="*/ 2293 h 10000"/>
              <a:gd name="connsiteX19" fmla="*/ 5154 w 8665"/>
              <a:gd name="connsiteY19" fmla="*/ 1980 h 10000"/>
              <a:gd name="connsiteX20" fmla="*/ 6089 w 8665"/>
              <a:gd name="connsiteY20" fmla="*/ 1980 h 10000"/>
              <a:gd name="connsiteX21" fmla="*/ 6122 w 8665"/>
              <a:gd name="connsiteY21" fmla="*/ 2293 h 10000"/>
              <a:gd name="connsiteX22" fmla="*/ 6122 w 8665"/>
              <a:gd name="connsiteY22" fmla="*/ 9687 h 10000"/>
              <a:gd name="connsiteX23" fmla="*/ 6155 w 8665"/>
              <a:gd name="connsiteY23" fmla="*/ 10000 h 10000"/>
              <a:gd name="connsiteX24" fmla="*/ 7200 w 8665"/>
              <a:gd name="connsiteY24" fmla="*/ 10000 h 10000"/>
              <a:gd name="connsiteX25" fmla="*/ 7233 w 8665"/>
              <a:gd name="connsiteY25" fmla="*/ 9687 h 10000"/>
              <a:gd name="connsiteX26" fmla="*/ 7233 w 8665"/>
              <a:gd name="connsiteY26" fmla="*/ 6298 h 10000"/>
              <a:gd name="connsiteX27" fmla="*/ 7266 w 8665"/>
              <a:gd name="connsiteY27" fmla="*/ 5984 h 10000"/>
              <a:gd name="connsiteX28" fmla="*/ 8665 w 8665"/>
              <a:gd name="connsiteY28" fmla="*/ 5984 h 10000"/>
              <a:gd name="connsiteX0" fmla="*/ 0 w 9962"/>
              <a:gd name="connsiteY0" fmla="*/ 8322 h 10000"/>
              <a:gd name="connsiteX1" fmla="*/ 0 w 9962"/>
              <a:gd name="connsiteY1" fmla="*/ 2942 h 10000"/>
              <a:gd name="connsiteX2" fmla="*/ 38 w 9962"/>
              <a:gd name="connsiteY2" fmla="*/ 2629 h 10000"/>
              <a:gd name="connsiteX3" fmla="*/ 1418 w 9962"/>
              <a:gd name="connsiteY3" fmla="*/ 2629 h 10000"/>
              <a:gd name="connsiteX4" fmla="*/ 1457 w 9962"/>
              <a:gd name="connsiteY4" fmla="*/ 2942 h 10000"/>
              <a:gd name="connsiteX5" fmla="*/ 1457 w 9962"/>
              <a:gd name="connsiteY5" fmla="*/ 8333 h 10000"/>
              <a:gd name="connsiteX6" fmla="*/ 1495 w 9962"/>
              <a:gd name="connsiteY6" fmla="*/ 8647 h 10000"/>
              <a:gd name="connsiteX7" fmla="*/ 3442 w 9962"/>
              <a:gd name="connsiteY7" fmla="*/ 8647 h 10000"/>
              <a:gd name="connsiteX8" fmla="*/ 3480 w 9962"/>
              <a:gd name="connsiteY8" fmla="*/ 8333 h 10000"/>
              <a:gd name="connsiteX9" fmla="*/ 3480 w 9962"/>
              <a:gd name="connsiteY9" fmla="*/ 313 h 10000"/>
              <a:gd name="connsiteX10" fmla="*/ 3518 w 9962"/>
              <a:gd name="connsiteY10" fmla="*/ 0 h 10000"/>
              <a:gd name="connsiteX11" fmla="*/ 5272 w 9962"/>
              <a:gd name="connsiteY11" fmla="*/ 0 h 10000"/>
              <a:gd name="connsiteX12" fmla="*/ 5310 w 9962"/>
              <a:gd name="connsiteY12" fmla="*/ 313 h 10000"/>
              <a:gd name="connsiteX13" fmla="*/ 5310 w 9962"/>
              <a:gd name="connsiteY13" fmla="*/ 5772 h 10000"/>
              <a:gd name="connsiteX14" fmla="*/ 5348 w 9962"/>
              <a:gd name="connsiteY14" fmla="*/ 6085 h 10000"/>
              <a:gd name="connsiteX15" fmla="*/ 5834 w 9962"/>
              <a:gd name="connsiteY15" fmla="*/ 6085 h 10000"/>
              <a:gd name="connsiteX16" fmla="*/ 5872 w 9962"/>
              <a:gd name="connsiteY16" fmla="*/ 5772 h 10000"/>
              <a:gd name="connsiteX17" fmla="*/ 5872 w 9962"/>
              <a:gd name="connsiteY17" fmla="*/ 2293 h 10000"/>
              <a:gd name="connsiteX18" fmla="*/ 5910 w 9962"/>
              <a:gd name="connsiteY18" fmla="*/ 1980 h 10000"/>
              <a:gd name="connsiteX19" fmla="*/ 6989 w 9962"/>
              <a:gd name="connsiteY19" fmla="*/ 1980 h 10000"/>
              <a:gd name="connsiteX20" fmla="*/ 7027 w 9962"/>
              <a:gd name="connsiteY20" fmla="*/ 2293 h 10000"/>
              <a:gd name="connsiteX21" fmla="*/ 7027 w 9962"/>
              <a:gd name="connsiteY21" fmla="*/ 9687 h 10000"/>
              <a:gd name="connsiteX22" fmla="*/ 7065 w 9962"/>
              <a:gd name="connsiteY22" fmla="*/ 10000 h 10000"/>
              <a:gd name="connsiteX23" fmla="*/ 8271 w 9962"/>
              <a:gd name="connsiteY23" fmla="*/ 10000 h 10000"/>
              <a:gd name="connsiteX24" fmla="*/ 8309 w 9962"/>
              <a:gd name="connsiteY24" fmla="*/ 9687 h 10000"/>
              <a:gd name="connsiteX25" fmla="*/ 8309 w 9962"/>
              <a:gd name="connsiteY25" fmla="*/ 6298 h 10000"/>
              <a:gd name="connsiteX26" fmla="*/ 8347 w 9962"/>
              <a:gd name="connsiteY26" fmla="*/ 5984 h 10000"/>
              <a:gd name="connsiteX27" fmla="*/ 9962 w 9962"/>
              <a:gd name="connsiteY27" fmla="*/ 5984 h 10000"/>
              <a:gd name="connsiteX0" fmla="*/ 0 w 10000"/>
              <a:gd name="connsiteY0" fmla="*/ 2942 h 10000"/>
              <a:gd name="connsiteX1" fmla="*/ 38 w 10000"/>
              <a:gd name="connsiteY1" fmla="*/ 2629 h 10000"/>
              <a:gd name="connsiteX2" fmla="*/ 1423 w 10000"/>
              <a:gd name="connsiteY2" fmla="*/ 2629 h 10000"/>
              <a:gd name="connsiteX3" fmla="*/ 1463 w 10000"/>
              <a:gd name="connsiteY3" fmla="*/ 2942 h 10000"/>
              <a:gd name="connsiteX4" fmla="*/ 1463 w 10000"/>
              <a:gd name="connsiteY4" fmla="*/ 8333 h 10000"/>
              <a:gd name="connsiteX5" fmla="*/ 1501 w 10000"/>
              <a:gd name="connsiteY5" fmla="*/ 8647 h 10000"/>
              <a:gd name="connsiteX6" fmla="*/ 3455 w 10000"/>
              <a:gd name="connsiteY6" fmla="*/ 8647 h 10000"/>
              <a:gd name="connsiteX7" fmla="*/ 3493 w 10000"/>
              <a:gd name="connsiteY7" fmla="*/ 8333 h 10000"/>
              <a:gd name="connsiteX8" fmla="*/ 3493 w 10000"/>
              <a:gd name="connsiteY8" fmla="*/ 313 h 10000"/>
              <a:gd name="connsiteX9" fmla="*/ 3531 w 10000"/>
              <a:gd name="connsiteY9" fmla="*/ 0 h 10000"/>
              <a:gd name="connsiteX10" fmla="*/ 5292 w 10000"/>
              <a:gd name="connsiteY10" fmla="*/ 0 h 10000"/>
              <a:gd name="connsiteX11" fmla="*/ 5330 w 10000"/>
              <a:gd name="connsiteY11" fmla="*/ 313 h 10000"/>
              <a:gd name="connsiteX12" fmla="*/ 5330 w 10000"/>
              <a:gd name="connsiteY12" fmla="*/ 5772 h 10000"/>
              <a:gd name="connsiteX13" fmla="*/ 5368 w 10000"/>
              <a:gd name="connsiteY13" fmla="*/ 6085 h 10000"/>
              <a:gd name="connsiteX14" fmla="*/ 5856 w 10000"/>
              <a:gd name="connsiteY14" fmla="*/ 6085 h 10000"/>
              <a:gd name="connsiteX15" fmla="*/ 5894 w 10000"/>
              <a:gd name="connsiteY15" fmla="*/ 5772 h 10000"/>
              <a:gd name="connsiteX16" fmla="*/ 5894 w 10000"/>
              <a:gd name="connsiteY16" fmla="*/ 2293 h 10000"/>
              <a:gd name="connsiteX17" fmla="*/ 5933 w 10000"/>
              <a:gd name="connsiteY17" fmla="*/ 1980 h 10000"/>
              <a:gd name="connsiteX18" fmla="*/ 7016 w 10000"/>
              <a:gd name="connsiteY18" fmla="*/ 1980 h 10000"/>
              <a:gd name="connsiteX19" fmla="*/ 7054 w 10000"/>
              <a:gd name="connsiteY19" fmla="*/ 2293 h 10000"/>
              <a:gd name="connsiteX20" fmla="*/ 7054 w 10000"/>
              <a:gd name="connsiteY20" fmla="*/ 9687 h 10000"/>
              <a:gd name="connsiteX21" fmla="*/ 7092 w 10000"/>
              <a:gd name="connsiteY21" fmla="*/ 10000 h 10000"/>
              <a:gd name="connsiteX22" fmla="*/ 8303 w 10000"/>
              <a:gd name="connsiteY22" fmla="*/ 10000 h 10000"/>
              <a:gd name="connsiteX23" fmla="*/ 8341 w 10000"/>
              <a:gd name="connsiteY23" fmla="*/ 9687 h 10000"/>
              <a:gd name="connsiteX24" fmla="*/ 8341 w 10000"/>
              <a:gd name="connsiteY24" fmla="*/ 6298 h 10000"/>
              <a:gd name="connsiteX25" fmla="*/ 8379 w 10000"/>
              <a:gd name="connsiteY25" fmla="*/ 5984 h 10000"/>
              <a:gd name="connsiteX26" fmla="*/ 10000 w 10000"/>
              <a:gd name="connsiteY26" fmla="*/ 5984 h 10000"/>
              <a:gd name="connsiteX0" fmla="*/ 0 w 9962"/>
              <a:gd name="connsiteY0" fmla="*/ 2629 h 10000"/>
              <a:gd name="connsiteX1" fmla="*/ 1385 w 9962"/>
              <a:gd name="connsiteY1" fmla="*/ 2629 h 10000"/>
              <a:gd name="connsiteX2" fmla="*/ 1425 w 9962"/>
              <a:gd name="connsiteY2" fmla="*/ 2942 h 10000"/>
              <a:gd name="connsiteX3" fmla="*/ 1425 w 9962"/>
              <a:gd name="connsiteY3" fmla="*/ 8333 h 10000"/>
              <a:gd name="connsiteX4" fmla="*/ 1463 w 9962"/>
              <a:gd name="connsiteY4" fmla="*/ 8647 h 10000"/>
              <a:gd name="connsiteX5" fmla="*/ 3417 w 9962"/>
              <a:gd name="connsiteY5" fmla="*/ 8647 h 10000"/>
              <a:gd name="connsiteX6" fmla="*/ 3455 w 9962"/>
              <a:gd name="connsiteY6" fmla="*/ 8333 h 10000"/>
              <a:gd name="connsiteX7" fmla="*/ 3455 w 9962"/>
              <a:gd name="connsiteY7" fmla="*/ 313 h 10000"/>
              <a:gd name="connsiteX8" fmla="*/ 3493 w 9962"/>
              <a:gd name="connsiteY8" fmla="*/ 0 h 10000"/>
              <a:gd name="connsiteX9" fmla="*/ 5254 w 9962"/>
              <a:gd name="connsiteY9" fmla="*/ 0 h 10000"/>
              <a:gd name="connsiteX10" fmla="*/ 5292 w 9962"/>
              <a:gd name="connsiteY10" fmla="*/ 313 h 10000"/>
              <a:gd name="connsiteX11" fmla="*/ 5292 w 9962"/>
              <a:gd name="connsiteY11" fmla="*/ 5772 h 10000"/>
              <a:gd name="connsiteX12" fmla="*/ 5330 w 9962"/>
              <a:gd name="connsiteY12" fmla="*/ 6085 h 10000"/>
              <a:gd name="connsiteX13" fmla="*/ 5818 w 9962"/>
              <a:gd name="connsiteY13" fmla="*/ 6085 h 10000"/>
              <a:gd name="connsiteX14" fmla="*/ 5856 w 9962"/>
              <a:gd name="connsiteY14" fmla="*/ 5772 h 10000"/>
              <a:gd name="connsiteX15" fmla="*/ 5856 w 9962"/>
              <a:gd name="connsiteY15" fmla="*/ 2293 h 10000"/>
              <a:gd name="connsiteX16" fmla="*/ 5895 w 9962"/>
              <a:gd name="connsiteY16" fmla="*/ 1980 h 10000"/>
              <a:gd name="connsiteX17" fmla="*/ 6978 w 9962"/>
              <a:gd name="connsiteY17" fmla="*/ 1980 h 10000"/>
              <a:gd name="connsiteX18" fmla="*/ 7016 w 9962"/>
              <a:gd name="connsiteY18" fmla="*/ 2293 h 10000"/>
              <a:gd name="connsiteX19" fmla="*/ 7016 w 9962"/>
              <a:gd name="connsiteY19" fmla="*/ 9687 h 10000"/>
              <a:gd name="connsiteX20" fmla="*/ 7054 w 9962"/>
              <a:gd name="connsiteY20" fmla="*/ 10000 h 10000"/>
              <a:gd name="connsiteX21" fmla="*/ 8265 w 9962"/>
              <a:gd name="connsiteY21" fmla="*/ 10000 h 10000"/>
              <a:gd name="connsiteX22" fmla="*/ 8303 w 9962"/>
              <a:gd name="connsiteY22" fmla="*/ 9687 h 10000"/>
              <a:gd name="connsiteX23" fmla="*/ 8303 w 9962"/>
              <a:gd name="connsiteY23" fmla="*/ 6298 h 10000"/>
              <a:gd name="connsiteX24" fmla="*/ 8341 w 9962"/>
              <a:gd name="connsiteY24" fmla="*/ 5984 h 10000"/>
              <a:gd name="connsiteX25" fmla="*/ 9962 w 9962"/>
              <a:gd name="connsiteY25" fmla="*/ 5984 h 10000"/>
              <a:gd name="connsiteX0" fmla="*/ 0 w 8610"/>
              <a:gd name="connsiteY0" fmla="*/ 2629 h 10000"/>
              <a:gd name="connsiteX1" fmla="*/ 40 w 8610"/>
              <a:gd name="connsiteY1" fmla="*/ 2942 h 10000"/>
              <a:gd name="connsiteX2" fmla="*/ 40 w 8610"/>
              <a:gd name="connsiteY2" fmla="*/ 8333 h 10000"/>
              <a:gd name="connsiteX3" fmla="*/ 79 w 8610"/>
              <a:gd name="connsiteY3" fmla="*/ 8647 h 10000"/>
              <a:gd name="connsiteX4" fmla="*/ 2040 w 8610"/>
              <a:gd name="connsiteY4" fmla="*/ 8647 h 10000"/>
              <a:gd name="connsiteX5" fmla="*/ 2078 w 8610"/>
              <a:gd name="connsiteY5" fmla="*/ 8333 h 10000"/>
              <a:gd name="connsiteX6" fmla="*/ 2078 w 8610"/>
              <a:gd name="connsiteY6" fmla="*/ 313 h 10000"/>
              <a:gd name="connsiteX7" fmla="*/ 2116 w 8610"/>
              <a:gd name="connsiteY7" fmla="*/ 0 h 10000"/>
              <a:gd name="connsiteX8" fmla="*/ 3884 w 8610"/>
              <a:gd name="connsiteY8" fmla="*/ 0 h 10000"/>
              <a:gd name="connsiteX9" fmla="*/ 3922 w 8610"/>
              <a:gd name="connsiteY9" fmla="*/ 313 h 10000"/>
              <a:gd name="connsiteX10" fmla="*/ 3922 w 8610"/>
              <a:gd name="connsiteY10" fmla="*/ 5772 h 10000"/>
              <a:gd name="connsiteX11" fmla="*/ 3960 w 8610"/>
              <a:gd name="connsiteY11" fmla="*/ 6085 h 10000"/>
              <a:gd name="connsiteX12" fmla="*/ 4450 w 8610"/>
              <a:gd name="connsiteY12" fmla="*/ 6085 h 10000"/>
              <a:gd name="connsiteX13" fmla="*/ 4488 w 8610"/>
              <a:gd name="connsiteY13" fmla="*/ 5772 h 10000"/>
              <a:gd name="connsiteX14" fmla="*/ 4488 w 8610"/>
              <a:gd name="connsiteY14" fmla="*/ 2293 h 10000"/>
              <a:gd name="connsiteX15" fmla="*/ 4527 w 8610"/>
              <a:gd name="connsiteY15" fmla="*/ 1980 h 10000"/>
              <a:gd name="connsiteX16" fmla="*/ 5615 w 8610"/>
              <a:gd name="connsiteY16" fmla="*/ 1980 h 10000"/>
              <a:gd name="connsiteX17" fmla="*/ 5653 w 8610"/>
              <a:gd name="connsiteY17" fmla="*/ 2293 h 10000"/>
              <a:gd name="connsiteX18" fmla="*/ 5653 w 8610"/>
              <a:gd name="connsiteY18" fmla="*/ 9687 h 10000"/>
              <a:gd name="connsiteX19" fmla="*/ 5691 w 8610"/>
              <a:gd name="connsiteY19" fmla="*/ 10000 h 10000"/>
              <a:gd name="connsiteX20" fmla="*/ 6907 w 8610"/>
              <a:gd name="connsiteY20" fmla="*/ 10000 h 10000"/>
              <a:gd name="connsiteX21" fmla="*/ 6945 w 8610"/>
              <a:gd name="connsiteY21" fmla="*/ 9687 h 10000"/>
              <a:gd name="connsiteX22" fmla="*/ 6945 w 8610"/>
              <a:gd name="connsiteY22" fmla="*/ 6298 h 10000"/>
              <a:gd name="connsiteX23" fmla="*/ 6983 w 8610"/>
              <a:gd name="connsiteY23" fmla="*/ 5984 h 10000"/>
              <a:gd name="connsiteX24" fmla="*/ 8610 w 8610"/>
              <a:gd name="connsiteY24" fmla="*/ 5984 h 10000"/>
              <a:gd name="connsiteX0" fmla="*/ 0 w 9954"/>
              <a:gd name="connsiteY0" fmla="*/ 2942 h 10000"/>
              <a:gd name="connsiteX1" fmla="*/ 0 w 9954"/>
              <a:gd name="connsiteY1" fmla="*/ 8333 h 10000"/>
              <a:gd name="connsiteX2" fmla="*/ 46 w 9954"/>
              <a:gd name="connsiteY2" fmla="*/ 8647 h 10000"/>
              <a:gd name="connsiteX3" fmla="*/ 2323 w 9954"/>
              <a:gd name="connsiteY3" fmla="*/ 8647 h 10000"/>
              <a:gd name="connsiteX4" fmla="*/ 2367 w 9954"/>
              <a:gd name="connsiteY4" fmla="*/ 8333 h 10000"/>
              <a:gd name="connsiteX5" fmla="*/ 2367 w 9954"/>
              <a:gd name="connsiteY5" fmla="*/ 313 h 10000"/>
              <a:gd name="connsiteX6" fmla="*/ 2412 w 9954"/>
              <a:gd name="connsiteY6" fmla="*/ 0 h 10000"/>
              <a:gd name="connsiteX7" fmla="*/ 4465 w 9954"/>
              <a:gd name="connsiteY7" fmla="*/ 0 h 10000"/>
              <a:gd name="connsiteX8" fmla="*/ 4509 w 9954"/>
              <a:gd name="connsiteY8" fmla="*/ 313 h 10000"/>
              <a:gd name="connsiteX9" fmla="*/ 4509 w 9954"/>
              <a:gd name="connsiteY9" fmla="*/ 5772 h 10000"/>
              <a:gd name="connsiteX10" fmla="*/ 4553 w 9954"/>
              <a:gd name="connsiteY10" fmla="*/ 6085 h 10000"/>
              <a:gd name="connsiteX11" fmla="*/ 5122 w 9954"/>
              <a:gd name="connsiteY11" fmla="*/ 6085 h 10000"/>
              <a:gd name="connsiteX12" fmla="*/ 5167 w 9954"/>
              <a:gd name="connsiteY12" fmla="*/ 5772 h 10000"/>
              <a:gd name="connsiteX13" fmla="*/ 5167 w 9954"/>
              <a:gd name="connsiteY13" fmla="*/ 2293 h 10000"/>
              <a:gd name="connsiteX14" fmla="*/ 5212 w 9954"/>
              <a:gd name="connsiteY14" fmla="*/ 1980 h 10000"/>
              <a:gd name="connsiteX15" fmla="*/ 6475 w 9954"/>
              <a:gd name="connsiteY15" fmla="*/ 1980 h 10000"/>
              <a:gd name="connsiteX16" fmla="*/ 6520 w 9954"/>
              <a:gd name="connsiteY16" fmla="*/ 2293 h 10000"/>
              <a:gd name="connsiteX17" fmla="*/ 6520 w 9954"/>
              <a:gd name="connsiteY17" fmla="*/ 9687 h 10000"/>
              <a:gd name="connsiteX18" fmla="*/ 6564 w 9954"/>
              <a:gd name="connsiteY18" fmla="*/ 10000 h 10000"/>
              <a:gd name="connsiteX19" fmla="*/ 7976 w 9954"/>
              <a:gd name="connsiteY19" fmla="*/ 10000 h 10000"/>
              <a:gd name="connsiteX20" fmla="*/ 8020 w 9954"/>
              <a:gd name="connsiteY20" fmla="*/ 9687 h 10000"/>
              <a:gd name="connsiteX21" fmla="*/ 8020 w 9954"/>
              <a:gd name="connsiteY21" fmla="*/ 6298 h 10000"/>
              <a:gd name="connsiteX22" fmla="*/ 8064 w 9954"/>
              <a:gd name="connsiteY22" fmla="*/ 5984 h 10000"/>
              <a:gd name="connsiteX23" fmla="*/ 9954 w 9954"/>
              <a:gd name="connsiteY23" fmla="*/ 5984 h 10000"/>
              <a:gd name="connsiteX0" fmla="*/ 0 w 10000"/>
              <a:gd name="connsiteY0" fmla="*/ 8333 h 10000"/>
              <a:gd name="connsiteX1" fmla="*/ 46 w 10000"/>
              <a:gd name="connsiteY1" fmla="*/ 8647 h 10000"/>
              <a:gd name="connsiteX2" fmla="*/ 2334 w 10000"/>
              <a:gd name="connsiteY2" fmla="*/ 8647 h 10000"/>
              <a:gd name="connsiteX3" fmla="*/ 2378 w 10000"/>
              <a:gd name="connsiteY3" fmla="*/ 8333 h 10000"/>
              <a:gd name="connsiteX4" fmla="*/ 2378 w 10000"/>
              <a:gd name="connsiteY4" fmla="*/ 313 h 10000"/>
              <a:gd name="connsiteX5" fmla="*/ 2423 w 10000"/>
              <a:gd name="connsiteY5" fmla="*/ 0 h 10000"/>
              <a:gd name="connsiteX6" fmla="*/ 4486 w 10000"/>
              <a:gd name="connsiteY6" fmla="*/ 0 h 10000"/>
              <a:gd name="connsiteX7" fmla="*/ 4530 w 10000"/>
              <a:gd name="connsiteY7" fmla="*/ 313 h 10000"/>
              <a:gd name="connsiteX8" fmla="*/ 4530 w 10000"/>
              <a:gd name="connsiteY8" fmla="*/ 5772 h 10000"/>
              <a:gd name="connsiteX9" fmla="*/ 4574 w 10000"/>
              <a:gd name="connsiteY9" fmla="*/ 6085 h 10000"/>
              <a:gd name="connsiteX10" fmla="*/ 5146 w 10000"/>
              <a:gd name="connsiteY10" fmla="*/ 6085 h 10000"/>
              <a:gd name="connsiteX11" fmla="*/ 5191 w 10000"/>
              <a:gd name="connsiteY11" fmla="*/ 5772 h 10000"/>
              <a:gd name="connsiteX12" fmla="*/ 5191 w 10000"/>
              <a:gd name="connsiteY12" fmla="*/ 2293 h 10000"/>
              <a:gd name="connsiteX13" fmla="*/ 5236 w 10000"/>
              <a:gd name="connsiteY13" fmla="*/ 1980 h 10000"/>
              <a:gd name="connsiteX14" fmla="*/ 6505 w 10000"/>
              <a:gd name="connsiteY14" fmla="*/ 1980 h 10000"/>
              <a:gd name="connsiteX15" fmla="*/ 6550 w 10000"/>
              <a:gd name="connsiteY15" fmla="*/ 2293 h 10000"/>
              <a:gd name="connsiteX16" fmla="*/ 6550 w 10000"/>
              <a:gd name="connsiteY16" fmla="*/ 9687 h 10000"/>
              <a:gd name="connsiteX17" fmla="*/ 6594 w 10000"/>
              <a:gd name="connsiteY17" fmla="*/ 10000 h 10000"/>
              <a:gd name="connsiteX18" fmla="*/ 8013 w 10000"/>
              <a:gd name="connsiteY18" fmla="*/ 10000 h 10000"/>
              <a:gd name="connsiteX19" fmla="*/ 8057 w 10000"/>
              <a:gd name="connsiteY19" fmla="*/ 9687 h 10000"/>
              <a:gd name="connsiteX20" fmla="*/ 8057 w 10000"/>
              <a:gd name="connsiteY20" fmla="*/ 6298 h 10000"/>
              <a:gd name="connsiteX21" fmla="*/ 8101 w 10000"/>
              <a:gd name="connsiteY21" fmla="*/ 5984 h 10000"/>
              <a:gd name="connsiteX22" fmla="*/ 10000 w 10000"/>
              <a:gd name="connsiteY22" fmla="*/ 5984 h 10000"/>
              <a:gd name="connsiteX0" fmla="*/ 0 w 8101"/>
              <a:gd name="connsiteY0" fmla="*/ 8333 h 10000"/>
              <a:gd name="connsiteX1" fmla="*/ 46 w 8101"/>
              <a:gd name="connsiteY1" fmla="*/ 8647 h 10000"/>
              <a:gd name="connsiteX2" fmla="*/ 2334 w 8101"/>
              <a:gd name="connsiteY2" fmla="*/ 8647 h 10000"/>
              <a:gd name="connsiteX3" fmla="*/ 2378 w 8101"/>
              <a:gd name="connsiteY3" fmla="*/ 8333 h 10000"/>
              <a:gd name="connsiteX4" fmla="*/ 2378 w 8101"/>
              <a:gd name="connsiteY4" fmla="*/ 313 h 10000"/>
              <a:gd name="connsiteX5" fmla="*/ 2423 w 8101"/>
              <a:gd name="connsiteY5" fmla="*/ 0 h 10000"/>
              <a:gd name="connsiteX6" fmla="*/ 4486 w 8101"/>
              <a:gd name="connsiteY6" fmla="*/ 0 h 10000"/>
              <a:gd name="connsiteX7" fmla="*/ 4530 w 8101"/>
              <a:gd name="connsiteY7" fmla="*/ 313 h 10000"/>
              <a:gd name="connsiteX8" fmla="*/ 4530 w 8101"/>
              <a:gd name="connsiteY8" fmla="*/ 5772 h 10000"/>
              <a:gd name="connsiteX9" fmla="*/ 4574 w 8101"/>
              <a:gd name="connsiteY9" fmla="*/ 6085 h 10000"/>
              <a:gd name="connsiteX10" fmla="*/ 5146 w 8101"/>
              <a:gd name="connsiteY10" fmla="*/ 6085 h 10000"/>
              <a:gd name="connsiteX11" fmla="*/ 5191 w 8101"/>
              <a:gd name="connsiteY11" fmla="*/ 5772 h 10000"/>
              <a:gd name="connsiteX12" fmla="*/ 5191 w 8101"/>
              <a:gd name="connsiteY12" fmla="*/ 2293 h 10000"/>
              <a:gd name="connsiteX13" fmla="*/ 5236 w 8101"/>
              <a:gd name="connsiteY13" fmla="*/ 1980 h 10000"/>
              <a:gd name="connsiteX14" fmla="*/ 6505 w 8101"/>
              <a:gd name="connsiteY14" fmla="*/ 1980 h 10000"/>
              <a:gd name="connsiteX15" fmla="*/ 6550 w 8101"/>
              <a:gd name="connsiteY15" fmla="*/ 2293 h 10000"/>
              <a:gd name="connsiteX16" fmla="*/ 6550 w 8101"/>
              <a:gd name="connsiteY16" fmla="*/ 9687 h 10000"/>
              <a:gd name="connsiteX17" fmla="*/ 6594 w 8101"/>
              <a:gd name="connsiteY17" fmla="*/ 10000 h 10000"/>
              <a:gd name="connsiteX18" fmla="*/ 8013 w 8101"/>
              <a:gd name="connsiteY18" fmla="*/ 10000 h 10000"/>
              <a:gd name="connsiteX19" fmla="*/ 8057 w 8101"/>
              <a:gd name="connsiteY19" fmla="*/ 9687 h 10000"/>
              <a:gd name="connsiteX20" fmla="*/ 8057 w 8101"/>
              <a:gd name="connsiteY20" fmla="*/ 6298 h 10000"/>
              <a:gd name="connsiteX21" fmla="*/ 8101 w 8101"/>
              <a:gd name="connsiteY21" fmla="*/ 5984 h 10000"/>
              <a:gd name="connsiteX0" fmla="*/ 0 w 9946"/>
              <a:gd name="connsiteY0" fmla="*/ 8333 h 10000"/>
              <a:gd name="connsiteX1" fmla="*/ 57 w 9946"/>
              <a:gd name="connsiteY1" fmla="*/ 8647 h 10000"/>
              <a:gd name="connsiteX2" fmla="*/ 2881 w 9946"/>
              <a:gd name="connsiteY2" fmla="*/ 8647 h 10000"/>
              <a:gd name="connsiteX3" fmla="*/ 2935 w 9946"/>
              <a:gd name="connsiteY3" fmla="*/ 8333 h 10000"/>
              <a:gd name="connsiteX4" fmla="*/ 2935 w 9946"/>
              <a:gd name="connsiteY4" fmla="*/ 313 h 10000"/>
              <a:gd name="connsiteX5" fmla="*/ 2991 w 9946"/>
              <a:gd name="connsiteY5" fmla="*/ 0 h 10000"/>
              <a:gd name="connsiteX6" fmla="*/ 5538 w 9946"/>
              <a:gd name="connsiteY6" fmla="*/ 0 h 10000"/>
              <a:gd name="connsiteX7" fmla="*/ 5592 w 9946"/>
              <a:gd name="connsiteY7" fmla="*/ 313 h 10000"/>
              <a:gd name="connsiteX8" fmla="*/ 5592 w 9946"/>
              <a:gd name="connsiteY8" fmla="*/ 5772 h 10000"/>
              <a:gd name="connsiteX9" fmla="*/ 5646 w 9946"/>
              <a:gd name="connsiteY9" fmla="*/ 6085 h 10000"/>
              <a:gd name="connsiteX10" fmla="*/ 6352 w 9946"/>
              <a:gd name="connsiteY10" fmla="*/ 6085 h 10000"/>
              <a:gd name="connsiteX11" fmla="*/ 6408 w 9946"/>
              <a:gd name="connsiteY11" fmla="*/ 5772 h 10000"/>
              <a:gd name="connsiteX12" fmla="*/ 6408 w 9946"/>
              <a:gd name="connsiteY12" fmla="*/ 2293 h 10000"/>
              <a:gd name="connsiteX13" fmla="*/ 6463 w 9946"/>
              <a:gd name="connsiteY13" fmla="*/ 1980 h 10000"/>
              <a:gd name="connsiteX14" fmla="*/ 8030 w 9946"/>
              <a:gd name="connsiteY14" fmla="*/ 1980 h 10000"/>
              <a:gd name="connsiteX15" fmla="*/ 8085 w 9946"/>
              <a:gd name="connsiteY15" fmla="*/ 2293 h 10000"/>
              <a:gd name="connsiteX16" fmla="*/ 8085 w 9946"/>
              <a:gd name="connsiteY16" fmla="*/ 9687 h 10000"/>
              <a:gd name="connsiteX17" fmla="*/ 8140 w 9946"/>
              <a:gd name="connsiteY17" fmla="*/ 10000 h 10000"/>
              <a:gd name="connsiteX18" fmla="*/ 9891 w 9946"/>
              <a:gd name="connsiteY18" fmla="*/ 10000 h 10000"/>
              <a:gd name="connsiteX19" fmla="*/ 9946 w 9946"/>
              <a:gd name="connsiteY19" fmla="*/ 9687 h 10000"/>
              <a:gd name="connsiteX20" fmla="*/ 9946 w 9946"/>
              <a:gd name="connsiteY20" fmla="*/ 6298 h 10000"/>
              <a:gd name="connsiteX0" fmla="*/ 0 w 10000"/>
              <a:gd name="connsiteY0" fmla="*/ 8333 h 10000"/>
              <a:gd name="connsiteX1" fmla="*/ 57 w 10000"/>
              <a:gd name="connsiteY1" fmla="*/ 8647 h 10000"/>
              <a:gd name="connsiteX2" fmla="*/ 2897 w 10000"/>
              <a:gd name="connsiteY2" fmla="*/ 8647 h 10000"/>
              <a:gd name="connsiteX3" fmla="*/ 2951 w 10000"/>
              <a:gd name="connsiteY3" fmla="*/ 8333 h 10000"/>
              <a:gd name="connsiteX4" fmla="*/ 2951 w 10000"/>
              <a:gd name="connsiteY4" fmla="*/ 313 h 10000"/>
              <a:gd name="connsiteX5" fmla="*/ 3007 w 10000"/>
              <a:gd name="connsiteY5" fmla="*/ 0 h 10000"/>
              <a:gd name="connsiteX6" fmla="*/ 5568 w 10000"/>
              <a:gd name="connsiteY6" fmla="*/ 0 h 10000"/>
              <a:gd name="connsiteX7" fmla="*/ 5622 w 10000"/>
              <a:gd name="connsiteY7" fmla="*/ 313 h 10000"/>
              <a:gd name="connsiteX8" fmla="*/ 5622 w 10000"/>
              <a:gd name="connsiteY8" fmla="*/ 5772 h 10000"/>
              <a:gd name="connsiteX9" fmla="*/ 5677 w 10000"/>
              <a:gd name="connsiteY9" fmla="*/ 6085 h 10000"/>
              <a:gd name="connsiteX10" fmla="*/ 6386 w 10000"/>
              <a:gd name="connsiteY10" fmla="*/ 6085 h 10000"/>
              <a:gd name="connsiteX11" fmla="*/ 6443 w 10000"/>
              <a:gd name="connsiteY11" fmla="*/ 5772 h 10000"/>
              <a:gd name="connsiteX12" fmla="*/ 6443 w 10000"/>
              <a:gd name="connsiteY12" fmla="*/ 2293 h 10000"/>
              <a:gd name="connsiteX13" fmla="*/ 6498 w 10000"/>
              <a:gd name="connsiteY13" fmla="*/ 1980 h 10000"/>
              <a:gd name="connsiteX14" fmla="*/ 8074 w 10000"/>
              <a:gd name="connsiteY14" fmla="*/ 1980 h 10000"/>
              <a:gd name="connsiteX15" fmla="*/ 8129 w 10000"/>
              <a:gd name="connsiteY15" fmla="*/ 2293 h 10000"/>
              <a:gd name="connsiteX16" fmla="*/ 8129 w 10000"/>
              <a:gd name="connsiteY16" fmla="*/ 9687 h 10000"/>
              <a:gd name="connsiteX17" fmla="*/ 8184 w 10000"/>
              <a:gd name="connsiteY17" fmla="*/ 10000 h 10000"/>
              <a:gd name="connsiteX18" fmla="*/ 9945 w 10000"/>
              <a:gd name="connsiteY18" fmla="*/ 10000 h 10000"/>
              <a:gd name="connsiteX19" fmla="*/ 10000 w 10000"/>
              <a:gd name="connsiteY19" fmla="*/ 9687 h 10000"/>
              <a:gd name="connsiteX0" fmla="*/ 0 w 9945"/>
              <a:gd name="connsiteY0" fmla="*/ 8333 h 10000"/>
              <a:gd name="connsiteX1" fmla="*/ 57 w 9945"/>
              <a:gd name="connsiteY1" fmla="*/ 8647 h 10000"/>
              <a:gd name="connsiteX2" fmla="*/ 2897 w 9945"/>
              <a:gd name="connsiteY2" fmla="*/ 8647 h 10000"/>
              <a:gd name="connsiteX3" fmla="*/ 2951 w 9945"/>
              <a:gd name="connsiteY3" fmla="*/ 8333 h 10000"/>
              <a:gd name="connsiteX4" fmla="*/ 2951 w 9945"/>
              <a:gd name="connsiteY4" fmla="*/ 313 h 10000"/>
              <a:gd name="connsiteX5" fmla="*/ 3007 w 9945"/>
              <a:gd name="connsiteY5" fmla="*/ 0 h 10000"/>
              <a:gd name="connsiteX6" fmla="*/ 5568 w 9945"/>
              <a:gd name="connsiteY6" fmla="*/ 0 h 10000"/>
              <a:gd name="connsiteX7" fmla="*/ 5622 w 9945"/>
              <a:gd name="connsiteY7" fmla="*/ 313 h 10000"/>
              <a:gd name="connsiteX8" fmla="*/ 5622 w 9945"/>
              <a:gd name="connsiteY8" fmla="*/ 5772 h 10000"/>
              <a:gd name="connsiteX9" fmla="*/ 5677 w 9945"/>
              <a:gd name="connsiteY9" fmla="*/ 6085 h 10000"/>
              <a:gd name="connsiteX10" fmla="*/ 6386 w 9945"/>
              <a:gd name="connsiteY10" fmla="*/ 6085 h 10000"/>
              <a:gd name="connsiteX11" fmla="*/ 6443 w 9945"/>
              <a:gd name="connsiteY11" fmla="*/ 5772 h 10000"/>
              <a:gd name="connsiteX12" fmla="*/ 6443 w 9945"/>
              <a:gd name="connsiteY12" fmla="*/ 2293 h 10000"/>
              <a:gd name="connsiteX13" fmla="*/ 6498 w 9945"/>
              <a:gd name="connsiteY13" fmla="*/ 1980 h 10000"/>
              <a:gd name="connsiteX14" fmla="*/ 8074 w 9945"/>
              <a:gd name="connsiteY14" fmla="*/ 1980 h 10000"/>
              <a:gd name="connsiteX15" fmla="*/ 8129 w 9945"/>
              <a:gd name="connsiteY15" fmla="*/ 2293 h 10000"/>
              <a:gd name="connsiteX16" fmla="*/ 8129 w 9945"/>
              <a:gd name="connsiteY16" fmla="*/ 9687 h 10000"/>
              <a:gd name="connsiteX17" fmla="*/ 8184 w 9945"/>
              <a:gd name="connsiteY17" fmla="*/ 10000 h 10000"/>
              <a:gd name="connsiteX18" fmla="*/ 9945 w 9945"/>
              <a:gd name="connsiteY18" fmla="*/ 10000 h 10000"/>
              <a:gd name="connsiteX0" fmla="*/ 0 w 8229"/>
              <a:gd name="connsiteY0" fmla="*/ 8333 h 10000"/>
              <a:gd name="connsiteX1" fmla="*/ 57 w 8229"/>
              <a:gd name="connsiteY1" fmla="*/ 8647 h 10000"/>
              <a:gd name="connsiteX2" fmla="*/ 2913 w 8229"/>
              <a:gd name="connsiteY2" fmla="*/ 8647 h 10000"/>
              <a:gd name="connsiteX3" fmla="*/ 2967 w 8229"/>
              <a:gd name="connsiteY3" fmla="*/ 8333 h 10000"/>
              <a:gd name="connsiteX4" fmla="*/ 2967 w 8229"/>
              <a:gd name="connsiteY4" fmla="*/ 313 h 10000"/>
              <a:gd name="connsiteX5" fmla="*/ 3024 w 8229"/>
              <a:gd name="connsiteY5" fmla="*/ 0 h 10000"/>
              <a:gd name="connsiteX6" fmla="*/ 5599 w 8229"/>
              <a:gd name="connsiteY6" fmla="*/ 0 h 10000"/>
              <a:gd name="connsiteX7" fmla="*/ 5653 w 8229"/>
              <a:gd name="connsiteY7" fmla="*/ 313 h 10000"/>
              <a:gd name="connsiteX8" fmla="*/ 5653 w 8229"/>
              <a:gd name="connsiteY8" fmla="*/ 5772 h 10000"/>
              <a:gd name="connsiteX9" fmla="*/ 5708 w 8229"/>
              <a:gd name="connsiteY9" fmla="*/ 6085 h 10000"/>
              <a:gd name="connsiteX10" fmla="*/ 6421 w 8229"/>
              <a:gd name="connsiteY10" fmla="*/ 6085 h 10000"/>
              <a:gd name="connsiteX11" fmla="*/ 6479 w 8229"/>
              <a:gd name="connsiteY11" fmla="*/ 5772 h 10000"/>
              <a:gd name="connsiteX12" fmla="*/ 6479 w 8229"/>
              <a:gd name="connsiteY12" fmla="*/ 2293 h 10000"/>
              <a:gd name="connsiteX13" fmla="*/ 6534 w 8229"/>
              <a:gd name="connsiteY13" fmla="*/ 1980 h 10000"/>
              <a:gd name="connsiteX14" fmla="*/ 8119 w 8229"/>
              <a:gd name="connsiteY14" fmla="*/ 1980 h 10000"/>
              <a:gd name="connsiteX15" fmla="*/ 8174 w 8229"/>
              <a:gd name="connsiteY15" fmla="*/ 2293 h 10000"/>
              <a:gd name="connsiteX16" fmla="*/ 8174 w 8229"/>
              <a:gd name="connsiteY16" fmla="*/ 9687 h 10000"/>
              <a:gd name="connsiteX17" fmla="*/ 8229 w 8229"/>
              <a:gd name="connsiteY17" fmla="*/ 10000 h 10000"/>
              <a:gd name="connsiteX0" fmla="*/ 0 w 9933"/>
              <a:gd name="connsiteY0" fmla="*/ 8333 h 9687"/>
              <a:gd name="connsiteX1" fmla="*/ 69 w 9933"/>
              <a:gd name="connsiteY1" fmla="*/ 8647 h 9687"/>
              <a:gd name="connsiteX2" fmla="*/ 3540 w 9933"/>
              <a:gd name="connsiteY2" fmla="*/ 8647 h 9687"/>
              <a:gd name="connsiteX3" fmla="*/ 3606 w 9933"/>
              <a:gd name="connsiteY3" fmla="*/ 8333 h 9687"/>
              <a:gd name="connsiteX4" fmla="*/ 3606 w 9933"/>
              <a:gd name="connsiteY4" fmla="*/ 313 h 9687"/>
              <a:gd name="connsiteX5" fmla="*/ 3675 w 9933"/>
              <a:gd name="connsiteY5" fmla="*/ 0 h 9687"/>
              <a:gd name="connsiteX6" fmla="*/ 6804 w 9933"/>
              <a:gd name="connsiteY6" fmla="*/ 0 h 9687"/>
              <a:gd name="connsiteX7" fmla="*/ 6870 w 9933"/>
              <a:gd name="connsiteY7" fmla="*/ 313 h 9687"/>
              <a:gd name="connsiteX8" fmla="*/ 6870 w 9933"/>
              <a:gd name="connsiteY8" fmla="*/ 5772 h 9687"/>
              <a:gd name="connsiteX9" fmla="*/ 6936 w 9933"/>
              <a:gd name="connsiteY9" fmla="*/ 6085 h 9687"/>
              <a:gd name="connsiteX10" fmla="*/ 7803 w 9933"/>
              <a:gd name="connsiteY10" fmla="*/ 6085 h 9687"/>
              <a:gd name="connsiteX11" fmla="*/ 7873 w 9933"/>
              <a:gd name="connsiteY11" fmla="*/ 5772 h 9687"/>
              <a:gd name="connsiteX12" fmla="*/ 7873 w 9933"/>
              <a:gd name="connsiteY12" fmla="*/ 2293 h 9687"/>
              <a:gd name="connsiteX13" fmla="*/ 7940 w 9933"/>
              <a:gd name="connsiteY13" fmla="*/ 1980 h 9687"/>
              <a:gd name="connsiteX14" fmla="*/ 9866 w 9933"/>
              <a:gd name="connsiteY14" fmla="*/ 1980 h 9687"/>
              <a:gd name="connsiteX15" fmla="*/ 9933 w 9933"/>
              <a:gd name="connsiteY15" fmla="*/ 2293 h 9687"/>
              <a:gd name="connsiteX16" fmla="*/ 9933 w 9933"/>
              <a:gd name="connsiteY16" fmla="*/ 9687 h 9687"/>
              <a:gd name="connsiteX0" fmla="*/ 0 w 10000"/>
              <a:gd name="connsiteY0" fmla="*/ 8602 h 8926"/>
              <a:gd name="connsiteX1" fmla="*/ 69 w 10000"/>
              <a:gd name="connsiteY1" fmla="*/ 8926 h 8926"/>
              <a:gd name="connsiteX2" fmla="*/ 3564 w 10000"/>
              <a:gd name="connsiteY2" fmla="*/ 8926 h 8926"/>
              <a:gd name="connsiteX3" fmla="*/ 3630 w 10000"/>
              <a:gd name="connsiteY3" fmla="*/ 8602 h 8926"/>
              <a:gd name="connsiteX4" fmla="*/ 3630 w 10000"/>
              <a:gd name="connsiteY4" fmla="*/ 323 h 8926"/>
              <a:gd name="connsiteX5" fmla="*/ 3700 w 10000"/>
              <a:gd name="connsiteY5" fmla="*/ 0 h 8926"/>
              <a:gd name="connsiteX6" fmla="*/ 6850 w 10000"/>
              <a:gd name="connsiteY6" fmla="*/ 0 h 8926"/>
              <a:gd name="connsiteX7" fmla="*/ 6916 w 10000"/>
              <a:gd name="connsiteY7" fmla="*/ 323 h 8926"/>
              <a:gd name="connsiteX8" fmla="*/ 6916 w 10000"/>
              <a:gd name="connsiteY8" fmla="*/ 5959 h 8926"/>
              <a:gd name="connsiteX9" fmla="*/ 6983 w 10000"/>
              <a:gd name="connsiteY9" fmla="*/ 6282 h 8926"/>
              <a:gd name="connsiteX10" fmla="*/ 7856 w 10000"/>
              <a:gd name="connsiteY10" fmla="*/ 6282 h 8926"/>
              <a:gd name="connsiteX11" fmla="*/ 7926 w 10000"/>
              <a:gd name="connsiteY11" fmla="*/ 5959 h 8926"/>
              <a:gd name="connsiteX12" fmla="*/ 7926 w 10000"/>
              <a:gd name="connsiteY12" fmla="*/ 2367 h 8926"/>
              <a:gd name="connsiteX13" fmla="*/ 7994 w 10000"/>
              <a:gd name="connsiteY13" fmla="*/ 2044 h 8926"/>
              <a:gd name="connsiteX14" fmla="*/ 9933 w 10000"/>
              <a:gd name="connsiteY14" fmla="*/ 2044 h 8926"/>
              <a:gd name="connsiteX15" fmla="*/ 10000 w 10000"/>
              <a:gd name="connsiteY15" fmla="*/ 2367 h 8926"/>
              <a:gd name="connsiteX0" fmla="*/ 0 w 10000"/>
              <a:gd name="connsiteY0" fmla="*/ 9637 h 10000"/>
              <a:gd name="connsiteX1" fmla="*/ 3564 w 10000"/>
              <a:gd name="connsiteY1" fmla="*/ 10000 h 10000"/>
              <a:gd name="connsiteX2" fmla="*/ 3630 w 10000"/>
              <a:gd name="connsiteY2" fmla="*/ 9637 h 10000"/>
              <a:gd name="connsiteX3" fmla="*/ 3630 w 10000"/>
              <a:gd name="connsiteY3" fmla="*/ 362 h 10000"/>
              <a:gd name="connsiteX4" fmla="*/ 3700 w 10000"/>
              <a:gd name="connsiteY4" fmla="*/ 0 h 10000"/>
              <a:gd name="connsiteX5" fmla="*/ 6850 w 10000"/>
              <a:gd name="connsiteY5" fmla="*/ 0 h 10000"/>
              <a:gd name="connsiteX6" fmla="*/ 6916 w 10000"/>
              <a:gd name="connsiteY6" fmla="*/ 362 h 10000"/>
              <a:gd name="connsiteX7" fmla="*/ 6916 w 10000"/>
              <a:gd name="connsiteY7" fmla="*/ 6676 h 10000"/>
              <a:gd name="connsiteX8" fmla="*/ 6983 w 10000"/>
              <a:gd name="connsiteY8" fmla="*/ 7038 h 10000"/>
              <a:gd name="connsiteX9" fmla="*/ 7856 w 10000"/>
              <a:gd name="connsiteY9" fmla="*/ 7038 h 10000"/>
              <a:gd name="connsiteX10" fmla="*/ 7926 w 10000"/>
              <a:gd name="connsiteY10" fmla="*/ 6676 h 10000"/>
              <a:gd name="connsiteX11" fmla="*/ 7926 w 10000"/>
              <a:gd name="connsiteY11" fmla="*/ 2652 h 10000"/>
              <a:gd name="connsiteX12" fmla="*/ 7994 w 10000"/>
              <a:gd name="connsiteY12" fmla="*/ 2290 h 10000"/>
              <a:gd name="connsiteX13" fmla="*/ 9933 w 10000"/>
              <a:gd name="connsiteY13" fmla="*/ 2290 h 10000"/>
              <a:gd name="connsiteX14" fmla="*/ 10000 w 10000"/>
              <a:gd name="connsiteY14" fmla="*/ 2652 h 10000"/>
              <a:gd name="connsiteX0" fmla="*/ 0 w 9777"/>
              <a:gd name="connsiteY0" fmla="*/ 10089 h 10109"/>
              <a:gd name="connsiteX1" fmla="*/ 3341 w 9777"/>
              <a:gd name="connsiteY1" fmla="*/ 10000 h 10109"/>
              <a:gd name="connsiteX2" fmla="*/ 3407 w 9777"/>
              <a:gd name="connsiteY2" fmla="*/ 9637 h 10109"/>
              <a:gd name="connsiteX3" fmla="*/ 3407 w 9777"/>
              <a:gd name="connsiteY3" fmla="*/ 362 h 10109"/>
              <a:gd name="connsiteX4" fmla="*/ 3477 w 9777"/>
              <a:gd name="connsiteY4" fmla="*/ 0 h 10109"/>
              <a:gd name="connsiteX5" fmla="*/ 6627 w 9777"/>
              <a:gd name="connsiteY5" fmla="*/ 0 h 10109"/>
              <a:gd name="connsiteX6" fmla="*/ 6693 w 9777"/>
              <a:gd name="connsiteY6" fmla="*/ 362 h 10109"/>
              <a:gd name="connsiteX7" fmla="*/ 6693 w 9777"/>
              <a:gd name="connsiteY7" fmla="*/ 6676 h 10109"/>
              <a:gd name="connsiteX8" fmla="*/ 6760 w 9777"/>
              <a:gd name="connsiteY8" fmla="*/ 7038 h 10109"/>
              <a:gd name="connsiteX9" fmla="*/ 7633 w 9777"/>
              <a:gd name="connsiteY9" fmla="*/ 7038 h 10109"/>
              <a:gd name="connsiteX10" fmla="*/ 7703 w 9777"/>
              <a:gd name="connsiteY10" fmla="*/ 6676 h 10109"/>
              <a:gd name="connsiteX11" fmla="*/ 7703 w 9777"/>
              <a:gd name="connsiteY11" fmla="*/ 2652 h 10109"/>
              <a:gd name="connsiteX12" fmla="*/ 7771 w 9777"/>
              <a:gd name="connsiteY12" fmla="*/ 2290 h 10109"/>
              <a:gd name="connsiteX13" fmla="*/ 9710 w 9777"/>
              <a:gd name="connsiteY13" fmla="*/ 2290 h 10109"/>
              <a:gd name="connsiteX14" fmla="*/ 9777 w 9777"/>
              <a:gd name="connsiteY14" fmla="*/ 2652 h 10109"/>
              <a:gd name="connsiteX0" fmla="*/ 0 w 10000"/>
              <a:gd name="connsiteY0" fmla="*/ 9855 h 9901"/>
              <a:gd name="connsiteX1" fmla="*/ 3417 w 10000"/>
              <a:gd name="connsiteY1" fmla="*/ 9892 h 9901"/>
              <a:gd name="connsiteX2" fmla="*/ 3485 w 10000"/>
              <a:gd name="connsiteY2" fmla="*/ 9533 h 9901"/>
              <a:gd name="connsiteX3" fmla="*/ 3485 w 10000"/>
              <a:gd name="connsiteY3" fmla="*/ 358 h 9901"/>
              <a:gd name="connsiteX4" fmla="*/ 3556 w 10000"/>
              <a:gd name="connsiteY4" fmla="*/ 0 h 9901"/>
              <a:gd name="connsiteX5" fmla="*/ 6778 w 10000"/>
              <a:gd name="connsiteY5" fmla="*/ 0 h 9901"/>
              <a:gd name="connsiteX6" fmla="*/ 6846 w 10000"/>
              <a:gd name="connsiteY6" fmla="*/ 358 h 9901"/>
              <a:gd name="connsiteX7" fmla="*/ 6846 w 10000"/>
              <a:gd name="connsiteY7" fmla="*/ 6604 h 9901"/>
              <a:gd name="connsiteX8" fmla="*/ 6914 w 10000"/>
              <a:gd name="connsiteY8" fmla="*/ 6962 h 9901"/>
              <a:gd name="connsiteX9" fmla="*/ 7807 w 10000"/>
              <a:gd name="connsiteY9" fmla="*/ 6962 h 9901"/>
              <a:gd name="connsiteX10" fmla="*/ 7879 w 10000"/>
              <a:gd name="connsiteY10" fmla="*/ 6604 h 9901"/>
              <a:gd name="connsiteX11" fmla="*/ 7879 w 10000"/>
              <a:gd name="connsiteY11" fmla="*/ 2623 h 9901"/>
              <a:gd name="connsiteX12" fmla="*/ 7948 w 10000"/>
              <a:gd name="connsiteY12" fmla="*/ 2265 h 9901"/>
              <a:gd name="connsiteX13" fmla="*/ 9931 w 10000"/>
              <a:gd name="connsiteY13" fmla="*/ 2265 h 9901"/>
              <a:gd name="connsiteX14" fmla="*/ 10000 w 10000"/>
              <a:gd name="connsiteY14" fmla="*/ 2623 h 9901"/>
              <a:gd name="connsiteX0" fmla="*/ 0 w 10000"/>
              <a:gd name="connsiteY0" fmla="*/ 9954 h 10007"/>
              <a:gd name="connsiteX1" fmla="*/ 3417 w 10000"/>
              <a:gd name="connsiteY1" fmla="*/ 9991 h 10007"/>
              <a:gd name="connsiteX2" fmla="*/ 3485 w 10000"/>
              <a:gd name="connsiteY2" fmla="*/ 9628 h 10007"/>
              <a:gd name="connsiteX3" fmla="*/ 3485 w 10000"/>
              <a:gd name="connsiteY3" fmla="*/ 362 h 10007"/>
              <a:gd name="connsiteX4" fmla="*/ 3556 w 10000"/>
              <a:gd name="connsiteY4" fmla="*/ 0 h 10007"/>
              <a:gd name="connsiteX5" fmla="*/ 6778 w 10000"/>
              <a:gd name="connsiteY5" fmla="*/ 0 h 10007"/>
              <a:gd name="connsiteX6" fmla="*/ 6846 w 10000"/>
              <a:gd name="connsiteY6" fmla="*/ 362 h 10007"/>
              <a:gd name="connsiteX7" fmla="*/ 6846 w 10000"/>
              <a:gd name="connsiteY7" fmla="*/ 6670 h 10007"/>
              <a:gd name="connsiteX8" fmla="*/ 6914 w 10000"/>
              <a:gd name="connsiteY8" fmla="*/ 7032 h 10007"/>
              <a:gd name="connsiteX9" fmla="*/ 7807 w 10000"/>
              <a:gd name="connsiteY9" fmla="*/ 7032 h 10007"/>
              <a:gd name="connsiteX10" fmla="*/ 7879 w 10000"/>
              <a:gd name="connsiteY10" fmla="*/ 6670 h 10007"/>
              <a:gd name="connsiteX11" fmla="*/ 7879 w 10000"/>
              <a:gd name="connsiteY11" fmla="*/ 2649 h 10007"/>
              <a:gd name="connsiteX12" fmla="*/ 7948 w 10000"/>
              <a:gd name="connsiteY12" fmla="*/ 2288 h 10007"/>
              <a:gd name="connsiteX13" fmla="*/ 9931 w 10000"/>
              <a:gd name="connsiteY13" fmla="*/ 2288 h 10007"/>
              <a:gd name="connsiteX14" fmla="*/ 10000 w 10000"/>
              <a:gd name="connsiteY14" fmla="*/ 2649 h 10007"/>
              <a:gd name="connsiteX0" fmla="*/ 0 w 10000"/>
              <a:gd name="connsiteY0" fmla="*/ 9954 h 10038"/>
              <a:gd name="connsiteX1" fmla="*/ 3417 w 10000"/>
              <a:gd name="connsiteY1" fmla="*/ 9991 h 10038"/>
              <a:gd name="connsiteX2" fmla="*/ 3485 w 10000"/>
              <a:gd name="connsiteY2" fmla="*/ 9628 h 10038"/>
              <a:gd name="connsiteX3" fmla="*/ 3485 w 10000"/>
              <a:gd name="connsiteY3" fmla="*/ 362 h 10038"/>
              <a:gd name="connsiteX4" fmla="*/ 3556 w 10000"/>
              <a:gd name="connsiteY4" fmla="*/ 0 h 10038"/>
              <a:gd name="connsiteX5" fmla="*/ 6778 w 10000"/>
              <a:gd name="connsiteY5" fmla="*/ 0 h 10038"/>
              <a:gd name="connsiteX6" fmla="*/ 6846 w 10000"/>
              <a:gd name="connsiteY6" fmla="*/ 362 h 10038"/>
              <a:gd name="connsiteX7" fmla="*/ 6846 w 10000"/>
              <a:gd name="connsiteY7" fmla="*/ 6670 h 10038"/>
              <a:gd name="connsiteX8" fmla="*/ 6914 w 10000"/>
              <a:gd name="connsiteY8" fmla="*/ 7032 h 10038"/>
              <a:gd name="connsiteX9" fmla="*/ 7807 w 10000"/>
              <a:gd name="connsiteY9" fmla="*/ 7032 h 10038"/>
              <a:gd name="connsiteX10" fmla="*/ 7879 w 10000"/>
              <a:gd name="connsiteY10" fmla="*/ 6670 h 10038"/>
              <a:gd name="connsiteX11" fmla="*/ 7879 w 10000"/>
              <a:gd name="connsiteY11" fmla="*/ 2649 h 10038"/>
              <a:gd name="connsiteX12" fmla="*/ 7948 w 10000"/>
              <a:gd name="connsiteY12" fmla="*/ 2288 h 10038"/>
              <a:gd name="connsiteX13" fmla="*/ 9931 w 10000"/>
              <a:gd name="connsiteY13" fmla="*/ 2288 h 10038"/>
              <a:gd name="connsiteX14" fmla="*/ 10000 w 10000"/>
              <a:gd name="connsiteY14" fmla="*/ 2649 h 10038"/>
              <a:gd name="connsiteX0" fmla="*/ 0 w 10000"/>
              <a:gd name="connsiteY0" fmla="*/ 9954 h 10007"/>
              <a:gd name="connsiteX1" fmla="*/ 3417 w 10000"/>
              <a:gd name="connsiteY1" fmla="*/ 9991 h 10007"/>
              <a:gd name="connsiteX2" fmla="*/ 3485 w 10000"/>
              <a:gd name="connsiteY2" fmla="*/ 9628 h 10007"/>
              <a:gd name="connsiteX3" fmla="*/ 3485 w 10000"/>
              <a:gd name="connsiteY3" fmla="*/ 362 h 10007"/>
              <a:gd name="connsiteX4" fmla="*/ 3556 w 10000"/>
              <a:gd name="connsiteY4" fmla="*/ 0 h 10007"/>
              <a:gd name="connsiteX5" fmla="*/ 6778 w 10000"/>
              <a:gd name="connsiteY5" fmla="*/ 0 h 10007"/>
              <a:gd name="connsiteX6" fmla="*/ 6846 w 10000"/>
              <a:gd name="connsiteY6" fmla="*/ 362 h 10007"/>
              <a:gd name="connsiteX7" fmla="*/ 6846 w 10000"/>
              <a:gd name="connsiteY7" fmla="*/ 6670 h 10007"/>
              <a:gd name="connsiteX8" fmla="*/ 6914 w 10000"/>
              <a:gd name="connsiteY8" fmla="*/ 7032 h 10007"/>
              <a:gd name="connsiteX9" fmla="*/ 7807 w 10000"/>
              <a:gd name="connsiteY9" fmla="*/ 7032 h 10007"/>
              <a:gd name="connsiteX10" fmla="*/ 7879 w 10000"/>
              <a:gd name="connsiteY10" fmla="*/ 6670 h 10007"/>
              <a:gd name="connsiteX11" fmla="*/ 7879 w 10000"/>
              <a:gd name="connsiteY11" fmla="*/ 2649 h 10007"/>
              <a:gd name="connsiteX12" fmla="*/ 7948 w 10000"/>
              <a:gd name="connsiteY12" fmla="*/ 2288 h 10007"/>
              <a:gd name="connsiteX13" fmla="*/ 9931 w 10000"/>
              <a:gd name="connsiteY13" fmla="*/ 2288 h 10007"/>
              <a:gd name="connsiteX14" fmla="*/ 10000 w 10000"/>
              <a:gd name="connsiteY14" fmla="*/ 2649 h 10007"/>
              <a:gd name="connsiteX0" fmla="*/ 0 w 10000"/>
              <a:gd name="connsiteY0" fmla="*/ 9972 h 10018"/>
              <a:gd name="connsiteX1" fmla="*/ 3417 w 10000"/>
              <a:gd name="connsiteY1" fmla="*/ 9991 h 10018"/>
              <a:gd name="connsiteX2" fmla="*/ 3485 w 10000"/>
              <a:gd name="connsiteY2" fmla="*/ 9628 h 10018"/>
              <a:gd name="connsiteX3" fmla="*/ 3485 w 10000"/>
              <a:gd name="connsiteY3" fmla="*/ 362 h 10018"/>
              <a:gd name="connsiteX4" fmla="*/ 3556 w 10000"/>
              <a:gd name="connsiteY4" fmla="*/ 0 h 10018"/>
              <a:gd name="connsiteX5" fmla="*/ 6778 w 10000"/>
              <a:gd name="connsiteY5" fmla="*/ 0 h 10018"/>
              <a:gd name="connsiteX6" fmla="*/ 6846 w 10000"/>
              <a:gd name="connsiteY6" fmla="*/ 362 h 10018"/>
              <a:gd name="connsiteX7" fmla="*/ 6846 w 10000"/>
              <a:gd name="connsiteY7" fmla="*/ 6670 h 10018"/>
              <a:gd name="connsiteX8" fmla="*/ 6914 w 10000"/>
              <a:gd name="connsiteY8" fmla="*/ 7032 h 10018"/>
              <a:gd name="connsiteX9" fmla="*/ 7807 w 10000"/>
              <a:gd name="connsiteY9" fmla="*/ 7032 h 10018"/>
              <a:gd name="connsiteX10" fmla="*/ 7879 w 10000"/>
              <a:gd name="connsiteY10" fmla="*/ 6670 h 10018"/>
              <a:gd name="connsiteX11" fmla="*/ 7879 w 10000"/>
              <a:gd name="connsiteY11" fmla="*/ 2649 h 10018"/>
              <a:gd name="connsiteX12" fmla="*/ 7948 w 10000"/>
              <a:gd name="connsiteY12" fmla="*/ 2288 h 10018"/>
              <a:gd name="connsiteX13" fmla="*/ 9931 w 10000"/>
              <a:gd name="connsiteY13" fmla="*/ 2288 h 10018"/>
              <a:gd name="connsiteX14" fmla="*/ 10000 w 10000"/>
              <a:gd name="connsiteY14" fmla="*/ 2649 h 10018"/>
              <a:gd name="connsiteX0" fmla="*/ 0 w 10000"/>
              <a:gd name="connsiteY0" fmla="*/ 9972 h 9991"/>
              <a:gd name="connsiteX1" fmla="*/ 3417 w 10000"/>
              <a:gd name="connsiteY1" fmla="*/ 9991 h 9991"/>
              <a:gd name="connsiteX2" fmla="*/ 3485 w 10000"/>
              <a:gd name="connsiteY2" fmla="*/ 9628 h 9991"/>
              <a:gd name="connsiteX3" fmla="*/ 3485 w 10000"/>
              <a:gd name="connsiteY3" fmla="*/ 362 h 9991"/>
              <a:gd name="connsiteX4" fmla="*/ 3556 w 10000"/>
              <a:gd name="connsiteY4" fmla="*/ 0 h 9991"/>
              <a:gd name="connsiteX5" fmla="*/ 6778 w 10000"/>
              <a:gd name="connsiteY5" fmla="*/ 0 h 9991"/>
              <a:gd name="connsiteX6" fmla="*/ 6846 w 10000"/>
              <a:gd name="connsiteY6" fmla="*/ 362 h 9991"/>
              <a:gd name="connsiteX7" fmla="*/ 6846 w 10000"/>
              <a:gd name="connsiteY7" fmla="*/ 6670 h 9991"/>
              <a:gd name="connsiteX8" fmla="*/ 6914 w 10000"/>
              <a:gd name="connsiteY8" fmla="*/ 7032 h 9991"/>
              <a:gd name="connsiteX9" fmla="*/ 7807 w 10000"/>
              <a:gd name="connsiteY9" fmla="*/ 7032 h 9991"/>
              <a:gd name="connsiteX10" fmla="*/ 7879 w 10000"/>
              <a:gd name="connsiteY10" fmla="*/ 6670 h 9991"/>
              <a:gd name="connsiteX11" fmla="*/ 7879 w 10000"/>
              <a:gd name="connsiteY11" fmla="*/ 2649 h 9991"/>
              <a:gd name="connsiteX12" fmla="*/ 7948 w 10000"/>
              <a:gd name="connsiteY12" fmla="*/ 2288 h 9991"/>
              <a:gd name="connsiteX13" fmla="*/ 9931 w 10000"/>
              <a:gd name="connsiteY13" fmla="*/ 2288 h 9991"/>
              <a:gd name="connsiteX14" fmla="*/ 10000 w 10000"/>
              <a:gd name="connsiteY14" fmla="*/ 2649 h 9991"/>
              <a:gd name="connsiteX0" fmla="*/ 0 w 10000"/>
              <a:gd name="connsiteY0" fmla="*/ 10008 h 10015"/>
              <a:gd name="connsiteX1" fmla="*/ 3417 w 10000"/>
              <a:gd name="connsiteY1" fmla="*/ 10000 h 10015"/>
              <a:gd name="connsiteX2" fmla="*/ 3485 w 10000"/>
              <a:gd name="connsiteY2" fmla="*/ 9637 h 10015"/>
              <a:gd name="connsiteX3" fmla="*/ 3485 w 10000"/>
              <a:gd name="connsiteY3" fmla="*/ 362 h 10015"/>
              <a:gd name="connsiteX4" fmla="*/ 3556 w 10000"/>
              <a:gd name="connsiteY4" fmla="*/ 0 h 10015"/>
              <a:gd name="connsiteX5" fmla="*/ 6778 w 10000"/>
              <a:gd name="connsiteY5" fmla="*/ 0 h 10015"/>
              <a:gd name="connsiteX6" fmla="*/ 6846 w 10000"/>
              <a:gd name="connsiteY6" fmla="*/ 362 h 10015"/>
              <a:gd name="connsiteX7" fmla="*/ 6846 w 10000"/>
              <a:gd name="connsiteY7" fmla="*/ 6676 h 10015"/>
              <a:gd name="connsiteX8" fmla="*/ 6914 w 10000"/>
              <a:gd name="connsiteY8" fmla="*/ 7038 h 10015"/>
              <a:gd name="connsiteX9" fmla="*/ 7807 w 10000"/>
              <a:gd name="connsiteY9" fmla="*/ 7038 h 10015"/>
              <a:gd name="connsiteX10" fmla="*/ 7879 w 10000"/>
              <a:gd name="connsiteY10" fmla="*/ 6676 h 10015"/>
              <a:gd name="connsiteX11" fmla="*/ 7879 w 10000"/>
              <a:gd name="connsiteY11" fmla="*/ 2651 h 10015"/>
              <a:gd name="connsiteX12" fmla="*/ 7948 w 10000"/>
              <a:gd name="connsiteY12" fmla="*/ 2290 h 10015"/>
              <a:gd name="connsiteX13" fmla="*/ 9931 w 10000"/>
              <a:gd name="connsiteY13" fmla="*/ 2290 h 10015"/>
              <a:gd name="connsiteX14" fmla="*/ 10000 w 10000"/>
              <a:gd name="connsiteY14" fmla="*/ 2651 h 10015"/>
              <a:gd name="connsiteX0" fmla="*/ 0 w 10000"/>
              <a:gd name="connsiteY0" fmla="*/ 10008 h 10008"/>
              <a:gd name="connsiteX1" fmla="*/ 3417 w 10000"/>
              <a:gd name="connsiteY1" fmla="*/ 10000 h 10008"/>
              <a:gd name="connsiteX2" fmla="*/ 3485 w 10000"/>
              <a:gd name="connsiteY2" fmla="*/ 9637 h 10008"/>
              <a:gd name="connsiteX3" fmla="*/ 3485 w 10000"/>
              <a:gd name="connsiteY3" fmla="*/ 362 h 10008"/>
              <a:gd name="connsiteX4" fmla="*/ 3556 w 10000"/>
              <a:gd name="connsiteY4" fmla="*/ 0 h 10008"/>
              <a:gd name="connsiteX5" fmla="*/ 6778 w 10000"/>
              <a:gd name="connsiteY5" fmla="*/ 0 h 10008"/>
              <a:gd name="connsiteX6" fmla="*/ 6846 w 10000"/>
              <a:gd name="connsiteY6" fmla="*/ 362 h 10008"/>
              <a:gd name="connsiteX7" fmla="*/ 6846 w 10000"/>
              <a:gd name="connsiteY7" fmla="*/ 6676 h 10008"/>
              <a:gd name="connsiteX8" fmla="*/ 6914 w 10000"/>
              <a:gd name="connsiteY8" fmla="*/ 7038 h 10008"/>
              <a:gd name="connsiteX9" fmla="*/ 7807 w 10000"/>
              <a:gd name="connsiteY9" fmla="*/ 7038 h 10008"/>
              <a:gd name="connsiteX10" fmla="*/ 7879 w 10000"/>
              <a:gd name="connsiteY10" fmla="*/ 6676 h 10008"/>
              <a:gd name="connsiteX11" fmla="*/ 7879 w 10000"/>
              <a:gd name="connsiteY11" fmla="*/ 2651 h 10008"/>
              <a:gd name="connsiteX12" fmla="*/ 7948 w 10000"/>
              <a:gd name="connsiteY12" fmla="*/ 2290 h 10008"/>
              <a:gd name="connsiteX13" fmla="*/ 9931 w 10000"/>
              <a:gd name="connsiteY13" fmla="*/ 2290 h 10008"/>
              <a:gd name="connsiteX14" fmla="*/ 10000 w 10000"/>
              <a:gd name="connsiteY14" fmla="*/ 2651 h 10008"/>
              <a:gd name="connsiteX0" fmla="*/ 0 w 10000"/>
              <a:gd name="connsiteY0" fmla="*/ 10008 h 10008"/>
              <a:gd name="connsiteX1" fmla="*/ 3417 w 10000"/>
              <a:gd name="connsiteY1" fmla="*/ 10000 h 10008"/>
              <a:gd name="connsiteX2" fmla="*/ 3485 w 10000"/>
              <a:gd name="connsiteY2" fmla="*/ 9637 h 10008"/>
              <a:gd name="connsiteX3" fmla="*/ 3485 w 10000"/>
              <a:gd name="connsiteY3" fmla="*/ 362 h 10008"/>
              <a:gd name="connsiteX4" fmla="*/ 3556 w 10000"/>
              <a:gd name="connsiteY4" fmla="*/ 0 h 10008"/>
              <a:gd name="connsiteX5" fmla="*/ 6778 w 10000"/>
              <a:gd name="connsiteY5" fmla="*/ 0 h 10008"/>
              <a:gd name="connsiteX6" fmla="*/ 6846 w 10000"/>
              <a:gd name="connsiteY6" fmla="*/ 362 h 10008"/>
              <a:gd name="connsiteX7" fmla="*/ 6846 w 10000"/>
              <a:gd name="connsiteY7" fmla="*/ 6676 h 10008"/>
              <a:gd name="connsiteX8" fmla="*/ 6914 w 10000"/>
              <a:gd name="connsiteY8" fmla="*/ 7038 h 10008"/>
              <a:gd name="connsiteX9" fmla="*/ 7807 w 10000"/>
              <a:gd name="connsiteY9" fmla="*/ 7038 h 10008"/>
              <a:gd name="connsiteX10" fmla="*/ 7879 w 10000"/>
              <a:gd name="connsiteY10" fmla="*/ 6676 h 10008"/>
              <a:gd name="connsiteX11" fmla="*/ 7879 w 10000"/>
              <a:gd name="connsiteY11" fmla="*/ 2651 h 10008"/>
              <a:gd name="connsiteX12" fmla="*/ 7948 w 10000"/>
              <a:gd name="connsiteY12" fmla="*/ 2290 h 10008"/>
              <a:gd name="connsiteX13" fmla="*/ 10000 w 10000"/>
              <a:gd name="connsiteY13" fmla="*/ 2651 h 10008"/>
              <a:gd name="connsiteX0" fmla="*/ 0 w 9969"/>
              <a:gd name="connsiteY0" fmla="*/ 10008 h 10008"/>
              <a:gd name="connsiteX1" fmla="*/ 3417 w 9969"/>
              <a:gd name="connsiteY1" fmla="*/ 10000 h 10008"/>
              <a:gd name="connsiteX2" fmla="*/ 3485 w 9969"/>
              <a:gd name="connsiteY2" fmla="*/ 9637 h 10008"/>
              <a:gd name="connsiteX3" fmla="*/ 3485 w 9969"/>
              <a:gd name="connsiteY3" fmla="*/ 362 h 10008"/>
              <a:gd name="connsiteX4" fmla="*/ 3556 w 9969"/>
              <a:gd name="connsiteY4" fmla="*/ 0 h 10008"/>
              <a:gd name="connsiteX5" fmla="*/ 6778 w 9969"/>
              <a:gd name="connsiteY5" fmla="*/ 0 h 10008"/>
              <a:gd name="connsiteX6" fmla="*/ 6846 w 9969"/>
              <a:gd name="connsiteY6" fmla="*/ 362 h 10008"/>
              <a:gd name="connsiteX7" fmla="*/ 6846 w 9969"/>
              <a:gd name="connsiteY7" fmla="*/ 6676 h 10008"/>
              <a:gd name="connsiteX8" fmla="*/ 6914 w 9969"/>
              <a:gd name="connsiteY8" fmla="*/ 7038 h 10008"/>
              <a:gd name="connsiteX9" fmla="*/ 7807 w 9969"/>
              <a:gd name="connsiteY9" fmla="*/ 7038 h 10008"/>
              <a:gd name="connsiteX10" fmla="*/ 7879 w 9969"/>
              <a:gd name="connsiteY10" fmla="*/ 6676 h 10008"/>
              <a:gd name="connsiteX11" fmla="*/ 7879 w 9969"/>
              <a:gd name="connsiteY11" fmla="*/ 2651 h 10008"/>
              <a:gd name="connsiteX12" fmla="*/ 7948 w 9969"/>
              <a:gd name="connsiteY12" fmla="*/ 2290 h 10008"/>
              <a:gd name="connsiteX13" fmla="*/ 9969 w 9969"/>
              <a:gd name="connsiteY13" fmla="*/ 2271 h 10008"/>
              <a:gd name="connsiteX0" fmla="*/ 0 w 9995"/>
              <a:gd name="connsiteY0" fmla="*/ 10000 h 10000"/>
              <a:gd name="connsiteX1" fmla="*/ 3428 w 9995"/>
              <a:gd name="connsiteY1" fmla="*/ 9992 h 10000"/>
              <a:gd name="connsiteX2" fmla="*/ 3496 w 9995"/>
              <a:gd name="connsiteY2" fmla="*/ 9629 h 10000"/>
              <a:gd name="connsiteX3" fmla="*/ 3496 w 9995"/>
              <a:gd name="connsiteY3" fmla="*/ 362 h 10000"/>
              <a:gd name="connsiteX4" fmla="*/ 3567 w 9995"/>
              <a:gd name="connsiteY4" fmla="*/ 0 h 10000"/>
              <a:gd name="connsiteX5" fmla="*/ 6799 w 9995"/>
              <a:gd name="connsiteY5" fmla="*/ 0 h 10000"/>
              <a:gd name="connsiteX6" fmla="*/ 6867 w 9995"/>
              <a:gd name="connsiteY6" fmla="*/ 362 h 10000"/>
              <a:gd name="connsiteX7" fmla="*/ 6867 w 9995"/>
              <a:gd name="connsiteY7" fmla="*/ 6671 h 10000"/>
              <a:gd name="connsiteX8" fmla="*/ 6936 w 9995"/>
              <a:gd name="connsiteY8" fmla="*/ 7032 h 10000"/>
              <a:gd name="connsiteX9" fmla="*/ 7831 w 9995"/>
              <a:gd name="connsiteY9" fmla="*/ 7032 h 10000"/>
              <a:gd name="connsiteX10" fmla="*/ 7904 w 9995"/>
              <a:gd name="connsiteY10" fmla="*/ 6671 h 10000"/>
              <a:gd name="connsiteX11" fmla="*/ 7904 w 9995"/>
              <a:gd name="connsiteY11" fmla="*/ 2649 h 10000"/>
              <a:gd name="connsiteX12" fmla="*/ 7973 w 9995"/>
              <a:gd name="connsiteY12" fmla="*/ 2288 h 10000"/>
              <a:gd name="connsiteX13" fmla="*/ 9995 w 9995"/>
              <a:gd name="connsiteY13" fmla="*/ 2377 h 10000"/>
              <a:gd name="connsiteX0" fmla="*/ 0 w 10000"/>
              <a:gd name="connsiteY0" fmla="*/ 10000 h 10000"/>
              <a:gd name="connsiteX1" fmla="*/ 3430 w 10000"/>
              <a:gd name="connsiteY1" fmla="*/ 9992 h 10000"/>
              <a:gd name="connsiteX2" fmla="*/ 3498 w 10000"/>
              <a:gd name="connsiteY2" fmla="*/ 9629 h 10000"/>
              <a:gd name="connsiteX3" fmla="*/ 3498 w 10000"/>
              <a:gd name="connsiteY3" fmla="*/ 362 h 10000"/>
              <a:gd name="connsiteX4" fmla="*/ 3569 w 10000"/>
              <a:gd name="connsiteY4" fmla="*/ 0 h 10000"/>
              <a:gd name="connsiteX5" fmla="*/ 6802 w 10000"/>
              <a:gd name="connsiteY5" fmla="*/ 0 h 10000"/>
              <a:gd name="connsiteX6" fmla="*/ 6870 w 10000"/>
              <a:gd name="connsiteY6" fmla="*/ 362 h 10000"/>
              <a:gd name="connsiteX7" fmla="*/ 6870 w 10000"/>
              <a:gd name="connsiteY7" fmla="*/ 6671 h 10000"/>
              <a:gd name="connsiteX8" fmla="*/ 6939 w 10000"/>
              <a:gd name="connsiteY8" fmla="*/ 7032 h 10000"/>
              <a:gd name="connsiteX9" fmla="*/ 7835 w 10000"/>
              <a:gd name="connsiteY9" fmla="*/ 7032 h 10000"/>
              <a:gd name="connsiteX10" fmla="*/ 7908 w 10000"/>
              <a:gd name="connsiteY10" fmla="*/ 6671 h 10000"/>
              <a:gd name="connsiteX11" fmla="*/ 7908 w 10000"/>
              <a:gd name="connsiteY11" fmla="*/ 2649 h 10000"/>
              <a:gd name="connsiteX12" fmla="*/ 7977 w 10000"/>
              <a:gd name="connsiteY12" fmla="*/ 2288 h 10000"/>
              <a:gd name="connsiteX13" fmla="*/ 10000 w 10000"/>
              <a:gd name="connsiteY13" fmla="*/ 2296 h 10000"/>
              <a:gd name="connsiteX0" fmla="*/ 0 w 10049"/>
              <a:gd name="connsiteY0" fmla="*/ 10000 h 10000"/>
              <a:gd name="connsiteX1" fmla="*/ 3479 w 10049"/>
              <a:gd name="connsiteY1" fmla="*/ 9992 h 10000"/>
              <a:gd name="connsiteX2" fmla="*/ 3547 w 10049"/>
              <a:gd name="connsiteY2" fmla="*/ 9629 h 10000"/>
              <a:gd name="connsiteX3" fmla="*/ 3547 w 10049"/>
              <a:gd name="connsiteY3" fmla="*/ 362 h 10000"/>
              <a:gd name="connsiteX4" fmla="*/ 3618 w 10049"/>
              <a:gd name="connsiteY4" fmla="*/ 0 h 10000"/>
              <a:gd name="connsiteX5" fmla="*/ 6851 w 10049"/>
              <a:gd name="connsiteY5" fmla="*/ 0 h 10000"/>
              <a:gd name="connsiteX6" fmla="*/ 6919 w 10049"/>
              <a:gd name="connsiteY6" fmla="*/ 362 h 10000"/>
              <a:gd name="connsiteX7" fmla="*/ 6919 w 10049"/>
              <a:gd name="connsiteY7" fmla="*/ 6671 h 10000"/>
              <a:gd name="connsiteX8" fmla="*/ 6988 w 10049"/>
              <a:gd name="connsiteY8" fmla="*/ 7032 h 10000"/>
              <a:gd name="connsiteX9" fmla="*/ 7884 w 10049"/>
              <a:gd name="connsiteY9" fmla="*/ 7032 h 10000"/>
              <a:gd name="connsiteX10" fmla="*/ 7957 w 10049"/>
              <a:gd name="connsiteY10" fmla="*/ 6671 h 10000"/>
              <a:gd name="connsiteX11" fmla="*/ 7957 w 10049"/>
              <a:gd name="connsiteY11" fmla="*/ 2649 h 10000"/>
              <a:gd name="connsiteX12" fmla="*/ 8026 w 10049"/>
              <a:gd name="connsiteY12" fmla="*/ 2288 h 10000"/>
              <a:gd name="connsiteX13" fmla="*/ 10049 w 10049"/>
              <a:gd name="connsiteY13" fmla="*/ 2296 h 10000"/>
              <a:gd name="connsiteX0" fmla="*/ 0 w 10007"/>
              <a:gd name="connsiteY0" fmla="*/ 10000 h 10000"/>
              <a:gd name="connsiteX1" fmla="*/ 3437 w 10007"/>
              <a:gd name="connsiteY1" fmla="*/ 9992 h 10000"/>
              <a:gd name="connsiteX2" fmla="*/ 3505 w 10007"/>
              <a:gd name="connsiteY2" fmla="*/ 9629 h 10000"/>
              <a:gd name="connsiteX3" fmla="*/ 3505 w 10007"/>
              <a:gd name="connsiteY3" fmla="*/ 362 h 10000"/>
              <a:gd name="connsiteX4" fmla="*/ 3576 w 10007"/>
              <a:gd name="connsiteY4" fmla="*/ 0 h 10000"/>
              <a:gd name="connsiteX5" fmla="*/ 6809 w 10007"/>
              <a:gd name="connsiteY5" fmla="*/ 0 h 10000"/>
              <a:gd name="connsiteX6" fmla="*/ 6877 w 10007"/>
              <a:gd name="connsiteY6" fmla="*/ 362 h 10000"/>
              <a:gd name="connsiteX7" fmla="*/ 6877 w 10007"/>
              <a:gd name="connsiteY7" fmla="*/ 6671 h 10000"/>
              <a:gd name="connsiteX8" fmla="*/ 6946 w 10007"/>
              <a:gd name="connsiteY8" fmla="*/ 7032 h 10000"/>
              <a:gd name="connsiteX9" fmla="*/ 7842 w 10007"/>
              <a:gd name="connsiteY9" fmla="*/ 7032 h 10000"/>
              <a:gd name="connsiteX10" fmla="*/ 7915 w 10007"/>
              <a:gd name="connsiteY10" fmla="*/ 6671 h 10000"/>
              <a:gd name="connsiteX11" fmla="*/ 7915 w 10007"/>
              <a:gd name="connsiteY11" fmla="*/ 2649 h 10000"/>
              <a:gd name="connsiteX12" fmla="*/ 7984 w 10007"/>
              <a:gd name="connsiteY12" fmla="*/ 2288 h 10000"/>
              <a:gd name="connsiteX13" fmla="*/ 10007 w 10007"/>
              <a:gd name="connsiteY13" fmla="*/ 22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7" h="10000">
                <a:moveTo>
                  <a:pt x="0" y="10000"/>
                </a:moveTo>
                <a:lnTo>
                  <a:pt x="3437" y="9992"/>
                </a:lnTo>
                <a:cubicBezTo>
                  <a:pt x="3474" y="9992"/>
                  <a:pt x="3505" y="9824"/>
                  <a:pt x="3505" y="9629"/>
                </a:cubicBezTo>
                <a:lnTo>
                  <a:pt x="3505" y="362"/>
                </a:lnTo>
                <a:cubicBezTo>
                  <a:pt x="3505" y="168"/>
                  <a:pt x="3536" y="0"/>
                  <a:pt x="3576" y="0"/>
                </a:cubicBezTo>
                <a:lnTo>
                  <a:pt x="6809" y="0"/>
                </a:lnTo>
                <a:cubicBezTo>
                  <a:pt x="6845" y="0"/>
                  <a:pt x="6877" y="168"/>
                  <a:pt x="6877" y="362"/>
                </a:cubicBezTo>
                <a:lnTo>
                  <a:pt x="6877" y="6671"/>
                </a:lnTo>
                <a:cubicBezTo>
                  <a:pt x="6877" y="6865"/>
                  <a:pt x="6906" y="7032"/>
                  <a:pt x="6946" y="7032"/>
                </a:cubicBezTo>
                <a:lnTo>
                  <a:pt x="7842" y="7032"/>
                </a:lnTo>
                <a:cubicBezTo>
                  <a:pt x="7883" y="7032"/>
                  <a:pt x="7915" y="6865"/>
                  <a:pt x="7915" y="6671"/>
                </a:cubicBezTo>
                <a:lnTo>
                  <a:pt x="7915" y="2649"/>
                </a:lnTo>
                <a:cubicBezTo>
                  <a:pt x="7915" y="2443"/>
                  <a:pt x="7943" y="2288"/>
                  <a:pt x="7984" y="2288"/>
                </a:cubicBezTo>
                <a:lnTo>
                  <a:pt x="10007" y="2296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gray">
          <a:xfrm>
            <a:off x="-10278" y="5966252"/>
            <a:ext cx="9157459" cy="323466"/>
          </a:xfrm>
          <a:custGeom>
            <a:avLst/>
            <a:gdLst>
              <a:gd name="T0" fmla="*/ 0 w 8480"/>
              <a:gd name="T1" fmla="*/ 0 h 144"/>
              <a:gd name="T2" fmla="*/ 776 w 8480"/>
              <a:gd name="T3" fmla="*/ 0 h 144"/>
              <a:gd name="T4" fmla="*/ 804 w 8480"/>
              <a:gd name="T5" fmla="*/ 28 h 144"/>
              <a:gd name="T6" fmla="*/ 804 w 8480"/>
              <a:gd name="T7" fmla="*/ 114 h 144"/>
              <a:gd name="T8" fmla="*/ 831 w 8480"/>
              <a:gd name="T9" fmla="*/ 142 h 144"/>
              <a:gd name="T10" fmla="*/ 2854 w 8480"/>
              <a:gd name="T11" fmla="*/ 142 h 144"/>
              <a:gd name="T12" fmla="*/ 2882 w 8480"/>
              <a:gd name="T13" fmla="*/ 114 h 144"/>
              <a:gd name="T14" fmla="*/ 2882 w 8480"/>
              <a:gd name="T15" fmla="*/ 28 h 144"/>
              <a:gd name="T16" fmla="*/ 2910 w 8480"/>
              <a:gd name="T17" fmla="*/ 0 h 144"/>
              <a:gd name="T18" fmla="*/ 6767 w 8480"/>
              <a:gd name="T19" fmla="*/ 0 h 144"/>
              <a:gd name="T20" fmla="*/ 6795 w 8480"/>
              <a:gd name="T21" fmla="*/ 28 h 144"/>
              <a:gd name="T22" fmla="*/ 6795 w 8480"/>
              <a:gd name="T23" fmla="*/ 116 h 144"/>
              <a:gd name="T24" fmla="*/ 6823 w 8480"/>
              <a:gd name="T25" fmla="*/ 144 h 144"/>
              <a:gd name="T26" fmla="*/ 8480 w 8480"/>
              <a:gd name="T27" fmla="*/ 144 h 144"/>
              <a:gd name="connsiteX0" fmla="*/ 0 w 9085"/>
              <a:gd name="connsiteY0" fmla="*/ 0 h 10000"/>
              <a:gd name="connsiteX1" fmla="*/ 33 w 9085"/>
              <a:gd name="connsiteY1" fmla="*/ 1944 h 10000"/>
              <a:gd name="connsiteX2" fmla="*/ 33 w 9085"/>
              <a:gd name="connsiteY2" fmla="*/ 7917 h 10000"/>
              <a:gd name="connsiteX3" fmla="*/ 65 w 9085"/>
              <a:gd name="connsiteY3" fmla="*/ 9861 h 10000"/>
              <a:gd name="connsiteX4" fmla="*/ 2451 w 9085"/>
              <a:gd name="connsiteY4" fmla="*/ 9861 h 10000"/>
              <a:gd name="connsiteX5" fmla="*/ 2484 w 9085"/>
              <a:gd name="connsiteY5" fmla="*/ 7917 h 10000"/>
              <a:gd name="connsiteX6" fmla="*/ 2484 w 9085"/>
              <a:gd name="connsiteY6" fmla="*/ 1944 h 10000"/>
              <a:gd name="connsiteX7" fmla="*/ 2517 w 9085"/>
              <a:gd name="connsiteY7" fmla="*/ 0 h 10000"/>
              <a:gd name="connsiteX8" fmla="*/ 7065 w 9085"/>
              <a:gd name="connsiteY8" fmla="*/ 0 h 10000"/>
              <a:gd name="connsiteX9" fmla="*/ 7098 w 9085"/>
              <a:gd name="connsiteY9" fmla="*/ 1944 h 10000"/>
              <a:gd name="connsiteX10" fmla="*/ 7098 w 9085"/>
              <a:gd name="connsiteY10" fmla="*/ 8056 h 10000"/>
              <a:gd name="connsiteX11" fmla="*/ 7131 w 9085"/>
              <a:gd name="connsiteY11" fmla="*/ 10000 h 10000"/>
              <a:gd name="connsiteX12" fmla="*/ 9085 w 9085"/>
              <a:gd name="connsiteY12" fmla="*/ 10000 h 10000"/>
              <a:gd name="connsiteX0" fmla="*/ 0 w 9964"/>
              <a:gd name="connsiteY0" fmla="*/ 1944 h 10000"/>
              <a:gd name="connsiteX1" fmla="*/ 0 w 9964"/>
              <a:gd name="connsiteY1" fmla="*/ 7917 h 10000"/>
              <a:gd name="connsiteX2" fmla="*/ 36 w 9964"/>
              <a:gd name="connsiteY2" fmla="*/ 9861 h 10000"/>
              <a:gd name="connsiteX3" fmla="*/ 2662 w 9964"/>
              <a:gd name="connsiteY3" fmla="*/ 9861 h 10000"/>
              <a:gd name="connsiteX4" fmla="*/ 2698 w 9964"/>
              <a:gd name="connsiteY4" fmla="*/ 7917 h 10000"/>
              <a:gd name="connsiteX5" fmla="*/ 2698 w 9964"/>
              <a:gd name="connsiteY5" fmla="*/ 1944 h 10000"/>
              <a:gd name="connsiteX6" fmla="*/ 2735 w 9964"/>
              <a:gd name="connsiteY6" fmla="*/ 0 h 10000"/>
              <a:gd name="connsiteX7" fmla="*/ 7741 w 9964"/>
              <a:gd name="connsiteY7" fmla="*/ 0 h 10000"/>
              <a:gd name="connsiteX8" fmla="*/ 7777 w 9964"/>
              <a:gd name="connsiteY8" fmla="*/ 1944 h 10000"/>
              <a:gd name="connsiteX9" fmla="*/ 7777 w 9964"/>
              <a:gd name="connsiteY9" fmla="*/ 8056 h 10000"/>
              <a:gd name="connsiteX10" fmla="*/ 7813 w 9964"/>
              <a:gd name="connsiteY10" fmla="*/ 10000 h 10000"/>
              <a:gd name="connsiteX11" fmla="*/ 9964 w 9964"/>
              <a:gd name="connsiteY11" fmla="*/ 10000 h 10000"/>
              <a:gd name="connsiteX0" fmla="*/ 0 w 10000"/>
              <a:gd name="connsiteY0" fmla="*/ 7917 h 10000"/>
              <a:gd name="connsiteX1" fmla="*/ 36 w 10000"/>
              <a:gd name="connsiteY1" fmla="*/ 9861 h 10000"/>
              <a:gd name="connsiteX2" fmla="*/ 2672 w 10000"/>
              <a:gd name="connsiteY2" fmla="*/ 9861 h 10000"/>
              <a:gd name="connsiteX3" fmla="*/ 2708 w 10000"/>
              <a:gd name="connsiteY3" fmla="*/ 7917 h 10000"/>
              <a:gd name="connsiteX4" fmla="*/ 2708 w 10000"/>
              <a:gd name="connsiteY4" fmla="*/ 1944 h 10000"/>
              <a:gd name="connsiteX5" fmla="*/ 2745 w 10000"/>
              <a:gd name="connsiteY5" fmla="*/ 0 h 10000"/>
              <a:gd name="connsiteX6" fmla="*/ 7769 w 10000"/>
              <a:gd name="connsiteY6" fmla="*/ 0 h 10000"/>
              <a:gd name="connsiteX7" fmla="*/ 7805 w 10000"/>
              <a:gd name="connsiteY7" fmla="*/ 1944 h 10000"/>
              <a:gd name="connsiteX8" fmla="*/ 7805 w 10000"/>
              <a:gd name="connsiteY8" fmla="*/ 8056 h 10000"/>
              <a:gd name="connsiteX9" fmla="*/ 7841 w 10000"/>
              <a:gd name="connsiteY9" fmla="*/ 10000 h 10000"/>
              <a:gd name="connsiteX10" fmla="*/ 10000 w 10000"/>
              <a:gd name="connsiteY10" fmla="*/ 10000 h 10000"/>
              <a:gd name="connsiteX0" fmla="*/ 0 w 9964"/>
              <a:gd name="connsiteY0" fmla="*/ 9861 h 10000"/>
              <a:gd name="connsiteX1" fmla="*/ 2636 w 9964"/>
              <a:gd name="connsiteY1" fmla="*/ 9861 h 10000"/>
              <a:gd name="connsiteX2" fmla="*/ 2672 w 9964"/>
              <a:gd name="connsiteY2" fmla="*/ 7917 h 10000"/>
              <a:gd name="connsiteX3" fmla="*/ 2672 w 9964"/>
              <a:gd name="connsiteY3" fmla="*/ 1944 h 10000"/>
              <a:gd name="connsiteX4" fmla="*/ 2709 w 9964"/>
              <a:gd name="connsiteY4" fmla="*/ 0 h 10000"/>
              <a:gd name="connsiteX5" fmla="*/ 7733 w 9964"/>
              <a:gd name="connsiteY5" fmla="*/ 0 h 10000"/>
              <a:gd name="connsiteX6" fmla="*/ 7769 w 9964"/>
              <a:gd name="connsiteY6" fmla="*/ 1944 h 10000"/>
              <a:gd name="connsiteX7" fmla="*/ 7769 w 9964"/>
              <a:gd name="connsiteY7" fmla="*/ 8056 h 10000"/>
              <a:gd name="connsiteX8" fmla="*/ 7805 w 9964"/>
              <a:gd name="connsiteY8" fmla="*/ 10000 h 10000"/>
              <a:gd name="connsiteX9" fmla="*/ 9964 w 9964"/>
              <a:gd name="connsiteY9" fmla="*/ 10000 h 10000"/>
              <a:gd name="connsiteX0" fmla="*/ 0 w 7833"/>
              <a:gd name="connsiteY0" fmla="*/ 9861 h 10000"/>
              <a:gd name="connsiteX1" fmla="*/ 2646 w 7833"/>
              <a:gd name="connsiteY1" fmla="*/ 9861 h 10000"/>
              <a:gd name="connsiteX2" fmla="*/ 2682 w 7833"/>
              <a:gd name="connsiteY2" fmla="*/ 7917 h 10000"/>
              <a:gd name="connsiteX3" fmla="*/ 2682 w 7833"/>
              <a:gd name="connsiteY3" fmla="*/ 1944 h 10000"/>
              <a:gd name="connsiteX4" fmla="*/ 2719 w 7833"/>
              <a:gd name="connsiteY4" fmla="*/ 0 h 10000"/>
              <a:gd name="connsiteX5" fmla="*/ 7761 w 7833"/>
              <a:gd name="connsiteY5" fmla="*/ 0 h 10000"/>
              <a:gd name="connsiteX6" fmla="*/ 7797 w 7833"/>
              <a:gd name="connsiteY6" fmla="*/ 1944 h 10000"/>
              <a:gd name="connsiteX7" fmla="*/ 7797 w 7833"/>
              <a:gd name="connsiteY7" fmla="*/ 8056 h 10000"/>
              <a:gd name="connsiteX8" fmla="*/ 7833 w 7833"/>
              <a:gd name="connsiteY8" fmla="*/ 10000 h 10000"/>
              <a:gd name="connsiteX0" fmla="*/ 0 w 9954"/>
              <a:gd name="connsiteY0" fmla="*/ 9861 h 9861"/>
              <a:gd name="connsiteX1" fmla="*/ 3378 w 9954"/>
              <a:gd name="connsiteY1" fmla="*/ 9861 h 9861"/>
              <a:gd name="connsiteX2" fmla="*/ 3424 w 9954"/>
              <a:gd name="connsiteY2" fmla="*/ 7917 h 9861"/>
              <a:gd name="connsiteX3" fmla="*/ 3424 w 9954"/>
              <a:gd name="connsiteY3" fmla="*/ 1944 h 9861"/>
              <a:gd name="connsiteX4" fmla="*/ 3471 w 9954"/>
              <a:gd name="connsiteY4" fmla="*/ 0 h 9861"/>
              <a:gd name="connsiteX5" fmla="*/ 9908 w 9954"/>
              <a:gd name="connsiteY5" fmla="*/ 0 h 9861"/>
              <a:gd name="connsiteX6" fmla="*/ 9954 w 9954"/>
              <a:gd name="connsiteY6" fmla="*/ 1944 h 9861"/>
              <a:gd name="connsiteX7" fmla="*/ 9954 w 9954"/>
              <a:gd name="connsiteY7" fmla="*/ 8056 h 9861"/>
              <a:gd name="connsiteX0" fmla="*/ 0 w 10000"/>
              <a:gd name="connsiteY0" fmla="*/ 10000 h 10000"/>
              <a:gd name="connsiteX1" fmla="*/ 3394 w 10000"/>
              <a:gd name="connsiteY1" fmla="*/ 10000 h 10000"/>
              <a:gd name="connsiteX2" fmla="*/ 3440 w 10000"/>
              <a:gd name="connsiteY2" fmla="*/ 8029 h 10000"/>
              <a:gd name="connsiteX3" fmla="*/ 3440 w 10000"/>
              <a:gd name="connsiteY3" fmla="*/ 1971 h 10000"/>
              <a:gd name="connsiteX4" fmla="*/ 3487 w 10000"/>
              <a:gd name="connsiteY4" fmla="*/ 0 h 10000"/>
              <a:gd name="connsiteX5" fmla="*/ 9954 w 10000"/>
              <a:gd name="connsiteY5" fmla="*/ 0 h 10000"/>
              <a:gd name="connsiteX6" fmla="*/ 10000 w 10000"/>
              <a:gd name="connsiteY6" fmla="*/ 1971 h 10000"/>
              <a:gd name="connsiteX0" fmla="*/ 0 w 7965"/>
              <a:gd name="connsiteY0" fmla="*/ 9803 h 10000"/>
              <a:gd name="connsiteX1" fmla="*/ 1359 w 7965"/>
              <a:gd name="connsiteY1" fmla="*/ 10000 h 10000"/>
              <a:gd name="connsiteX2" fmla="*/ 1405 w 7965"/>
              <a:gd name="connsiteY2" fmla="*/ 8029 h 10000"/>
              <a:gd name="connsiteX3" fmla="*/ 1405 w 7965"/>
              <a:gd name="connsiteY3" fmla="*/ 1971 h 10000"/>
              <a:gd name="connsiteX4" fmla="*/ 1452 w 7965"/>
              <a:gd name="connsiteY4" fmla="*/ 0 h 10000"/>
              <a:gd name="connsiteX5" fmla="*/ 7919 w 7965"/>
              <a:gd name="connsiteY5" fmla="*/ 0 h 10000"/>
              <a:gd name="connsiteX6" fmla="*/ 7965 w 7965"/>
              <a:gd name="connsiteY6" fmla="*/ 1971 h 10000"/>
              <a:gd name="connsiteX0" fmla="*/ 0 w 10000"/>
              <a:gd name="connsiteY0" fmla="*/ 9803 h 10000"/>
              <a:gd name="connsiteX1" fmla="*/ 1706 w 10000"/>
              <a:gd name="connsiteY1" fmla="*/ 10000 h 10000"/>
              <a:gd name="connsiteX2" fmla="*/ 1764 w 10000"/>
              <a:gd name="connsiteY2" fmla="*/ 8029 h 10000"/>
              <a:gd name="connsiteX3" fmla="*/ 1764 w 10000"/>
              <a:gd name="connsiteY3" fmla="*/ 1971 h 10000"/>
              <a:gd name="connsiteX4" fmla="*/ 1823 w 10000"/>
              <a:gd name="connsiteY4" fmla="*/ 0 h 10000"/>
              <a:gd name="connsiteX5" fmla="*/ 9942 w 10000"/>
              <a:gd name="connsiteY5" fmla="*/ 0 h 10000"/>
              <a:gd name="connsiteX6" fmla="*/ 10000 w 10000"/>
              <a:gd name="connsiteY6" fmla="*/ 1971 h 10000"/>
              <a:gd name="connsiteX0" fmla="*/ 0 w 9295"/>
              <a:gd name="connsiteY0" fmla="*/ 9803 h 10000"/>
              <a:gd name="connsiteX1" fmla="*/ 1001 w 9295"/>
              <a:gd name="connsiteY1" fmla="*/ 10000 h 10000"/>
              <a:gd name="connsiteX2" fmla="*/ 1059 w 9295"/>
              <a:gd name="connsiteY2" fmla="*/ 8029 h 10000"/>
              <a:gd name="connsiteX3" fmla="*/ 1059 w 9295"/>
              <a:gd name="connsiteY3" fmla="*/ 1971 h 10000"/>
              <a:gd name="connsiteX4" fmla="*/ 1118 w 9295"/>
              <a:gd name="connsiteY4" fmla="*/ 0 h 10000"/>
              <a:gd name="connsiteX5" fmla="*/ 9237 w 9295"/>
              <a:gd name="connsiteY5" fmla="*/ 0 h 10000"/>
              <a:gd name="connsiteX6" fmla="*/ 9295 w 9295"/>
              <a:gd name="connsiteY6" fmla="*/ 1971 h 10000"/>
              <a:gd name="connsiteX0" fmla="*/ 0 w 10000"/>
              <a:gd name="connsiteY0" fmla="*/ 10246 h 10246"/>
              <a:gd name="connsiteX1" fmla="*/ 1077 w 10000"/>
              <a:gd name="connsiteY1" fmla="*/ 10000 h 10246"/>
              <a:gd name="connsiteX2" fmla="*/ 1139 w 10000"/>
              <a:gd name="connsiteY2" fmla="*/ 8029 h 10246"/>
              <a:gd name="connsiteX3" fmla="*/ 1139 w 10000"/>
              <a:gd name="connsiteY3" fmla="*/ 1971 h 10246"/>
              <a:gd name="connsiteX4" fmla="*/ 1203 w 10000"/>
              <a:gd name="connsiteY4" fmla="*/ 0 h 10246"/>
              <a:gd name="connsiteX5" fmla="*/ 9938 w 10000"/>
              <a:gd name="connsiteY5" fmla="*/ 0 h 10246"/>
              <a:gd name="connsiteX6" fmla="*/ 10000 w 10000"/>
              <a:gd name="connsiteY6" fmla="*/ 1971 h 10246"/>
              <a:gd name="connsiteX0" fmla="*/ 0 w 10000"/>
              <a:gd name="connsiteY0" fmla="*/ 9951 h 10000"/>
              <a:gd name="connsiteX1" fmla="*/ 1077 w 10000"/>
              <a:gd name="connsiteY1" fmla="*/ 10000 h 10000"/>
              <a:gd name="connsiteX2" fmla="*/ 1139 w 10000"/>
              <a:gd name="connsiteY2" fmla="*/ 8029 h 10000"/>
              <a:gd name="connsiteX3" fmla="*/ 1139 w 10000"/>
              <a:gd name="connsiteY3" fmla="*/ 1971 h 10000"/>
              <a:gd name="connsiteX4" fmla="*/ 1203 w 10000"/>
              <a:gd name="connsiteY4" fmla="*/ 0 h 10000"/>
              <a:gd name="connsiteX5" fmla="*/ 9938 w 10000"/>
              <a:gd name="connsiteY5" fmla="*/ 0 h 10000"/>
              <a:gd name="connsiteX6" fmla="*/ 10000 w 10000"/>
              <a:gd name="connsiteY6" fmla="*/ 1971 h 10000"/>
              <a:gd name="connsiteX0" fmla="*/ 0 w 10000"/>
              <a:gd name="connsiteY0" fmla="*/ 9951 h 10000"/>
              <a:gd name="connsiteX1" fmla="*/ 1077 w 10000"/>
              <a:gd name="connsiteY1" fmla="*/ 10000 h 10000"/>
              <a:gd name="connsiteX2" fmla="*/ 1139 w 10000"/>
              <a:gd name="connsiteY2" fmla="*/ 8029 h 10000"/>
              <a:gd name="connsiteX3" fmla="*/ 1139 w 10000"/>
              <a:gd name="connsiteY3" fmla="*/ 1971 h 10000"/>
              <a:gd name="connsiteX4" fmla="*/ 1203 w 10000"/>
              <a:gd name="connsiteY4" fmla="*/ 0 h 10000"/>
              <a:gd name="connsiteX5" fmla="*/ 10000 w 10000"/>
              <a:gd name="connsiteY5" fmla="*/ 1971 h 10000"/>
              <a:gd name="connsiteX0" fmla="*/ 0 w 8215"/>
              <a:gd name="connsiteY0" fmla="*/ 12209 h 12258"/>
              <a:gd name="connsiteX1" fmla="*/ 1077 w 8215"/>
              <a:gd name="connsiteY1" fmla="*/ 12258 h 12258"/>
              <a:gd name="connsiteX2" fmla="*/ 1139 w 8215"/>
              <a:gd name="connsiteY2" fmla="*/ 10287 h 12258"/>
              <a:gd name="connsiteX3" fmla="*/ 1139 w 8215"/>
              <a:gd name="connsiteY3" fmla="*/ 4229 h 12258"/>
              <a:gd name="connsiteX4" fmla="*/ 1203 w 8215"/>
              <a:gd name="connsiteY4" fmla="*/ 2258 h 12258"/>
              <a:gd name="connsiteX5" fmla="*/ 8215 w 8215"/>
              <a:gd name="connsiteY5" fmla="*/ 0 h 12258"/>
              <a:gd name="connsiteX0" fmla="*/ 0 w 10000"/>
              <a:gd name="connsiteY0" fmla="*/ 8195 h 8235"/>
              <a:gd name="connsiteX1" fmla="*/ 1311 w 10000"/>
              <a:gd name="connsiteY1" fmla="*/ 8235 h 8235"/>
              <a:gd name="connsiteX2" fmla="*/ 1386 w 10000"/>
              <a:gd name="connsiteY2" fmla="*/ 6627 h 8235"/>
              <a:gd name="connsiteX3" fmla="*/ 1386 w 10000"/>
              <a:gd name="connsiteY3" fmla="*/ 1685 h 8235"/>
              <a:gd name="connsiteX4" fmla="*/ 1464 w 10000"/>
              <a:gd name="connsiteY4" fmla="*/ 77 h 8235"/>
              <a:gd name="connsiteX5" fmla="*/ 10000 w 10000"/>
              <a:gd name="connsiteY5" fmla="*/ 0 h 8235"/>
              <a:gd name="connsiteX0" fmla="*/ 0 w 10000"/>
              <a:gd name="connsiteY0" fmla="*/ 9951 h 10000"/>
              <a:gd name="connsiteX1" fmla="*/ 1311 w 10000"/>
              <a:gd name="connsiteY1" fmla="*/ 10000 h 10000"/>
              <a:gd name="connsiteX2" fmla="*/ 1386 w 10000"/>
              <a:gd name="connsiteY2" fmla="*/ 8047 h 10000"/>
              <a:gd name="connsiteX3" fmla="*/ 1386 w 10000"/>
              <a:gd name="connsiteY3" fmla="*/ 2046 h 10000"/>
              <a:gd name="connsiteX4" fmla="*/ 1464 w 10000"/>
              <a:gd name="connsiteY4" fmla="*/ 94 h 10000"/>
              <a:gd name="connsiteX5" fmla="*/ 10000 w 10000"/>
              <a:gd name="connsiteY5" fmla="*/ 0 h 10000"/>
              <a:gd name="connsiteX0" fmla="*/ 0 w 9993"/>
              <a:gd name="connsiteY0" fmla="*/ 9857 h 9906"/>
              <a:gd name="connsiteX1" fmla="*/ 1311 w 9993"/>
              <a:gd name="connsiteY1" fmla="*/ 9906 h 9906"/>
              <a:gd name="connsiteX2" fmla="*/ 1386 w 9993"/>
              <a:gd name="connsiteY2" fmla="*/ 7953 h 9906"/>
              <a:gd name="connsiteX3" fmla="*/ 1386 w 9993"/>
              <a:gd name="connsiteY3" fmla="*/ 1952 h 9906"/>
              <a:gd name="connsiteX4" fmla="*/ 1464 w 9993"/>
              <a:gd name="connsiteY4" fmla="*/ 0 h 9906"/>
              <a:gd name="connsiteX5" fmla="*/ 9993 w 9993"/>
              <a:gd name="connsiteY5" fmla="*/ 101 h 9906"/>
              <a:gd name="connsiteX0" fmla="*/ 0 w 10007"/>
              <a:gd name="connsiteY0" fmla="*/ 10439 h 10488"/>
              <a:gd name="connsiteX1" fmla="*/ 1312 w 10007"/>
              <a:gd name="connsiteY1" fmla="*/ 10488 h 10488"/>
              <a:gd name="connsiteX2" fmla="*/ 1387 w 10007"/>
              <a:gd name="connsiteY2" fmla="*/ 8516 h 10488"/>
              <a:gd name="connsiteX3" fmla="*/ 1387 w 10007"/>
              <a:gd name="connsiteY3" fmla="*/ 2459 h 10488"/>
              <a:gd name="connsiteX4" fmla="*/ 1465 w 10007"/>
              <a:gd name="connsiteY4" fmla="*/ 488 h 10488"/>
              <a:gd name="connsiteX5" fmla="*/ 10007 w 10007"/>
              <a:gd name="connsiteY5" fmla="*/ 0 h 10488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496 h 10000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1480 h 10000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496 h 10000"/>
              <a:gd name="connsiteX0" fmla="*/ 0 w 10021"/>
              <a:gd name="connsiteY0" fmla="*/ 10045 h 10094"/>
              <a:gd name="connsiteX1" fmla="*/ 1312 w 10021"/>
              <a:gd name="connsiteY1" fmla="*/ 10094 h 10094"/>
              <a:gd name="connsiteX2" fmla="*/ 1387 w 10021"/>
              <a:gd name="connsiteY2" fmla="*/ 8122 h 10094"/>
              <a:gd name="connsiteX3" fmla="*/ 1387 w 10021"/>
              <a:gd name="connsiteY3" fmla="*/ 2065 h 10094"/>
              <a:gd name="connsiteX4" fmla="*/ 1465 w 10021"/>
              <a:gd name="connsiteY4" fmla="*/ 94 h 10094"/>
              <a:gd name="connsiteX5" fmla="*/ 10021 w 10021"/>
              <a:gd name="connsiteY5" fmla="*/ 0 h 10094"/>
              <a:gd name="connsiteX0" fmla="*/ 0 w 10021"/>
              <a:gd name="connsiteY0" fmla="*/ 10438 h 10487"/>
              <a:gd name="connsiteX1" fmla="*/ 1312 w 10021"/>
              <a:gd name="connsiteY1" fmla="*/ 10487 h 10487"/>
              <a:gd name="connsiteX2" fmla="*/ 1387 w 10021"/>
              <a:gd name="connsiteY2" fmla="*/ 8515 h 10487"/>
              <a:gd name="connsiteX3" fmla="*/ 1387 w 10021"/>
              <a:gd name="connsiteY3" fmla="*/ 2458 h 10487"/>
              <a:gd name="connsiteX4" fmla="*/ 1465 w 10021"/>
              <a:gd name="connsiteY4" fmla="*/ 487 h 10487"/>
              <a:gd name="connsiteX5" fmla="*/ 10021 w 10021"/>
              <a:gd name="connsiteY5" fmla="*/ 0 h 10487"/>
              <a:gd name="connsiteX0" fmla="*/ 0 w 10021"/>
              <a:gd name="connsiteY0" fmla="*/ 9951 h 10000"/>
              <a:gd name="connsiteX1" fmla="*/ 1312 w 10021"/>
              <a:gd name="connsiteY1" fmla="*/ 10000 h 10000"/>
              <a:gd name="connsiteX2" fmla="*/ 1387 w 10021"/>
              <a:gd name="connsiteY2" fmla="*/ 8028 h 10000"/>
              <a:gd name="connsiteX3" fmla="*/ 1387 w 10021"/>
              <a:gd name="connsiteY3" fmla="*/ 1971 h 10000"/>
              <a:gd name="connsiteX4" fmla="*/ 1465 w 10021"/>
              <a:gd name="connsiteY4" fmla="*/ 0 h 10000"/>
              <a:gd name="connsiteX5" fmla="*/ 10021 w 10021"/>
              <a:gd name="connsiteY5" fmla="*/ 300 h 10000"/>
              <a:gd name="connsiteX0" fmla="*/ 0 w 10021"/>
              <a:gd name="connsiteY0" fmla="*/ 10241 h 10290"/>
              <a:gd name="connsiteX1" fmla="*/ 1312 w 10021"/>
              <a:gd name="connsiteY1" fmla="*/ 10290 h 10290"/>
              <a:gd name="connsiteX2" fmla="*/ 1387 w 10021"/>
              <a:gd name="connsiteY2" fmla="*/ 8318 h 10290"/>
              <a:gd name="connsiteX3" fmla="*/ 1387 w 10021"/>
              <a:gd name="connsiteY3" fmla="*/ 2261 h 10290"/>
              <a:gd name="connsiteX4" fmla="*/ 1465 w 10021"/>
              <a:gd name="connsiteY4" fmla="*/ 290 h 10290"/>
              <a:gd name="connsiteX5" fmla="*/ 10021 w 10021"/>
              <a:gd name="connsiteY5" fmla="*/ 0 h 10290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217"/>
              <a:gd name="connsiteX1" fmla="*/ 1312 w 10018"/>
              <a:gd name="connsiteY1" fmla="*/ 10217 h 10217"/>
              <a:gd name="connsiteX2" fmla="*/ 1387 w 10018"/>
              <a:gd name="connsiteY2" fmla="*/ 8097 h 10217"/>
              <a:gd name="connsiteX3" fmla="*/ 1387 w 10018"/>
              <a:gd name="connsiteY3" fmla="*/ 2040 h 10217"/>
              <a:gd name="connsiteX4" fmla="*/ 1465 w 10018"/>
              <a:gd name="connsiteY4" fmla="*/ 69 h 10217"/>
              <a:gd name="connsiteX5" fmla="*/ 10018 w 10018"/>
              <a:gd name="connsiteY5" fmla="*/ 0 h 10217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12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12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9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09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4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4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142"/>
              <a:gd name="connsiteX1" fmla="*/ 1304 w 10018"/>
              <a:gd name="connsiteY1" fmla="*/ 10142 h 10142"/>
              <a:gd name="connsiteX2" fmla="*/ 1387 w 10018"/>
              <a:gd name="connsiteY2" fmla="*/ 8097 h 10142"/>
              <a:gd name="connsiteX3" fmla="*/ 1387 w 10018"/>
              <a:gd name="connsiteY3" fmla="*/ 2040 h 10142"/>
              <a:gd name="connsiteX4" fmla="*/ 1465 w 10018"/>
              <a:gd name="connsiteY4" fmla="*/ 69 h 10142"/>
              <a:gd name="connsiteX5" fmla="*/ 10018 w 10018"/>
              <a:gd name="connsiteY5" fmla="*/ 0 h 10142"/>
              <a:gd name="connsiteX0" fmla="*/ 0 w 10018"/>
              <a:gd name="connsiteY0" fmla="*/ 10020 h 10142"/>
              <a:gd name="connsiteX1" fmla="*/ 1309 w 10018"/>
              <a:gd name="connsiteY1" fmla="*/ 10142 h 10142"/>
              <a:gd name="connsiteX2" fmla="*/ 1387 w 10018"/>
              <a:gd name="connsiteY2" fmla="*/ 8097 h 10142"/>
              <a:gd name="connsiteX3" fmla="*/ 1387 w 10018"/>
              <a:gd name="connsiteY3" fmla="*/ 2040 h 10142"/>
              <a:gd name="connsiteX4" fmla="*/ 1465 w 10018"/>
              <a:gd name="connsiteY4" fmla="*/ 69 h 10142"/>
              <a:gd name="connsiteX5" fmla="*/ 10018 w 10018"/>
              <a:gd name="connsiteY5" fmla="*/ 0 h 10142"/>
              <a:gd name="connsiteX0" fmla="*/ 0 w 10018"/>
              <a:gd name="connsiteY0" fmla="*/ 10020 h 10020"/>
              <a:gd name="connsiteX1" fmla="*/ 1309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298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290"/>
              <a:gd name="connsiteX1" fmla="*/ 1301 w 10018"/>
              <a:gd name="connsiteY1" fmla="*/ 10290 h 10290"/>
              <a:gd name="connsiteX2" fmla="*/ 1387 w 10018"/>
              <a:gd name="connsiteY2" fmla="*/ 8097 h 10290"/>
              <a:gd name="connsiteX3" fmla="*/ 1387 w 10018"/>
              <a:gd name="connsiteY3" fmla="*/ 2040 h 10290"/>
              <a:gd name="connsiteX4" fmla="*/ 1465 w 10018"/>
              <a:gd name="connsiteY4" fmla="*/ 69 h 10290"/>
              <a:gd name="connsiteX5" fmla="*/ 10018 w 10018"/>
              <a:gd name="connsiteY5" fmla="*/ 0 h 1029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1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70 w 10088"/>
              <a:gd name="connsiteY0" fmla="*/ 10020 h 10069"/>
              <a:gd name="connsiteX1" fmla="*/ 1371 w 10088"/>
              <a:gd name="connsiteY1" fmla="*/ 10069 h 10069"/>
              <a:gd name="connsiteX2" fmla="*/ 1457 w 10088"/>
              <a:gd name="connsiteY2" fmla="*/ 8097 h 10069"/>
              <a:gd name="connsiteX3" fmla="*/ 1457 w 10088"/>
              <a:gd name="connsiteY3" fmla="*/ 2040 h 10069"/>
              <a:gd name="connsiteX4" fmla="*/ 1535 w 10088"/>
              <a:gd name="connsiteY4" fmla="*/ 69 h 10069"/>
              <a:gd name="connsiteX5" fmla="*/ 10088 w 10088"/>
              <a:gd name="connsiteY5" fmla="*/ 0 h 10069"/>
              <a:gd name="connsiteX0" fmla="*/ 46 w 10064"/>
              <a:gd name="connsiteY0" fmla="*/ 10020 h 10230"/>
              <a:gd name="connsiteX1" fmla="*/ 1347 w 10064"/>
              <a:gd name="connsiteY1" fmla="*/ 10069 h 10230"/>
              <a:gd name="connsiteX2" fmla="*/ 1433 w 10064"/>
              <a:gd name="connsiteY2" fmla="*/ 8097 h 10230"/>
              <a:gd name="connsiteX3" fmla="*/ 1433 w 10064"/>
              <a:gd name="connsiteY3" fmla="*/ 2040 h 10230"/>
              <a:gd name="connsiteX4" fmla="*/ 1511 w 10064"/>
              <a:gd name="connsiteY4" fmla="*/ 69 h 10230"/>
              <a:gd name="connsiteX5" fmla="*/ 10064 w 10064"/>
              <a:gd name="connsiteY5" fmla="*/ 0 h 10230"/>
              <a:gd name="connsiteX0" fmla="*/ 50 w 10068"/>
              <a:gd name="connsiteY0" fmla="*/ 10020 h 10133"/>
              <a:gd name="connsiteX1" fmla="*/ 1351 w 10068"/>
              <a:gd name="connsiteY1" fmla="*/ 10069 h 10133"/>
              <a:gd name="connsiteX2" fmla="*/ 1437 w 10068"/>
              <a:gd name="connsiteY2" fmla="*/ 8097 h 10133"/>
              <a:gd name="connsiteX3" fmla="*/ 1437 w 10068"/>
              <a:gd name="connsiteY3" fmla="*/ 2040 h 10133"/>
              <a:gd name="connsiteX4" fmla="*/ 1515 w 10068"/>
              <a:gd name="connsiteY4" fmla="*/ 69 h 10133"/>
              <a:gd name="connsiteX5" fmla="*/ 10068 w 10068"/>
              <a:gd name="connsiteY5" fmla="*/ 0 h 10133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3 w 10021"/>
              <a:gd name="connsiteY0" fmla="*/ 10020 h 10069"/>
              <a:gd name="connsiteX1" fmla="*/ 1304 w 10021"/>
              <a:gd name="connsiteY1" fmla="*/ 10069 h 10069"/>
              <a:gd name="connsiteX2" fmla="*/ 1390 w 10021"/>
              <a:gd name="connsiteY2" fmla="*/ 8097 h 10069"/>
              <a:gd name="connsiteX3" fmla="*/ 1390 w 10021"/>
              <a:gd name="connsiteY3" fmla="*/ 2040 h 10069"/>
              <a:gd name="connsiteX4" fmla="*/ 1468 w 10021"/>
              <a:gd name="connsiteY4" fmla="*/ 69 h 10069"/>
              <a:gd name="connsiteX5" fmla="*/ 10021 w 10021"/>
              <a:gd name="connsiteY5" fmla="*/ 0 h 10069"/>
              <a:gd name="connsiteX0" fmla="*/ 3 w 10021"/>
              <a:gd name="connsiteY0" fmla="*/ 10020 h 10217"/>
              <a:gd name="connsiteX1" fmla="*/ 1304 w 10021"/>
              <a:gd name="connsiteY1" fmla="*/ 10217 h 10217"/>
              <a:gd name="connsiteX2" fmla="*/ 1390 w 10021"/>
              <a:gd name="connsiteY2" fmla="*/ 8097 h 10217"/>
              <a:gd name="connsiteX3" fmla="*/ 1390 w 10021"/>
              <a:gd name="connsiteY3" fmla="*/ 2040 h 10217"/>
              <a:gd name="connsiteX4" fmla="*/ 1468 w 10021"/>
              <a:gd name="connsiteY4" fmla="*/ 69 h 10217"/>
              <a:gd name="connsiteX5" fmla="*/ 10021 w 10021"/>
              <a:gd name="connsiteY5" fmla="*/ 0 h 10217"/>
              <a:gd name="connsiteX0" fmla="*/ 3 w 10021"/>
              <a:gd name="connsiteY0" fmla="*/ 10020 h 10020"/>
              <a:gd name="connsiteX1" fmla="*/ 1304 w 10021"/>
              <a:gd name="connsiteY1" fmla="*/ 9996 h 10020"/>
              <a:gd name="connsiteX2" fmla="*/ 1390 w 10021"/>
              <a:gd name="connsiteY2" fmla="*/ 8097 h 10020"/>
              <a:gd name="connsiteX3" fmla="*/ 1390 w 10021"/>
              <a:gd name="connsiteY3" fmla="*/ 2040 h 10020"/>
              <a:gd name="connsiteX4" fmla="*/ 1468 w 10021"/>
              <a:gd name="connsiteY4" fmla="*/ 69 h 10020"/>
              <a:gd name="connsiteX5" fmla="*/ 10021 w 10021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4"/>
              <a:gd name="connsiteX1" fmla="*/ 1301 w 10018"/>
              <a:gd name="connsiteY1" fmla="*/ 9996 h 10064"/>
              <a:gd name="connsiteX2" fmla="*/ 1387 w 10018"/>
              <a:gd name="connsiteY2" fmla="*/ 8097 h 10064"/>
              <a:gd name="connsiteX3" fmla="*/ 1387 w 10018"/>
              <a:gd name="connsiteY3" fmla="*/ 2040 h 10064"/>
              <a:gd name="connsiteX4" fmla="*/ 1465 w 10018"/>
              <a:gd name="connsiteY4" fmla="*/ 69 h 10064"/>
              <a:gd name="connsiteX5" fmla="*/ 10018 w 10018"/>
              <a:gd name="connsiteY5" fmla="*/ 0 h 10064"/>
              <a:gd name="connsiteX0" fmla="*/ 0 w 10018"/>
              <a:gd name="connsiteY0" fmla="*/ 10020 h 10047"/>
              <a:gd name="connsiteX1" fmla="*/ 1301 w 10018"/>
              <a:gd name="connsiteY1" fmla="*/ 9996 h 10047"/>
              <a:gd name="connsiteX2" fmla="*/ 1387 w 10018"/>
              <a:gd name="connsiteY2" fmla="*/ 8097 h 10047"/>
              <a:gd name="connsiteX3" fmla="*/ 1387 w 10018"/>
              <a:gd name="connsiteY3" fmla="*/ 2040 h 10047"/>
              <a:gd name="connsiteX4" fmla="*/ 1465 w 10018"/>
              <a:gd name="connsiteY4" fmla="*/ 69 h 10047"/>
              <a:gd name="connsiteX5" fmla="*/ 10018 w 10018"/>
              <a:gd name="connsiteY5" fmla="*/ 0 h 10047"/>
              <a:gd name="connsiteX0" fmla="*/ 0 w 10018"/>
              <a:gd name="connsiteY0" fmla="*/ 10020 h 10047"/>
              <a:gd name="connsiteX1" fmla="*/ 1301 w 10018"/>
              <a:gd name="connsiteY1" fmla="*/ 9996 h 10047"/>
              <a:gd name="connsiteX2" fmla="*/ 1387 w 10018"/>
              <a:gd name="connsiteY2" fmla="*/ 8097 h 10047"/>
              <a:gd name="connsiteX3" fmla="*/ 1387 w 10018"/>
              <a:gd name="connsiteY3" fmla="*/ 2040 h 10047"/>
              <a:gd name="connsiteX4" fmla="*/ 1465 w 10018"/>
              <a:gd name="connsiteY4" fmla="*/ 69 h 10047"/>
              <a:gd name="connsiteX5" fmla="*/ 10018 w 10018"/>
              <a:gd name="connsiteY5" fmla="*/ 0 h 10047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8"/>
              <a:gd name="connsiteX1" fmla="*/ 1301 w 10018"/>
              <a:gd name="connsiteY1" fmla="*/ 9996 h 10068"/>
              <a:gd name="connsiteX2" fmla="*/ 1387 w 10018"/>
              <a:gd name="connsiteY2" fmla="*/ 8097 h 10068"/>
              <a:gd name="connsiteX3" fmla="*/ 1387 w 10018"/>
              <a:gd name="connsiteY3" fmla="*/ 2040 h 10068"/>
              <a:gd name="connsiteX4" fmla="*/ 1465 w 10018"/>
              <a:gd name="connsiteY4" fmla="*/ 69 h 10068"/>
              <a:gd name="connsiteX5" fmla="*/ 10018 w 10018"/>
              <a:gd name="connsiteY5" fmla="*/ 0 h 10068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18" h="10020">
                <a:moveTo>
                  <a:pt x="0" y="10020"/>
                </a:moveTo>
                <a:cubicBezTo>
                  <a:pt x="522" y="10020"/>
                  <a:pt x="1266" y="9996"/>
                  <a:pt x="1301" y="9996"/>
                </a:cubicBezTo>
                <a:cubicBezTo>
                  <a:pt x="1344" y="9996"/>
                  <a:pt x="1387" y="9224"/>
                  <a:pt x="1387" y="8097"/>
                </a:cubicBezTo>
                <a:lnTo>
                  <a:pt x="1387" y="2040"/>
                </a:lnTo>
                <a:cubicBezTo>
                  <a:pt x="1387" y="913"/>
                  <a:pt x="1424" y="69"/>
                  <a:pt x="1465" y="69"/>
                </a:cubicBezTo>
                <a:lnTo>
                  <a:pt x="10018" y="0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633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66833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GB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idx="1"/>
          </p:nvPr>
        </p:nvSpPr>
        <p:spPr>
          <a:xfrm>
            <a:off x="1619250" y="1582739"/>
            <a:ext cx="6935788" cy="407828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580112" y="6288509"/>
            <a:ext cx="2133600" cy="365125"/>
          </a:xfrm>
        </p:spPr>
        <p:txBody>
          <a:bodyPr/>
          <a:lstStyle>
            <a:lvl1pPr>
              <a:defRPr sz="1100"/>
            </a:lvl1pPr>
          </a:lstStyle>
          <a:p>
            <a:fld id="{CFCB38AA-14D0-4B67-BE5B-608C5A8A7489}" type="datetimeFigureOut">
              <a:rPr lang="sv-SE" smtClean="0"/>
              <a:pPr/>
              <a:t>2017-10-13</a:t>
            </a:fld>
            <a:endParaRPr lang="sv-SE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172399" y="6301410"/>
            <a:ext cx="531863" cy="365125"/>
          </a:xfrm>
        </p:spPr>
        <p:txBody>
          <a:bodyPr/>
          <a:lstStyle>
            <a:lvl1pPr>
              <a:defRPr sz="1100"/>
            </a:lvl1pPr>
          </a:lstStyle>
          <a:p>
            <a:fld id="{680D72F4-1C41-4187-A4BC-492CF086CF4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45300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1100" b="1" cap="all" baseline="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2663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19250" y="1582739"/>
            <a:ext cx="3312790" cy="407828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5226050" y="1582739"/>
            <a:ext cx="3328988" cy="4078286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66833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GB" dirty="0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580112" y="6288509"/>
            <a:ext cx="2133600" cy="365125"/>
          </a:xfrm>
        </p:spPr>
        <p:txBody>
          <a:bodyPr/>
          <a:lstStyle>
            <a:lvl1pPr>
              <a:defRPr sz="1100"/>
            </a:lvl1pPr>
          </a:lstStyle>
          <a:p>
            <a:fld id="{CFCB38AA-14D0-4B67-BE5B-608C5A8A7489}" type="datetimeFigureOut">
              <a:rPr lang="sv-SE" smtClean="0"/>
              <a:pPr/>
              <a:t>2017-10-13</a:t>
            </a:fld>
            <a:endParaRPr lang="sv-SE"/>
          </a:p>
        </p:txBody>
      </p:sp>
      <p:sp>
        <p:nvSpPr>
          <p:cNvPr id="11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172399" y="6301410"/>
            <a:ext cx="531863" cy="365125"/>
          </a:xfrm>
        </p:spPr>
        <p:txBody>
          <a:bodyPr/>
          <a:lstStyle>
            <a:lvl1pPr>
              <a:defRPr sz="1100"/>
            </a:lvl1pPr>
          </a:lstStyle>
          <a:p>
            <a:fld id="{680D72F4-1C41-4187-A4BC-492CF086CF4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45300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1100" b="1" cap="all" baseline="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4203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19250" y="1582739"/>
            <a:ext cx="3312790" cy="407828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 dirty="0"/>
          </a:p>
        </p:txBody>
      </p:sp>
      <p:sp>
        <p:nvSpPr>
          <p:cNvPr id="8" name="Platshållare för diagram 7"/>
          <p:cNvSpPr>
            <a:spLocks noGrp="1"/>
          </p:cNvSpPr>
          <p:nvPr>
            <p:ph type="chart" sz="quarter" idx="13"/>
          </p:nvPr>
        </p:nvSpPr>
        <p:spPr>
          <a:xfrm>
            <a:off x="5226050" y="1582740"/>
            <a:ext cx="3328988" cy="4078286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sv-SE" smtClean="0"/>
              <a:t>Klicka på ikonen för att lägga till ett diagram</a:t>
            </a:r>
            <a:endParaRPr lang="en-GB"/>
          </a:p>
        </p:txBody>
      </p:sp>
      <p:sp>
        <p:nvSpPr>
          <p:cNvPr id="9" name="Rubrik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66833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GB" dirty="0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580112" y="6288509"/>
            <a:ext cx="2133600" cy="365125"/>
          </a:xfrm>
        </p:spPr>
        <p:txBody>
          <a:bodyPr/>
          <a:lstStyle>
            <a:lvl1pPr>
              <a:defRPr sz="1100"/>
            </a:lvl1pPr>
          </a:lstStyle>
          <a:p>
            <a:fld id="{CFCB38AA-14D0-4B67-BE5B-608C5A8A7489}" type="datetimeFigureOut">
              <a:rPr lang="sv-SE" smtClean="0"/>
              <a:pPr/>
              <a:t>2017-10-13</a:t>
            </a:fld>
            <a:endParaRPr lang="sv-SE"/>
          </a:p>
        </p:txBody>
      </p:sp>
      <p:sp>
        <p:nvSpPr>
          <p:cNvPr id="11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172399" y="6301410"/>
            <a:ext cx="531863" cy="365125"/>
          </a:xfrm>
        </p:spPr>
        <p:txBody>
          <a:bodyPr/>
          <a:lstStyle>
            <a:lvl1pPr>
              <a:defRPr sz="1100"/>
            </a:lvl1pPr>
          </a:lstStyle>
          <a:p>
            <a:fld id="{680D72F4-1C41-4187-A4BC-492CF086CF4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45300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1100" b="1" cap="all" baseline="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495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5226050" y="1582739"/>
            <a:ext cx="3328988" cy="4078286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 dirty="0"/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619250" y="1582739"/>
            <a:ext cx="3328988" cy="4078286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 dirty="0"/>
          </a:p>
        </p:txBody>
      </p:sp>
      <p:sp>
        <p:nvSpPr>
          <p:cNvPr id="10" name="Rubrik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66833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GB" dirty="0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580112" y="6288509"/>
            <a:ext cx="2133600" cy="365125"/>
          </a:xfrm>
        </p:spPr>
        <p:txBody>
          <a:bodyPr/>
          <a:lstStyle>
            <a:lvl1pPr>
              <a:defRPr sz="1100"/>
            </a:lvl1pPr>
          </a:lstStyle>
          <a:p>
            <a:fld id="{CFCB38AA-14D0-4B67-BE5B-608C5A8A7489}" type="datetimeFigureOut">
              <a:rPr lang="sv-SE" smtClean="0"/>
              <a:pPr/>
              <a:t>2017-10-13</a:t>
            </a:fld>
            <a:endParaRPr lang="sv-SE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172399" y="6301410"/>
            <a:ext cx="531863" cy="365125"/>
          </a:xfrm>
        </p:spPr>
        <p:txBody>
          <a:bodyPr/>
          <a:lstStyle>
            <a:lvl1pPr>
              <a:defRPr sz="1100"/>
            </a:lvl1pPr>
          </a:lstStyle>
          <a:p>
            <a:fld id="{680D72F4-1C41-4187-A4BC-492CF086CF4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45300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1100" b="1" cap="all" baseline="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7369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-10639" y="1582739"/>
            <a:ext cx="9208426" cy="4713858"/>
          </a:xfrm>
          <a:custGeom>
            <a:avLst/>
            <a:gdLst>
              <a:gd name="connsiteX0" fmla="*/ 708568 w 9144000"/>
              <a:gd name="connsiteY0" fmla="*/ 0 h 4251325"/>
              <a:gd name="connsiteX1" fmla="*/ 9144000 w 9144000"/>
              <a:gd name="connsiteY1" fmla="*/ 0 h 4251325"/>
              <a:gd name="connsiteX2" fmla="*/ 9144000 w 9144000"/>
              <a:gd name="connsiteY2" fmla="*/ 0 h 4251325"/>
              <a:gd name="connsiteX3" fmla="*/ 9144000 w 9144000"/>
              <a:gd name="connsiteY3" fmla="*/ 3542757 h 4251325"/>
              <a:gd name="connsiteX4" fmla="*/ 8435432 w 9144000"/>
              <a:gd name="connsiteY4" fmla="*/ 4251325 h 4251325"/>
              <a:gd name="connsiteX5" fmla="*/ 0 w 9144000"/>
              <a:gd name="connsiteY5" fmla="*/ 4251325 h 4251325"/>
              <a:gd name="connsiteX6" fmla="*/ 0 w 9144000"/>
              <a:gd name="connsiteY6" fmla="*/ 4251325 h 4251325"/>
              <a:gd name="connsiteX7" fmla="*/ 0 w 9144000"/>
              <a:gd name="connsiteY7" fmla="*/ 708568 h 4251325"/>
              <a:gd name="connsiteX8" fmla="*/ 708568 w 9144000"/>
              <a:gd name="connsiteY8" fmla="*/ 0 h 4251325"/>
              <a:gd name="connsiteX0" fmla="*/ 180030 w 9301262"/>
              <a:gd name="connsiteY0" fmla="*/ 0 h 4260850"/>
              <a:gd name="connsiteX1" fmla="*/ 9301262 w 9301262"/>
              <a:gd name="connsiteY1" fmla="*/ 9525 h 4260850"/>
              <a:gd name="connsiteX2" fmla="*/ 9301262 w 9301262"/>
              <a:gd name="connsiteY2" fmla="*/ 9525 h 4260850"/>
              <a:gd name="connsiteX3" fmla="*/ 9301262 w 9301262"/>
              <a:gd name="connsiteY3" fmla="*/ 3552282 h 4260850"/>
              <a:gd name="connsiteX4" fmla="*/ 8592694 w 9301262"/>
              <a:gd name="connsiteY4" fmla="*/ 4260850 h 4260850"/>
              <a:gd name="connsiteX5" fmla="*/ 157262 w 9301262"/>
              <a:gd name="connsiteY5" fmla="*/ 4260850 h 4260850"/>
              <a:gd name="connsiteX6" fmla="*/ 157262 w 9301262"/>
              <a:gd name="connsiteY6" fmla="*/ 4260850 h 4260850"/>
              <a:gd name="connsiteX7" fmla="*/ 157262 w 9301262"/>
              <a:gd name="connsiteY7" fmla="*/ 718093 h 4260850"/>
              <a:gd name="connsiteX8" fmla="*/ 180030 w 9301262"/>
              <a:gd name="connsiteY8" fmla="*/ 0 h 4260850"/>
              <a:gd name="connsiteX0" fmla="*/ 23406 w 9144638"/>
              <a:gd name="connsiteY0" fmla="*/ 0 h 4260850"/>
              <a:gd name="connsiteX1" fmla="*/ 9144638 w 9144638"/>
              <a:gd name="connsiteY1" fmla="*/ 9525 h 4260850"/>
              <a:gd name="connsiteX2" fmla="*/ 9144638 w 9144638"/>
              <a:gd name="connsiteY2" fmla="*/ 9525 h 4260850"/>
              <a:gd name="connsiteX3" fmla="*/ 9144638 w 9144638"/>
              <a:gd name="connsiteY3" fmla="*/ 3552282 h 4260850"/>
              <a:gd name="connsiteX4" fmla="*/ 8436070 w 9144638"/>
              <a:gd name="connsiteY4" fmla="*/ 4260850 h 4260850"/>
              <a:gd name="connsiteX5" fmla="*/ 638 w 9144638"/>
              <a:gd name="connsiteY5" fmla="*/ 4260850 h 4260850"/>
              <a:gd name="connsiteX6" fmla="*/ 638 w 9144638"/>
              <a:gd name="connsiteY6" fmla="*/ 4260850 h 4260850"/>
              <a:gd name="connsiteX7" fmla="*/ 638 w 9144638"/>
              <a:gd name="connsiteY7" fmla="*/ 718093 h 4260850"/>
              <a:gd name="connsiteX8" fmla="*/ 23406 w 9144638"/>
              <a:gd name="connsiteY8" fmla="*/ 0 h 4260850"/>
              <a:gd name="connsiteX0" fmla="*/ 11705 w 9161512"/>
              <a:gd name="connsiteY0" fmla="*/ 9525 h 4251325"/>
              <a:gd name="connsiteX1" fmla="*/ 9161512 w 9161512"/>
              <a:gd name="connsiteY1" fmla="*/ 0 h 4251325"/>
              <a:gd name="connsiteX2" fmla="*/ 9161512 w 9161512"/>
              <a:gd name="connsiteY2" fmla="*/ 0 h 4251325"/>
              <a:gd name="connsiteX3" fmla="*/ 9161512 w 9161512"/>
              <a:gd name="connsiteY3" fmla="*/ 3542757 h 4251325"/>
              <a:gd name="connsiteX4" fmla="*/ 8452944 w 9161512"/>
              <a:gd name="connsiteY4" fmla="*/ 4251325 h 4251325"/>
              <a:gd name="connsiteX5" fmla="*/ 17512 w 9161512"/>
              <a:gd name="connsiteY5" fmla="*/ 4251325 h 4251325"/>
              <a:gd name="connsiteX6" fmla="*/ 17512 w 9161512"/>
              <a:gd name="connsiteY6" fmla="*/ 4251325 h 4251325"/>
              <a:gd name="connsiteX7" fmla="*/ 17512 w 9161512"/>
              <a:gd name="connsiteY7" fmla="*/ 708568 h 4251325"/>
              <a:gd name="connsiteX8" fmla="*/ 11705 w 9161512"/>
              <a:gd name="connsiteY8" fmla="*/ 9525 h 4251325"/>
              <a:gd name="connsiteX0" fmla="*/ 69 w 9149876"/>
              <a:gd name="connsiteY0" fmla="*/ 9525 h 4251325"/>
              <a:gd name="connsiteX1" fmla="*/ 9149876 w 9149876"/>
              <a:gd name="connsiteY1" fmla="*/ 0 h 4251325"/>
              <a:gd name="connsiteX2" fmla="*/ 9149876 w 9149876"/>
              <a:gd name="connsiteY2" fmla="*/ 0 h 4251325"/>
              <a:gd name="connsiteX3" fmla="*/ 9149876 w 9149876"/>
              <a:gd name="connsiteY3" fmla="*/ 3542757 h 4251325"/>
              <a:gd name="connsiteX4" fmla="*/ 8441308 w 9149876"/>
              <a:gd name="connsiteY4" fmla="*/ 4251325 h 4251325"/>
              <a:gd name="connsiteX5" fmla="*/ 5876 w 9149876"/>
              <a:gd name="connsiteY5" fmla="*/ 4251325 h 4251325"/>
              <a:gd name="connsiteX6" fmla="*/ 5876 w 9149876"/>
              <a:gd name="connsiteY6" fmla="*/ 4251325 h 4251325"/>
              <a:gd name="connsiteX7" fmla="*/ 5876 w 9149876"/>
              <a:gd name="connsiteY7" fmla="*/ 708568 h 4251325"/>
              <a:gd name="connsiteX8" fmla="*/ 69 w 9149876"/>
              <a:gd name="connsiteY8" fmla="*/ 9525 h 4251325"/>
              <a:gd name="connsiteX0" fmla="*/ 69 w 9149876"/>
              <a:gd name="connsiteY0" fmla="*/ 9525 h 4251325"/>
              <a:gd name="connsiteX1" fmla="*/ 9149876 w 9149876"/>
              <a:gd name="connsiteY1" fmla="*/ 0 h 4251325"/>
              <a:gd name="connsiteX2" fmla="*/ 9149876 w 9149876"/>
              <a:gd name="connsiteY2" fmla="*/ 0 h 4251325"/>
              <a:gd name="connsiteX3" fmla="*/ 9149876 w 9149876"/>
              <a:gd name="connsiteY3" fmla="*/ 3542757 h 4251325"/>
              <a:gd name="connsiteX4" fmla="*/ 1316608 w 9149876"/>
              <a:gd name="connsiteY4" fmla="*/ 3946525 h 4251325"/>
              <a:gd name="connsiteX5" fmla="*/ 5876 w 9149876"/>
              <a:gd name="connsiteY5" fmla="*/ 4251325 h 4251325"/>
              <a:gd name="connsiteX6" fmla="*/ 5876 w 9149876"/>
              <a:gd name="connsiteY6" fmla="*/ 4251325 h 4251325"/>
              <a:gd name="connsiteX7" fmla="*/ 5876 w 9149876"/>
              <a:gd name="connsiteY7" fmla="*/ 708568 h 4251325"/>
              <a:gd name="connsiteX8" fmla="*/ 69 w 9149876"/>
              <a:gd name="connsiteY8" fmla="*/ 9525 h 425132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542757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895182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895182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923757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923757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893 w 9156700"/>
              <a:gd name="connsiteY0" fmla="*/ 9525 h 4270375"/>
              <a:gd name="connsiteX1" fmla="*/ 9156700 w 9156700"/>
              <a:gd name="connsiteY1" fmla="*/ 0 h 4270375"/>
              <a:gd name="connsiteX2" fmla="*/ 9156700 w 9156700"/>
              <a:gd name="connsiteY2" fmla="*/ 0 h 4270375"/>
              <a:gd name="connsiteX3" fmla="*/ 9156700 w 9156700"/>
              <a:gd name="connsiteY3" fmla="*/ 3923757 h 4270375"/>
              <a:gd name="connsiteX4" fmla="*/ 1323432 w 9156700"/>
              <a:gd name="connsiteY4" fmla="*/ 3946525 h 4270375"/>
              <a:gd name="connsiteX5" fmla="*/ 1184275 w 9156700"/>
              <a:gd name="connsiteY5" fmla="*/ 4257675 h 4270375"/>
              <a:gd name="connsiteX6" fmla="*/ 12700 w 9156700"/>
              <a:gd name="connsiteY6" fmla="*/ 4251325 h 4270375"/>
              <a:gd name="connsiteX7" fmla="*/ 0 w 9156700"/>
              <a:gd name="connsiteY7" fmla="*/ 4270375 h 4270375"/>
              <a:gd name="connsiteX8" fmla="*/ 12700 w 9156700"/>
              <a:gd name="connsiteY8" fmla="*/ 708568 h 4270375"/>
              <a:gd name="connsiteX9" fmla="*/ 6893 w 9156700"/>
              <a:gd name="connsiteY9" fmla="*/ 9525 h 4270375"/>
              <a:gd name="connsiteX0" fmla="*/ 6893 w 9156700"/>
              <a:gd name="connsiteY0" fmla="*/ 9525 h 4270375"/>
              <a:gd name="connsiteX1" fmla="*/ 9156700 w 9156700"/>
              <a:gd name="connsiteY1" fmla="*/ 0 h 4270375"/>
              <a:gd name="connsiteX2" fmla="*/ 9156700 w 9156700"/>
              <a:gd name="connsiteY2" fmla="*/ 0 h 4270375"/>
              <a:gd name="connsiteX3" fmla="*/ 9156700 w 9156700"/>
              <a:gd name="connsiteY3" fmla="*/ 3923757 h 4270375"/>
              <a:gd name="connsiteX4" fmla="*/ 1342482 w 9156700"/>
              <a:gd name="connsiteY4" fmla="*/ 3908425 h 4270375"/>
              <a:gd name="connsiteX5" fmla="*/ 1184275 w 9156700"/>
              <a:gd name="connsiteY5" fmla="*/ 4257675 h 4270375"/>
              <a:gd name="connsiteX6" fmla="*/ 12700 w 9156700"/>
              <a:gd name="connsiteY6" fmla="*/ 4251325 h 4270375"/>
              <a:gd name="connsiteX7" fmla="*/ 0 w 9156700"/>
              <a:gd name="connsiteY7" fmla="*/ 4270375 h 4270375"/>
              <a:gd name="connsiteX8" fmla="*/ 12700 w 9156700"/>
              <a:gd name="connsiteY8" fmla="*/ 708568 h 4270375"/>
              <a:gd name="connsiteX9" fmla="*/ 6893 w 9156700"/>
              <a:gd name="connsiteY9" fmla="*/ 9525 h 4270375"/>
              <a:gd name="connsiteX0" fmla="*/ 6893 w 9156700"/>
              <a:gd name="connsiteY0" fmla="*/ 9525 h 4270375"/>
              <a:gd name="connsiteX1" fmla="*/ 9156700 w 9156700"/>
              <a:gd name="connsiteY1" fmla="*/ 0 h 4270375"/>
              <a:gd name="connsiteX2" fmla="*/ 9156700 w 9156700"/>
              <a:gd name="connsiteY2" fmla="*/ 0 h 4270375"/>
              <a:gd name="connsiteX3" fmla="*/ 9156700 w 9156700"/>
              <a:gd name="connsiteY3" fmla="*/ 3923757 h 4270375"/>
              <a:gd name="connsiteX4" fmla="*/ 1342482 w 9156700"/>
              <a:gd name="connsiteY4" fmla="*/ 3908425 h 4270375"/>
              <a:gd name="connsiteX5" fmla="*/ 1190625 w 9156700"/>
              <a:gd name="connsiteY5" fmla="*/ 4264025 h 4270375"/>
              <a:gd name="connsiteX6" fmla="*/ 12700 w 9156700"/>
              <a:gd name="connsiteY6" fmla="*/ 4251325 h 4270375"/>
              <a:gd name="connsiteX7" fmla="*/ 0 w 9156700"/>
              <a:gd name="connsiteY7" fmla="*/ 4270375 h 4270375"/>
              <a:gd name="connsiteX8" fmla="*/ 12700 w 9156700"/>
              <a:gd name="connsiteY8" fmla="*/ 708568 h 4270375"/>
              <a:gd name="connsiteX9" fmla="*/ 6893 w 9156700"/>
              <a:gd name="connsiteY9" fmla="*/ 9525 h 4270375"/>
              <a:gd name="connsiteX0" fmla="*/ 6893 w 9156700"/>
              <a:gd name="connsiteY0" fmla="*/ 9525 h 4270375"/>
              <a:gd name="connsiteX1" fmla="*/ 9156700 w 9156700"/>
              <a:gd name="connsiteY1" fmla="*/ 0 h 4270375"/>
              <a:gd name="connsiteX2" fmla="*/ 9156700 w 9156700"/>
              <a:gd name="connsiteY2" fmla="*/ 0 h 4270375"/>
              <a:gd name="connsiteX3" fmla="*/ 9156700 w 9156700"/>
              <a:gd name="connsiteY3" fmla="*/ 3923757 h 4270375"/>
              <a:gd name="connsiteX4" fmla="*/ 1342482 w 9156700"/>
              <a:gd name="connsiteY4" fmla="*/ 3908425 h 4270375"/>
              <a:gd name="connsiteX5" fmla="*/ 1190625 w 9156700"/>
              <a:gd name="connsiteY5" fmla="*/ 4264025 h 4270375"/>
              <a:gd name="connsiteX6" fmla="*/ 0 w 9156700"/>
              <a:gd name="connsiteY6" fmla="*/ 4270375 h 4270375"/>
              <a:gd name="connsiteX7" fmla="*/ 12700 w 9156700"/>
              <a:gd name="connsiteY7" fmla="*/ 708568 h 4270375"/>
              <a:gd name="connsiteX8" fmla="*/ 6893 w 9156700"/>
              <a:gd name="connsiteY8" fmla="*/ 9525 h 4270375"/>
              <a:gd name="connsiteX0" fmla="*/ 6893 w 9156700"/>
              <a:gd name="connsiteY0" fmla="*/ 9525 h 4264025"/>
              <a:gd name="connsiteX1" fmla="*/ 9156700 w 9156700"/>
              <a:gd name="connsiteY1" fmla="*/ 0 h 4264025"/>
              <a:gd name="connsiteX2" fmla="*/ 9156700 w 9156700"/>
              <a:gd name="connsiteY2" fmla="*/ 0 h 4264025"/>
              <a:gd name="connsiteX3" fmla="*/ 9156700 w 9156700"/>
              <a:gd name="connsiteY3" fmla="*/ 3923757 h 4264025"/>
              <a:gd name="connsiteX4" fmla="*/ 1342482 w 9156700"/>
              <a:gd name="connsiteY4" fmla="*/ 3908425 h 4264025"/>
              <a:gd name="connsiteX5" fmla="*/ 1190625 w 9156700"/>
              <a:gd name="connsiteY5" fmla="*/ 4264025 h 4264025"/>
              <a:gd name="connsiteX6" fmla="*/ 0 w 9156700"/>
              <a:gd name="connsiteY6" fmla="*/ 4257675 h 4264025"/>
              <a:gd name="connsiteX7" fmla="*/ 12700 w 9156700"/>
              <a:gd name="connsiteY7" fmla="*/ 708568 h 4264025"/>
              <a:gd name="connsiteX8" fmla="*/ 6893 w 9156700"/>
              <a:gd name="connsiteY8" fmla="*/ 9525 h 4264025"/>
              <a:gd name="connsiteX0" fmla="*/ 6893 w 9156700"/>
              <a:gd name="connsiteY0" fmla="*/ 9525 h 4264025"/>
              <a:gd name="connsiteX1" fmla="*/ 9156700 w 9156700"/>
              <a:gd name="connsiteY1" fmla="*/ 0 h 4264025"/>
              <a:gd name="connsiteX2" fmla="*/ 9156700 w 9156700"/>
              <a:gd name="connsiteY2" fmla="*/ 0 h 4264025"/>
              <a:gd name="connsiteX3" fmla="*/ 9156700 w 9156700"/>
              <a:gd name="connsiteY3" fmla="*/ 3923757 h 4264025"/>
              <a:gd name="connsiteX4" fmla="*/ 1342482 w 9156700"/>
              <a:gd name="connsiteY4" fmla="*/ 3921125 h 4264025"/>
              <a:gd name="connsiteX5" fmla="*/ 1190625 w 9156700"/>
              <a:gd name="connsiteY5" fmla="*/ 4264025 h 4264025"/>
              <a:gd name="connsiteX6" fmla="*/ 0 w 9156700"/>
              <a:gd name="connsiteY6" fmla="*/ 4257675 h 4264025"/>
              <a:gd name="connsiteX7" fmla="*/ 12700 w 9156700"/>
              <a:gd name="connsiteY7" fmla="*/ 708568 h 4264025"/>
              <a:gd name="connsiteX8" fmla="*/ 6893 w 9156700"/>
              <a:gd name="connsiteY8" fmla="*/ 9525 h 4264025"/>
              <a:gd name="connsiteX0" fmla="*/ 6893 w 9156700"/>
              <a:gd name="connsiteY0" fmla="*/ 9525 h 4283160"/>
              <a:gd name="connsiteX1" fmla="*/ 9156700 w 9156700"/>
              <a:gd name="connsiteY1" fmla="*/ 0 h 4283160"/>
              <a:gd name="connsiteX2" fmla="*/ 9156700 w 9156700"/>
              <a:gd name="connsiteY2" fmla="*/ 0 h 4283160"/>
              <a:gd name="connsiteX3" fmla="*/ 9156700 w 9156700"/>
              <a:gd name="connsiteY3" fmla="*/ 3923757 h 4283160"/>
              <a:gd name="connsiteX4" fmla="*/ 1342482 w 9156700"/>
              <a:gd name="connsiteY4" fmla="*/ 3921125 h 4283160"/>
              <a:gd name="connsiteX5" fmla="*/ 1203325 w 9156700"/>
              <a:gd name="connsiteY5" fmla="*/ 4283160 h 4283160"/>
              <a:gd name="connsiteX6" fmla="*/ 0 w 9156700"/>
              <a:gd name="connsiteY6" fmla="*/ 4257675 h 4283160"/>
              <a:gd name="connsiteX7" fmla="*/ 12700 w 9156700"/>
              <a:gd name="connsiteY7" fmla="*/ 708568 h 4283160"/>
              <a:gd name="connsiteX8" fmla="*/ 6893 w 9156700"/>
              <a:gd name="connsiteY8" fmla="*/ 9525 h 4283160"/>
              <a:gd name="connsiteX0" fmla="*/ 13243 w 9163050"/>
              <a:gd name="connsiteY0" fmla="*/ 9525 h 4295946"/>
              <a:gd name="connsiteX1" fmla="*/ 9163050 w 9163050"/>
              <a:gd name="connsiteY1" fmla="*/ 0 h 4295946"/>
              <a:gd name="connsiteX2" fmla="*/ 9163050 w 9163050"/>
              <a:gd name="connsiteY2" fmla="*/ 0 h 4295946"/>
              <a:gd name="connsiteX3" fmla="*/ 9163050 w 9163050"/>
              <a:gd name="connsiteY3" fmla="*/ 3923757 h 4295946"/>
              <a:gd name="connsiteX4" fmla="*/ 1348832 w 9163050"/>
              <a:gd name="connsiteY4" fmla="*/ 3921125 h 4295946"/>
              <a:gd name="connsiteX5" fmla="*/ 1209675 w 9163050"/>
              <a:gd name="connsiteY5" fmla="*/ 4283160 h 4295946"/>
              <a:gd name="connsiteX6" fmla="*/ 0 w 9163050"/>
              <a:gd name="connsiteY6" fmla="*/ 4295946 h 4295946"/>
              <a:gd name="connsiteX7" fmla="*/ 19050 w 9163050"/>
              <a:gd name="connsiteY7" fmla="*/ 708568 h 4295946"/>
              <a:gd name="connsiteX8" fmla="*/ 13243 w 9163050"/>
              <a:gd name="connsiteY8" fmla="*/ 9525 h 4295946"/>
              <a:gd name="connsiteX0" fmla="*/ 6893 w 9156700"/>
              <a:gd name="connsiteY0" fmla="*/ 9525 h 4283160"/>
              <a:gd name="connsiteX1" fmla="*/ 9156700 w 9156700"/>
              <a:gd name="connsiteY1" fmla="*/ 0 h 4283160"/>
              <a:gd name="connsiteX2" fmla="*/ 9156700 w 9156700"/>
              <a:gd name="connsiteY2" fmla="*/ 0 h 4283160"/>
              <a:gd name="connsiteX3" fmla="*/ 9156700 w 9156700"/>
              <a:gd name="connsiteY3" fmla="*/ 3923757 h 4283160"/>
              <a:gd name="connsiteX4" fmla="*/ 1342482 w 9156700"/>
              <a:gd name="connsiteY4" fmla="*/ 3921125 h 4283160"/>
              <a:gd name="connsiteX5" fmla="*/ 1203325 w 9156700"/>
              <a:gd name="connsiteY5" fmla="*/ 4283160 h 4283160"/>
              <a:gd name="connsiteX6" fmla="*/ 0 w 9156700"/>
              <a:gd name="connsiteY6" fmla="*/ 4276811 h 4283160"/>
              <a:gd name="connsiteX7" fmla="*/ 12700 w 9156700"/>
              <a:gd name="connsiteY7" fmla="*/ 708568 h 4283160"/>
              <a:gd name="connsiteX8" fmla="*/ 6893 w 9156700"/>
              <a:gd name="connsiteY8" fmla="*/ 9525 h 4283160"/>
              <a:gd name="connsiteX0" fmla="*/ 6893 w 9156700"/>
              <a:gd name="connsiteY0" fmla="*/ 9525 h 4283160"/>
              <a:gd name="connsiteX1" fmla="*/ 9156700 w 9156700"/>
              <a:gd name="connsiteY1" fmla="*/ 0 h 4283160"/>
              <a:gd name="connsiteX2" fmla="*/ 9156700 w 9156700"/>
              <a:gd name="connsiteY2" fmla="*/ 0 h 4283160"/>
              <a:gd name="connsiteX3" fmla="*/ 9156700 w 9156700"/>
              <a:gd name="connsiteY3" fmla="*/ 3923757 h 4283160"/>
              <a:gd name="connsiteX4" fmla="*/ 1342482 w 9156700"/>
              <a:gd name="connsiteY4" fmla="*/ 3921125 h 4283160"/>
              <a:gd name="connsiteX5" fmla="*/ 1203325 w 9156700"/>
              <a:gd name="connsiteY5" fmla="*/ 4283160 h 4283160"/>
              <a:gd name="connsiteX6" fmla="*/ 0 w 9156700"/>
              <a:gd name="connsiteY6" fmla="*/ 4276812 h 4283160"/>
              <a:gd name="connsiteX7" fmla="*/ 12700 w 9156700"/>
              <a:gd name="connsiteY7" fmla="*/ 708568 h 4283160"/>
              <a:gd name="connsiteX8" fmla="*/ 6893 w 9156700"/>
              <a:gd name="connsiteY8" fmla="*/ 9525 h 4283160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21125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21125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30693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40261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40261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40261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59604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6812"/>
              <a:gd name="connsiteX1" fmla="*/ 9156700 w 9156700"/>
              <a:gd name="connsiteY1" fmla="*/ 0 h 4276812"/>
              <a:gd name="connsiteX2" fmla="*/ 9156700 w 9156700"/>
              <a:gd name="connsiteY2" fmla="*/ 0 h 4276812"/>
              <a:gd name="connsiteX3" fmla="*/ 9156700 w 9156700"/>
              <a:gd name="connsiteY3" fmla="*/ 3923757 h 4276812"/>
              <a:gd name="connsiteX4" fmla="*/ 1342482 w 9156700"/>
              <a:gd name="connsiteY4" fmla="*/ 3959604 h 4276812"/>
              <a:gd name="connsiteX5" fmla="*/ 1203325 w 9156700"/>
              <a:gd name="connsiteY5" fmla="*/ 4267882 h 4276812"/>
              <a:gd name="connsiteX6" fmla="*/ 0 w 9156700"/>
              <a:gd name="connsiteY6" fmla="*/ 4276812 h 4276812"/>
              <a:gd name="connsiteX7" fmla="*/ 12700 w 9156700"/>
              <a:gd name="connsiteY7" fmla="*/ 708568 h 4276812"/>
              <a:gd name="connsiteX8" fmla="*/ 6893 w 9156700"/>
              <a:gd name="connsiteY8" fmla="*/ 9525 h 427681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23757 h 4267882"/>
              <a:gd name="connsiteX4" fmla="*/ 1335658 w 9149876"/>
              <a:gd name="connsiteY4" fmla="*/ 3959604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23757 h 4267882"/>
              <a:gd name="connsiteX4" fmla="*/ 1335658 w 9149876"/>
              <a:gd name="connsiteY4" fmla="*/ 3959604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5658 w 9149876"/>
              <a:gd name="connsiteY4" fmla="*/ 3959604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5658 w 9149876"/>
              <a:gd name="connsiteY4" fmla="*/ 3959604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69276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54857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54857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54857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54857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54641"/>
              <a:gd name="connsiteY0" fmla="*/ 9525 h 4267882"/>
              <a:gd name="connsiteX1" fmla="*/ 9149876 w 9154641"/>
              <a:gd name="connsiteY1" fmla="*/ 0 h 4267882"/>
              <a:gd name="connsiteX2" fmla="*/ 9149876 w 9154641"/>
              <a:gd name="connsiteY2" fmla="*/ 0 h 4267882"/>
              <a:gd name="connsiteX3" fmla="*/ 9154641 w 9154641"/>
              <a:gd name="connsiteY3" fmla="*/ 3952802 h 4267882"/>
              <a:gd name="connsiteX4" fmla="*/ 1338039 w 9154641"/>
              <a:gd name="connsiteY4" fmla="*/ 3954857 h 4267882"/>
              <a:gd name="connsiteX5" fmla="*/ 1196501 w 9154641"/>
              <a:gd name="connsiteY5" fmla="*/ 4267882 h 4267882"/>
              <a:gd name="connsiteX6" fmla="*/ 2701 w 9154641"/>
              <a:gd name="connsiteY6" fmla="*/ 4264722 h 4267882"/>
              <a:gd name="connsiteX7" fmla="*/ 5876 w 9154641"/>
              <a:gd name="connsiteY7" fmla="*/ 708568 h 4267882"/>
              <a:gd name="connsiteX8" fmla="*/ 69 w 9154641"/>
              <a:gd name="connsiteY8" fmla="*/ 9525 h 4267882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9702 h 4277584"/>
              <a:gd name="connsiteX3" fmla="*/ 9154641 w 9154641"/>
              <a:gd name="connsiteY3" fmla="*/ 3962504 h 4277584"/>
              <a:gd name="connsiteX4" fmla="*/ 1338039 w 9154641"/>
              <a:gd name="connsiteY4" fmla="*/ 3964559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89 h 4277584"/>
              <a:gd name="connsiteX3" fmla="*/ 9154641 w 9154641"/>
              <a:gd name="connsiteY3" fmla="*/ 3962504 h 4277584"/>
              <a:gd name="connsiteX4" fmla="*/ 1338039 w 9154641"/>
              <a:gd name="connsiteY4" fmla="*/ 3964559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89 h 4277584"/>
              <a:gd name="connsiteX3" fmla="*/ 9154641 w 9154641"/>
              <a:gd name="connsiteY3" fmla="*/ 3962504 h 4277584"/>
              <a:gd name="connsiteX4" fmla="*/ 1338039 w 9154641"/>
              <a:gd name="connsiteY4" fmla="*/ 3964559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89 h 4277584"/>
              <a:gd name="connsiteX3" fmla="*/ 9154641 w 9154641"/>
              <a:gd name="connsiteY3" fmla="*/ 3962504 h 4277584"/>
              <a:gd name="connsiteX4" fmla="*/ 1350697 w 9154641"/>
              <a:gd name="connsiteY4" fmla="*/ 3951741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89 h 4277584"/>
              <a:gd name="connsiteX3" fmla="*/ 9154641 w 9154641"/>
              <a:gd name="connsiteY3" fmla="*/ 3962504 h 4277584"/>
              <a:gd name="connsiteX4" fmla="*/ 1350697 w 9154641"/>
              <a:gd name="connsiteY4" fmla="*/ 3951741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52890 h 4277584"/>
              <a:gd name="connsiteX4" fmla="*/ 1350697 w 9150032"/>
              <a:gd name="connsiteY4" fmla="*/ 3951741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52890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52890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0600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41204 w 9150032"/>
              <a:gd name="connsiteY4" fmla="*/ 3965431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41204 w 9150032"/>
              <a:gd name="connsiteY4" fmla="*/ 3967847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5431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26964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26964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26964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19844 w 9150032"/>
              <a:gd name="connsiteY4" fmla="*/ 3967847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26965 w 9150032"/>
              <a:gd name="connsiteY4" fmla="*/ 3960599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3115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9257"/>
              <a:gd name="connsiteX1" fmla="*/ 9149876 w 9150032"/>
              <a:gd name="connsiteY1" fmla="*/ 9702 h 4279257"/>
              <a:gd name="connsiteX2" fmla="*/ 9149876 w 9150032"/>
              <a:gd name="connsiteY2" fmla="*/ 89 h 4279257"/>
              <a:gd name="connsiteX3" fmla="*/ 9141983 w 9150032"/>
              <a:gd name="connsiteY3" fmla="*/ 3960138 h 4279257"/>
              <a:gd name="connsiteX4" fmla="*/ 1326965 w 9150032"/>
              <a:gd name="connsiteY4" fmla="*/ 3960599 h 4279257"/>
              <a:gd name="connsiteX5" fmla="*/ 1213115 w 9150032"/>
              <a:gd name="connsiteY5" fmla="*/ 4275168 h 4279257"/>
              <a:gd name="connsiteX6" fmla="*/ 2701 w 9150032"/>
              <a:gd name="connsiteY6" fmla="*/ 4279257 h 4279257"/>
              <a:gd name="connsiteX7" fmla="*/ 5876 w 9150032"/>
              <a:gd name="connsiteY7" fmla="*/ 718270 h 4279257"/>
              <a:gd name="connsiteX8" fmla="*/ 69 w 9150032"/>
              <a:gd name="connsiteY8" fmla="*/ 0 h 4279257"/>
              <a:gd name="connsiteX0" fmla="*/ 69 w 9150032"/>
              <a:gd name="connsiteY0" fmla="*/ 0 h 4282416"/>
              <a:gd name="connsiteX1" fmla="*/ 9149876 w 9150032"/>
              <a:gd name="connsiteY1" fmla="*/ 9702 h 4282416"/>
              <a:gd name="connsiteX2" fmla="*/ 9149876 w 9150032"/>
              <a:gd name="connsiteY2" fmla="*/ 89 h 4282416"/>
              <a:gd name="connsiteX3" fmla="*/ 9141983 w 9150032"/>
              <a:gd name="connsiteY3" fmla="*/ 3960138 h 4282416"/>
              <a:gd name="connsiteX4" fmla="*/ 1326965 w 9150032"/>
              <a:gd name="connsiteY4" fmla="*/ 3960599 h 4282416"/>
              <a:gd name="connsiteX5" fmla="*/ 1210742 w 9150032"/>
              <a:gd name="connsiteY5" fmla="*/ 4282416 h 4282416"/>
              <a:gd name="connsiteX6" fmla="*/ 2701 w 9150032"/>
              <a:gd name="connsiteY6" fmla="*/ 4279257 h 4282416"/>
              <a:gd name="connsiteX7" fmla="*/ 5876 w 9150032"/>
              <a:gd name="connsiteY7" fmla="*/ 718270 h 4282416"/>
              <a:gd name="connsiteX8" fmla="*/ 69 w 9150032"/>
              <a:gd name="connsiteY8" fmla="*/ 0 h 4282416"/>
              <a:gd name="connsiteX0" fmla="*/ 69 w 9150032"/>
              <a:gd name="connsiteY0" fmla="*/ 0 h 4282416"/>
              <a:gd name="connsiteX1" fmla="*/ 9149876 w 9150032"/>
              <a:gd name="connsiteY1" fmla="*/ 9702 h 4282416"/>
              <a:gd name="connsiteX2" fmla="*/ 9149876 w 9150032"/>
              <a:gd name="connsiteY2" fmla="*/ 89 h 4282416"/>
              <a:gd name="connsiteX3" fmla="*/ 9141983 w 9150032"/>
              <a:gd name="connsiteY3" fmla="*/ 3960138 h 4282416"/>
              <a:gd name="connsiteX4" fmla="*/ 1326965 w 9150032"/>
              <a:gd name="connsiteY4" fmla="*/ 3960599 h 4282416"/>
              <a:gd name="connsiteX5" fmla="*/ 1210742 w 9150032"/>
              <a:gd name="connsiteY5" fmla="*/ 4282416 h 4282416"/>
              <a:gd name="connsiteX6" fmla="*/ 2701 w 9150032"/>
              <a:gd name="connsiteY6" fmla="*/ 4279257 h 4282416"/>
              <a:gd name="connsiteX7" fmla="*/ 5876 w 9150032"/>
              <a:gd name="connsiteY7" fmla="*/ 718270 h 4282416"/>
              <a:gd name="connsiteX8" fmla="*/ 69 w 9150032"/>
              <a:gd name="connsiteY8" fmla="*/ 0 h 4282416"/>
              <a:gd name="connsiteX0" fmla="*/ 69 w 9150032"/>
              <a:gd name="connsiteY0" fmla="*/ 0 h 4279257"/>
              <a:gd name="connsiteX1" fmla="*/ 9149876 w 9150032"/>
              <a:gd name="connsiteY1" fmla="*/ 9702 h 4279257"/>
              <a:gd name="connsiteX2" fmla="*/ 9149876 w 9150032"/>
              <a:gd name="connsiteY2" fmla="*/ 89 h 4279257"/>
              <a:gd name="connsiteX3" fmla="*/ 9141983 w 9150032"/>
              <a:gd name="connsiteY3" fmla="*/ 3960138 h 4279257"/>
              <a:gd name="connsiteX4" fmla="*/ 1326965 w 9150032"/>
              <a:gd name="connsiteY4" fmla="*/ 3960599 h 4279257"/>
              <a:gd name="connsiteX5" fmla="*/ 1210742 w 9150032"/>
              <a:gd name="connsiteY5" fmla="*/ 4277583 h 4279257"/>
              <a:gd name="connsiteX6" fmla="*/ 2701 w 9150032"/>
              <a:gd name="connsiteY6" fmla="*/ 4279257 h 4279257"/>
              <a:gd name="connsiteX7" fmla="*/ 5876 w 9150032"/>
              <a:gd name="connsiteY7" fmla="*/ 718270 h 4279257"/>
              <a:gd name="connsiteX8" fmla="*/ 69 w 9150032"/>
              <a:gd name="connsiteY8" fmla="*/ 0 h 4279257"/>
              <a:gd name="connsiteX0" fmla="*/ 69 w 9150032"/>
              <a:gd name="connsiteY0" fmla="*/ 0 h 4284831"/>
              <a:gd name="connsiteX1" fmla="*/ 9149876 w 9150032"/>
              <a:gd name="connsiteY1" fmla="*/ 9702 h 4284831"/>
              <a:gd name="connsiteX2" fmla="*/ 9149876 w 9150032"/>
              <a:gd name="connsiteY2" fmla="*/ 89 h 4284831"/>
              <a:gd name="connsiteX3" fmla="*/ 9141983 w 9150032"/>
              <a:gd name="connsiteY3" fmla="*/ 3960138 h 4284831"/>
              <a:gd name="connsiteX4" fmla="*/ 1326965 w 9150032"/>
              <a:gd name="connsiteY4" fmla="*/ 3960599 h 4284831"/>
              <a:gd name="connsiteX5" fmla="*/ 1210742 w 9150032"/>
              <a:gd name="connsiteY5" fmla="*/ 4284831 h 4284831"/>
              <a:gd name="connsiteX6" fmla="*/ 2701 w 9150032"/>
              <a:gd name="connsiteY6" fmla="*/ 4279257 h 4284831"/>
              <a:gd name="connsiteX7" fmla="*/ 5876 w 9150032"/>
              <a:gd name="connsiteY7" fmla="*/ 718270 h 4284831"/>
              <a:gd name="connsiteX8" fmla="*/ 69 w 9150032"/>
              <a:gd name="connsiteY8" fmla="*/ 0 h 4284831"/>
              <a:gd name="connsiteX0" fmla="*/ 69 w 9150032"/>
              <a:gd name="connsiteY0" fmla="*/ 0 h 4279257"/>
              <a:gd name="connsiteX1" fmla="*/ 9149876 w 9150032"/>
              <a:gd name="connsiteY1" fmla="*/ 9702 h 4279257"/>
              <a:gd name="connsiteX2" fmla="*/ 9149876 w 9150032"/>
              <a:gd name="connsiteY2" fmla="*/ 89 h 4279257"/>
              <a:gd name="connsiteX3" fmla="*/ 9141983 w 9150032"/>
              <a:gd name="connsiteY3" fmla="*/ 3960138 h 4279257"/>
              <a:gd name="connsiteX4" fmla="*/ 1326965 w 9150032"/>
              <a:gd name="connsiteY4" fmla="*/ 3960599 h 4279257"/>
              <a:gd name="connsiteX5" fmla="*/ 1210742 w 9150032"/>
              <a:gd name="connsiteY5" fmla="*/ 4277583 h 4279257"/>
              <a:gd name="connsiteX6" fmla="*/ 2701 w 9150032"/>
              <a:gd name="connsiteY6" fmla="*/ 4279257 h 4279257"/>
              <a:gd name="connsiteX7" fmla="*/ 5876 w 9150032"/>
              <a:gd name="connsiteY7" fmla="*/ 718270 h 4279257"/>
              <a:gd name="connsiteX8" fmla="*/ 69 w 9150032"/>
              <a:gd name="connsiteY8" fmla="*/ 0 h 4279257"/>
              <a:gd name="connsiteX0" fmla="*/ 69 w 9150032"/>
              <a:gd name="connsiteY0" fmla="*/ 0 h 4282416"/>
              <a:gd name="connsiteX1" fmla="*/ 9149876 w 9150032"/>
              <a:gd name="connsiteY1" fmla="*/ 9702 h 4282416"/>
              <a:gd name="connsiteX2" fmla="*/ 9149876 w 9150032"/>
              <a:gd name="connsiteY2" fmla="*/ 89 h 4282416"/>
              <a:gd name="connsiteX3" fmla="*/ 9141983 w 9150032"/>
              <a:gd name="connsiteY3" fmla="*/ 3960138 h 4282416"/>
              <a:gd name="connsiteX4" fmla="*/ 1326965 w 9150032"/>
              <a:gd name="connsiteY4" fmla="*/ 3960599 h 4282416"/>
              <a:gd name="connsiteX5" fmla="*/ 1213116 w 9150032"/>
              <a:gd name="connsiteY5" fmla="*/ 4282416 h 4282416"/>
              <a:gd name="connsiteX6" fmla="*/ 2701 w 9150032"/>
              <a:gd name="connsiteY6" fmla="*/ 4279257 h 4282416"/>
              <a:gd name="connsiteX7" fmla="*/ 5876 w 9150032"/>
              <a:gd name="connsiteY7" fmla="*/ 718270 h 4282416"/>
              <a:gd name="connsiteX8" fmla="*/ 69 w 9150032"/>
              <a:gd name="connsiteY8" fmla="*/ 0 h 4282416"/>
              <a:gd name="connsiteX0" fmla="*/ 69 w 9150032"/>
              <a:gd name="connsiteY0" fmla="*/ 0 h 4284089"/>
              <a:gd name="connsiteX1" fmla="*/ 9149876 w 9150032"/>
              <a:gd name="connsiteY1" fmla="*/ 9702 h 4284089"/>
              <a:gd name="connsiteX2" fmla="*/ 9149876 w 9150032"/>
              <a:gd name="connsiteY2" fmla="*/ 89 h 4284089"/>
              <a:gd name="connsiteX3" fmla="*/ 9141983 w 9150032"/>
              <a:gd name="connsiteY3" fmla="*/ 3960138 h 4284089"/>
              <a:gd name="connsiteX4" fmla="*/ 1326965 w 9150032"/>
              <a:gd name="connsiteY4" fmla="*/ 3960599 h 4284089"/>
              <a:gd name="connsiteX5" fmla="*/ 1213116 w 9150032"/>
              <a:gd name="connsiteY5" fmla="*/ 4282416 h 4284089"/>
              <a:gd name="connsiteX6" fmla="*/ 2701 w 9150032"/>
              <a:gd name="connsiteY6" fmla="*/ 4284089 h 4284089"/>
              <a:gd name="connsiteX7" fmla="*/ 5876 w 9150032"/>
              <a:gd name="connsiteY7" fmla="*/ 718270 h 4284089"/>
              <a:gd name="connsiteX8" fmla="*/ 69 w 9150032"/>
              <a:gd name="connsiteY8" fmla="*/ 0 h 4284089"/>
              <a:gd name="connsiteX0" fmla="*/ 69 w 9150032"/>
              <a:gd name="connsiteY0" fmla="*/ 0 h 4282416"/>
              <a:gd name="connsiteX1" fmla="*/ 9149876 w 9150032"/>
              <a:gd name="connsiteY1" fmla="*/ 9702 h 4282416"/>
              <a:gd name="connsiteX2" fmla="*/ 9149876 w 9150032"/>
              <a:gd name="connsiteY2" fmla="*/ 89 h 4282416"/>
              <a:gd name="connsiteX3" fmla="*/ 9141983 w 9150032"/>
              <a:gd name="connsiteY3" fmla="*/ 3960138 h 4282416"/>
              <a:gd name="connsiteX4" fmla="*/ 1326965 w 9150032"/>
              <a:gd name="connsiteY4" fmla="*/ 3960599 h 4282416"/>
              <a:gd name="connsiteX5" fmla="*/ 1213116 w 9150032"/>
              <a:gd name="connsiteY5" fmla="*/ 4282416 h 4282416"/>
              <a:gd name="connsiteX6" fmla="*/ 5075 w 9150032"/>
              <a:gd name="connsiteY6" fmla="*/ 4281672 h 4282416"/>
              <a:gd name="connsiteX7" fmla="*/ 5876 w 9150032"/>
              <a:gd name="connsiteY7" fmla="*/ 718270 h 4282416"/>
              <a:gd name="connsiteX8" fmla="*/ 69 w 9150032"/>
              <a:gd name="connsiteY8" fmla="*/ 0 h 4282416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6965 w 9150032"/>
              <a:gd name="connsiteY4" fmla="*/ 3960599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31713 w 9150032"/>
              <a:gd name="connsiteY4" fmla="*/ 3960599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31713 w 9150032"/>
              <a:gd name="connsiteY4" fmla="*/ 3960599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2219 w 9150032"/>
              <a:gd name="connsiteY4" fmla="*/ 3970263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6967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26967 w 9150006"/>
              <a:gd name="connsiteY4" fmla="*/ 3965430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26967 w 9150006"/>
              <a:gd name="connsiteY4" fmla="*/ 3965430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26967 w 9150006"/>
              <a:gd name="connsiteY4" fmla="*/ 3965430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26967 w 9150006"/>
              <a:gd name="connsiteY4" fmla="*/ 3965430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31714 w 9150006"/>
              <a:gd name="connsiteY4" fmla="*/ 3963015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05053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05053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05053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05053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0986 w 9150006"/>
              <a:gd name="connsiteY5" fmla="*/ 4017134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0986 w 9150006"/>
              <a:gd name="connsiteY5" fmla="*/ 4007470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6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6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6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6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5733 w 9150006"/>
              <a:gd name="connsiteY5" fmla="*/ 4005054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3360 w 9150006"/>
              <a:gd name="connsiteY5" fmla="*/ 4002638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0987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0987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806 w 9152201"/>
              <a:gd name="connsiteY0" fmla="*/ 0 h 4280000"/>
              <a:gd name="connsiteX1" fmla="*/ 9150613 w 9152201"/>
              <a:gd name="connsiteY1" fmla="*/ 9702 h 4280000"/>
              <a:gd name="connsiteX2" fmla="*/ 9150613 w 9152201"/>
              <a:gd name="connsiteY2" fmla="*/ 89 h 4280000"/>
              <a:gd name="connsiteX3" fmla="*/ 9140347 w 9152201"/>
              <a:gd name="connsiteY3" fmla="*/ 3967387 h 4280000"/>
              <a:gd name="connsiteX4" fmla="*/ 1344317 w 9152201"/>
              <a:gd name="connsiteY4" fmla="*/ 3963016 h 4280000"/>
              <a:gd name="connsiteX5" fmla="*/ 1269350 w 9152201"/>
              <a:gd name="connsiteY5" fmla="*/ 4009885 h 4280000"/>
              <a:gd name="connsiteX6" fmla="*/ 1262230 w 9152201"/>
              <a:gd name="connsiteY6" fmla="*/ 4220084 h 4280000"/>
              <a:gd name="connsiteX7" fmla="*/ 1213854 w 9152201"/>
              <a:gd name="connsiteY7" fmla="*/ 4280000 h 4280000"/>
              <a:gd name="connsiteX8" fmla="*/ 4376 w 9152201"/>
              <a:gd name="connsiteY8" fmla="*/ 4265541 h 4280000"/>
              <a:gd name="connsiteX9" fmla="*/ 6613 w 9152201"/>
              <a:gd name="connsiteY9" fmla="*/ 718270 h 4280000"/>
              <a:gd name="connsiteX10" fmla="*/ 806 w 9152201"/>
              <a:gd name="connsiteY10" fmla="*/ 0 h 4280000"/>
              <a:gd name="connsiteX0" fmla="*/ 806 w 9152201"/>
              <a:gd name="connsiteY0" fmla="*/ 0 h 4280000"/>
              <a:gd name="connsiteX1" fmla="*/ 9150613 w 9152201"/>
              <a:gd name="connsiteY1" fmla="*/ 9702 h 4280000"/>
              <a:gd name="connsiteX2" fmla="*/ 9150613 w 9152201"/>
              <a:gd name="connsiteY2" fmla="*/ 89 h 4280000"/>
              <a:gd name="connsiteX3" fmla="*/ 9140347 w 9152201"/>
              <a:gd name="connsiteY3" fmla="*/ 3967387 h 4280000"/>
              <a:gd name="connsiteX4" fmla="*/ 1344317 w 9152201"/>
              <a:gd name="connsiteY4" fmla="*/ 3963016 h 4280000"/>
              <a:gd name="connsiteX5" fmla="*/ 1269350 w 9152201"/>
              <a:gd name="connsiteY5" fmla="*/ 4009885 h 4280000"/>
              <a:gd name="connsiteX6" fmla="*/ 1262230 w 9152201"/>
              <a:gd name="connsiteY6" fmla="*/ 4220084 h 4280000"/>
              <a:gd name="connsiteX7" fmla="*/ 1196100 w 9152201"/>
              <a:gd name="connsiteY7" fmla="*/ 4280000 h 4280000"/>
              <a:gd name="connsiteX8" fmla="*/ 4376 w 9152201"/>
              <a:gd name="connsiteY8" fmla="*/ 4265541 h 4280000"/>
              <a:gd name="connsiteX9" fmla="*/ 6613 w 9152201"/>
              <a:gd name="connsiteY9" fmla="*/ 718270 h 4280000"/>
              <a:gd name="connsiteX10" fmla="*/ 806 w 9152201"/>
              <a:gd name="connsiteY10" fmla="*/ 0 h 4280000"/>
              <a:gd name="connsiteX0" fmla="*/ 806 w 9152201"/>
              <a:gd name="connsiteY0" fmla="*/ 0 h 4265541"/>
              <a:gd name="connsiteX1" fmla="*/ 9150613 w 9152201"/>
              <a:gd name="connsiteY1" fmla="*/ 9702 h 4265541"/>
              <a:gd name="connsiteX2" fmla="*/ 9150613 w 9152201"/>
              <a:gd name="connsiteY2" fmla="*/ 89 h 4265541"/>
              <a:gd name="connsiteX3" fmla="*/ 9140347 w 9152201"/>
              <a:gd name="connsiteY3" fmla="*/ 3967387 h 4265541"/>
              <a:gd name="connsiteX4" fmla="*/ 1344317 w 9152201"/>
              <a:gd name="connsiteY4" fmla="*/ 3963016 h 4265541"/>
              <a:gd name="connsiteX5" fmla="*/ 1269350 w 9152201"/>
              <a:gd name="connsiteY5" fmla="*/ 4009885 h 4265541"/>
              <a:gd name="connsiteX6" fmla="*/ 1262230 w 9152201"/>
              <a:gd name="connsiteY6" fmla="*/ 4220084 h 4265541"/>
              <a:gd name="connsiteX7" fmla="*/ 1196100 w 9152201"/>
              <a:gd name="connsiteY7" fmla="*/ 4258492 h 4265541"/>
              <a:gd name="connsiteX8" fmla="*/ 4376 w 9152201"/>
              <a:gd name="connsiteY8" fmla="*/ 4265541 h 4265541"/>
              <a:gd name="connsiteX9" fmla="*/ 6613 w 9152201"/>
              <a:gd name="connsiteY9" fmla="*/ 718270 h 4265541"/>
              <a:gd name="connsiteX10" fmla="*/ 806 w 9152201"/>
              <a:gd name="connsiteY10" fmla="*/ 0 h 4265541"/>
              <a:gd name="connsiteX0" fmla="*/ 806 w 9152201"/>
              <a:gd name="connsiteY0" fmla="*/ 0 h 4268653"/>
              <a:gd name="connsiteX1" fmla="*/ 9150613 w 9152201"/>
              <a:gd name="connsiteY1" fmla="*/ 9702 h 4268653"/>
              <a:gd name="connsiteX2" fmla="*/ 9150613 w 9152201"/>
              <a:gd name="connsiteY2" fmla="*/ 89 h 4268653"/>
              <a:gd name="connsiteX3" fmla="*/ 9140347 w 9152201"/>
              <a:gd name="connsiteY3" fmla="*/ 3967387 h 4268653"/>
              <a:gd name="connsiteX4" fmla="*/ 1344317 w 9152201"/>
              <a:gd name="connsiteY4" fmla="*/ 3963016 h 4268653"/>
              <a:gd name="connsiteX5" fmla="*/ 1269350 w 9152201"/>
              <a:gd name="connsiteY5" fmla="*/ 4009885 h 4268653"/>
              <a:gd name="connsiteX6" fmla="*/ 1262230 w 9152201"/>
              <a:gd name="connsiteY6" fmla="*/ 4220084 h 4268653"/>
              <a:gd name="connsiteX7" fmla="*/ 1173736 w 9152201"/>
              <a:gd name="connsiteY7" fmla="*/ 4268653 h 4268653"/>
              <a:gd name="connsiteX8" fmla="*/ 4376 w 9152201"/>
              <a:gd name="connsiteY8" fmla="*/ 4265541 h 4268653"/>
              <a:gd name="connsiteX9" fmla="*/ 6613 w 9152201"/>
              <a:gd name="connsiteY9" fmla="*/ 718270 h 4268653"/>
              <a:gd name="connsiteX10" fmla="*/ 806 w 9152201"/>
              <a:gd name="connsiteY10" fmla="*/ 0 h 4268653"/>
              <a:gd name="connsiteX0" fmla="*/ 806 w 9152201"/>
              <a:gd name="connsiteY0" fmla="*/ 0 h 4275580"/>
              <a:gd name="connsiteX1" fmla="*/ 9150613 w 9152201"/>
              <a:gd name="connsiteY1" fmla="*/ 9702 h 4275580"/>
              <a:gd name="connsiteX2" fmla="*/ 9150613 w 9152201"/>
              <a:gd name="connsiteY2" fmla="*/ 89 h 4275580"/>
              <a:gd name="connsiteX3" fmla="*/ 9140347 w 9152201"/>
              <a:gd name="connsiteY3" fmla="*/ 3967387 h 4275580"/>
              <a:gd name="connsiteX4" fmla="*/ 1344317 w 9152201"/>
              <a:gd name="connsiteY4" fmla="*/ 3963016 h 4275580"/>
              <a:gd name="connsiteX5" fmla="*/ 1269350 w 9152201"/>
              <a:gd name="connsiteY5" fmla="*/ 4009885 h 4275580"/>
              <a:gd name="connsiteX6" fmla="*/ 1262230 w 9152201"/>
              <a:gd name="connsiteY6" fmla="*/ 4220084 h 4275580"/>
              <a:gd name="connsiteX7" fmla="*/ 1173736 w 9152201"/>
              <a:gd name="connsiteY7" fmla="*/ 4268653 h 4275580"/>
              <a:gd name="connsiteX8" fmla="*/ 4376 w 9152201"/>
              <a:gd name="connsiteY8" fmla="*/ 4265541 h 4275580"/>
              <a:gd name="connsiteX9" fmla="*/ 6613 w 9152201"/>
              <a:gd name="connsiteY9" fmla="*/ 718270 h 4275580"/>
              <a:gd name="connsiteX10" fmla="*/ 806 w 9152201"/>
              <a:gd name="connsiteY10" fmla="*/ 0 h 4275580"/>
              <a:gd name="connsiteX0" fmla="*/ 806 w 9152201"/>
              <a:gd name="connsiteY0" fmla="*/ 0 h 4268653"/>
              <a:gd name="connsiteX1" fmla="*/ 9150613 w 9152201"/>
              <a:gd name="connsiteY1" fmla="*/ 9702 h 4268653"/>
              <a:gd name="connsiteX2" fmla="*/ 9150613 w 9152201"/>
              <a:gd name="connsiteY2" fmla="*/ 89 h 4268653"/>
              <a:gd name="connsiteX3" fmla="*/ 9140347 w 9152201"/>
              <a:gd name="connsiteY3" fmla="*/ 3967387 h 4268653"/>
              <a:gd name="connsiteX4" fmla="*/ 1344317 w 9152201"/>
              <a:gd name="connsiteY4" fmla="*/ 3963016 h 4268653"/>
              <a:gd name="connsiteX5" fmla="*/ 1269350 w 9152201"/>
              <a:gd name="connsiteY5" fmla="*/ 4009885 h 4268653"/>
              <a:gd name="connsiteX6" fmla="*/ 1262230 w 9152201"/>
              <a:gd name="connsiteY6" fmla="*/ 4220084 h 4268653"/>
              <a:gd name="connsiteX7" fmla="*/ 1173736 w 9152201"/>
              <a:gd name="connsiteY7" fmla="*/ 4268653 h 4268653"/>
              <a:gd name="connsiteX8" fmla="*/ 4376 w 9152201"/>
              <a:gd name="connsiteY8" fmla="*/ 4265541 h 4268653"/>
              <a:gd name="connsiteX9" fmla="*/ 6613 w 9152201"/>
              <a:gd name="connsiteY9" fmla="*/ 718270 h 4268653"/>
              <a:gd name="connsiteX10" fmla="*/ 806 w 9152201"/>
              <a:gd name="connsiteY10" fmla="*/ 0 h 4268653"/>
              <a:gd name="connsiteX0" fmla="*/ 806 w 9152201"/>
              <a:gd name="connsiteY0" fmla="*/ 0 h 4290821"/>
              <a:gd name="connsiteX1" fmla="*/ 9150613 w 9152201"/>
              <a:gd name="connsiteY1" fmla="*/ 9702 h 4290821"/>
              <a:gd name="connsiteX2" fmla="*/ 9150613 w 9152201"/>
              <a:gd name="connsiteY2" fmla="*/ 89 h 4290821"/>
              <a:gd name="connsiteX3" fmla="*/ 9140347 w 9152201"/>
              <a:gd name="connsiteY3" fmla="*/ 3967387 h 4290821"/>
              <a:gd name="connsiteX4" fmla="*/ 1344317 w 9152201"/>
              <a:gd name="connsiteY4" fmla="*/ 3963016 h 4290821"/>
              <a:gd name="connsiteX5" fmla="*/ 1269350 w 9152201"/>
              <a:gd name="connsiteY5" fmla="*/ 4009885 h 4290821"/>
              <a:gd name="connsiteX6" fmla="*/ 1262230 w 9152201"/>
              <a:gd name="connsiteY6" fmla="*/ 4220084 h 4290821"/>
              <a:gd name="connsiteX7" fmla="*/ 1173736 w 9152201"/>
              <a:gd name="connsiteY7" fmla="*/ 4268653 h 4290821"/>
              <a:gd name="connsiteX8" fmla="*/ 4376 w 9152201"/>
              <a:gd name="connsiteY8" fmla="*/ 4265541 h 4290821"/>
              <a:gd name="connsiteX9" fmla="*/ 6613 w 9152201"/>
              <a:gd name="connsiteY9" fmla="*/ 718270 h 4290821"/>
              <a:gd name="connsiteX10" fmla="*/ 806 w 9152201"/>
              <a:gd name="connsiteY10" fmla="*/ 0 h 4290821"/>
              <a:gd name="connsiteX0" fmla="*/ 806 w 9152201"/>
              <a:gd name="connsiteY0" fmla="*/ 0 h 4270324"/>
              <a:gd name="connsiteX1" fmla="*/ 9150613 w 9152201"/>
              <a:gd name="connsiteY1" fmla="*/ 9702 h 4270324"/>
              <a:gd name="connsiteX2" fmla="*/ 9150613 w 9152201"/>
              <a:gd name="connsiteY2" fmla="*/ 89 h 4270324"/>
              <a:gd name="connsiteX3" fmla="*/ 9140347 w 9152201"/>
              <a:gd name="connsiteY3" fmla="*/ 3967387 h 4270324"/>
              <a:gd name="connsiteX4" fmla="*/ 1344317 w 9152201"/>
              <a:gd name="connsiteY4" fmla="*/ 3963016 h 4270324"/>
              <a:gd name="connsiteX5" fmla="*/ 1269350 w 9152201"/>
              <a:gd name="connsiteY5" fmla="*/ 4009885 h 4270324"/>
              <a:gd name="connsiteX6" fmla="*/ 1262230 w 9152201"/>
              <a:gd name="connsiteY6" fmla="*/ 4220084 h 4270324"/>
              <a:gd name="connsiteX7" fmla="*/ 1173736 w 9152201"/>
              <a:gd name="connsiteY7" fmla="*/ 4268653 h 4270324"/>
              <a:gd name="connsiteX8" fmla="*/ 4376 w 9152201"/>
              <a:gd name="connsiteY8" fmla="*/ 4265541 h 4270324"/>
              <a:gd name="connsiteX9" fmla="*/ 6613 w 9152201"/>
              <a:gd name="connsiteY9" fmla="*/ 718270 h 4270324"/>
              <a:gd name="connsiteX10" fmla="*/ 806 w 9152201"/>
              <a:gd name="connsiteY10" fmla="*/ 0 h 4270324"/>
              <a:gd name="connsiteX0" fmla="*/ 806 w 9152201"/>
              <a:gd name="connsiteY0" fmla="*/ 0 h 4275702"/>
              <a:gd name="connsiteX1" fmla="*/ 9150613 w 9152201"/>
              <a:gd name="connsiteY1" fmla="*/ 9702 h 4275702"/>
              <a:gd name="connsiteX2" fmla="*/ 9150613 w 9152201"/>
              <a:gd name="connsiteY2" fmla="*/ 89 h 4275702"/>
              <a:gd name="connsiteX3" fmla="*/ 9140347 w 9152201"/>
              <a:gd name="connsiteY3" fmla="*/ 3967387 h 4275702"/>
              <a:gd name="connsiteX4" fmla="*/ 1344317 w 9152201"/>
              <a:gd name="connsiteY4" fmla="*/ 3963016 h 4275702"/>
              <a:gd name="connsiteX5" fmla="*/ 1269350 w 9152201"/>
              <a:gd name="connsiteY5" fmla="*/ 4009885 h 4275702"/>
              <a:gd name="connsiteX6" fmla="*/ 1262230 w 9152201"/>
              <a:gd name="connsiteY6" fmla="*/ 4220084 h 4275702"/>
              <a:gd name="connsiteX7" fmla="*/ 1173736 w 9152201"/>
              <a:gd name="connsiteY7" fmla="*/ 4268653 h 4275702"/>
              <a:gd name="connsiteX8" fmla="*/ 0 w 9152201"/>
              <a:gd name="connsiteY8" fmla="*/ 4275702 h 4275702"/>
              <a:gd name="connsiteX9" fmla="*/ 6613 w 9152201"/>
              <a:gd name="connsiteY9" fmla="*/ 718270 h 4275702"/>
              <a:gd name="connsiteX10" fmla="*/ 806 w 9152201"/>
              <a:gd name="connsiteY10" fmla="*/ 0 h 4275702"/>
              <a:gd name="connsiteX0" fmla="*/ 806 w 9152201"/>
              <a:gd name="connsiteY0" fmla="*/ 0 h 4270324"/>
              <a:gd name="connsiteX1" fmla="*/ 9150613 w 9152201"/>
              <a:gd name="connsiteY1" fmla="*/ 9702 h 4270324"/>
              <a:gd name="connsiteX2" fmla="*/ 9150613 w 9152201"/>
              <a:gd name="connsiteY2" fmla="*/ 89 h 4270324"/>
              <a:gd name="connsiteX3" fmla="*/ 9140347 w 9152201"/>
              <a:gd name="connsiteY3" fmla="*/ 3967387 h 4270324"/>
              <a:gd name="connsiteX4" fmla="*/ 1344317 w 9152201"/>
              <a:gd name="connsiteY4" fmla="*/ 3963016 h 4270324"/>
              <a:gd name="connsiteX5" fmla="*/ 1269350 w 9152201"/>
              <a:gd name="connsiteY5" fmla="*/ 4009885 h 4270324"/>
              <a:gd name="connsiteX6" fmla="*/ 1262230 w 9152201"/>
              <a:gd name="connsiteY6" fmla="*/ 4220084 h 4270324"/>
              <a:gd name="connsiteX7" fmla="*/ 1173736 w 9152201"/>
              <a:gd name="connsiteY7" fmla="*/ 4268653 h 4270324"/>
              <a:gd name="connsiteX8" fmla="*/ 0 w 9152201"/>
              <a:gd name="connsiteY8" fmla="*/ 4265542 h 4270324"/>
              <a:gd name="connsiteX9" fmla="*/ 6613 w 9152201"/>
              <a:gd name="connsiteY9" fmla="*/ 718270 h 4270324"/>
              <a:gd name="connsiteX10" fmla="*/ 806 w 9152201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41153 w 9153007"/>
              <a:gd name="connsiteY3" fmla="*/ 3967387 h 4270324"/>
              <a:gd name="connsiteX4" fmla="*/ 1345123 w 9153007"/>
              <a:gd name="connsiteY4" fmla="*/ 396301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41153 w 9153007"/>
              <a:gd name="connsiteY3" fmla="*/ 3967387 h 4270324"/>
              <a:gd name="connsiteX4" fmla="*/ 1339531 w 9153007"/>
              <a:gd name="connsiteY4" fmla="*/ 3968097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41153 w 9153007"/>
              <a:gd name="connsiteY3" fmla="*/ 3967387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41153 w 9153007"/>
              <a:gd name="connsiteY3" fmla="*/ 3967387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41153 w 9153007"/>
              <a:gd name="connsiteY3" fmla="*/ 3967387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74881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67917"/>
              <a:gd name="connsiteY0" fmla="*/ 0 h 4270324"/>
              <a:gd name="connsiteX1" fmla="*/ 9151419 w 9167917"/>
              <a:gd name="connsiteY1" fmla="*/ 9702 h 4270324"/>
              <a:gd name="connsiteX2" fmla="*/ 9151419 w 9167917"/>
              <a:gd name="connsiteY2" fmla="*/ 89 h 4270324"/>
              <a:gd name="connsiteX3" fmla="*/ 9167917 w 9167917"/>
              <a:gd name="connsiteY3" fmla="*/ 3971134 h 4270324"/>
              <a:gd name="connsiteX4" fmla="*/ 1352489 w 9167917"/>
              <a:gd name="connsiteY4" fmla="*/ 3975946 h 4270324"/>
              <a:gd name="connsiteX5" fmla="*/ 1270156 w 9167917"/>
              <a:gd name="connsiteY5" fmla="*/ 4009885 h 4270324"/>
              <a:gd name="connsiteX6" fmla="*/ 1263036 w 9167917"/>
              <a:gd name="connsiteY6" fmla="*/ 4220084 h 4270324"/>
              <a:gd name="connsiteX7" fmla="*/ 1174542 w 9167917"/>
              <a:gd name="connsiteY7" fmla="*/ 4268653 h 4270324"/>
              <a:gd name="connsiteX8" fmla="*/ 806 w 9167917"/>
              <a:gd name="connsiteY8" fmla="*/ 4265542 h 4270324"/>
              <a:gd name="connsiteX9" fmla="*/ 7419 w 9167917"/>
              <a:gd name="connsiteY9" fmla="*/ 718270 h 4270324"/>
              <a:gd name="connsiteX10" fmla="*/ 806 w 9167917"/>
              <a:gd name="connsiteY10" fmla="*/ 0 h 4270324"/>
              <a:gd name="connsiteX0" fmla="*/ 806 w 9153007"/>
              <a:gd name="connsiteY0" fmla="*/ 0 h 4270324"/>
              <a:gd name="connsiteX1" fmla="*/ 9151419 w 9153007"/>
              <a:gd name="connsiteY1" fmla="*/ 9702 h 4270324"/>
              <a:gd name="connsiteX2" fmla="*/ 9151419 w 9153007"/>
              <a:gd name="connsiteY2" fmla="*/ 89 h 4270324"/>
              <a:gd name="connsiteX3" fmla="*/ 9114309 w 9153007"/>
              <a:gd name="connsiteY3" fmla="*/ 3967387 h 4270324"/>
              <a:gd name="connsiteX4" fmla="*/ 1352489 w 9153007"/>
              <a:gd name="connsiteY4" fmla="*/ 3975946 h 4270324"/>
              <a:gd name="connsiteX5" fmla="*/ 1270156 w 9153007"/>
              <a:gd name="connsiteY5" fmla="*/ 4009885 h 4270324"/>
              <a:gd name="connsiteX6" fmla="*/ 1263036 w 9153007"/>
              <a:gd name="connsiteY6" fmla="*/ 4220084 h 4270324"/>
              <a:gd name="connsiteX7" fmla="*/ 1174542 w 9153007"/>
              <a:gd name="connsiteY7" fmla="*/ 4268653 h 4270324"/>
              <a:gd name="connsiteX8" fmla="*/ 806 w 9153007"/>
              <a:gd name="connsiteY8" fmla="*/ 4265542 h 4270324"/>
              <a:gd name="connsiteX9" fmla="*/ 7419 w 9153007"/>
              <a:gd name="connsiteY9" fmla="*/ 718270 h 4270324"/>
              <a:gd name="connsiteX10" fmla="*/ 806 w 9153007"/>
              <a:gd name="connsiteY10" fmla="*/ 0 h 4270324"/>
              <a:gd name="connsiteX0" fmla="*/ 806 w 9167917"/>
              <a:gd name="connsiteY0" fmla="*/ 0 h 4270324"/>
              <a:gd name="connsiteX1" fmla="*/ 9151419 w 9167917"/>
              <a:gd name="connsiteY1" fmla="*/ 9702 h 4270324"/>
              <a:gd name="connsiteX2" fmla="*/ 9151419 w 9167917"/>
              <a:gd name="connsiteY2" fmla="*/ 89 h 4270324"/>
              <a:gd name="connsiteX3" fmla="*/ 9167917 w 9167917"/>
              <a:gd name="connsiteY3" fmla="*/ 3974881 h 4270324"/>
              <a:gd name="connsiteX4" fmla="*/ 1352489 w 9167917"/>
              <a:gd name="connsiteY4" fmla="*/ 3975946 h 4270324"/>
              <a:gd name="connsiteX5" fmla="*/ 1270156 w 9167917"/>
              <a:gd name="connsiteY5" fmla="*/ 4009885 h 4270324"/>
              <a:gd name="connsiteX6" fmla="*/ 1263036 w 9167917"/>
              <a:gd name="connsiteY6" fmla="*/ 4220084 h 4270324"/>
              <a:gd name="connsiteX7" fmla="*/ 1174542 w 9167917"/>
              <a:gd name="connsiteY7" fmla="*/ 4268653 h 4270324"/>
              <a:gd name="connsiteX8" fmla="*/ 806 w 9167917"/>
              <a:gd name="connsiteY8" fmla="*/ 4265542 h 4270324"/>
              <a:gd name="connsiteX9" fmla="*/ 7419 w 9167917"/>
              <a:gd name="connsiteY9" fmla="*/ 718270 h 4270324"/>
              <a:gd name="connsiteX10" fmla="*/ 806 w 9167917"/>
              <a:gd name="connsiteY10" fmla="*/ 0 h 4270324"/>
              <a:gd name="connsiteX0" fmla="*/ 806 w 9167917"/>
              <a:gd name="connsiteY0" fmla="*/ 0 h 4276230"/>
              <a:gd name="connsiteX1" fmla="*/ 9151419 w 9167917"/>
              <a:gd name="connsiteY1" fmla="*/ 9702 h 4276230"/>
              <a:gd name="connsiteX2" fmla="*/ 9151419 w 9167917"/>
              <a:gd name="connsiteY2" fmla="*/ 89 h 4276230"/>
              <a:gd name="connsiteX3" fmla="*/ 9167917 w 9167917"/>
              <a:gd name="connsiteY3" fmla="*/ 3974881 h 4276230"/>
              <a:gd name="connsiteX4" fmla="*/ 1352489 w 9167917"/>
              <a:gd name="connsiteY4" fmla="*/ 3975946 h 4276230"/>
              <a:gd name="connsiteX5" fmla="*/ 1270156 w 9167917"/>
              <a:gd name="connsiteY5" fmla="*/ 4009885 h 4276230"/>
              <a:gd name="connsiteX6" fmla="*/ 1263036 w 9167917"/>
              <a:gd name="connsiteY6" fmla="*/ 4220084 h 4276230"/>
              <a:gd name="connsiteX7" fmla="*/ 1174542 w 9167917"/>
              <a:gd name="connsiteY7" fmla="*/ 4268653 h 4276230"/>
              <a:gd name="connsiteX8" fmla="*/ 806 w 9167917"/>
              <a:gd name="connsiteY8" fmla="*/ 4265543 h 4276230"/>
              <a:gd name="connsiteX9" fmla="*/ 7419 w 9167917"/>
              <a:gd name="connsiteY9" fmla="*/ 718270 h 4276230"/>
              <a:gd name="connsiteX10" fmla="*/ 806 w 9167917"/>
              <a:gd name="connsiteY10" fmla="*/ 0 h 4276230"/>
              <a:gd name="connsiteX0" fmla="*/ 806 w 9167917"/>
              <a:gd name="connsiteY0" fmla="*/ 0 h 4268653"/>
              <a:gd name="connsiteX1" fmla="*/ 9151419 w 9167917"/>
              <a:gd name="connsiteY1" fmla="*/ 9702 h 4268653"/>
              <a:gd name="connsiteX2" fmla="*/ 9151419 w 9167917"/>
              <a:gd name="connsiteY2" fmla="*/ 89 h 4268653"/>
              <a:gd name="connsiteX3" fmla="*/ 9167917 w 9167917"/>
              <a:gd name="connsiteY3" fmla="*/ 3974881 h 4268653"/>
              <a:gd name="connsiteX4" fmla="*/ 1352489 w 9167917"/>
              <a:gd name="connsiteY4" fmla="*/ 3975946 h 4268653"/>
              <a:gd name="connsiteX5" fmla="*/ 1270156 w 9167917"/>
              <a:gd name="connsiteY5" fmla="*/ 4009885 h 4268653"/>
              <a:gd name="connsiteX6" fmla="*/ 1263036 w 9167917"/>
              <a:gd name="connsiteY6" fmla="*/ 4220084 h 4268653"/>
              <a:gd name="connsiteX7" fmla="*/ 1174542 w 9167917"/>
              <a:gd name="connsiteY7" fmla="*/ 4268653 h 4268653"/>
              <a:gd name="connsiteX8" fmla="*/ 806 w 9167917"/>
              <a:gd name="connsiteY8" fmla="*/ 4250555 h 4268653"/>
              <a:gd name="connsiteX9" fmla="*/ 7419 w 9167917"/>
              <a:gd name="connsiteY9" fmla="*/ 718270 h 4268653"/>
              <a:gd name="connsiteX10" fmla="*/ 806 w 9167917"/>
              <a:gd name="connsiteY10" fmla="*/ 0 h 4268653"/>
              <a:gd name="connsiteX0" fmla="*/ 90722 w 9257833"/>
              <a:gd name="connsiteY0" fmla="*/ 0 h 4268653"/>
              <a:gd name="connsiteX1" fmla="*/ 9241335 w 9257833"/>
              <a:gd name="connsiteY1" fmla="*/ 9702 h 4268653"/>
              <a:gd name="connsiteX2" fmla="*/ 9241335 w 9257833"/>
              <a:gd name="connsiteY2" fmla="*/ 89 h 4268653"/>
              <a:gd name="connsiteX3" fmla="*/ 9257833 w 9257833"/>
              <a:gd name="connsiteY3" fmla="*/ 3974881 h 4268653"/>
              <a:gd name="connsiteX4" fmla="*/ 1442405 w 9257833"/>
              <a:gd name="connsiteY4" fmla="*/ 3975946 h 4268653"/>
              <a:gd name="connsiteX5" fmla="*/ 1360072 w 9257833"/>
              <a:gd name="connsiteY5" fmla="*/ 4009885 h 4268653"/>
              <a:gd name="connsiteX6" fmla="*/ 1352952 w 9257833"/>
              <a:gd name="connsiteY6" fmla="*/ 4220084 h 4268653"/>
              <a:gd name="connsiteX7" fmla="*/ 1264458 w 9257833"/>
              <a:gd name="connsiteY7" fmla="*/ 4268653 h 4268653"/>
              <a:gd name="connsiteX8" fmla="*/ 0 w 9257833"/>
              <a:gd name="connsiteY8" fmla="*/ 4246809 h 4268653"/>
              <a:gd name="connsiteX9" fmla="*/ 97335 w 9257833"/>
              <a:gd name="connsiteY9" fmla="*/ 718270 h 4268653"/>
              <a:gd name="connsiteX10" fmla="*/ 90722 w 9257833"/>
              <a:gd name="connsiteY10" fmla="*/ 0 h 4268653"/>
              <a:gd name="connsiteX0" fmla="*/ 806 w 9167917"/>
              <a:gd name="connsiteY0" fmla="*/ 0 h 4268653"/>
              <a:gd name="connsiteX1" fmla="*/ 9151419 w 9167917"/>
              <a:gd name="connsiteY1" fmla="*/ 9702 h 4268653"/>
              <a:gd name="connsiteX2" fmla="*/ 9151419 w 9167917"/>
              <a:gd name="connsiteY2" fmla="*/ 89 h 4268653"/>
              <a:gd name="connsiteX3" fmla="*/ 9167917 w 9167917"/>
              <a:gd name="connsiteY3" fmla="*/ 3974881 h 4268653"/>
              <a:gd name="connsiteX4" fmla="*/ 1352489 w 9167917"/>
              <a:gd name="connsiteY4" fmla="*/ 3975946 h 4268653"/>
              <a:gd name="connsiteX5" fmla="*/ 1270156 w 9167917"/>
              <a:gd name="connsiteY5" fmla="*/ 4009885 h 4268653"/>
              <a:gd name="connsiteX6" fmla="*/ 1263036 w 9167917"/>
              <a:gd name="connsiteY6" fmla="*/ 4220084 h 4268653"/>
              <a:gd name="connsiteX7" fmla="*/ 1174542 w 9167917"/>
              <a:gd name="connsiteY7" fmla="*/ 4268653 h 4268653"/>
              <a:gd name="connsiteX8" fmla="*/ 807 w 9167917"/>
              <a:gd name="connsiteY8" fmla="*/ 4261796 h 4268653"/>
              <a:gd name="connsiteX9" fmla="*/ 7419 w 9167917"/>
              <a:gd name="connsiteY9" fmla="*/ 718270 h 4268653"/>
              <a:gd name="connsiteX10" fmla="*/ 806 w 9167917"/>
              <a:gd name="connsiteY10" fmla="*/ 0 h 4268653"/>
              <a:gd name="connsiteX0" fmla="*/ 70102 w 9237213"/>
              <a:gd name="connsiteY0" fmla="*/ 0 h 4273036"/>
              <a:gd name="connsiteX1" fmla="*/ 9220715 w 9237213"/>
              <a:gd name="connsiteY1" fmla="*/ 9702 h 4273036"/>
              <a:gd name="connsiteX2" fmla="*/ 9220715 w 9237213"/>
              <a:gd name="connsiteY2" fmla="*/ 89 h 4273036"/>
              <a:gd name="connsiteX3" fmla="*/ 9237213 w 9237213"/>
              <a:gd name="connsiteY3" fmla="*/ 3974881 h 4273036"/>
              <a:gd name="connsiteX4" fmla="*/ 1421785 w 9237213"/>
              <a:gd name="connsiteY4" fmla="*/ 3975946 h 4273036"/>
              <a:gd name="connsiteX5" fmla="*/ 1339452 w 9237213"/>
              <a:gd name="connsiteY5" fmla="*/ 4009885 h 4273036"/>
              <a:gd name="connsiteX6" fmla="*/ 1332332 w 9237213"/>
              <a:gd name="connsiteY6" fmla="*/ 4220084 h 4273036"/>
              <a:gd name="connsiteX7" fmla="*/ 1243838 w 9237213"/>
              <a:gd name="connsiteY7" fmla="*/ 4268653 h 4273036"/>
              <a:gd name="connsiteX8" fmla="*/ 0 w 9237213"/>
              <a:gd name="connsiteY8" fmla="*/ 4273036 h 4273036"/>
              <a:gd name="connsiteX9" fmla="*/ 76715 w 9237213"/>
              <a:gd name="connsiteY9" fmla="*/ 718270 h 4273036"/>
              <a:gd name="connsiteX10" fmla="*/ 70102 w 9237213"/>
              <a:gd name="connsiteY10" fmla="*/ 0 h 4273036"/>
              <a:gd name="connsiteX0" fmla="*/ 53607 w 9220718"/>
              <a:gd name="connsiteY0" fmla="*/ 0 h 4268653"/>
              <a:gd name="connsiteX1" fmla="*/ 9204220 w 9220718"/>
              <a:gd name="connsiteY1" fmla="*/ 9702 h 4268653"/>
              <a:gd name="connsiteX2" fmla="*/ 9204220 w 9220718"/>
              <a:gd name="connsiteY2" fmla="*/ 89 h 4268653"/>
              <a:gd name="connsiteX3" fmla="*/ 9220718 w 9220718"/>
              <a:gd name="connsiteY3" fmla="*/ 3974881 h 4268653"/>
              <a:gd name="connsiteX4" fmla="*/ 1405290 w 9220718"/>
              <a:gd name="connsiteY4" fmla="*/ 3975946 h 4268653"/>
              <a:gd name="connsiteX5" fmla="*/ 1322957 w 9220718"/>
              <a:gd name="connsiteY5" fmla="*/ 4009885 h 4268653"/>
              <a:gd name="connsiteX6" fmla="*/ 1315837 w 9220718"/>
              <a:gd name="connsiteY6" fmla="*/ 4220084 h 4268653"/>
              <a:gd name="connsiteX7" fmla="*/ 1227343 w 9220718"/>
              <a:gd name="connsiteY7" fmla="*/ 4268653 h 4268653"/>
              <a:gd name="connsiteX8" fmla="*/ 0 w 9220718"/>
              <a:gd name="connsiteY8" fmla="*/ 4265542 h 4268653"/>
              <a:gd name="connsiteX9" fmla="*/ 60220 w 9220718"/>
              <a:gd name="connsiteY9" fmla="*/ 718270 h 4268653"/>
              <a:gd name="connsiteX10" fmla="*/ 53607 w 9220718"/>
              <a:gd name="connsiteY10" fmla="*/ 0 h 4268653"/>
              <a:gd name="connsiteX0" fmla="*/ 53607 w 9220718"/>
              <a:gd name="connsiteY0" fmla="*/ 0 h 4271069"/>
              <a:gd name="connsiteX1" fmla="*/ 9204220 w 9220718"/>
              <a:gd name="connsiteY1" fmla="*/ 9702 h 4271069"/>
              <a:gd name="connsiteX2" fmla="*/ 9204220 w 9220718"/>
              <a:gd name="connsiteY2" fmla="*/ 89 h 4271069"/>
              <a:gd name="connsiteX3" fmla="*/ 9220718 w 9220718"/>
              <a:gd name="connsiteY3" fmla="*/ 3974881 h 4271069"/>
              <a:gd name="connsiteX4" fmla="*/ 1405290 w 9220718"/>
              <a:gd name="connsiteY4" fmla="*/ 3975946 h 4271069"/>
              <a:gd name="connsiteX5" fmla="*/ 1322957 w 9220718"/>
              <a:gd name="connsiteY5" fmla="*/ 4009885 h 4271069"/>
              <a:gd name="connsiteX6" fmla="*/ 1315837 w 9220718"/>
              <a:gd name="connsiteY6" fmla="*/ 4220084 h 4271069"/>
              <a:gd name="connsiteX7" fmla="*/ 1227343 w 9220718"/>
              <a:gd name="connsiteY7" fmla="*/ 4268653 h 4271069"/>
              <a:gd name="connsiteX8" fmla="*/ 0 w 9220718"/>
              <a:gd name="connsiteY8" fmla="*/ 4265542 h 4271069"/>
              <a:gd name="connsiteX9" fmla="*/ 60220 w 9220718"/>
              <a:gd name="connsiteY9" fmla="*/ 718270 h 4271069"/>
              <a:gd name="connsiteX10" fmla="*/ 53607 w 9220718"/>
              <a:gd name="connsiteY10" fmla="*/ 0 h 4271069"/>
              <a:gd name="connsiteX0" fmla="*/ 53607 w 9220718"/>
              <a:gd name="connsiteY0" fmla="*/ 0 h 4271069"/>
              <a:gd name="connsiteX1" fmla="*/ 9204220 w 9220718"/>
              <a:gd name="connsiteY1" fmla="*/ 9702 h 4271069"/>
              <a:gd name="connsiteX2" fmla="*/ 9204220 w 9220718"/>
              <a:gd name="connsiteY2" fmla="*/ 89 h 4271069"/>
              <a:gd name="connsiteX3" fmla="*/ 9220718 w 9220718"/>
              <a:gd name="connsiteY3" fmla="*/ 3974881 h 4271069"/>
              <a:gd name="connsiteX4" fmla="*/ 1405290 w 9220718"/>
              <a:gd name="connsiteY4" fmla="*/ 3975946 h 4271069"/>
              <a:gd name="connsiteX5" fmla="*/ 1322957 w 9220718"/>
              <a:gd name="connsiteY5" fmla="*/ 4009885 h 4271069"/>
              <a:gd name="connsiteX6" fmla="*/ 1315837 w 9220718"/>
              <a:gd name="connsiteY6" fmla="*/ 4220084 h 4271069"/>
              <a:gd name="connsiteX7" fmla="*/ 1206724 w 9220718"/>
              <a:gd name="connsiteY7" fmla="*/ 4268653 h 4271069"/>
              <a:gd name="connsiteX8" fmla="*/ 0 w 9220718"/>
              <a:gd name="connsiteY8" fmla="*/ 4265542 h 4271069"/>
              <a:gd name="connsiteX9" fmla="*/ 60220 w 9220718"/>
              <a:gd name="connsiteY9" fmla="*/ 718270 h 4271069"/>
              <a:gd name="connsiteX10" fmla="*/ 53607 w 9220718"/>
              <a:gd name="connsiteY10" fmla="*/ 0 h 4271069"/>
              <a:gd name="connsiteX0" fmla="*/ 53607 w 9220718"/>
              <a:gd name="connsiteY0" fmla="*/ 0 h 4271069"/>
              <a:gd name="connsiteX1" fmla="*/ 9204220 w 9220718"/>
              <a:gd name="connsiteY1" fmla="*/ 9702 h 4271069"/>
              <a:gd name="connsiteX2" fmla="*/ 9204220 w 9220718"/>
              <a:gd name="connsiteY2" fmla="*/ 89 h 4271069"/>
              <a:gd name="connsiteX3" fmla="*/ 9220718 w 9220718"/>
              <a:gd name="connsiteY3" fmla="*/ 3974881 h 4271069"/>
              <a:gd name="connsiteX4" fmla="*/ 1405290 w 9220718"/>
              <a:gd name="connsiteY4" fmla="*/ 3975946 h 4271069"/>
              <a:gd name="connsiteX5" fmla="*/ 1322957 w 9220718"/>
              <a:gd name="connsiteY5" fmla="*/ 4009885 h 4271069"/>
              <a:gd name="connsiteX6" fmla="*/ 1315837 w 9220718"/>
              <a:gd name="connsiteY6" fmla="*/ 4220084 h 4271069"/>
              <a:gd name="connsiteX7" fmla="*/ 1177857 w 9220718"/>
              <a:gd name="connsiteY7" fmla="*/ 4268653 h 4271069"/>
              <a:gd name="connsiteX8" fmla="*/ 0 w 9220718"/>
              <a:gd name="connsiteY8" fmla="*/ 4265542 h 4271069"/>
              <a:gd name="connsiteX9" fmla="*/ 60220 w 9220718"/>
              <a:gd name="connsiteY9" fmla="*/ 718270 h 4271069"/>
              <a:gd name="connsiteX10" fmla="*/ 53607 w 9220718"/>
              <a:gd name="connsiteY10" fmla="*/ 0 h 4271069"/>
              <a:gd name="connsiteX0" fmla="*/ 53607 w 9220718"/>
              <a:gd name="connsiteY0" fmla="*/ 0 h 4271069"/>
              <a:gd name="connsiteX1" fmla="*/ 9204220 w 9220718"/>
              <a:gd name="connsiteY1" fmla="*/ 9702 h 4271069"/>
              <a:gd name="connsiteX2" fmla="*/ 9204220 w 9220718"/>
              <a:gd name="connsiteY2" fmla="*/ 89 h 4271069"/>
              <a:gd name="connsiteX3" fmla="*/ 9220718 w 9220718"/>
              <a:gd name="connsiteY3" fmla="*/ 3974881 h 4271069"/>
              <a:gd name="connsiteX4" fmla="*/ 1405290 w 9220718"/>
              <a:gd name="connsiteY4" fmla="*/ 3975946 h 4271069"/>
              <a:gd name="connsiteX5" fmla="*/ 1322957 w 9220718"/>
              <a:gd name="connsiteY5" fmla="*/ 4009885 h 4271069"/>
              <a:gd name="connsiteX6" fmla="*/ 1315837 w 9220718"/>
              <a:gd name="connsiteY6" fmla="*/ 4220084 h 4271069"/>
              <a:gd name="connsiteX7" fmla="*/ 1210847 w 9220718"/>
              <a:gd name="connsiteY7" fmla="*/ 4268653 h 4271069"/>
              <a:gd name="connsiteX8" fmla="*/ 0 w 9220718"/>
              <a:gd name="connsiteY8" fmla="*/ 4265542 h 4271069"/>
              <a:gd name="connsiteX9" fmla="*/ 60220 w 9220718"/>
              <a:gd name="connsiteY9" fmla="*/ 718270 h 4271069"/>
              <a:gd name="connsiteX10" fmla="*/ 53607 w 9220718"/>
              <a:gd name="connsiteY10" fmla="*/ 0 h 4271069"/>
              <a:gd name="connsiteX0" fmla="*/ 53608 w 9220718"/>
              <a:gd name="connsiteY0" fmla="*/ 0 h 4271068"/>
              <a:gd name="connsiteX1" fmla="*/ 9204220 w 9220718"/>
              <a:gd name="connsiteY1" fmla="*/ 9701 h 4271068"/>
              <a:gd name="connsiteX2" fmla="*/ 9204220 w 9220718"/>
              <a:gd name="connsiteY2" fmla="*/ 88 h 4271068"/>
              <a:gd name="connsiteX3" fmla="*/ 9220718 w 9220718"/>
              <a:gd name="connsiteY3" fmla="*/ 3974880 h 4271068"/>
              <a:gd name="connsiteX4" fmla="*/ 1405290 w 9220718"/>
              <a:gd name="connsiteY4" fmla="*/ 3975945 h 4271068"/>
              <a:gd name="connsiteX5" fmla="*/ 1322957 w 9220718"/>
              <a:gd name="connsiteY5" fmla="*/ 4009884 h 4271068"/>
              <a:gd name="connsiteX6" fmla="*/ 1315837 w 9220718"/>
              <a:gd name="connsiteY6" fmla="*/ 4220083 h 4271068"/>
              <a:gd name="connsiteX7" fmla="*/ 1210847 w 9220718"/>
              <a:gd name="connsiteY7" fmla="*/ 4268652 h 4271068"/>
              <a:gd name="connsiteX8" fmla="*/ 0 w 9220718"/>
              <a:gd name="connsiteY8" fmla="*/ 4265541 h 4271068"/>
              <a:gd name="connsiteX9" fmla="*/ 60220 w 9220718"/>
              <a:gd name="connsiteY9" fmla="*/ 718269 h 4271068"/>
              <a:gd name="connsiteX10" fmla="*/ 53608 w 9220718"/>
              <a:gd name="connsiteY10" fmla="*/ 0 h 4271068"/>
              <a:gd name="connsiteX0" fmla="*/ 92467 w 9259577"/>
              <a:gd name="connsiteY0" fmla="*/ 0 h 4271068"/>
              <a:gd name="connsiteX1" fmla="*/ 9243079 w 9259577"/>
              <a:gd name="connsiteY1" fmla="*/ 9701 h 4271068"/>
              <a:gd name="connsiteX2" fmla="*/ 9243079 w 9259577"/>
              <a:gd name="connsiteY2" fmla="*/ 88 h 4271068"/>
              <a:gd name="connsiteX3" fmla="*/ 9259577 w 9259577"/>
              <a:gd name="connsiteY3" fmla="*/ 3974880 h 4271068"/>
              <a:gd name="connsiteX4" fmla="*/ 1444149 w 9259577"/>
              <a:gd name="connsiteY4" fmla="*/ 3975945 h 4271068"/>
              <a:gd name="connsiteX5" fmla="*/ 1361816 w 9259577"/>
              <a:gd name="connsiteY5" fmla="*/ 4009884 h 4271068"/>
              <a:gd name="connsiteX6" fmla="*/ 1354696 w 9259577"/>
              <a:gd name="connsiteY6" fmla="*/ 4220083 h 4271068"/>
              <a:gd name="connsiteX7" fmla="*/ 1249706 w 9259577"/>
              <a:gd name="connsiteY7" fmla="*/ 4268652 h 4271068"/>
              <a:gd name="connsiteX8" fmla="*/ 38859 w 9259577"/>
              <a:gd name="connsiteY8" fmla="*/ 4265541 h 4271068"/>
              <a:gd name="connsiteX9" fmla="*/ 4233 w 9259577"/>
              <a:gd name="connsiteY9" fmla="*/ 718269 h 4271068"/>
              <a:gd name="connsiteX10" fmla="*/ 92467 w 9259577"/>
              <a:gd name="connsiteY10" fmla="*/ 0 h 4271068"/>
              <a:gd name="connsiteX0" fmla="*/ 1534037 w 10701147"/>
              <a:gd name="connsiteY0" fmla="*/ 0 h 4271068"/>
              <a:gd name="connsiteX1" fmla="*/ 10684649 w 10701147"/>
              <a:gd name="connsiteY1" fmla="*/ 9701 h 4271068"/>
              <a:gd name="connsiteX2" fmla="*/ 10684649 w 10701147"/>
              <a:gd name="connsiteY2" fmla="*/ 88 h 4271068"/>
              <a:gd name="connsiteX3" fmla="*/ 10701147 w 10701147"/>
              <a:gd name="connsiteY3" fmla="*/ 3974880 h 4271068"/>
              <a:gd name="connsiteX4" fmla="*/ 2885719 w 10701147"/>
              <a:gd name="connsiteY4" fmla="*/ 3975945 h 4271068"/>
              <a:gd name="connsiteX5" fmla="*/ 2803386 w 10701147"/>
              <a:gd name="connsiteY5" fmla="*/ 4009884 h 4271068"/>
              <a:gd name="connsiteX6" fmla="*/ 2796266 w 10701147"/>
              <a:gd name="connsiteY6" fmla="*/ 4220083 h 4271068"/>
              <a:gd name="connsiteX7" fmla="*/ 2691276 w 10701147"/>
              <a:gd name="connsiteY7" fmla="*/ 4268652 h 4271068"/>
              <a:gd name="connsiteX8" fmla="*/ 1480429 w 10701147"/>
              <a:gd name="connsiteY8" fmla="*/ 4265541 h 4271068"/>
              <a:gd name="connsiteX9" fmla="*/ 1534037 w 10701147"/>
              <a:gd name="connsiteY9" fmla="*/ 0 h 4271068"/>
              <a:gd name="connsiteX0" fmla="*/ 1534037 w 10701147"/>
              <a:gd name="connsiteY0" fmla="*/ 0 h 4271068"/>
              <a:gd name="connsiteX1" fmla="*/ 10684649 w 10701147"/>
              <a:gd name="connsiteY1" fmla="*/ 9701 h 4271068"/>
              <a:gd name="connsiteX2" fmla="*/ 10684649 w 10701147"/>
              <a:gd name="connsiteY2" fmla="*/ 88 h 4271068"/>
              <a:gd name="connsiteX3" fmla="*/ 10701147 w 10701147"/>
              <a:gd name="connsiteY3" fmla="*/ 3974880 h 4271068"/>
              <a:gd name="connsiteX4" fmla="*/ 2885719 w 10701147"/>
              <a:gd name="connsiteY4" fmla="*/ 3975945 h 4271068"/>
              <a:gd name="connsiteX5" fmla="*/ 2803386 w 10701147"/>
              <a:gd name="connsiteY5" fmla="*/ 4009884 h 4271068"/>
              <a:gd name="connsiteX6" fmla="*/ 2796266 w 10701147"/>
              <a:gd name="connsiteY6" fmla="*/ 4220083 h 4271068"/>
              <a:gd name="connsiteX7" fmla="*/ 2691276 w 10701147"/>
              <a:gd name="connsiteY7" fmla="*/ 4268652 h 4271068"/>
              <a:gd name="connsiteX8" fmla="*/ 1480429 w 10701147"/>
              <a:gd name="connsiteY8" fmla="*/ 4265541 h 4271068"/>
              <a:gd name="connsiteX9" fmla="*/ 1534037 w 10701147"/>
              <a:gd name="connsiteY9" fmla="*/ 0 h 4271068"/>
              <a:gd name="connsiteX0" fmla="*/ 246481 w 9413591"/>
              <a:gd name="connsiteY0" fmla="*/ 0 h 4271068"/>
              <a:gd name="connsiteX1" fmla="*/ 9397093 w 9413591"/>
              <a:gd name="connsiteY1" fmla="*/ 9701 h 4271068"/>
              <a:gd name="connsiteX2" fmla="*/ 9397093 w 9413591"/>
              <a:gd name="connsiteY2" fmla="*/ 88 h 4271068"/>
              <a:gd name="connsiteX3" fmla="*/ 9413591 w 9413591"/>
              <a:gd name="connsiteY3" fmla="*/ 3974880 h 4271068"/>
              <a:gd name="connsiteX4" fmla="*/ 1598163 w 9413591"/>
              <a:gd name="connsiteY4" fmla="*/ 3975945 h 4271068"/>
              <a:gd name="connsiteX5" fmla="*/ 1515830 w 9413591"/>
              <a:gd name="connsiteY5" fmla="*/ 4009884 h 4271068"/>
              <a:gd name="connsiteX6" fmla="*/ 1508710 w 9413591"/>
              <a:gd name="connsiteY6" fmla="*/ 4220083 h 4271068"/>
              <a:gd name="connsiteX7" fmla="*/ 1403720 w 9413591"/>
              <a:gd name="connsiteY7" fmla="*/ 4268652 h 4271068"/>
              <a:gd name="connsiteX8" fmla="*/ 192873 w 9413591"/>
              <a:gd name="connsiteY8" fmla="*/ 4265541 h 4271068"/>
              <a:gd name="connsiteX9" fmla="*/ 246481 w 9413591"/>
              <a:gd name="connsiteY9" fmla="*/ 0 h 4271068"/>
              <a:gd name="connsiteX0" fmla="*/ 64211 w 9231321"/>
              <a:gd name="connsiteY0" fmla="*/ 0 h 4271068"/>
              <a:gd name="connsiteX1" fmla="*/ 9214823 w 9231321"/>
              <a:gd name="connsiteY1" fmla="*/ 9701 h 4271068"/>
              <a:gd name="connsiteX2" fmla="*/ 9214823 w 9231321"/>
              <a:gd name="connsiteY2" fmla="*/ 88 h 4271068"/>
              <a:gd name="connsiteX3" fmla="*/ 9231321 w 9231321"/>
              <a:gd name="connsiteY3" fmla="*/ 3974880 h 4271068"/>
              <a:gd name="connsiteX4" fmla="*/ 1415893 w 9231321"/>
              <a:gd name="connsiteY4" fmla="*/ 3975945 h 4271068"/>
              <a:gd name="connsiteX5" fmla="*/ 1333560 w 9231321"/>
              <a:gd name="connsiteY5" fmla="*/ 4009884 h 4271068"/>
              <a:gd name="connsiteX6" fmla="*/ 1326440 w 9231321"/>
              <a:gd name="connsiteY6" fmla="*/ 4220083 h 4271068"/>
              <a:gd name="connsiteX7" fmla="*/ 1221450 w 9231321"/>
              <a:gd name="connsiteY7" fmla="*/ 4268652 h 4271068"/>
              <a:gd name="connsiteX8" fmla="*/ 10603 w 9231321"/>
              <a:gd name="connsiteY8" fmla="*/ 4265541 h 4271068"/>
              <a:gd name="connsiteX9" fmla="*/ 64211 w 9231321"/>
              <a:gd name="connsiteY9" fmla="*/ 0 h 4271068"/>
              <a:gd name="connsiteX0" fmla="*/ 10604 w 9177714"/>
              <a:gd name="connsiteY0" fmla="*/ 0 h 4276228"/>
              <a:gd name="connsiteX1" fmla="*/ 9161216 w 9177714"/>
              <a:gd name="connsiteY1" fmla="*/ 9701 h 4276228"/>
              <a:gd name="connsiteX2" fmla="*/ 9161216 w 9177714"/>
              <a:gd name="connsiteY2" fmla="*/ 88 h 4276228"/>
              <a:gd name="connsiteX3" fmla="*/ 9177714 w 9177714"/>
              <a:gd name="connsiteY3" fmla="*/ 3974880 h 4276228"/>
              <a:gd name="connsiteX4" fmla="*/ 1362286 w 9177714"/>
              <a:gd name="connsiteY4" fmla="*/ 3975945 h 4276228"/>
              <a:gd name="connsiteX5" fmla="*/ 1279953 w 9177714"/>
              <a:gd name="connsiteY5" fmla="*/ 4009884 h 4276228"/>
              <a:gd name="connsiteX6" fmla="*/ 1272833 w 9177714"/>
              <a:gd name="connsiteY6" fmla="*/ 4220083 h 4276228"/>
              <a:gd name="connsiteX7" fmla="*/ 1167843 w 9177714"/>
              <a:gd name="connsiteY7" fmla="*/ 4268652 h 4276228"/>
              <a:gd name="connsiteX8" fmla="*/ 10603 w 9177714"/>
              <a:gd name="connsiteY8" fmla="*/ 4265541 h 4276228"/>
              <a:gd name="connsiteX9" fmla="*/ 10604 w 9177714"/>
              <a:gd name="connsiteY9" fmla="*/ 0 h 4276228"/>
              <a:gd name="connsiteX0" fmla="*/ 10604 w 9177714"/>
              <a:gd name="connsiteY0" fmla="*/ 0 h 4268609"/>
              <a:gd name="connsiteX1" fmla="*/ 9161216 w 9177714"/>
              <a:gd name="connsiteY1" fmla="*/ 9701 h 4268609"/>
              <a:gd name="connsiteX2" fmla="*/ 9161216 w 9177714"/>
              <a:gd name="connsiteY2" fmla="*/ 88 h 4268609"/>
              <a:gd name="connsiteX3" fmla="*/ 9177714 w 9177714"/>
              <a:gd name="connsiteY3" fmla="*/ 3974880 h 4268609"/>
              <a:gd name="connsiteX4" fmla="*/ 1362286 w 9177714"/>
              <a:gd name="connsiteY4" fmla="*/ 3975945 h 4268609"/>
              <a:gd name="connsiteX5" fmla="*/ 1279953 w 9177714"/>
              <a:gd name="connsiteY5" fmla="*/ 4009884 h 4268609"/>
              <a:gd name="connsiteX6" fmla="*/ 1272833 w 9177714"/>
              <a:gd name="connsiteY6" fmla="*/ 4220083 h 4268609"/>
              <a:gd name="connsiteX7" fmla="*/ 1206981 w 9177714"/>
              <a:gd name="connsiteY7" fmla="*/ 4261033 h 4268609"/>
              <a:gd name="connsiteX8" fmla="*/ 10603 w 9177714"/>
              <a:gd name="connsiteY8" fmla="*/ 4265541 h 4268609"/>
              <a:gd name="connsiteX9" fmla="*/ 10604 w 9177714"/>
              <a:gd name="connsiteY9" fmla="*/ 0 h 4268609"/>
              <a:gd name="connsiteX0" fmla="*/ 10604 w 9177714"/>
              <a:gd name="connsiteY0" fmla="*/ 0 h 4265541"/>
              <a:gd name="connsiteX1" fmla="*/ 9161216 w 9177714"/>
              <a:gd name="connsiteY1" fmla="*/ 9701 h 4265541"/>
              <a:gd name="connsiteX2" fmla="*/ 9161216 w 9177714"/>
              <a:gd name="connsiteY2" fmla="*/ 88 h 4265541"/>
              <a:gd name="connsiteX3" fmla="*/ 9177714 w 9177714"/>
              <a:gd name="connsiteY3" fmla="*/ 3974880 h 4265541"/>
              <a:gd name="connsiteX4" fmla="*/ 1362286 w 9177714"/>
              <a:gd name="connsiteY4" fmla="*/ 3975945 h 4265541"/>
              <a:gd name="connsiteX5" fmla="*/ 1279953 w 9177714"/>
              <a:gd name="connsiteY5" fmla="*/ 4009884 h 4265541"/>
              <a:gd name="connsiteX6" fmla="*/ 1272833 w 9177714"/>
              <a:gd name="connsiteY6" fmla="*/ 4220083 h 4265541"/>
              <a:gd name="connsiteX7" fmla="*/ 1206981 w 9177714"/>
              <a:gd name="connsiteY7" fmla="*/ 4261033 h 4265541"/>
              <a:gd name="connsiteX8" fmla="*/ 10603 w 9177714"/>
              <a:gd name="connsiteY8" fmla="*/ 4265541 h 4265541"/>
              <a:gd name="connsiteX9" fmla="*/ 10604 w 9177714"/>
              <a:gd name="connsiteY9" fmla="*/ 0 h 4265541"/>
              <a:gd name="connsiteX0" fmla="*/ 10604 w 9177714"/>
              <a:gd name="connsiteY0" fmla="*/ 0 h 4265541"/>
              <a:gd name="connsiteX1" fmla="*/ 9161216 w 9177714"/>
              <a:gd name="connsiteY1" fmla="*/ 9701 h 4265541"/>
              <a:gd name="connsiteX2" fmla="*/ 9161216 w 9177714"/>
              <a:gd name="connsiteY2" fmla="*/ 88 h 4265541"/>
              <a:gd name="connsiteX3" fmla="*/ 9177714 w 9177714"/>
              <a:gd name="connsiteY3" fmla="*/ 3974880 h 4265541"/>
              <a:gd name="connsiteX4" fmla="*/ 1362286 w 9177714"/>
              <a:gd name="connsiteY4" fmla="*/ 3975945 h 4265541"/>
              <a:gd name="connsiteX5" fmla="*/ 1279953 w 9177714"/>
              <a:gd name="connsiteY5" fmla="*/ 4009884 h 4265541"/>
              <a:gd name="connsiteX6" fmla="*/ 1272833 w 9177714"/>
              <a:gd name="connsiteY6" fmla="*/ 4220083 h 4265541"/>
              <a:gd name="connsiteX7" fmla="*/ 1206981 w 9177714"/>
              <a:gd name="connsiteY7" fmla="*/ 4261033 h 4265541"/>
              <a:gd name="connsiteX8" fmla="*/ 10603 w 9177714"/>
              <a:gd name="connsiteY8" fmla="*/ 4265541 h 4265541"/>
              <a:gd name="connsiteX9" fmla="*/ 10604 w 9177714"/>
              <a:gd name="connsiteY9" fmla="*/ 0 h 4265541"/>
              <a:gd name="connsiteX0" fmla="*/ 10604 w 9177714"/>
              <a:gd name="connsiteY0" fmla="*/ 0 h 4265541"/>
              <a:gd name="connsiteX1" fmla="*/ 9161216 w 9177714"/>
              <a:gd name="connsiteY1" fmla="*/ 9701 h 4265541"/>
              <a:gd name="connsiteX2" fmla="*/ 9161216 w 9177714"/>
              <a:gd name="connsiteY2" fmla="*/ 88 h 4265541"/>
              <a:gd name="connsiteX3" fmla="*/ 9177714 w 9177714"/>
              <a:gd name="connsiteY3" fmla="*/ 3974880 h 4265541"/>
              <a:gd name="connsiteX4" fmla="*/ 1362286 w 9177714"/>
              <a:gd name="connsiteY4" fmla="*/ 3975945 h 4265541"/>
              <a:gd name="connsiteX5" fmla="*/ 1279953 w 9177714"/>
              <a:gd name="connsiteY5" fmla="*/ 4009884 h 4265541"/>
              <a:gd name="connsiteX6" fmla="*/ 1272833 w 9177714"/>
              <a:gd name="connsiteY6" fmla="*/ 4197223 h 4265541"/>
              <a:gd name="connsiteX7" fmla="*/ 1206981 w 9177714"/>
              <a:gd name="connsiteY7" fmla="*/ 4261033 h 4265541"/>
              <a:gd name="connsiteX8" fmla="*/ 10603 w 9177714"/>
              <a:gd name="connsiteY8" fmla="*/ 4265541 h 4265541"/>
              <a:gd name="connsiteX9" fmla="*/ 10604 w 9177714"/>
              <a:gd name="connsiteY9" fmla="*/ 0 h 4265541"/>
              <a:gd name="connsiteX0" fmla="*/ 10604 w 9177714"/>
              <a:gd name="connsiteY0" fmla="*/ 0 h 4265541"/>
              <a:gd name="connsiteX1" fmla="*/ 9161216 w 9177714"/>
              <a:gd name="connsiteY1" fmla="*/ 9701 h 4265541"/>
              <a:gd name="connsiteX2" fmla="*/ 9161216 w 9177714"/>
              <a:gd name="connsiteY2" fmla="*/ 88 h 4265541"/>
              <a:gd name="connsiteX3" fmla="*/ 9177714 w 9177714"/>
              <a:gd name="connsiteY3" fmla="*/ 3974880 h 4265541"/>
              <a:gd name="connsiteX4" fmla="*/ 1362286 w 9177714"/>
              <a:gd name="connsiteY4" fmla="*/ 3975945 h 4265541"/>
              <a:gd name="connsiteX5" fmla="*/ 1279953 w 9177714"/>
              <a:gd name="connsiteY5" fmla="*/ 4009884 h 4265541"/>
              <a:gd name="connsiteX6" fmla="*/ 1272833 w 9177714"/>
              <a:gd name="connsiteY6" fmla="*/ 4197223 h 4265541"/>
              <a:gd name="connsiteX7" fmla="*/ 1206981 w 9177714"/>
              <a:gd name="connsiteY7" fmla="*/ 4261033 h 4265541"/>
              <a:gd name="connsiteX8" fmla="*/ 10603 w 9177714"/>
              <a:gd name="connsiteY8" fmla="*/ 4265541 h 4265541"/>
              <a:gd name="connsiteX9" fmla="*/ 10604 w 9177714"/>
              <a:gd name="connsiteY9" fmla="*/ 0 h 4265541"/>
              <a:gd name="connsiteX0" fmla="*/ 10604 w 9177714"/>
              <a:gd name="connsiteY0" fmla="*/ 0 h 4265541"/>
              <a:gd name="connsiteX1" fmla="*/ 9161216 w 9177714"/>
              <a:gd name="connsiteY1" fmla="*/ 9701 h 4265541"/>
              <a:gd name="connsiteX2" fmla="*/ 9161216 w 9177714"/>
              <a:gd name="connsiteY2" fmla="*/ 88 h 4265541"/>
              <a:gd name="connsiteX3" fmla="*/ 9177714 w 9177714"/>
              <a:gd name="connsiteY3" fmla="*/ 3974880 h 4265541"/>
              <a:gd name="connsiteX4" fmla="*/ 1362286 w 9177714"/>
              <a:gd name="connsiteY4" fmla="*/ 3975945 h 4265541"/>
              <a:gd name="connsiteX5" fmla="*/ 1279953 w 9177714"/>
              <a:gd name="connsiteY5" fmla="*/ 4009884 h 4265541"/>
              <a:gd name="connsiteX6" fmla="*/ 1272833 w 9177714"/>
              <a:gd name="connsiteY6" fmla="*/ 4197223 h 4265541"/>
              <a:gd name="connsiteX7" fmla="*/ 1184616 w 9177714"/>
              <a:gd name="connsiteY7" fmla="*/ 4261033 h 4265541"/>
              <a:gd name="connsiteX8" fmla="*/ 10603 w 9177714"/>
              <a:gd name="connsiteY8" fmla="*/ 4265541 h 4265541"/>
              <a:gd name="connsiteX9" fmla="*/ 10604 w 9177714"/>
              <a:gd name="connsiteY9" fmla="*/ 0 h 4265541"/>
              <a:gd name="connsiteX0" fmla="*/ 10604 w 9177714"/>
              <a:gd name="connsiteY0" fmla="*/ 0 h 4268698"/>
              <a:gd name="connsiteX1" fmla="*/ 9161216 w 9177714"/>
              <a:gd name="connsiteY1" fmla="*/ 9701 h 4268698"/>
              <a:gd name="connsiteX2" fmla="*/ 9161216 w 9177714"/>
              <a:gd name="connsiteY2" fmla="*/ 88 h 4268698"/>
              <a:gd name="connsiteX3" fmla="*/ 9177714 w 9177714"/>
              <a:gd name="connsiteY3" fmla="*/ 3974880 h 4268698"/>
              <a:gd name="connsiteX4" fmla="*/ 1362286 w 9177714"/>
              <a:gd name="connsiteY4" fmla="*/ 3975945 h 4268698"/>
              <a:gd name="connsiteX5" fmla="*/ 1279953 w 9177714"/>
              <a:gd name="connsiteY5" fmla="*/ 4009884 h 4268698"/>
              <a:gd name="connsiteX6" fmla="*/ 1272833 w 9177714"/>
              <a:gd name="connsiteY6" fmla="*/ 4197223 h 4268698"/>
              <a:gd name="connsiteX7" fmla="*/ 1173434 w 9177714"/>
              <a:gd name="connsiteY7" fmla="*/ 4266113 h 4268698"/>
              <a:gd name="connsiteX8" fmla="*/ 10603 w 9177714"/>
              <a:gd name="connsiteY8" fmla="*/ 4265541 h 4268698"/>
              <a:gd name="connsiteX9" fmla="*/ 10604 w 9177714"/>
              <a:gd name="connsiteY9" fmla="*/ 0 h 42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77714" h="4268698">
                <a:moveTo>
                  <a:pt x="10604" y="0"/>
                </a:moveTo>
                <a:lnTo>
                  <a:pt x="9161216" y="9701"/>
                </a:lnTo>
                <a:lnTo>
                  <a:pt x="9161216" y="88"/>
                </a:lnTo>
                <a:cubicBezTo>
                  <a:pt x="9162804" y="1317689"/>
                  <a:pt x="9176126" y="2657279"/>
                  <a:pt x="9177714" y="3974880"/>
                </a:cubicBezTo>
                <a:lnTo>
                  <a:pt x="1362286" y="3975945"/>
                </a:lnTo>
                <a:cubicBezTo>
                  <a:pt x="1324129" y="3980616"/>
                  <a:pt x="1294862" y="3973004"/>
                  <a:pt x="1279953" y="4009884"/>
                </a:cubicBezTo>
                <a:cubicBezTo>
                  <a:pt x="1265044" y="4046764"/>
                  <a:pt x="1276941" y="4145761"/>
                  <a:pt x="1272833" y="4197223"/>
                </a:cubicBezTo>
                <a:cubicBezTo>
                  <a:pt x="1272365" y="4244226"/>
                  <a:pt x="1221664" y="4268698"/>
                  <a:pt x="1173434" y="4266113"/>
                </a:cubicBezTo>
                <a:lnTo>
                  <a:pt x="10603" y="4265541"/>
                </a:lnTo>
                <a:cubicBezTo>
                  <a:pt x="0" y="3520977"/>
                  <a:pt x="7635" y="788799"/>
                  <a:pt x="10604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 dirty="0"/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1619250" y="404870"/>
            <a:ext cx="6935788" cy="668338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 err="1" smtClean="0"/>
              <a:t>Chapter</a:t>
            </a:r>
            <a:r>
              <a:rPr lang="sv-SE" dirty="0" smtClean="0"/>
              <a:t> </a:t>
            </a:r>
            <a:r>
              <a:rPr lang="sv-SE" dirty="0" err="1" smtClean="0"/>
              <a:t>heading</a:t>
            </a:r>
            <a:endParaRPr lang="en-GB" dirty="0"/>
          </a:p>
        </p:txBody>
      </p:sp>
      <p:sp>
        <p:nvSpPr>
          <p:cNvPr id="9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580112" y="6288509"/>
            <a:ext cx="2133600" cy="365125"/>
          </a:xfrm>
        </p:spPr>
        <p:txBody>
          <a:bodyPr/>
          <a:lstStyle>
            <a:lvl1pPr>
              <a:defRPr sz="1100"/>
            </a:lvl1pPr>
          </a:lstStyle>
          <a:p>
            <a:fld id="{CFCB38AA-14D0-4B67-BE5B-608C5A8A7489}" type="datetimeFigureOut">
              <a:rPr lang="sv-SE" smtClean="0"/>
              <a:pPr/>
              <a:t>2017-10-13</a:t>
            </a:fld>
            <a:endParaRPr lang="sv-SE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172399" y="6301410"/>
            <a:ext cx="531863" cy="365125"/>
          </a:xfrm>
        </p:spPr>
        <p:txBody>
          <a:bodyPr/>
          <a:lstStyle>
            <a:lvl1pPr>
              <a:defRPr sz="1100"/>
            </a:lvl1pPr>
          </a:lstStyle>
          <a:p>
            <a:fld id="{680D72F4-1C41-4187-A4BC-492CF086CF4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45300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1100" b="1" cap="all" baseline="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1448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619250" y="1582738"/>
            <a:ext cx="6935788" cy="4078287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 dirty="0"/>
          </a:p>
        </p:txBody>
      </p:sp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668338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GB" dirty="0"/>
          </a:p>
        </p:txBody>
      </p:sp>
      <p:sp>
        <p:nvSpPr>
          <p:cNvPr id="9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580112" y="6288509"/>
            <a:ext cx="2133600" cy="365125"/>
          </a:xfrm>
        </p:spPr>
        <p:txBody>
          <a:bodyPr/>
          <a:lstStyle>
            <a:lvl1pPr>
              <a:defRPr sz="1100"/>
            </a:lvl1pPr>
          </a:lstStyle>
          <a:p>
            <a:fld id="{CFCB38AA-14D0-4B67-BE5B-608C5A8A7489}" type="datetimeFigureOut">
              <a:rPr lang="sv-SE" smtClean="0"/>
              <a:pPr/>
              <a:t>2017-10-13</a:t>
            </a:fld>
            <a:endParaRPr lang="sv-SE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172399" y="6301410"/>
            <a:ext cx="531863" cy="365125"/>
          </a:xfrm>
        </p:spPr>
        <p:txBody>
          <a:bodyPr/>
          <a:lstStyle>
            <a:lvl1pPr>
              <a:defRPr sz="1100"/>
            </a:lvl1pPr>
          </a:lstStyle>
          <a:p>
            <a:fld id="{680D72F4-1C41-4187-A4BC-492CF086CF4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45300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1100" b="1" cap="all" baseline="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9240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5580112" y="6288509"/>
            <a:ext cx="2133600" cy="365125"/>
          </a:xfrm>
        </p:spPr>
        <p:txBody>
          <a:bodyPr/>
          <a:lstStyle>
            <a:lvl1pPr>
              <a:defRPr sz="1100"/>
            </a:lvl1pPr>
          </a:lstStyle>
          <a:p>
            <a:fld id="{CFCB38AA-14D0-4B67-BE5B-608C5A8A7489}" type="datetimeFigureOut">
              <a:rPr lang="sv-SE" smtClean="0"/>
              <a:pPr/>
              <a:t>2017-10-13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172399" y="6301410"/>
            <a:ext cx="531863" cy="365125"/>
          </a:xfrm>
        </p:spPr>
        <p:txBody>
          <a:bodyPr/>
          <a:lstStyle>
            <a:lvl1pPr>
              <a:defRPr sz="1100"/>
            </a:lvl1pPr>
          </a:lstStyle>
          <a:p>
            <a:fld id="{680D72F4-1C41-4187-A4BC-492CF086CF4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45300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1100" b="1" cap="all" baseline="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6274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66833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19250" y="1582739"/>
            <a:ext cx="6935788" cy="40782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4" y="344488"/>
            <a:ext cx="662749" cy="66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308725"/>
            <a:ext cx="28956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>
              <a:defRPr lang="en-GB" sz="700" b="1" cap="all" baseline="0">
                <a:solidFill>
                  <a:schemeClr val="bg1"/>
                </a:solidFill>
              </a:defRPr>
            </a:lvl1pPr>
          </a:lstStyle>
          <a:p>
            <a:pPr>
              <a:lnSpc>
                <a:spcPts val="900"/>
              </a:lnSpc>
            </a:pPr>
            <a:endParaRPr lang="en-GB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172399" y="6308725"/>
            <a:ext cx="531863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lang="en-GB" sz="700" b="1" cap="all" baseline="0" smtClean="0">
                <a:solidFill>
                  <a:schemeClr val="bg1"/>
                </a:solidFill>
              </a:defRPr>
            </a:lvl1pPr>
          </a:lstStyle>
          <a:p>
            <a:pPr>
              <a:lnSpc>
                <a:spcPts val="900"/>
              </a:lnSpc>
            </a:pPr>
            <a:fld id="{680D72F4-1C41-4187-A4BC-492CF086CF40}" type="slidenum">
              <a:rPr lang="en-GB" smtClean="0"/>
              <a:pPr>
                <a:lnSpc>
                  <a:spcPts val="900"/>
                </a:lnSpc>
              </a:pPr>
              <a:t>‹#›</a:t>
            </a:fld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5580112" y="6288509"/>
            <a:ext cx="21336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>
              <a:defRPr lang="en-GB" sz="700" b="1" cap="all" baseline="0" smtClean="0"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900"/>
              </a:lnSpc>
            </a:pPr>
            <a:fld id="{CFCB38AA-14D0-4B67-BE5B-608C5A8A7489}" type="datetimeFigureOut">
              <a:rPr lang="en-GB" smtClean="0"/>
              <a:pPr algn="r">
                <a:lnSpc>
                  <a:spcPts val="900"/>
                </a:lnSpc>
              </a:pPr>
              <a:t>13/10/2017</a:t>
            </a:fld>
            <a:endParaRPr lang="en-GB" dirty="0"/>
          </a:p>
        </p:txBody>
      </p:sp>
      <p:sp>
        <p:nvSpPr>
          <p:cNvPr id="9" name="Rektangel 12"/>
          <p:cNvSpPr/>
          <p:nvPr/>
        </p:nvSpPr>
        <p:spPr>
          <a:xfrm>
            <a:off x="0" y="5971378"/>
            <a:ext cx="9144000" cy="908720"/>
          </a:xfrm>
          <a:custGeom>
            <a:avLst/>
            <a:gdLst>
              <a:gd name="connsiteX0" fmla="*/ 1360291 w 9144000"/>
              <a:gd name="connsiteY0" fmla="*/ 0 h 908720"/>
              <a:gd name="connsiteX1" fmla="*/ 9144000 w 9144000"/>
              <a:gd name="connsiteY1" fmla="*/ 0 h 908720"/>
              <a:gd name="connsiteX2" fmla="*/ 9144000 w 9144000"/>
              <a:gd name="connsiteY2" fmla="*/ 262632 h 908720"/>
              <a:gd name="connsiteX3" fmla="*/ 9144000 w 9144000"/>
              <a:gd name="connsiteY3" fmla="*/ 328588 h 908720"/>
              <a:gd name="connsiteX4" fmla="*/ 9144000 w 9144000"/>
              <a:gd name="connsiteY4" fmla="*/ 808061 h 908720"/>
              <a:gd name="connsiteX5" fmla="*/ 9144000 w 9144000"/>
              <a:gd name="connsiteY5" fmla="*/ 883320 h 908720"/>
              <a:gd name="connsiteX6" fmla="*/ 9144000 w 9144000"/>
              <a:gd name="connsiteY6" fmla="*/ 904652 h 908720"/>
              <a:gd name="connsiteX7" fmla="*/ 9065179 w 9144000"/>
              <a:gd name="connsiteY7" fmla="*/ 904652 h 908720"/>
              <a:gd name="connsiteX8" fmla="*/ 9043341 w 9144000"/>
              <a:gd name="connsiteY8" fmla="*/ 908720 h 908720"/>
              <a:gd name="connsiteX9" fmla="*/ 1259632 w 9144000"/>
              <a:gd name="connsiteY9" fmla="*/ 908720 h 908720"/>
              <a:gd name="connsiteX10" fmla="*/ 1259632 w 9144000"/>
              <a:gd name="connsiteY10" fmla="*/ 904652 h 908720"/>
              <a:gd name="connsiteX11" fmla="*/ 0 w 9144000"/>
              <a:gd name="connsiteY11" fmla="*/ 904652 h 908720"/>
              <a:gd name="connsiteX12" fmla="*/ 0 w 9144000"/>
              <a:gd name="connsiteY12" fmla="*/ 883320 h 908720"/>
              <a:gd name="connsiteX13" fmla="*/ 0 w 9144000"/>
              <a:gd name="connsiteY13" fmla="*/ 328588 h 908720"/>
              <a:gd name="connsiteX14" fmla="*/ 0 w 9144000"/>
              <a:gd name="connsiteY14" fmla="*/ 314003 h 908720"/>
              <a:gd name="connsiteX15" fmla="*/ 901401 w 9144000"/>
              <a:gd name="connsiteY15" fmla="*/ 314003 h 908720"/>
              <a:gd name="connsiteX16" fmla="*/ 1026319 w 9144000"/>
              <a:gd name="connsiteY16" fmla="*/ 314003 h 908720"/>
              <a:gd name="connsiteX17" fmla="*/ 1194387 w 9144000"/>
              <a:gd name="connsiteY17" fmla="*/ 314003 h 908720"/>
              <a:gd name="connsiteX18" fmla="*/ 1258275 w 9144000"/>
              <a:gd name="connsiteY18" fmla="*/ 262632 h 908720"/>
              <a:gd name="connsiteX19" fmla="*/ 1259632 w 9144000"/>
              <a:gd name="connsiteY19" fmla="*/ 262632 h 908720"/>
              <a:gd name="connsiteX20" fmla="*/ 1259632 w 9144000"/>
              <a:gd name="connsiteY20" fmla="*/ 255909 h 908720"/>
              <a:gd name="connsiteX21" fmla="*/ 1261441 w 9144000"/>
              <a:gd name="connsiteY21" fmla="*/ 246949 h 908720"/>
              <a:gd name="connsiteX22" fmla="*/ 1261441 w 9144000"/>
              <a:gd name="connsiteY22" fmla="*/ 91699 h 908720"/>
              <a:gd name="connsiteX23" fmla="*/ 1360291 w 9144000"/>
              <a:gd name="connsiteY23" fmla="*/ 0 h 908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44000" h="908720">
                <a:moveTo>
                  <a:pt x="1360291" y="0"/>
                </a:moveTo>
                <a:lnTo>
                  <a:pt x="9144000" y="0"/>
                </a:lnTo>
                <a:lnTo>
                  <a:pt x="9144000" y="262632"/>
                </a:lnTo>
                <a:lnTo>
                  <a:pt x="9144000" y="328588"/>
                </a:lnTo>
                <a:lnTo>
                  <a:pt x="9144000" y="808061"/>
                </a:lnTo>
                <a:lnTo>
                  <a:pt x="9144000" y="883320"/>
                </a:lnTo>
                <a:lnTo>
                  <a:pt x="9144000" y="904652"/>
                </a:lnTo>
                <a:lnTo>
                  <a:pt x="9065179" y="904652"/>
                </a:lnTo>
                <a:cubicBezTo>
                  <a:pt x="9058414" y="907870"/>
                  <a:pt x="9050977" y="908720"/>
                  <a:pt x="9043341" y="908720"/>
                </a:cubicBezTo>
                <a:lnTo>
                  <a:pt x="1259632" y="908720"/>
                </a:lnTo>
                <a:lnTo>
                  <a:pt x="1259632" y="904652"/>
                </a:lnTo>
                <a:lnTo>
                  <a:pt x="0" y="904652"/>
                </a:lnTo>
                <a:lnTo>
                  <a:pt x="0" y="883320"/>
                </a:lnTo>
                <a:lnTo>
                  <a:pt x="0" y="328588"/>
                </a:lnTo>
                <a:lnTo>
                  <a:pt x="0" y="314003"/>
                </a:lnTo>
                <a:lnTo>
                  <a:pt x="901401" y="314003"/>
                </a:lnTo>
                <a:lnTo>
                  <a:pt x="1026319" y="314003"/>
                </a:lnTo>
                <a:lnTo>
                  <a:pt x="1194387" y="314003"/>
                </a:lnTo>
                <a:cubicBezTo>
                  <a:pt x="1225910" y="314003"/>
                  <a:pt x="1252353" y="292251"/>
                  <a:pt x="1258275" y="262632"/>
                </a:cubicBezTo>
                <a:lnTo>
                  <a:pt x="1259632" y="262632"/>
                </a:lnTo>
                <a:lnTo>
                  <a:pt x="1259632" y="255909"/>
                </a:lnTo>
                <a:lnTo>
                  <a:pt x="1261441" y="246949"/>
                </a:lnTo>
                <a:lnTo>
                  <a:pt x="1261441" y="91699"/>
                </a:lnTo>
                <a:cubicBezTo>
                  <a:pt x="1264629" y="40239"/>
                  <a:pt x="1260136" y="0"/>
                  <a:pt x="13602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30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6" r:id="rId2"/>
    <p:sldLayoutId id="2147483677" r:id="rId3"/>
    <p:sldLayoutId id="2147483668" r:id="rId4"/>
    <p:sldLayoutId id="2147483669" r:id="rId5"/>
    <p:sldLayoutId id="2147483670" r:id="rId6"/>
    <p:sldLayoutId id="2147483674" r:id="rId7"/>
    <p:sldLayoutId id="2147483672" r:id="rId8"/>
    <p:sldLayoutId id="2147483673" r:id="rId9"/>
    <p:sldLayoutId id="2147483665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355600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23900" indent="-368300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352425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35113" indent="-457200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th.se/social/program/ctfys/page/kandidatexamensarbetet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mail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th.se/social/program/ctfys/page/kandidatexamensarbetet/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40971" y="473528"/>
            <a:ext cx="7764235" cy="1191985"/>
          </a:xfrm>
        </p:spPr>
        <p:txBody>
          <a:bodyPr>
            <a:noAutofit/>
          </a:bodyPr>
          <a:lstStyle/>
          <a:p>
            <a:r>
              <a:rPr lang="sv-SE" altLang="sv-SE" sz="2600" dirty="0"/>
              <a:t>Information inför val av </a:t>
            </a:r>
            <a:r>
              <a:rPr lang="sv-SE" altLang="sv-SE" sz="2600" dirty="0" smtClean="0"/>
              <a:t>kandidatarbete </a:t>
            </a:r>
            <a:r>
              <a:rPr lang="sv-SE" altLang="sv-SE" sz="2600" dirty="0" err="1" smtClean="0"/>
              <a:t>m.m</a:t>
            </a:r>
            <a:r>
              <a:rPr lang="sv-SE" altLang="sv-SE" sz="2600" dirty="0" smtClean="0"/>
              <a:t> </a:t>
            </a:r>
            <a:r>
              <a:rPr lang="sv-SE" altLang="sv-SE" sz="2600" dirty="0"/>
              <a:t/>
            </a:r>
            <a:br>
              <a:rPr lang="sv-SE" altLang="sv-SE" sz="2600" dirty="0"/>
            </a:br>
            <a:endParaRPr lang="sv-SE" sz="26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55221" y="1616528"/>
            <a:ext cx="7788729" cy="1926771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sv-SE" altLang="sv-SE" sz="2000" dirty="0" smtClean="0"/>
              <a:t>Utbytesstudier</a:t>
            </a:r>
            <a:endParaRPr lang="sv-SE" altLang="sv-SE" sz="2000" dirty="0"/>
          </a:p>
          <a:p>
            <a:endParaRPr lang="sv-SE" altLang="sv-SE" sz="2000" dirty="0"/>
          </a:p>
          <a:p>
            <a:pPr>
              <a:buFontTx/>
              <a:buChar char="•"/>
            </a:pPr>
            <a:r>
              <a:rPr lang="sv-SE" altLang="sv-SE" sz="2000" dirty="0" smtClean="0"/>
              <a:t>Kandidatexamensarbetet</a:t>
            </a:r>
            <a:endParaRPr lang="sv-SE" altLang="sv-SE" sz="2000" dirty="0"/>
          </a:p>
          <a:p>
            <a:endParaRPr lang="sv-SE" altLang="sv-SE" sz="2000" dirty="0"/>
          </a:p>
          <a:p>
            <a:pPr>
              <a:buFontTx/>
              <a:buChar char="•"/>
            </a:pPr>
            <a:r>
              <a:rPr lang="sv-SE" altLang="sv-SE" sz="2000" dirty="0"/>
              <a:t>Masterprogram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149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Kandidatarbetet	, 15 </a:t>
            </a:r>
            <a:r>
              <a:rPr lang="sv-SE" altLang="sv-SE" sz="2800" dirty="0" err="1"/>
              <a:t>hp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3629" y="1281794"/>
            <a:ext cx="7281409" cy="4604656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sv-SE" dirty="0"/>
              <a:t>Betygsätts enligt 7 Mål och kriterier </a:t>
            </a:r>
          </a:p>
          <a:p>
            <a:pPr>
              <a:defRPr/>
            </a:pPr>
            <a:r>
              <a:rPr lang="sv-SE" sz="1800" dirty="0"/>
              <a:t>riktlinjer finns i kursplanen.</a:t>
            </a:r>
            <a:endParaRPr lang="sv-SE" dirty="0"/>
          </a:p>
          <a:p>
            <a:pPr marL="520700" lvl="1" indent="0">
              <a:defRPr/>
            </a:pPr>
            <a:endParaRPr lang="sv-SE" sz="1800" dirty="0"/>
          </a:p>
          <a:p>
            <a:pPr>
              <a:defRPr/>
            </a:pPr>
            <a:r>
              <a:rPr lang="sv-SE" dirty="0" err="1"/>
              <a:t>Betygsskalan+moduler</a:t>
            </a:r>
            <a:r>
              <a:rPr lang="sv-SE" dirty="0"/>
              <a:t> är P/F från och med </a:t>
            </a:r>
            <a:r>
              <a:rPr lang="sv-SE" dirty="0" smtClean="0"/>
              <a:t>2015-07-01</a:t>
            </a:r>
            <a:endParaRPr lang="sv-SE" sz="2400" dirty="0"/>
          </a:p>
          <a:p>
            <a:pPr>
              <a:defRPr/>
            </a:pPr>
            <a:r>
              <a:rPr lang="sv-SE" sz="1700" dirty="0"/>
              <a:t>Studenter som påbörjat studier 2007-07-01- 2015-06-30  kan anmäla att  få utföra sitt examensarbete med betygsskala A-F, måste anmälas i förväg på en blankett när man gör kexvalet.</a:t>
            </a:r>
          </a:p>
          <a:p>
            <a:pPr marL="520700" lvl="1" indent="0">
              <a:buNone/>
              <a:defRPr/>
            </a:pPr>
            <a:r>
              <a:rPr lang="sv-SE" sz="1700" dirty="0"/>
              <a:t>(blanketten finns på KEX-informationssidan, se följande länk.)</a:t>
            </a:r>
          </a:p>
          <a:p>
            <a:pPr marL="520700" lvl="1" indent="0">
              <a:buNone/>
              <a:defRPr/>
            </a:pPr>
            <a:r>
              <a:rPr lang="sv-SE" dirty="0" smtClean="0">
                <a:hlinkClick r:id="rId2"/>
              </a:rPr>
              <a:t>https</a:t>
            </a:r>
            <a:r>
              <a:rPr lang="sv-SE" dirty="0">
                <a:hlinkClick r:id="rId2"/>
              </a:rPr>
              <a:t>://www.kth.se/social/program/ctfys/page/kandidatexamensarbetet/</a:t>
            </a:r>
            <a:endParaRPr lang="sv-SE" dirty="0"/>
          </a:p>
          <a:p>
            <a:pPr marL="520700" lvl="1" indent="0">
              <a:buNone/>
              <a:defRPr/>
            </a:pPr>
            <a:r>
              <a:rPr lang="sv-SE" sz="1800" i="1" dirty="0" smtClean="0"/>
              <a:t>OBS! gäller inte er som ligger i fas, ni påbörjade studierna sep.2015</a:t>
            </a:r>
          </a:p>
          <a:p>
            <a:pPr marL="520700" lvl="1" indent="0">
              <a:buNone/>
              <a:defRPr/>
            </a:pPr>
            <a:endParaRPr lang="sv-SE" sz="1800" i="1" dirty="0"/>
          </a:p>
          <a:p>
            <a:pPr>
              <a:defRPr/>
            </a:pPr>
            <a:r>
              <a:rPr lang="sv-SE" dirty="0"/>
              <a:t>Redovisas skriftligt  i form av en rapport och muntligt för handledare, examinator och andra studenter i maj.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Är en programkurs, PA är examinator.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72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Kandidatarbetet	, 15 </a:t>
            </a:r>
            <a:r>
              <a:rPr lang="sv-SE" altLang="sv-SE" sz="2800" dirty="0" err="1"/>
              <a:t>hp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Rapporten ska vara klar i sin första version i slutet av april, och i slutlig version en vecka senare.</a:t>
            </a:r>
          </a:p>
          <a:p>
            <a:pPr>
              <a:defRPr/>
            </a:pPr>
            <a:r>
              <a:rPr lang="sv-SE" dirty="0"/>
              <a:t>     (ska skickas via email till </a:t>
            </a:r>
            <a:r>
              <a:rPr lang="sv-SE" dirty="0">
                <a:hlinkClick r:id="rId2"/>
              </a:rPr>
              <a:t>carin@kth.se</a:t>
            </a:r>
            <a:r>
              <a:rPr lang="sv-SE" dirty="0"/>
              <a:t>)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Muntlig, öppen presentation i mitten av maj.</a:t>
            </a:r>
          </a:p>
          <a:p>
            <a:pPr>
              <a:defRPr/>
            </a:pPr>
            <a:r>
              <a:rPr lang="sv-SE" dirty="0"/>
              <a:t>	Vi kommer att bjuda in lärare</a:t>
            </a:r>
          </a:p>
          <a:p>
            <a:pPr>
              <a:defRPr/>
            </a:pPr>
            <a:r>
              <a:rPr lang="sv-SE" dirty="0"/>
              <a:t>	Ett tillfälle för ett gigantiskt erfarenhetsutbyte!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Vissa institutioner betygsätter presentationen i maj, andra vid ett annat tillfälle.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Alla Kandidatexamensarbeten är offentliga, det kommer att läggas ut en version i sökportalen DIVA.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904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Underkänt??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Om rapporten inte är klar i tid eller om redovisningen inte sker i tid måste komplettering ske senast den 31/8 samma år.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Om komplettering inte sker i tid, underkänns exjobbet. Nytt </a:t>
            </a:r>
            <a:r>
              <a:rPr lang="sv-SE" dirty="0" smtClean="0"/>
              <a:t>kandidatexjobb </a:t>
            </a:r>
            <a:r>
              <a:rPr lang="sv-SE" dirty="0"/>
              <a:t>måste då göras. </a:t>
            </a:r>
          </a:p>
          <a:p>
            <a:pPr>
              <a:defRPr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11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Kurshemsida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v-SE" dirty="0"/>
              <a:t>Finns på KTH social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Sök på SA114X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Kommer att uppdateras kontinuerligt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Länkar till </a:t>
            </a:r>
            <a:r>
              <a:rPr lang="sv-SE" dirty="0" err="1"/>
              <a:t>resp</a:t>
            </a:r>
            <a:r>
              <a:rPr lang="sv-SE" dirty="0"/>
              <a:t> institution /skolas info om KEX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>
                <a:hlinkClick r:id="rId2" action="ppaction://hlinksldjump"/>
              </a:rPr>
              <a:t>https://</a:t>
            </a:r>
            <a:r>
              <a:rPr lang="sv-SE" dirty="0" smtClean="0">
                <a:hlinkClick r:id="rId2" action="ppaction://hlinksldjump"/>
              </a:rPr>
              <a:t>www.kth.se/social/program/ctfys/page/kandidatexamensarbetet/ </a:t>
            </a:r>
            <a:endParaRPr lang="sv-SE" dirty="0" smtClean="0"/>
          </a:p>
          <a:p>
            <a:pPr>
              <a:defRPr/>
            </a:pP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795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 smtClean="0"/>
              <a:t>Kurshemsida forts.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På vissa institutioner kan det vara först till kvarn </a:t>
            </a:r>
            <a:r>
              <a:rPr lang="sv-SE" dirty="0" smtClean="0"/>
              <a:t>som gäller för </a:t>
            </a:r>
            <a:r>
              <a:rPr lang="sv-SE" dirty="0"/>
              <a:t>projekt </a:t>
            </a:r>
            <a:r>
              <a:rPr lang="sv-SE" dirty="0" err="1"/>
              <a:t>t.ex</a:t>
            </a:r>
            <a:r>
              <a:rPr lang="sv-SE" dirty="0"/>
              <a:t> fysikinstitutionen. 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Vet ni redan </a:t>
            </a:r>
            <a:r>
              <a:rPr lang="sv-SE" dirty="0" smtClean="0"/>
              <a:t>nu vad ni vill göra och är behöriga går det bra att höra av er till en institution via mail.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>
              <a:defRPr/>
            </a:pPr>
            <a:r>
              <a:rPr lang="sv-SE" dirty="0">
                <a:hlinkClick r:id="rId2" action="ppaction://hlinksldjump"/>
              </a:rPr>
              <a:t>https://www.kth.se/social/program/ctfys/page/kandidatexamensarbetet/ 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768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907" y="535497"/>
            <a:ext cx="6935788" cy="1048374"/>
          </a:xfrm>
        </p:spPr>
        <p:txBody>
          <a:bodyPr/>
          <a:lstStyle/>
          <a:p>
            <a:r>
              <a:rPr lang="sv-SE" altLang="sv-SE" sz="2800" dirty="0"/>
              <a:t>Första tillfället:</a:t>
            </a:r>
            <a:r>
              <a:rPr lang="sv-SE" altLang="sv-SE" dirty="0"/>
              <a:t/>
            </a:r>
            <a:br>
              <a:rPr lang="sv-SE" altLang="sv-SE" dirty="0"/>
            </a:br>
            <a:r>
              <a:rPr lang="sv-SE" altLang="sv-SE" dirty="0"/>
              <a:t/>
            </a:r>
            <a:br>
              <a:rPr lang="sv-SE" altLang="sv-SE" dirty="0"/>
            </a:b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 smtClean="0"/>
              <a:t>Uppstart för KEX är den 16 </a:t>
            </a:r>
            <a:r>
              <a:rPr lang="sv-SE" dirty="0"/>
              <a:t>januari kl. </a:t>
            </a:r>
            <a:r>
              <a:rPr lang="sv-SE" dirty="0" smtClean="0"/>
              <a:t>08-10 i D2</a:t>
            </a:r>
            <a:endParaRPr lang="sv-SE" dirty="0"/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Därefter har ni kontakt direkt med institutionerna.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 smtClean="0"/>
              <a:t>EES-skolan </a:t>
            </a:r>
            <a:r>
              <a:rPr lang="sv-SE" dirty="0"/>
              <a:t>har en egen kursstart </a:t>
            </a:r>
            <a:r>
              <a:rPr lang="sv-SE" dirty="0" smtClean="0"/>
              <a:t>16 </a:t>
            </a:r>
            <a:r>
              <a:rPr lang="sv-SE" dirty="0"/>
              <a:t>januari kl</a:t>
            </a:r>
            <a:r>
              <a:rPr lang="sv-SE" dirty="0" smtClean="0"/>
              <a:t>. 10-12 i L1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828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50" y="277586"/>
            <a:ext cx="6935788" cy="759278"/>
          </a:xfrm>
        </p:spPr>
        <p:txBody>
          <a:bodyPr/>
          <a:lstStyle/>
          <a:p>
            <a:r>
              <a:rPr lang="en-GB" altLang="sv-SE" sz="2800" dirty="0" err="1"/>
              <a:t>Projektval</a:t>
            </a:r>
            <a:r>
              <a:rPr lang="en-GB" altLang="sv-SE" sz="2800" dirty="0"/>
              <a:t> på EES </a:t>
            </a:r>
            <a:r>
              <a:rPr lang="en-GB" altLang="sv-SE" sz="2800" dirty="0" err="1"/>
              <a:t>skolan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1793" y="1265464"/>
            <a:ext cx="7273245" cy="4395561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buFontTx/>
              <a:buAutoNum type="arabicPeriod"/>
            </a:pPr>
            <a:r>
              <a:rPr lang="sv-SE" altLang="sv-SE" b="1" dirty="0" smtClean="0"/>
              <a:t> Läs </a:t>
            </a:r>
            <a:r>
              <a:rPr lang="sv-SE" altLang="sv-SE" b="1" dirty="0"/>
              <a:t>igenom projektbeskrivningar på EES </a:t>
            </a:r>
            <a:r>
              <a:rPr lang="sv-SE" altLang="sv-SE" b="1" dirty="0" smtClean="0"/>
              <a:t>KEX- kurshemsidan</a:t>
            </a:r>
            <a:r>
              <a:rPr lang="sv-SE" altLang="sv-SE" b="1" dirty="0"/>
              <a:t>:</a:t>
            </a:r>
            <a:endParaRPr lang="en-US" altLang="sv-SE" b="1" dirty="0"/>
          </a:p>
          <a:p>
            <a:pPr>
              <a:spcBef>
                <a:spcPct val="0"/>
              </a:spcBef>
            </a:pPr>
            <a:r>
              <a:rPr lang="en-US" altLang="sv-SE" dirty="0"/>
              <a:t>	</a:t>
            </a:r>
            <a:r>
              <a:rPr lang="sv-SE" altLang="sv-SE" b="1" u="sng" dirty="0">
                <a:solidFill>
                  <a:srgbClr val="0070C0"/>
                </a:solidFill>
              </a:rPr>
              <a:t> www.kth.se/social/course/EF112X</a:t>
            </a:r>
            <a:endParaRPr lang="en-US" altLang="sv-SE" dirty="0">
              <a:solidFill>
                <a:srgbClr val="CC0099"/>
              </a:solidFill>
            </a:endParaRPr>
          </a:p>
          <a:p>
            <a:pPr>
              <a:spcBef>
                <a:spcPct val="0"/>
              </a:spcBef>
            </a:pPr>
            <a:endParaRPr lang="sv-SE" altLang="sv-SE" b="1" dirty="0"/>
          </a:p>
          <a:p>
            <a:pPr>
              <a:spcBef>
                <a:spcPct val="0"/>
              </a:spcBef>
            </a:pPr>
            <a:r>
              <a:rPr lang="sv-SE" altLang="sv-SE" b="1" dirty="0" smtClean="0"/>
              <a:t>2. Gör </a:t>
            </a:r>
            <a:r>
              <a:rPr lang="sv-SE" altLang="sv-SE" b="1" dirty="0"/>
              <a:t>projektvalet på EES KEX-kurshemsidan:</a:t>
            </a:r>
            <a:endParaRPr lang="en-US" altLang="sv-SE" b="1" dirty="0"/>
          </a:p>
          <a:p>
            <a:pPr>
              <a:spcBef>
                <a:spcPct val="0"/>
              </a:spcBef>
            </a:pPr>
            <a:r>
              <a:rPr lang="en-US" altLang="sv-SE" dirty="0"/>
              <a:t>	</a:t>
            </a:r>
            <a:r>
              <a:rPr lang="sv-SE" altLang="sv-SE" b="1" u="sng" dirty="0">
                <a:solidFill>
                  <a:srgbClr val="0070C0"/>
                </a:solidFill>
              </a:rPr>
              <a:t> www.kth.se/social/course/EF112X</a:t>
            </a:r>
            <a:endParaRPr lang="en-US" altLang="sv-SE" dirty="0">
              <a:solidFill>
                <a:srgbClr val="CC0099"/>
              </a:solidFill>
            </a:endParaRPr>
          </a:p>
          <a:p>
            <a:pPr>
              <a:spcBef>
                <a:spcPct val="0"/>
              </a:spcBef>
            </a:pPr>
            <a:endParaRPr lang="en-US" altLang="sv-SE" dirty="0">
              <a:solidFill>
                <a:srgbClr val="CC0099"/>
              </a:solidFill>
            </a:endParaRPr>
          </a:p>
          <a:p>
            <a:pPr>
              <a:spcBef>
                <a:spcPct val="0"/>
              </a:spcBef>
              <a:buFont typeface="Arial" charset="0"/>
              <a:buChar char="•"/>
            </a:pPr>
            <a:r>
              <a:rPr lang="en-US" altLang="sv-SE" dirty="0"/>
              <a:t>Gruppstorlek: 	2 </a:t>
            </a:r>
            <a:r>
              <a:rPr lang="en-US" altLang="sv-SE" dirty="0" err="1"/>
              <a:t>personer</a:t>
            </a:r>
            <a:r>
              <a:rPr lang="en-US" altLang="sv-SE" dirty="0"/>
              <a:t> </a:t>
            </a:r>
            <a:r>
              <a:rPr lang="en-US" altLang="sv-SE" i="1" dirty="0"/>
              <a:t>(om </a:t>
            </a:r>
            <a:r>
              <a:rPr lang="en-US" altLang="sv-SE" i="1" dirty="0" err="1"/>
              <a:t>ni</a:t>
            </a:r>
            <a:r>
              <a:rPr lang="en-US" altLang="sv-SE" i="1" dirty="0"/>
              <a:t> </a:t>
            </a:r>
            <a:r>
              <a:rPr lang="en-US" altLang="sv-SE" i="1" dirty="0" err="1"/>
              <a:t>inte</a:t>
            </a:r>
            <a:r>
              <a:rPr lang="en-US" altLang="sv-SE" i="1" dirty="0"/>
              <a:t> </a:t>
            </a:r>
            <a:r>
              <a:rPr lang="en-US" altLang="sv-SE" i="1" dirty="0" err="1"/>
              <a:t>hittar</a:t>
            </a:r>
            <a:r>
              <a:rPr lang="en-US" altLang="sv-SE" i="1" dirty="0"/>
              <a:t> </a:t>
            </a:r>
            <a:r>
              <a:rPr lang="en-US" altLang="sv-SE" i="1" dirty="0" err="1"/>
              <a:t>en</a:t>
            </a:r>
            <a:r>
              <a:rPr lang="en-US" altLang="sv-SE" i="1" dirty="0"/>
              <a:t> partner, 			</a:t>
            </a:r>
            <a:r>
              <a:rPr lang="en-US" altLang="sv-SE" i="1" dirty="0" err="1"/>
              <a:t>anmäl</a:t>
            </a:r>
            <a:r>
              <a:rPr lang="en-US" altLang="sv-SE" i="1" dirty="0"/>
              <a:t> </a:t>
            </a:r>
            <a:r>
              <a:rPr lang="en-US" altLang="sv-SE" i="1" dirty="0" err="1"/>
              <a:t>er</a:t>
            </a:r>
            <a:r>
              <a:rPr lang="en-US" altLang="sv-SE" i="1" dirty="0"/>
              <a:t> </a:t>
            </a:r>
            <a:r>
              <a:rPr lang="en-US" altLang="sv-SE" i="1" dirty="0" err="1"/>
              <a:t>ensamma</a:t>
            </a:r>
            <a:r>
              <a:rPr lang="en-US" altLang="sv-SE" i="1" dirty="0"/>
              <a:t>)</a:t>
            </a:r>
            <a:endParaRPr lang="en-US" altLang="sv-SE" sz="1400" i="1" dirty="0"/>
          </a:p>
          <a:p>
            <a:pPr>
              <a:spcBef>
                <a:spcPct val="0"/>
              </a:spcBef>
              <a:buFont typeface="Arial" charset="0"/>
              <a:buChar char="•"/>
            </a:pPr>
            <a:r>
              <a:rPr lang="en-US" altLang="sv-SE" dirty="0"/>
              <a:t>Valperiod: 		1-15 </a:t>
            </a:r>
            <a:r>
              <a:rPr lang="en-US" altLang="sv-SE" dirty="0" err="1"/>
              <a:t>nov</a:t>
            </a:r>
            <a:r>
              <a:rPr lang="en-US" altLang="sv-SE" dirty="0"/>
              <a:t> 2017</a:t>
            </a:r>
            <a:endParaRPr lang="en-US" altLang="sv-SE" dirty="0">
              <a:solidFill>
                <a:srgbClr val="FF3300"/>
              </a:solidFill>
            </a:endParaRPr>
          </a:p>
          <a:p>
            <a:pPr>
              <a:spcBef>
                <a:spcPct val="0"/>
              </a:spcBef>
              <a:buFont typeface="Arial" charset="0"/>
              <a:buChar char="•"/>
            </a:pPr>
            <a:r>
              <a:rPr lang="en-US" altLang="sv-SE" dirty="0"/>
              <a:t>Prioriteringslista: 	</a:t>
            </a:r>
            <a:r>
              <a:rPr lang="en-US" altLang="sv-SE" dirty="0" err="1"/>
              <a:t>välj</a:t>
            </a:r>
            <a:r>
              <a:rPr lang="en-US" altLang="sv-SE" dirty="0"/>
              <a:t> 7 </a:t>
            </a:r>
            <a:r>
              <a:rPr lang="en-US" altLang="sv-SE" dirty="0" err="1"/>
              <a:t>olika</a:t>
            </a:r>
            <a:r>
              <a:rPr lang="en-US" altLang="sv-SE" dirty="0"/>
              <a:t> </a:t>
            </a:r>
            <a:r>
              <a:rPr lang="en-US" altLang="sv-SE" dirty="0" err="1"/>
              <a:t>projekt</a:t>
            </a:r>
            <a:r>
              <a:rPr lang="en-US" altLang="sv-SE" dirty="0"/>
              <a:t> (</a:t>
            </a:r>
            <a:r>
              <a:rPr lang="en-US" altLang="sv-SE" dirty="0" err="1"/>
              <a:t>prioritera</a:t>
            </a:r>
            <a:r>
              <a:rPr lang="en-US" altLang="sv-SE" dirty="0"/>
              <a:t> 1-7)</a:t>
            </a:r>
            <a:endParaRPr lang="en-US" altLang="sv-SE" sz="1400" dirty="0"/>
          </a:p>
          <a:p>
            <a:pPr>
              <a:spcBef>
                <a:spcPct val="0"/>
              </a:spcBef>
              <a:buFont typeface="Arial" charset="0"/>
              <a:buChar char="•"/>
            </a:pPr>
            <a:r>
              <a:rPr lang="en-US" altLang="sv-SE" dirty="0"/>
              <a:t>Valresultat:		</a:t>
            </a:r>
            <a:r>
              <a:rPr lang="en-US" altLang="sv-SE" dirty="0" err="1"/>
              <a:t>annonseras</a:t>
            </a:r>
            <a:r>
              <a:rPr lang="en-US" altLang="sv-SE" dirty="0"/>
              <a:t> </a:t>
            </a:r>
            <a:r>
              <a:rPr lang="en-US" altLang="sv-SE" dirty="0" err="1"/>
              <a:t>i</a:t>
            </a:r>
            <a:r>
              <a:rPr lang="en-US" altLang="sv-SE" dirty="0"/>
              <a:t> Canvas </a:t>
            </a:r>
            <a:r>
              <a:rPr lang="en-US" altLang="sv-SE" dirty="0" err="1"/>
              <a:t>innan</a:t>
            </a:r>
            <a:r>
              <a:rPr lang="en-US" altLang="sv-SE" dirty="0"/>
              <a:t> </a:t>
            </a:r>
            <a:r>
              <a:rPr lang="en-US" altLang="sv-SE" dirty="0" err="1"/>
              <a:t>jul</a:t>
            </a:r>
            <a:endParaRPr lang="en-US" altLang="sv-SE" dirty="0"/>
          </a:p>
          <a:p>
            <a:pPr>
              <a:spcBef>
                <a:spcPct val="0"/>
              </a:spcBef>
            </a:pPr>
            <a:endParaRPr lang="en-US" altLang="sv-SE" b="1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sv-SE" b="1" dirty="0">
                <a:solidFill>
                  <a:prstClr val="black"/>
                </a:solidFill>
              </a:rPr>
              <a:t>3.   </a:t>
            </a:r>
            <a:r>
              <a:rPr lang="sv-SE" altLang="sv-SE" b="1" dirty="0">
                <a:solidFill>
                  <a:prstClr val="black"/>
                </a:solidFill>
              </a:rPr>
              <a:t>Välj </a:t>
            </a:r>
            <a:r>
              <a:rPr lang="sv-SE" altLang="en-US" b="1" dirty="0">
                <a:solidFill>
                  <a:prstClr val="black"/>
                </a:solidFill>
              </a:rPr>
              <a:t>”</a:t>
            </a:r>
            <a:r>
              <a:rPr lang="sv-SE" altLang="sv-SE" b="1" dirty="0">
                <a:solidFill>
                  <a:prstClr val="black"/>
                </a:solidFill>
              </a:rPr>
              <a:t>Kandidatexjobb på EES</a:t>
            </a:r>
            <a:r>
              <a:rPr lang="sv-SE" altLang="en-US" b="1" dirty="0">
                <a:solidFill>
                  <a:prstClr val="black"/>
                </a:solidFill>
              </a:rPr>
              <a:t>”</a:t>
            </a:r>
            <a:r>
              <a:rPr lang="sv-SE" altLang="sv-SE" b="1" dirty="0">
                <a:solidFill>
                  <a:prstClr val="black"/>
                </a:solidFill>
              </a:rPr>
              <a:t> på fysik/farkost </a:t>
            </a:r>
            <a:r>
              <a:rPr lang="sv-SE" altLang="sv-SE" b="1" dirty="0" smtClean="0">
                <a:solidFill>
                  <a:prstClr val="black"/>
                </a:solidFill>
              </a:rPr>
              <a:t>KEX-valsidan 1-15 november 2017</a:t>
            </a:r>
            <a:endParaRPr lang="en-US" altLang="sv-SE" dirty="0"/>
          </a:p>
          <a:p>
            <a:pPr marL="228600" lvl="0" indent="-228600">
              <a:spcBef>
                <a:spcPct val="0"/>
              </a:spcBef>
              <a:buAutoNum type="arabicPeriod" startAt="3"/>
            </a:pPr>
            <a:endParaRPr lang="en-US" altLang="sv-SE" dirty="0"/>
          </a:p>
          <a:p>
            <a:pPr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55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sv-SE" sz="2800" dirty="0" err="1">
                <a:ea typeface="ＭＳ Ｐゴシック" pitchFamily="34" charset="-128"/>
              </a:rPr>
              <a:t>Regler</a:t>
            </a:r>
            <a:r>
              <a:rPr lang="en-GB" altLang="sv-SE" sz="2800" dirty="0">
                <a:ea typeface="ＭＳ Ｐゴシック" pitchFamily="34" charset="-128"/>
              </a:rPr>
              <a:t> </a:t>
            </a:r>
            <a:r>
              <a:rPr lang="en-GB" altLang="sv-SE" sz="2800" dirty="0" err="1">
                <a:ea typeface="ＭＳ Ｐゴシック" pitchFamily="34" charset="-128"/>
              </a:rPr>
              <a:t>för</a:t>
            </a:r>
            <a:r>
              <a:rPr lang="en-GB" altLang="sv-SE" sz="2800" dirty="0">
                <a:ea typeface="ＭＳ Ｐゴシック" pitchFamily="34" charset="-128"/>
              </a:rPr>
              <a:t> </a:t>
            </a:r>
            <a:r>
              <a:rPr lang="en-GB" altLang="sv-SE" sz="2800" dirty="0" err="1" smtClean="0">
                <a:ea typeface="ＭＳ Ｐゴシック" pitchFamily="34" charset="-128"/>
              </a:rPr>
              <a:t>fysikstudenter</a:t>
            </a:r>
            <a:r>
              <a:rPr lang="en-GB" altLang="sv-SE" sz="2800" dirty="0" smtClean="0">
                <a:ea typeface="ＭＳ Ｐゴシック" pitchFamily="34" charset="-128"/>
              </a:rPr>
              <a:t> på EES-</a:t>
            </a:r>
            <a:r>
              <a:rPr lang="en-GB" altLang="sv-SE" sz="2800" dirty="0" err="1" smtClean="0">
                <a:ea typeface="ＭＳ Ｐゴシック" pitchFamily="34" charset="-128"/>
              </a:rPr>
              <a:t>skolan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0971" y="1379764"/>
            <a:ext cx="7314067" cy="4281261"/>
          </a:xfrm>
        </p:spPr>
        <p:txBody>
          <a:bodyPr>
            <a:normAutofit lnSpcReduction="10000"/>
          </a:bodyPr>
          <a:lstStyle/>
          <a:p>
            <a:r>
              <a:rPr lang="sv-SE" altLang="sv-SE" b="1" dirty="0"/>
              <a:t>För att inte dubbel belasta fysikstudenter som gör kandidatexjobb på elektroskolan EES gäller följande regler:</a:t>
            </a:r>
          </a:p>
          <a:p>
            <a:pPr>
              <a:buFont typeface="Arial" charset="0"/>
              <a:buChar char="•"/>
            </a:pPr>
            <a:endParaRPr lang="sv-SE" altLang="sv-SE" sz="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sv-SE" dirty="0"/>
              <a:t>Ni följer elektroskolans kursplan, och deltar i alla obligatoriska moment.</a:t>
            </a:r>
          </a:p>
          <a:p>
            <a:pPr>
              <a:buFont typeface="Arial" charset="0"/>
              <a:buChar char="•"/>
            </a:pPr>
            <a:endParaRPr lang="sv-SE" altLang="sv-SE" sz="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sv-SE" dirty="0"/>
              <a:t>Ni </a:t>
            </a:r>
            <a:r>
              <a:rPr lang="en-US" altLang="sv-SE" dirty="0" err="1"/>
              <a:t>behöver</a:t>
            </a:r>
            <a:r>
              <a:rPr lang="en-US" altLang="sv-SE" dirty="0"/>
              <a:t> </a:t>
            </a:r>
            <a:r>
              <a:rPr lang="en-US" altLang="sv-SE" dirty="0" err="1"/>
              <a:t>ej</a:t>
            </a:r>
            <a:r>
              <a:rPr lang="en-US" altLang="sv-SE" dirty="0"/>
              <a:t> delta vid </a:t>
            </a:r>
            <a:r>
              <a:rPr lang="en-US" altLang="sv-SE" dirty="0" err="1"/>
              <a:t>fysikprogrammens</a:t>
            </a:r>
            <a:r>
              <a:rPr lang="en-US" altLang="sv-SE" dirty="0"/>
              <a:t> </a:t>
            </a:r>
            <a:r>
              <a:rPr lang="en-US" altLang="sv-SE" dirty="0" err="1"/>
              <a:t>moduler</a:t>
            </a:r>
            <a:r>
              <a:rPr lang="en-US" altLang="sv-SE" dirty="0"/>
              <a:t> </a:t>
            </a:r>
          </a:p>
          <a:p>
            <a:pPr marL="698500" lvl="1" indent="-342900"/>
            <a:r>
              <a:rPr lang="en-US" altLang="sv-SE" sz="1800" i="1" dirty="0" smtClean="0"/>
              <a:t>d</a:t>
            </a:r>
            <a:r>
              <a:rPr lang="sv-SE" altLang="sv-SE" sz="1800" i="1" dirty="0"/>
              <a:t>et rekommenderas dock fysikstudenterna att delta i </a:t>
            </a:r>
            <a:r>
              <a:rPr lang="sv-SE" altLang="sv-SE" sz="1800" i="1" dirty="0" smtClean="0"/>
              <a:t>entreprenör-modulen. </a:t>
            </a:r>
            <a:endParaRPr lang="sv-SE" altLang="sv-SE" sz="1800" i="1" dirty="0"/>
          </a:p>
          <a:p>
            <a:pPr>
              <a:buFont typeface="Arial" charset="0"/>
              <a:buChar char="•"/>
            </a:pPr>
            <a:endParaRPr lang="sv-SE" altLang="sv-SE" sz="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sv-SE" dirty="0"/>
              <a:t>Fysikstudenter medverkar på både fysikernas och elektroskolans presentationsdagar med samma presentation </a:t>
            </a:r>
          </a:p>
          <a:p>
            <a:endParaRPr lang="sv-SE" alt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altLang="sv-SE" dirty="0"/>
              <a:t>På fysiks presentationsdag ska man även presentera en poster</a:t>
            </a:r>
          </a:p>
          <a:p>
            <a:pPr>
              <a:buFont typeface="Arial" charset="0"/>
              <a:buChar char="•"/>
            </a:pPr>
            <a:endParaRPr lang="en-GB" alt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666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517694"/>
          </a:xfrm>
        </p:spPr>
        <p:txBody>
          <a:bodyPr/>
          <a:lstStyle/>
          <a:p>
            <a:r>
              <a:rPr lang="en-GB" altLang="sv-SE" sz="2800" dirty="0" smtClean="0">
                <a:ea typeface="ＭＳ Ｐゴシック" pitchFamily="34" charset="-128"/>
              </a:rPr>
              <a:t>Information: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9329" y="963387"/>
            <a:ext cx="7756071" cy="4828268"/>
          </a:xfrm>
        </p:spPr>
        <p:txBody>
          <a:bodyPr>
            <a:normAutofit lnSpcReduction="10000"/>
          </a:bodyPr>
          <a:lstStyle/>
          <a:p>
            <a:r>
              <a:rPr lang="en-US" altLang="sv-SE" b="1" dirty="0" err="1">
                <a:ea typeface="ＭＳ Ｐゴシック" pitchFamily="34" charset="-128"/>
              </a:rPr>
              <a:t>Projektbeskrivningar</a:t>
            </a:r>
            <a:r>
              <a:rPr lang="en-US" altLang="sv-SE" b="1" dirty="0">
                <a:ea typeface="ＭＳ Ｐゴシック" pitchFamily="34" charset="-128"/>
              </a:rPr>
              <a:t> </a:t>
            </a:r>
          </a:p>
          <a:p>
            <a:r>
              <a:rPr lang="sv-SE" altLang="sv-SE" dirty="0">
                <a:ea typeface="ＭＳ Ｐゴシック" pitchFamily="34" charset="-128"/>
              </a:rPr>
              <a:t>finns på KTH social: </a:t>
            </a:r>
            <a:r>
              <a:rPr lang="sv-SE" altLang="sv-SE" u="sng" dirty="0">
                <a:solidFill>
                  <a:srgbClr val="0070C0"/>
                </a:solidFill>
                <a:ea typeface="ＭＳ Ｐゴシック" pitchFamily="34" charset="-128"/>
              </a:rPr>
              <a:t>www.kth.se/social/course/EF112X/</a:t>
            </a:r>
            <a:endParaRPr lang="en-US" altLang="sv-SE" dirty="0">
              <a:ea typeface="ＭＳ Ｐゴシック" pitchFamily="34" charset="-128"/>
            </a:endParaRPr>
          </a:p>
          <a:p>
            <a:endParaRPr lang="sv-SE" altLang="sv-SE" b="1" dirty="0">
              <a:ea typeface="ＭＳ Ｐゴシック" pitchFamily="34" charset="-128"/>
            </a:endParaRPr>
          </a:p>
          <a:p>
            <a:r>
              <a:rPr lang="sv-SE" altLang="sv-SE" b="1" dirty="0">
                <a:ea typeface="ＭＳ Ｐゴシック" pitchFamily="34" charset="-128"/>
              </a:rPr>
              <a:t>Projektval</a:t>
            </a:r>
            <a:endParaRPr lang="en-US" altLang="sv-SE" b="1" dirty="0">
              <a:ea typeface="ＭＳ Ｐゴシック" pitchFamily="34" charset="-128"/>
            </a:endParaRPr>
          </a:p>
          <a:p>
            <a:r>
              <a:rPr lang="sv-SE" altLang="sv-SE" dirty="0">
                <a:ea typeface="ＭＳ Ｐゴシック" pitchFamily="34" charset="-128"/>
              </a:rPr>
              <a:t>görs på KTH social 1/11-15/11: </a:t>
            </a:r>
            <a:r>
              <a:rPr lang="sv-SE" altLang="sv-SE" u="sng" dirty="0">
                <a:solidFill>
                  <a:srgbClr val="0070C0"/>
                </a:solidFill>
                <a:ea typeface="ＭＳ Ｐゴシック" pitchFamily="34" charset="-128"/>
              </a:rPr>
              <a:t>www.kth.se/social/course/EF112X/</a:t>
            </a:r>
          </a:p>
          <a:p>
            <a:r>
              <a:rPr lang="sv-SE" altLang="sv-SE" b="1" i="1" dirty="0" smtClean="0">
                <a:ea typeface="ＭＳ Ｐゴシック" pitchFamily="34" charset="-128"/>
              </a:rPr>
              <a:t>(glöm ej valet på Fysiks valsida)</a:t>
            </a:r>
          </a:p>
          <a:p>
            <a:endParaRPr lang="sv-SE" altLang="sv-SE" b="1" i="1" dirty="0">
              <a:ea typeface="ＭＳ Ｐゴシック" pitchFamily="34" charset="-128"/>
            </a:endParaRPr>
          </a:p>
          <a:p>
            <a:r>
              <a:rPr lang="en-US" altLang="sv-SE" b="1" dirty="0" err="1">
                <a:ea typeface="ＭＳ Ｐゴシック" pitchFamily="34" charset="-128"/>
              </a:rPr>
              <a:t>Kurs</a:t>
            </a:r>
            <a:r>
              <a:rPr lang="en-US" altLang="sv-SE" b="1" dirty="0">
                <a:ea typeface="ＭＳ Ｐゴシック" pitchFamily="34" charset="-128"/>
              </a:rPr>
              <a:t>-PM (pdf-fil)</a:t>
            </a:r>
          </a:p>
          <a:p>
            <a:r>
              <a:rPr lang="sv-SE" altLang="sv-SE" dirty="0">
                <a:ea typeface="ＭＳ Ｐゴシック" pitchFamily="34" charset="-128"/>
              </a:rPr>
              <a:t>läggs upp på KTH social senast 30/10: </a:t>
            </a:r>
            <a:r>
              <a:rPr lang="sv-SE" altLang="sv-SE" u="sng" dirty="0">
                <a:solidFill>
                  <a:srgbClr val="0070C0"/>
                </a:solidFill>
                <a:ea typeface="ＭＳ Ｐゴシック" pitchFamily="34" charset="-128"/>
              </a:rPr>
              <a:t>www.kth.se/social/course/EF112X/</a:t>
            </a:r>
            <a:endParaRPr lang="en-US" altLang="sv-SE" dirty="0">
              <a:ea typeface="ＭＳ Ｐゴシック" pitchFamily="34" charset="-128"/>
            </a:endParaRPr>
          </a:p>
          <a:p>
            <a:endParaRPr lang="en-US" altLang="sv-SE" b="1" dirty="0">
              <a:ea typeface="ＭＳ Ｐゴシック" pitchFamily="34" charset="-128"/>
            </a:endParaRPr>
          </a:p>
          <a:p>
            <a:r>
              <a:rPr lang="en-GB" altLang="sv-SE" b="1" dirty="0" err="1"/>
              <a:t>Frågor</a:t>
            </a:r>
            <a:r>
              <a:rPr lang="en-GB" altLang="sv-SE" b="1" dirty="0"/>
              <a:t>?</a:t>
            </a:r>
          </a:p>
          <a:p>
            <a:pPr fontAlgn="base"/>
            <a:r>
              <a:rPr lang="sv-SE" dirty="0" smtClean="0"/>
              <a:t>Kontaktperson: Anita Kullen</a:t>
            </a:r>
            <a:endParaRPr lang="sv-SE" dirty="0"/>
          </a:p>
          <a:p>
            <a:pPr fontAlgn="base"/>
            <a:r>
              <a:rPr lang="sv-SE" dirty="0" smtClean="0"/>
              <a:t>E-mail: </a:t>
            </a:r>
            <a:r>
              <a:rPr lang="sv-SE" dirty="0"/>
              <a:t>kullen@kth.se</a:t>
            </a:r>
          </a:p>
          <a:p>
            <a:pPr fontAlgn="base"/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184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Åk 3</a:t>
            </a:r>
            <a:endParaRPr lang="sv-SE" sz="28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752" y="1614888"/>
            <a:ext cx="7020001" cy="3330000"/>
          </a:xfrm>
          <a:solidFill>
            <a:schemeClr val="accent1">
              <a:lumMod val="20000"/>
              <a:lumOff val="80000"/>
              <a:alpha val="51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1202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Valet i november (1-15/11)</a:t>
            </a:r>
            <a:endParaRPr lang="sv-SE" sz="2800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sv-SE" sz="2600" dirty="0" smtClean="0"/>
              <a:t>TVÅ </a:t>
            </a:r>
            <a:r>
              <a:rPr lang="sv-SE" sz="2600" dirty="0"/>
              <a:t>val till vårterminen 2017!</a:t>
            </a:r>
          </a:p>
          <a:p>
            <a:pPr marL="0" lvl="1" indent="0">
              <a:buNone/>
              <a:defRPr/>
            </a:pPr>
            <a:r>
              <a:rPr lang="sv-SE" sz="2400" dirty="0"/>
              <a:t>	</a:t>
            </a:r>
          </a:p>
          <a:p>
            <a:pPr marL="863600" lvl="1" indent="-342900">
              <a:defRPr/>
            </a:pPr>
            <a:r>
              <a:rPr lang="sv-SE" sz="2400" dirty="0"/>
              <a:t>	</a:t>
            </a:r>
            <a:r>
              <a:rPr lang="sv-SE" sz="2300" dirty="0"/>
              <a:t>Val av kandidatarbete </a:t>
            </a:r>
            <a:endParaRPr lang="sv-SE" sz="2300" dirty="0"/>
          </a:p>
          <a:p>
            <a:pPr marL="520700" lvl="1" indent="0">
              <a:buNone/>
              <a:defRPr/>
            </a:pPr>
            <a:r>
              <a:rPr lang="sv-SE" sz="2300" dirty="0" smtClean="0"/>
              <a:t>Via SCI-skolans blankett och antagning.se </a:t>
            </a:r>
          </a:p>
          <a:p>
            <a:pPr marL="520700" lvl="1" indent="0">
              <a:buNone/>
              <a:defRPr/>
            </a:pPr>
            <a:r>
              <a:rPr lang="sv-SE" sz="2300" dirty="0" smtClean="0"/>
              <a:t>(</a:t>
            </a:r>
            <a:r>
              <a:rPr lang="sv-SE" sz="2300" dirty="0" err="1" smtClean="0"/>
              <a:t>kurskod</a:t>
            </a:r>
            <a:r>
              <a:rPr lang="sv-SE" sz="2300" dirty="0" smtClean="0"/>
              <a:t> SA114X)</a:t>
            </a:r>
            <a:endParaRPr lang="sv-SE" sz="2300" dirty="0"/>
          </a:p>
          <a:p>
            <a:pPr marL="0" lvl="1" indent="0">
              <a:buNone/>
              <a:defRPr/>
            </a:pPr>
            <a:r>
              <a:rPr lang="sv-SE" sz="2300" dirty="0"/>
              <a:t>	</a:t>
            </a:r>
            <a:r>
              <a:rPr lang="sv-SE" sz="2300" b="1" dirty="0" smtClean="0"/>
              <a:t>Anmälan </a:t>
            </a:r>
            <a:r>
              <a:rPr lang="sv-SE" sz="2300" b="1" dirty="0"/>
              <a:t>öppen 1-15/11 </a:t>
            </a:r>
          </a:p>
          <a:p>
            <a:pPr lvl="1">
              <a:defRPr/>
            </a:pPr>
            <a:endParaRPr lang="sv-SE" sz="2300" b="1" dirty="0"/>
          </a:p>
          <a:p>
            <a:pPr marL="863600" lvl="1" indent="-342900">
              <a:defRPr/>
            </a:pPr>
            <a:r>
              <a:rPr lang="sv-SE" sz="2300" dirty="0"/>
              <a:t>	Val av valfrikurs till </a:t>
            </a:r>
            <a:r>
              <a:rPr lang="sv-SE" sz="2300" dirty="0" smtClean="0"/>
              <a:t>VT18</a:t>
            </a:r>
            <a:endParaRPr lang="sv-SE" sz="2300" dirty="0"/>
          </a:p>
          <a:p>
            <a:pPr marL="520700" lvl="1" indent="0">
              <a:buNone/>
              <a:defRPr/>
            </a:pPr>
            <a:r>
              <a:rPr lang="sv-SE" sz="2300" b="1" dirty="0" smtClean="0"/>
              <a:t>	Anmälan </a:t>
            </a:r>
            <a:r>
              <a:rPr lang="sv-SE" sz="2300" b="1" dirty="0"/>
              <a:t>öppen </a:t>
            </a:r>
            <a:r>
              <a:rPr lang="sv-SE" sz="2300" b="1" dirty="0" smtClean="0"/>
              <a:t>1-15/11 ( via antagning.se)</a:t>
            </a:r>
            <a:endParaRPr lang="sv-SE" sz="2300" b="1" dirty="0"/>
          </a:p>
          <a:p>
            <a:pPr marL="520700" lvl="1" indent="0">
              <a:defRPr/>
            </a:pPr>
            <a:endParaRPr lang="sv-SE" sz="2300" b="1" dirty="0"/>
          </a:p>
          <a:p>
            <a:pPr marL="520700" lvl="1" indent="0">
              <a:defRPr/>
            </a:pPr>
            <a:endParaRPr lang="sv-SE" sz="2300" b="1" dirty="0"/>
          </a:p>
          <a:p>
            <a:pPr marL="863600" lvl="1" indent="-342900">
              <a:defRPr/>
            </a:pPr>
            <a:r>
              <a:rPr lang="sv-SE" sz="2300" dirty="0"/>
              <a:t>Obligatorisk kurs IM2601 kommer in automatiskt</a:t>
            </a:r>
          </a:p>
          <a:p>
            <a:pPr>
              <a:defRPr/>
            </a:pPr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961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Valfri kurs </a:t>
            </a:r>
            <a:r>
              <a:rPr lang="sv-SE" altLang="sv-SE" sz="2800" dirty="0" smtClean="0"/>
              <a:t> till VT18 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1279" y="1492932"/>
            <a:ext cx="6935788" cy="407828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Anmälan till valfri </a:t>
            </a:r>
            <a:r>
              <a:rPr lang="sv-SE" dirty="0" smtClean="0"/>
              <a:t>kurs görs </a:t>
            </a:r>
            <a:r>
              <a:rPr lang="sv-SE" dirty="0"/>
              <a:t>1-15/11 </a:t>
            </a:r>
            <a:r>
              <a:rPr lang="sv-SE"/>
              <a:t>via </a:t>
            </a:r>
            <a:r>
              <a:rPr lang="sv-SE" smtClean="0"/>
              <a:t>www.antagning.se</a:t>
            </a:r>
            <a:endParaRPr lang="sv-SE" dirty="0"/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 smtClean="0"/>
              <a:t>Den valfria Kursen </a:t>
            </a:r>
            <a:r>
              <a:rPr lang="sv-SE" dirty="0"/>
              <a:t>behöver vara på minst 6,5 </a:t>
            </a:r>
            <a:r>
              <a:rPr lang="sv-SE" dirty="0" err="1"/>
              <a:t>hp</a:t>
            </a:r>
            <a:r>
              <a:rPr lang="sv-SE" dirty="0"/>
              <a:t> för att uppnå 30hp under VT och totalt 60hp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Det finns en lista över valfria kurser på följande länk</a:t>
            </a:r>
          </a:p>
          <a:p>
            <a:pPr>
              <a:defRPr/>
            </a:pPr>
            <a:endParaRPr lang="sv-SE" dirty="0" smtClean="0"/>
          </a:p>
          <a:p>
            <a:pPr>
              <a:defRPr/>
            </a:pPr>
            <a:r>
              <a:rPr lang="sv-SE" dirty="0">
                <a:hlinkClick r:id="rId2" action="ppaction://hlinksldjump"/>
              </a:rPr>
              <a:t>https://</a:t>
            </a:r>
            <a:r>
              <a:rPr lang="sv-SE" dirty="0" smtClean="0">
                <a:hlinkClick r:id="rId2" action="ppaction://hlinksldjump"/>
              </a:rPr>
              <a:t>www.kth.se/student/kurser/program/CTFYS/20152/arskurs3</a:t>
            </a:r>
            <a:endParaRPr lang="sv-SE" dirty="0" smtClean="0"/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 smtClean="0"/>
              <a:t>Går </a:t>
            </a:r>
            <a:r>
              <a:rPr lang="sv-SE" dirty="0"/>
              <a:t>även bra att läsa en språkkurs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847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Termins- och kursregistrering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50" y="1298121"/>
            <a:ext cx="6935788" cy="436290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Terminsregistrering för vårterminen </a:t>
            </a:r>
            <a:r>
              <a:rPr lang="sv-SE" dirty="0" smtClean="0"/>
              <a:t>2018 </a:t>
            </a:r>
            <a:r>
              <a:rPr lang="sv-SE" dirty="0"/>
              <a:t>gör ni själva via webben ”personliga menyn” vid terminstart.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Kursregistrering för vårterminen </a:t>
            </a:r>
            <a:r>
              <a:rPr lang="sv-SE" dirty="0" smtClean="0"/>
              <a:t>2018 </a:t>
            </a:r>
            <a:r>
              <a:rPr lang="sv-SE" dirty="0"/>
              <a:t>görs också via webben ”personliga menyn vid terminstart.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Omregistrering av kurs kontakta kursexpeditionen där kursen </a:t>
            </a:r>
            <a:r>
              <a:rPr lang="sv-SE" dirty="0" smtClean="0"/>
              <a:t>går i samband med kursstart.</a:t>
            </a:r>
            <a:endParaRPr lang="sv-SE" dirty="0"/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Den som är omregistrerad på termin </a:t>
            </a:r>
            <a:r>
              <a:rPr lang="sv-SE" dirty="0" smtClean="0"/>
              <a:t>ht-17 </a:t>
            </a:r>
            <a:r>
              <a:rPr lang="sv-SE" dirty="0"/>
              <a:t>behöver inför vårterminen kontakta mig för en ny studieplan. </a:t>
            </a:r>
            <a:endParaRPr lang="sv-SE" dirty="0" smtClean="0"/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Vårterminen startar </a:t>
            </a:r>
            <a:r>
              <a:rPr lang="sv-SE" dirty="0" smtClean="0"/>
              <a:t>16 </a:t>
            </a:r>
            <a:r>
              <a:rPr lang="sv-SE" dirty="0"/>
              <a:t>januari </a:t>
            </a:r>
            <a:r>
              <a:rPr lang="sv-SE" dirty="0" smtClean="0"/>
              <a:t>2018.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277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50" y="355884"/>
            <a:ext cx="6935788" cy="668338"/>
          </a:xfrm>
        </p:spPr>
        <p:txBody>
          <a:bodyPr/>
          <a:lstStyle/>
          <a:p>
            <a:r>
              <a:rPr lang="sv-SE" altLang="sv-SE" dirty="0"/>
              <a:t>Lite om mastervalet i vår!</a:t>
            </a:r>
            <a:endParaRPr lang="sv-SE" dirty="0"/>
          </a:p>
        </p:txBody>
      </p:sp>
      <p:pic>
        <p:nvPicPr>
          <p:cNvPr id="4" name="Platshållare för innehåll 5" descr="Översikt teknisk fysik kull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9" t="23433" r="15616" b="9885"/>
          <a:stretch>
            <a:fillRect/>
          </a:stretch>
        </p:blipFill>
        <p:spPr>
          <a:xfrm>
            <a:off x="1737527" y="1042245"/>
            <a:ext cx="6405320" cy="4032600"/>
          </a:xfrm>
        </p:spPr>
      </p:pic>
      <p:sp>
        <p:nvSpPr>
          <p:cNvPr id="5" name="Rectangle 4"/>
          <p:cNvSpPr/>
          <p:nvPr/>
        </p:nvSpPr>
        <p:spPr>
          <a:xfrm>
            <a:off x="620485" y="5163821"/>
            <a:ext cx="8335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sv-SE" altLang="sv-SE" dirty="0"/>
              <a:t>Masterprogrammet är åk 4 o 5 på din civilingenjörsutbildning!</a:t>
            </a:r>
          </a:p>
          <a:p>
            <a:pPr>
              <a:spcBef>
                <a:spcPct val="0"/>
              </a:spcBef>
            </a:pPr>
            <a:r>
              <a:rPr lang="sv-SE" altLang="sv-SE" dirty="0"/>
              <a:t>Därför är det ett val – inte en ansökan! (Gäller </a:t>
            </a:r>
            <a:r>
              <a:rPr lang="sv-SE" altLang="sv-SE" dirty="0" err="1"/>
              <a:t>mappade</a:t>
            </a:r>
            <a:r>
              <a:rPr lang="sv-SE" altLang="sv-SE" dirty="0"/>
              <a:t> masterprogram.)</a:t>
            </a:r>
          </a:p>
        </p:txBody>
      </p:sp>
      <p:cxnSp>
        <p:nvCxnSpPr>
          <p:cNvPr id="6" name="Rak pil 4"/>
          <p:cNvCxnSpPr>
            <a:cxnSpLocks noChangeShapeType="1"/>
          </p:cNvCxnSpPr>
          <p:nvPr/>
        </p:nvCxnSpPr>
        <p:spPr bwMode="auto">
          <a:xfrm flipV="1">
            <a:off x="3657600" y="4792436"/>
            <a:ext cx="2506663" cy="47752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50938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Val av masterprogram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b="1" dirty="0"/>
              <a:t>Görs i vår, </a:t>
            </a:r>
            <a:r>
              <a:rPr lang="sv-SE" b="1" dirty="0" smtClean="0"/>
              <a:t>1-15/5 2018 via </a:t>
            </a:r>
            <a:r>
              <a:rPr lang="sv-SE" b="1" dirty="0"/>
              <a:t>antagning.se för </a:t>
            </a:r>
            <a:r>
              <a:rPr lang="sv-SE" b="1" dirty="0" err="1"/>
              <a:t>sk</a:t>
            </a:r>
            <a:r>
              <a:rPr lang="sv-SE" b="1" dirty="0"/>
              <a:t>. ”</a:t>
            </a:r>
            <a:r>
              <a:rPr lang="sv-SE" b="1" dirty="0" err="1"/>
              <a:t>mappade</a:t>
            </a:r>
            <a:r>
              <a:rPr lang="sv-SE" b="1" dirty="0"/>
              <a:t>” masterprogram.  </a:t>
            </a:r>
          </a:p>
          <a:p>
            <a:pPr>
              <a:defRPr/>
            </a:pPr>
            <a:r>
              <a:rPr lang="sv-SE" dirty="0" smtClean="0"/>
              <a:t>Dvs</a:t>
            </a:r>
            <a:r>
              <a:rPr lang="sv-SE" dirty="0"/>
              <a:t>. masterprogram som ger en civilingenjörsexamen i  Teknisk fysik och man har en garanterad plats. 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b="1" dirty="0"/>
              <a:t>Den som vill läsa ett ”</a:t>
            </a:r>
            <a:r>
              <a:rPr lang="sv-SE" b="1" dirty="0" err="1"/>
              <a:t>omappat</a:t>
            </a:r>
            <a:r>
              <a:rPr lang="sv-SE" b="1" dirty="0"/>
              <a:t>” masterprogram på engelska på KTH ska </a:t>
            </a:r>
            <a:r>
              <a:rPr lang="sv-SE" b="1" i="1" dirty="0"/>
              <a:t>söka</a:t>
            </a:r>
            <a:r>
              <a:rPr lang="sv-SE" b="1" dirty="0"/>
              <a:t> det senast den </a:t>
            </a:r>
            <a:r>
              <a:rPr lang="sv-SE" b="1" dirty="0" smtClean="0"/>
              <a:t>15/1 2018 </a:t>
            </a:r>
            <a:r>
              <a:rPr lang="sv-SE" b="1" dirty="0"/>
              <a:t>via antagning.se</a:t>
            </a:r>
          </a:p>
          <a:p>
            <a:pPr>
              <a:defRPr/>
            </a:pPr>
            <a:r>
              <a:rPr lang="sv-SE" dirty="0" smtClean="0"/>
              <a:t>ger </a:t>
            </a:r>
            <a:r>
              <a:rPr lang="sv-SE" dirty="0"/>
              <a:t>ej civilingenjörsexamen och ej garanterad plats.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865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5579" y="146958"/>
            <a:ext cx="6935788" cy="612322"/>
          </a:xfrm>
        </p:spPr>
        <p:txBody>
          <a:bodyPr/>
          <a:lstStyle/>
          <a:p>
            <a:r>
              <a:rPr lang="sv-SE" dirty="0" smtClean="0"/>
              <a:t>Masterprogram Teknisk fysik ”</a:t>
            </a:r>
            <a:r>
              <a:rPr lang="sv-SE" dirty="0" err="1" smtClean="0"/>
              <a:t>mappade</a:t>
            </a:r>
            <a:r>
              <a:rPr lang="sv-SE" dirty="0" smtClean="0"/>
              <a:t>”</a:t>
            </a:r>
            <a:endParaRPr lang="sv-SE" dirty="0"/>
          </a:p>
        </p:txBody>
      </p:sp>
      <p:pic>
        <p:nvPicPr>
          <p:cNvPr id="5152" name="Picture 3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27" y="955222"/>
            <a:ext cx="6841673" cy="446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21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Kurser för behörighet till vissa Masterprogram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v-SE" b="1" dirty="0"/>
              <a:t>Matematik –  3 av 4 kurser krävs</a:t>
            </a:r>
          </a:p>
          <a:p>
            <a:pPr>
              <a:defRPr/>
            </a:pPr>
            <a:r>
              <a:rPr lang="en-US" dirty="0"/>
              <a:t>    -SF1628 </a:t>
            </a:r>
            <a:r>
              <a:rPr lang="en-US" dirty="0" err="1"/>
              <a:t>Komplex</a:t>
            </a:r>
            <a:r>
              <a:rPr lang="en-US" dirty="0"/>
              <a:t> </a:t>
            </a:r>
            <a:r>
              <a:rPr lang="en-US" dirty="0" err="1"/>
              <a:t>analys</a:t>
            </a:r>
            <a:endParaRPr lang="en-US" dirty="0"/>
          </a:p>
          <a:p>
            <a:pPr>
              <a:defRPr/>
            </a:pPr>
            <a:r>
              <a:rPr lang="en-US" dirty="0"/>
              <a:t>    -SF1679 </a:t>
            </a:r>
            <a:r>
              <a:rPr lang="en-US" dirty="0" err="1"/>
              <a:t>Diskret</a:t>
            </a:r>
            <a:r>
              <a:rPr lang="en-US" dirty="0"/>
              <a:t> </a:t>
            </a:r>
            <a:r>
              <a:rPr lang="en-US" dirty="0" err="1"/>
              <a:t>matematik</a:t>
            </a:r>
            <a:endParaRPr lang="en-US" dirty="0"/>
          </a:p>
          <a:p>
            <a:pPr>
              <a:defRPr/>
            </a:pPr>
            <a:r>
              <a:rPr lang="en-US" dirty="0"/>
              <a:t>    -SF1677 </a:t>
            </a:r>
            <a:r>
              <a:rPr lang="en-US" dirty="0" err="1"/>
              <a:t>Analysens</a:t>
            </a:r>
            <a:r>
              <a:rPr lang="en-US" dirty="0"/>
              <a:t> </a:t>
            </a:r>
            <a:r>
              <a:rPr lang="en-US" dirty="0" err="1"/>
              <a:t>grunder</a:t>
            </a:r>
            <a:endParaRPr lang="en-US" dirty="0"/>
          </a:p>
          <a:p>
            <a:pPr>
              <a:defRPr/>
            </a:pPr>
            <a:r>
              <a:rPr lang="en-US" dirty="0"/>
              <a:t>    -SF1678 </a:t>
            </a:r>
            <a:r>
              <a:rPr lang="en-US" dirty="0" err="1"/>
              <a:t>Grupper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ringar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sv-SE" b="1" dirty="0">
                <a:solidFill>
                  <a:sysClr val="windowText" lastClr="000000"/>
                </a:solidFill>
              </a:rPr>
              <a:t>Information och nätverksteknologi</a:t>
            </a:r>
            <a:endParaRPr lang="en-US" b="1" dirty="0"/>
          </a:p>
          <a:p>
            <a:pPr>
              <a:defRPr/>
            </a:pPr>
            <a:r>
              <a:rPr lang="en-US" dirty="0"/>
              <a:t>    -</a:t>
            </a:r>
            <a:r>
              <a:rPr lang="sv-SE" dirty="0"/>
              <a:t>EQ1120 Tidsdiskreta Signaler och System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253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Datalogimastern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v-SE" dirty="0"/>
              <a:t>För studerande som saknar motsvarande kurser i tidigare examen krävs även: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 smtClean="0"/>
              <a:t>Algoritmer </a:t>
            </a:r>
            <a:r>
              <a:rPr lang="sv-SE" dirty="0"/>
              <a:t>och komplexitet, avancerad nivå</a:t>
            </a:r>
            <a:br>
              <a:rPr lang="sv-SE" dirty="0"/>
            </a:b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 smtClean="0"/>
              <a:t>Diskret </a:t>
            </a:r>
            <a:r>
              <a:rPr lang="sv-SE" dirty="0"/>
              <a:t>matematik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i="1" dirty="0"/>
              <a:t>Behövs ej för behörighet men behövs för examen.</a:t>
            </a:r>
          </a:p>
          <a:p>
            <a:pPr>
              <a:defRPr/>
            </a:pPr>
            <a:endParaRPr lang="sv-SE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374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Vem får välja Masterprogram?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4515" y="1579174"/>
            <a:ext cx="6935788" cy="4078286"/>
          </a:xfrm>
        </p:spPr>
        <p:txBody>
          <a:bodyPr/>
          <a:lstStyle/>
          <a:p>
            <a:r>
              <a:rPr lang="sv-SE" dirty="0"/>
              <a:t>Årskurs 3   </a:t>
            </a:r>
            <a:r>
              <a:rPr lang="sv-SE" dirty="0" smtClean="0"/>
              <a:t>	Årskurs </a:t>
            </a:r>
            <a:r>
              <a:rPr lang="sv-SE" dirty="0"/>
              <a:t>4 (=Masterprogram)</a:t>
            </a:r>
          </a:p>
          <a:p>
            <a:endParaRPr lang="sv-SE" dirty="0" smtClean="0"/>
          </a:p>
          <a:p>
            <a:pPr>
              <a:defRPr/>
            </a:pPr>
            <a:r>
              <a:rPr lang="sv-SE" dirty="0" smtClean="0"/>
              <a:t>  90 </a:t>
            </a:r>
            <a:r>
              <a:rPr lang="sv-SE" dirty="0" err="1" smtClean="0"/>
              <a:t>hp</a:t>
            </a:r>
            <a:r>
              <a:rPr lang="sv-SE" dirty="0" smtClean="0"/>
              <a:t>				</a:t>
            </a:r>
          </a:p>
          <a:p>
            <a:pPr>
              <a:defRPr/>
            </a:pPr>
            <a:r>
              <a:rPr lang="sv-SE" dirty="0"/>
              <a:t>	</a:t>
            </a:r>
            <a:r>
              <a:rPr lang="sv-SE" dirty="0" smtClean="0"/>
              <a:t>	&gt;=</a:t>
            </a:r>
            <a:r>
              <a:rPr lang="sv-SE" dirty="0"/>
              <a:t>150 </a:t>
            </a:r>
            <a:r>
              <a:rPr lang="sv-SE" dirty="0" err="1"/>
              <a:t>hp</a:t>
            </a:r>
            <a:r>
              <a:rPr lang="sv-SE" dirty="0"/>
              <a:t> </a:t>
            </a:r>
            <a:r>
              <a:rPr lang="sv-SE" dirty="0" err="1"/>
              <a:t>obl.kurser</a:t>
            </a:r>
            <a:r>
              <a:rPr lang="sv-SE" dirty="0"/>
              <a:t> ur basblocket		     	     </a:t>
            </a:r>
            <a:r>
              <a:rPr lang="sv-SE" dirty="0" smtClean="0"/>
              <a:t>varav </a:t>
            </a:r>
            <a:r>
              <a:rPr lang="sv-SE" dirty="0"/>
              <a:t>minst 110 </a:t>
            </a:r>
            <a:r>
              <a:rPr lang="sv-SE" dirty="0" err="1"/>
              <a:t>hp</a:t>
            </a:r>
            <a:r>
              <a:rPr lang="sv-SE" dirty="0"/>
              <a:t> ur </a:t>
            </a:r>
            <a:r>
              <a:rPr lang="sv-SE" dirty="0" smtClean="0"/>
              <a:t>åk 1 och 2</a:t>
            </a:r>
          </a:p>
          <a:p>
            <a:pPr>
              <a:defRPr/>
            </a:pPr>
            <a:r>
              <a:rPr lang="sv-SE" dirty="0"/>
              <a:t> </a:t>
            </a:r>
            <a:r>
              <a:rPr lang="sv-SE" dirty="0" smtClean="0"/>
              <a:t>                              och </a:t>
            </a:r>
            <a:r>
              <a:rPr lang="sv-SE" dirty="0"/>
              <a:t>avslutat kandidatexjobb	</a:t>
            </a:r>
          </a:p>
          <a:p>
            <a:pPr>
              <a:defRPr/>
            </a:pPr>
            <a:endParaRPr lang="sv-SE" dirty="0"/>
          </a:p>
        </p:txBody>
      </p:sp>
      <p:cxnSp>
        <p:nvCxnSpPr>
          <p:cNvPr id="4" name="Rak 5"/>
          <p:cNvCxnSpPr>
            <a:cxnSpLocks noChangeShapeType="1"/>
          </p:cNvCxnSpPr>
          <p:nvPr/>
        </p:nvCxnSpPr>
        <p:spPr bwMode="auto">
          <a:xfrm>
            <a:off x="1894114" y="2150837"/>
            <a:ext cx="1352777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Rak 6"/>
          <p:cNvCxnSpPr>
            <a:cxnSpLocks noChangeShapeType="1"/>
          </p:cNvCxnSpPr>
          <p:nvPr/>
        </p:nvCxnSpPr>
        <p:spPr bwMode="auto">
          <a:xfrm>
            <a:off x="3551010" y="2143352"/>
            <a:ext cx="150177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Ellips 9"/>
          <p:cNvSpPr/>
          <p:nvPr/>
        </p:nvSpPr>
        <p:spPr bwMode="auto">
          <a:xfrm>
            <a:off x="2570502" y="2252594"/>
            <a:ext cx="6143668" cy="2357454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rgbClr val="1C54A6">
                <a:satMod val="175000"/>
                <a:alpha val="40000"/>
              </a:srgbClr>
            </a:glow>
          </a:effec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cs typeface="Arial" charset="0"/>
            </a:endParaRPr>
          </a:p>
        </p:txBody>
      </p:sp>
      <p:cxnSp>
        <p:nvCxnSpPr>
          <p:cNvPr id="8" name="Rak pil 10"/>
          <p:cNvCxnSpPr>
            <a:cxnSpLocks noChangeShapeType="1"/>
          </p:cNvCxnSpPr>
          <p:nvPr/>
        </p:nvCxnSpPr>
        <p:spPr bwMode="auto">
          <a:xfrm rot="5400000" flipH="1" flipV="1">
            <a:off x="1334634" y="2473894"/>
            <a:ext cx="644525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Rak pil 11"/>
          <p:cNvCxnSpPr>
            <a:cxnSpLocks noChangeShapeType="1"/>
          </p:cNvCxnSpPr>
          <p:nvPr/>
        </p:nvCxnSpPr>
        <p:spPr bwMode="auto">
          <a:xfrm flipV="1">
            <a:off x="3405186" y="2146528"/>
            <a:ext cx="0" cy="522899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99334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Vilka </a:t>
            </a:r>
            <a:r>
              <a:rPr lang="sv-SE" altLang="sv-SE" sz="2800" dirty="0" smtClean="0"/>
              <a:t>examina blir det?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v-SE" sz="2200" b="1" dirty="0"/>
              <a:t>Kandidatexamen</a:t>
            </a:r>
            <a:r>
              <a:rPr lang="sv-SE" sz="2200" dirty="0"/>
              <a:t>  –  i teknik</a:t>
            </a:r>
          </a:p>
          <a:p>
            <a:pPr>
              <a:defRPr/>
            </a:pPr>
            <a:endParaRPr lang="sv-SE" sz="2200" dirty="0"/>
          </a:p>
          <a:p>
            <a:pPr>
              <a:defRPr/>
            </a:pPr>
            <a:r>
              <a:rPr lang="sv-SE" sz="2200" b="1" dirty="0"/>
              <a:t>Masterexamen</a:t>
            </a:r>
            <a:r>
              <a:rPr lang="sv-SE" sz="2200" dirty="0"/>
              <a:t>  –  Teknologie master inom ett  huvudområde</a:t>
            </a:r>
          </a:p>
          <a:p>
            <a:pPr>
              <a:defRPr/>
            </a:pPr>
            <a:endParaRPr lang="sv-SE" sz="2200" dirty="0"/>
          </a:p>
          <a:p>
            <a:pPr>
              <a:defRPr/>
            </a:pPr>
            <a:r>
              <a:rPr lang="sv-SE" sz="2200" b="1" dirty="0"/>
              <a:t>Civilingenjörsexamen</a:t>
            </a:r>
            <a:r>
              <a:rPr lang="sv-SE" sz="2200" dirty="0"/>
              <a:t>  -  i teknisk fysik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33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Mastermässa studenter som går på KTH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Mastermässa den </a:t>
            </a:r>
            <a:r>
              <a:rPr lang="sv-SE" dirty="0" smtClean="0"/>
              <a:t>17 oktober </a:t>
            </a:r>
            <a:r>
              <a:rPr lang="sv-SE" dirty="0"/>
              <a:t>kl. 16-18 i E-huset.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Representanter från de olika Masterprogrammen svarar på dina frågor.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Vissa Masterprogram kommer även att ha seminarier.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854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Val av kandidatarbete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36914"/>
            <a:ext cx="7992835" cy="422411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Egensnickrad” blankett på SCI-skolan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Anvisningar och länk skickas per mail i slutet av v.43. </a:t>
            </a:r>
          </a:p>
          <a:p>
            <a:pPr>
              <a:defRPr/>
            </a:pPr>
            <a:r>
              <a:rPr lang="sv-SE" dirty="0"/>
              <a:t> </a:t>
            </a:r>
            <a:r>
              <a:rPr lang="sv-SE" dirty="0" smtClean="0"/>
              <a:t>    (kommer </a:t>
            </a:r>
            <a:r>
              <a:rPr lang="sv-SE" dirty="0"/>
              <a:t>även finnas på webben på följande länk</a:t>
            </a:r>
            <a:r>
              <a:rPr lang="sv-SE" dirty="0" smtClean="0"/>
              <a:t>.)</a:t>
            </a:r>
          </a:p>
          <a:p>
            <a:pPr>
              <a:defRPr/>
            </a:pP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 err="1" smtClean="0"/>
              <a:t>Kursval</a:t>
            </a:r>
            <a:r>
              <a:rPr lang="sv-SE" dirty="0" smtClean="0"/>
              <a:t> även via antagning.se </a:t>
            </a:r>
            <a:r>
              <a:rPr lang="sv-SE" dirty="0" err="1" smtClean="0"/>
              <a:t>Kurskod</a:t>
            </a:r>
            <a:r>
              <a:rPr lang="sv-SE" dirty="0" smtClean="0"/>
              <a:t> för KEX är SA114x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r>
              <a:rPr lang="sv-SE" dirty="0" smtClean="0">
                <a:hlinkClick r:id="rId2"/>
              </a:rPr>
              <a:t>https</a:t>
            </a:r>
            <a:r>
              <a:rPr lang="sv-SE" dirty="0">
                <a:hlinkClick r:id="rId2"/>
              </a:rPr>
              <a:t>://www.kth.se/social/program/ctfys/page/kandidatexamensarbetet/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19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Information Masterprogram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Masterinformation tillsammans med Farkost </a:t>
            </a:r>
            <a:r>
              <a:rPr lang="sv-SE" dirty="0" smtClean="0"/>
              <a:t>den 9 april 2018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 smtClean="0"/>
              <a:t>Programansvariga </a:t>
            </a:r>
            <a:r>
              <a:rPr lang="sv-SE" dirty="0"/>
              <a:t>från de ”</a:t>
            </a:r>
            <a:r>
              <a:rPr lang="sv-SE" dirty="0" err="1"/>
              <a:t>mappade</a:t>
            </a:r>
            <a:r>
              <a:rPr lang="sv-SE" dirty="0"/>
              <a:t>” masterprogrammen presenterar sina program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409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9093" y="2204357"/>
            <a:ext cx="41801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altLang="sv-SE" sz="2800" b="1" dirty="0"/>
              <a:t>Frågor</a:t>
            </a:r>
            <a:endParaRPr lang="sv-SE" sz="2800" b="1" dirty="0"/>
          </a:p>
        </p:txBody>
      </p:sp>
    </p:spTree>
    <p:extLst>
      <p:ext uri="{BB962C8B-B14F-4D97-AF65-F5344CB8AC3E}">
        <p14:creationId xmlns:p14="http://schemas.microsoft.com/office/powerpoint/2010/main" val="12778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273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50" y="404870"/>
            <a:ext cx="6935788" cy="787116"/>
          </a:xfrm>
        </p:spPr>
        <p:txBody>
          <a:bodyPr/>
          <a:lstStyle/>
          <a:p>
            <a:r>
              <a:rPr lang="sv-SE" altLang="sv-SE" sz="2800" dirty="0"/>
              <a:t>Vem får välja och påbörja ett kandidatarbete?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Vid valtillfället ha minst 90 </a:t>
            </a:r>
            <a:r>
              <a:rPr lang="sv-SE" dirty="0" err="1"/>
              <a:t>hp</a:t>
            </a:r>
            <a:r>
              <a:rPr lang="sv-SE" dirty="0"/>
              <a:t>. (Uppflyttad till åk3,termin 5)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sv-SE" sz="7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För att påbörja kandidatexamensarbetet behöver man ha klarat av minst 105 </a:t>
            </a:r>
            <a:r>
              <a:rPr lang="sv-SE" dirty="0" err="1"/>
              <a:t>hp</a:t>
            </a:r>
            <a:r>
              <a:rPr lang="sv-SE" dirty="0"/>
              <a:t> av de obligatoriska kurserna.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SCI-skolan har fått dispens, enligt KTH-regler ska man ha 120 </a:t>
            </a:r>
            <a:r>
              <a:rPr lang="sv-SE" dirty="0" err="1"/>
              <a:t>hp</a:t>
            </a:r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sv-SE" sz="7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105hp ska vara inrapporterat i LADOK senast den </a:t>
            </a:r>
            <a:r>
              <a:rPr lang="sv-SE" dirty="0" smtClean="0"/>
              <a:t>15/12 2017</a:t>
            </a:r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sv-SE" sz="7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sv-SE" sz="7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105 </a:t>
            </a:r>
            <a:r>
              <a:rPr lang="sv-SE" dirty="0" err="1"/>
              <a:t>hp</a:t>
            </a:r>
            <a:r>
              <a:rPr lang="sv-SE" dirty="0"/>
              <a:t> Absolut krav: 104.5 </a:t>
            </a:r>
            <a:r>
              <a:rPr lang="sv-SE" dirty="0" err="1"/>
              <a:t>hp</a:t>
            </a:r>
            <a:r>
              <a:rPr lang="sv-SE" dirty="0"/>
              <a:t> är för lite.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926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… om inte då???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49" y="1582739"/>
            <a:ext cx="7108371" cy="40782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Om man har mindre än 105 </a:t>
            </a:r>
            <a:r>
              <a:rPr lang="sv-SE" dirty="0" err="1"/>
              <a:t>hp</a:t>
            </a:r>
            <a:r>
              <a:rPr lang="sv-SE" dirty="0"/>
              <a:t> då?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Individuell studieplan… </a:t>
            </a:r>
          </a:p>
          <a:p>
            <a:pPr>
              <a:defRPr/>
            </a:pPr>
            <a:r>
              <a:rPr lang="sv-SE" dirty="0" smtClean="0"/>
              <a:t>Egentligen </a:t>
            </a:r>
            <a:r>
              <a:rPr lang="sv-SE" dirty="0"/>
              <a:t>ska man ha 135hp efter P1, har man under 105 </a:t>
            </a:r>
            <a:r>
              <a:rPr lang="sv-SE" dirty="0" err="1"/>
              <a:t>hp</a:t>
            </a:r>
            <a:r>
              <a:rPr lang="sv-SE" dirty="0"/>
              <a:t> finns det rätt många poäng att ta</a:t>
            </a:r>
            <a:r>
              <a:rPr lang="sv-SE" dirty="0" smtClean="0"/>
              <a:t>!</a:t>
            </a:r>
          </a:p>
          <a:p>
            <a:pPr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Ev. dispens för att få påbörja kandidatarbetet söks hos GA. (Har hittills aldrig beviljats.)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OBSERVERA! SCI-skolan ger från början 15 </a:t>
            </a:r>
            <a:r>
              <a:rPr lang="sv-SE" dirty="0" err="1" smtClean="0"/>
              <a:t>hp</a:t>
            </a:r>
            <a:r>
              <a:rPr lang="sv-SE" dirty="0" smtClean="0"/>
              <a:t> dispens</a:t>
            </a:r>
            <a:r>
              <a:rPr lang="sv-SE" dirty="0"/>
              <a:t>!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611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altLang="sv-SE" sz="2800" dirty="0"/>
              <a:t>På gränsen?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sv-SE" sz="2400" dirty="0"/>
              <a:t>Leta igenom din studieplan efter labbar och inlämningsuppgifter som behöver bli klara.</a:t>
            </a:r>
          </a:p>
          <a:p>
            <a:pPr algn="ctr">
              <a:defRPr/>
            </a:pPr>
            <a:endParaRPr lang="sv-SE" sz="2400" dirty="0"/>
          </a:p>
          <a:p>
            <a:pPr algn="ctr">
              <a:defRPr/>
            </a:pPr>
            <a:r>
              <a:rPr lang="sv-SE" sz="2400" dirty="0"/>
              <a:t> -OCH GÖR DEM NU! </a:t>
            </a:r>
          </a:p>
          <a:p>
            <a:pPr algn="ctr">
              <a:defRPr/>
            </a:pPr>
            <a:endParaRPr lang="sv-SE" sz="2400" dirty="0"/>
          </a:p>
          <a:p>
            <a:pPr algn="ctr">
              <a:defRPr/>
            </a:pPr>
            <a:r>
              <a:rPr lang="sv-SE" sz="2400" dirty="0"/>
              <a:t>(Kontakta examinator så du vet att du kan lämna in/ redovisa…..)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007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Vad är det man väljer?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Du väljer institution / avdelning (skola) där du</a:t>
            </a:r>
          </a:p>
          <a:p>
            <a:pPr>
              <a:defRPr/>
            </a:pPr>
            <a:r>
              <a:rPr lang="sv-SE" dirty="0"/>
              <a:t> </a:t>
            </a:r>
            <a:r>
              <a:rPr lang="sv-SE" dirty="0" smtClean="0"/>
              <a:t>    tänker </a:t>
            </a:r>
            <a:r>
              <a:rPr lang="sv-SE" dirty="0"/>
              <a:t>göra ditt kandidatarbete.</a:t>
            </a:r>
          </a:p>
          <a:p>
            <a:pPr>
              <a:defRPr/>
            </a:pPr>
            <a:r>
              <a:rPr lang="sv-SE" dirty="0" smtClean="0"/>
              <a:t>     …. </a:t>
            </a:r>
            <a:r>
              <a:rPr lang="sv-SE" dirty="0"/>
              <a:t>Och vad händer sen?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Vi räknar ihop valutfallet och gör en </a:t>
            </a:r>
            <a:r>
              <a:rPr lang="sv-SE" dirty="0" smtClean="0"/>
              <a:t>första behörighetscanning</a:t>
            </a:r>
            <a:r>
              <a:rPr lang="sv-SE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Meddelar </a:t>
            </a:r>
            <a:r>
              <a:rPr lang="sv-SE" dirty="0" err="1"/>
              <a:t>prel.siffror</a:t>
            </a:r>
            <a:r>
              <a:rPr lang="sv-SE" dirty="0"/>
              <a:t> till institutionerna.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Jag skickar mail till er efter första valutfallet (i början av december) om hur det har gått.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dirty="0"/>
              <a:t>Hör av er om ni ligger på gränsen och tentorna i P1 blir avgörande!!!</a:t>
            </a:r>
          </a:p>
        </p:txBody>
      </p:sp>
    </p:spTree>
    <p:extLst>
      <p:ext uri="{BB962C8B-B14F-4D97-AF65-F5344CB8AC3E}">
        <p14:creationId xmlns:p14="http://schemas.microsoft.com/office/powerpoint/2010/main" val="417770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Krav på förkunskaper?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sv-SE" dirty="0"/>
              <a:t>NEJ!</a:t>
            </a:r>
          </a:p>
          <a:p>
            <a:pPr>
              <a:defRPr/>
            </a:pPr>
            <a:r>
              <a:rPr lang="sv-SE" dirty="0"/>
              <a:t>Det finns inga krav på att vissa kurser ska vara avklarade innan man påbörjar </a:t>
            </a:r>
            <a:r>
              <a:rPr lang="sv-SE" dirty="0" err="1"/>
              <a:t>KEX:et</a:t>
            </a:r>
            <a:r>
              <a:rPr lang="sv-SE" dirty="0"/>
              <a:t>, förutom poängkravet.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Vissa institutioner rekommenderar att man har läst vissa kurser innan, men kan inte ställa det som krav.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Vissa institutioner vill att man ska läsa någon kurs parallellt med </a:t>
            </a:r>
            <a:r>
              <a:rPr lang="sv-SE" dirty="0" err="1"/>
              <a:t>KEX:et</a:t>
            </a:r>
            <a:r>
              <a:rPr lang="sv-SE" dirty="0"/>
              <a:t> och det är ok.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20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800" dirty="0"/>
              <a:t>Kandidatarbetet	, 15 </a:t>
            </a:r>
            <a:r>
              <a:rPr lang="sv-SE" altLang="sv-SE" sz="2800" dirty="0" err="1"/>
              <a:t>hp</a:t>
            </a:r>
            <a:endParaRPr lang="sv-S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50" y="1322614"/>
            <a:ext cx="6935788" cy="4338411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sv-SE" sz="2200" dirty="0"/>
              <a:t>Består av ett projektarbete.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sz="2200" dirty="0"/>
              <a:t>Två obligatoriska moduler och en frivillig</a:t>
            </a:r>
          </a:p>
          <a:p>
            <a:pPr lvl="1">
              <a:buFont typeface="Courier New" pitchFamily="49" charset="0"/>
              <a:buChar char="o"/>
              <a:defRPr/>
            </a:pPr>
            <a:r>
              <a:rPr lang="sv-SE" sz="1700" dirty="0"/>
              <a:t>Muntlig och skriftlig kommunikation (2st frivilliga föreläsningar)</a:t>
            </a:r>
          </a:p>
          <a:p>
            <a:pPr lvl="1">
              <a:buFont typeface="Courier New" pitchFamily="49" charset="0"/>
              <a:buChar char="o"/>
              <a:defRPr/>
            </a:pPr>
            <a:r>
              <a:rPr lang="sv-SE" sz="1700" dirty="0"/>
              <a:t>Yrkesetik, integritet, ansvar och pålitlighet</a:t>
            </a:r>
          </a:p>
          <a:p>
            <a:pPr lvl="1">
              <a:buFont typeface="Courier New" pitchFamily="49" charset="0"/>
              <a:buChar char="o"/>
              <a:defRPr/>
            </a:pPr>
            <a:r>
              <a:rPr lang="sv-SE" sz="1700" dirty="0"/>
              <a:t>Innovation och entreprenörskap</a:t>
            </a:r>
          </a:p>
          <a:p>
            <a:pPr marL="520700" lvl="1" indent="0"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Löper på halvtid över hela vårterminen.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Schemalagt tre halvdagar per vecka</a:t>
            </a:r>
            <a:r>
              <a:rPr lang="sv-SE" sz="1400" dirty="0"/>
              <a:t> (oftast)</a:t>
            </a:r>
            <a:r>
              <a:rPr lang="sv-SE" dirty="0"/>
              <a:t>, dessa pass kommer att användas till modulerna ovan och om institutionen vill kalla hela gruppen till seminarium, t.ex.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Arbetet görs enskilt eller i grupp om två.</a:t>
            </a:r>
          </a:p>
          <a:p>
            <a:pPr>
              <a:defRPr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625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ISPRING_RESOURCE_PATHS_HASH" val="fcb025ba9a6ccf8fed139b5222f2a63b17a479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plate_KTH_with colours and grafs">
  <a:themeElements>
    <a:clrScheme name="Anpassat 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54A6"/>
      </a:accent1>
      <a:accent2>
        <a:srgbClr val="5893E5"/>
      </a:accent2>
      <a:accent3>
        <a:srgbClr val="62922E"/>
      </a:accent3>
      <a:accent4>
        <a:srgbClr val="A1D16D"/>
      </a:accent4>
      <a:accent5>
        <a:srgbClr val="9D102D"/>
      </a:accent5>
      <a:accent6>
        <a:srgbClr val="EC4769"/>
      </a:accent6>
      <a:hlink>
        <a:srgbClr val="C2C2C4"/>
      </a:hlink>
      <a:folHlink>
        <a:srgbClr val="800080"/>
      </a:folHlink>
    </a:clrScheme>
    <a:fontScheme name="Anpassat 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</TotalTime>
  <Words>1246</Words>
  <Application>Microsoft Office PowerPoint</Application>
  <PresentationFormat>On-screen Show (4:3)</PresentationFormat>
  <Paragraphs>250</Paragraphs>
  <Slides>32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Template_KTH_with colours and grafs</vt:lpstr>
      <vt:lpstr>think-cell Slide</vt:lpstr>
      <vt:lpstr>Information inför val av kandidatarbete m.m  </vt:lpstr>
      <vt:lpstr>Valet i november (1-15/11)</vt:lpstr>
      <vt:lpstr>Val av kandidatarbete</vt:lpstr>
      <vt:lpstr>Vem får välja och påbörja ett kandidatarbete?</vt:lpstr>
      <vt:lpstr>… om inte då???</vt:lpstr>
      <vt:lpstr>På gränsen?</vt:lpstr>
      <vt:lpstr>Vad är det man väljer?</vt:lpstr>
      <vt:lpstr>Krav på förkunskaper?</vt:lpstr>
      <vt:lpstr>Kandidatarbetet , 15 hp</vt:lpstr>
      <vt:lpstr>Kandidatarbetet , 15 hp</vt:lpstr>
      <vt:lpstr>Kandidatarbetet , 15 hp</vt:lpstr>
      <vt:lpstr>Underkänt??</vt:lpstr>
      <vt:lpstr>Kurshemsida</vt:lpstr>
      <vt:lpstr>Kurshemsida forts.</vt:lpstr>
      <vt:lpstr>Första tillfället:  </vt:lpstr>
      <vt:lpstr>Projektval på EES skolan</vt:lpstr>
      <vt:lpstr>Regler för fysikstudenter på EES-skolan</vt:lpstr>
      <vt:lpstr>Information:</vt:lpstr>
      <vt:lpstr>Åk 3</vt:lpstr>
      <vt:lpstr>Valfri kurs  till VT18 </vt:lpstr>
      <vt:lpstr>Termins- och kursregistrering</vt:lpstr>
      <vt:lpstr>Lite om mastervalet i vår!</vt:lpstr>
      <vt:lpstr>Val av masterprogram</vt:lpstr>
      <vt:lpstr>Masterprogram Teknisk fysik ”mappade”</vt:lpstr>
      <vt:lpstr>Kurser för behörighet till vissa Masterprogram</vt:lpstr>
      <vt:lpstr>Datalogimastern</vt:lpstr>
      <vt:lpstr>Vem får välja Masterprogram?</vt:lpstr>
      <vt:lpstr>Vilka examina blir det?</vt:lpstr>
      <vt:lpstr>Mastermässa studenter som går på KTH</vt:lpstr>
      <vt:lpstr>Information Masterprogram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Annika Hansson</dc:creator>
  <cp:lastModifiedBy>Susanne Lilliehöök</cp:lastModifiedBy>
  <cp:revision>80</cp:revision>
  <cp:lastPrinted>2013-05-27T09:10:21Z</cp:lastPrinted>
  <dcterms:created xsi:type="dcterms:W3CDTF">2014-01-30T09:56:50Z</dcterms:created>
  <dcterms:modified xsi:type="dcterms:W3CDTF">2017-10-13T06:12:50Z</dcterms:modified>
</cp:coreProperties>
</file>