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3" r:id="rId2"/>
    <p:sldMasterId id="2147483667" r:id="rId3"/>
    <p:sldMasterId id="2147483671" r:id="rId4"/>
    <p:sldMasterId id="2147483674" r:id="rId5"/>
    <p:sldMasterId id="2147483677" r:id="rId6"/>
    <p:sldMasterId id="2147483680" r:id="rId7"/>
  </p:sldMasterIdLst>
  <p:sldIdLst>
    <p:sldId id="261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Users\elicar\Desktop\Triona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>
            <a:normAutofit/>
          </a:bodyPr>
          <a:lstStyle>
            <a:lvl1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15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Users\elicar\Desktop\måned 1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32960"/>
            <a:ext cx="10058400" cy="1124840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9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572"/>
            <a:ext cx="4224000" cy="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000" y="2520000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7400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elicar\Desktop\måned2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67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elicar\Desktop\Kart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" y="1"/>
            <a:ext cx="12193023" cy="685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32960"/>
            <a:ext cx="10058400" cy="1124840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9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572"/>
            <a:ext cx="4224000" cy="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000" y="2520000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528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Users\elicar\Desktop\Kart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15" y="0"/>
            <a:ext cx="12204315" cy="686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40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Users\elicar\Desktop\Skog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32960"/>
            <a:ext cx="10058400" cy="1124840"/>
          </a:xfrm>
        </p:spPr>
        <p:txBody>
          <a:bodyPr anchor="ctr"/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9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572"/>
            <a:ext cx="4224000" cy="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000" y="2520000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804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elicar\Desktop\Skog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29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39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Users\elicar\Desktop\Transprt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499" y="1"/>
            <a:ext cx="12257499" cy="689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32960"/>
            <a:ext cx="10058400" cy="1124840"/>
          </a:xfrm>
        </p:spPr>
        <p:txBody>
          <a:bodyPr anchor="ctr"/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9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572"/>
            <a:ext cx="4224000" cy="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000" y="2520000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9333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Users\elicar\Desktop\Transport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3" y="21821"/>
            <a:ext cx="12240683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9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:\Users\elicar\Desktop\Veg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32960"/>
            <a:ext cx="10058400" cy="1124840"/>
          </a:xfrm>
        </p:spPr>
        <p:txBody>
          <a:bodyPr anchor="ctr"/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9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572"/>
            <a:ext cx="4224000" cy="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000" y="2520000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846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elicar\Desktop\Veg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17" y="-1"/>
            <a:ext cx="12202517" cy="686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002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Users\elicar\Desktop\Teknisk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32960"/>
            <a:ext cx="10058400" cy="1124840"/>
          </a:xfrm>
        </p:spPr>
        <p:txBody>
          <a:bodyPr anchor="ctr"/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9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8572"/>
            <a:ext cx="4224000" cy="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000" y="2520000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4126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Users\elicar\Desktop\Teknisk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365125"/>
            <a:ext cx="9703651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12775" y="1838325"/>
            <a:ext cx="10515600" cy="456247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0" name="Picture 2" descr="d:\Users\elicar\Desktop\Grafisk profil\Logo\TrionaLogo100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651" y="392113"/>
            <a:ext cx="1344149" cy="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21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1C2F7-920A-4F76-BB4F-FE676A110362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91DC-8434-4E3E-9DC5-F036F7D310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575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D5B21-BADD-4263-86ED-2F3B063BFDD6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145B3-0738-4836-B37C-89DD7AE33E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002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F0F1-C254-4516-B641-9C558AC7C569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6BEE3-F035-4112-B99F-B12748303B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979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F0F1-C254-4516-B641-9C558AC7C569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6BEE3-F035-4112-B99F-B12748303B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611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F0F1-C254-4516-B641-9C558AC7C569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6BEE3-F035-4112-B99F-B12748303B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463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F0F1-C254-4516-B641-9C558AC7C569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6BEE3-F035-4112-B99F-B12748303B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95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F0F1-C254-4516-B641-9C558AC7C569}" type="datetimeFigureOut">
              <a:rPr lang="sv-SE" smtClean="0"/>
              <a:t>2017-10-18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6BEE3-F035-4112-B99F-B12748303B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027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triona.se/branscher/" TargetMode="External"/><Relationship Id="rId2" Type="http://schemas.openxmlformats.org/officeDocument/2006/relationships/hyperlink" Target="mailto:hans.tabbers@triona.se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triona.se/karriar/stud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1BC02D9E-3A6B-4CF9-95CD-E613FA59A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527540"/>
            <a:ext cx="10058400" cy="4313202"/>
          </a:xfrm>
        </p:spPr>
        <p:txBody>
          <a:bodyPr>
            <a:normAutofit fontScale="55000" lnSpcReduction="20000"/>
          </a:bodyPr>
          <a:lstStyle/>
          <a:p>
            <a:r>
              <a:rPr lang="sv-SE" dirty="0"/>
              <a:t>Triona är ett </a:t>
            </a:r>
            <a:r>
              <a:rPr lang="sv-SE" dirty="0" err="1"/>
              <a:t>IT-företag</a:t>
            </a:r>
            <a:r>
              <a:rPr lang="sv-SE" dirty="0"/>
              <a:t> som erbjuder innovativa produkter och tjänster som förenklar flöden av data, gods, energi och människor. </a:t>
            </a:r>
          </a:p>
          <a:p>
            <a:r>
              <a:rPr lang="sv-SE" dirty="0"/>
              <a:t>Under kvällen kan du gå på speedsessions om GIS- och ITS-produkter. Du får också träffa medarbetare i olika yrkesroller på </a:t>
            </a:r>
            <a:r>
              <a:rPr lang="sv-SE" dirty="0" err="1"/>
              <a:t>Triona</a:t>
            </a:r>
            <a:r>
              <a:rPr lang="sv-SE" dirty="0"/>
              <a:t>, t.ex. systemutvecklare, testledare, IT-arkitekter och projektledare, som förmedlar en bild av hur en typisk arbetsdag kan se ut.</a:t>
            </a:r>
          </a:p>
          <a:p>
            <a:r>
              <a:rPr lang="sv-SE" dirty="0"/>
              <a:t>Vår förhoppning är att det kan ge dig en vägledning inför ditt kommande yrkesval och kontakter hos oss inför exjobb, praktik eller extrajobb under studietiden.</a:t>
            </a:r>
            <a:endParaRPr lang="sv-SE" dirty="0">
              <a:highlight>
                <a:srgbClr val="FFFF00"/>
              </a:highlight>
            </a:endParaRPr>
          </a:p>
          <a:p>
            <a:r>
              <a:rPr lang="sv-SE" dirty="0"/>
              <a:t>Under kvällen bjuder vi på </a:t>
            </a:r>
            <a:r>
              <a:rPr lang="sv-SE" sz="2300" dirty="0"/>
              <a:t>pizza</a:t>
            </a:r>
            <a:r>
              <a:rPr lang="sv-SE" dirty="0"/>
              <a:t>, öl, läsk och tilltugg.</a:t>
            </a:r>
          </a:p>
          <a:p>
            <a:r>
              <a:rPr lang="sv-SE" dirty="0"/>
              <a:t>När: onsdag, 1 november kl. 18.00 – 20.00 (ca) </a:t>
            </a:r>
          </a:p>
          <a:p>
            <a:r>
              <a:rPr lang="sv-SE" dirty="0"/>
              <a:t>Anmäl ditt intresse till Hans Tabbers innan 31 oktober: </a:t>
            </a:r>
            <a:r>
              <a:rPr lang="sv-SE" dirty="0">
                <a:hlinkClick r:id="rId2"/>
              </a:rPr>
              <a:t>hans.tabbers@triona.se</a:t>
            </a:r>
            <a:r>
              <a:rPr lang="sv-SE" dirty="0"/>
              <a:t>, 070- 265 1893.</a:t>
            </a:r>
          </a:p>
          <a:p>
            <a:r>
              <a:rPr lang="sv-SE" dirty="0"/>
              <a:t>(For English </a:t>
            </a:r>
            <a:r>
              <a:rPr lang="sv-SE" dirty="0" err="1"/>
              <a:t>please</a:t>
            </a:r>
            <a:r>
              <a:rPr lang="sv-SE" dirty="0"/>
              <a:t> </a:t>
            </a:r>
            <a:r>
              <a:rPr lang="sv-SE" dirty="0" err="1"/>
              <a:t>contact</a:t>
            </a:r>
            <a:r>
              <a:rPr lang="sv-SE" dirty="0"/>
              <a:t> Hans </a:t>
            </a:r>
            <a:r>
              <a:rPr lang="sv-SE" dirty="0" err="1"/>
              <a:t>Tabbers</a:t>
            </a:r>
            <a:r>
              <a:rPr lang="sv-SE" dirty="0"/>
              <a:t>)</a:t>
            </a:r>
          </a:p>
          <a:p>
            <a:endParaRPr lang="sv-SE" dirty="0"/>
          </a:p>
          <a:p>
            <a:r>
              <a:rPr lang="sv-SE" dirty="0"/>
              <a:t>Vi ser fram mot att träffa dig!</a:t>
            </a:r>
          </a:p>
          <a:p>
            <a:endParaRPr lang="sv-SE" dirty="0"/>
          </a:p>
          <a:p>
            <a:r>
              <a:rPr lang="sv-SE" sz="1800" dirty="0"/>
              <a:t>Länkar:</a:t>
            </a:r>
          </a:p>
          <a:p>
            <a:r>
              <a:rPr lang="sv-SE" sz="1800" dirty="0">
                <a:hlinkClick r:id="rId3"/>
              </a:rPr>
              <a:t>http://triona.se/branscher/</a:t>
            </a:r>
            <a:endParaRPr lang="sv-SE" sz="1800" dirty="0"/>
          </a:p>
          <a:p>
            <a:r>
              <a:rPr lang="sv-SE" sz="1800" dirty="0">
                <a:hlinkClick r:id="rId4"/>
              </a:rPr>
              <a:t>http://triona.se/karriar/student/</a:t>
            </a:r>
            <a:r>
              <a:rPr lang="sv-SE" sz="1800" dirty="0"/>
              <a:t> 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CA6847C2-5C96-41DC-A22F-42687F41D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23448"/>
            <a:ext cx="10711992" cy="1104092"/>
          </a:xfrm>
        </p:spPr>
        <p:txBody>
          <a:bodyPr>
            <a:normAutofit/>
          </a:bodyPr>
          <a:lstStyle/>
          <a:p>
            <a:r>
              <a:rPr lang="sv-SE" sz="2400" dirty="0"/>
              <a:t>Välkommen på studentkväll hos Triona i Stockholm! </a:t>
            </a:r>
          </a:p>
        </p:txBody>
      </p:sp>
    </p:spTree>
    <p:extLst>
      <p:ext uri="{BB962C8B-B14F-4D97-AF65-F5344CB8AC3E}">
        <p14:creationId xmlns:p14="http://schemas.microsoft.com/office/powerpoint/2010/main" val="3401679697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811B5322-2342-439F-AB4B-1FFC0B6713DA}"/>
    </a:ext>
  </a:extLst>
</a:theme>
</file>

<file path=ppt/theme/theme2.xml><?xml version="1.0" encoding="utf-8"?>
<a:theme xmlns:a="http://schemas.openxmlformats.org/drawingml/2006/main" name="Meet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0C260E66-900D-4EEE-A8AF-488327325365}"/>
    </a:ext>
  </a:extLst>
</a:theme>
</file>

<file path=ppt/theme/theme3.xml><?xml version="1.0" encoding="utf-8"?>
<a:theme xmlns:a="http://schemas.openxmlformats.org/drawingml/2006/main" name="Ma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469E6E6F-73A5-4D5E-AB52-39D94B2C09AA}"/>
    </a:ext>
  </a:extLst>
</a:theme>
</file>

<file path=ppt/theme/theme4.xml><?xml version="1.0" encoding="utf-8"?>
<a:theme xmlns:a="http://schemas.openxmlformats.org/drawingml/2006/main" name="Forr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A59F7940-52E2-4617-9FD6-61537817841D}"/>
    </a:ext>
  </a:extLst>
</a:theme>
</file>

<file path=ppt/theme/theme5.xml><?xml version="1.0" encoding="utf-8"?>
<a:theme xmlns:a="http://schemas.openxmlformats.org/drawingml/2006/main" name="Transpor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99A054F5-9CAE-4F07-A790-E86F17373A75}"/>
    </a:ext>
  </a:extLst>
</a:theme>
</file>

<file path=ppt/theme/theme6.xml><?xml version="1.0" encoding="utf-8"?>
<a:theme xmlns:a="http://schemas.openxmlformats.org/drawingml/2006/main" name="Ro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C75E48AF-C438-4870-8E09-0E86BF946B53}"/>
    </a:ext>
  </a:extLst>
</a:theme>
</file>

<file path=ppt/theme/theme7.xml><?xml version="1.0" encoding="utf-8"?>
<a:theme xmlns:a="http://schemas.openxmlformats.org/drawingml/2006/main" name="Technic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609D4AD-FC73-47FA-B228-0ED17CE08B59}" vid="{F010F0CC-8ABA-4871-8004-8FE15EB094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TrionaBAS</Template>
  <TotalTime>635</TotalTime>
  <Words>190</Words>
  <Application>Microsoft Office PowerPoint</Application>
  <PresentationFormat>Bredbild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1</vt:i4>
      </vt:variant>
    </vt:vector>
  </HeadingPairs>
  <TitlesOfParts>
    <vt:vector size="12" baseType="lpstr">
      <vt:lpstr>Arial</vt:lpstr>
      <vt:lpstr>Calibri</vt:lpstr>
      <vt:lpstr>Calibri Light</vt:lpstr>
      <vt:lpstr>Verdana</vt:lpstr>
      <vt:lpstr>Main</vt:lpstr>
      <vt:lpstr>Meeting</vt:lpstr>
      <vt:lpstr>Map</vt:lpstr>
      <vt:lpstr>Forrest</vt:lpstr>
      <vt:lpstr>Transport</vt:lpstr>
      <vt:lpstr>Road</vt:lpstr>
      <vt:lpstr>Technical</vt:lpstr>
      <vt:lpstr>Välkommen på studentkväll hos Triona i Stockholm!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Liz Rylander</dc:creator>
  <cp:lastModifiedBy>Hans Tabbers</cp:lastModifiedBy>
  <cp:revision>44</cp:revision>
  <dcterms:created xsi:type="dcterms:W3CDTF">2017-10-03T06:28:42Z</dcterms:created>
  <dcterms:modified xsi:type="dcterms:W3CDTF">2017-10-18T12:21:03Z</dcterms:modified>
</cp:coreProperties>
</file>