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0" r:id="rId3"/>
    <p:sldId id="257" r:id="rId4"/>
    <p:sldId id="258" r:id="rId5"/>
    <p:sldId id="259" r:id="rId6"/>
    <p:sldId id="263" r:id="rId7"/>
    <p:sldId id="266" r:id="rId8"/>
    <p:sldId id="262" r:id="rId9"/>
    <p:sldId id="268" r:id="rId10"/>
    <p:sldId id="267" r:id="rId11"/>
    <p:sldId id="265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3" d="100"/>
          <a:sy n="73" d="100"/>
        </p:scale>
        <p:origin x="40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sv-SE"/>
              <a:t>Klicka här för att ändra mall för underrubrikformat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F68E2-58F2-4D09-BE8B-E3BD06533059}" type="datetimeFigureOut">
              <a:rPr lang="en-US" dirty="0"/>
              <a:t>11/7/2017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FC5F6-F338-4AE4-BB23-26385BCFC423}" type="datetimeFigureOut">
              <a:rPr lang="en-US" dirty="0"/>
              <a:t>11/7/2017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vsnittsrubri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BB0C4-6273-4C6E-B9BD-2EDC30F1CD52}" type="datetimeFigureOut">
              <a:rPr lang="en-US" dirty="0"/>
              <a:t>11/7/2017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B4D41-86C1-4908-B66A-0B50CEB3BF29}" type="datetimeFigureOut">
              <a:rPr lang="en-US" dirty="0"/>
              <a:t>11/7/2017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26E2C-56C1-4E0D-A793-0088A7FDD37E}" type="datetimeFigureOut">
              <a:rPr lang="en-US" dirty="0"/>
              <a:t>11/7/2017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39B41-D8B5-4052-B551-9B5525EAA8B6}" type="datetimeFigureOut">
              <a:rPr lang="en-US" dirty="0"/>
              <a:t>11/7/2017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4136C-8742-45B2-AF27-D93DF72833A9}" type="datetimeFigureOut">
              <a:rPr lang="en-US" dirty="0"/>
              <a:t>11/7/2017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32ABBEA6-7C60-4B02-AE87-00D78D8422AF}" type="datetimeFigureOut">
              <a:rPr lang="en-US" dirty="0"/>
              <a:t>11/7/2017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AD897-D46E-4AD2-BD9B-49DD3E640873}" type="datetimeFigureOut">
              <a:rPr lang="en-US" dirty="0"/>
              <a:t>11/7/2017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D6473-DF6D-4702-B328-E0DD40540A4E}" type="datetimeFigureOut">
              <a:rPr lang="en-US" dirty="0"/>
              <a:t>11/7/2017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F7E3A-B166-407D-9866-32884E7D5B37}" type="datetimeFigureOut">
              <a:rPr lang="en-US" dirty="0"/>
              <a:t>11/7/2017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98624D31-43A5-475A-80CF-332C9F6DCF35}" type="datetimeFigureOut">
              <a:rPr lang="en-US" dirty="0"/>
              <a:t>11/7/2017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0267307-B8E3-4460-AA9D-62237D51B8E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Hello Dolly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BF5D3647-D2D7-4E38-8BA3-D1F574CCE47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v-SE" dirty="0"/>
              <a:t>ID1206 Operating systems</a:t>
            </a:r>
          </a:p>
        </p:txBody>
      </p:sp>
    </p:spTree>
    <p:extLst>
      <p:ext uri="{BB962C8B-B14F-4D97-AF65-F5344CB8AC3E}">
        <p14:creationId xmlns:p14="http://schemas.microsoft.com/office/powerpoint/2010/main" val="35647140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84CEACF-2B81-4A25-8555-54CFE04BE1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Intro - </a:t>
            </a:r>
            <a:r>
              <a:rPr lang="sv-SE" dirty="0" err="1"/>
              <a:t>processes</a:t>
            </a: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2E103FF-64CF-4A99-824D-B0185C76A9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sv-SE" sz="2800" dirty="0"/>
          </a:p>
          <a:p>
            <a:pPr marL="0" indent="0">
              <a:buNone/>
            </a:pPr>
            <a:r>
              <a:rPr lang="sv-SE" sz="2800" dirty="0"/>
              <a:t> 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v-SE" sz="2800" dirty="0"/>
              <a:t>  A process is a </a:t>
            </a:r>
            <a:r>
              <a:rPr lang="sv-SE" sz="2800" dirty="0" err="1"/>
              <a:t>running</a:t>
            </a:r>
            <a:r>
              <a:rPr lang="sv-SE" sz="2800" dirty="0"/>
              <a:t> program, an </a:t>
            </a:r>
            <a:r>
              <a:rPr lang="sv-SE" sz="2800" dirty="0" err="1"/>
              <a:t>execution</a:t>
            </a:r>
            <a:r>
              <a:rPr lang="sv-SE" sz="2800" dirty="0"/>
              <a:t> </a:t>
            </a:r>
            <a:r>
              <a:rPr lang="sv-SE" sz="2800" dirty="0" err="1"/>
              <a:t>of</a:t>
            </a:r>
            <a:r>
              <a:rPr lang="sv-SE" sz="2800" dirty="0"/>
              <a:t> </a:t>
            </a:r>
            <a:r>
              <a:rPr lang="sv-SE" sz="2800" dirty="0" err="1"/>
              <a:t>instructions</a:t>
            </a:r>
            <a:r>
              <a:rPr lang="sv-SE" sz="2800" dirty="0"/>
              <a:t> and a set </a:t>
            </a:r>
            <a:r>
              <a:rPr lang="sv-SE" sz="2800" dirty="0" err="1"/>
              <a:t>of</a:t>
            </a:r>
            <a:r>
              <a:rPr lang="sv-SE" sz="2800" dirty="0"/>
              <a:t> </a:t>
            </a:r>
            <a:r>
              <a:rPr lang="sv-SE" sz="2800" dirty="0" err="1"/>
              <a:t>resources</a:t>
            </a:r>
            <a:endParaRPr lang="sv-SE" sz="2800" dirty="0"/>
          </a:p>
          <a:p>
            <a:pPr>
              <a:buFont typeface="Arial" panose="020B0604020202020204" pitchFamily="34" charset="0"/>
              <a:buChar char="•"/>
            </a:pPr>
            <a:r>
              <a:rPr lang="sv-SE" sz="2800" dirty="0"/>
              <a:t>  </a:t>
            </a:r>
            <a:r>
              <a:rPr lang="sv-SE" sz="2800" dirty="0" err="1"/>
              <a:t>Can</a:t>
            </a:r>
            <a:r>
              <a:rPr lang="sv-SE" sz="2800" dirty="0"/>
              <a:t> be </a:t>
            </a:r>
            <a:r>
              <a:rPr lang="sv-SE" sz="2800" dirty="0" err="1"/>
              <a:t>represented</a:t>
            </a:r>
            <a:r>
              <a:rPr lang="sv-SE" sz="2800" dirty="0"/>
              <a:t> by a </a:t>
            </a:r>
            <a:r>
              <a:rPr lang="sv-SE" sz="2800" dirty="0" err="1"/>
              <a:t>unique</a:t>
            </a:r>
            <a:r>
              <a:rPr lang="sv-SE" sz="2800" dirty="0"/>
              <a:t> </a:t>
            </a:r>
            <a:r>
              <a:rPr lang="sv-SE" sz="2800" dirty="0" err="1"/>
              <a:t>number</a:t>
            </a:r>
            <a:r>
              <a:rPr lang="sv-SE" sz="2800" dirty="0"/>
              <a:t> </a:t>
            </a:r>
            <a:r>
              <a:rPr lang="sv-SE" sz="2800" dirty="0" err="1"/>
              <a:t>called</a:t>
            </a:r>
            <a:r>
              <a:rPr lang="sv-SE" sz="2800" dirty="0"/>
              <a:t> process id (</a:t>
            </a:r>
            <a:r>
              <a:rPr lang="sv-SE" sz="2800" dirty="0" err="1"/>
              <a:t>pid</a:t>
            </a:r>
            <a:r>
              <a:rPr lang="sv-SE" sz="2800" dirty="0"/>
              <a:t>) </a:t>
            </a:r>
          </a:p>
        </p:txBody>
      </p:sp>
    </p:spTree>
    <p:extLst>
      <p:ext uri="{BB962C8B-B14F-4D97-AF65-F5344CB8AC3E}">
        <p14:creationId xmlns:p14="http://schemas.microsoft.com/office/powerpoint/2010/main" val="33569320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FEB5928-9E08-460E-AC0D-68CFD47665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/>
              <a:t>fork</a:t>
            </a:r>
            <a:r>
              <a:rPr lang="sv-SE" dirty="0"/>
              <a:t>()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E70AA1CA-B55F-449E-BC29-1E57B4EB60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sv-SE" sz="2800" dirty="0"/>
          </a:p>
          <a:p>
            <a:pPr>
              <a:buFont typeface="Arial" panose="020B0604020202020204" pitchFamily="34" charset="0"/>
              <a:buChar char="•"/>
            </a:pPr>
            <a:r>
              <a:rPr lang="sv-SE" sz="2800" dirty="0"/>
              <a:t>  </a:t>
            </a:r>
            <a:r>
              <a:rPr lang="sv-SE" sz="2800" dirty="0" err="1"/>
              <a:t>Function</a:t>
            </a:r>
            <a:r>
              <a:rPr lang="sv-SE" sz="2800" dirty="0"/>
              <a:t> </a:t>
            </a:r>
            <a:r>
              <a:rPr lang="sv-SE" sz="2800" dirty="0" err="1"/>
              <a:t>that</a:t>
            </a:r>
            <a:r>
              <a:rPr lang="sv-SE" sz="2800" dirty="0"/>
              <a:t> </a:t>
            </a:r>
            <a:r>
              <a:rPr lang="sv-SE" sz="2800" dirty="0" err="1"/>
              <a:t>creates</a:t>
            </a:r>
            <a:r>
              <a:rPr lang="sv-SE" sz="2800" dirty="0"/>
              <a:t> a new process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v-SE" sz="2800" dirty="0"/>
              <a:t>  </a:t>
            </a:r>
            <a:r>
              <a:rPr lang="sv-SE" sz="2800" dirty="0" err="1"/>
              <a:t>Creates</a:t>
            </a:r>
            <a:r>
              <a:rPr lang="sv-SE" sz="2800" dirty="0"/>
              <a:t> a copy (</a:t>
            </a:r>
            <a:r>
              <a:rPr lang="sv-SE" sz="2800" dirty="0" err="1"/>
              <a:t>child</a:t>
            </a:r>
            <a:r>
              <a:rPr lang="sv-SE" sz="2800" dirty="0"/>
              <a:t> process) </a:t>
            </a:r>
            <a:r>
              <a:rPr lang="sv-SE" sz="2800" dirty="0" err="1"/>
              <a:t>of</a:t>
            </a:r>
            <a:r>
              <a:rPr lang="sv-SE" sz="2800" dirty="0"/>
              <a:t> the </a:t>
            </a:r>
            <a:r>
              <a:rPr lang="sv-SE" sz="2800" dirty="0" err="1"/>
              <a:t>current</a:t>
            </a:r>
            <a:r>
              <a:rPr lang="sv-SE" sz="2800" dirty="0"/>
              <a:t> process (</a:t>
            </a:r>
            <a:r>
              <a:rPr lang="sv-SE" sz="2800" dirty="0" err="1"/>
              <a:t>parent</a:t>
            </a:r>
            <a:r>
              <a:rPr lang="sv-SE" sz="2800" dirty="0"/>
              <a:t>  process)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v-SE" sz="2800" dirty="0"/>
              <a:t>  </a:t>
            </a:r>
            <a:r>
              <a:rPr lang="sv-SE" sz="2800" dirty="0" err="1"/>
              <a:t>Returns</a:t>
            </a:r>
            <a:r>
              <a:rPr lang="sv-SE" sz="2800" dirty="0"/>
              <a:t> </a:t>
            </a:r>
            <a:r>
              <a:rPr lang="sv-SE" sz="2800" dirty="0" err="1"/>
              <a:t>twice</a:t>
            </a:r>
            <a:endParaRPr lang="sv-SE" sz="2800" dirty="0"/>
          </a:p>
          <a:p>
            <a:pPr marL="0" indent="0">
              <a:buNone/>
            </a:pPr>
            <a:r>
              <a:rPr lang="sv-SE" sz="2800" dirty="0"/>
              <a:t>   - </a:t>
            </a:r>
            <a:r>
              <a:rPr lang="sv-SE" sz="2800" dirty="0" err="1"/>
              <a:t>child’s</a:t>
            </a:r>
            <a:r>
              <a:rPr lang="sv-SE" sz="2800" dirty="0"/>
              <a:t> </a:t>
            </a:r>
            <a:r>
              <a:rPr lang="sv-SE" sz="2800" dirty="0" err="1"/>
              <a:t>pid</a:t>
            </a:r>
            <a:r>
              <a:rPr lang="sv-SE" sz="2800" dirty="0"/>
              <a:t> to the </a:t>
            </a:r>
            <a:r>
              <a:rPr lang="sv-SE" sz="2800" dirty="0" err="1"/>
              <a:t>parent</a:t>
            </a:r>
            <a:endParaRPr lang="sv-SE" sz="2800" dirty="0"/>
          </a:p>
          <a:p>
            <a:pPr marL="0" indent="0">
              <a:buNone/>
            </a:pPr>
            <a:r>
              <a:rPr lang="sv-SE" sz="2800" dirty="0"/>
              <a:t>   - 0 to the </a:t>
            </a:r>
            <a:r>
              <a:rPr lang="sv-SE" sz="2800" dirty="0" err="1"/>
              <a:t>child</a:t>
            </a:r>
            <a:endParaRPr lang="sv-SE" sz="2800" dirty="0"/>
          </a:p>
          <a:p>
            <a:pPr>
              <a:buFont typeface="Arial" panose="020B0604020202020204" pitchFamily="34" charset="0"/>
              <a:buChar char="•"/>
            </a:pPr>
            <a:r>
              <a:rPr lang="sv-SE" sz="2800" dirty="0"/>
              <a:t>  Child process has </a:t>
            </a:r>
            <a:r>
              <a:rPr lang="sv-SE" sz="2800" dirty="0" err="1"/>
              <a:t>its</a:t>
            </a:r>
            <a:r>
              <a:rPr lang="sv-SE" sz="2800" dirty="0"/>
              <a:t> </a:t>
            </a:r>
            <a:r>
              <a:rPr lang="sv-SE" sz="2800" dirty="0" err="1"/>
              <a:t>own</a:t>
            </a:r>
            <a:r>
              <a:rPr lang="sv-SE" sz="2800" dirty="0"/>
              <a:t> </a:t>
            </a:r>
            <a:r>
              <a:rPr lang="sv-SE" sz="2800" dirty="0" err="1"/>
              <a:t>address</a:t>
            </a:r>
            <a:r>
              <a:rPr lang="sv-SE" sz="2800" dirty="0"/>
              <a:t> space </a:t>
            </a:r>
          </a:p>
        </p:txBody>
      </p:sp>
    </p:spTree>
    <p:extLst>
      <p:ext uri="{BB962C8B-B14F-4D97-AF65-F5344CB8AC3E}">
        <p14:creationId xmlns:p14="http://schemas.microsoft.com/office/powerpoint/2010/main" val="19149158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948D774-4C5B-44E1-A4CD-2768B2A0EF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/>
              <a:t>Example</a:t>
            </a:r>
            <a:r>
              <a:rPr lang="sv-SE" dirty="0"/>
              <a:t> – </a:t>
            </a:r>
            <a:r>
              <a:rPr lang="sv-SE" dirty="0" err="1"/>
              <a:t>fork</a:t>
            </a:r>
            <a:r>
              <a:rPr lang="sv-SE" dirty="0"/>
              <a:t>()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D137FC5-F315-447F-BD0C-5149EDA442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r>
              <a:rPr lang="sv-SE" dirty="0" err="1"/>
              <a:t>int</a:t>
            </a:r>
            <a:r>
              <a:rPr lang="sv-SE" dirty="0"/>
              <a:t> </a:t>
            </a:r>
            <a:r>
              <a:rPr lang="sv-SE" dirty="0" err="1"/>
              <a:t>pid</a:t>
            </a:r>
            <a:r>
              <a:rPr lang="sv-SE" dirty="0"/>
              <a:t> = </a:t>
            </a:r>
            <a:r>
              <a:rPr lang="sv-SE" dirty="0" err="1"/>
              <a:t>fork</a:t>
            </a:r>
            <a:r>
              <a:rPr lang="sv-SE" dirty="0"/>
              <a:t>();</a:t>
            </a:r>
          </a:p>
          <a:p>
            <a:pPr marL="0" indent="0">
              <a:buNone/>
            </a:pPr>
            <a:r>
              <a:rPr lang="sv-SE" dirty="0" err="1"/>
              <a:t>if</a:t>
            </a:r>
            <a:r>
              <a:rPr lang="sv-SE" dirty="0"/>
              <a:t> (</a:t>
            </a:r>
            <a:r>
              <a:rPr lang="sv-SE" dirty="0" err="1"/>
              <a:t>pid</a:t>
            </a:r>
            <a:r>
              <a:rPr lang="sv-SE" dirty="0"/>
              <a:t> == 0) {					</a:t>
            </a:r>
          </a:p>
          <a:p>
            <a:pPr marL="0" indent="0">
              <a:buNone/>
            </a:pPr>
            <a:r>
              <a:rPr lang="sv-SE" dirty="0"/>
              <a:t>       </a:t>
            </a:r>
            <a:r>
              <a:rPr lang="sv-SE" dirty="0" err="1"/>
              <a:t>printf</a:t>
            </a:r>
            <a:r>
              <a:rPr lang="sv-SE" dirty="0"/>
              <a:t>(”</a:t>
            </a:r>
            <a:r>
              <a:rPr lang="sv-SE" dirty="0" err="1"/>
              <a:t>I’m</a:t>
            </a:r>
            <a:r>
              <a:rPr lang="sv-SE" dirty="0"/>
              <a:t> the </a:t>
            </a:r>
            <a:r>
              <a:rPr lang="sv-SE" dirty="0" err="1"/>
              <a:t>child</a:t>
            </a:r>
            <a:r>
              <a:rPr lang="sv-SE" dirty="0"/>
              <a:t>”);		</a:t>
            </a:r>
          </a:p>
          <a:p>
            <a:pPr marL="0" indent="0">
              <a:buNone/>
            </a:pPr>
            <a:r>
              <a:rPr lang="sv-SE" dirty="0"/>
              <a:t>}</a:t>
            </a:r>
          </a:p>
          <a:p>
            <a:pPr marL="0" indent="0">
              <a:buNone/>
            </a:pPr>
            <a:r>
              <a:rPr lang="sv-SE" dirty="0" err="1"/>
              <a:t>else</a:t>
            </a:r>
            <a:r>
              <a:rPr lang="sv-SE" dirty="0"/>
              <a:t> {						</a:t>
            </a:r>
          </a:p>
          <a:p>
            <a:pPr marL="0" indent="0">
              <a:buNone/>
            </a:pPr>
            <a:r>
              <a:rPr lang="sv-SE" dirty="0"/>
              <a:t>      </a:t>
            </a:r>
            <a:r>
              <a:rPr lang="sv-SE" dirty="0" err="1"/>
              <a:t>printf</a:t>
            </a:r>
            <a:r>
              <a:rPr lang="sv-SE" dirty="0"/>
              <a:t>(”</a:t>
            </a:r>
            <a:r>
              <a:rPr lang="sv-SE" dirty="0" err="1"/>
              <a:t>I’m</a:t>
            </a:r>
            <a:r>
              <a:rPr lang="sv-SE" dirty="0"/>
              <a:t> the </a:t>
            </a:r>
            <a:r>
              <a:rPr lang="sv-SE" dirty="0" err="1"/>
              <a:t>parent</a:t>
            </a:r>
            <a:r>
              <a:rPr lang="sv-SE" dirty="0"/>
              <a:t> ”);</a:t>
            </a:r>
          </a:p>
          <a:p>
            <a:pPr marL="0" indent="0">
              <a:buNone/>
            </a:pPr>
            <a:r>
              <a:rPr lang="sv-SE" dirty="0"/>
              <a:t>}</a:t>
            </a:r>
          </a:p>
          <a:p>
            <a:pPr marL="0" indent="0">
              <a:buNone/>
            </a:pPr>
            <a:r>
              <a:rPr lang="sv-SE" dirty="0"/>
              <a:t> 	 </a:t>
            </a:r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BC63CBAE-CA47-4871-B084-D73A27C04E3F}"/>
              </a:ext>
            </a:extLst>
          </p:cNvPr>
          <p:cNvSpPr/>
          <p:nvPr/>
        </p:nvSpPr>
        <p:spPr>
          <a:xfrm>
            <a:off x="1367246" y="3230880"/>
            <a:ext cx="2595154" cy="391886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CAD64B78-B50C-4D03-B745-0D33F8476B61}"/>
              </a:ext>
            </a:extLst>
          </p:cNvPr>
          <p:cNvSpPr/>
          <p:nvPr/>
        </p:nvSpPr>
        <p:spPr>
          <a:xfrm>
            <a:off x="1367246" y="4558455"/>
            <a:ext cx="2595154" cy="391886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31214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2614A4E-9BE3-43F8-B28C-59FF6DF8C1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Zombie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45B4375-ABC9-4482-89D0-B5AD0DFE2A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sv-SE" sz="2800" dirty="0"/>
              <a:t>  Child process </a:t>
            </a:r>
            <a:r>
              <a:rPr lang="sv-SE" sz="2800" dirty="0" err="1"/>
              <a:t>that</a:t>
            </a:r>
            <a:r>
              <a:rPr lang="sv-SE" sz="2800" dirty="0"/>
              <a:t> has </a:t>
            </a:r>
            <a:r>
              <a:rPr lang="sv-SE" sz="2800" dirty="0" err="1"/>
              <a:t>finished</a:t>
            </a:r>
            <a:r>
              <a:rPr lang="sv-SE" sz="2800" dirty="0"/>
              <a:t> </a:t>
            </a:r>
            <a:r>
              <a:rPr lang="sv-SE" sz="2800" dirty="0" err="1"/>
              <a:t>executing</a:t>
            </a:r>
            <a:r>
              <a:rPr lang="sv-SE" sz="2800" dirty="0"/>
              <a:t> </a:t>
            </a:r>
            <a:r>
              <a:rPr lang="sv-SE" sz="2800" dirty="0" err="1"/>
              <a:t>but</a:t>
            </a:r>
            <a:r>
              <a:rPr lang="sv-SE" sz="2800" dirty="0"/>
              <a:t> still </a:t>
            </a:r>
            <a:r>
              <a:rPr lang="sv-SE" sz="2800" dirty="0" err="1"/>
              <a:t>exists</a:t>
            </a:r>
            <a:r>
              <a:rPr lang="sv-SE" sz="2800" dirty="0"/>
              <a:t> in the process table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v-SE" sz="2800" dirty="0"/>
              <a:t>  </a:t>
            </a:r>
            <a:r>
              <a:rPr lang="sv-SE" sz="2800" dirty="0" err="1"/>
              <a:t>Happens</a:t>
            </a:r>
            <a:r>
              <a:rPr lang="sv-SE" sz="2800" dirty="0"/>
              <a:t> </a:t>
            </a:r>
            <a:r>
              <a:rPr lang="sv-SE" sz="2800" dirty="0" err="1"/>
              <a:t>if</a:t>
            </a:r>
            <a:r>
              <a:rPr lang="sv-SE" sz="2800" dirty="0"/>
              <a:t> </a:t>
            </a:r>
            <a:r>
              <a:rPr lang="sv-SE" sz="2800" dirty="0" err="1"/>
              <a:t>parent</a:t>
            </a:r>
            <a:r>
              <a:rPr lang="sv-SE" sz="2800" dirty="0"/>
              <a:t> </a:t>
            </a:r>
            <a:r>
              <a:rPr lang="sv-SE" sz="2800" dirty="0" err="1"/>
              <a:t>does</a:t>
            </a:r>
            <a:r>
              <a:rPr lang="sv-SE" sz="2800" dirty="0"/>
              <a:t> not call </a:t>
            </a:r>
            <a:r>
              <a:rPr lang="sv-SE" sz="2800" dirty="0" err="1"/>
              <a:t>wait</a:t>
            </a:r>
            <a:r>
              <a:rPr lang="sv-SE" sz="2800" dirty="0"/>
              <a:t>()</a:t>
            </a:r>
          </a:p>
          <a:p>
            <a:endParaRPr lang="sv-SE" sz="2800" dirty="0"/>
          </a:p>
          <a:p>
            <a:pPr marL="0" indent="0">
              <a:buNone/>
            </a:pPr>
            <a:r>
              <a:rPr lang="sv-SE" dirty="0" err="1"/>
              <a:t>else</a:t>
            </a:r>
            <a:r>
              <a:rPr lang="sv-SE" dirty="0"/>
              <a:t>  {				//</a:t>
            </a:r>
            <a:r>
              <a:rPr lang="sv-SE" dirty="0" err="1"/>
              <a:t>parent</a:t>
            </a:r>
            <a:r>
              <a:rPr lang="sv-SE" dirty="0"/>
              <a:t> process</a:t>
            </a:r>
          </a:p>
          <a:p>
            <a:pPr marL="0" indent="0">
              <a:buNone/>
            </a:pPr>
            <a:r>
              <a:rPr lang="sv-SE" dirty="0"/>
              <a:t>       </a:t>
            </a:r>
            <a:r>
              <a:rPr lang="sv-SE" dirty="0" err="1"/>
              <a:t>printf</a:t>
            </a:r>
            <a:r>
              <a:rPr lang="sv-SE" dirty="0"/>
              <a:t>(”</a:t>
            </a:r>
            <a:r>
              <a:rPr lang="sv-SE" dirty="0" err="1"/>
              <a:t>I’m</a:t>
            </a:r>
            <a:r>
              <a:rPr lang="sv-SE" dirty="0"/>
              <a:t> the </a:t>
            </a:r>
            <a:r>
              <a:rPr lang="sv-SE" dirty="0" err="1"/>
              <a:t>parent</a:t>
            </a:r>
            <a:r>
              <a:rPr lang="sv-SE" dirty="0"/>
              <a:t>”);</a:t>
            </a:r>
          </a:p>
          <a:p>
            <a:pPr marL="0" indent="0">
              <a:buNone/>
            </a:pPr>
            <a:r>
              <a:rPr lang="sv-SE" dirty="0"/>
              <a:t>       </a:t>
            </a:r>
            <a:r>
              <a:rPr lang="sv-SE" dirty="0" err="1"/>
              <a:t>wait</a:t>
            </a:r>
            <a:r>
              <a:rPr lang="sv-SE" dirty="0"/>
              <a:t>(NULL); 			//</a:t>
            </a:r>
            <a:r>
              <a:rPr lang="sv-SE" dirty="0" err="1"/>
              <a:t>wait</a:t>
            </a:r>
            <a:r>
              <a:rPr lang="sv-SE" dirty="0"/>
              <a:t> for </a:t>
            </a:r>
            <a:r>
              <a:rPr lang="sv-SE" dirty="0" err="1"/>
              <a:t>child</a:t>
            </a:r>
            <a:r>
              <a:rPr lang="sv-SE" dirty="0"/>
              <a:t> process to </a:t>
            </a:r>
            <a:r>
              <a:rPr lang="sv-SE" dirty="0" err="1"/>
              <a:t>terminate</a:t>
            </a:r>
            <a:r>
              <a:rPr lang="sv-SE" dirty="0"/>
              <a:t>, </a:t>
            </a:r>
            <a:r>
              <a:rPr lang="sv-SE" dirty="0" err="1"/>
              <a:t>prevent</a:t>
            </a:r>
            <a:r>
              <a:rPr lang="sv-SE" dirty="0"/>
              <a:t> zombie </a:t>
            </a:r>
          </a:p>
          <a:p>
            <a:pPr marL="0" indent="0">
              <a:buNone/>
            </a:pPr>
            <a:r>
              <a:rPr lang="sv-SE" dirty="0"/>
              <a:t>}</a:t>
            </a:r>
          </a:p>
          <a:p>
            <a:endParaRPr lang="sv-SE" sz="2800" dirty="0"/>
          </a:p>
        </p:txBody>
      </p:sp>
    </p:spTree>
    <p:extLst>
      <p:ext uri="{BB962C8B-B14F-4D97-AF65-F5344CB8AC3E}">
        <p14:creationId xmlns:p14="http://schemas.microsoft.com/office/powerpoint/2010/main" val="31714234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B65703F-D8A2-43A3-BF5A-633B437868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/>
              <a:t>Orphan</a:t>
            </a: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EC66399-94FB-4027-9CF3-648F87622B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sv-SE" sz="2800" dirty="0"/>
          </a:p>
          <a:p>
            <a:pPr>
              <a:buFont typeface="Arial" panose="020B0604020202020204" pitchFamily="34" charset="0"/>
              <a:buChar char="•"/>
            </a:pPr>
            <a:r>
              <a:rPr lang="sv-SE" sz="2800" dirty="0"/>
              <a:t>  Child process </a:t>
            </a:r>
            <a:r>
              <a:rPr lang="sv-SE" sz="2800" dirty="0" err="1"/>
              <a:t>that</a:t>
            </a:r>
            <a:r>
              <a:rPr lang="sv-SE" sz="2800" dirty="0"/>
              <a:t> is still </a:t>
            </a:r>
            <a:r>
              <a:rPr lang="sv-SE" sz="2800" dirty="0" err="1"/>
              <a:t>running</a:t>
            </a:r>
            <a:r>
              <a:rPr lang="sv-SE" sz="2800" dirty="0"/>
              <a:t> </a:t>
            </a:r>
            <a:r>
              <a:rPr lang="sv-SE" sz="2800" dirty="0" err="1"/>
              <a:t>but</a:t>
            </a:r>
            <a:r>
              <a:rPr lang="sv-SE" sz="2800" dirty="0"/>
              <a:t> the </a:t>
            </a:r>
            <a:r>
              <a:rPr lang="sv-SE" sz="2800" dirty="0" err="1"/>
              <a:t>parent</a:t>
            </a:r>
            <a:r>
              <a:rPr lang="sv-SE" sz="2800" dirty="0"/>
              <a:t> process has </a:t>
            </a:r>
            <a:r>
              <a:rPr lang="sv-SE" sz="2800" dirty="0" err="1"/>
              <a:t>finished</a:t>
            </a:r>
            <a:r>
              <a:rPr lang="sv-SE" sz="2800" dirty="0"/>
              <a:t> </a:t>
            </a:r>
            <a:r>
              <a:rPr lang="sv-SE" sz="2800" dirty="0" err="1"/>
              <a:t>executing</a:t>
            </a:r>
            <a:r>
              <a:rPr lang="sv-SE" sz="2800" dirty="0"/>
              <a:t> or </a:t>
            </a:r>
            <a:r>
              <a:rPr lang="sv-SE" sz="2800" dirty="0" err="1"/>
              <a:t>terminated</a:t>
            </a:r>
            <a:endParaRPr lang="sv-SE" sz="2800" dirty="0"/>
          </a:p>
          <a:p>
            <a:pPr>
              <a:buFont typeface="Arial" panose="020B0604020202020204" pitchFamily="34" charset="0"/>
              <a:buChar char="•"/>
            </a:pPr>
            <a:r>
              <a:rPr lang="sv-SE" sz="2800" dirty="0"/>
              <a:t>  Will be ”</a:t>
            </a:r>
            <a:r>
              <a:rPr lang="sv-SE" sz="2800" dirty="0" err="1"/>
              <a:t>adopted</a:t>
            </a:r>
            <a:r>
              <a:rPr lang="sv-SE" sz="2800" dirty="0"/>
              <a:t>” by </a:t>
            </a:r>
            <a:r>
              <a:rPr lang="sv-SE" sz="2800" dirty="0" err="1"/>
              <a:t>another</a:t>
            </a:r>
            <a:r>
              <a:rPr lang="sv-SE" sz="2800" dirty="0"/>
              <a:t> process, get a new </a:t>
            </a:r>
            <a:r>
              <a:rPr lang="sv-SE" sz="2800" dirty="0" err="1"/>
              <a:t>parent</a:t>
            </a:r>
            <a:r>
              <a:rPr lang="sv-SE" sz="2800" dirty="0"/>
              <a:t> process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v-SE" sz="2800" dirty="0"/>
              <a:t>  In UNIX the new </a:t>
            </a:r>
            <a:r>
              <a:rPr lang="sv-SE" sz="2800" dirty="0" err="1"/>
              <a:t>parent</a:t>
            </a:r>
            <a:r>
              <a:rPr lang="sv-SE" sz="2800" dirty="0"/>
              <a:t> process is the </a:t>
            </a:r>
            <a:r>
              <a:rPr lang="sv-SE" sz="2800" i="1" dirty="0" err="1"/>
              <a:t>init</a:t>
            </a:r>
            <a:r>
              <a:rPr lang="sv-SE" sz="2800" dirty="0"/>
              <a:t> or </a:t>
            </a:r>
            <a:r>
              <a:rPr lang="sv-SE" sz="2800" i="1" dirty="0" err="1"/>
              <a:t>systemd</a:t>
            </a:r>
            <a:r>
              <a:rPr lang="sv-SE" sz="2800" i="1" dirty="0"/>
              <a:t> </a:t>
            </a:r>
            <a:r>
              <a:rPr lang="sv-SE" sz="2800" dirty="0"/>
              <a:t>process</a:t>
            </a:r>
          </a:p>
          <a:p>
            <a:pPr marL="201168" lvl="1" indent="0">
              <a:buNone/>
            </a:pPr>
            <a:r>
              <a:rPr lang="sv-SE" sz="2600" dirty="0"/>
              <a:t> - </a:t>
            </a:r>
            <a:r>
              <a:rPr lang="sv-SE" sz="2600" dirty="0" err="1"/>
              <a:t>parent</a:t>
            </a:r>
            <a:r>
              <a:rPr lang="sv-SE" sz="2600" dirty="0"/>
              <a:t> </a:t>
            </a:r>
            <a:r>
              <a:rPr lang="sv-SE" sz="2600" dirty="0" err="1"/>
              <a:t>of</a:t>
            </a:r>
            <a:r>
              <a:rPr lang="sv-SE" sz="2600" dirty="0"/>
              <a:t> all </a:t>
            </a:r>
            <a:r>
              <a:rPr lang="sv-SE" sz="2600" dirty="0" err="1"/>
              <a:t>processes</a:t>
            </a:r>
            <a:endParaRPr lang="sv-SE" sz="2600" dirty="0"/>
          </a:p>
          <a:p>
            <a:pPr marL="201168" lvl="1" indent="0">
              <a:buNone/>
            </a:pPr>
            <a:r>
              <a:rPr lang="sv-SE" sz="2600" dirty="0"/>
              <a:t> - process id 1  </a:t>
            </a:r>
          </a:p>
        </p:txBody>
      </p:sp>
    </p:spTree>
    <p:extLst>
      <p:ext uri="{BB962C8B-B14F-4D97-AF65-F5344CB8AC3E}">
        <p14:creationId xmlns:p14="http://schemas.microsoft.com/office/powerpoint/2010/main" val="25485698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6314C4B-696B-4B1F-8648-AB2D848D56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/>
              <a:t>Daemon</a:t>
            </a: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09ED746-8DF2-47E1-8E7A-11C99CD180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v-SE" dirty="0"/>
              <a:t> 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v-SE" sz="2800" dirty="0"/>
              <a:t>  Process </a:t>
            </a:r>
            <a:r>
              <a:rPr lang="sv-SE" sz="2800" dirty="0" err="1"/>
              <a:t>that</a:t>
            </a:r>
            <a:r>
              <a:rPr lang="sv-SE" sz="2800" dirty="0"/>
              <a:t> </a:t>
            </a:r>
            <a:r>
              <a:rPr lang="sv-SE" sz="2800" dirty="0" err="1"/>
              <a:t>runs</a:t>
            </a:r>
            <a:r>
              <a:rPr lang="sv-SE" sz="2800" dirty="0"/>
              <a:t> </a:t>
            </a:r>
            <a:r>
              <a:rPr lang="sv-SE" sz="2800" dirty="0" err="1"/>
              <a:t>automatically</a:t>
            </a:r>
            <a:r>
              <a:rPr lang="sv-SE" sz="2800" dirty="0"/>
              <a:t> in the </a:t>
            </a:r>
            <a:r>
              <a:rPr lang="sv-SE" sz="2800" dirty="0" err="1"/>
              <a:t>background</a:t>
            </a:r>
            <a:r>
              <a:rPr lang="sv-SE" sz="2800" dirty="0"/>
              <a:t> </a:t>
            </a:r>
            <a:r>
              <a:rPr lang="sv-SE" sz="2800" dirty="0" err="1"/>
              <a:t>instead</a:t>
            </a:r>
            <a:r>
              <a:rPr lang="sv-SE" sz="2800" dirty="0"/>
              <a:t> </a:t>
            </a:r>
            <a:r>
              <a:rPr lang="sv-SE" sz="2800" dirty="0" err="1"/>
              <a:t>of</a:t>
            </a:r>
            <a:r>
              <a:rPr lang="sv-SE" sz="2800" dirty="0"/>
              <a:t> under </a:t>
            </a:r>
            <a:r>
              <a:rPr lang="sv-SE" sz="2800" dirty="0" err="1"/>
              <a:t>direct</a:t>
            </a:r>
            <a:r>
              <a:rPr lang="sv-SE" sz="2800" dirty="0"/>
              <a:t> </a:t>
            </a:r>
            <a:r>
              <a:rPr lang="sv-SE" sz="2800" dirty="0" err="1"/>
              <a:t>control</a:t>
            </a:r>
            <a:r>
              <a:rPr lang="sv-SE" sz="2800" dirty="0"/>
              <a:t> </a:t>
            </a:r>
            <a:r>
              <a:rPr lang="sv-SE" sz="2800" dirty="0" err="1"/>
              <a:t>of</a:t>
            </a:r>
            <a:r>
              <a:rPr lang="sv-SE" sz="2800" dirty="0"/>
              <a:t> a </a:t>
            </a:r>
            <a:r>
              <a:rPr lang="sv-SE" sz="2800" dirty="0" err="1"/>
              <a:t>user</a:t>
            </a:r>
            <a:endParaRPr lang="sv-SE" sz="2800" dirty="0"/>
          </a:p>
          <a:p>
            <a:pPr>
              <a:buFont typeface="Arial" panose="020B0604020202020204" pitchFamily="34" charset="0"/>
              <a:buChar char="•"/>
            </a:pPr>
            <a:r>
              <a:rPr lang="sv-SE" sz="2800" dirty="0"/>
              <a:t>  Performs operations at </a:t>
            </a:r>
            <a:r>
              <a:rPr lang="sv-SE" sz="2800" dirty="0" err="1"/>
              <a:t>predefined</a:t>
            </a:r>
            <a:r>
              <a:rPr lang="sv-SE" sz="2800" dirty="0"/>
              <a:t> </a:t>
            </a:r>
            <a:r>
              <a:rPr lang="sv-SE" sz="2800" dirty="0" err="1"/>
              <a:t>times</a:t>
            </a:r>
            <a:r>
              <a:rPr lang="sv-SE" sz="2800" dirty="0"/>
              <a:t> or in </a:t>
            </a:r>
            <a:r>
              <a:rPr lang="sv-SE" sz="2800" dirty="0" err="1"/>
              <a:t>response</a:t>
            </a:r>
            <a:r>
              <a:rPr lang="sv-SE" sz="2800" dirty="0"/>
              <a:t> to events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v-SE" sz="2800" dirty="0"/>
              <a:t>  </a:t>
            </a:r>
            <a:r>
              <a:rPr lang="sv-SE" sz="2800" dirty="0" err="1"/>
              <a:t>Runs</a:t>
            </a:r>
            <a:r>
              <a:rPr lang="sv-SE" sz="2800" dirty="0"/>
              <a:t> </a:t>
            </a:r>
            <a:r>
              <a:rPr lang="sv-SE" sz="2800" dirty="0" err="1"/>
              <a:t>most</a:t>
            </a:r>
            <a:r>
              <a:rPr lang="sv-SE" sz="2800" dirty="0"/>
              <a:t> </a:t>
            </a:r>
            <a:r>
              <a:rPr lang="sv-SE" sz="2800" dirty="0" err="1"/>
              <a:t>of</a:t>
            </a:r>
            <a:r>
              <a:rPr lang="sv-SE" sz="2800" dirty="0"/>
              <a:t> the tasks in a system</a:t>
            </a:r>
          </a:p>
        </p:txBody>
      </p:sp>
    </p:spTree>
    <p:extLst>
      <p:ext uri="{BB962C8B-B14F-4D97-AF65-F5344CB8AC3E}">
        <p14:creationId xmlns:p14="http://schemas.microsoft.com/office/powerpoint/2010/main" val="41375627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5477E34-8F9E-4FD1-8699-93D066309B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/>
              <a:t>exec</a:t>
            </a:r>
            <a:r>
              <a:rPr lang="sv-SE" dirty="0"/>
              <a:t>()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BB7BC9C-8F42-4174-A3C0-7049540147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sv-SE" sz="2800" dirty="0"/>
              <a:t>  </a:t>
            </a:r>
            <a:r>
              <a:rPr lang="sv-SE" sz="2800" dirty="0" err="1"/>
              <a:t>Runs</a:t>
            </a:r>
            <a:r>
              <a:rPr lang="sv-SE" sz="2800" dirty="0"/>
              <a:t> an </a:t>
            </a:r>
            <a:r>
              <a:rPr lang="sv-SE" sz="2800" dirty="0" err="1"/>
              <a:t>executable</a:t>
            </a:r>
            <a:r>
              <a:rPr lang="sv-SE" sz="2800" dirty="0"/>
              <a:t> </a:t>
            </a:r>
            <a:r>
              <a:rPr lang="sv-SE" sz="2800" dirty="0" err="1"/>
              <a:t>file</a:t>
            </a:r>
            <a:r>
              <a:rPr lang="sv-SE" sz="2800" dirty="0"/>
              <a:t> in the </a:t>
            </a:r>
            <a:r>
              <a:rPr lang="sv-SE" sz="2800" dirty="0" err="1"/>
              <a:t>context</a:t>
            </a:r>
            <a:r>
              <a:rPr lang="sv-SE" sz="2800" dirty="0"/>
              <a:t> </a:t>
            </a:r>
            <a:r>
              <a:rPr lang="sv-SE" sz="2800" dirty="0" err="1"/>
              <a:t>of</a:t>
            </a:r>
            <a:r>
              <a:rPr lang="sv-SE" sz="2800" dirty="0"/>
              <a:t> an </a:t>
            </a:r>
            <a:r>
              <a:rPr lang="sv-SE" sz="2800" dirty="0" err="1"/>
              <a:t>existing</a:t>
            </a:r>
            <a:r>
              <a:rPr lang="sv-SE" sz="2800" dirty="0"/>
              <a:t> process, </a:t>
            </a:r>
            <a:r>
              <a:rPr lang="sv-SE" sz="2800" dirty="0" err="1"/>
              <a:t>replacing</a:t>
            </a:r>
            <a:r>
              <a:rPr lang="sv-SE" sz="2800" dirty="0"/>
              <a:t> the </a:t>
            </a:r>
            <a:r>
              <a:rPr lang="sv-SE" sz="2800" dirty="0" err="1"/>
              <a:t>previous</a:t>
            </a:r>
            <a:r>
              <a:rPr lang="sv-SE" sz="2800" dirty="0"/>
              <a:t> </a:t>
            </a:r>
            <a:r>
              <a:rPr lang="sv-SE" sz="2800" dirty="0" err="1"/>
              <a:t>execution</a:t>
            </a:r>
            <a:r>
              <a:rPr lang="sv-SE" sz="2800" dirty="0"/>
              <a:t> </a:t>
            </a:r>
            <a:r>
              <a:rPr lang="sv-SE" sz="2800" dirty="0" err="1"/>
              <a:t>context</a:t>
            </a:r>
            <a:r>
              <a:rPr lang="sv-SE" sz="2800" dirty="0"/>
              <a:t>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v-SE" sz="2800" dirty="0"/>
              <a:t>  </a:t>
            </a:r>
            <a:r>
              <a:rPr lang="sv-SE" sz="2800" dirty="0" err="1"/>
              <a:t>execlp</a:t>
            </a:r>
            <a:r>
              <a:rPr lang="sv-SE" sz="2800" dirty="0"/>
              <a:t>(”</a:t>
            </a:r>
            <a:r>
              <a:rPr lang="sv-SE" sz="2800" dirty="0" err="1"/>
              <a:t>ls</a:t>
            </a:r>
            <a:r>
              <a:rPr lang="sv-SE" sz="2800" dirty="0"/>
              <a:t>”, ”</a:t>
            </a:r>
            <a:r>
              <a:rPr lang="sv-SE" sz="2800" dirty="0" err="1"/>
              <a:t>ls</a:t>
            </a:r>
            <a:r>
              <a:rPr lang="sv-SE" sz="2800" dirty="0"/>
              <a:t>”, NULL); </a:t>
            </a:r>
            <a:r>
              <a:rPr lang="sv-SE" sz="2400" dirty="0"/>
              <a:t>	</a:t>
            </a:r>
          </a:p>
          <a:p>
            <a:pPr marL="0" indent="0">
              <a:buNone/>
            </a:pPr>
            <a:r>
              <a:rPr lang="sv-SE" sz="2400" dirty="0"/>
              <a:t>    -  check </a:t>
            </a:r>
            <a:r>
              <a:rPr lang="sv-SE" sz="2400" dirty="0" err="1"/>
              <a:t>if</a:t>
            </a:r>
            <a:r>
              <a:rPr lang="sv-SE" sz="2400" dirty="0"/>
              <a:t> ’</a:t>
            </a:r>
            <a:r>
              <a:rPr lang="sv-SE" sz="2400" dirty="0" err="1"/>
              <a:t>ls</a:t>
            </a:r>
            <a:r>
              <a:rPr lang="sv-SE" sz="2400" dirty="0"/>
              <a:t>’ </a:t>
            </a:r>
            <a:r>
              <a:rPr lang="sv-SE" sz="2400" dirty="0" err="1"/>
              <a:t>exists</a:t>
            </a:r>
            <a:endParaRPr lang="sv-SE" sz="2400" dirty="0"/>
          </a:p>
          <a:p>
            <a:pPr marL="0" indent="0">
              <a:buNone/>
            </a:pPr>
            <a:r>
              <a:rPr lang="sv-SE" sz="2400" dirty="0"/>
              <a:t>    -  </a:t>
            </a:r>
            <a:r>
              <a:rPr lang="sv-SE" sz="2400" dirty="0" err="1"/>
              <a:t>run</a:t>
            </a:r>
            <a:r>
              <a:rPr lang="sv-SE" sz="2400" dirty="0"/>
              <a:t> it </a:t>
            </a:r>
            <a:r>
              <a:rPr lang="sv-SE" sz="2400" dirty="0" err="1"/>
              <a:t>with</a:t>
            </a:r>
            <a:r>
              <a:rPr lang="sv-SE" sz="2400" dirty="0"/>
              <a:t> the rest </a:t>
            </a:r>
            <a:r>
              <a:rPr lang="sv-SE" sz="2400" dirty="0" err="1"/>
              <a:t>of</a:t>
            </a:r>
            <a:r>
              <a:rPr lang="sv-SE" sz="2400" dirty="0"/>
              <a:t> the arguments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v-SE" sz="2800" dirty="0"/>
              <a:t>  </a:t>
            </a:r>
            <a:r>
              <a:rPr lang="sv-SE" sz="2800" dirty="0" err="1"/>
              <a:t>exec</a:t>
            </a:r>
            <a:r>
              <a:rPr lang="sv-SE" sz="2800" dirty="0"/>
              <a:t> </a:t>
            </a:r>
            <a:r>
              <a:rPr lang="sv-SE" sz="2800" dirty="0" err="1"/>
              <a:t>functions</a:t>
            </a:r>
            <a:r>
              <a:rPr lang="sv-SE" sz="2800" dirty="0"/>
              <a:t> do not </a:t>
            </a:r>
            <a:r>
              <a:rPr lang="sv-SE" sz="2800" dirty="0" err="1"/>
              <a:t>return</a:t>
            </a:r>
            <a:r>
              <a:rPr lang="sv-SE" sz="2800" dirty="0"/>
              <a:t> </a:t>
            </a:r>
            <a:r>
              <a:rPr lang="sv-SE" sz="2800" dirty="0" err="1"/>
              <a:t>when</a:t>
            </a:r>
            <a:r>
              <a:rPr lang="sv-SE" sz="2800" dirty="0"/>
              <a:t> </a:t>
            </a:r>
            <a:r>
              <a:rPr lang="sv-SE" sz="2800" dirty="0" err="1"/>
              <a:t>successful</a:t>
            </a:r>
            <a:endParaRPr lang="sv-SE" sz="2800" dirty="0"/>
          </a:p>
        </p:txBody>
      </p:sp>
    </p:spTree>
    <p:extLst>
      <p:ext uri="{BB962C8B-B14F-4D97-AF65-F5344CB8AC3E}">
        <p14:creationId xmlns:p14="http://schemas.microsoft.com/office/powerpoint/2010/main" val="28522824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A965684-8FDD-49E7-91F9-9F87908314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/>
              <a:t>exec</a:t>
            </a:r>
            <a:r>
              <a:rPr lang="sv-SE" dirty="0"/>
              <a:t>() </a:t>
            </a:r>
            <a:r>
              <a:rPr lang="sv-SE" dirty="0" err="1"/>
              <a:t>family</a:t>
            </a:r>
            <a:r>
              <a:rPr lang="sv-SE" dirty="0"/>
              <a:t> </a:t>
            </a:r>
            <a:r>
              <a:rPr lang="sv-SE" dirty="0" err="1"/>
              <a:t>of</a:t>
            </a:r>
            <a:r>
              <a:rPr lang="sv-SE" dirty="0"/>
              <a:t> </a:t>
            </a:r>
            <a:r>
              <a:rPr lang="sv-SE" dirty="0" err="1"/>
              <a:t>functions</a:t>
            </a: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788F70B-4BC5-4254-A787-6B9BCA5B4A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 dirty="0"/>
          </a:p>
          <a:p>
            <a:pPr>
              <a:buFont typeface="Arial" panose="020B0604020202020204" pitchFamily="34" charset="0"/>
              <a:buChar char="•"/>
            </a:pPr>
            <a:r>
              <a:rPr lang="sv-SE" dirty="0"/>
              <a:t>  </a:t>
            </a:r>
            <a:r>
              <a:rPr lang="sv-SE" dirty="0" err="1"/>
              <a:t>execl</a:t>
            </a:r>
            <a:r>
              <a:rPr lang="sv-SE" dirty="0"/>
              <a:t>, </a:t>
            </a:r>
            <a:r>
              <a:rPr lang="sv-SE" dirty="0" err="1"/>
              <a:t>execlp</a:t>
            </a:r>
            <a:r>
              <a:rPr lang="sv-SE" dirty="0"/>
              <a:t>, </a:t>
            </a:r>
            <a:r>
              <a:rPr lang="sv-SE" dirty="0" err="1"/>
              <a:t>execle</a:t>
            </a:r>
            <a:r>
              <a:rPr lang="sv-SE" dirty="0"/>
              <a:t>, </a:t>
            </a:r>
            <a:r>
              <a:rPr lang="sv-SE" dirty="0" err="1"/>
              <a:t>execv</a:t>
            </a:r>
            <a:r>
              <a:rPr lang="sv-SE" dirty="0"/>
              <a:t>, </a:t>
            </a:r>
            <a:r>
              <a:rPr lang="sv-SE" dirty="0" err="1"/>
              <a:t>execvp</a:t>
            </a:r>
            <a:r>
              <a:rPr lang="sv-SE" dirty="0"/>
              <a:t>, </a:t>
            </a:r>
            <a:r>
              <a:rPr lang="sv-SE" dirty="0" err="1"/>
              <a:t>execvpe</a:t>
            </a:r>
            <a:endParaRPr lang="sv-SE" dirty="0"/>
          </a:p>
          <a:p>
            <a:r>
              <a:rPr lang="en-US" dirty="0"/>
              <a:t>- e: pass an array of pointers to environment variables</a:t>
            </a:r>
          </a:p>
          <a:p>
            <a:r>
              <a:rPr lang="en-US" dirty="0"/>
              <a:t>- l: arguments are passed individually to the function</a:t>
            </a:r>
          </a:p>
          <a:p>
            <a:r>
              <a:rPr lang="en-US" dirty="0"/>
              <a:t>- v: arguments are passed as an array of strings</a:t>
            </a:r>
          </a:p>
          <a:p>
            <a:r>
              <a:rPr lang="en-US" dirty="0"/>
              <a:t>- p: uses PATH environment variable to find the file that is to be executed</a:t>
            </a:r>
          </a:p>
        </p:txBody>
      </p:sp>
    </p:spTree>
    <p:extLst>
      <p:ext uri="{BB962C8B-B14F-4D97-AF65-F5344CB8AC3E}">
        <p14:creationId xmlns:p14="http://schemas.microsoft.com/office/powerpoint/2010/main" val="21363862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upload.wikimedia.org/wikipedia/commons/thumb/f/f8/File_table_and_inode_table.svg/460px-File_table_and_inode_table.svg.png">
            <a:extLst>
              <a:ext uri="{FF2B5EF4-FFF2-40B4-BE49-F238E27FC236}">
                <a16:creationId xmlns:a16="http://schemas.microsoft.com/office/drawing/2014/main" id="{6B8549BD-A52D-4FA8-9C7C-8119F4D6E01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229" y="499653"/>
            <a:ext cx="10894423" cy="5352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10105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D58FA79-FA54-4EAD-A83A-1F0211E1C6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Pipes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43848AE-2BDF-47C6-868E-F345435EBB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v-SE" sz="2800" dirty="0"/>
              <a:t> 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v-SE" sz="2800" dirty="0"/>
              <a:t>  </a:t>
            </a:r>
            <a:r>
              <a:rPr lang="sv-SE" sz="2800" dirty="0" err="1"/>
              <a:t>Sends</a:t>
            </a:r>
            <a:r>
              <a:rPr lang="sv-SE" sz="2800" dirty="0"/>
              <a:t> the output </a:t>
            </a:r>
            <a:r>
              <a:rPr lang="sv-SE" sz="2800" dirty="0" err="1"/>
              <a:t>of</a:t>
            </a:r>
            <a:r>
              <a:rPr lang="sv-SE" sz="2800" dirty="0"/>
              <a:t> </a:t>
            </a:r>
            <a:r>
              <a:rPr lang="sv-SE" sz="2800" dirty="0" err="1"/>
              <a:t>one</a:t>
            </a:r>
            <a:r>
              <a:rPr lang="sv-SE" sz="2800" dirty="0"/>
              <a:t> program to </a:t>
            </a:r>
            <a:r>
              <a:rPr lang="sv-SE" sz="2800" dirty="0" err="1"/>
              <a:t>another</a:t>
            </a:r>
            <a:r>
              <a:rPr lang="sv-SE" sz="2800" dirty="0"/>
              <a:t> programs input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v-SE" sz="2800" dirty="0"/>
              <a:t>  </a:t>
            </a:r>
            <a:r>
              <a:rPr lang="sv-SE" sz="2800" dirty="0" err="1"/>
              <a:t>Denoted</a:t>
            </a:r>
            <a:r>
              <a:rPr lang="sv-SE" sz="2800" dirty="0"/>
              <a:t> by symbol ’|’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v-SE" sz="2800" dirty="0"/>
              <a:t>  </a:t>
            </a:r>
            <a:r>
              <a:rPr lang="sv-SE" sz="2800" dirty="0" err="1"/>
              <a:t>Piping</a:t>
            </a:r>
            <a:r>
              <a:rPr lang="sv-SE" sz="2800" dirty="0"/>
              <a:t> in the </a:t>
            </a:r>
            <a:r>
              <a:rPr lang="sv-SE" sz="2800" dirty="0" err="1"/>
              <a:t>shell</a:t>
            </a:r>
            <a:r>
              <a:rPr lang="sv-SE" sz="2800" dirty="0"/>
              <a:t>: </a:t>
            </a:r>
            <a:r>
              <a:rPr lang="sv-SE" sz="2800" dirty="0" err="1"/>
              <a:t>combine</a:t>
            </a:r>
            <a:r>
              <a:rPr lang="sv-SE" sz="2800" dirty="0"/>
              <a:t> </a:t>
            </a:r>
            <a:r>
              <a:rPr lang="sv-SE" sz="2800" dirty="0" err="1"/>
              <a:t>several</a:t>
            </a:r>
            <a:r>
              <a:rPr lang="sv-SE" sz="2800" dirty="0"/>
              <a:t> </a:t>
            </a:r>
            <a:r>
              <a:rPr lang="sv-SE" sz="2800" dirty="0" err="1"/>
              <a:t>commands</a:t>
            </a:r>
            <a:endParaRPr lang="sv-SE" sz="2800" dirty="0"/>
          </a:p>
          <a:p>
            <a:pPr marL="0" indent="0">
              <a:buNone/>
            </a:pPr>
            <a:r>
              <a:rPr lang="sv-SE" sz="2800" dirty="0"/>
              <a:t>   - Ex: </a:t>
            </a:r>
            <a:r>
              <a:rPr lang="sv-SE" sz="2800" dirty="0" err="1"/>
              <a:t>cat</a:t>
            </a:r>
            <a:r>
              <a:rPr lang="sv-SE" sz="2800" dirty="0"/>
              <a:t> countries.txt | grep a | sort </a:t>
            </a:r>
          </a:p>
          <a:p>
            <a:pPr marL="0" indent="0">
              <a:buNone/>
            </a:pPr>
            <a:r>
              <a:rPr lang="sv-SE" dirty="0"/>
              <a:t>	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CA633546-7376-4D9D-B27B-CB11FB310669}"/>
              </a:ext>
            </a:extLst>
          </p:cNvPr>
          <p:cNvSpPr/>
          <p:nvPr/>
        </p:nvSpPr>
        <p:spPr>
          <a:xfrm>
            <a:off x="4423954" y="4084800"/>
            <a:ext cx="1193075" cy="417531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23ACEA18-5BAA-4110-8437-E0A20FD42C61}"/>
              </a:ext>
            </a:extLst>
          </p:cNvPr>
          <p:cNvSpPr/>
          <p:nvPr/>
        </p:nvSpPr>
        <p:spPr>
          <a:xfrm>
            <a:off x="5754188" y="4084800"/>
            <a:ext cx="744583" cy="426720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98561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theme/theme1.xml><?xml version="1.0" encoding="utf-8"?>
<a:theme xmlns:a="http://schemas.openxmlformats.org/drawingml/2006/main" name="Återblick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2160</TotalTime>
  <Words>360</Words>
  <Application>Microsoft Office PowerPoint</Application>
  <PresentationFormat>Bredbild</PresentationFormat>
  <Paragraphs>65</Paragraphs>
  <Slides>11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Återblick</vt:lpstr>
      <vt:lpstr>Hello Dolly</vt:lpstr>
      <vt:lpstr>Intro - processes</vt:lpstr>
      <vt:lpstr>fork()</vt:lpstr>
      <vt:lpstr>Example – fork()</vt:lpstr>
      <vt:lpstr>Zombie</vt:lpstr>
      <vt:lpstr>Orphan</vt:lpstr>
      <vt:lpstr>Daemon</vt:lpstr>
      <vt:lpstr>exec()</vt:lpstr>
      <vt:lpstr>exec() family of functions</vt:lpstr>
      <vt:lpstr>PowerPoint-presentation</vt:lpstr>
      <vt:lpstr>Pipes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Hello Dolly</dc:title>
  <dc:creator>Isabel GH</dc:creator>
  <cp:lastModifiedBy>Isabel GH</cp:lastModifiedBy>
  <cp:revision>50</cp:revision>
  <dcterms:created xsi:type="dcterms:W3CDTF">2017-11-05T14:19:14Z</dcterms:created>
  <dcterms:modified xsi:type="dcterms:W3CDTF">2017-11-08T13:40:07Z</dcterms:modified>
</cp:coreProperties>
</file>