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3" r:id="rId7"/>
    <p:sldId id="266" r:id="rId8"/>
    <p:sldId id="262" r:id="rId9"/>
    <p:sldId id="268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67307-B8E3-4460-AA9D-62237D51B8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Hello Dolly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F5D3647-D2D7-4E38-8BA3-D1F574CCE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ID1206 Operating systems</a:t>
            </a:r>
          </a:p>
        </p:txBody>
      </p:sp>
    </p:spTree>
    <p:extLst>
      <p:ext uri="{BB962C8B-B14F-4D97-AF65-F5344CB8AC3E}">
        <p14:creationId xmlns:p14="http://schemas.microsoft.com/office/powerpoint/2010/main" val="356471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4CEACF-2B81-4A25-8555-54CFE04B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Intro - </a:t>
            </a:r>
            <a:r>
              <a:rPr lang="sv-SE" dirty="0" err="1"/>
              <a:t>processes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E103FF-64CF-4A99-824D-B0185C76A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800" dirty="0"/>
          </a:p>
          <a:p>
            <a:pPr marL="0" indent="0">
              <a:buNone/>
            </a:pPr>
            <a:r>
              <a:rPr lang="sv-SE" sz="28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A process is a </a:t>
            </a:r>
            <a:r>
              <a:rPr lang="sv-SE" sz="2800" dirty="0" err="1"/>
              <a:t>running</a:t>
            </a:r>
            <a:r>
              <a:rPr lang="sv-SE" sz="2800" dirty="0"/>
              <a:t> program, an </a:t>
            </a:r>
            <a:r>
              <a:rPr lang="sv-SE" sz="2800" dirty="0" err="1"/>
              <a:t>execution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instructions</a:t>
            </a:r>
            <a:r>
              <a:rPr lang="sv-SE" sz="2800" dirty="0"/>
              <a:t> and a set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resources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Can</a:t>
            </a:r>
            <a:r>
              <a:rPr lang="sv-SE" sz="2800" dirty="0"/>
              <a:t> be </a:t>
            </a:r>
            <a:r>
              <a:rPr lang="sv-SE" sz="2800" dirty="0" err="1"/>
              <a:t>represented</a:t>
            </a:r>
            <a:r>
              <a:rPr lang="sv-SE" sz="2800" dirty="0"/>
              <a:t> by a </a:t>
            </a:r>
            <a:r>
              <a:rPr lang="sv-SE" sz="2800" dirty="0" err="1"/>
              <a:t>unique</a:t>
            </a:r>
            <a:r>
              <a:rPr lang="sv-SE" sz="2800" dirty="0"/>
              <a:t> </a:t>
            </a:r>
            <a:r>
              <a:rPr lang="sv-SE" sz="2800" dirty="0" err="1"/>
              <a:t>number</a:t>
            </a:r>
            <a:r>
              <a:rPr lang="sv-SE" sz="2800" dirty="0"/>
              <a:t> </a:t>
            </a:r>
            <a:r>
              <a:rPr lang="sv-SE" sz="2800" dirty="0" err="1"/>
              <a:t>called</a:t>
            </a:r>
            <a:r>
              <a:rPr lang="sv-SE" sz="2800" dirty="0"/>
              <a:t> process id (</a:t>
            </a:r>
            <a:r>
              <a:rPr lang="sv-SE" sz="2800" dirty="0" err="1"/>
              <a:t>pid</a:t>
            </a:r>
            <a:r>
              <a:rPr lang="sv-SE" sz="28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35693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EB5928-9E08-460E-AC0D-68CFD476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fork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AA1CA-B55F-449E-BC29-1E57B4EB6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Function</a:t>
            </a:r>
            <a:r>
              <a:rPr lang="sv-SE" sz="2800" dirty="0"/>
              <a:t> </a:t>
            </a:r>
            <a:r>
              <a:rPr lang="sv-SE" sz="2800" dirty="0" err="1"/>
              <a:t>that</a:t>
            </a:r>
            <a:r>
              <a:rPr lang="sv-SE" sz="2800" dirty="0"/>
              <a:t> </a:t>
            </a:r>
            <a:r>
              <a:rPr lang="sv-SE" sz="2800" dirty="0" err="1"/>
              <a:t>creates</a:t>
            </a:r>
            <a:r>
              <a:rPr lang="sv-SE" sz="2800" dirty="0"/>
              <a:t> a new process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Creates</a:t>
            </a:r>
            <a:r>
              <a:rPr lang="sv-SE" sz="2800" dirty="0"/>
              <a:t> a copy (</a:t>
            </a:r>
            <a:r>
              <a:rPr lang="sv-SE" sz="2800" dirty="0" err="1"/>
              <a:t>child</a:t>
            </a:r>
            <a:r>
              <a:rPr lang="sv-SE" sz="2800" dirty="0"/>
              <a:t> process) </a:t>
            </a:r>
            <a:r>
              <a:rPr lang="sv-SE" sz="2800" dirty="0" err="1"/>
              <a:t>of</a:t>
            </a:r>
            <a:r>
              <a:rPr lang="sv-SE" sz="2800" dirty="0"/>
              <a:t> the </a:t>
            </a:r>
            <a:r>
              <a:rPr lang="sv-SE" sz="2800" dirty="0" err="1"/>
              <a:t>current</a:t>
            </a:r>
            <a:r>
              <a:rPr lang="sv-SE" sz="2800" dirty="0"/>
              <a:t> process (</a:t>
            </a:r>
            <a:r>
              <a:rPr lang="sv-SE" sz="2800" dirty="0" err="1"/>
              <a:t>parent</a:t>
            </a:r>
            <a:r>
              <a:rPr lang="sv-SE" sz="2800" dirty="0"/>
              <a:t>  process)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Returns</a:t>
            </a:r>
            <a:r>
              <a:rPr lang="sv-SE" sz="2800" dirty="0"/>
              <a:t> </a:t>
            </a:r>
            <a:r>
              <a:rPr lang="sv-SE" sz="2800" dirty="0" err="1"/>
              <a:t>twice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</a:t>
            </a:r>
            <a:r>
              <a:rPr lang="sv-SE" sz="2800" dirty="0" err="1"/>
              <a:t>child’s</a:t>
            </a:r>
            <a:r>
              <a:rPr lang="sv-SE" sz="2800" dirty="0"/>
              <a:t> </a:t>
            </a:r>
            <a:r>
              <a:rPr lang="sv-SE" sz="2800" dirty="0" err="1"/>
              <a:t>pid</a:t>
            </a:r>
            <a:r>
              <a:rPr lang="sv-SE" sz="2800" dirty="0"/>
              <a:t> to the </a:t>
            </a:r>
            <a:r>
              <a:rPr lang="sv-SE" sz="2800" dirty="0" err="1"/>
              <a:t>parent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- 0 to the </a:t>
            </a:r>
            <a:r>
              <a:rPr lang="sv-SE" sz="2800" dirty="0" err="1"/>
              <a:t>child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has </a:t>
            </a:r>
            <a:r>
              <a:rPr lang="sv-SE" sz="2800" dirty="0" err="1"/>
              <a:t>its</a:t>
            </a:r>
            <a:r>
              <a:rPr lang="sv-SE" sz="2800" dirty="0"/>
              <a:t> </a:t>
            </a:r>
            <a:r>
              <a:rPr lang="sv-SE" sz="2800" dirty="0" err="1"/>
              <a:t>own</a:t>
            </a:r>
            <a:r>
              <a:rPr lang="sv-SE" sz="2800" dirty="0"/>
              <a:t> </a:t>
            </a:r>
            <a:r>
              <a:rPr lang="sv-SE" sz="2800" dirty="0" err="1"/>
              <a:t>address</a:t>
            </a:r>
            <a:r>
              <a:rPr lang="sv-SE" sz="2800" dirty="0"/>
              <a:t> space </a:t>
            </a:r>
          </a:p>
        </p:txBody>
      </p:sp>
    </p:spTree>
    <p:extLst>
      <p:ext uri="{BB962C8B-B14F-4D97-AF65-F5344CB8AC3E}">
        <p14:creationId xmlns:p14="http://schemas.microsoft.com/office/powerpoint/2010/main" val="191491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8D774-4C5B-44E1-A4CD-2768B2A0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Example</a:t>
            </a:r>
            <a:r>
              <a:rPr lang="sv-SE" dirty="0"/>
              <a:t> – </a:t>
            </a:r>
            <a:r>
              <a:rPr lang="sv-SE" dirty="0" err="1"/>
              <a:t>fork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137FC5-F315-447F-BD0C-5149EDA4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err="1"/>
              <a:t>int</a:t>
            </a:r>
            <a:r>
              <a:rPr lang="sv-SE" dirty="0"/>
              <a:t> </a:t>
            </a:r>
            <a:r>
              <a:rPr lang="sv-SE" dirty="0" err="1"/>
              <a:t>pid</a:t>
            </a:r>
            <a:r>
              <a:rPr lang="sv-SE" dirty="0"/>
              <a:t> = </a:t>
            </a:r>
            <a:r>
              <a:rPr lang="sv-SE" dirty="0" err="1"/>
              <a:t>fork</a:t>
            </a:r>
            <a:r>
              <a:rPr lang="sv-SE" dirty="0"/>
              <a:t>();</a:t>
            </a:r>
          </a:p>
          <a:p>
            <a:pPr marL="0" indent="0">
              <a:buNone/>
            </a:pPr>
            <a:r>
              <a:rPr lang="sv-SE" dirty="0" err="1"/>
              <a:t>if</a:t>
            </a:r>
            <a:r>
              <a:rPr lang="sv-SE" dirty="0"/>
              <a:t> (</a:t>
            </a:r>
            <a:r>
              <a:rPr lang="sv-SE" dirty="0" err="1"/>
              <a:t>pid</a:t>
            </a:r>
            <a:r>
              <a:rPr lang="sv-SE" dirty="0"/>
              <a:t> == 0) {					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child</a:t>
            </a:r>
            <a:r>
              <a:rPr lang="sv-SE" dirty="0"/>
              <a:t>”);		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pPr marL="0" indent="0">
              <a:buNone/>
            </a:pPr>
            <a:r>
              <a:rPr lang="sv-SE" dirty="0" err="1"/>
              <a:t>else</a:t>
            </a:r>
            <a:r>
              <a:rPr lang="sv-SE" dirty="0"/>
              <a:t> {						</a:t>
            </a:r>
          </a:p>
          <a:p>
            <a:pPr marL="0" indent="0">
              <a:buNone/>
            </a:pPr>
            <a:r>
              <a:rPr lang="sv-SE" dirty="0"/>
              <a:t>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parent</a:t>
            </a:r>
            <a:r>
              <a:rPr lang="sv-SE" dirty="0"/>
              <a:t> ”);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pPr marL="0" indent="0">
              <a:buNone/>
            </a:pPr>
            <a:r>
              <a:rPr lang="sv-SE" dirty="0"/>
              <a:t> 	 </a:t>
            </a:r>
          </a:p>
        </p:txBody>
      </p:sp>
    </p:spTree>
    <p:extLst>
      <p:ext uri="{BB962C8B-B14F-4D97-AF65-F5344CB8AC3E}">
        <p14:creationId xmlns:p14="http://schemas.microsoft.com/office/powerpoint/2010/main" val="2731214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614A4E-9BE3-43F8-B28C-59FF6DF8C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Zombie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5B4375-ABC9-4482-89D0-B5AD0DFE2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</a:t>
            </a:r>
            <a:r>
              <a:rPr lang="sv-SE" sz="2800" dirty="0" err="1"/>
              <a:t>that</a:t>
            </a:r>
            <a:r>
              <a:rPr lang="sv-SE" sz="2800" dirty="0"/>
              <a:t> has </a:t>
            </a:r>
            <a:r>
              <a:rPr lang="sv-SE" sz="2800" dirty="0" err="1"/>
              <a:t>finished</a:t>
            </a:r>
            <a:r>
              <a:rPr lang="sv-SE" sz="2800" dirty="0"/>
              <a:t> </a:t>
            </a:r>
            <a:r>
              <a:rPr lang="sv-SE" sz="2800" dirty="0" err="1"/>
              <a:t>executing</a:t>
            </a:r>
            <a:r>
              <a:rPr lang="sv-SE" sz="2800" dirty="0"/>
              <a:t> </a:t>
            </a:r>
            <a:r>
              <a:rPr lang="sv-SE" sz="2800" dirty="0" err="1"/>
              <a:t>but</a:t>
            </a:r>
            <a:r>
              <a:rPr lang="sv-SE" sz="2800" dirty="0"/>
              <a:t> still </a:t>
            </a:r>
            <a:r>
              <a:rPr lang="sv-SE" sz="2800" dirty="0" err="1"/>
              <a:t>exists</a:t>
            </a:r>
            <a:r>
              <a:rPr lang="sv-SE" sz="2800" dirty="0"/>
              <a:t> in the process table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Happens</a:t>
            </a:r>
            <a:r>
              <a:rPr lang="sv-SE" sz="2800" dirty="0"/>
              <a:t> </a:t>
            </a:r>
            <a:r>
              <a:rPr lang="sv-SE" sz="2800" dirty="0" err="1"/>
              <a:t>if</a:t>
            </a:r>
            <a:r>
              <a:rPr lang="sv-SE" sz="2800" dirty="0"/>
              <a:t> </a:t>
            </a:r>
            <a:r>
              <a:rPr lang="sv-SE" sz="2800" dirty="0" err="1"/>
              <a:t>parent</a:t>
            </a:r>
            <a:r>
              <a:rPr lang="sv-SE" sz="2800" dirty="0"/>
              <a:t> </a:t>
            </a:r>
            <a:r>
              <a:rPr lang="sv-SE" sz="2800" dirty="0" err="1"/>
              <a:t>does</a:t>
            </a:r>
            <a:r>
              <a:rPr lang="sv-SE" sz="2800" dirty="0"/>
              <a:t> not call </a:t>
            </a:r>
            <a:r>
              <a:rPr lang="sv-SE" sz="2800" dirty="0" err="1"/>
              <a:t>wait</a:t>
            </a:r>
            <a:r>
              <a:rPr lang="sv-SE" sz="2800" dirty="0"/>
              <a:t>()</a:t>
            </a:r>
          </a:p>
          <a:p>
            <a:endParaRPr lang="sv-SE" sz="2800" dirty="0"/>
          </a:p>
          <a:p>
            <a:pPr marL="0" indent="0">
              <a:buNone/>
            </a:pPr>
            <a:r>
              <a:rPr lang="sv-SE" dirty="0" err="1"/>
              <a:t>else</a:t>
            </a:r>
            <a:r>
              <a:rPr lang="sv-SE" dirty="0"/>
              <a:t>  {				//</a:t>
            </a:r>
            <a:r>
              <a:rPr lang="sv-SE" dirty="0" err="1"/>
              <a:t>parent</a:t>
            </a:r>
            <a:r>
              <a:rPr lang="sv-SE" dirty="0"/>
              <a:t> process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parent</a:t>
            </a:r>
            <a:r>
              <a:rPr lang="sv-SE" dirty="0"/>
              <a:t>”);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wait</a:t>
            </a:r>
            <a:r>
              <a:rPr lang="sv-SE" dirty="0"/>
              <a:t>(NULL); 			//</a:t>
            </a:r>
            <a:r>
              <a:rPr lang="sv-SE" dirty="0" err="1"/>
              <a:t>wait</a:t>
            </a:r>
            <a:r>
              <a:rPr lang="sv-SE" dirty="0"/>
              <a:t> for </a:t>
            </a:r>
            <a:r>
              <a:rPr lang="sv-SE" dirty="0" err="1"/>
              <a:t>child</a:t>
            </a:r>
            <a:r>
              <a:rPr lang="sv-SE" dirty="0"/>
              <a:t> process to </a:t>
            </a:r>
            <a:r>
              <a:rPr lang="sv-SE" dirty="0" err="1"/>
              <a:t>terminate</a:t>
            </a:r>
            <a:r>
              <a:rPr lang="sv-SE" dirty="0"/>
              <a:t>, </a:t>
            </a:r>
            <a:r>
              <a:rPr lang="sv-SE" dirty="0" err="1"/>
              <a:t>prevent</a:t>
            </a:r>
            <a:r>
              <a:rPr lang="sv-SE" dirty="0"/>
              <a:t> zombie 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17142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5703F-D8A2-43A3-BF5A-633B4378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Orphan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C66399-94FB-4027-9CF3-648F87622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</a:t>
            </a:r>
            <a:r>
              <a:rPr lang="sv-SE" sz="2800" dirty="0" err="1"/>
              <a:t>that</a:t>
            </a:r>
            <a:r>
              <a:rPr lang="sv-SE" sz="2800" dirty="0"/>
              <a:t> is still </a:t>
            </a:r>
            <a:r>
              <a:rPr lang="sv-SE" sz="2800" dirty="0" err="1"/>
              <a:t>running</a:t>
            </a:r>
            <a:r>
              <a:rPr lang="sv-SE" sz="2800" dirty="0"/>
              <a:t> </a:t>
            </a:r>
            <a:r>
              <a:rPr lang="sv-SE" sz="2800" dirty="0" err="1"/>
              <a:t>but</a:t>
            </a:r>
            <a:r>
              <a:rPr lang="sv-SE" sz="2800" dirty="0"/>
              <a:t> the </a:t>
            </a:r>
            <a:r>
              <a:rPr lang="sv-SE" sz="2800" dirty="0" err="1"/>
              <a:t>parent</a:t>
            </a:r>
            <a:r>
              <a:rPr lang="sv-SE" sz="2800" dirty="0"/>
              <a:t> process has </a:t>
            </a:r>
            <a:r>
              <a:rPr lang="sv-SE" sz="2800" dirty="0" err="1"/>
              <a:t>finished</a:t>
            </a:r>
            <a:r>
              <a:rPr lang="sv-SE" sz="2800" dirty="0"/>
              <a:t> </a:t>
            </a:r>
            <a:r>
              <a:rPr lang="sv-SE" sz="2800" dirty="0" err="1"/>
              <a:t>executing</a:t>
            </a:r>
            <a:r>
              <a:rPr lang="sv-SE" sz="2800" dirty="0"/>
              <a:t> or </a:t>
            </a:r>
            <a:r>
              <a:rPr lang="sv-SE" sz="2800" dirty="0" err="1"/>
              <a:t>terminated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Will be ”</a:t>
            </a:r>
            <a:r>
              <a:rPr lang="sv-SE" sz="2800" dirty="0" err="1"/>
              <a:t>adopted</a:t>
            </a:r>
            <a:r>
              <a:rPr lang="sv-SE" sz="2800" dirty="0"/>
              <a:t>” by </a:t>
            </a:r>
            <a:r>
              <a:rPr lang="sv-SE" sz="2800" dirty="0" err="1"/>
              <a:t>another</a:t>
            </a:r>
            <a:r>
              <a:rPr lang="sv-SE" sz="2800" dirty="0"/>
              <a:t> process, get a new </a:t>
            </a:r>
            <a:r>
              <a:rPr lang="sv-SE" sz="2800" dirty="0" err="1"/>
              <a:t>parent</a:t>
            </a:r>
            <a:r>
              <a:rPr lang="sv-SE" sz="2800" dirty="0"/>
              <a:t> process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In UNIX the new </a:t>
            </a:r>
            <a:r>
              <a:rPr lang="sv-SE" sz="2800" dirty="0" err="1"/>
              <a:t>parent</a:t>
            </a:r>
            <a:r>
              <a:rPr lang="sv-SE" sz="2800" dirty="0"/>
              <a:t> process is the </a:t>
            </a:r>
            <a:r>
              <a:rPr lang="sv-SE" sz="2800" i="1" dirty="0" err="1"/>
              <a:t>init</a:t>
            </a:r>
            <a:r>
              <a:rPr lang="sv-SE" sz="2800" dirty="0"/>
              <a:t> or </a:t>
            </a:r>
            <a:r>
              <a:rPr lang="sv-SE" sz="2800" i="1" dirty="0" err="1"/>
              <a:t>systemd</a:t>
            </a:r>
            <a:r>
              <a:rPr lang="sv-SE" sz="2800" i="1" dirty="0"/>
              <a:t> </a:t>
            </a:r>
            <a:r>
              <a:rPr lang="sv-SE" sz="2800" dirty="0"/>
              <a:t>process</a:t>
            </a:r>
          </a:p>
          <a:p>
            <a:pPr marL="201168" lvl="1" indent="0">
              <a:buNone/>
            </a:pPr>
            <a:r>
              <a:rPr lang="sv-SE" sz="2600" dirty="0"/>
              <a:t> - </a:t>
            </a:r>
            <a:r>
              <a:rPr lang="sv-SE" sz="2600" dirty="0" err="1"/>
              <a:t>parent</a:t>
            </a:r>
            <a:r>
              <a:rPr lang="sv-SE" sz="2600" dirty="0"/>
              <a:t> </a:t>
            </a:r>
            <a:r>
              <a:rPr lang="sv-SE" sz="2600" dirty="0" err="1"/>
              <a:t>of</a:t>
            </a:r>
            <a:r>
              <a:rPr lang="sv-SE" sz="2600" dirty="0"/>
              <a:t> all </a:t>
            </a:r>
            <a:r>
              <a:rPr lang="sv-SE" sz="2600" dirty="0" err="1"/>
              <a:t>processes</a:t>
            </a:r>
            <a:endParaRPr lang="sv-SE" sz="2600" dirty="0"/>
          </a:p>
          <a:p>
            <a:pPr marL="201168" lvl="1" indent="0">
              <a:buNone/>
            </a:pPr>
            <a:r>
              <a:rPr lang="sv-SE" sz="2600" dirty="0"/>
              <a:t> - process id 1  </a:t>
            </a:r>
          </a:p>
        </p:txBody>
      </p:sp>
    </p:spTree>
    <p:extLst>
      <p:ext uri="{BB962C8B-B14F-4D97-AF65-F5344CB8AC3E}">
        <p14:creationId xmlns:p14="http://schemas.microsoft.com/office/powerpoint/2010/main" val="254856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14C4B-696B-4B1F-8648-AB2D848D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Daemon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9ED746-8DF2-47E1-8E7A-11C99CD18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Process </a:t>
            </a:r>
            <a:r>
              <a:rPr lang="sv-SE" sz="2800" dirty="0" err="1"/>
              <a:t>that</a:t>
            </a:r>
            <a:r>
              <a:rPr lang="sv-SE" sz="2800" dirty="0"/>
              <a:t> </a:t>
            </a:r>
            <a:r>
              <a:rPr lang="sv-SE" sz="2800" dirty="0" err="1"/>
              <a:t>runs</a:t>
            </a:r>
            <a:r>
              <a:rPr lang="sv-SE" sz="2800" dirty="0"/>
              <a:t> </a:t>
            </a:r>
            <a:r>
              <a:rPr lang="sv-SE" sz="2800" dirty="0" err="1"/>
              <a:t>automatically</a:t>
            </a:r>
            <a:r>
              <a:rPr lang="sv-SE" sz="2800" dirty="0"/>
              <a:t> in the </a:t>
            </a:r>
            <a:r>
              <a:rPr lang="sv-SE" sz="2800" dirty="0" err="1"/>
              <a:t>background</a:t>
            </a:r>
            <a:r>
              <a:rPr lang="sv-SE" sz="2800" dirty="0"/>
              <a:t> </a:t>
            </a:r>
            <a:r>
              <a:rPr lang="sv-SE" sz="2800" dirty="0" err="1"/>
              <a:t>instead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under </a:t>
            </a:r>
            <a:r>
              <a:rPr lang="sv-SE" sz="2800" dirty="0" err="1"/>
              <a:t>direct</a:t>
            </a:r>
            <a:r>
              <a:rPr lang="sv-SE" sz="2800" dirty="0"/>
              <a:t> </a:t>
            </a:r>
            <a:r>
              <a:rPr lang="sv-SE" sz="2800" dirty="0" err="1"/>
              <a:t>control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a </a:t>
            </a:r>
            <a:r>
              <a:rPr lang="sv-SE" sz="2800" dirty="0" err="1"/>
              <a:t>user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Performs operations at </a:t>
            </a:r>
            <a:r>
              <a:rPr lang="sv-SE" sz="2800" dirty="0" err="1"/>
              <a:t>predefined</a:t>
            </a:r>
            <a:r>
              <a:rPr lang="sv-SE" sz="2800" dirty="0"/>
              <a:t> </a:t>
            </a:r>
            <a:r>
              <a:rPr lang="sv-SE" sz="2800" dirty="0" err="1"/>
              <a:t>times</a:t>
            </a:r>
            <a:r>
              <a:rPr lang="sv-SE" sz="2800" dirty="0"/>
              <a:t> or in </a:t>
            </a:r>
            <a:r>
              <a:rPr lang="sv-SE" sz="2800" dirty="0" err="1"/>
              <a:t>response</a:t>
            </a:r>
            <a:r>
              <a:rPr lang="sv-SE" sz="2800" dirty="0"/>
              <a:t> to events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Runs</a:t>
            </a:r>
            <a:r>
              <a:rPr lang="sv-SE" sz="2800" dirty="0"/>
              <a:t> </a:t>
            </a:r>
            <a:r>
              <a:rPr lang="sv-SE" sz="2800" dirty="0" err="1"/>
              <a:t>most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the tasks in a system</a:t>
            </a:r>
          </a:p>
        </p:txBody>
      </p:sp>
    </p:spTree>
    <p:extLst>
      <p:ext uri="{BB962C8B-B14F-4D97-AF65-F5344CB8AC3E}">
        <p14:creationId xmlns:p14="http://schemas.microsoft.com/office/powerpoint/2010/main" val="413756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477E34-8F9E-4FD1-8699-93D06630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exec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B7BC9C-8F42-4174-A3C0-70495401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Runs</a:t>
            </a:r>
            <a:r>
              <a:rPr lang="sv-SE" sz="2800" dirty="0"/>
              <a:t> an </a:t>
            </a:r>
            <a:r>
              <a:rPr lang="sv-SE" sz="2800" dirty="0" err="1"/>
              <a:t>executable</a:t>
            </a:r>
            <a:r>
              <a:rPr lang="sv-SE" sz="2800" dirty="0"/>
              <a:t> </a:t>
            </a:r>
            <a:r>
              <a:rPr lang="sv-SE" sz="2800" dirty="0" err="1"/>
              <a:t>file</a:t>
            </a:r>
            <a:r>
              <a:rPr lang="sv-SE" sz="2800" dirty="0"/>
              <a:t> in the </a:t>
            </a:r>
            <a:r>
              <a:rPr lang="sv-SE" sz="2800" dirty="0" err="1"/>
              <a:t>context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an </a:t>
            </a:r>
            <a:r>
              <a:rPr lang="sv-SE" sz="2800" dirty="0" err="1"/>
              <a:t>existing</a:t>
            </a:r>
            <a:r>
              <a:rPr lang="sv-SE" sz="2800" dirty="0"/>
              <a:t> process, </a:t>
            </a:r>
            <a:r>
              <a:rPr lang="sv-SE" sz="2800" dirty="0" err="1"/>
              <a:t>replacing</a:t>
            </a:r>
            <a:r>
              <a:rPr lang="sv-SE" sz="2800" dirty="0"/>
              <a:t> the </a:t>
            </a:r>
            <a:r>
              <a:rPr lang="sv-SE" sz="2800" dirty="0" err="1"/>
              <a:t>previous</a:t>
            </a:r>
            <a:r>
              <a:rPr lang="sv-SE" sz="2800" dirty="0"/>
              <a:t> </a:t>
            </a:r>
            <a:r>
              <a:rPr lang="sv-SE" sz="2800" dirty="0" err="1"/>
              <a:t>execution</a:t>
            </a:r>
            <a:r>
              <a:rPr lang="sv-SE" sz="2800" dirty="0"/>
              <a:t> </a:t>
            </a:r>
            <a:r>
              <a:rPr lang="sv-SE" sz="2800" dirty="0" err="1"/>
              <a:t>context</a:t>
            </a:r>
            <a:r>
              <a:rPr lang="sv-SE" sz="2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execlp</a:t>
            </a:r>
            <a:r>
              <a:rPr lang="sv-SE" sz="2800" dirty="0"/>
              <a:t>(”</a:t>
            </a:r>
            <a:r>
              <a:rPr lang="sv-SE" sz="2800" dirty="0" err="1"/>
              <a:t>ls</a:t>
            </a:r>
            <a:r>
              <a:rPr lang="sv-SE" sz="2800" dirty="0"/>
              <a:t>”, ”</a:t>
            </a:r>
            <a:r>
              <a:rPr lang="sv-SE" sz="2800" dirty="0" err="1"/>
              <a:t>ls</a:t>
            </a:r>
            <a:r>
              <a:rPr lang="sv-SE" sz="2800" dirty="0"/>
              <a:t>”, NULL); </a:t>
            </a:r>
            <a:r>
              <a:rPr lang="sv-SE" sz="2400" dirty="0"/>
              <a:t>	</a:t>
            </a:r>
          </a:p>
          <a:p>
            <a:pPr marL="0" indent="0">
              <a:buNone/>
            </a:pPr>
            <a:r>
              <a:rPr lang="sv-SE" sz="2400" dirty="0"/>
              <a:t>    -  check </a:t>
            </a:r>
            <a:r>
              <a:rPr lang="sv-SE" sz="2400" dirty="0" err="1"/>
              <a:t>if</a:t>
            </a:r>
            <a:r>
              <a:rPr lang="sv-SE" sz="2400" dirty="0"/>
              <a:t> ’</a:t>
            </a:r>
            <a:r>
              <a:rPr lang="sv-SE" sz="2400" dirty="0" err="1"/>
              <a:t>ls</a:t>
            </a:r>
            <a:r>
              <a:rPr lang="sv-SE" sz="2400" dirty="0"/>
              <a:t>’ </a:t>
            </a:r>
            <a:r>
              <a:rPr lang="sv-SE" sz="2400" dirty="0" err="1"/>
              <a:t>exists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    -  </a:t>
            </a:r>
            <a:r>
              <a:rPr lang="sv-SE" sz="2400" dirty="0" err="1"/>
              <a:t>run</a:t>
            </a:r>
            <a:r>
              <a:rPr lang="sv-SE" sz="2400" dirty="0"/>
              <a:t> it </a:t>
            </a:r>
            <a:r>
              <a:rPr lang="sv-SE" sz="2400" dirty="0" err="1"/>
              <a:t>with</a:t>
            </a:r>
            <a:r>
              <a:rPr lang="sv-SE" sz="2400" dirty="0"/>
              <a:t> the rest </a:t>
            </a:r>
            <a:r>
              <a:rPr lang="sv-SE" sz="2400" dirty="0" err="1"/>
              <a:t>of</a:t>
            </a:r>
            <a:r>
              <a:rPr lang="sv-SE" sz="2400" dirty="0"/>
              <a:t> the arguments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exec</a:t>
            </a:r>
            <a:r>
              <a:rPr lang="sv-SE" sz="2800" dirty="0"/>
              <a:t> </a:t>
            </a:r>
            <a:r>
              <a:rPr lang="sv-SE" sz="2800" dirty="0" err="1"/>
              <a:t>functions</a:t>
            </a:r>
            <a:r>
              <a:rPr lang="sv-SE" sz="2800" dirty="0"/>
              <a:t> do not </a:t>
            </a:r>
            <a:r>
              <a:rPr lang="sv-SE" sz="2800" dirty="0" err="1"/>
              <a:t>return</a:t>
            </a:r>
            <a:r>
              <a:rPr lang="sv-SE" sz="2800" dirty="0"/>
              <a:t> </a:t>
            </a:r>
            <a:r>
              <a:rPr lang="sv-SE" sz="2800" dirty="0" err="1"/>
              <a:t>when</a:t>
            </a:r>
            <a:r>
              <a:rPr lang="sv-SE" sz="2800" dirty="0"/>
              <a:t> </a:t>
            </a:r>
            <a:r>
              <a:rPr lang="sv-SE" sz="2800" dirty="0" err="1"/>
              <a:t>successful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85228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965684-8FDD-49E7-91F9-9F879083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exec</a:t>
            </a:r>
            <a:r>
              <a:rPr lang="sv-SE" dirty="0"/>
              <a:t>() </a:t>
            </a:r>
            <a:r>
              <a:rPr lang="sv-SE" dirty="0" err="1"/>
              <a:t>family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functions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88F70B-4BC5-4254-A787-6B9BCA5B4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  </a:t>
            </a:r>
            <a:r>
              <a:rPr lang="sv-SE" dirty="0" err="1"/>
              <a:t>execl</a:t>
            </a:r>
            <a:r>
              <a:rPr lang="sv-SE" dirty="0"/>
              <a:t>, </a:t>
            </a:r>
            <a:r>
              <a:rPr lang="sv-SE" dirty="0" err="1"/>
              <a:t>execlp</a:t>
            </a:r>
            <a:r>
              <a:rPr lang="sv-SE" dirty="0"/>
              <a:t>, </a:t>
            </a:r>
            <a:r>
              <a:rPr lang="sv-SE" dirty="0" err="1"/>
              <a:t>execle</a:t>
            </a:r>
            <a:r>
              <a:rPr lang="sv-SE" dirty="0"/>
              <a:t>, </a:t>
            </a:r>
            <a:r>
              <a:rPr lang="sv-SE" dirty="0" err="1"/>
              <a:t>execv</a:t>
            </a:r>
            <a:r>
              <a:rPr lang="sv-SE" dirty="0"/>
              <a:t>, </a:t>
            </a:r>
            <a:r>
              <a:rPr lang="sv-SE" dirty="0" err="1"/>
              <a:t>execvp</a:t>
            </a:r>
            <a:r>
              <a:rPr lang="sv-SE" dirty="0"/>
              <a:t>, </a:t>
            </a:r>
            <a:r>
              <a:rPr lang="sv-SE" dirty="0" err="1"/>
              <a:t>execvpe</a:t>
            </a:r>
            <a:endParaRPr lang="sv-SE" dirty="0"/>
          </a:p>
          <a:p>
            <a:r>
              <a:rPr lang="en-US" dirty="0"/>
              <a:t>- e: pass an array of pointers to environment variables</a:t>
            </a:r>
          </a:p>
          <a:p>
            <a:r>
              <a:rPr lang="en-US" dirty="0"/>
              <a:t>- l: arguments are passed individually to the function</a:t>
            </a:r>
          </a:p>
          <a:p>
            <a:r>
              <a:rPr lang="en-US" dirty="0"/>
              <a:t>- v: arguments are passed as an array of strings</a:t>
            </a:r>
          </a:p>
          <a:p>
            <a:r>
              <a:rPr lang="en-US" dirty="0"/>
              <a:t>- p: uses PATH environment variable to find the file that is to be executed</a:t>
            </a:r>
          </a:p>
        </p:txBody>
      </p:sp>
    </p:spTree>
    <p:extLst>
      <p:ext uri="{BB962C8B-B14F-4D97-AF65-F5344CB8AC3E}">
        <p14:creationId xmlns:p14="http://schemas.microsoft.com/office/powerpoint/2010/main" val="2136386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8/File_table_and_inode_table.svg/460px-File_table_and_inode_table.svg.png">
            <a:extLst>
              <a:ext uri="{FF2B5EF4-FFF2-40B4-BE49-F238E27FC236}">
                <a16:creationId xmlns:a16="http://schemas.microsoft.com/office/drawing/2014/main" id="{6B8549BD-A52D-4FA8-9C7C-8119F4D6E0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499653"/>
            <a:ext cx="10894423" cy="535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01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58FA79-FA54-4EAD-A83A-1F0211E1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Pipes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3848AE-2BDF-47C6-868E-F345435EB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8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Sends</a:t>
            </a:r>
            <a:r>
              <a:rPr lang="sv-SE" sz="2800" dirty="0"/>
              <a:t> the output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one</a:t>
            </a:r>
            <a:r>
              <a:rPr lang="sv-SE" sz="2800" dirty="0"/>
              <a:t> program to </a:t>
            </a:r>
            <a:r>
              <a:rPr lang="sv-SE" sz="2800" dirty="0" err="1"/>
              <a:t>another</a:t>
            </a:r>
            <a:r>
              <a:rPr lang="sv-SE" sz="2800" dirty="0"/>
              <a:t> programs input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Denoted</a:t>
            </a:r>
            <a:r>
              <a:rPr lang="sv-SE" sz="2800" dirty="0"/>
              <a:t> by symbol ’|’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Piping</a:t>
            </a:r>
            <a:r>
              <a:rPr lang="sv-SE" sz="2800" dirty="0"/>
              <a:t> in the </a:t>
            </a:r>
            <a:r>
              <a:rPr lang="sv-SE" sz="2800" dirty="0" err="1"/>
              <a:t>shell</a:t>
            </a:r>
            <a:r>
              <a:rPr lang="sv-SE" sz="2800" dirty="0"/>
              <a:t>: </a:t>
            </a:r>
            <a:r>
              <a:rPr lang="sv-SE" sz="2800" dirty="0" err="1"/>
              <a:t>combine</a:t>
            </a:r>
            <a:r>
              <a:rPr lang="sv-SE" sz="2800" dirty="0"/>
              <a:t> </a:t>
            </a:r>
            <a:r>
              <a:rPr lang="sv-SE" sz="2800" dirty="0" err="1"/>
              <a:t>several</a:t>
            </a:r>
            <a:r>
              <a:rPr lang="sv-SE" sz="2800" dirty="0"/>
              <a:t> </a:t>
            </a:r>
            <a:r>
              <a:rPr lang="sv-SE" sz="2800" dirty="0" err="1"/>
              <a:t>commands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Ex: </a:t>
            </a:r>
            <a:r>
              <a:rPr lang="sv-SE" sz="2800" dirty="0" err="1"/>
              <a:t>cat</a:t>
            </a:r>
            <a:r>
              <a:rPr lang="sv-SE" sz="2800" dirty="0"/>
              <a:t> countries.txt | grep a | sort </a:t>
            </a:r>
          </a:p>
          <a:p>
            <a:pPr marL="0" indent="0">
              <a:buNone/>
            </a:pPr>
            <a:r>
              <a:rPr lang="sv-S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98561317"/>
      </p:ext>
    </p:extLst>
  </p:cSld>
  <p:clrMapOvr>
    <a:masterClrMapping/>
  </p:clrMapOvr>
</p:sld>
</file>

<file path=ppt/theme/theme1.xml><?xml version="1.0" encoding="utf-8"?>
<a:theme xmlns:a="http://schemas.openxmlformats.org/drawingml/2006/main" name="Återblick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2160</TotalTime>
  <Words>360</Words>
  <Application>Microsoft Office PowerPoint</Application>
  <PresentationFormat>Bredbild</PresentationFormat>
  <Paragraphs>65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Återblick</vt:lpstr>
      <vt:lpstr>Hello Dolly</vt:lpstr>
      <vt:lpstr>Intro - processes</vt:lpstr>
      <vt:lpstr>fork()</vt:lpstr>
      <vt:lpstr>Example – fork()</vt:lpstr>
      <vt:lpstr>Zombie</vt:lpstr>
      <vt:lpstr>Orphan</vt:lpstr>
      <vt:lpstr>Daemon</vt:lpstr>
      <vt:lpstr>exec()</vt:lpstr>
      <vt:lpstr>exec() family of functions</vt:lpstr>
      <vt:lpstr>PowerPoint-presentation</vt:lpstr>
      <vt:lpstr>Pipes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Dolly</dc:title>
  <dc:creator>Isabel GH</dc:creator>
  <cp:lastModifiedBy>Isabel GH</cp:lastModifiedBy>
  <cp:revision>51</cp:revision>
  <dcterms:created xsi:type="dcterms:W3CDTF">2017-11-05T14:19:14Z</dcterms:created>
  <dcterms:modified xsi:type="dcterms:W3CDTF">2017-11-15T09:57:18Z</dcterms:modified>
</cp:coreProperties>
</file>