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80" r:id="rId3"/>
    <p:sldId id="262" r:id="rId4"/>
    <p:sldId id="269" r:id="rId5"/>
    <p:sldId id="282" r:id="rId6"/>
    <p:sldId id="283" r:id="rId7"/>
    <p:sldId id="281" r:id="rId8"/>
    <p:sldId id="263" r:id="rId9"/>
    <p:sldId id="275" r:id="rId10"/>
    <p:sldId id="278" r:id="rId11"/>
    <p:sldId id="274" r:id="rId12"/>
  </p:sldIdLst>
  <p:sldSz cx="9144000" cy="6858000" type="screen4x3"/>
  <p:notesSz cx="6797675" cy="9926638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29" autoAdjust="0"/>
  </p:normalViewPr>
  <p:slideViewPr>
    <p:cSldViewPr snapToGrid="0" showGuides="1">
      <p:cViewPr varScale="1">
        <p:scale>
          <a:sx n="111" d="100"/>
          <a:sy n="111" d="100"/>
        </p:scale>
        <p:origin x="-1614" y="-78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-3822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AF8E0-AF07-419A-B0C4-F1D51D52F934}" type="datetimeFigureOut">
              <a:rPr lang="sv-SE" smtClean="0"/>
              <a:t>2018-05-02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5B8A1-6619-49D0-85A3-540F6BD4F2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6426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217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558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9185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2865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3512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8572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8061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994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B8A1-6619-49D0-85A3-540F6BD4F29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04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2018-05-02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02/05/2018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tagning.s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h.se/student/kurser/kurser-inom-progra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tagning.s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h.se/student/program/val-av-ak-3?programme=tidaa&amp;rs=tru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kth.se/social/program/tiela/" TargetMode="External"/><Relationship Id="rId4" Type="http://schemas.openxmlformats.org/officeDocument/2006/relationships/hyperlink" Target="https://www.kth.se/social/program/tida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exp@sth.kth.s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admissions@kth.s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Frida.nilsson@sth.kth.s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68185" y="1161181"/>
            <a:ext cx="6984337" cy="556524"/>
          </a:xfrm>
        </p:spPr>
        <p:txBody>
          <a:bodyPr/>
          <a:lstStyle/>
          <a:p>
            <a:pPr algn="ctr"/>
            <a:r>
              <a:rPr lang="sv-SE" dirty="0" smtClean="0"/>
              <a:t>Inför åk 2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1495515" y="1914259"/>
            <a:ext cx="7059524" cy="167497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Uppflyttningsregler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AKP- anmälan till kurs inom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Nya </a:t>
            </a:r>
            <a:r>
              <a:rPr lang="sv-SE" dirty="0" err="1" smtClean="0"/>
              <a:t>Ladok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Utlandsstudier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Uppflyttningsregler och villkor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Uppflyttningskravet minst </a:t>
            </a:r>
            <a:r>
              <a:rPr lang="sv-SE" dirty="0" smtClean="0"/>
              <a:t>45 </a:t>
            </a:r>
            <a:r>
              <a:rPr lang="sv-SE" dirty="0" err="1" smtClean="0"/>
              <a:t>hp</a:t>
            </a:r>
            <a:r>
              <a:rPr lang="sv-SE" dirty="0" smtClean="0"/>
              <a:t> från åk1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För </a:t>
            </a:r>
            <a:r>
              <a:rPr lang="sv-SE" dirty="0"/>
              <a:t>den student som inte uppfyller </a:t>
            </a:r>
            <a:r>
              <a:rPr lang="sv-SE" dirty="0" smtClean="0"/>
              <a:t>uppflyttningskraven ska </a:t>
            </a:r>
            <a:r>
              <a:rPr lang="sv-SE" dirty="0"/>
              <a:t>en individuell studieplan </a:t>
            </a:r>
            <a:r>
              <a:rPr lang="sv-SE" dirty="0" smtClean="0"/>
              <a:t>(ISP) upprättas.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ISP: fokus på kvarvarande moment från åk 1under </a:t>
            </a:r>
            <a:r>
              <a:rPr lang="sv-SE" dirty="0"/>
              <a:t>nästkommande läsår/termin. 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Kan läsa kurser från åk 2 om du uppfyller förkunskapskraven.</a:t>
            </a:r>
            <a:endParaRPr lang="sv-SE" dirty="0"/>
          </a:p>
          <a:p>
            <a:endParaRPr lang="sv-SE" dirty="0"/>
          </a:p>
          <a:p>
            <a:r>
              <a:rPr lang="sv-SE" dirty="0" smtClean="0"/>
              <a:t>	</a:t>
            </a:r>
            <a:r>
              <a:rPr lang="sv-SE" b="1" dirty="0" smtClean="0"/>
              <a:t>Kontakta din studievägledare</a:t>
            </a:r>
            <a:endParaRPr lang="sv-SE" b="1" dirty="0"/>
          </a:p>
          <a:p>
            <a:r>
              <a:rPr lang="sv-SE" dirty="0" smtClean="0"/>
              <a:t> 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388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AKP- anmälan till kurs inom program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400" dirty="0" smtClean="0"/>
              <a:t>Anmälan </a:t>
            </a:r>
            <a:r>
              <a:rPr lang="sv-SE" sz="2400" dirty="0"/>
              <a:t>till </a:t>
            </a:r>
            <a:r>
              <a:rPr lang="sv-SE" sz="2400" u="sng" dirty="0"/>
              <a:t>hösten </a:t>
            </a:r>
            <a:r>
              <a:rPr lang="sv-SE" sz="2400" u="sng" dirty="0" smtClean="0"/>
              <a:t>2018 </a:t>
            </a:r>
            <a:r>
              <a:rPr lang="sv-SE" sz="2400" dirty="0"/>
              <a:t>gör du via </a:t>
            </a:r>
            <a:r>
              <a:rPr lang="sv-SE" sz="2400" dirty="0" smtClean="0">
                <a:hlinkClick r:id="rId3"/>
              </a:rPr>
              <a:t>www.antagning.se</a:t>
            </a:r>
            <a:r>
              <a:rPr lang="sv-SE" sz="2400" dirty="0" smtClean="0"/>
              <a:t> 1-15 </a:t>
            </a:r>
            <a:r>
              <a:rPr lang="sv-SE" sz="2400" dirty="0"/>
              <a:t>maj </a:t>
            </a:r>
            <a:r>
              <a:rPr lang="sv-SE" sz="2400" dirty="0" smtClean="0"/>
              <a:t>2018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400" dirty="0"/>
              <a:t>Anmälan till </a:t>
            </a:r>
            <a:r>
              <a:rPr lang="sv-SE" sz="2400" u="sng" dirty="0"/>
              <a:t>våren 2019</a:t>
            </a:r>
            <a:r>
              <a:rPr lang="sv-SE" sz="2400" dirty="0"/>
              <a:t> gör du i november 2018 via </a:t>
            </a:r>
            <a:r>
              <a:rPr lang="sv-SE" sz="2400" dirty="0">
                <a:hlinkClick r:id="rId3"/>
              </a:rPr>
              <a:t>www.antagning.se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24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400" dirty="0" smtClean="0"/>
              <a:t>Anmäl dig till dina obligatoriska kurser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går det till?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Hämta </a:t>
            </a:r>
            <a:r>
              <a:rPr lang="sv-SE" b="1" dirty="0"/>
              <a:t>anmälnings</a:t>
            </a:r>
            <a:r>
              <a:rPr lang="sv-SE" dirty="0"/>
              <a:t>koder (ej kurskoder) i kurs- och programkatalogen. </a:t>
            </a:r>
            <a:r>
              <a:rPr lang="sv-SE" dirty="0">
                <a:hlinkClick r:id="rId3"/>
              </a:rPr>
              <a:t>http://www.kth.se/student/kurser/kurser-inom-program</a:t>
            </a:r>
            <a:r>
              <a:rPr lang="sv-SE" dirty="0"/>
              <a:t> </a:t>
            </a:r>
          </a:p>
          <a:p>
            <a:endParaRPr lang="sv-SE" b="1" dirty="0"/>
          </a:p>
          <a:p>
            <a:endParaRPr lang="sv-SE" b="1" dirty="0"/>
          </a:p>
          <a:p>
            <a:r>
              <a:rPr lang="sv-SE" dirty="0" smtClean="0"/>
              <a:t>Utbildningsplan för er kull HT2017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79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7648" t="9183" r="18538" b="3572"/>
          <a:stretch/>
        </p:blipFill>
        <p:spPr bwMode="auto">
          <a:xfrm>
            <a:off x="1410056" y="709301"/>
            <a:ext cx="6328643" cy="4951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578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7869" t="8529" r="18270" b="3529"/>
          <a:stretch/>
        </p:blipFill>
        <p:spPr bwMode="auto">
          <a:xfrm>
            <a:off x="1350236" y="598206"/>
            <a:ext cx="6369385" cy="50628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341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Vid ansökan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504061"/>
            <a:ext cx="6935788" cy="415696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hlinkClick r:id="rId3"/>
              </a:rPr>
              <a:t>www.antagning.se</a:t>
            </a:r>
            <a:r>
              <a:rPr lang="sv-SE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Anmäl dig till höstterminens kurser P1 och P2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Antagen </a:t>
            </a:r>
            <a:r>
              <a:rPr lang="sv-SE" dirty="0"/>
              <a:t>till max 3</a:t>
            </a:r>
            <a:r>
              <a:rPr lang="sv-SE" dirty="0" smtClean="0"/>
              <a:t>5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Platsgaranti på obligatoriska kurser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Du får en bekräftelse via e-post när anmälan är skickad.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dirty="0"/>
              <a:t>Antagningsbesked 10/8 på </a:t>
            </a:r>
            <a:r>
              <a:rPr lang="sv-SE" dirty="0">
                <a:hlinkClick r:id="rId3"/>
              </a:rPr>
              <a:t>www.antagning.se</a:t>
            </a:r>
            <a:r>
              <a:rPr lang="sv-SE" dirty="0"/>
              <a:t>                </a:t>
            </a:r>
          </a:p>
          <a:p>
            <a:r>
              <a:rPr lang="sv-SE" dirty="0"/>
              <a:t>Det går ut ett mail om detta innan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94488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323" y="404870"/>
            <a:ext cx="6212794" cy="668338"/>
          </a:xfrm>
        </p:spPr>
        <p:txBody>
          <a:bodyPr/>
          <a:lstStyle/>
          <a:p>
            <a:pPr algn="ctr"/>
            <a:r>
              <a:rPr lang="sv-SE" dirty="0" smtClean="0"/>
              <a:t>All information på Programwebben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dirty="0" smtClean="0"/>
              <a:t>Datateknik-TIDAA</a:t>
            </a:r>
            <a:endParaRPr lang="sv-SE" sz="2400" dirty="0"/>
          </a:p>
          <a:p>
            <a:r>
              <a:rPr lang="sv-SE" sz="2400" dirty="0"/>
              <a:t>Elektroteknik-TIELA</a:t>
            </a:r>
          </a:p>
          <a:p>
            <a:endParaRPr lang="sv-SE" dirty="0">
              <a:hlinkClick r:id="rId3"/>
            </a:endParaRPr>
          </a:p>
          <a:p>
            <a:r>
              <a:rPr lang="sv-SE" dirty="0">
                <a:hlinkClick r:id="rId4"/>
              </a:rPr>
              <a:t>https://</a:t>
            </a:r>
            <a:r>
              <a:rPr lang="sv-SE" dirty="0" smtClean="0">
                <a:hlinkClick r:id="rId4"/>
              </a:rPr>
              <a:t>www.kth.se/social/program/tidaa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>
                <a:hlinkClick r:id="rId5"/>
              </a:rPr>
              <a:t>https</a:t>
            </a:r>
            <a:r>
              <a:rPr lang="sv-SE" dirty="0">
                <a:hlinkClick r:id="rId5"/>
              </a:rPr>
              <a:t>://www.kth.se/social/program/tiela/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874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Ha koll på!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dirty="0"/>
              <a:t>Stämmer uppgifterna om studieresultat </a:t>
            </a:r>
            <a:r>
              <a:rPr lang="sv-SE" sz="2400" dirty="0" smtClean="0"/>
              <a:t>?</a:t>
            </a:r>
          </a:p>
          <a:p>
            <a:endParaRPr lang="sv-SE" sz="2400" dirty="0"/>
          </a:p>
          <a:p>
            <a:pPr>
              <a:buFont typeface="Wingdings" pitchFamily="2" charset="2"/>
              <a:buChar char="ü"/>
            </a:pPr>
            <a:r>
              <a:rPr lang="sv-SE" sz="2400" dirty="0"/>
              <a:t>på KTH:s personliga meny? (</a:t>
            </a:r>
            <a:r>
              <a:rPr lang="sv-SE" sz="2400" dirty="0">
                <a:hlinkClick r:id="rId3"/>
              </a:rPr>
              <a:t>studentexp@sth.kth.se</a:t>
            </a:r>
            <a:r>
              <a:rPr lang="sv-SE" sz="2400" dirty="0"/>
              <a:t>)</a:t>
            </a:r>
          </a:p>
          <a:p>
            <a:pPr>
              <a:buFont typeface="Wingdings" pitchFamily="2" charset="2"/>
              <a:buChar char="ü"/>
            </a:pPr>
            <a:r>
              <a:rPr lang="sv-SE" sz="2400" dirty="0"/>
              <a:t> på Mina sidor, Antagning.se?</a:t>
            </a:r>
          </a:p>
          <a:p>
            <a:r>
              <a:rPr lang="sv-SE" sz="2400" dirty="0"/>
              <a:t>	(</a:t>
            </a:r>
            <a:r>
              <a:rPr lang="sv-SE" sz="2400" dirty="0">
                <a:hlinkClick r:id="rId4"/>
              </a:rPr>
              <a:t>admissions@kth.se</a:t>
            </a:r>
            <a:r>
              <a:rPr lang="sv-SE" sz="2400" dirty="0"/>
              <a:t>)</a:t>
            </a:r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947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Nya </a:t>
            </a:r>
            <a:r>
              <a:rPr lang="sv-SE" dirty="0" err="1" smtClean="0"/>
              <a:t>Ladok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Personliga menyn förändras- kontrollera dina studentuppgifter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Terminsregistrering tas bort- enbart kursregistrering</a:t>
            </a:r>
          </a:p>
          <a:p>
            <a:endParaRPr lang="sv-SE" b="1" dirty="0" smtClean="0"/>
          </a:p>
          <a:p>
            <a:endParaRPr lang="sv-SE" b="1" dirty="0" smtClean="0"/>
          </a:p>
          <a:p>
            <a:r>
              <a:rPr lang="sv-SE" b="1" dirty="0" smtClean="0"/>
              <a:t>Informationsträff:</a:t>
            </a:r>
          </a:p>
          <a:p>
            <a:r>
              <a:rPr lang="sv-SE" b="1" dirty="0"/>
              <a:t>Flemingsberg - </a:t>
            </a:r>
            <a:r>
              <a:rPr lang="sv-SE" dirty="0"/>
              <a:t> </a:t>
            </a:r>
            <a:r>
              <a:rPr lang="sv-SE" dirty="0" smtClean="0"/>
              <a:t>måndagen 7/5 </a:t>
            </a:r>
            <a:r>
              <a:rPr lang="sv-SE" dirty="0" err="1"/>
              <a:t>kl</a:t>
            </a:r>
            <a:r>
              <a:rPr lang="sv-SE" dirty="0"/>
              <a:t> 9:00-11:00. </a:t>
            </a:r>
          </a:p>
        </p:txBody>
      </p:sp>
    </p:spTree>
    <p:extLst>
      <p:ext uri="{BB962C8B-B14F-4D97-AF65-F5344CB8AC3E}">
        <p14:creationId xmlns:p14="http://schemas.microsoft.com/office/powerpoint/2010/main" val="157938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Studievägledare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Frida Nilsson</a:t>
            </a:r>
          </a:p>
          <a:p>
            <a:endParaRPr lang="sv-SE" dirty="0"/>
          </a:p>
          <a:p>
            <a:r>
              <a:rPr lang="sv-SE" dirty="0" smtClean="0">
                <a:hlinkClick r:id="rId3"/>
              </a:rPr>
              <a:t>Frida.nilsson@sth.kth.se</a:t>
            </a:r>
            <a:r>
              <a:rPr lang="sv-SE" dirty="0" smtClean="0"/>
              <a:t>  </a:t>
            </a:r>
          </a:p>
          <a:p>
            <a:endParaRPr lang="sv-SE" dirty="0"/>
          </a:p>
          <a:p>
            <a:r>
              <a:rPr lang="sv-SE" dirty="0" smtClean="0"/>
              <a:t>Plan 7- ingången från trappan i mitten</a:t>
            </a:r>
          </a:p>
          <a:p>
            <a:endParaRPr lang="sv-SE" dirty="0"/>
          </a:p>
          <a:p>
            <a:r>
              <a:rPr lang="sv-SE" dirty="0" smtClean="0"/>
              <a:t>Välkommen!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1166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238</Words>
  <Application>Microsoft Office PowerPoint</Application>
  <PresentationFormat>On-screen Show (4:3)</PresentationFormat>
  <Paragraphs>76</Paragraphs>
  <Slides>11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Template_KTH_with colours and grafs</vt:lpstr>
      <vt:lpstr>think-cell Slide</vt:lpstr>
      <vt:lpstr>Inför åk 2</vt:lpstr>
      <vt:lpstr>Uppflyttningsregler och villkor </vt:lpstr>
      <vt:lpstr>AKP- anmälan till kurs inom program</vt:lpstr>
      <vt:lpstr>Hur går det till?</vt:lpstr>
      <vt:lpstr>PowerPoint Presentation</vt:lpstr>
      <vt:lpstr>PowerPoint Presentation</vt:lpstr>
      <vt:lpstr>Vid ansökan</vt:lpstr>
      <vt:lpstr>All information på Programwebben</vt:lpstr>
      <vt:lpstr>Ha koll på!</vt:lpstr>
      <vt:lpstr>Nya Ladok</vt:lpstr>
      <vt:lpstr>Studievägledare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Frida Nilsson</cp:lastModifiedBy>
  <cp:revision>62</cp:revision>
  <cp:lastPrinted>2018-03-15T13:07:59Z</cp:lastPrinted>
  <dcterms:created xsi:type="dcterms:W3CDTF">2014-01-30T09:56:50Z</dcterms:created>
  <dcterms:modified xsi:type="dcterms:W3CDTF">2018-05-02T09:29:43Z</dcterms:modified>
</cp:coreProperties>
</file>