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9" r:id="rId2"/>
  </p:sldMasterIdLst>
  <p:handoutMasterIdLst>
    <p:handoutMasterId r:id="rId9"/>
  </p:handoutMasterIdLst>
  <p:sldIdLst>
    <p:sldId id="261" r:id="rId3"/>
    <p:sldId id="263" r:id="rId4"/>
    <p:sldId id="272" r:id="rId5"/>
    <p:sldId id="274" r:id="rId6"/>
    <p:sldId id="284" r:id="rId7"/>
    <p:sldId id="283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126" y="12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25/02/2019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2019-02-25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6" y="1161182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4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228521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>
                <a:solidFill>
                  <a:prstClr val="black"/>
                </a:solidFill>
              </a:rPr>
              <a:t>KTH ROYAL INSTITUTE</a:t>
            </a:r>
            <a:br>
              <a:rPr lang="sv-SE" sz="1100" b="1" dirty="0" smtClean="0">
                <a:solidFill>
                  <a:prstClr val="black"/>
                </a:solidFill>
              </a:rPr>
            </a:br>
            <a:r>
              <a:rPr lang="sv-SE" sz="1100" b="1" dirty="0" smtClean="0">
                <a:solidFill>
                  <a:prstClr val="black"/>
                </a:solidFill>
              </a:rPr>
              <a:t>OF TECHNOLOGY</a:t>
            </a:r>
            <a:endParaRPr lang="sv-SE" sz="11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19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6" y="1161182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4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3941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591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935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422403"/>
            <a:ext cx="3328988" cy="42386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43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425575"/>
            <a:ext cx="9147580" cy="4879237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1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422401"/>
            <a:ext cx="6935788" cy="4238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19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2019-02-25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76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0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>
                <a:solidFill>
                  <a:prstClr val="black"/>
                </a:solidFill>
              </a:rPr>
              <a:pPr/>
              <a:t>2019-02-25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29949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2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25/02/2019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31484"/>
            <a:ext cx="6935788" cy="66833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426634"/>
            <a:ext cx="6935788" cy="423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6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6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>
                <a:solidFill>
                  <a:prstClr val="white"/>
                </a:solidFill>
              </a:rPr>
              <a:pPr>
                <a:lnSpc>
                  <a:spcPts val="900"/>
                </a:lnSpc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0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sv-SE">
                <a:solidFill>
                  <a:prstClr val="white"/>
                </a:solidFill>
              </a:rPr>
              <a:pPr algn="r">
                <a:lnSpc>
                  <a:spcPts val="900"/>
                </a:lnSpc>
              </a:pPr>
              <a:t>2019-02-25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Rektangel 12"/>
          <p:cNvSpPr/>
          <p:nvPr/>
        </p:nvSpPr>
        <p:spPr>
          <a:xfrm>
            <a:off x="0" y="5971379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0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nnelie.fredriksson@sth.kth.s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exp@sth.kth.s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svl@sth.kth.se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th.se/utbildning/traffakth/oppet-hus/oppet-hus-kth-flemingsberg-1.873695" TargetMode="External"/><Relationship Id="rId13" Type="http://schemas.openxmlformats.org/officeDocument/2006/relationships/image" Target="../media/image7.jpeg"/><Relationship Id="rId3" Type="http://schemas.openxmlformats.org/officeDocument/2006/relationships/hyperlink" Target="http://www.kth.se/utbildning/traffakth/studentforendag" TargetMode="External"/><Relationship Id="rId7" Type="http://schemas.openxmlformats.org/officeDocument/2006/relationships/hyperlink" Target="https://www.kth.se/utbildning/traffakth/oppet-hus" TargetMode="External"/><Relationship Id="rId12" Type="http://schemas.openxmlformats.org/officeDocument/2006/relationships/image" Target="../media/image6.jpeg"/><Relationship Id="rId2" Type="http://schemas.openxmlformats.org/officeDocument/2006/relationships/hyperlink" Target="https://www.kth.se/utbildning/traffakth/oppet-hus/valkommen-till-oppet-hus-26-27-mars-1.548918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kth.se/utbildning/kontakt/fragor-och-svar-1.367612" TargetMode="External"/><Relationship Id="rId11" Type="http://schemas.openxmlformats.org/officeDocument/2006/relationships/image" Target="../media/image5.jpeg"/><Relationship Id="rId5" Type="http://schemas.openxmlformats.org/officeDocument/2006/relationships/hyperlink" Target="https://www.kth.se/utbildning/kontakt/kths-studenter-1.354635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www.kth.se/utbildning/traffakth/besok-kth/varfor-kth-ett-inspirationsbesok-1.852357" TargetMode="External"/><Relationship Id="rId9" Type="http://schemas.openxmlformats.org/officeDocument/2006/relationships/hyperlink" Target="https://www.kth.se/utbildning/traffakth/oppet-hus/oppet-hus-kth-sodertalje-1.548982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Välkomna!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Teknik och ekonomi teknikinriktningsval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SVL för programmet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Annelie Fredriksson</a:t>
            </a:r>
            <a:endParaRPr lang="sv-SE" dirty="0"/>
          </a:p>
          <a:p>
            <a:endParaRPr lang="sv-SE" dirty="0" smtClean="0"/>
          </a:p>
          <a:p>
            <a:r>
              <a:rPr lang="sv-SE" dirty="0" smtClean="0">
                <a:hlinkClick r:id="rId2"/>
              </a:rPr>
              <a:t>Annelie.fredriksson@sth.kth.se</a:t>
            </a:r>
            <a:endParaRPr lang="sv-SE" dirty="0" smtClean="0"/>
          </a:p>
          <a:p>
            <a:r>
              <a:rPr lang="sv-SE" dirty="0" smtClean="0"/>
              <a:t>Plan 7</a:t>
            </a:r>
          </a:p>
          <a:p>
            <a:r>
              <a:rPr lang="sv-SE" dirty="0" smtClean="0"/>
              <a:t>08-7909760</a:t>
            </a:r>
          </a:p>
          <a:p>
            <a:endParaRPr lang="sv-SE" dirty="0"/>
          </a:p>
          <a:p>
            <a:r>
              <a:rPr lang="sv-SE" dirty="0" smtClean="0"/>
              <a:t>Mejla eller ring för att boka tid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23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Övriga frågor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Tentafrågor- anmälan, tentaschema,</a:t>
            </a:r>
          </a:p>
          <a:p>
            <a:endParaRPr lang="sv-SE" dirty="0"/>
          </a:p>
          <a:p>
            <a:r>
              <a:rPr lang="sv-SE" dirty="0" smtClean="0"/>
              <a:t>Bilda, Canvas</a:t>
            </a:r>
          </a:p>
          <a:p>
            <a:endParaRPr lang="sv-SE" dirty="0"/>
          </a:p>
          <a:p>
            <a:r>
              <a:rPr lang="sv-SE" dirty="0" smtClean="0"/>
              <a:t>Resultatrapportering </a:t>
            </a:r>
          </a:p>
          <a:p>
            <a:endParaRPr lang="sv-SE" dirty="0" smtClean="0"/>
          </a:p>
          <a:p>
            <a:r>
              <a:rPr lang="sv-SE" dirty="0" smtClean="0"/>
              <a:t>Kontakta:</a:t>
            </a:r>
            <a:endParaRPr lang="sv-SE" dirty="0"/>
          </a:p>
          <a:p>
            <a:r>
              <a:rPr lang="sv-SE" dirty="0" smtClean="0">
                <a:hlinkClick r:id="rId2"/>
              </a:rPr>
              <a:t>studentexp@sth.kth.se</a:t>
            </a:r>
            <a:r>
              <a:rPr lang="sv-SE" dirty="0" smtClean="0"/>
              <a:t> </a:t>
            </a:r>
          </a:p>
          <a:p>
            <a:endParaRPr lang="sv-SE" dirty="0" smtClean="0"/>
          </a:p>
          <a:p>
            <a:r>
              <a:rPr lang="sv-SE" dirty="0" smtClean="0"/>
              <a:t>Öppet måndag 9.30-10.30</a:t>
            </a:r>
          </a:p>
          <a:p>
            <a:r>
              <a:rPr lang="sv-SE" dirty="0" smtClean="0"/>
              <a:t>Tisdag 9.30 – 10.30</a:t>
            </a:r>
          </a:p>
          <a:p>
            <a:r>
              <a:rPr lang="sv-SE" dirty="0" smtClean="0"/>
              <a:t>Onsdag 9.30 – 10.30 12.00 – 13.00</a:t>
            </a:r>
          </a:p>
          <a:p>
            <a:r>
              <a:rPr lang="sv-SE" dirty="0" smtClean="0"/>
              <a:t>Torsdag 9.30-10.30</a:t>
            </a:r>
          </a:p>
          <a:p>
            <a:r>
              <a:rPr lang="sv-SE" dirty="0" smtClean="0"/>
              <a:t>Fredag stängt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56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idx="4294967295"/>
          </p:nvPr>
        </p:nvSpPr>
        <p:spPr>
          <a:xfrm>
            <a:off x="2208213" y="404813"/>
            <a:ext cx="6935787" cy="668337"/>
          </a:xfrm>
        </p:spPr>
        <p:txBody>
          <a:bodyPr/>
          <a:lstStyle/>
          <a:p>
            <a:r>
              <a:rPr lang="sv-SE" dirty="0" smtClean="0"/>
              <a:t>Teknikvalet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4294967295"/>
          </p:nvPr>
        </p:nvSpPr>
        <p:spPr>
          <a:xfrm>
            <a:off x="2208213" y="1582738"/>
            <a:ext cx="6935787" cy="4078287"/>
          </a:xfrm>
        </p:spPr>
        <p:txBody>
          <a:bodyPr/>
          <a:lstStyle/>
          <a:p>
            <a:r>
              <a:rPr lang="sv-SE" dirty="0" smtClean="0"/>
              <a:t>Valet handläggs av programmets studievägledare</a:t>
            </a:r>
          </a:p>
          <a:p>
            <a:endParaRPr lang="sv-SE" dirty="0"/>
          </a:p>
          <a:p>
            <a:r>
              <a:rPr lang="sv-SE" dirty="0" smtClean="0"/>
              <a:t>Du söker de program du är intresserad av via blankett.</a:t>
            </a:r>
          </a:p>
          <a:p>
            <a:endParaRPr lang="sv-SE" dirty="0"/>
          </a:p>
          <a:p>
            <a:r>
              <a:rPr lang="sv-SE" dirty="0" smtClean="0"/>
              <a:t>Lämnas i mitt fack mitt emot vaktmästarna senast 30/4.</a:t>
            </a:r>
          </a:p>
          <a:p>
            <a:r>
              <a:rPr lang="sv-SE" dirty="0" smtClean="0"/>
              <a:t>Du kan även scanna och mejla blanketten till </a:t>
            </a:r>
            <a:r>
              <a:rPr lang="sv-SE" dirty="0" smtClean="0">
                <a:hlinkClick r:id="rId2"/>
              </a:rPr>
              <a:t>svl@sth.kth.se</a:t>
            </a:r>
            <a:r>
              <a:rPr lang="sv-SE" dirty="0" smtClean="0"/>
              <a:t> eller skicka på posten, Hälsovägen 11c 141 57 Huddinge.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166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</a:t>
            </a:r>
            <a:r>
              <a:rPr lang="en-US" dirty="0" err="1" smtClean="0"/>
              <a:t>inför</a:t>
            </a:r>
            <a:r>
              <a:rPr lang="en-US" dirty="0" smtClean="0"/>
              <a:t> valet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422404"/>
            <a:ext cx="3662434" cy="3887049"/>
          </a:xfrm>
        </p:spPr>
        <p:txBody>
          <a:bodyPr>
            <a:normAutofit fontScale="40000" lnSpcReduction="20000"/>
          </a:bodyPr>
          <a:lstStyle/>
          <a:p>
            <a:r>
              <a:rPr lang="en-US" dirty="0" err="1" smtClean="0">
                <a:solidFill>
                  <a:schemeClr val="accent5"/>
                </a:solidFill>
                <a:hlinkClick r:id="rId2"/>
              </a:rPr>
              <a:t>Studentbloggar</a:t>
            </a:r>
            <a:endParaRPr lang="en-US" dirty="0" smtClean="0">
              <a:solidFill>
                <a:schemeClr val="accent5"/>
              </a:solidFill>
            </a:endParaRPr>
          </a:p>
          <a:p>
            <a:r>
              <a:rPr lang="en-US" dirty="0"/>
              <a:t>https://www.kth.se/blogs/studentbloggen/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hlinkClick r:id="rId3"/>
              </a:rPr>
              <a:t>Student för </a:t>
            </a:r>
            <a:r>
              <a:rPr lang="en-US" dirty="0" err="1" smtClean="0">
                <a:hlinkClick r:id="rId3"/>
              </a:rPr>
              <a:t>en</a:t>
            </a:r>
            <a:r>
              <a:rPr lang="en-US" dirty="0" smtClean="0">
                <a:hlinkClick r:id="rId3"/>
              </a:rPr>
              <a:t> </a:t>
            </a:r>
            <a:r>
              <a:rPr lang="en-US" dirty="0" smtClean="0">
                <a:hlinkClick r:id="rId3"/>
              </a:rPr>
              <a:t>dag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www.kth.se/utbildning/traffakth/besok-kth/varfor-kth-ett-inspirationsbesok-1.852357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Kontakta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smtClean="0"/>
              <a:t>student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www.kth.se/utbildning/kontakt/kths-studenter-1.354635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  <a:p>
            <a:r>
              <a:rPr lang="sv-SE" dirty="0" smtClean="0"/>
              <a:t>Vanliga frågor</a:t>
            </a:r>
          </a:p>
          <a:p>
            <a:r>
              <a:rPr lang="sv-SE">
                <a:hlinkClick r:id="rId6"/>
              </a:rPr>
              <a:t>https</a:t>
            </a:r>
            <a:r>
              <a:rPr lang="sv-SE">
                <a:hlinkClick r:id="rId6"/>
              </a:rPr>
              <a:t>://</a:t>
            </a:r>
            <a:r>
              <a:rPr lang="sv-SE" smtClean="0">
                <a:hlinkClick r:id="rId6"/>
              </a:rPr>
              <a:t>www.kth.se/utbildning/kontakt/fragor-och-svar-1.367612</a:t>
            </a:r>
            <a:r>
              <a:rPr lang="sv-SE" smtClean="0"/>
              <a:t> </a:t>
            </a:r>
            <a:endParaRPr lang="sv-SE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Öppet</a:t>
            </a:r>
            <a:r>
              <a:rPr lang="en-US" dirty="0" smtClean="0"/>
              <a:t> </a:t>
            </a:r>
            <a:r>
              <a:rPr lang="en-US" dirty="0" err="1" smtClean="0"/>
              <a:t>hus</a:t>
            </a:r>
            <a:r>
              <a:rPr lang="en-US" dirty="0" smtClean="0"/>
              <a:t> 16 mars 11-15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</a:p>
          <a:p>
            <a:r>
              <a:rPr lang="en-US" dirty="0" smtClean="0"/>
              <a:t>Campus </a:t>
            </a:r>
            <a:r>
              <a:rPr lang="en-US" dirty="0" err="1" smtClean="0"/>
              <a:t>Valhallavägen</a:t>
            </a:r>
            <a:endParaRPr lang="en-US" dirty="0" smtClean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www.kth.se/utbildning/traffakth/oppet-hus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Öppet</a:t>
            </a:r>
            <a:r>
              <a:rPr lang="en-US" dirty="0" smtClean="0"/>
              <a:t> </a:t>
            </a:r>
            <a:r>
              <a:rPr lang="en-US" dirty="0" err="1" smtClean="0"/>
              <a:t>hus</a:t>
            </a:r>
            <a:r>
              <a:rPr lang="en-US" dirty="0" smtClean="0"/>
              <a:t> 25 mars 16-18 I </a:t>
            </a:r>
            <a:r>
              <a:rPr lang="en-US" dirty="0" err="1" smtClean="0"/>
              <a:t>Flemingsberg</a:t>
            </a:r>
            <a:endParaRPr lang="en-US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www.kth.se/utbildning/traffakth/oppet-hus/oppet-hus-kth-flemingsberg-1.873695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Öppet</a:t>
            </a:r>
            <a:r>
              <a:rPr lang="en-US" dirty="0" smtClean="0"/>
              <a:t> </a:t>
            </a:r>
            <a:r>
              <a:rPr lang="en-US" dirty="0" err="1" smtClean="0"/>
              <a:t>hus</a:t>
            </a:r>
            <a:r>
              <a:rPr lang="en-US" dirty="0" smtClean="0"/>
              <a:t> </a:t>
            </a:r>
            <a:r>
              <a:rPr lang="en-US" dirty="0" err="1" smtClean="0"/>
              <a:t>Södertälje</a:t>
            </a:r>
            <a:r>
              <a:rPr lang="en-US" dirty="0" smtClean="0"/>
              <a:t> 26 mars kl 16-18</a:t>
            </a:r>
          </a:p>
          <a:p>
            <a:r>
              <a:rPr lang="en-US" dirty="0">
                <a:hlinkClick r:id="rId9"/>
              </a:rPr>
              <a:t>https://</a:t>
            </a:r>
            <a:r>
              <a:rPr lang="en-US" dirty="0" smtClean="0">
                <a:hlinkClick r:id="rId9"/>
              </a:rPr>
              <a:t>www.kth.se/utbildning/traffakth/oppet-hus/oppet-hus-kth-sodertalje-1.548982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ctr"/>
            <a:r>
              <a:rPr lang="en-US" dirty="0" smtClean="0"/>
              <a:t>Tack </a:t>
            </a:r>
            <a:r>
              <a:rPr lang="en-US" dirty="0" err="1" smtClean="0"/>
              <a:t>för</a:t>
            </a:r>
            <a:r>
              <a:rPr lang="en-US" dirty="0" smtClean="0"/>
              <a:t> </a:t>
            </a:r>
            <a:r>
              <a:rPr lang="en-US" dirty="0" err="1" smtClean="0"/>
              <a:t>mig</a:t>
            </a:r>
            <a:r>
              <a:rPr lang="en-US" dirty="0" smtClean="0"/>
              <a:t>!</a:t>
            </a:r>
            <a:endParaRPr lang="en-US" dirty="0"/>
          </a:p>
          <a:p>
            <a:pPr algn="ctr"/>
            <a:r>
              <a:rPr lang="en-US" sz="1800" dirty="0" smtClean="0"/>
              <a:t> </a:t>
            </a:r>
          </a:p>
        </p:txBody>
      </p:sp>
      <p:pic>
        <p:nvPicPr>
          <p:cNvPr id="4" name="Picture 2" descr="H:\Utlandsstudier\Utlandsbloggen\2016 2017\Bilder\IMG_4642_ab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3"/>
          <a:stretch/>
        </p:blipFill>
        <p:spPr bwMode="auto">
          <a:xfrm>
            <a:off x="5773003" y="3323645"/>
            <a:ext cx="1301848" cy="171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:\Utlandsstudier\Utlandsbloggen\2016 2017\Bilder\IMG_4672_ab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8"/>
          <a:stretch/>
        </p:blipFill>
        <p:spPr bwMode="auto">
          <a:xfrm>
            <a:off x="5773003" y="1449351"/>
            <a:ext cx="1303116" cy="171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H:\Utlandsstudier\Utlandsbloggen\2016 2017\Bilder\IMG_4618_ab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r="25806"/>
          <a:stretch/>
        </p:blipFill>
        <p:spPr bwMode="auto">
          <a:xfrm>
            <a:off x="7185546" y="3323645"/>
            <a:ext cx="1283250" cy="171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:\Utlandsstudier\Utlandsbloggen\2016 2017\Bilder\IMG_4736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r="26522"/>
          <a:stretch/>
        </p:blipFill>
        <p:spPr bwMode="auto">
          <a:xfrm>
            <a:off x="7185546" y="1449349"/>
            <a:ext cx="1283250" cy="171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2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92370" y="405442"/>
            <a:ext cx="7062668" cy="126808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ct val="50000"/>
              </a:spcBef>
            </a:pPr>
            <a:r>
              <a:rPr lang="sv-SE" altLang="sv-SE" sz="2400" dirty="0" smtClean="0"/>
              <a:t>  ”</a:t>
            </a:r>
            <a:r>
              <a:rPr lang="sv-SE" altLang="sv-SE" sz="2400" dirty="0"/>
              <a:t>Förvirringen är första steget mot något </a:t>
            </a:r>
            <a:r>
              <a:rPr lang="sv-SE" altLang="sv-SE" sz="2400" dirty="0" smtClean="0"/>
              <a:t>nytt!”</a:t>
            </a:r>
            <a:r>
              <a:rPr lang="sv-SE" altLang="sv-SE" sz="2400" dirty="0"/>
              <a:t/>
            </a:r>
            <a:br>
              <a:rPr lang="sv-SE" altLang="sv-SE" sz="2400" dirty="0"/>
            </a:br>
            <a:r>
              <a:rPr lang="sv-SE" altLang="sv-SE" sz="1200" dirty="0"/>
              <a:t> </a:t>
            </a:r>
            <a:r>
              <a:rPr lang="sv-SE" altLang="sv-SE" sz="1200" dirty="0" smtClean="0"/>
              <a:t>			        (</a:t>
            </a:r>
            <a:r>
              <a:rPr lang="sv-SE" altLang="sv-SE" sz="1200" dirty="0"/>
              <a:t>Okänd)</a:t>
            </a:r>
            <a:endParaRPr lang="en-GB" altLang="sv-SE" sz="1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3600" dirty="0" smtClean="0"/>
          </a:p>
          <a:p>
            <a:endParaRPr lang="sv-SE" sz="3600" dirty="0"/>
          </a:p>
          <a:p>
            <a:r>
              <a:rPr lang="sv-SE" sz="3600" dirty="0" smtClean="0"/>
              <a:t>Frågor!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1855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</TotalTime>
  <Words>121</Words>
  <Application>Microsoft Office PowerPoint</Application>
  <PresentationFormat>Bildspel på skärmen (4:3)</PresentationFormat>
  <Paragraphs>63</Paragraphs>
  <Slides>6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Calibri</vt:lpstr>
      <vt:lpstr>Template_KTH_with colours and grafs</vt:lpstr>
      <vt:lpstr>KTH_PPT template</vt:lpstr>
      <vt:lpstr>think-cell Slide</vt:lpstr>
      <vt:lpstr>Välkomna!</vt:lpstr>
      <vt:lpstr>SVL för programmet</vt:lpstr>
      <vt:lpstr>Övriga frågor</vt:lpstr>
      <vt:lpstr>Teknikvalet</vt:lpstr>
      <vt:lpstr>Tips inför valet</vt:lpstr>
      <vt:lpstr>  ”Förvirringen är första steget mot något nytt!”             (Okänd)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Annelie Fredriksson</cp:lastModifiedBy>
  <cp:revision>51</cp:revision>
  <cp:lastPrinted>2013-05-27T09:10:21Z</cp:lastPrinted>
  <dcterms:created xsi:type="dcterms:W3CDTF">2014-01-30T09:56:50Z</dcterms:created>
  <dcterms:modified xsi:type="dcterms:W3CDTF">2019-02-25T15:43:42Z</dcterms:modified>
</cp:coreProperties>
</file>