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1" r:id="rId2"/>
    <p:sldId id="262" r:id="rId3"/>
    <p:sldId id="294" r:id="rId4"/>
    <p:sldId id="297" r:id="rId5"/>
    <p:sldId id="298" r:id="rId6"/>
    <p:sldId id="264" r:id="rId7"/>
    <p:sldId id="286" r:id="rId8"/>
    <p:sldId id="266" r:id="rId9"/>
    <p:sldId id="300" r:id="rId10"/>
    <p:sldId id="268" r:id="rId11"/>
    <p:sldId id="287" r:id="rId12"/>
    <p:sldId id="269" r:id="rId13"/>
    <p:sldId id="270" r:id="rId14"/>
    <p:sldId id="296" r:id="rId15"/>
    <p:sldId id="271" r:id="rId16"/>
    <p:sldId id="283" r:id="rId17"/>
    <p:sldId id="292" r:id="rId18"/>
    <p:sldId id="273" r:id="rId19"/>
    <p:sldId id="274" r:id="rId20"/>
    <p:sldId id="276" r:id="rId21"/>
    <p:sldId id="280" r:id="rId22"/>
    <p:sldId id="293" r:id="rId23"/>
    <p:sldId id="279" r:id="rId24"/>
    <p:sldId id="299" r:id="rId25"/>
    <p:sldId id="295" r:id="rId26"/>
  </p:sldIdLst>
  <p:sldSz cx="9144000" cy="6858000" type="screen4x3"/>
  <p:notesSz cx="6797675" cy="9926638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2328" y="108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1382"/>
    </p:cViewPr>
  </p:sorterViewPr>
  <p:notesViewPr>
    <p:cSldViewPr snapToGrid="0" showGuides="1">
      <p:cViewPr varScale="1">
        <p:scale>
          <a:sx n="59" d="100"/>
          <a:sy n="59" d="100"/>
        </p:scale>
        <p:origin x="-3341" y="-8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23/08/2019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4AF4E-86B9-4EC7-82EC-447229DE6C76}" type="datetimeFigureOut">
              <a:rPr lang="sv-SE" smtClean="0"/>
              <a:t>2019-08-23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4D248-A71F-4763-B53D-D1C0C6C3A25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45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D248-A71F-4763-B53D-D1C0C6C3A25B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5509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D248-A71F-4763-B53D-D1C0C6C3A25B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481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7E9AE-6BAF-4C1C-A08F-AB458DFCEEF1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897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D248-A71F-4763-B53D-D1C0C6C3A25B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527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2019-08-23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1822012" y="1874601"/>
            <a:ext cx="6862738" cy="4059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1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KTH School of Electrical Engineering</a:t>
            </a:r>
            <a:endParaRPr lang="sv-SE"/>
          </a:p>
        </p:txBody>
      </p:sp>
      <p:sp>
        <p:nvSpPr>
          <p:cNvPr id="6" name="Platshållare för bildnumm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95F8-00CC-487E-9E0F-341CDA5BC10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05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23/08/2019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40F95.EC40A3F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52282" y="1192696"/>
            <a:ext cx="6984337" cy="2011679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sz="3100" dirty="0" err="1" smtClean="0"/>
              <a:t>Welcome</a:t>
            </a:r>
            <a:r>
              <a:rPr lang="sv-SE" sz="3100" dirty="0" smtClean="0"/>
              <a:t> </a:t>
            </a:r>
            <a:r>
              <a:rPr lang="sv-SE" sz="3100" dirty="0" err="1"/>
              <a:t>to</a:t>
            </a:r>
            <a:r>
              <a:rPr lang="sv-SE" sz="3100" dirty="0"/>
              <a:t> the </a:t>
            </a:r>
            <a:br>
              <a:rPr lang="sv-SE" sz="3100" dirty="0"/>
            </a:br>
            <a:r>
              <a:rPr lang="sv-SE" sz="3100" dirty="0" err="1"/>
              <a:t>School</a:t>
            </a:r>
            <a:r>
              <a:rPr lang="sv-SE" sz="3100" dirty="0"/>
              <a:t> </a:t>
            </a:r>
            <a:r>
              <a:rPr lang="sv-SE" sz="3100" dirty="0" err="1"/>
              <a:t>of</a:t>
            </a:r>
            <a:r>
              <a:rPr lang="sv-SE" sz="3100" dirty="0"/>
              <a:t> </a:t>
            </a:r>
            <a:r>
              <a:rPr lang="sv-SE" sz="3100" dirty="0" err="1"/>
              <a:t>Electrical</a:t>
            </a:r>
            <a:r>
              <a:rPr lang="sv-SE" sz="3100" dirty="0"/>
              <a:t> </a:t>
            </a:r>
            <a:r>
              <a:rPr lang="sv-SE" sz="3100" dirty="0" err="1" smtClean="0"/>
              <a:t>Engineering</a:t>
            </a:r>
            <a:r>
              <a:rPr lang="sv-SE" sz="3100" dirty="0" smtClean="0"/>
              <a:t> and Computer Science </a:t>
            </a:r>
            <a:r>
              <a:rPr lang="sv-SE" sz="3100" dirty="0"/>
              <a:t/>
            </a:r>
            <a:br>
              <a:rPr lang="sv-SE" sz="3100" dirty="0"/>
            </a:br>
            <a:r>
              <a:rPr lang="sv-SE" sz="3100" dirty="0"/>
              <a:t>(</a:t>
            </a:r>
            <a:r>
              <a:rPr lang="sv-SE" sz="3100" dirty="0" smtClean="0"/>
              <a:t>EECS)</a:t>
            </a:r>
            <a:r>
              <a:rPr lang="sv-SE" sz="3100" dirty="0"/>
              <a:t/>
            </a:r>
            <a:br>
              <a:rPr lang="sv-SE" sz="3100" dirty="0"/>
            </a:br>
            <a:endParaRPr lang="sv-SE" sz="31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75915" y="2743200"/>
            <a:ext cx="6987075" cy="405515"/>
          </a:xfrm>
        </p:spPr>
        <p:txBody>
          <a:bodyPr>
            <a:normAutofit/>
          </a:bodyPr>
          <a:lstStyle/>
          <a:p>
            <a:r>
              <a:rPr lang="sv-SE" dirty="0" smtClean="0"/>
              <a:t>2019-08-22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2019-08-22 Program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531789" y="1343770"/>
            <a:ext cx="6935788" cy="4317254"/>
          </a:xfrm>
        </p:spPr>
        <p:txBody>
          <a:bodyPr>
            <a:noAutofit/>
          </a:bodyPr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sv-SE" sz="2400" b="1" i="1" dirty="0" err="1" smtClean="0"/>
              <a:t>Introduction</a:t>
            </a:r>
            <a:r>
              <a:rPr lang="sv-SE" sz="2400" dirty="0" smtClean="0"/>
              <a:t> - 9:00</a:t>
            </a:r>
            <a:endParaRPr lang="sv-SE" sz="2400" dirty="0"/>
          </a:p>
          <a:p>
            <a:pPr marL="342900" lvl="5" indent="-342900">
              <a:buClr>
                <a:schemeClr val="tx1"/>
              </a:buClr>
            </a:pPr>
            <a:r>
              <a:rPr lang="sv-SE" sz="2400" b="1" i="1" dirty="0" err="1" smtClean="0"/>
              <a:t>Welcome</a:t>
            </a:r>
            <a:r>
              <a:rPr lang="sv-SE" sz="2400" b="1" i="1" dirty="0" smtClean="0"/>
              <a:t> to KTH and EECS</a:t>
            </a:r>
            <a:r>
              <a:rPr lang="sv-SE" sz="2400" dirty="0" smtClean="0"/>
              <a:t> -Markus </a:t>
            </a:r>
            <a:r>
              <a:rPr lang="sv-SE" sz="2400" dirty="0" err="1" smtClean="0"/>
              <a:t>Hidell</a:t>
            </a:r>
            <a:r>
              <a:rPr lang="sv-SE" sz="2400" dirty="0" smtClean="0"/>
              <a:t> -</a:t>
            </a:r>
            <a:r>
              <a:rPr lang="sv-SE" sz="2400" i="1" dirty="0" smtClean="0"/>
              <a:t>9:15                                        </a:t>
            </a:r>
            <a:r>
              <a:rPr lang="sv-SE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</a:t>
            </a:r>
            <a:endParaRPr lang="sv-SE" sz="2400" i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 smtClean="0"/>
              <a:t>Practical informations </a:t>
            </a:r>
            <a:r>
              <a:rPr lang="sv-SE" sz="2400" dirty="0"/>
              <a:t>– Cristina La </a:t>
            </a:r>
            <a:r>
              <a:rPr lang="sv-SE" sz="2400" dirty="0" smtClean="0"/>
              <a:t>Verde, Sofia Norlander, Lina </a:t>
            </a:r>
            <a:r>
              <a:rPr lang="sv-SE" sz="2400" dirty="0" err="1" smtClean="0"/>
              <a:t>Lehn</a:t>
            </a:r>
            <a:r>
              <a:rPr lang="sv-SE" sz="2400" dirty="0" smtClean="0"/>
              <a:t> – 9:30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 smtClean="0"/>
              <a:t>Break</a:t>
            </a:r>
            <a:r>
              <a:rPr lang="sv-SE" sz="2400" dirty="0" smtClean="0"/>
              <a:t> </a:t>
            </a:r>
            <a:r>
              <a:rPr lang="sv-SE" sz="2400" dirty="0"/>
              <a:t>– </a:t>
            </a:r>
            <a:r>
              <a:rPr lang="sv-SE" sz="2400" dirty="0" smtClean="0"/>
              <a:t>10:00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 err="1" smtClean="0"/>
              <a:t>Rights</a:t>
            </a:r>
            <a:r>
              <a:rPr lang="sv-SE" sz="2400" b="1" i="1" dirty="0" smtClean="0"/>
              <a:t> </a:t>
            </a:r>
            <a:r>
              <a:rPr lang="sv-SE" sz="2400" b="1" i="1" dirty="0"/>
              <a:t>and </a:t>
            </a:r>
            <a:r>
              <a:rPr lang="sv-SE" sz="2400" b="1" i="1" dirty="0" err="1"/>
              <a:t>Responsibilities</a:t>
            </a:r>
            <a:r>
              <a:rPr lang="sv-SE" sz="2400" dirty="0"/>
              <a:t> – Mats Bengtsson – </a:t>
            </a:r>
            <a:r>
              <a:rPr lang="sv-SE" sz="2400" dirty="0" smtClean="0"/>
              <a:t>10:15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 err="1" smtClean="0"/>
              <a:t>Code</a:t>
            </a:r>
            <a:r>
              <a:rPr lang="sv-SE" sz="2400" b="1" i="1" dirty="0" smtClean="0"/>
              <a:t> </a:t>
            </a:r>
            <a:r>
              <a:rPr lang="sv-SE" sz="2400" b="1" i="1" dirty="0" err="1" smtClean="0"/>
              <a:t>of</a:t>
            </a:r>
            <a:r>
              <a:rPr lang="sv-SE" sz="2400" b="1" i="1" dirty="0" smtClean="0"/>
              <a:t> </a:t>
            </a:r>
            <a:r>
              <a:rPr lang="sv-SE" sz="2400" b="1" i="1" dirty="0" err="1"/>
              <a:t>C</a:t>
            </a:r>
            <a:r>
              <a:rPr lang="sv-SE" sz="2400" b="1" i="1" dirty="0" err="1" smtClean="0"/>
              <a:t>onduct</a:t>
            </a:r>
            <a:r>
              <a:rPr lang="sv-SE" sz="2400" b="1" i="1" dirty="0" smtClean="0"/>
              <a:t> </a:t>
            </a:r>
            <a:r>
              <a:rPr lang="sv-SE" sz="2400" dirty="0" smtClean="0"/>
              <a:t>– 10:45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 smtClean="0"/>
              <a:t>Information </a:t>
            </a:r>
            <a:r>
              <a:rPr lang="sv-SE" sz="2400" b="1" i="1" dirty="0"/>
              <a:t>from </a:t>
            </a:r>
            <a:r>
              <a:rPr lang="sv-SE" sz="2400" b="1" i="1" dirty="0" err="1" smtClean="0"/>
              <a:t>School’s</a:t>
            </a:r>
            <a:r>
              <a:rPr lang="sv-SE" sz="2400" b="1" i="1" dirty="0" smtClean="0"/>
              <a:t> </a:t>
            </a:r>
            <a:r>
              <a:rPr lang="sv-SE" sz="2400" b="1" i="1" dirty="0" err="1" smtClean="0"/>
              <a:t>Chapters</a:t>
            </a:r>
            <a:r>
              <a:rPr lang="sv-SE" sz="2400" b="1" i="1" dirty="0" smtClean="0"/>
              <a:t> </a:t>
            </a:r>
            <a:r>
              <a:rPr lang="sv-SE" sz="2400" dirty="0" smtClean="0"/>
              <a:t>– 11:00</a:t>
            </a: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59976"/>
            <a:ext cx="6935788" cy="813231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Master </a:t>
            </a:r>
            <a:r>
              <a:rPr lang="sv-SE" dirty="0"/>
              <a:t>program </a:t>
            </a:r>
            <a:r>
              <a:rPr lang="sv-SE" dirty="0" err="1" smtClean="0"/>
              <a:t>coordinators</a:t>
            </a:r>
            <a:r>
              <a:rPr lang="sv-SE" dirty="0" smtClean="0"/>
              <a:t> at EECS </a:t>
            </a:r>
            <a:r>
              <a:rPr lang="sv-SE" dirty="0" err="1" smtClean="0"/>
              <a:t>are</a:t>
            </a:r>
            <a:r>
              <a:rPr lang="sv-SE" dirty="0" smtClean="0"/>
              <a:t>: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sv-SE" sz="9600" b="1" u="sng" dirty="0">
                <a:solidFill>
                  <a:schemeClr val="accent6"/>
                </a:solidFill>
              </a:rPr>
              <a:t>Cristina La Verde</a:t>
            </a:r>
          </a:p>
          <a:p>
            <a:endParaRPr lang="sv-SE" sz="7400" dirty="0"/>
          </a:p>
          <a:p>
            <a:r>
              <a:rPr lang="sv-SE" sz="7400" dirty="0" smtClean="0"/>
              <a:t>E-mail: ee-master@kth.se</a:t>
            </a:r>
            <a:endParaRPr lang="sv-SE" sz="7400" dirty="0"/>
          </a:p>
          <a:p>
            <a:r>
              <a:rPr lang="sv-SE" sz="7400" dirty="0" smtClean="0"/>
              <a:t>Tel</a:t>
            </a:r>
            <a:r>
              <a:rPr lang="sv-SE" sz="7400" dirty="0"/>
              <a:t>: 08- 790 </a:t>
            </a:r>
            <a:r>
              <a:rPr lang="sv-SE" sz="7400" dirty="0" smtClean="0"/>
              <a:t>7315</a:t>
            </a:r>
          </a:p>
          <a:p>
            <a:endParaRPr lang="sv-SE" sz="7400" dirty="0" smtClean="0"/>
          </a:p>
          <a:p>
            <a:r>
              <a:rPr lang="sv-SE" sz="7400" b="1" dirty="0" err="1" smtClean="0">
                <a:solidFill>
                  <a:srgbClr val="00B050"/>
                </a:solidFill>
              </a:rPr>
              <a:t>Drop</a:t>
            </a:r>
            <a:r>
              <a:rPr lang="sv-SE" sz="7400" b="1" dirty="0" smtClean="0">
                <a:solidFill>
                  <a:srgbClr val="00B050"/>
                </a:solidFill>
              </a:rPr>
              <a:t>-in</a:t>
            </a:r>
            <a:r>
              <a:rPr lang="sv-SE" sz="7400" dirty="0"/>
              <a:t>: </a:t>
            </a:r>
            <a:r>
              <a:rPr lang="sv-SE" sz="7400" dirty="0" err="1" smtClean="0"/>
              <a:t>Tuesday</a:t>
            </a:r>
            <a:r>
              <a:rPr lang="sv-SE" sz="7400" dirty="0" smtClean="0"/>
              <a:t> and </a:t>
            </a:r>
            <a:r>
              <a:rPr lang="sv-SE" sz="7400" dirty="0" err="1" smtClean="0"/>
              <a:t>Thursday</a:t>
            </a:r>
            <a:r>
              <a:rPr lang="sv-SE" sz="7400" dirty="0"/>
              <a:t> 12:30 and </a:t>
            </a:r>
            <a:r>
              <a:rPr lang="sv-SE" sz="7400" dirty="0" smtClean="0"/>
              <a:t>14:30 </a:t>
            </a:r>
          </a:p>
          <a:p>
            <a:r>
              <a:rPr lang="sv-SE" sz="7400" dirty="0" smtClean="0"/>
              <a:t>	   Lindstedtsvägen </a:t>
            </a:r>
            <a:r>
              <a:rPr lang="sv-SE" sz="7400" dirty="0"/>
              <a:t>3, 4th </a:t>
            </a:r>
            <a:r>
              <a:rPr lang="sv-SE" sz="7400" dirty="0" err="1"/>
              <a:t>floor</a:t>
            </a:r>
            <a:r>
              <a:rPr lang="sv-SE" sz="7400" dirty="0" smtClean="0"/>
              <a:t>.</a:t>
            </a:r>
          </a:p>
          <a:p>
            <a:endParaRPr lang="sv-SE" sz="7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7400" i="1" dirty="0" err="1" smtClean="0"/>
              <a:t>Friday</a:t>
            </a:r>
            <a:r>
              <a:rPr lang="sv-SE" sz="7400" i="1" dirty="0" smtClean="0"/>
              <a:t> 23/08 12:30-14:30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7400" i="1" dirty="0" err="1" smtClean="0"/>
              <a:t>Week</a:t>
            </a:r>
            <a:r>
              <a:rPr lang="sv-SE" sz="7400" i="1" dirty="0" smtClean="0"/>
              <a:t> 35, 26-30/08  12:30-14:30</a:t>
            </a:r>
          </a:p>
          <a:p>
            <a:pPr algn="ctr"/>
            <a:r>
              <a:rPr lang="sv-SE" sz="7400" dirty="0" smtClean="0"/>
              <a:t>		    					</a:t>
            </a:r>
            <a:r>
              <a:rPr lang="sv-SE" sz="2400" dirty="0" smtClean="0"/>
              <a:t>	</a:t>
            </a:r>
          </a:p>
          <a:p>
            <a:r>
              <a:rPr lang="sv-SE" sz="2400" dirty="0" smtClean="0"/>
              <a:t>	  							</a:t>
            </a:r>
          </a:p>
          <a:p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9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b="1" u="sng" dirty="0">
                <a:solidFill>
                  <a:schemeClr val="accent6"/>
                </a:solidFill>
              </a:rPr>
              <a:t>Lina </a:t>
            </a:r>
            <a:r>
              <a:rPr lang="sv-SE" sz="2400" b="1" u="sng" dirty="0" err="1">
                <a:solidFill>
                  <a:schemeClr val="accent6"/>
                </a:solidFill>
              </a:rPr>
              <a:t>Lehn</a:t>
            </a:r>
            <a:r>
              <a:rPr lang="sv-SE" sz="2400" b="1" u="sng" dirty="0">
                <a:solidFill>
                  <a:schemeClr val="accent6"/>
                </a:solidFill>
              </a:rPr>
              <a:t/>
            </a:r>
            <a:br>
              <a:rPr lang="sv-SE" sz="2400" b="1" u="sng" dirty="0">
                <a:solidFill>
                  <a:schemeClr val="accent6"/>
                </a:solidFill>
              </a:rPr>
            </a:br>
            <a:endParaRPr lang="sv-SE" dirty="0"/>
          </a:p>
          <a:p>
            <a:r>
              <a:rPr lang="sv-SE" dirty="0"/>
              <a:t>E-mail: media-master@eecs.kth.se</a:t>
            </a:r>
          </a:p>
          <a:p>
            <a:r>
              <a:rPr lang="sv-SE" dirty="0"/>
              <a:t>Tel: 08- 790 84 77</a:t>
            </a:r>
          </a:p>
          <a:p>
            <a:r>
              <a:rPr lang="sv-SE" b="1" dirty="0">
                <a:solidFill>
                  <a:srgbClr val="00B050"/>
                </a:solidFill>
              </a:rPr>
              <a:t/>
            </a:r>
            <a:br>
              <a:rPr lang="sv-SE" b="1" dirty="0">
                <a:solidFill>
                  <a:srgbClr val="00B050"/>
                </a:solidFill>
              </a:rPr>
            </a:br>
            <a:r>
              <a:rPr lang="sv-SE" b="1" dirty="0" err="1">
                <a:solidFill>
                  <a:srgbClr val="00B050"/>
                </a:solidFill>
              </a:rPr>
              <a:t>Drop</a:t>
            </a:r>
            <a:r>
              <a:rPr lang="sv-SE" b="1" dirty="0">
                <a:solidFill>
                  <a:srgbClr val="00B050"/>
                </a:solidFill>
              </a:rPr>
              <a:t>-in</a:t>
            </a:r>
            <a:r>
              <a:rPr lang="sv-SE" dirty="0"/>
              <a:t>: </a:t>
            </a:r>
            <a:r>
              <a:rPr lang="sv-SE" dirty="0" err="1"/>
              <a:t>Tuesday</a:t>
            </a:r>
            <a:r>
              <a:rPr lang="sv-SE" dirty="0"/>
              <a:t> and </a:t>
            </a:r>
            <a:r>
              <a:rPr lang="sv-SE" dirty="0" err="1"/>
              <a:t>Thursday</a:t>
            </a:r>
            <a:r>
              <a:rPr lang="sv-SE" dirty="0"/>
              <a:t> 12:30 and 14:30 </a:t>
            </a:r>
          </a:p>
          <a:p>
            <a:r>
              <a:rPr lang="sv-SE" dirty="0"/>
              <a:t>	   Lindstedtsvägen 3, 4th </a:t>
            </a:r>
            <a:r>
              <a:rPr lang="sv-SE" dirty="0" err="1"/>
              <a:t>floor</a:t>
            </a:r>
            <a:r>
              <a:rPr lang="sv-SE" dirty="0"/>
              <a:t>.</a:t>
            </a:r>
            <a:br>
              <a:rPr lang="sv-SE" dirty="0"/>
            </a:br>
            <a:r>
              <a:rPr lang="sv-SE" dirty="0"/>
              <a:t>	</a:t>
            </a:r>
            <a:br>
              <a:rPr lang="sv-SE" dirty="0"/>
            </a:br>
            <a:r>
              <a:rPr lang="sv-SE" dirty="0"/>
              <a:t>	</a:t>
            </a:r>
            <a:r>
              <a:rPr lang="sv-SE" dirty="0" err="1"/>
              <a:t>Also</a:t>
            </a:r>
            <a:r>
              <a:rPr lang="sv-SE" dirty="0"/>
              <a:t> </a:t>
            </a:r>
            <a:r>
              <a:rPr lang="sv-SE" dirty="0" err="1"/>
              <a:t>available</a:t>
            </a:r>
            <a:r>
              <a:rPr lang="sv-SE" dirty="0"/>
              <a:t> by </a:t>
            </a:r>
            <a:r>
              <a:rPr lang="sv-SE" dirty="0" err="1"/>
              <a:t>appointment</a:t>
            </a:r>
            <a:r>
              <a:rPr lang="sv-SE" dirty="0"/>
              <a:t>.</a:t>
            </a:r>
            <a:br>
              <a:rPr lang="sv-SE" dirty="0"/>
            </a:b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745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b="1" u="sng" dirty="0">
                <a:solidFill>
                  <a:schemeClr val="accent6"/>
                </a:solidFill>
              </a:rPr>
              <a:t>Sofia Norlander</a:t>
            </a:r>
          </a:p>
          <a:p>
            <a:endParaRPr lang="sv-SE" dirty="0"/>
          </a:p>
          <a:p>
            <a:r>
              <a:rPr lang="sv-SE" dirty="0"/>
              <a:t>E-mail: cs-master@kth.se</a:t>
            </a:r>
          </a:p>
          <a:p>
            <a:r>
              <a:rPr lang="sv-SE" dirty="0"/>
              <a:t>Tel: 08- 790 8422</a:t>
            </a:r>
          </a:p>
          <a:p>
            <a:endParaRPr lang="sv-SE" dirty="0"/>
          </a:p>
          <a:p>
            <a:r>
              <a:rPr lang="sv-SE" b="1" dirty="0" err="1">
                <a:solidFill>
                  <a:srgbClr val="00B050"/>
                </a:solidFill>
              </a:rPr>
              <a:t>Drop</a:t>
            </a:r>
            <a:r>
              <a:rPr lang="sv-SE" b="1" dirty="0">
                <a:solidFill>
                  <a:srgbClr val="00B050"/>
                </a:solidFill>
              </a:rPr>
              <a:t>-in</a:t>
            </a:r>
            <a:r>
              <a:rPr lang="sv-SE" dirty="0"/>
              <a:t>: </a:t>
            </a:r>
            <a:r>
              <a:rPr lang="sv-SE" dirty="0" err="1"/>
              <a:t>Tuesday</a:t>
            </a:r>
            <a:r>
              <a:rPr lang="sv-SE" dirty="0"/>
              <a:t> and </a:t>
            </a:r>
            <a:r>
              <a:rPr lang="sv-SE" dirty="0" err="1"/>
              <a:t>Thursday</a:t>
            </a:r>
            <a:r>
              <a:rPr lang="sv-SE" dirty="0"/>
              <a:t> 12:30 and 14:30 </a:t>
            </a:r>
          </a:p>
          <a:p>
            <a:r>
              <a:rPr lang="sv-SE" dirty="0"/>
              <a:t>	   Lindstedtsvägen 3, 4th </a:t>
            </a:r>
            <a:r>
              <a:rPr lang="sv-SE" dirty="0" err="1"/>
              <a:t>floor</a:t>
            </a:r>
            <a:r>
              <a:rPr lang="sv-SE" dirty="0"/>
              <a:t>.</a:t>
            </a:r>
          </a:p>
          <a:p>
            <a:endParaRPr lang="sv-SE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i="1" dirty="0" err="1"/>
              <a:t>Friday</a:t>
            </a:r>
            <a:r>
              <a:rPr lang="sv-SE" i="1" dirty="0"/>
              <a:t> 23/08 12:30-14:30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i="1" dirty="0" err="1"/>
              <a:t>Week</a:t>
            </a:r>
            <a:r>
              <a:rPr lang="sv-SE" i="1" dirty="0"/>
              <a:t> 35, 26-30/08  12:30-14:30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095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KTH </a:t>
            </a:r>
            <a:r>
              <a:rPr lang="sv-SE" dirty="0" err="1"/>
              <a:t>Schools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School of Architecture and the Built Environment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AutoNum type="arabicPeriod" startAt="2"/>
            </a:pPr>
            <a:r>
              <a:rPr lang="sv-SE" dirty="0" err="1" smtClean="0"/>
              <a:t>School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Engineering</a:t>
            </a:r>
            <a:r>
              <a:rPr lang="sv-SE" dirty="0" smtClean="0"/>
              <a:t> Sciences</a:t>
            </a:r>
          </a:p>
          <a:p>
            <a:pPr marL="457200" indent="-457200">
              <a:buAutoNum type="arabicPeriod" startAt="2"/>
            </a:pPr>
            <a:endParaRPr lang="sv-SE" dirty="0"/>
          </a:p>
          <a:p>
            <a:pPr marL="457200" indent="-457200">
              <a:buAutoNum type="arabicPeriod" startAt="2"/>
            </a:pPr>
            <a:r>
              <a:rPr lang="sv-SE" dirty="0" smtClean="0"/>
              <a:t> </a:t>
            </a:r>
            <a:r>
              <a:rPr lang="sv-SE" dirty="0" err="1" smtClean="0"/>
              <a:t>School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Industrial </a:t>
            </a:r>
            <a:r>
              <a:rPr lang="sv-SE" dirty="0" err="1" smtClean="0"/>
              <a:t>Engineering</a:t>
            </a:r>
            <a:r>
              <a:rPr lang="sv-SE" dirty="0" smtClean="0"/>
              <a:t> and Management</a:t>
            </a:r>
          </a:p>
          <a:p>
            <a:pPr marL="457200" indent="-457200">
              <a:buAutoNum type="arabicPeriod" startAt="2"/>
            </a:pPr>
            <a:endParaRPr lang="sv-SE" dirty="0" smtClean="0"/>
          </a:p>
          <a:p>
            <a:pPr marL="457200" indent="-457200">
              <a:buAutoNum type="arabicPeriod" startAt="2"/>
            </a:pPr>
            <a:r>
              <a:rPr lang="sv-SE" dirty="0" err="1" smtClean="0"/>
              <a:t>School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Engineering</a:t>
            </a:r>
            <a:r>
              <a:rPr lang="sv-SE" dirty="0" smtClean="0"/>
              <a:t> Sciences in Chemistry </a:t>
            </a:r>
            <a:r>
              <a:rPr lang="sv-SE" dirty="0" err="1" smtClean="0"/>
              <a:t>Biotechnology</a:t>
            </a:r>
            <a:r>
              <a:rPr lang="sv-SE" dirty="0" smtClean="0"/>
              <a:t> and Health</a:t>
            </a:r>
          </a:p>
          <a:p>
            <a:pPr marL="457200" indent="-457200">
              <a:buAutoNum type="arabicPeriod" startAt="2"/>
            </a:pPr>
            <a:endParaRPr lang="sv-SE" dirty="0" smtClean="0"/>
          </a:p>
          <a:p>
            <a:pPr marL="457200" indent="-457200">
              <a:buAutoNum type="arabicPeriod" startAt="2"/>
            </a:pPr>
            <a:r>
              <a:rPr lang="sv-SE" b="1" dirty="0" err="1" smtClean="0"/>
              <a:t>Electrical</a:t>
            </a:r>
            <a:r>
              <a:rPr lang="sv-SE" b="1" dirty="0" smtClean="0"/>
              <a:t> </a:t>
            </a:r>
            <a:r>
              <a:rPr lang="sv-SE" b="1" dirty="0" err="1" smtClean="0"/>
              <a:t>Engineering</a:t>
            </a:r>
            <a:r>
              <a:rPr lang="sv-SE" b="1" dirty="0" smtClean="0"/>
              <a:t> and Computer Science    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29436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536549"/>
            <a:ext cx="6935788" cy="581891"/>
          </a:xfrm>
        </p:spPr>
        <p:txBody>
          <a:bodyPr/>
          <a:lstStyle/>
          <a:p>
            <a:r>
              <a:rPr lang="en-GB" dirty="0" smtClean="0"/>
              <a:t>KTH in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19250" y="1564304"/>
            <a:ext cx="6935788" cy="40967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13 000 full-time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2 000 doctoral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3 656 full-time employees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305 professors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283 associate professors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Around 100 nationalities represented</a:t>
            </a:r>
            <a:endParaRPr lang="en-GB" dirty="0"/>
          </a:p>
        </p:txBody>
      </p:sp>
      <p:pic>
        <p:nvPicPr>
          <p:cNvPr id="10" name="Picture 7" descr="cam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274" y="3745707"/>
            <a:ext cx="3311525" cy="194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874" y="3790950"/>
            <a:ext cx="2960017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3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We</a:t>
            </a:r>
            <a:r>
              <a:rPr lang="sv-SE" dirty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/>
              <a:t>program </a:t>
            </a:r>
            <a:r>
              <a:rPr lang="sv-SE" dirty="0" err="1" smtClean="0"/>
              <a:t>coordinators</a:t>
            </a:r>
            <a:r>
              <a:rPr lang="sv-SE" dirty="0" smtClean="0"/>
              <a:t>…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 smtClean="0"/>
              <a:t>…</a:t>
            </a:r>
            <a:r>
              <a:rPr lang="sv-SE" sz="2400" dirty="0" err="1" smtClean="0"/>
              <a:t>your</a:t>
            </a:r>
            <a:r>
              <a:rPr lang="sv-SE" sz="2400" dirty="0" smtClean="0"/>
              <a:t> </a:t>
            </a:r>
            <a:r>
              <a:rPr lang="sv-SE" sz="2400" dirty="0" err="1"/>
              <a:t>contact</a:t>
            </a:r>
            <a:r>
              <a:rPr lang="sv-SE" sz="2400" dirty="0"/>
              <a:t> person at </a:t>
            </a:r>
            <a:r>
              <a:rPr lang="sv-SE" sz="2400" dirty="0" smtClean="0"/>
              <a:t>EECS </a:t>
            </a:r>
            <a:r>
              <a:rPr lang="sv-SE" sz="2400" dirty="0" err="1" smtClean="0"/>
              <a:t>School</a:t>
            </a:r>
            <a:r>
              <a:rPr lang="sv-SE" sz="2400" dirty="0" smtClean="0"/>
              <a:t> </a:t>
            </a:r>
            <a:r>
              <a:rPr lang="sv-SE" sz="2400" dirty="0"/>
              <a:t>and </a:t>
            </a:r>
            <a:r>
              <a:rPr lang="sv-SE" sz="2400" dirty="0" err="1"/>
              <a:t>can</a:t>
            </a:r>
            <a:r>
              <a:rPr lang="sv-SE" sz="2400" dirty="0"/>
              <a:t> </a:t>
            </a:r>
            <a:r>
              <a:rPr lang="sv-SE" sz="2400" dirty="0" err="1"/>
              <a:t>help</a:t>
            </a:r>
            <a:r>
              <a:rPr lang="sv-SE" sz="2400" dirty="0"/>
              <a:t> </a:t>
            </a:r>
            <a:r>
              <a:rPr lang="sv-SE" sz="2400" dirty="0" err="1"/>
              <a:t>you</a:t>
            </a:r>
            <a:r>
              <a:rPr lang="sv-SE" sz="2400" dirty="0"/>
              <a:t> </a:t>
            </a:r>
            <a:r>
              <a:rPr lang="sv-SE" sz="2400" dirty="0" err="1"/>
              <a:t>with</a:t>
            </a:r>
            <a:r>
              <a:rPr lang="sv-SE" sz="24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Add</a:t>
            </a:r>
            <a:r>
              <a:rPr lang="sv-SE" sz="2400" dirty="0"/>
              <a:t>/</a:t>
            </a:r>
            <a:r>
              <a:rPr lang="sv-SE" sz="2400" dirty="0" err="1"/>
              <a:t>change</a:t>
            </a:r>
            <a:r>
              <a:rPr lang="sv-SE" sz="2400" dirty="0"/>
              <a:t> </a:t>
            </a:r>
            <a:r>
              <a:rPr lang="sv-SE" sz="2400" dirty="0" err="1"/>
              <a:t>courses</a:t>
            </a:r>
            <a:r>
              <a:rPr lang="sv-SE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/>
              <a:t>Visa </a:t>
            </a:r>
            <a:r>
              <a:rPr lang="sv-SE" sz="2400" dirty="0"/>
              <a:t>extension and </a:t>
            </a:r>
            <a:r>
              <a:rPr lang="sv-SE" sz="2400" dirty="0" err="1"/>
              <a:t>other</a:t>
            </a:r>
            <a:r>
              <a:rPr lang="sv-SE" sz="2400" dirty="0"/>
              <a:t> kinds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certificates</a:t>
            </a:r>
            <a:r>
              <a:rPr lang="sv-SE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Official</a:t>
            </a:r>
            <a:r>
              <a:rPr lang="sv-SE" sz="2400" dirty="0"/>
              <a:t> transcripts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Study</a:t>
            </a:r>
            <a:r>
              <a:rPr lang="sv-SE" sz="2400" dirty="0"/>
              <a:t>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Master’s</a:t>
            </a:r>
            <a:r>
              <a:rPr lang="sv-SE" sz="2400" dirty="0"/>
              <a:t> </a:t>
            </a:r>
            <a:r>
              <a:rPr lang="sv-SE" sz="2400" dirty="0" err="1"/>
              <a:t>thesis</a:t>
            </a:r>
            <a:r>
              <a:rPr lang="sv-SE" sz="2400" dirty="0"/>
              <a:t> </a:t>
            </a:r>
            <a:r>
              <a:rPr lang="sv-SE" sz="2400" dirty="0" err="1"/>
              <a:t>application</a:t>
            </a:r>
            <a:r>
              <a:rPr lang="sv-SE" sz="2400" dirty="0"/>
              <a:t> and info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Degree</a:t>
            </a:r>
            <a:r>
              <a:rPr lang="sv-SE" sz="2400" dirty="0"/>
              <a:t> </a:t>
            </a:r>
            <a:r>
              <a:rPr lang="sv-SE" sz="2400" dirty="0" err="1"/>
              <a:t>application</a:t>
            </a:r>
            <a:r>
              <a:rPr lang="sv-SE" sz="2400" dirty="0"/>
              <a:t> and transfer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credits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Other</a:t>
            </a:r>
            <a:r>
              <a:rPr lang="sv-SE" sz="2400" dirty="0"/>
              <a:t> administrative, </a:t>
            </a:r>
            <a:r>
              <a:rPr lang="sv-SE" sz="2400" dirty="0" smtClean="0"/>
              <a:t>practical </a:t>
            </a:r>
            <a:r>
              <a:rPr lang="sv-SE" sz="2400" dirty="0" err="1"/>
              <a:t>issues</a:t>
            </a: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40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Academic</a:t>
            </a:r>
            <a:r>
              <a:rPr lang="sv-SE" dirty="0"/>
              <a:t> </a:t>
            </a:r>
            <a:r>
              <a:rPr lang="sv-SE" dirty="0" err="1"/>
              <a:t>calendar</a:t>
            </a:r>
            <a:r>
              <a:rPr lang="sv-SE" dirty="0"/>
              <a:t> </a:t>
            </a:r>
            <a:r>
              <a:rPr lang="sv-SE" dirty="0" smtClean="0"/>
              <a:t>2019/20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 err="1"/>
              <a:t>Autumn</a:t>
            </a:r>
            <a:r>
              <a:rPr lang="sv-SE" sz="2400" dirty="0"/>
              <a:t> term: </a:t>
            </a:r>
            <a:r>
              <a:rPr lang="sv-SE" sz="2400" dirty="0" smtClean="0"/>
              <a:t>2019-08-26   </a:t>
            </a:r>
            <a:r>
              <a:rPr lang="sv-SE" sz="2400" dirty="0" err="1"/>
              <a:t>until</a:t>
            </a:r>
            <a:r>
              <a:rPr lang="sv-SE" sz="2400" dirty="0"/>
              <a:t>   </a:t>
            </a:r>
            <a:r>
              <a:rPr lang="sv-SE" sz="2400" dirty="0" smtClean="0"/>
              <a:t>2020-01-14</a:t>
            </a:r>
            <a:endParaRPr lang="sv-SE" sz="2400" dirty="0"/>
          </a:p>
          <a:p>
            <a:endParaRPr lang="sv-SE" sz="2400" dirty="0"/>
          </a:p>
          <a:p>
            <a:r>
              <a:rPr lang="sv-SE" sz="2400" dirty="0"/>
              <a:t>Spring term:  </a:t>
            </a:r>
            <a:r>
              <a:rPr lang="sv-SE" sz="2400" dirty="0" smtClean="0"/>
              <a:t>2020-01-15    </a:t>
            </a:r>
            <a:r>
              <a:rPr lang="sv-SE" sz="2400" dirty="0" err="1"/>
              <a:t>until</a:t>
            </a:r>
            <a:r>
              <a:rPr lang="sv-SE" sz="2400" dirty="0"/>
              <a:t>   </a:t>
            </a:r>
            <a:r>
              <a:rPr lang="sv-SE" sz="2400" dirty="0" smtClean="0"/>
              <a:t>2020-06-01</a:t>
            </a:r>
            <a:endParaRPr lang="sv-SE" sz="2400" dirty="0"/>
          </a:p>
          <a:p>
            <a:endParaRPr lang="sv-SE" sz="2400" dirty="0"/>
          </a:p>
          <a:p>
            <a:r>
              <a:rPr lang="sv-SE" sz="2400" dirty="0" err="1"/>
              <a:t>Every</a:t>
            </a:r>
            <a:r>
              <a:rPr lang="sv-SE" sz="2400" dirty="0"/>
              <a:t> </a:t>
            </a:r>
            <a:r>
              <a:rPr lang="sv-SE" sz="2400" dirty="0" err="1"/>
              <a:t>academic</a:t>
            </a:r>
            <a:r>
              <a:rPr lang="sv-SE" sz="2400" dirty="0"/>
              <a:t> </a:t>
            </a:r>
            <a:r>
              <a:rPr lang="sv-SE" sz="2400" dirty="0" err="1"/>
              <a:t>year</a:t>
            </a:r>
            <a:r>
              <a:rPr lang="sv-SE" sz="2400" dirty="0"/>
              <a:t> is </a:t>
            </a:r>
            <a:r>
              <a:rPr lang="sv-SE" sz="2400" dirty="0" err="1"/>
              <a:t>divided</a:t>
            </a:r>
            <a:r>
              <a:rPr lang="sv-SE" sz="2400" dirty="0"/>
              <a:t> </a:t>
            </a:r>
            <a:r>
              <a:rPr lang="sv-SE" sz="2400" dirty="0" err="1"/>
              <a:t>into</a:t>
            </a:r>
            <a:r>
              <a:rPr lang="sv-SE" sz="2400" dirty="0"/>
              <a:t> 2 terms (</a:t>
            </a:r>
            <a:r>
              <a:rPr lang="sv-SE" sz="2400" dirty="0" err="1"/>
              <a:t>Autumn</a:t>
            </a:r>
            <a:r>
              <a:rPr lang="sv-SE" sz="2400" dirty="0"/>
              <a:t> and Spring) and in 4 periods. </a:t>
            </a:r>
          </a:p>
          <a:p>
            <a:endParaRPr lang="sv-SE" sz="2400" dirty="0"/>
          </a:p>
          <a:p>
            <a:pPr algn="ctr"/>
            <a:r>
              <a:rPr lang="sv-SE" sz="2400" u="sng" dirty="0" err="1"/>
              <a:t>Exams</a:t>
            </a:r>
            <a:r>
              <a:rPr lang="sv-SE" sz="2400" dirty="0"/>
              <a:t> </a:t>
            </a:r>
            <a:r>
              <a:rPr lang="sv-SE" sz="2400" dirty="0" err="1"/>
              <a:t>are</a:t>
            </a:r>
            <a:r>
              <a:rPr lang="sv-SE" sz="2400" dirty="0"/>
              <a:t> </a:t>
            </a:r>
            <a:r>
              <a:rPr lang="sv-SE" sz="2400" dirty="0" err="1"/>
              <a:t>held</a:t>
            </a:r>
            <a:r>
              <a:rPr lang="sv-SE" sz="2400" dirty="0"/>
              <a:t> at the end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each</a:t>
            </a:r>
            <a:r>
              <a:rPr lang="sv-SE" sz="2400" dirty="0"/>
              <a:t> period  </a:t>
            </a:r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6100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Courses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err="1" smtClean="0"/>
              <a:t>Normally</a:t>
            </a:r>
            <a:r>
              <a:rPr lang="sv-SE" dirty="0" smtClean="0"/>
              <a:t>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course</a:t>
            </a:r>
            <a:r>
              <a:rPr lang="sv-SE" dirty="0"/>
              <a:t> at KTH has a </a:t>
            </a:r>
            <a:r>
              <a:rPr lang="sv-SE" dirty="0" err="1"/>
              <a:t>name</a:t>
            </a:r>
            <a:r>
              <a:rPr lang="sv-SE" dirty="0"/>
              <a:t> and a </a:t>
            </a:r>
            <a:r>
              <a:rPr lang="sv-SE" dirty="0" err="1"/>
              <a:t>course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</a:t>
            </a:r>
          </a:p>
          <a:p>
            <a:endParaRPr lang="sv-SE" dirty="0"/>
          </a:p>
          <a:p>
            <a:pPr algn="ctr"/>
            <a:r>
              <a:rPr lang="sv-SE" dirty="0"/>
              <a:t>For ex. EG2080</a:t>
            </a:r>
          </a:p>
          <a:p>
            <a:endParaRPr lang="sv-SE" dirty="0"/>
          </a:p>
          <a:p>
            <a:r>
              <a:rPr lang="sv-SE" dirty="0"/>
              <a:t>All </a:t>
            </a:r>
            <a:r>
              <a:rPr lang="sv-SE" dirty="0" err="1"/>
              <a:t>courses</a:t>
            </a:r>
            <a:r>
              <a:rPr lang="sv-SE" dirty="0"/>
              <a:t> </a:t>
            </a:r>
            <a:r>
              <a:rPr lang="sv-SE" dirty="0" smtClean="0"/>
              <a:t>starting </a:t>
            </a:r>
            <a:r>
              <a:rPr lang="sv-SE" dirty="0" err="1"/>
              <a:t>with</a:t>
            </a:r>
            <a:r>
              <a:rPr lang="sv-SE" dirty="0"/>
              <a:t> the letter </a:t>
            </a:r>
            <a:r>
              <a:rPr lang="sv-SE" dirty="0" smtClean="0"/>
              <a:t>E, D and I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offered</a:t>
            </a:r>
            <a:r>
              <a:rPr lang="sv-SE" dirty="0" smtClean="0"/>
              <a:t> from EECS </a:t>
            </a:r>
            <a:r>
              <a:rPr lang="sv-SE" dirty="0" err="1" smtClean="0"/>
              <a:t>school</a:t>
            </a:r>
            <a:r>
              <a:rPr lang="sv-SE" dirty="0" smtClean="0"/>
              <a:t>.</a:t>
            </a:r>
            <a:endParaRPr lang="sv-SE" dirty="0"/>
          </a:p>
          <a:p>
            <a:r>
              <a:rPr lang="sv-SE" dirty="0"/>
              <a:t>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1308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ubrik 1"/>
          <p:cNvSpPr>
            <a:spLocks noGrp="1"/>
          </p:cNvSpPr>
          <p:nvPr>
            <p:ph type="title"/>
          </p:nvPr>
        </p:nvSpPr>
        <p:spPr>
          <a:xfrm>
            <a:off x="1509744" y="439271"/>
            <a:ext cx="6279287" cy="1210235"/>
          </a:xfrm>
        </p:spPr>
        <p:txBody>
          <a:bodyPr/>
          <a:lstStyle/>
          <a:p>
            <a:r>
              <a:rPr lang="sv-SE" altLang="sv-SE" dirty="0" smtClean="0"/>
              <a:t>Personal </a:t>
            </a:r>
            <a:r>
              <a:rPr lang="sv-SE" altLang="sv-SE" dirty="0" err="1" smtClean="0"/>
              <a:t>Menu</a:t>
            </a:r>
            <a:r>
              <a:rPr lang="sv-SE" altLang="sv-SE" dirty="0" smtClean="0"/>
              <a:t>: </a:t>
            </a:r>
            <a:r>
              <a:rPr lang="sv-SE" altLang="sv-SE" dirty="0" err="1" smtClean="0"/>
              <a:t>administrate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your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own</a:t>
            </a:r>
            <a:r>
              <a:rPr lang="sv-SE" altLang="sv-SE" dirty="0" smtClean="0"/>
              <a:t> studies on-line (IT-account </a:t>
            </a:r>
            <a:r>
              <a:rPr lang="sv-SE" altLang="sv-SE" dirty="0" err="1" smtClean="0"/>
              <a:t>needed</a:t>
            </a:r>
            <a:r>
              <a:rPr lang="sv-SE" altLang="sv-SE" dirty="0" smtClean="0"/>
              <a:t>)</a:t>
            </a:r>
            <a:endParaRPr lang="sv-SE" altLang="sv-SE" dirty="0"/>
          </a:p>
        </p:txBody>
      </p:sp>
      <p:pic>
        <p:nvPicPr>
          <p:cNvPr id="2050" name="Picture 2" descr="C:\Users\clv\Pictures\Personal menu H1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31576"/>
            <a:ext cx="7727576" cy="420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84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Course </a:t>
            </a:r>
            <a:r>
              <a:rPr lang="sv-SE" dirty="0" err="1"/>
              <a:t>selection</a:t>
            </a:r>
            <a:r>
              <a:rPr lang="sv-SE" dirty="0"/>
              <a:t> (May and November)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988" y="1609633"/>
            <a:ext cx="7577885" cy="4078286"/>
          </a:xfrm>
        </p:spPr>
        <p:txBody>
          <a:bodyPr>
            <a:normAutofit/>
          </a:bodyPr>
          <a:lstStyle/>
          <a:p>
            <a:r>
              <a:rPr lang="sv-SE" dirty="0" smtClean="0"/>
              <a:t>You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select</a:t>
            </a:r>
            <a:r>
              <a:rPr lang="sv-SE" dirty="0"/>
              <a:t> </a:t>
            </a:r>
            <a:r>
              <a:rPr lang="sv-SE" dirty="0" err="1"/>
              <a:t>courses</a:t>
            </a:r>
            <a:r>
              <a:rPr lang="sv-SE" dirty="0"/>
              <a:t> for the coming </a:t>
            </a:r>
            <a:r>
              <a:rPr lang="sv-SE" dirty="0" smtClean="0"/>
              <a:t>terms (</a:t>
            </a:r>
            <a:r>
              <a:rPr lang="sv-SE" b="1" dirty="0" smtClean="0"/>
              <a:t>not </a:t>
            </a:r>
            <a:r>
              <a:rPr lang="sv-SE" b="1" dirty="0" err="1" smtClean="0"/>
              <a:t>this</a:t>
            </a:r>
            <a:r>
              <a:rPr lang="sv-SE" b="1" dirty="0" smtClean="0"/>
              <a:t> term Ht19</a:t>
            </a:r>
            <a:r>
              <a:rPr lang="sv-SE" dirty="0" smtClean="0"/>
              <a:t>) </a:t>
            </a:r>
            <a:r>
              <a:rPr lang="sv-SE" dirty="0"/>
              <a:t>online via </a:t>
            </a:r>
            <a:r>
              <a:rPr lang="sv-SE" dirty="0" smtClean="0"/>
              <a:t>universityadmission.se </a:t>
            </a:r>
            <a:r>
              <a:rPr lang="sv-SE" dirty="0"/>
              <a:t>or antagning.se 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send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an </a:t>
            </a:r>
            <a:r>
              <a:rPr lang="sv-SE" dirty="0" smtClean="0"/>
              <a:t>email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 smtClean="0"/>
              <a:t>how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do</a:t>
            </a:r>
            <a:endParaRPr lang="sv-SE" dirty="0"/>
          </a:p>
          <a:p>
            <a:endParaRPr lang="sv-SE" dirty="0" smtClean="0"/>
          </a:p>
          <a:p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TimeEdit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check </a:t>
            </a:r>
            <a:r>
              <a:rPr lang="sv-SE" dirty="0" err="1" smtClean="0"/>
              <a:t>course</a:t>
            </a:r>
            <a:r>
              <a:rPr lang="sv-SE" dirty="0" smtClean="0"/>
              <a:t> </a:t>
            </a:r>
            <a:r>
              <a:rPr lang="sv-SE" dirty="0" err="1" smtClean="0"/>
              <a:t>schedule</a:t>
            </a:r>
            <a:r>
              <a:rPr lang="sv-SE" dirty="0" smtClean="0"/>
              <a:t>:</a:t>
            </a:r>
          </a:p>
          <a:p>
            <a:endParaRPr lang="sv-SE" dirty="0" smtClean="0"/>
          </a:p>
          <a:p>
            <a:r>
              <a:rPr lang="sv-SE" dirty="0" smtClean="0"/>
              <a:t>Personal </a:t>
            </a:r>
            <a:r>
              <a:rPr lang="sv-SE" dirty="0" err="1" smtClean="0"/>
              <a:t>menu</a:t>
            </a:r>
            <a:r>
              <a:rPr lang="sv-SE" dirty="0" smtClean="0"/>
              <a:t> (</a:t>
            </a:r>
            <a:r>
              <a:rPr lang="sv-SE" dirty="0" err="1" smtClean="0"/>
              <a:t>schedule</a:t>
            </a:r>
            <a:r>
              <a:rPr lang="sv-SE" dirty="0" smtClean="0"/>
              <a:t>) – </a:t>
            </a:r>
            <a:r>
              <a:rPr lang="sv-SE" dirty="0" err="1" smtClean="0"/>
              <a:t>schedule</a:t>
            </a:r>
            <a:r>
              <a:rPr lang="sv-SE" dirty="0" smtClean="0"/>
              <a:t> </a:t>
            </a:r>
            <a:r>
              <a:rPr lang="sv-SE" dirty="0" err="1" smtClean="0"/>
              <a:t>search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dirty="0" smtClean="0"/>
              <a:t>Swedish </a:t>
            </a:r>
            <a:r>
              <a:rPr lang="sv-SE" dirty="0" err="1" smtClean="0"/>
              <a:t>language</a:t>
            </a:r>
            <a:r>
              <a:rPr lang="sv-SE" dirty="0" smtClean="0"/>
              <a:t> </a:t>
            </a:r>
            <a:r>
              <a:rPr lang="sv-SE" dirty="0" err="1" smtClean="0"/>
              <a:t>courses</a:t>
            </a:r>
            <a:r>
              <a:rPr lang="sv-SE" dirty="0" smtClean="0"/>
              <a:t> </a:t>
            </a:r>
            <a:r>
              <a:rPr lang="sv-SE" dirty="0" err="1"/>
              <a:t>can</a:t>
            </a:r>
            <a:r>
              <a:rPr lang="sv-SE" dirty="0"/>
              <a:t> not be </a:t>
            </a:r>
            <a:r>
              <a:rPr lang="sv-SE" dirty="0" err="1"/>
              <a:t>selected</a:t>
            </a:r>
            <a:r>
              <a:rPr lang="sv-SE" dirty="0"/>
              <a:t> online </a:t>
            </a:r>
            <a:r>
              <a:rPr lang="sv-SE" dirty="0" smtClean="0"/>
              <a:t>(</a:t>
            </a:r>
            <a:r>
              <a:rPr lang="sv-SE" dirty="0" err="1" smtClean="0"/>
              <a:t>contact</a:t>
            </a:r>
            <a:r>
              <a:rPr lang="sv-SE" dirty="0" smtClean="0"/>
              <a:t> </a:t>
            </a:r>
            <a:r>
              <a:rPr lang="sv-SE" dirty="0" err="1" smtClean="0"/>
              <a:t>me</a:t>
            </a:r>
            <a:r>
              <a:rPr lang="sv-SE" dirty="0" smtClean="0"/>
              <a:t>)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3862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</a:t>
            </a:r>
            <a:r>
              <a:rPr lang="sv-SE" dirty="0" err="1"/>
              <a:t>course</a:t>
            </a:r>
            <a:r>
              <a:rPr lang="sv-SE" dirty="0"/>
              <a:t> </a:t>
            </a:r>
            <a:r>
              <a:rPr lang="sv-SE" dirty="0" err="1"/>
              <a:t>selection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Think </a:t>
            </a:r>
            <a:r>
              <a:rPr lang="sv-SE" sz="2400" dirty="0" err="1"/>
              <a:t>about</a:t>
            </a:r>
            <a:r>
              <a:rPr lang="sv-SE" sz="2400" dirty="0"/>
              <a:t> the limit-120 </a:t>
            </a:r>
            <a:r>
              <a:rPr lang="sv-SE" sz="2400" dirty="0" err="1"/>
              <a:t>credits</a:t>
            </a:r>
            <a:r>
              <a:rPr lang="sv-SE" sz="2400" dirty="0"/>
              <a:t> REGISTERED COURSES!!!</a:t>
            </a:r>
          </a:p>
          <a:p>
            <a:endParaRPr lang="sv-SE" sz="2400" dirty="0"/>
          </a:p>
          <a:p>
            <a:r>
              <a:rPr lang="sv-SE" sz="2400" dirty="0"/>
              <a:t>Max 8 </a:t>
            </a:r>
            <a:r>
              <a:rPr lang="sv-SE" sz="2400" dirty="0" err="1"/>
              <a:t>courses</a:t>
            </a:r>
            <a:r>
              <a:rPr lang="sv-SE" sz="2400" dirty="0"/>
              <a:t> / 35 </a:t>
            </a:r>
            <a:r>
              <a:rPr lang="sv-SE" sz="2400" dirty="0" err="1"/>
              <a:t>credits</a:t>
            </a:r>
            <a:r>
              <a:rPr lang="sv-SE" sz="2400" dirty="0"/>
              <a:t> per term. </a:t>
            </a:r>
          </a:p>
          <a:p>
            <a:endParaRPr lang="sv-SE" sz="2400" dirty="0"/>
          </a:p>
          <a:p>
            <a:r>
              <a:rPr lang="sv-SE" sz="2400" dirty="0" err="1" smtClean="0"/>
              <a:t>Keep</a:t>
            </a:r>
            <a:r>
              <a:rPr lang="sv-SE" sz="2400" dirty="0" smtClean="0"/>
              <a:t> </a:t>
            </a:r>
            <a:r>
              <a:rPr lang="sv-SE" sz="2400" dirty="0" err="1"/>
              <a:t>always</a:t>
            </a:r>
            <a:r>
              <a:rPr lang="sv-SE" sz="2400" dirty="0"/>
              <a:t> the </a:t>
            </a:r>
            <a:r>
              <a:rPr lang="sv-SE" sz="2400" dirty="0" err="1"/>
              <a:t>compulsory</a:t>
            </a:r>
            <a:r>
              <a:rPr lang="sv-SE" sz="2400" dirty="0"/>
              <a:t> </a:t>
            </a:r>
            <a:r>
              <a:rPr lang="sv-SE" sz="2400" dirty="0" err="1"/>
              <a:t>courses</a:t>
            </a:r>
            <a:r>
              <a:rPr lang="sv-SE" sz="2400" dirty="0"/>
              <a:t> on the </a:t>
            </a:r>
            <a:r>
              <a:rPr lang="sv-SE" sz="2400" dirty="0" err="1"/>
              <a:t>highest</a:t>
            </a:r>
            <a:r>
              <a:rPr lang="sv-SE" sz="2400" dirty="0"/>
              <a:t> </a:t>
            </a:r>
            <a:r>
              <a:rPr lang="sv-SE" sz="2400" dirty="0" err="1"/>
              <a:t>priorities</a:t>
            </a:r>
            <a:r>
              <a:rPr lang="sv-SE" sz="2400" dirty="0"/>
              <a:t> in </a:t>
            </a:r>
            <a:r>
              <a:rPr lang="sv-SE" sz="2400" dirty="0" err="1"/>
              <a:t>your</a:t>
            </a:r>
            <a:r>
              <a:rPr lang="sv-SE" sz="2400" dirty="0"/>
              <a:t> </a:t>
            </a:r>
            <a:r>
              <a:rPr lang="sv-SE" sz="2400" dirty="0" err="1"/>
              <a:t>application</a:t>
            </a:r>
            <a:r>
              <a:rPr lang="sv-SE" sz="2400" dirty="0"/>
              <a:t>. 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977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Course </a:t>
            </a:r>
            <a:r>
              <a:rPr lang="sv-SE" dirty="0" err="1" smtClean="0"/>
              <a:t>registration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/>
              <a:t>Registration </a:t>
            </a:r>
            <a:r>
              <a:rPr lang="en-US" sz="2400" dirty="0"/>
              <a:t>to a course implies course selection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 smtClean="0"/>
          </a:p>
          <a:p>
            <a:endParaRPr lang="sv-SE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2400" dirty="0" err="1" smtClean="0"/>
              <a:t>Registration</a:t>
            </a:r>
            <a:r>
              <a:rPr lang="sv-SE" sz="2400" dirty="0" smtClean="0"/>
              <a:t> </a:t>
            </a:r>
            <a:r>
              <a:rPr lang="sv-SE" sz="2400" dirty="0" err="1" smtClean="0"/>
              <a:t>to</a:t>
            </a:r>
            <a:r>
              <a:rPr lang="sv-SE" sz="2400" dirty="0" smtClean="0"/>
              <a:t> a </a:t>
            </a:r>
            <a:r>
              <a:rPr lang="sv-SE" sz="2400" dirty="0" err="1" smtClean="0"/>
              <a:t>course</a:t>
            </a:r>
            <a:r>
              <a:rPr lang="sv-SE" sz="2400" dirty="0" smtClean="0"/>
              <a:t> </a:t>
            </a:r>
            <a:r>
              <a:rPr lang="sv-SE" sz="2400" dirty="0"/>
              <a:t>is </a:t>
            </a:r>
            <a:r>
              <a:rPr lang="sv-SE" sz="2400" dirty="0" err="1"/>
              <a:t>necessary</a:t>
            </a:r>
            <a:r>
              <a:rPr lang="sv-SE" sz="2400" dirty="0"/>
              <a:t> so </a:t>
            </a:r>
            <a:r>
              <a:rPr lang="sv-SE" sz="2400" dirty="0" err="1"/>
              <a:t>that</a:t>
            </a:r>
            <a:r>
              <a:rPr lang="sv-SE" sz="2400" dirty="0"/>
              <a:t> </a:t>
            </a:r>
            <a:r>
              <a:rPr lang="sv-SE" sz="2400" dirty="0" err="1"/>
              <a:t>you</a:t>
            </a:r>
            <a:r>
              <a:rPr lang="sv-SE" sz="2400" dirty="0"/>
              <a:t> </a:t>
            </a:r>
            <a:r>
              <a:rPr lang="sv-SE" sz="2400" dirty="0" err="1"/>
              <a:t>can</a:t>
            </a:r>
            <a:r>
              <a:rPr lang="sv-SE" sz="2400" dirty="0"/>
              <a:t> get access </a:t>
            </a:r>
            <a:r>
              <a:rPr lang="sv-SE" sz="2400" dirty="0" err="1"/>
              <a:t>to</a:t>
            </a:r>
            <a:r>
              <a:rPr lang="sv-SE" sz="2400" dirty="0"/>
              <a:t> the </a:t>
            </a:r>
            <a:r>
              <a:rPr lang="sv-SE" sz="2400" dirty="0" err="1"/>
              <a:t>course</a:t>
            </a:r>
            <a:r>
              <a:rPr lang="sv-SE" sz="2400" dirty="0"/>
              <a:t> in </a:t>
            </a:r>
            <a:r>
              <a:rPr lang="sv-SE" sz="2400" dirty="0" smtClean="0"/>
              <a:t>Canvas (on-line </a:t>
            </a:r>
            <a:r>
              <a:rPr lang="sv-SE" sz="2400" dirty="0" err="1" smtClean="0"/>
              <a:t>platform</a:t>
            </a:r>
            <a:r>
              <a:rPr lang="sv-SE" sz="2400" dirty="0" smtClean="0"/>
              <a:t> for </a:t>
            </a:r>
            <a:r>
              <a:rPr lang="sv-SE" sz="2400" dirty="0" err="1" smtClean="0"/>
              <a:t>course</a:t>
            </a:r>
            <a:r>
              <a:rPr lang="sv-SE" sz="2400" dirty="0" smtClean="0"/>
              <a:t> material).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1305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410" y="386015"/>
            <a:ext cx="6933628" cy="839469"/>
          </a:xfrm>
        </p:spPr>
        <p:txBody>
          <a:bodyPr/>
          <a:lstStyle/>
          <a:p>
            <a:pPr algn="ctr"/>
            <a:r>
              <a:rPr lang="sv-SE" dirty="0" smtClean="0"/>
              <a:t>Course </a:t>
            </a:r>
            <a:r>
              <a:rPr lang="sv-SE" dirty="0" err="1" smtClean="0"/>
              <a:t>registration</a:t>
            </a:r>
            <a:r>
              <a:rPr lang="sv-SE" dirty="0" smtClean="0"/>
              <a:t> / </a:t>
            </a:r>
            <a:r>
              <a:rPr lang="sv-SE" dirty="0" err="1" smtClean="0"/>
              <a:t>interruption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sv-SE" sz="2400" u="sng" dirty="0" smtClean="0"/>
          </a:p>
          <a:p>
            <a:r>
              <a:rPr lang="sv-SE" sz="2400" u="sng" dirty="0" smtClean="0"/>
              <a:t>Course </a:t>
            </a:r>
            <a:r>
              <a:rPr lang="sv-SE" sz="2400" u="sng" dirty="0" err="1" smtClean="0"/>
              <a:t>registration</a:t>
            </a:r>
            <a:r>
              <a:rPr lang="sv-SE" sz="2400" dirty="0" smtClean="0"/>
              <a:t>: personal </a:t>
            </a:r>
            <a:r>
              <a:rPr lang="sv-SE" sz="2400" dirty="0" err="1" smtClean="0"/>
              <a:t>menu</a:t>
            </a:r>
            <a:r>
              <a:rPr lang="sv-SE" sz="2400" dirty="0" smtClean="0"/>
              <a:t> - services – </a:t>
            </a:r>
            <a:r>
              <a:rPr lang="sv-SE" sz="2400" dirty="0" err="1"/>
              <a:t>m</a:t>
            </a:r>
            <a:r>
              <a:rPr lang="sv-SE" sz="2400" dirty="0" err="1" smtClean="0"/>
              <a:t>anage</a:t>
            </a:r>
            <a:r>
              <a:rPr lang="sv-SE" sz="2400" dirty="0" smtClean="0"/>
              <a:t> my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r>
              <a:rPr lang="sv-SE" sz="2400" dirty="0"/>
              <a:t>You </a:t>
            </a:r>
            <a:r>
              <a:rPr lang="sv-SE" sz="2400" dirty="0" err="1"/>
              <a:t>can</a:t>
            </a:r>
            <a:r>
              <a:rPr lang="sv-SE" sz="2400" dirty="0"/>
              <a:t> </a:t>
            </a:r>
            <a:r>
              <a:rPr lang="sv-SE" sz="2400" u="sng" dirty="0" err="1" smtClean="0"/>
              <a:t>withdraw</a:t>
            </a:r>
            <a:r>
              <a:rPr lang="sv-SE" sz="2400" dirty="0" smtClean="0"/>
              <a:t> (</a:t>
            </a:r>
            <a:r>
              <a:rPr lang="sv-SE" sz="2400" dirty="0" err="1" smtClean="0"/>
              <a:t>early</a:t>
            </a:r>
            <a:r>
              <a:rPr lang="sv-SE" sz="2400" dirty="0" smtClean="0"/>
              <a:t> </a:t>
            </a:r>
            <a:r>
              <a:rPr lang="sv-SE" sz="2400" dirty="0" err="1" smtClean="0"/>
              <a:t>interruption</a:t>
            </a:r>
            <a:r>
              <a:rPr lang="sv-SE" sz="2400" dirty="0" smtClean="0"/>
              <a:t>) from </a:t>
            </a:r>
            <a:r>
              <a:rPr lang="sv-SE" sz="2400" dirty="0"/>
              <a:t>a </a:t>
            </a:r>
            <a:r>
              <a:rPr lang="sv-SE" sz="2400" dirty="0" err="1"/>
              <a:t>course</a:t>
            </a:r>
            <a:r>
              <a:rPr lang="sv-SE" sz="2400" dirty="0"/>
              <a:t> </a:t>
            </a:r>
            <a:r>
              <a:rPr lang="sv-SE" sz="2400" dirty="0" err="1"/>
              <a:t>up</a:t>
            </a:r>
            <a:r>
              <a:rPr lang="sv-SE" sz="2400" dirty="0"/>
              <a:t> </a:t>
            </a:r>
            <a:r>
              <a:rPr lang="sv-SE" sz="2400" dirty="0" err="1"/>
              <a:t>to</a:t>
            </a:r>
            <a:r>
              <a:rPr lang="sv-SE" sz="2400" dirty="0"/>
              <a:t> 3 </a:t>
            </a:r>
            <a:r>
              <a:rPr lang="sv-SE" sz="2400" dirty="0" err="1"/>
              <a:t>weeks</a:t>
            </a:r>
            <a:r>
              <a:rPr lang="sv-SE" sz="2400" dirty="0"/>
              <a:t> from the </a:t>
            </a:r>
            <a:r>
              <a:rPr lang="sv-SE" sz="2400" dirty="0" err="1"/>
              <a:t>course</a:t>
            </a:r>
            <a:r>
              <a:rPr lang="sv-SE" sz="2400" dirty="0"/>
              <a:t> start (no </a:t>
            </a:r>
            <a:r>
              <a:rPr lang="sv-SE" sz="2400" dirty="0" err="1"/>
              <a:t>consequences</a:t>
            </a:r>
            <a:r>
              <a:rPr lang="sv-SE" sz="2400" dirty="0" smtClean="0"/>
              <a:t>): </a:t>
            </a:r>
            <a:r>
              <a:rPr lang="sv-SE" sz="2400" dirty="0"/>
              <a:t>p</a:t>
            </a:r>
            <a:r>
              <a:rPr lang="sv-SE" sz="2400" dirty="0" smtClean="0"/>
              <a:t>ersonal </a:t>
            </a:r>
            <a:r>
              <a:rPr lang="sv-SE" sz="2400" dirty="0" err="1" smtClean="0"/>
              <a:t>menu</a:t>
            </a:r>
            <a:r>
              <a:rPr lang="sv-SE" sz="2400" dirty="0" smtClean="0"/>
              <a:t> - services – </a:t>
            </a:r>
            <a:r>
              <a:rPr lang="sv-SE" sz="2400" dirty="0" err="1" smtClean="0"/>
              <a:t>manage</a:t>
            </a:r>
            <a:r>
              <a:rPr lang="sv-SE" sz="2400" dirty="0" smtClean="0"/>
              <a:t> my studies.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27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Autumn</a:t>
            </a:r>
            <a:r>
              <a:rPr lang="sv-SE" dirty="0" smtClean="0"/>
              <a:t> term 2019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703" y="1187777"/>
            <a:ext cx="6947481" cy="4417589"/>
          </a:xfrm>
        </p:spPr>
        <p:txBody>
          <a:bodyPr>
            <a:normAutofit fontScale="55000" lnSpcReduction="20000"/>
          </a:bodyPr>
          <a:lstStyle/>
          <a:p>
            <a:r>
              <a:rPr lang="sv-SE" sz="2400" dirty="0"/>
              <a:t>	</a:t>
            </a:r>
            <a:endParaRPr lang="sv-SE" sz="2400" dirty="0" smtClean="0"/>
          </a:p>
          <a:p>
            <a:pPr algn="ctr"/>
            <a:r>
              <a:rPr lang="sv-SE" sz="2900" dirty="0" smtClean="0"/>
              <a:t>As </a:t>
            </a:r>
            <a:r>
              <a:rPr lang="sv-SE" sz="2900" dirty="0" err="1" smtClean="0"/>
              <a:t>soon</a:t>
            </a:r>
            <a:r>
              <a:rPr lang="sv-SE" sz="2900" dirty="0" smtClean="0"/>
              <a:t> as </a:t>
            </a:r>
            <a:r>
              <a:rPr lang="sv-SE" sz="2900" dirty="0" err="1" smtClean="0"/>
              <a:t>you</a:t>
            </a:r>
            <a:r>
              <a:rPr lang="sv-SE" sz="2900" dirty="0" smtClean="0"/>
              <a:t> get IT-account </a:t>
            </a:r>
            <a:r>
              <a:rPr lang="sv-SE" sz="2900" dirty="0" err="1" smtClean="0"/>
              <a:t>you</a:t>
            </a:r>
            <a:r>
              <a:rPr lang="sv-SE" sz="2900" dirty="0" smtClean="0"/>
              <a:t> </a:t>
            </a:r>
            <a:r>
              <a:rPr lang="sv-SE" sz="2900" dirty="0" err="1" smtClean="0"/>
              <a:t>will</a:t>
            </a:r>
            <a:r>
              <a:rPr lang="sv-SE" sz="2900" dirty="0" smtClean="0"/>
              <a:t> be </a:t>
            </a:r>
            <a:r>
              <a:rPr lang="sv-SE" sz="2900" dirty="0" err="1" smtClean="0"/>
              <a:t>able</a:t>
            </a:r>
            <a:r>
              <a:rPr lang="sv-SE" sz="2900" dirty="0" smtClean="0"/>
              <a:t> </a:t>
            </a:r>
            <a:r>
              <a:rPr lang="sv-SE" sz="2900" dirty="0" err="1" smtClean="0"/>
              <a:t>to</a:t>
            </a:r>
            <a:r>
              <a:rPr lang="sv-SE" sz="2900" dirty="0" smtClean="0"/>
              <a:t> </a:t>
            </a:r>
          </a:p>
          <a:p>
            <a:pPr algn="ctr"/>
            <a:r>
              <a:rPr lang="sv-SE" sz="2900" dirty="0" smtClean="0"/>
              <a:t>access </a:t>
            </a:r>
            <a:r>
              <a:rPr lang="sv-SE" sz="2900" dirty="0" err="1" smtClean="0"/>
              <a:t>your</a:t>
            </a:r>
            <a:r>
              <a:rPr lang="sv-SE" sz="2900" dirty="0" smtClean="0"/>
              <a:t> personal </a:t>
            </a:r>
            <a:r>
              <a:rPr lang="sv-SE" sz="2900" dirty="0" err="1" smtClean="0"/>
              <a:t>menu</a:t>
            </a:r>
            <a:endParaRPr lang="sv-SE" sz="2900" dirty="0"/>
          </a:p>
          <a:p>
            <a:pPr algn="ctr"/>
            <a:endParaRPr lang="sv-SE" sz="2900" dirty="0"/>
          </a:p>
          <a:p>
            <a:pPr algn="ctr"/>
            <a:r>
              <a:rPr lang="sv-SE" sz="2900" dirty="0" smtClean="0"/>
              <a:t>Under </a:t>
            </a:r>
            <a:r>
              <a:rPr lang="sv-SE" sz="2900" b="1" i="1" dirty="0" smtClean="0"/>
              <a:t>Services</a:t>
            </a:r>
            <a:r>
              <a:rPr lang="sv-SE" sz="2900" dirty="0" smtClean="0"/>
              <a:t>, </a:t>
            </a:r>
            <a:r>
              <a:rPr lang="sv-SE" sz="2900" dirty="0" err="1" smtClean="0"/>
              <a:t>you</a:t>
            </a:r>
            <a:r>
              <a:rPr lang="sv-SE" sz="2900" dirty="0" smtClean="0"/>
              <a:t> </a:t>
            </a:r>
            <a:r>
              <a:rPr lang="sv-SE" sz="2900" dirty="0" err="1" smtClean="0"/>
              <a:t>will</a:t>
            </a:r>
            <a:r>
              <a:rPr lang="sv-SE" sz="2900" dirty="0" smtClean="0"/>
              <a:t> </a:t>
            </a:r>
            <a:r>
              <a:rPr lang="sv-SE" sz="2900" dirty="0" err="1" smtClean="0"/>
              <a:t>find</a:t>
            </a:r>
            <a:r>
              <a:rPr lang="sv-SE" sz="2900" dirty="0" smtClean="0"/>
              <a:t> </a:t>
            </a:r>
            <a:r>
              <a:rPr lang="sv-SE" sz="2900" b="1" dirty="0" err="1" smtClean="0"/>
              <a:t>compulsory</a:t>
            </a:r>
            <a:r>
              <a:rPr lang="sv-SE" sz="2900" b="1" dirty="0" smtClean="0"/>
              <a:t> </a:t>
            </a:r>
            <a:r>
              <a:rPr lang="sv-SE" sz="2900" b="1" dirty="0" err="1" smtClean="0"/>
              <a:t>courses</a:t>
            </a:r>
            <a:r>
              <a:rPr lang="sv-SE" sz="2900" b="1" dirty="0" smtClean="0"/>
              <a:t> for P1 and P2 (</a:t>
            </a:r>
            <a:r>
              <a:rPr lang="sv-SE" sz="2900" b="1" dirty="0" err="1" smtClean="0"/>
              <a:t>admission</a:t>
            </a:r>
            <a:r>
              <a:rPr lang="sv-SE" sz="2900" b="1" dirty="0" smtClean="0"/>
              <a:t>)</a:t>
            </a:r>
          </a:p>
          <a:p>
            <a:pPr algn="ctr"/>
            <a:endParaRPr lang="sv-SE" sz="2900" b="1" dirty="0"/>
          </a:p>
          <a:p>
            <a:pPr algn="ctr"/>
            <a:endParaRPr lang="sv-SE" sz="2900" dirty="0" smtClean="0"/>
          </a:p>
          <a:p>
            <a:pPr algn="ctr"/>
            <a:r>
              <a:rPr lang="sv-SE" sz="2900" dirty="0" smtClean="0"/>
              <a:t>If </a:t>
            </a:r>
            <a:r>
              <a:rPr lang="sv-SE" sz="2900" dirty="0" err="1" smtClean="0"/>
              <a:t>you</a:t>
            </a:r>
            <a:r>
              <a:rPr lang="sv-SE" sz="2900" dirty="0" smtClean="0"/>
              <a:t> </a:t>
            </a:r>
            <a:r>
              <a:rPr lang="sv-SE" sz="2900" dirty="0" err="1" smtClean="0"/>
              <a:t>want</a:t>
            </a:r>
            <a:r>
              <a:rPr lang="sv-SE" sz="2900" dirty="0" smtClean="0"/>
              <a:t> </a:t>
            </a:r>
            <a:r>
              <a:rPr lang="sv-SE" sz="3800" b="1" u="sng" dirty="0" smtClean="0"/>
              <a:t>to</a:t>
            </a:r>
            <a:r>
              <a:rPr lang="sv-SE" sz="3800" b="1" u="sng" dirty="0"/>
              <a:t> </a:t>
            </a:r>
            <a:r>
              <a:rPr lang="sv-SE" sz="3800" b="1" u="sng" dirty="0" err="1" smtClean="0"/>
              <a:t>add</a:t>
            </a:r>
            <a:r>
              <a:rPr lang="sv-SE" sz="3800" b="1" u="sng" dirty="0" smtClean="0"/>
              <a:t> </a:t>
            </a:r>
            <a:r>
              <a:rPr lang="sv-SE" sz="3800" b="1" u="sng" dirty="0" err="1" smtClean="0"/>
              <a:t>courses</a:t>
            </a:r>
            <a:endParaRPr lang="sv-SE" sz="3800" b="1" u="sng" dirty="0" smtClean="0"/>
          </a:p>
          <a:p>
            <a:pPr algn="ctr"/>
            <a:r>
              <a:rPr lang="sv-SE" sz="2900" dirty="0" err="1" smtClean="0"/>
              <a:t>Please</a:t>
            </a:r>
            <a:r>
              <a:rPr lang="sv-SE" sz="2900" dirty="0" smtClean="0"/>
              <a:t> </a:t>
            </a:r>
            <a:r>
              <a:rPr lang="sv-SE" sz="2900" dirty="0" err="1" smtClean="0"/>
              <a:t>submit</a:t>
            </a:r>
            <a:r>
              <a:rPr lang="sv-SE" sz="2900" dirty="0" smtClean="0"/>
              <a:t> a web form </a:t>
            </a:r>
            <a:r>
              <a:rPr lang="sv-SE" sz="2900" b="1" dirty="0" err="1" smtClean="0"/>
              <a:t>study</a:t>
            </a:r>
            <a:r>
              <a:rPr lang="sv-SE" sz="2900" b="1" dirty="0" smtClean="0"/>
              <a:t> plan</a:t>
            </a:r>
            <a:r>
              <a:rPr lang="sv-SE" sz="2900" dirty="0" smtClean="0"/>
              <a:t> </a:t>
            </a:r>
          </a:p>
          <a:p>
            <a:pPr algn="ctr"/>
            <a:r>
              <a:rPr lang="sv-SE" sz="2900" b="1" dirty="0" smtClean="0"/>
              <a:t>(</a:t>
            </a:r>
            <a:r>
              <a:rPr lang="sv-SE" sz="2900" b="1" dirty="0" err="1" smtClean="0"/>
              <a:t>programme</a:t>
            </a:r>
            <a:r>
              <a:rPr lang="sv-SE" sz="2900" b="1" dirty="0" smtClean="0"/>
              <a:t> web)</a:t>
            </a:r>
          </a:p>
          <a:p>
            <a:pPr algn="ctr"/>
            <a:endParaRPr lang="sv-SE" sz="2900" b="1" dirty="0" smtClean="0"/>
          </a:p>
          <a:p>
            <a:pPr algn="ctr"/>
            <a:r>
              <a:rPr lang="sv-SE" sz="2900" b="1" dirty="0" err="1" smtClean="0"/>
              <a:t>Latest</a:t>
            </a:r>
            <a:r>
              <a:rPr lang="sv-SE" sz="2900" b="1" dirty="0" smtClean="0"/>
              <a:t> 27th August. </a:t>
            </a:r>
          </a:p>
          <a:p>
            <a:pPr algn="ctr"/>
            <a:endParaRPr lang="sv-SE" sz="2900" dirty="0" smtClean="0"/>
          </a:p>
          <a:p>
            <a:pPr algn="ctr"/>
            <a:endParaRPr lang="sv-SE" sz="2900" i="1" dirty="0" smtClean="0"/>
          </a:p>
          <a:p>
            <a:pPr algn="ctr"/>
            <a:r>
              <a:rPr lang="sv-SE" sz="2900" i="1" dirty="0" smtClean="0"/>
              <a:t>The 2nd </a:t>
            </a:r>
            <a:r>
              <a:rPr lang="sv-SE" sz="2900" i="1" dirty="0" err="1" smtClean="0"/>
              <a:t>of</a:t>
            </a:r>
            <a:r>
              <a:rPr lang="sv-SE" sz="2900" i="1" dirty="0" smtClean="0"/>
              <a:t> September 2019        </a:t>
            </a:r>
            <a:endParaRPr lang="sv-SE" sz="2900" b="1" i="1" dirty="0" smtClean="0">
              <a:solidFill>
                <a:srgbClr val="FF0000"/>
              </a:solidFill>
            </a:endParaRPr>
          </a:p>
          <a:p>
            <a:pPr algn="ctr"/>
            <a:r>
              <a:rPr lang="sv-SE" sz="2900" i="1" dirty="0" err="1"/>
              <a:t>w</a:t>
            </a:r>
            <a:r>
              <a:rPr lang="sv-SE" sz="2900" i="1" dirty="0" err="1" smtClean="0"/>
              <a:t>ill</a:t>
            </a:r>
            <a:r>
              <a:rPr lang="sv-SE" sz="2900" i="1" dirty="0" smtClean="0"/>
              <a:t> be last </a:t>
            </a:r>
            <a:r>
              <a:rPr lang="sv-SE" sz="2900" i="1" dirty="0" err="1" smtClean="0"/>
              <a:t>day</a:t>
            </a:r>
            <a:r>
              <a:rPr lang="sv-SE" sz="2900" i="1" dirty="0" smtClean="0"/>
              <a:t> </a:t>
            </a:r>
            <a:r>
              <a:rPr lang="sv-SE" sz="2900" i="1" dirty="0" err="1" smtClean="0"/>
              <a:t>to</a:t>
            </a:r>
            <a:r>
              <a:rPr lang="sv-SE" sz="2900" i="1" dirty="0" smtClean="0"/>
              <a:t> register for </a:t>
            </a:r>
            <a:r>
              <a:rPr lang="sv-SE" sz="2900" b="1" i="1" dirty="0" err="1" smtClean="0"/>
              <a:t>courses</a:t>
            </a:r>
            <a:r>
              <a:rPr lang="sv-SE" sz="2900" b="1" i="1" dirty="0" smtClean="0"/>
              <a:t> </a:t>
            </a:r>
            <a:r>
              <a:rPr lang="sv-SE" sz="2900" i="1" dirty="0" err="1" smtClean="0"/>
              <a:t>selected</a:t>
            </a:r>
            <a:r>
              <a:rPr lang="sv-SE" sz="2900" i="1" dirty="0" smtClean="0"/>
              <a:t> </a:t>
            </a:r>
            <a:r>
              <a:rPr lang="sv-SE" sz="2900" i="1" dirty="0"/>
              <a:t>for </a:t>
            </a:r>
            <a:r>
              <a:rPr lang="sv-SE" sz="2900" i="1" dirty="0" smtClean="0"/>
              <a:t>P1</a:t>
            </a:r>
            <a:endParaRPr lang="sv-SE" sz="2900" dirty="0"/>
          </a:p>
          <a:p>
            <a:r>
              <a:rPr lang="sv-SE" sz="2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18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Registration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exams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619250" y="1503485"/>
            <a:ext cx="6935788" cy="4157540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prstClr val="black"/>
                </a:solidFill>
              </a:rPr>
              <a:t>You</a:t>
            </a:r>
            <a:r>
              <a:rPr lang="sv-SE" sz="2400" dirty="0">
                <a:solidFill>
                  <a:prstClr val="black"/>
                </a:solidFill>
              </a:rPr>
              <a:t> </a:t>
            </a:r>
            <a:r>
              <a:rPr lang="sv-SE" sz="2400" dirty="0" err="1">
                <a:solidFill>
                  <a:prstClr val="black"/>
                </a:solidFill>
              </a:rPr>
              <a:t>need</a:t>
            </a:r>
            <a:r>
              <a:rPr lang="sv-SE" sz="2400" dirty="0">
                <a:solidFill>
                  <a:prstClr val="black"/>
                </a:solidFill>
              </a:rPr>
              <a:t> </a:t>
            </a:r>
            <a:r>
              <a:rPr lang="sv-SE" sz="2400" dirty="0" err="1">
                <a:solidFill>
                  <a:prstClr val="black"/>
                </a:solidFill>
              </a:rPr>
              <a:t>to</a:t>
            </a:r>
            <a:r>
              <a:rPr lang="sv-SE" sz="2400" dirty="0">
                <a:solidFill>
                  <a:prstClr val="black"/>
                </a:solidFill>
              </a:rPr>
              <a:t> be </a:t>
            </a:r>
            <a:r>
              <a:rPr lang="sv-SE" sz="2400" dirty="0" err="1">
                <a:solidFill>
                  <a:prstClr val="black"/>
                </a:solidFill>
              </a:rPr>
              <a:t>admitted</a:t>
            </a:r>
            <a:r>
              <a:rPr lang="sv-SE" sz="2400" dirty="0">
                <a:solidFill>
                  <a:prstClr val="black"/>
                </a:solidFill>
              </a:rPr>
              <a:t> and registered </a:t>
            </a:r>
            <a:r>
              <a:rPr lang="sv-SE" sz="2400" dirty="0" err="1">
                <a:solidFill>
                  <a:prstClr val="black"/>
                </a:solidFill>
              </a:rPr>
              <a:t>to</a:t>
            </a:r>
            <a:r>
              <a:rPr lang="sv-SE" sz="2400" dirty="0">
                <a:solidFill>
                  <a:prstClr val="black"/>
                </a:solidFill>
              </a:rPr>
              <a:t> the </a:t>
            </a:r>
            <a:r>
              <a:rPr lang="sv-SE" sz="2400" dirty="0" err="1">
                <a:solidFill>
                  <a:prstClr val="black"/>
                </a:solidFill>
              </a:rPr>
              <a:t>course</a:t>
            </a:r>
            <a:r>
              <a:rPr lang="sv-SE" sz="2400" dirty="0">
                <a:solidFill>
                  <a:prstClr val="black"/>
                </a:solidFill>
              </a:rPr>
              <a:t> </a:t>
            </a:r>
            <a:r>
              <a:rPr lang="sv-SE" sz="2400" dirty="0" err="1">
                <a:solidFill>
                  <a:prstClr val="black"/>
                </a:solidFill>
              </a:rPr>
              <a:t>first</a:t>
            </a:r>
            <a:r>
              <a:rPr lang="sv-SE" sz="24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sv-SE" sz="2400" dirty="0" smtClean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dirty="0" smtClean="0">
                <a:solidFill>
                  <a:prstClr val="black"/>
                </a:solidFill>
              </a:rPr>
              <a:t>It </a:t>
            </a:r>
            <a:r>
              <a:rPr lang="sv-SE" sz="2400" dirty="0">
                <a:solidFill>
                  <a:prstClr val="black"/>
                </a:solidFill>
              </a:rPr>
              <a:t>is </a:t>
            </a:r>
            <a:r>
              <a:rPr lang="sv-SE" sz="2400" dirty="0" err="1">
                <a:solidFill>
                  <a:prstClr val="black"/>
                </a:solidFill>
              </a:rPr>
              <a:t>compulsory</a:t>
            </a:r>
            <a:r>
              <a:rPr lang="sv-SE" sz="2400" dirty="0">
                <a:solidFill>
                  <a:prstClr val="black"/>
                </a:solidFill>
              </a:rPr>
              <a:t> </a:t>
            </a:r>
            <a:r>
              <a:rPr lang="sv-SE" sz="2400" dirty="0" err="1">
                <a:solidFill>
                  <a:prstClr val="black"/>
                </a:solidFill>
              </a:rPr>
              <a:t>to</a:t>
            </a:r>
            <a:r>
              <a:rPr lang="sv-SE" sz="2400" dirty="0">
                <a:solidFill>
                  <a:prstClr val="black"/>
                </a:solidFill>
              </a:rPr>
              <a:t> be registered </a:t>
            </a:r>
            <a:r>
              <a:rPr lang="sv-SE" sz="2400" dirty="0" err="1">
                <a:solidFill>
                  <a:prstClr val="black"/>
                </a:solidFill>
              </a:rPr>
              <a:t>to</a:t>
            </a:r>
            <a:r>
              <a:rPr lang="sv-SE" sz="2400" dirty="0">
                <a:solidFill>
                  <a:prstClr val="black"/>
                </a:solidFill>
              </a:rPr>
              <a:t> the </a:t>
            </a:r>
            <a:r>
              <a:rPr lang="sv-SE" sz="2400" dirty="0" err="1">
                <a:solidFill>
                  <a:prstClr val="black"/>
                </a:solidFill>
              </a:rPr>
              <a:t>exams</a:t>
            </a:r>
            <a:r>
              <a:rPr lang="sv-SE" sz="2400" dirty="0">
                <a:solidFill>
                  <a:prstClr val="black"/>
                </a:solidFill>
              </a:rPr>
              <a:t> at KTH, at </a:t>
            </a:r>
            <a:r>
              <a:rPr lang="sv-SE" sz="2400" dirty="0" err="1">
                <a:solidFill>
                  <a:prstClr val="black"/>
                </a:solidFill>
              </a:rPr>
              <a:t>least</a:t>
            </a:r>
            <a:r>
              <a:rPr lang="sv-SE" sz="2400" dirty="0">
                <a:solidFill>
                  <a:prstClr val="black"/>
                </a:solidFill>
              </a:rPr>
              <a:t> </a:t>
            </a:r>
            <a:r>
              <a:rPr lang="sv-SE" sz="2400" dirty="0" smtClean="0">
                <a:solidFill>
                  <a:prstClr val="black"/>
                </a:solidFill>
              </a:rPr>
              <a:t>14 </a:t>
            </a:r>
            <a:r>
              <a:rPr lang="sv-SE" sz="2400" dirty="0" err="1">
                <a:solidFill>
                  <a:prstClr val="black"/>
                </a:solidFill>
              </a:rPr>
              <a:t>days</a:t>
            </a:r>
            <a:r>
              <a:rPr lang="sv-SE" sz="2400" dirty="0">
                <a:solidFill>
                  <a:prstClr val="black"/>
                </a:solidFill>
              </a:rPr>
              <a:t> prior </a:t>
            </a:r>
            <a:r>
              <a:rPr lang="sv-SE" sz="2400" dirty="0" err="1">
                <a:solidFill>
                  <a:prstClr val="black"/>
                </a:solidFill>
              </a:rPr>
              <a:t>to</a:t>
            </a:r>
            <a:r>
              <a:rPr lang="sv-SE" sz="2400" dirty="0">
                <a:solidFill>
                  <a:prstClr val="black"/>
                </a:solidFill>
              </a:rPr>
              <a:t> the </a:t>
            </a:r>
            <a:r>
              <a:rPr lang="sv-SE" sz="2400" dirty="0" err="1">
                <a:solidFill>
                  <a:prstClr val="black"/>
                </a:solidFill>
              </a:rPr>
              <a:t>exam</a:t>
            </a:r>
            <a:r>
              <a:rPr lang="sv-SE" sz="2400" dirty="0">
                <a:solidFill>
                  <a:prstClr val="black"/>
                </a:solidFill>
              </a:rPr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sv-SE" sz="2400" dirty="0" smtClean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dirty="0" err="1" smtClean="0">
                <a:solidFill>
                  <a:prstClr val="black"/>
                </a:solidFill>
              </a:rPr>
              <a:t>Registration</a:t>
            </a:r>
            <a:r>
              <a:rPr lang="sv-SE" sz="2400" dirty="0" smtClean="0">
                <a:solidFill>
                  <a:prstClr val="black"/>
                </a:solidFill>
              </a:rPr>
              <a:t> is </a:t>
            </a:r>
            <a:r>
              <a:rPr lang="sv-SE" sz="2400" dirty="0" err="1" smtClean="0">
                <a:solidFill>
                  <a:prstClr val="black"/>
                </a:solidFill>
              </a:rPr>
              <a:t>made</a:t>
            </a:r>
            <a:r>
              <a:rPr lang="sv-SE" sz="2400" dirty="0" smtClean="0">
                <a:solidFill>
                  <a:prstClr val="black"/>
                </a:solidFill>
              </a:rPr>
              <a:t> </a:t>
            </a:r>
            <a:r>
              <a:rPr lang="sv-SE" sz="2400" dirty="0" err="1" smtClean="0">
                <a:solidFill>
                  <a:prstClr val="black"/>
                </a:solidFill>
              </a:rPr>
              <a:t>through</a:t>
            </a:r>
            <a:r>
              <a:rPr lang="sv-SE" sz="2400" dirty="0" smtClean="0">
                <a:solidFill>
                  <a:prstClr val="black"/>
                </a:solidFill>
              </a:rPr>
              <a:t> </a:t>
            </a:r>
            <a:r>
              <a:rPr lang="sv-SE" sz="2400" dirty="0" err="1" smtClean="0">
                <a:solidFill>
                  <a:prstClr val="black"/>
                </a:solidFill>
              </a:rPr>
              <a:t>your</a:t>
            </a:r>
            <a:r>
              <a:rPr lang="sv-SE" sz="2400" dirty="0" smtClean="0">
                <a:solidFill>
                  <a:prstClr val="black"/>
                </a:solidFill>
              </a:rPr>
              <a:t> personal </a:t>
            </a:r>
            <a:r>
              <a:rPr lang="sv-SE" sz="2400" dirty="0" err="1" smtClean="0">
                <a:solidFill>
                  <a:prstClr val="black"/>
                </a:solidFill>
              </a:rPr>
              <a:t>menu</a:t>
            </a:r>
            <a:r>
              <a:rPr lang="sv-SE" sz="2400" dirty="0" smtClean="0">
                <a:solidFill>
                  <a:prstClr val="black"/>
                </a:solidFill>
              </a:rPr>
              <a:t> – services - </a:t>
            </a:r>
            <a:r>
              <a:rPr lang="sv-SE" sz="2400" dirty="0" err="1" smtClean="0">
                <a:solidFill>
                  <a:prstClr val="black"/>
                </a:solidFill>
              </a:rPr>
              <a:t>manage</a:t>
            </a:r>
            <a:r>
              <a:rPr lang="sv-SE" sz="2400" dirty="0" smtClean="0">
                <a:solidFill>
                  <a:prstClr val="black"/>
                </a:solidFill>
              </a:rPr>
              <a:t> my studies</a:t>
            </a:r>
          </a:p>
        </p:txBody>
      </p:sp>
    </p:spTree>
    <p:extLst>
      <p:ext uri="{BB962C8B-B14F-4D97-AF65-F5344CB8AC3E}">
        <p14:creationId xmlns:p14="http://schemas.microsoft.com/office/powerpoint/2010/main" val="411248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Language</a:t>
            </a:r>
            <a:r>
              <a:rPr lang="sv-SE" dirty="0"/>
              <a:t> </a:t>
            </a:r>
            <a:r>
              <a:rPr lang="sv-SE" dirty="0" err="1"/>
              <a:t>courses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/>
              <a:t>Apply</a:t>
            </a:r>
            <a:r>
              <a:rPr lang="sv-SE" sz="2400" dirty="0"/>
              <a:t> </a:t>
            </a:r>
            <a:r>
              <a:rPr lang="sv-SE" sz="2400" dirty="0" err="1" smtClean="0"/>
              <a:t>through</a:t>
            </a:r>
            <a:r>
              <a:rPr lang="sv-SE" sz="2400" dirty="0" smtClean="0"/>
              <a:t> </a:t>
            </a:r>
            <a:r>
              <a:rPr lang="sv-SE" sz="2400" dirty="0" err="1" smtClean="0"/>
              <a:t>me</a:t>
            </a:r>
            <a:r>
              <a:rPr lang="sv-SE" sz="2400" dirty="0" smtClean="0"/>
              <a:t> (Swedish), NOT </a:t>
            </a:r>
            <a:r>
              <a:rPr lang="sv-SE" sz="2400" dirty="0" err="1" smtClean="0"/>
              <a:t>this</a:t>
            </a:r>
            <a:r>
              <a:rPr lang="sv-SE" sz="2400" dirty="0" smtClean="0"/>
              <a:t> term 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 smtClean="0"/>
              <a:t>Compulsory</a:t>
            </a:r>
            <a:r>
              <a:rPr lang="sv-SE" sz="2400" dirty="0" smtClean="0"/>
              <a:t> </a:t>
            </a:r>
            <a:r>
              <a:rPr lang="sv-SE" sz="2400" dirty="0" err="1"/>
              <a:t>attendance</a:t>
            </a:r>
            <a:r>
              <a:rPr lang="sv-SE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SWELL </a:t>
            </a:r>
            <a:r>
              <a:rPr lang="sv-SE" sz="2400" dirty="0" err="1"/>
              <a:t>open</a:t>
            </a:r>
            <a:r>
              <a:rPr lang="sv-SE" sz="2400" dirty="0"/>
              <a:t> (</a:t>
            </a:r>
            <a:r>
              <a:rPr lang="sv-SE" sz="2400" dirty="0" err="1"/>
              <a:t>self-instructive</a:t>
            </a:r>
            <a:r>
              <a:rPr lang="sv-SE" sz="2400" dirty="0"/>
              <a:t> </a:t>
            </a:r>
            <a:r>
              <a:rPr lang="sv-SE" sz="2400" dirty="0" err="1"/>
              <a:t>practice</a:t>
            </a:r>
            <a:r>
              <a:rPr lang="sv-SE" sz="2400" dirty="0"/>
              <a:t> </a:t>
            </a:r>
            <a:r>
              <a:rPr lang="sv-SE" sz="2400" dirty="0" err="1"/>
              <a:t>basic</a:t>
            </a:r>
            <a:r>
              <a:rPr lang="sv-SE" sz="2400" dirty="0"/>
              <a:t> S</a:t>
            </a:r>
            <a:r>
              <a:rPr lang="sv-SE" sz="2400" dirty="0" smtClean="0"/>
              <a:t>wedish </a:t>
            </a:r>
            <a:r>
              <a:rPr lang="sv-SE" sz="2400" dirty="0" err="1"/>
              <a:t>course</a:t>
            </a:r>
            <a:r>
              <a:rPr lang="sv-SE" sz="2400" dirty="0"/>
              <a:t> online)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Make sure </a:t>
            </a:r>
            <a:r>
              <a:rPr lang="sv-SE" sz="2400" dirty="0" err="1"/>
              <a:t>language</a:t>
            </a:r>
            <a:r>
              <a:rPr lang="sv-SE" sz="2400" dirty="0"/>
              <a:t> </a:t>
            </a:r>
            <a:r>
              <a:rPr lang="sv-SE" sz="2400" dirty="0" err="1" smtClean="0"/>
              <a:t>courses</a:t>
            </a:r>
            <a:r>
              <a:rPr lang="sv-SE" sz="2400" dirty="0" smtClean="0"/>
              <a:t> </a:t>
            </a:r>
            <a:r>
              <a:rPr lang="sv-SE" sz="2400" dirty="0" err="1" smtClean="0"/>
              <a:t>can</a:t>
            </a:r>
            <a:r>
              <a:rPr lang="sv-SE" sz="2400" dirty="0" smtClean="0"/>
              <a:t> </a:t>
            </a:r>
            <a:r>
              <a:rPr lang="sv-SE" sz="2400" dirty="0"/>
              <a:t>be </a:t>
            </a:r>
            <a:r>
              <a:rPr lang="sv-SE" sz="2400" dirty="0" err="1"/>
              <a:t>included</a:t>
            </a:r>
            <a:r>
              <a:rPr lang="sv-SE" sz="2400" dirty="0"/>
              <a:t> in </a:t>
            </a:r>
            <a:r>
              <a:rPr lang="sv-SE" sz="2400" dirty="0" err="1"/>
              <a:t>your</a:t>
            </a:r>
            <a:r>
              <a:rPr lang="sv-SE" sz="2400" dirty="0"/>
              <a:t> </a:t>
            </a:r>
            <a:r>
              <a:rPr lang="sv-SE" sz="2400" dirty="0" err="1"/>
              <a:t>degree</a:t>
            </a:r>
            <a:r>
              <a:rPr lang="sv-SE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46620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Degree</a:t>
            </a:r>
            <a:r>
              <a:rPr lang="sv-SE" dirty="0"/>
              <a:t> and </a:t>
            </a:r>
            <a:r>
              <a:rPr lang="sv-SE" dirty="0" err="1"/>
              <a:t>graduation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You </a:t>
            </a:r>
            <a:r>
              <a:rPr lang="sv-SE" sz="2400" dirty="0" err="1"/>
              <a:t>will</a:t>
            </a:r>
            <a:r>
              <a:rPr lang="sv-SE" sz="2400" dirty="0"/>
              <a:t> </a:t>
            </a:r>
            <a:r>
              <a:rPr lang="sv-SE" sz="2400" dirty="0" err="1"/>
              <a:t>apply</a:t>
            </a:r>
            <a:r>
              <a:rPr lang="sv-SE" sz="2400" dirty="0"/>
              <a:t> for it online </a:t>
            </a:r>
            <a:r>
              <a:rPr lang="sv-SE" sz="2400" dirty="0" err="1"/>
              <a:t>using</a:t>
            </a:r>
            <a:r>
              <a:rPr lang="sv-SE" sz="2400" dirty="0"/>
              <a:t> </a:t>
            </a:r>
            <a:r>
              <a:rPr lang="sv-SE" sz="2400" dirty="0" err="1"/>
              <a:t>your</a:t>
            </a:r>
            <a:r>
              <a:rPr lang="sv-SE" sz="2400" dirty="0"/>
              <a:t> personal </a:t>
            </a:r>
            <a:r>
              <a:rPr lang="sv-SE" sz="2400" dirty="0" err="1"/>
              <a:t>menu</a:t>
            </a:r>
            <a:r>
              <a:rPr lang="sv-SE" sz="2400" dirty="0"/>
              <a:t> </a:t>
            </a:r>
          </a:p>
          <a:p>
            <a:endParaRPr lang="sv-SE" sz="2400" dirty="0" smtClean="0"/>
          </a:p>
          <a:p>
            <a:r>
              <a:rPr lang="sv-SE" sz="2400" dirty="0" err="1" smtClean="0"/>
              <a:t>Degree</a:t>
            </a:r>
            <a:r>
              <a:rPr lang="sv-SE" sz="2400" dirty="0" smtClean="0"/>
              <a:t> </a:t>
            </a:r>
            <a:r>
              <a:rPr lang="sv-SE" sz="2400" dirty="0" err="1"/>
              <a:t>of</a:t>
            </a:r>
            <a:r>
              <a:rPr lang="sv-SE" sz="2400" dirty="0"/>
              <a:t> Master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smtClean="0"/>
              <a:t>Science</a:t>
            </a:r>
          </a:p>
          <a:p>
            <a:endParaRPr lang="sv-SE" sz="2400" dirty="0"/>
          </a:p>
          <a:p>
            <a:r>
              <a:rPr lang="sv-SE" sz="2400" dirty="0" err="1" smtClean="0"/>
              <a:t>Graduation</a:t>
            </a:r>
            <a:r>
              <a:rPr lang="sv-SE" sz="2400" dirty="0" smtClean="0"/>
              <a:t> </a:t>
            </a:r>
            <a:r>
              <a:rPr lang="sv-SE" sz="2400" dirty="0" err="1"/>
              <a:t>Ceremony</a:t>
            </a:r>
            <a:r>
              <a:rPr lang="sv-SE" sz="2400" dirty="0"/>
              <a:t> at the City Hall (</a:t>
            </a:r>
            <a:r>
              <a:rPr lang="sv-SE" sz="2400" dirty="0" err="1"/>
              <a:t>twice</a:t>
            </a:r>
            <a:r>
              <a:rPr lang="sv-SE" sz="2400" dirty="0"/>
              <a:t> a </a:t>
            </a:r>
            <a:r>
              <a:rPr lang="sv-SE" sz="2400" dirty="0" err="1"/>
              <a:t>year</a:t>
            </a:r>
            <a:r>
              <a:rPr lang="sv-SE" sz="2400" dirty="0" smtClean="0"/>
              <a:t>)</a:t>
            </a:r>
            <a:endParaRPr lang="sv-SE" sz="2400" dirty="0"/>
          </a:p>
          <a:p>
            <a:endParaRPr lang="sv-SE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51" y="4197184"/>
            <a:ext cx="2286000" cy="1280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1534" y="2224726"/>
            <a:ext cx="272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4543720" y="47374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4392891" y="50339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96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important</a:t>
            </a:r>
            <a:r>
              <a:rPr lang="sv-SE" dirty="0"/>
              <a:t> </a:t>
            </a:r>
            <a:r>
              <a:rPr lang="sv-SE" dirty="0" err="1"/>
              <a:t>places</a:t>
            </a:r>
            <a:r>
              <a:rPr lang="sv-SE" dirty="0"/>
              <a:t> at KTH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6894" y="1582738"/>
            <a:ext cx="7068144" cy="492937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 smtClean="0"/>
              <a:t>KTH -Entré </a:t>
            </a:r>
            <a:r>
              <a:rPr lang="sv-SE" sz="2200" dirty="0"/>
              <a:t>(</a:t>
            </a:r>
            <a:r>
              <a:rPr lang="sv-SE" sz="2200" dirty="0" err="1"/>
              <a:t>address</a:t>
            </a:r>
            <a:r>
              <a:rPr lang="sv-SE" sz="2200" dirty="0"/>
              <a:t>: DKV </a:t>
            </a:r>
            <a:r>
              <a:rPr lang="sv-SE" sz="2200" dirty="0" smtClean="0"/>
              <a:t>4) </a:t>
            </a:r>
            <a:r>
              <a:rPr lang="sv-SE" sz="2200" dirty="0" err="1" smtClean="0"/>
              <a:t>Accommodation</a:t>
            </a:r>
            <a:r>
              <a:rPr lang="sv-SE" sz="2200" dirty="0"/>
              <a:t>, </a:t>
            </a:r>
            <a:r>
              <a:rPr lang="sv-SE" sz="2200" dirty="0" err="1"/>
              <a:t>Int</a:t>
            </a:r>
            <a:r>
              <a:rPr lang="sv-SE" sz="2200" dirty="0"/>
              <a:t>. </a:t>
            </a:r>
            <a:r>
              <a:rPr lang="sv-SE" sz="2200" dirty="0" err="1"/>
              <a:t>study</a:t>
            </a:r>
            <a:r>
              <a:rPr lang="sv-SE" sz="2200" dirty="0"/>
              <a:t> </a:t>
            </a:r>
            <a:r>
              <a:rPr lang="sv-SE" sz="2200" dirty="0" err="1" smtClean="0"/>
              <a:t>advisor</a:t>
            </a:r>
            <a:r>
              <a:rPr lang="sv-SE" sz="2200" dirty="0" smtClean="0"/>
              <a:t>, </a:t>
            </a:r>
            <a:r>
              <a:rPr lang="sv-SE" sz="2200" dirty="0" err="1" smtClean="0"/>
              <a:t>IT-support</a:t>
            </a:r>
            <a:endParaRPr lang="sv-SE" sz="2200" dirty="0" smtClean="0"/>
          </a:p>
          <a:p>
            <a:endParaRPr lang="sv-S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Student Health Service</a:t>
            </a:r>
          </a:p>
          <a:p>
            <a:endParaRPr lang="sv-SE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 smtClean="0"/>
              <a:t>Student </a:t>
            </a:r>
            <a:r>
              <a:rPr lang="sv-SE" sz="2200" dirty="0"/>
              <a:t>Union </a:t>
            </a:r>
            <a:r>
              <a:rPr lang="sv-SE" sz="2200" dirty="0" smtClean="0"/>
              <a:t>(THS) at </a:t>
            </a:r>
            <a:r>
              <a:rPr lang="sv-SE" sz="2200" dirty="0" err="1"/>
              <a:t>Nymble</a:t>
            </a:r>
            <a:r>
              <a:rPr lang="sv-SE" sz="2200" dirty="0"/>
              <a:t> </a:t>
            </a:r>
            <a:r>
              <a:rPr lang="sv-SE" sz="2200" dirty="0" err="1"/>
              <a:t>building</a:t>
            </a:r>
            <a:r>
              <a:rPr lang="sv-SE" sz="2200" dirty="0"/>
              <a:t> </a:t>
            </a:r>
            <a:endParaRPr lang="sv-SE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 smtClean="0"/>
              <a:t>FUNKA, </a:t>
            </a:r>
            <a:r>
              <a:rPr lang="sv-SE" sz="2200" dirty="0" err="1" smtClean="0"/>
              <a:t>study</a:t>
            </a:r>
            <a:r>
              <a:rPr lang="sv-SE" sz="2200" dirty="0" smtClean="0"/>
              <a:t> support for person </a:t>
            </a:r>
            <a:r>
              <a:rPr lang="sv-SE" sz="2200" dirty="0" err="1" smtClean="0"/>
              <a:t>with</a:t>
            </a:r>
            <a:r>
              <a:rPr lang="sv-SE" sz="2200" dirty="0" smtClean="0"/>
              <a:t> </a:t>
            </a:r>
            <a:r>
              <a:rPr lang="sv-SE" sz="2200" dirty="0" err="1" smtClean="0"/>
              <a:t>disabilities</a:t>
            </a:r>
            <a:endParaRPr lang="sv-S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208866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915047"/>
          </a:xfrm>
        </p:spPr>
        <p:txBody>
          <a:bodyPr/>
          <a:lstStyle/>
          <a:p>
            <a:pPr algn="ctr"/>
            <a:r>
              <a:rPr lang="sv-SE" dirty="0" err="1"/>
              <a:t>Enjoy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 at KTH and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keep</a:t>
            </a:r>
            <a:r>
              <a:rPr lang="sv-SE" dirty="0" smtClean="0"/>
              <a:t> </a:t>
            </a:r>
            <a:r>
              <a:rPr lang="sv-SE" dirty="0" err="1"/>
              <a:t>yourself</a:t>
            </a:r>
            <a:r>
              <a:rPr lang="sv-SE" dirty="0"/>
              <a:t> </a:t>
            </a:r>
            <a:r>
              <a:rPr lang="sv-SE" dirty="0" err="1"/>
              <a:t>updated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1800" b="1" dirty="0" err="1"/>
              <a:t>Don’t</a:t>
            </a:r>
            <a:r>
              <a:rPr lang="sv-SE" sz="1800" b="1" dirty="0"/>
              <a:t> </a:t>
            </a:r>
            <a:r>
              <a:rPr lang="sv-SE" sz="1800" b="1" dirty="0" err="1"/>
              <a:t>forget</a:t>
            </a:r>
            <a:r>
              <a:rPr lang="sv-SE" sz="1800" b="1" dirty="0"/>
              <a:t> </a:t>
            </a:r>
            <a:r>
              <a:rPr lang="sv-SE" sz="1800" b="1" dirty="0" err="1"/>
              <a:t>to</a:t>
            </a:r>
            <a:r>
              <a:rPr lang="sv-SE" sz="1800" b="1" dirty="0"/>
              <a:t> </a:t>
            </a:r>
            <a:r>
              <a:rPr lang="sv-SE" sz="1800" b="1" dirty="0" err="1"/>
              <a:t>regularly</a:t>
            </a:r>
            <a:r>
              <a:rPr lang="sv-SE" sz="1800" b="1" dirty="0"/>
              <a:t> </a:t>
            </a:r>
          </a:p>
          <a:p>
            <a:pPr algn="ctr"/>
            <a:r>
              <a:rPr lang="sv-SE" sz="1800" b="1" dirty="0"/>
              <a:t>check </a:t>
            </a:r>
            <a:r>
              <a:rPr lang="sv-SE" sz="1800" b="1" dirty="0" err="1"/>
              <a:t>your</a:t>
            </a:r>
            <a:r>
              <a:rPr lang="sv-SE" sz="1800" b="1" dirty="0"/>
              <a:t> KTH-email account!</a:t>
            </a:r>
          </a:p>
          <a:p>
            <a:endParaRPr lang="sv-SE" sz="1800" b="1" dirty="0"/>
          </a:p>
          <a:p>
            <a:pPr algn="ctr"/>
            <a:r>
              <a:rPr lang="sv-SE" sz="1800" dirty="0"/>
              <a:t>I </a:t>
            </a:r>
            <a:r>
              <a:rPr lang="sv-SE" sz="1800" dirty="0" err="1"/>
              <a:t>will</a:t>
            </a:r>
            <a:r>
              <a:rPr lang="sv-SE" sz="1800" dirty="0"/>
              <a:t> </a:t>
            </a:r>
            <a:r>
              <a:rPr lang="sv-SE" sz="1800" dirty="0" err="1"/>
              <a:t>use</a:t>
            </a:r>
            <a:r>
              <a:rPr lang="sv-SE" sz="1800" dirty="0"/>
              <a:t> it </a:t>
            </a:r>
            <a:r>
              <a:rPr lang="sv-SE" sz="1800" dirty="0" err="1"/>
              <a:t>to</a:t>
            </a:r>
            <a:r>
              <a:rPr lang="sv-SE" sz="1800" dirty="0"/>
              <a:t> </a:t>
            </a:r>
            <a:r>
              <a:rPr lang="sv-SE" sz="1800" dirty="0" err="1"/>
              <a:t>inform</a:t>
            </a:r>
            <a:r>
              <a:rPr lang="sv-SE" sz="1800" dirty="0"/>
              <a:t> </a:t>
            </a:r>
            <a:r>
              <a:rPr lang="sv-SE" sz="1800" dirty="0" err="1"/>
              <a:t>you</a:t>
            </a:r>
            <a:r>
              <a:rPr lang="sv-SE" sz="1800" dirty="0"/>
              <a:t> </a:t>
            </a:r>
            <a:r>
              <a:rPr lang="sv-SE" sz="1800" dirty="0" err="1"/>
              <a:t>about</a:t>
            </a:r>
            <a:r>
              <a:rPr lang="sv-SE" sz="1800" dirty="0"/>
              <a:t> </a:t>
            </a:r>
            <a:r>
              <a:rPr lang="sv-SE" sz="1800" dirty="0" err="1"/>
              <a:t>important</a:t>
            </a:r>
            <a:r>
              <a:rPr lang="sv-SE" sz="1800" dirty="0"/>
              <a:t> </a:t>
            </a:r>
            <a:r>
              <a:rPr lang="sv-SE" sz="1800" dirty="0" err="1"/>
              <a:t>matters</a:t>
            </a:r>
            <a:r>
              <a:rPr lang="sv-SE" sz="1800" dirty="0"/>
              <a:t> </a:t>
            </a:r>
            <a:r>
              <a:rPr lang="sv-SE" sz="1800" dirty="0" err="1"/>
              <a:t>concerning</a:t>
            </a:r>
            <a:r>
              <a:rPr lang="sv-SE" sz="1800" dirty="0"/>
              <a:t> </a:t>
            </a:r>
            <a:r>
              <a:rPr lang="sv-SE" sz="1800" dirty="0" err="1"/>
              <a:t>your</a:t>
            </a:r>
            <a:r>
              <a:rPr lang="sv-SE" sz="1800" dirty="0"/>
              <a:t> studies!</a:t>
            </a:r>
          </a:p>
          <a:p>
            <a:pPr algn="ctr"/>
            <a:endParaRPr lang="sv-SE" sz="1800" dirty="0"/>
          </a:p>
          <a:p>
            <a:pPr algn="ctr"/>
            <a:endParaRPr lang="sv-SE" sz="1800" dirty="0"/>
          </a:p>
          <a:p>
            <a:pPr algn="ctr"/>
            <a:endParaRPr lang="sv-SE" sz="1800" dirty="0" smtClean="0"/>
          </a:p>
          <a:p>
            <a:pPr algn="ctr"/>
            <a:r>
              <a:rPr lang="sv-SE" sz="1800" dirty="0" err="1" smtClean="0"/>
              <a:t>Write</a:t>
            </a:r>
            <a:r>
              <a:rPr lang="sv-SE" sz="1800" dirty="0" smtClean="0"/>
              <a:t> </a:t>
            </a:r>
            <a:r>
              <a:rPr lang="sv-SE" sz="1800" dirty="0" err="1"/>
              <a:t>always</a:t>
            </a:r>
            <a:r>
              <a:rPr lang="sv-SE" sz="1800" dirty="0"/>
              <a:t> </a:t>
            </a:r>
            <a:r>
              <a:rPr lang="sv-SE" sz="1800" dirty="0" err="1"/>
              <a:t>your</a:t>
            </a:r>
            <a:r>
              <a:rPr lang="sv-SE" sz="1800" dirty="0"/>
              <a:t> KTH </a:t>
            </a:r>
            <a:r>
              <a:rPr lang="sv-SE" sz="1800" dirty="0" err="1"/>
              <a:t>number</a:t>
            </a:r>
            <a:r>
              <a:rPr lang="sv-SE" sz="1800" dirty="0"/>
              <a:t>/Swedish personal reg. </a:t>
            </a:r>
            <a:r>
              <a:rPr lang="sv-SE" sz="1800" dirty="0" err="1"/>
              <a:t>number</a:t>
            </a:r>
            <a:r>
              <a:rPr lang="sv-SE" sz="1800" dirty="0"/>
              <a:t> </a:t>
            </a:r>
            <a:r>
              <a:rPr lang="sv-SE" sz="1800" dirty="0" smtClean="0"/>
              <a:t>in  </a:t>
            </a:r>
            <a:r>
              <a:rPr lang="sv-SE" sz="1800" dirty="0" err="1" smtClean="0"/>
              <a:t>your</a:t>
            </a:r>
            <a:r>
              <a:rPr lang="sv-SE" sz="1800" dirty="0" smtClean="0"/>
              <a:t> </a:t>
            </a:r>
            <a:r>
              <a:rPr lang="sv-SE" sz="1800" dirty="0" err="1" smtClean="0"/>
              <a:t>emails</a:t>
            </a:r>
            <a:r>
              <a:rPr lang="sv-SE" sz="1800" dirty="0" smtClean="0"/>
              <a:t> (YYMMDD-TXXX)</a:t>
            </a:r>
            <a:endParaRPr lang="sv-SE" sz="18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464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Temporary</a:t>
            </a:r>
            <a:r>
              <a:rPr lang="sv-SE" dirty="0"/>
              <a:t> </a:t>
            </a:r>
            <a:r>
              <a:rPr lang="sv-SE" dirty="0" err="1"/>
              <a:t>registration</a:t>
            </a:r>
            <a:r>
              <a:rPr lang="sv-SE" dirty="0"/>
              <a:t> </a:t>
            </a:r>
            <a:r>
              <a:rPr lang="sv-SE" dirty="0" err="1"/>
              <a:t>number</a:t>
            </a:r>
            <a:r>
              <a:rPr lang="sv-SE" dirty="0"/>
              <a:t> (T-</a:t>
            </a:r>
            <a:r>
              <a:rPr lang="sv-SE" dirty="0" err="1"/>
              <a:t>number</a:t>
            </a:r>
            <a:r>
              <a:rPr lang="sv-SE" dirty="0"/>
              <a:t>) </a:t>
            </a:r>
          </a:p>
        </p:txBody>
      </p:sp>
      <p:pic>
        <p:nvPicPr>
          <p:cNvPr id="7" name="Picture 2" descr="C:\Users\clv\Pictures\Personal menu H1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71191"/>
            <a:ext cx="6935788" cy="390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2752627" y="2347274"/>
            <a:ext cx="1970202" cy="2026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75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Take</a:t>
            </a:r>
            <a:r>
              <a:rPr lang="sv-SE" dirty="0"/>
              <a:t> the </a:t>
            </a:r>
            <a:r>
              <a:rPr lang="sv-SE" dirty="0" err="1"/>
              <a:t>opportunity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study</a:t>
            </a:r>
            <a:r>
              <a:rPr lang="sv-SE" dirty="0"/>
              <a:t> </a:t>
            </a:r>
            <a:r>
              <a:rPr lang="sv-SE" dirty="0" err="1"/>
              <a:t>abroad</a:t>
            </a:r>
            <a:r>
              <a:rPr lang="sv-SE"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sv-SE" sz="2400" dirty="0" smtClean="0"/>
          </a:p>
          <a:p>
            <a:pPr algn="ctr"/>
            <a:endParaRPr lang="sv-SE" sz="2400" dirty="0"/>
          </a:p>
          <a:p>
            <a:pPr algn="ctr"/>
            <a:r>
              <a:rPr lang="sv-SE" sz="2400" dirty="0" smtClean="0"/>
              <a:t>For </a:t>
            </a:r>
            <a:r>
              <a:rPr lang="sv-SE" sz="2400" dirty="0" err="1"/>
              <a:t>further</a:t>
            </a:r>
            <a:r>
              <a:rPr lang="sv-SE" sz="2400" dirty="0"/>
              <a:t> </a:t>
            </a:r>
            <a:r>
              <a:rPr lang="sv-SE" sz="2400" dirty="0" err="1"/>
              <a:t>questions</a:t>
            </a:r>
            <a:r>
              <a:rPr lang="sv-SE" sz="2400" dirty="0"/>
              <a:t> </a:t>
            </a:r>
            <a:r>
              <a:rPr lang="sv-SE" sz="2400" dirty="0" err="1"/>
              <a:t>please</a:t>
            </a:r>
            <a:r>
              <a:rPr lang="sv-SE" sz="2400" dirty="0"/>
              <a:t> </a:t>
            </a:r>
            <a:r>
              <a:rPr lang="sv-SE" sz="2400" dirty="0" err="1" smtClean="0"/>
              <a:t>contact</a:t>
            </a:r>
            <a:r>
              <a:rPr lang="sv-SE" sz="2400" dirty="0"/>
              <a:t> </a:t>
            </a:r>
            <a:r>
              <a:rPr lang="sv-SE" sz="2400" dirty="0" smtClean="0"/>
              <a:t>EECS international </a:t>
            </a:r>
            <a:r>
              <a:rPr lang="sv-SE" sz="2400" dirty="0" err="1" smtClean="0"/>
              <a:t>Coordinators</a:t>
            </a:r>
            <a:r>
              <a:rPr lang="sv-SE" sz="2400" dirty="0"/>
              <a:t>:</a:t>
            </a:r>
          </a:p>
          <a:p>
            <a:endParaRPr lang="sv-SE" sz="2400" dirty="0"/>
          </a:p>
          <a:p>
            <a:pPr algn="ctr"/>
            <a:endParaRPr lang="sv-SE" sz="2400" dirty="0"/>
          </a:p>
          <a:p>
            <a:pPr algn="ctr"/>
            <a:r>
              <a:rPr lang="sv-SE" sz="2400" dirty="0" smtClean="0"/>
              <a:t>Out.exchange@eecs.kth.se</a:t>
            </a: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82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Program Meetings 13:00 </a:t>
            </a:r>
            <a:r>
              <a:rPr lang="sv-SE" dirty="0" err="1"/>
              <a:t>following</a:t>
            </a:r>
            <a:r>
              <a:rPr lang="sv-SE" dirty="0"/>
              <a:t> </a:t>
            </a:r>
            <a:r>
              <a:rPr lang="sv-SE" dirty="0" err="1"/>
              <a:t>locations</a:t>
            </a:r>
            <a:r>
              <a:rPr lang="sv-SE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4119" y="1504362"/>
            <a:ext cx="6935788" cy="4078286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en-US" sz="2900" u="sng" dirty="0"/>
              <a:t>Electric Power Engineering</a:t>
            </a:r>
            <a:r>
              <a:rPr lang="en-US" sz="2900" dirty="0"/>
              <a:t> (TELPM)  at </a:t>
            </a:r>
            <a:endParaRPr lang="sv-SE" sz="2900" dirty="0"/>
          </a:p>
          <a:p>
            <a:r>
              <a:rPr lang="en-US" sz="2900" dirty="0" err="1"/>
              <a:t>Salong</a:t>
            </a:r>
            <a:r>
              <a:rPr lang="en-US" sz="2900" dirty="0"/>
              <a:t> 1 (</a:t>
            </a:r>
            <a:r>
              <a:rPr lang="en-US" sz="2900" dirty="0" err="1"/>
              <a:t>Osquars</a:t>
            </a:r>
            <a:r>
              <a:rPr lang="en-US" sz="2900" dirty="0"/>
              <a:t> </a:t>
            </a:r>
            <a:r>
              <a:rPr lang="en-US" sz="2900" dirty="0" err="1"/>
              <a:t>backe</a:t>
            </a:r>
            <a:r>
              <a:rPr lang="en-US" sz="2900" dirty="0"/>
              <a:t> 31, 2nd floor, KTH Library)</a:t>
            </a:r>
            <a:endParaRPr lang="sv-SE" sz="2900" dirty="0"/>
          </a:p>
          <a:p>
            <a:r>
              <a:rPr lang="en-US" sz="2900" dirty="0"/>
              <a:t> </a:t>
            </a:r>
            <a:endParaRPr lang="sv-SE" sz="2900" dirty="0"/>
          </a:p>
          <a:p>
            <a:pPr lvl="0"/>
            <a:r>
              <a:rPr lang="en-US" sz="2900" u="sng" dirty="0"/>
              <a:t>Information and Network Engineering</a:t>
            </a:r>
            <a:r>
              <a:rPr lang="en-US" sz="2900" dirty="0"/>
              <a:t> (TINNM) at Q2 (2nd floor, Malvinas </a:t>
            </a:r>
            <a:r>
              <a:rPr lang="en-US" sz="2900" dirty="0" err="1"/>
              <a:t>väg</a:t>
            </a:r>
            <a:r>
              <a:rPr lang="en-US" sz="2900" dirty="0"/>
              <a:t> </a:t>
            </a:r>
            <a:r>
              <a:rPr lang="en-US" sz="2900" dirty="0" smtClean="0"/>
              <a:t>10)</a:t>
            </a:r>
            <a:endParaRPr lang="sv-SE" sz="2900" dirty="0"/>
          </a:p>
          <a:p>
            <a:r>
              <a:rPr lang="en-US" sz="2900" dirty="0"/>
              <a:t> </a:t>
            </a:r>
            <a:endParaRPr lang="sv-SE" sz="2900" dirty="0"/>
          </a:p>
          <a:p>
            <a:pPr lvl="0"/>
            <a:r>
              <a:rPr lang="en-US" sz="2900" u="sng" dirty="0"/>
              <a:t>Systems, Control and Robotics</a:t>
            </a:r>
            <a:r>
              <a:rPr lang="en-US" sz="2900" dirty="0"/>
              <a:t> (TSCRM) at Q33 (entrance floor, Malvinas </a:t>
            </a:r>
            <a:r>
              <a:rPr lang="en-US" sz="2900" dirty="0" err="1"/>
              <a:t>väg</a:t>
            </a:r>
            <a:r>
              <a:rPr lang="en-US" sz="2900" dirty="0"/>
              <a:t> 6)</a:t>
            </a:r>
            <a:endParaRPr lang="sv-SE" sz="2900" dirty="0"/>
          </a:p>
          <a:p>
            <a:r>
              <a:rPr lang="en-US" sz="2900" dirty="0"/>
              <a:t> </a:t>
            </a:r>
            <a:endParaRPr lang="sv-SE" sz="2900" dirty="0"/>
          </a:p>
          <a:p>
            <a:pPr lvl="0"/>
            <a:r>
              <a:rPr lang="en-US" sz="2900" u="sng" dirty="0"/>
              <a:t>Electromagnetics, Fusion and Space Engineering</a:t>
            </a:r>
            <a:r>
              <a:rPr lang="en-US" sz="2900" dirty="0"/>
              <a:t> (TEFRM) at </a:t>
            </a:r>
            <a:endParaRPr lang="sv-SE" sz="2900" dirty="0"/>
          </a:p>
          <a:p>
            <a:r>
              <a:rPr lang="en-US" sz="2900" dirty="0"/>
              <a:t>E33 (3</a:t>
            </a:r>
            <a:r>
              <a:rPr lang="en-US" sz="2900" baseline="30000" dirty="0"/>
              <a:t>rd</a:t>
            </a:r>
            <a:r>
              <a:rPr lang="en-US" sz="2900" dirty="0"/>
              <a:t> floor, </a:t>
            </a:r>
            <a:r>
              <a:rPr lang="en-US" sz="2900" dirty="0" err="1"/>
              <a:t>Lindstedtsvägen</a:t>
            </a:r>
            <a:r>
              <a:rPr lang="en-US" sz="2900" dirty="0"/>
              <a:t> 3)</a:t>
            </a:r>
            <a:endParaRPr lang="sv-SE" sz="2900" dirty="0"/>
          </a:p>
          <a:p>
            <a:r>
              <a:rPr lang="en-US" sz="2900" dirty="0"/>
              <a:t> </a:t>
            </a:r>
            <a:endParaRPr lang="sv-SE" sz="2900" dirty="0"/>
          </a:p>
          <a:p>
            <a:pPr lvl="0"/>
            <a:r>
              <a:rPr lang="en-US" sz="2900" u="sng" dirty="0"/>
              <a:t>Computer Science</a:t>
            </a:r>
            <a:r>
              <a:rPr lang="en-US" sz="2900" dirty="0"/>
              <a:t> (TCSCM) at D34 (3</a:t>
            </a:r>
            <a:r>
              <a:rPr lang="en-US" sz="2900" baseline="30000" dirty="0"/>
              <a:t>rd</a:t>
            </a:r>
            <a:r>
              <a:rPr lang="en-US" sz="2900" dirty="0"/>
              <a:t> floor </a:t>
            </a:r>
            <a:r>
              <a:rPr lang="en-US" sz="2900" dirty="0" err="1"/>
              <a:t>Lindstedtsvägen</a:t>
            </a:r>
            <a:r>
              <a:rPr lang="en-US" sz="2900" dirty="0"/>
              <a:t> 5)</a:t>
            </a:r>
            <a:endParaRPr lang="sv-SE" sz="2900" dirty="0"/>
          </a:p>
          <a:p>
            <a:r>
              <a:rPr lang="en-US" sz="2900" dirty="0"/>
              <a:t> </a:t>
            </a:r>
            <a:endParaRPr lang="sv-SE" sz="2900" dirty="0"/>
          </a:p>
          <a:p>
            <a:pPr lvl="0"/>
            <a:r>
              <a:rPr lang="en-US" sz="2900" u="sng" dirty="0"/>
              <a:t>Machine Learning </a:t>
            </a:r>
            <a:r>
              <a:rPr lang="en-US" sz="2900" dirty="0"/>
              <a:t>(TMAIM) at D3 (3</a:t>
            </a:r>
            <a:r>
              <a:rPr lang="en-US" sz="2900" baseline="30000" dirty="0"/>
              <a:t>rd</a:t>
            </a:r>
            <a:r>
              <a:rPr lang="en-US" sz="2900" dirty="0"/>
              <a:t> floor, </a:t>
            </a:r>
            <a:r>
              <a:rPr lang="en-US" sz="2900" dirty="0" err="1"/>
              <a:t>Lindstedtsvägen</a:t>
            </a:r>
            <a:r>
              <a:rPr lang="en-US" sz="2900" dirty="0"/>
              <a:t> 5</a:t>
            </a:r>
            <a:r>
              <a:rPr lang="en-US" sz="2900" dirty="0" smtClean="0"/>
              <a:t>)</a:t>
            </a:r>
          </a:p>
          <a:p>
            <a:pPr lvl="0"/>
            <a:r>
              <a:rPr lang="en-US" sz="2900" dirty="0"/>
              <a:t> </a:t>
            </a:r>
            <a:endParaRPr lang="en-US" sz="2900" dirty="0" smtClean="0"/>
          </a:p>
          <a:p>
            <a:pPr lvl="0"/>
            <a:r>
              <a:rPr lang="sv-SE" sz="2900" u="sng" dirty="0" err="1" smtClean="0"/>
              <a:t>Interactive</a:t>
            </a:r>
            <a:r>
              <a:rPr lang="sv-SE" sz="2900" u="sng" dirty="0" smtClean="0"/>
              <a:t> </a:t>
            </a:r>
            <a:r>
              <a:rPr lang="sv-SE" sz="2900" u="sng" dirty="0"/>
              <a:t>Media </a:t>
            </a:r>
            <a:r>
              <a:rPr lang="sv-SE" sz="2900" u="sng" dirty="0" err="1" smtClean="0"/>
              <a:t>Technology</a:t>
            </a:r>
            <a:r>
              <a:rPr lang="sv-SE" sz="2900" u="sng" dirty="0" smtClean="0"/>
              <a:t> (</a:t>
            </a:r>
            <a:r>
              <a:rPr lang="sv-SE" sz="2900" dirty="0" smtClean="0"/>
              <a:t>TIMTM) at E35 (3rd </a:t>
            </a:r>
            <a:r>
              <a:rPr lang="sv-SE" sz="2900" dirty="0" err="1" smtClean="0"/>
              <a:t>floor</a:t>
            </a:r>
            <a:r>
              <a:rPr lang="sv-SE" sz="2900" dirty="0" smtClean="0"/>
              <a:t>, </a:t>
            </a:r>
            <a:r>
              <a:rPr lang="en-US" sz="2900" dirty="0" err="1" smtClean="0"/>
              <a:t>Lindstedtsvägen</a:t>
            </a:r>
            <a:r>
              <a:rPr lang="en-US" sz="2900" dirty="0" smtClean="0"/>
              <a:t> 3)</a:t>
            </a:r>
          </a:p>
          <a:p>
            <a:pPr lvl="0"/>
            <a:endParaRPr lang="en-US" sz="2900" dirty="0"/>
          </a:p>
          <a:p>
            <a:r>
              <a:rPr lang="sv-SE" sz="2900" u="sng" dirty="0"/>
              <a:t>Media </a:t>
            </a:r>
            <a:r>
              <a:rPr lang="sv-SE" sz="2900" u="sng" dirty="0" smtClean="0"/>
              <a:t>Management (</a:t>
            </a:r>
            <a:r>
              <a:rPr lang="sv-SE" sz="2900" dirty="0" smtClean="0"/>
              <a:t>TMMTM) at E32 (</a:t>
            </a:r>
            <a:r>
              <a:rPr lang="sv-SE" sz="2900" dirty="0"/>
              <a:t>3rd </a:t>
            </a:r>
            <a:r>
              <a:rPr lang="sv-SE" sz="2900" dirty="0" err="1"/>
              <a:t>floor</a:t>
            </a:r>
            <a:r>
              <a:rPr lang="sv-SE" sz="2900" dirty="0"/>
              <a:t>, </a:t>
            </a:r>
            <a:r>
              <a:rPr lang="en-US" sz="2900" dirty="0" err="1"/>
              <a:t>Lindstedtsvägen</a:t>
            </a:r>
            <a:r>
              <a:rPr lang="en-US" sz="2900" dirty="0"/>
              <a:t> </a:t>
            </a:r>
            <a:r>
              <a:rPr lang="en-US" sz="2900" dirty="0" smtClean="0"/>
              <a:t>3)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endParaRPr lang="sv-SE" dirty="0"/>
          </a:p>
          <a:p>
            <a:r>
              <a:rPr lang="en-US" dirty="0"/>
              <a:t> </a:t>
            </a:r>
            <a:endParaRPr lang="sv-SE" dirty="0"/>
          </a:p>
          <a:p>
            <a:r>
              <a:rPr lang="en-US" dirty="0"/>
              <a:t> 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607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Questions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4" name="Content Placeholder 3" descr="cid:image001.png@01D40F95.EC40A3F0"/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82738"/>
            <a:ext cx="4078287" cy="4078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13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4347</TotalTime>
  <Words>722</Words>
  <Application>Microsoft Office PowerPoint</Application>
  <PresentationFormat>On-screen Show (4:3)</PresentationFormat>
  <Paragraphs>196</Paragraphs>
  <Slides>25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Wingdings</vt:lpstr>
      <vt:lpstr>Template_KTH_with colours and grafs</vt:lpstr>
      <vt:lpstr>think-cell Slide</vt:lpstr>
      <vt:lpstr>      Welcome to the  School of Electrical Engineering and Computer Science  (EECS) </vt:lpstr>
      <vt:lpstr>2019-08-22 Program</vt:lpstr>
      <vt:lpstr>                   Master program coordinators at EECS are: </vt:lpstr>
      <vt:lpstr>PowerPoint Presentation</vt:lpstr>
      <vt:lpstr>PowerPoint Presentation</vt:lpstr>
      <vt:lpstr>KTH Schools</vt:lpstr>
      <vt:lpstr>KTH in numbers</vt:lpstr>
      <vt:lpstr>We are your program coordinators…</vt:lpstr>
      <vt:lpstr>Academic calendar 2019/20</vt:lpstr>
      <vt:lpstr>Courses</vt:lpstr>
      <vt:lpstr>Personal Menu: administrate your own studies on-line (IT-account needed)</vt:lpstr>
      <vt:lpstr>Course selection (May and November)</vt:lpstr>
      <vt:lpstr>More about course selection</vt:lpstr>
      <vt:lpstr>Course registration </vt:lpstr>
      <vt:lpstr>Course registration / interruption</vt:lpstr>
      <vt:lpstr>Autumn term 2019</vt:lpstr>
      <vt:lpstr>Registration to exams</vt:lpstr>
      <vt:lpstr>Language courses</vt:lpstr>
      <vt:lpstr>Degree and graduation</vt:lpstr>
      <vt:lpstr>Other important places at KTH</vt:lpstr>
      <vt:lpstr>Enjoy your time at KTH and  keep yourself updated</vt:lpstr>
      <vt:lpstr>Temporary registration number (T-number) </vt:lpstr>
      <vt:lpstr>Take the opportunity to study abroad!</vt:lpstr>
      <vt:lpstr>Program Meetings 13:00 following locations: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Lina Lehn</cp:lastModifiedBy>
  <cp:revision>192</cp:revision>
  <cp:lastPrinted>2018-06-29T07:14:43Z</cp:lastPrinted>
  <dcterms:created xsi:type="dcterms:W3CDTF">2014-01-30T09:56:50Z</dcterms:created>
  <dcterms:modified xsi:type="dcterms:W3CDTF">2019-08-23T14:22:16Z</dcterms:modified>
</cp:coreProperties>
</file>