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fe287d40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fe287d40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fe287d40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fe287d40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f6f9f4a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f6f9f4a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fe287d40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fe287d40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f6f9f4a9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f6f9f4a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f6f9f4a9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f6f9f4a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6f9f4a9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f6f9f4a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fe287d40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fe287d40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-sektione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20800" y="1848000"/>
            <a:ext cx="5198400" cy="217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20800" y="4082125"/>
            <a:ext cx="514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011200" y="458850"/>
            <a:ext cx="677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  <a:defRPr sz="3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8010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20800" y="1848000"/>
            <a:ext cx="5198400" cy="217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KTH Systems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20800" y="4082125"/>
            <a:ext cx="514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62" name="Google Shape;62;p14"/>
          <p:cNvCxnSpPr/>
          <p:nvPr/>
        </p:nvCxnSpPr>
        <p:spPr>
          <a:xfrm flipH="1" rot="10800000">
            <a:off x="2822900" y="683225"/>
            <a:ext cx="4319700" cy="2672100"/>
          </a:xfrm>
          <a:prstGeom prst="straightConnector1">
            <a:avLst/>
          </a:prstGeom>
          <a:noFill/>
          <a:ln cap="flat" cmpd="sng" w="1524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KTH Social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Static information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Schedule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Services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	Registration</a:t>
            </a:r>
            <a:endParaRPr/>
          </a:p>
          <a:p>
            <a:pPr indent="-342900" lvl="0" marL="9144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Semester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Course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Exam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	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81" name="Google Shape;81;p17"/>
          <p:cNvCxnSpPr/>
          <p:nvPr/>
        </p:nvCxnSpPr>
        <p:spPr>
          <a:xfrm flipH="1" rot="10800000">
            <a:off x="200925" y="2099575"/>
            <a:ext cx="1034700" cy="20100"/>
          </a:xfrm>
          <a:prstGeom prst="straightConnector1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7"/>
          <p:cNvCxnSpPr/>
          <p:nvPr/>
        </p:nvCxnSpPr>
        <p:spPr>
          <a:xfrm>
            <a:off x="251150" y="2953500"/>
            <a:ext cx="934200" cy="0"/>
          </a:xfrm>
          <a:prstGeom prst="straightConnector1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Ladok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Registration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Completed education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Grades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v"/>
              <a:t>Certificates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Canvas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Course content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Discussion forum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v"/>
              <a:t>kth.instructure.se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ektionen för Informations och Nanoteknik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