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fif" ContentType="image/jpe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17"/>
  </p:notesMasterIdLst>
  <p:sldIdLst>
    <p:sldId id="256" r:id="rId2"/>
    <p:sldId id="260" r:id="rId3"/>
    <p:sldId id="261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EF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5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A65F99-F227-4F15-BF45-46E5EDE02C4E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0FD00-AB44-466F-BA6B-15D33DDFE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585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13"/>
          <p:cNvSpPr/>
          <p:nvPr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6" name="Picture 2" descr="http://intra.kth.se/polopoly_fs/1.383275!/image/KTH_png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>
            <a:fillRect/>
          </a:stretch>
        </p:blipFill>
        <p:spPr bwMode="gray">
          <a:xfrm>
            <a:off x="347663" y="344488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6"/>
          <p:cNvSpPr>
            <a:spLocks noChangeShapeType="1"/>
          </p:cNvSpPr>
          <p:nvPr/>
        </p:nvSpPr>
        <p:spPr bwMode="gray">
          <a:xfrm>
            <a:off x="-1376363" y="5595938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Freeform 13"/>
          <p:cNvSpPr>
            <a:spLocks/>
          </p:cNvSpPr>
          <p:nvPr/>
        </p:nvSpPr>
        <p:spPr bwMode="gray">
          <a:xfrm>
            <a:off x="-3175" y="4049713"/>
            <a:ext cx="9150350" cy="1216025"/>
          </a:xfrm>
          <a:custGeom>
            <a:avLst/>
            <a:gdLst>
              <a:gd name="T0" fmla="*/ 0 w 10017"/>
              <a:gd name="T1" fmla="*/ 2147483647 h 10000"/>
              <a:gd name="T2" fmla="*/ 2147483647 w 10017"/>
              <a:gd name="T3" fmla="*/ 2147483647 h 10000"/>
              <a:gd name="T4" fmla="*/ 2147483647 w 10017"/>
              <a:gd name="T5" fmla="*/ 2147483647 h 10000"/>
              <a:gd name="T6" fmla="*/ 2147483647 w 10017"/>
              <a:gd name="T7" fmla="*/ 2147483647 h 10000"/>
              <a:gd name="T8" fmla="*/ 2147483647 w 10017"/>
              <a:gd name="T9" fmla="*/ 2147483647 h 10000"/>
              <a:gd name="T10" fmla="*/ 2147483647 w 10017"/>
              <a:gd name="T11" fmla="*/ 2147483647 h 10000"/>
              <a:gd name="T12" fmla="*/ 2147483647 w 10017"/>
              <a:gd name="T13" fmla="*/ 2147483647 h 10000"/>
              <a:gd name="T14" fmla="*/ 2147483647 w 10017"/>
              <a:gd name="T15" fmla="*/ 2147483647 h 10000"/>
              <a:gd name="T16" fmla="*/ 2147483647 w 10017"/>
              <a:gd name="T17" fmla="*/ 2147483647 h 10000"/>
              <a:gd name="T18" fmla="*/ 2147483647 w 10017"/>
              <a:gd name="T19" fmla="*/ 2147483647 h 10000"/>
              <a:gd name="T20" fmla="*/ 2147483647 w 10017"/>
              <a:gd name="T21" fmla="*/ 2147483647 h 10000"/>
              <a:gd name="T22" fmla="*/ 2147483647 w 10017"/>
              <a:gd name="T23" fmla="*/ 2147483647 h 10000"/>
              <a:gd name="T24" fmla="*/ 2147483647 w 10017"/>
              <a:gd name="T25" fmla="*/ 2147483647 h 10000"/>
              <a:gd name="T26" fmla="*/ 2147483647 w 10017"/>
              <a:gd name="T27" fmla="*/ 2147483647 h 10000"/>
              <a:gd name="T28" fmla="*/ 2147483647 w 10017"/>
              <a:gd name="T29" fmla="*/ 2147483647 h 10000"/>
              <a:gd name="T30" fmla="*/ 2147483647 w 10017"/>
              <a:gd name="T31" fmla="*/ 2147483647 h 10000"/>
              <a:gd name="T32" fmla="*/ 2147483647 w 10017"/>
              <a:gd name="T33" fmla="*/ 0 h 10000"/>
              <a:gd name="T34" fmla="*/ 2147483647 w 10017"/>
              <a:gd name="T35" fmla="*/ 0 h 10000"/>
              <a:gd name="T36" fmla="*/ 2147483647 w 10017"/>
              <a:gd name="T37" fmla="*/ 2147483647 h 10000"/>
              <a:gd name="T38" fmla="*/ 2147483647 w 10017"/>
              <a:gd name="T39" fmla="*/ 2147483647 h 10000"/>
              <a:gd name="T40" fmla="*/ 2147483647 w 10017"/>
              <a:gd name="T41" fmla="*/ 2147483647 h 10000"/>
              <a:gd name="T42" fmla="*/ 2147483647 w 10017"/>
              <a:gd name="T43" fmla="*/ 2147483647 h 100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>
            <a:spLocks/>
          </p:cNvSpPr>
          <p:nvPr/>
        </p:nvSpPr>
        <p:spPr bwMode="gray">
          <a:xfrm>
            <a:off x="-7938" y="4481513"/>
            <a:ext cx="9161463" cy="1893887"/>
          </a:xfrm>
          <a:custGeom>
            <a:avLst/>
            <a:gdLst>
              <a:gd name="T0" fmla="*/ 0 w 10015"/>
              <a:gd name="T1" fmla="*/ 2147483647 h 10000"/>
              <a:gd name="T2" fmla="*/ 2147483647 w 10015"/>
              <a:gd name="T3" fmla="*/ 2147483647 h 10000"/>
              <a:gd name="T4" fmla="*/ 2147483647 w 10015"/>
              <a:gd name="T5" fmla="*/ 2147483647 h 10000"/>
              <a:gd name="T6" fmla="*/ 2147483647 w 10015"/>
              <a:gd name="T7" fmla="*/ 2147483647 h 10000"/>
              <a:gd name="T8" fmla="*/ 2147483647 w 10015"/>
              <a:gd name="T9" fmla="*/ 2147483647 h 10000"/>
              <a:gd name="T10" fmla="*/ 2147483647 w 10015"/>
              <a:gd name="T11" fmla="*/ 2147483647 h 10000"/>
              <a:gd name="T12" fmla="*/ 2147483647 w 10015"/>
              <a:gd name="T13" fmla="*/ 2147483647 h 10000"/>
              <a:gd name="T14" fmla="*/ 2147483647 w 10015"/>
              <a:gd name="T15" fmla="*/ 2147483647 h 10000"/>
              <a:gd name="T16" fmla="*/ 2147483647 w 10015"/>
              <a:gd name="T17" fmla="*/ 2147483647 h 10000"/>
              <a:gd name="T18" fmla="*/ 2147483647 w 10015"/>
              <a:gd name="T19" fmla="*/ 2147483647 h 10000"/>
              <a:gd name="T20" fmla="*/ 2147483647 w 10015"/>
              <a:gd name="T21" fmla="*/ 2147483647 h 10000"/>
              <a:gd name="T22" fmla="*/ 2147483647 w 10015"/>
              <a:gd name="T23" fmla="*/ 2147483647 h 10000"/>
              <a:gd name="T24" fmla="*/ 2147483647 w 10015"/>
              <a:gd name="T25" fmla="*/ 0 h 10000"/>
              <a:gd name="T26" fmla="*/ 2147483647 w 10015"/>
              <a:gd name="T27" fmla="*/ 0 h 10000"/>
              <a:gd name="T28" fmla="*/ 2147483647 w 10015"/>
              <a:gd name="T29" fmla="*/ 2147483647 h 10000"/>
              <a:gd name="T30" fmla="*/ 2147483647 w 10015"/>
              <a:gd name="T31" fmla="*/ 2147483647 h 10000"/>
              <a:gd name="T32" fmla="*/ 2147483647 w 10015"/>
              <a:gd name="T33" fmla="*/ 2147483647 h 10000"/>
              <a:gd name="T34" fmla="*/ 2147483647 w 10015"/>
              <a:gd name="T35" fmla="*/ 2147483647 h 100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gray">
          <a:xfrm>
            <a:off x="0" y="4483100"/>
            <a:ext cx="9144000" cy="1084263"/>
          </a:xfrm>
          <a:custGeom>
            <a:avLst/>
            <a:gdLst>
              <a:gd name="T0" fmla="*/ 0 w 9996"/>
              <a:gd name="T1" fmla="*/ 2147483647 h 10000"/>
              <a:gd name="T2" fmla="*/ 2147483647 w 9996"/>
              <a:gd name="T3" fmla="*/ 0 h 10000"/>
              <a:gd name="T4" fmla="*/ 2147483647 w 9996"/>
              <a:gd name="T5" fmla="*/ 2147483647 h 10000"/>
              <a:gd name="T6" fmla="*/ 2147483647 w 9996"/>
              <a:gd name="T7" fmla="*/ 2147483647 h 10000"/>
              <a:gd name="T8" fmla="*/ 2147483647 w 9996"/>
              <a:gd name="T9" fmla="*/ 2147483647 h 10000"/>
              <a:gd name="T10" fmla="*/ 2147483647 w 9996"/>
              <a:gd name="T11" fmla="*/ 2147483647 h 10000"/>
              <a:gd name="T12" fmla="*/ 2147483647 w 9996"/>
              <a:gd name="T13" fmla="*/ 2147483647 h 10000"/>
              <a:gd name="T14" fmla="*/ 2147483647 w 9996"/>
              <a:gd name="T15" fmla="*/ 2147483647 h 10000"/>
              <a:gd name="T16" fmla="*/ 2147483647 w 9996"/>
              <a:gd name="T17" fmla="*/ 2147483647 h 10000"/>
              <a:gd name="T18" fmla="*/ 2147483647 w 9996"/>
              <a:gd name="T19" fmla="*/ 2147483647 h 10000"/>
              <a:gd name="T20" fmla="*/ 2147483647 w 9996"/>
              <a:gd name="T21" fmla="*/ 2147483647 h 10000"/>
              <a:gd name="T22" fmla="*/ 2147483647 w 9996"/>
              <a:gd name="T23" fmla="*/ 2147483647 h 10000"/>
              <a:gd name="T24" fmla="*/ 2147483647 w 9996"/>
              <a:gd name="T25" fmla="*/ 2147483647 h 10000"/>
              <a:gd name="T26" fmla="*/ 2147483647 w 9996"/>
              <a:gd name="T27" fmla="*/ 2147483647 h 100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>
            <a:spLocks/>
          </p:cNvSpPr>
          <p:nvPr/>
        </p:nvSpPr>
        <p:spPr bwMode="gray">
          <a:xfrm>
            <a:off x="-4763" y="4337050"/>
            <a:ext cx="9147176" cy="1757363"/>
          </a:xfrm>
          <a:custGeom>
            <a:avLst/>
            <a:gdLst>
              <a:gd name="T0" fmla="*/ 0 w 10007"/>
              <a:gd name="T1" fmla="*/ 2147483647 h 10000"/>
              <a:gd name="T2" fmla="*/ 2147483647 w 10007"/>
              <a:gd name="T3" fmla="*/ 2147483647 h 10000"/>
              <a:gd name="T4" fmla="*/ 2147483647 w 10007"/>
              <a:gd name="T5" fmla="*/ 2147483647 h 10000"/>
              <a:gd name="T6" fmla="*/ 2147483647 w 10007"/>
              <a:gd name="T7" fmla="*/ 2147483647 h 10000"/>
              <a:gd name="T8" fmla="*/ 2147483647 w 10007"/>
              <a:gd name="T9" fmla="*/ 0 h 10000"/>
              <a:gd name="T10" fmla="*/ 2147483647 w 10007"/>
              <a:gd name="T11" fmla="*/ 0 h 10000"/>
              <a:gd name="T12" fmla="*/ 2147483647 w 10007"/>
              <a:gd name="T13" fmla="*/ 2147483647 h 10000"/>
              <a:gd name="T14" fmla="*/ 2147483647 w 10007"/>
              <a:gd name="T15" fmla="*/ 2147483647 h 10000"/>
              <a:gd name="T16" fmla="*/ 2147483647 w 10007"/>
              <a:gd name="T17" fmla="*/ 2147483647 h 10000"/>
              <a:gd name="T18" fmla="*/ 2147483647 w 10007"/>
              <a:gd name="T19" fmla="*/ 2147483647 h 10000"/>
              <a:gd name="T20" fmla="*/ 2147483647 w 10007"/>
              <a:gd name="T21" fmla="*/ 2147483647 h 10000"/>
              <a:gd name="T22" fmla="*/ 2147483647 w 10007"/>
              <a:gd name="T23" fmla="*/ 2147483647 h 10000"/>
              <a:gd name="T24" fmla="*/ 2147483647 w 10007"/>
              <a:gd name="T25" fmla="*/ 2147483647 h 10000"/>
              <a:gd name="T26" fmla="*/ 2147483647 w 10007"/>
              <a:gd name="T27" fmla="*/ 2147483647 h 100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8"/>
          <p:cNvSpPr>
            <a:spLocks/>
          </p:cNvSpPr>
          <p:nvPr/>
        </p:nvSpPr>
        <p:spPr bwMode="gray">
          <a:xfrm>
            <a:off x="-9525" y="5965825"/>
            <a:ext cx="9156700" cy="323850"/>
          </a:xfrm>
          <a:custGeom>
            <a:avLst/>
            <a:gdLst>
              <a:gd name="T0" fmla="*/ 0 w 10018"/>
              <a:gd name="T1" fmla="*/ 2147483647 h 10020"/>
              <a:gd name="T2" fmla="*/ 2147483647 w 10018"/>
              <a:gd name="T3" fmla="*/ 2147483647 h 10020"/>
              <a:gd name="T4" fmla="*/ 2147483647 w 10018"/>
              <a:gd name="T5" fmla="*/ 2147483647 h 10020"/>
              <a:gd name="T6" fmla="*/ 2147483647 w 10018"/>
              <a:gd name="T7" fmla="*/ 2147483647 h 10020"/>
              <a:gd name="T8" fmla="*/ 2147483647 w 10018"/>
              <a:gd name="T9" fmla="*/ 2147483647 h 10020"/>
              <a:gd name="T10" fmla="*/ 2147483647 w 10018"/>
              <a:gd name="T11" fmla="*/ 0 h 100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ruta 5"/>
          <p:cNvSpPr txBox="1">
            <a:spLocks noChangeArrowheads="1"/>
          </p:cNvSpPr>
          <p:nvPr/>
        </p:nvSpPr>
        <p:spPr bwMode="auto">
          <a:xfrm>
            <a:off x="7104063" y="263525"/>
            <a:ext cx="177958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v-SE" altLang="en-US" sz="1100" b="1"/>
              <a:t>KTH ROYAL INSTITUTE</a:t>
            </a:r>
            <a:br>
              <a:rPr lang="sv-SE" altLang="en-US" sz="1100" b="1"/>
            </a:br>
            <a:r>
              <a:rPr lang="sv-SE" altLang="en-US" sz="1100" b="1"/>
              <a:t>OF TECHNOLOGY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4155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13"/>
          <p:cNvSpPr/>
          <p:nvPr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5" name="Picture 2" descr="http://intra.kth.se/polopoly_fs/1.383275!/image/KTH_pn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>
            <a:fillRect/>
          </a:stretch>
        </p:blipFill>
        <p:spPr bwMode="gray">
          <a:xfrm>
            <a:off x="347663" y="344488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6"/>
          <p:cNvSpPr>
            <a:spLocks noChangeShapeType="1"/>
          </p:cNvSpPr>
          <p:nvPr/>
        </p:nvSpPr>
        <p:spPr bwMode="gray">
          <a:xfrm>
            <a:off x="-1376363" y="5595938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>
            <a:spLocks/>
          </p:cNvSpPr>
          <p:nvPr/>
        </p:nvSpPr>
        <p:spPr bwMode="gray">
          <a:xfrm>
            <a:off x="-3175" y="4049713"/>
            <a:ext cx="9150350" cy="1216025"/>
          </a:xfrm>
          <a:custGeom>
            <a:avLst/>
            <a:gdLst>
              <a:gd name="T0" fmla="*/ 0 w 10017"/>
              <a:gd name="T1" fmla="*/ 2147483647 h 10000"/>
              <a:gd name="T2" fmla="*/ 2147483647 w 10017"/>
              <a:gd name="T3" fmla="*/ 2147483647 h 10000"/>
              <a:gd name="T4" fmla="*/ 2147483647 w 10017"/>
              <a:gd name="T5" fmla="*/ 2147483647 h 10000"/>
              <a:gd name="T6" fmla="*/ 2147483647 w 10017"/>
              <a:gd name="T7" fmla="*/ 2147483647 h 10000"/>
              <a:gd name="T8" fmla="*/ 2147483647 w 10017"/>
              <a:gd name="T9" fmla="*/ 2147483647 h 10000"/>
              <a:gd name="T10" fmla="*/ 2147483647 w 10017"/>
              <a:gd name="T11" fmla="*/ 2147483647 h 10000"/>
              <a:gd name="T12" fmla="*/ 2147483647 w 10017"/>
              <a:gd name="T13" fmla="*/ 2147483647 h 10000"/>
              <a:gd name="T14" fmla="*/ 2147483647 w 10017"/>
              <a:gd name="T15" fmla="*/ 2147483647 h 10000"/>
              <a:gd name="T16" fmla="*/ 2147483647 w 10017"/>
              <a:gd name="T17" fmla="*/ 2147483647 h 10000"/>
              <a:gd name="T18" fmla="*/ 2147483647 w 10017"/>
              <a:gd name="T19" fmla="*/ 2147483647 h 10000"/>
              <a:gd name="T20" fmla="*/ 2147483647 w 10017"/>
              <a:gd name="T21" fmla="*/ 2147483647 h 10000"/>
              <a:gd name="T22" fmla="*/ 2147483647 w 10017"/>
              <a:gd name="T23" fmla="*/ 2147483647 h 10000"/>
              <a:gd name="T24" fmla="*/ 2147483647 w 10017"/>
              <a:gd name="T25" fmla="*/ 2147483647 h 10000"/>
              <a:gd name="T26" fmla="*/ 2147483647 w 10017"/>
              <a:gd name="T27" fmla="*/ 2147483647 h 10000"/>
              <a:gd name="T28" fmla="*/ 2147483647 w 10017"/>
              <a:gd name="T29" fmla="*/ 2147483647 h 10000"/>
              <a:gd name="T30" fmla="*/ 2147483647 w 10017"/>
              <a:gd name="T31" fmla="*/ 2147483647 h 10000"/>
              <a:gd name="T32" fmla="*/ 2147483647 w 10017"/>
              <a:gd name="T33" fmla="*/ 0 h 10000"/>
              <a:gd name="T34" fmla="*/ 2147483647 w 10017"/>
              <a:gd name="T35" fmla="*/ 0 h 10000"/>
              <a:gd name="T36" fmla="*/ 2147483647 w 10017"/>
              <a:gd name="T37" fmla="*/ 2147483647 h 10000"/>
              <a:gd name="T38" fmla="*/ 2147483647 w 10017"/>
              <a:gd name="T39" fmla="*/ 2147483647 h 10000"/>
              <a:gd name="T40" fmla="*/ 2147483647 w 10017"/>
              <a:gd name="T41" fmla="*/ 2147483647 h 10000"/>
              <a:gd name="T42" fmla="*/ 2147483647 w 10017"/>
              <a:gd name="T43" fmla="*/ 2147483647 h 100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Freeform 9"/>
          <p:cNvSpPr>
            <a:spLocks/>
          </p:cNvSpPr>
          <p:nvPr/>
        </p:nvSpPr>
        <p:spPr bwMode="gray">
          <a:xfrm>
            <a:off x="-7938" y="4481513"/>
            <a:ext cx="9161463" cy="1893887"/>
          </a:xfrm>
          <a:custGeom>
            <a:avLst/>
            <a:gdLst>
              <a:gd name="T0" fmla="*/ 0 w 10015"/>
              <a:gd name="T1" fmla="*/ 2147483647 h 10000"/>
              <a:gd name="T2" fmla="*/ 2147483647 w 10015"/>
              <a:gd name="T3" fmla="*/ 2147483647 h 10000"/>
              <a:gd name="T4" fmla="*/ 2147483647 w 10015"/>
              <a:gd name="T5" fmla="*/ 2147483647 h 10000"/>
              <a:gd name="T6" fmla="*/ 2147483647 w 10015"/>
              <a:gd name="T7" fmla="*/ 2147483647 h 10000"/>
              <a:gd name="T8" fmla="*/ 2147483647 w 10015"/>
              <a:gd name="T9" fmla="*/ 2147483647 h 10000"/>
              <a:gd name="T10" fmla="*/ 2147483647 w 10015"/>
              <a:gd name="T11" fmla="*/ 2147483647 h 10000"/>
              <a:gd name="T12" fmla="*/ 2147483647 w 10015"/>
              <a:gd name="T13" fmla="*/ 2147483647 h 10000"/>
              <a:gd name="T14" fmla="*/ 2147483647 w 10015"/>
              <a:gd name="T15" fmla="*/ 2147483647 h 10000"/>
              <a:gd name="T16" fmla="*/ 2147483647 w 10015"/>
              <a:gd name="T17" fmla="*/ 2147483647 h 10000"/>
              <a:gd name="T18" fmla="*/ 2147483647 w 10015"/>
              <a:gd name="T19" fmla="*/ 2147483647 h 10000"/>
              <a:gd name="T20" fmla="*/ 2147483647 w 10015"/>
              <a:gd name="T21" fmla="*/ 2147483647 h 10000"/>
              <a:gd name="T22" fmla="*/ 2147483647 w 10015"/>
              <a:gd name="T23" fmla="*/ 2147483647 h 10000"/>
              <a:gd name="T24" fmla="*/ 2147483647 w 10015"/>
              <a:gd name="T25" fmla="*/ 0 h 10000"/>
              <a:gd name="T26" fmla="*/ 2147483647 w 10015"/>
              <a:gd name="T27" fmla="*/ 0 h 10000"/>
              <a:gd name="T28" fmla="*/ 2147483647 w 10015"/>
              <a:gd name="T29" fmla="*/ 2147483647 h 10000"/>
              <a:gd name="T30" fmla="*/ 2147483647 w 10015"/>
              <a:gd name="T31" fmla="*/ 2147483647 h 10000"/>
              <a:gd name="T32" fmla="*/ 2147483647 w 10015"/>
              <a:gd name="T33" fmla="*/ 2147483647 h 10000"/>
              <a:gd name="T34" fmla="*/ 2147483647 w 10015"/>
              <a:gd name="T35" fmla="*/ 2147483647 h 100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Freeform 10"/>
          <p:cNvSpPr>
            <a:spLocks/>
          </p:cNvSpPr>
          <p:nvPr/>
        </p:nvSpPr>
        <p:spPr bwMode="gray">
          <a:xfrm>
            <a:off x="0" y="4483100"/>
            <a:ext cx="9144000" cy="1084263"/>
          </a:xfrm>
          <a:custGeom>
            <a:avLst/>
            <a:gdLst>
              <a:gd name="T0" fmla="*/ 0 w 9996"/>
              <a:gd name="T1" fmla="*/ 2147483647 h 10000"/>
              <a:gd name="T2" fmla="*/ 2147483647 w 9996"/>
              <a:gd name="T3" fmla="*/ 0 h 10000"/>
              <a:gd name="T4" fmla="*/ 2147483647 w 9996"/>
              <a:gd name="T5" fmla="*/ 2147483647 h 10000"/>
              <a:gd name="T6" fmla="*/ 2147483647 w 9996"/>
              <a:gd name="T7" fmla="*/ 2147483647 h 10000"/>
              <a:gd name="T8" fmla="*/ 2147483647 w 9996"/>
              <a:gd name="T9" fmla="*/ 2147483647 h 10000"/>
              <a:gd name="T10" fmla="*/ 2147483647 w 9996"/>
              <a:gd name="T11" fmla="*/ 2147483647 h 10000"/>
              <a:gd name="T12" fmla="*/ 2147483647 w 9996"/>
              <a:gd name="T13" fmla="*/ 2147483647 h 10000"/>
              <a:gd name="T14" fmla="*/ 2147483647 w 9996"/>
              <a:gd name="T15" fmla="*/ 2147483647 h 10000"/>
              <a:gd name="T16" fmla="*/ 2147483647 w 9996"/>
              <a:gd name="T17" fmla="*/ 2147483647 h 10000"/>
              <a:gd name="T18" fmla="*/ 2147483647 w 9996"/>
              <a:gd name="T19" fmla="*/ 2147483647 h 10000"/>
              <a:gd name="T20" fmla="*/ 2147483647 w 9996"/>
              <a:gd name="T21" fmla="*/ 2147483647 h 10000"/>
              <a:gd name="T22" fmla="*/ 2147483647 w 9996"/>
              <a:gd name="T23" fmla="*/ 2147483647 h 10000"/>
              <a:gd name="T24" fmla="*/ 2147483647 w 9996"/>
              <a:gd name="T25" fmla="*/ 2147483647 h 10000"/>
              <a:gd name="T26" fmla="*/ 2147483647 w 9996"/>
              <a:gd name="T27" fmla="*/ 2147483647 h 100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>
            <a:spLocks/>
          </p:cNvSpPr>
          <p:nvPr/>
        </p:nvSpPr>
        <p:spPr bwMode="gray">
          <a:xfrm>
            <a:off x="-4763" y="4337050"/>
            <a:ext cx="9147176" cy="1757363"/>
          </a:xfrm>
          <a:custGeom>
            <a:avLst/>
            <a:gdLst>
              <a:gd name="T0" fmla="*/ 0 w 10007"/>
              <a:gd name="T1" fmla="*/ 2147483647 h 10000"/>
              <a:gd name="T2" fmla="*/ 2147483647 w 10007"/>
              <a:gd name="T3" fmla="*/ 2147483647 h 10000"/>
              <a:gd name="T4" fmla="*/ 2147483647 w 10007"/>
              <a:gd name="T5" fmla="*/ 2147483647 h 10000"/>
              <a:gd name="T6" fmla="*/ 2147483647 w 10007"/>
              <a:gd name="T7" fmla="*/ 2147483647 h 10000"/>
              <a:gd name="T8" fmla="*/ 2147483647 w 10007"/>
              <a:gd name="T9" fmla="*/ 0 h 10000"/>
              <a:gd name="T10" fmla="*/ 2147483647 w 10007"/>
              <a:gd name="T11" fmla="*/ 0 h 10000"/>
              <a:gd name="T12" fmla="*/ 2147483647 w 10007"/>
              <a:gd name="T13" fmla="*/ 2147483647 h 10000"/>
              <a:gd name="T14" fmla="*/ 2147483647 w 10007"/>
              <a:gd name="T15" fmla="*/ 2147483647 h 10000"/>
              <a:gd name="T16" fmla="*/ 2147483647 w 10007"/>
              <a:gd name="T17" fmla="*/ 2147483647 h 10000"/>
              <a:gd name="T18" fmla="*/ 2147483647 w 10007"/>
              <a:gd name="T19" fmla="*/ 2147483647 h 10000"/>
              <a:gd name="T20" fmla="*/ 2147483647 w 10007"/>
              <a:gd name="T21" fmla="*/ 2147483647 h 10000"/>
              <a:gd name="T22" fmla="*/ 2147483647 w 10007"/>
              <a:gd name="T23" fmla="*/ 2147483647 h 10000"/>
              <a:gd name="T24" fmla="*/ 2147483647 w 10007"/>
              <a:gd name="T25" fmla="*/ 2147483647 h 10000"/>
              <a:gd name="T26" fmla="*/ 2147483647 w 10007"/>
              <a:gd name="T27" fmla="*/ 2147483647 h 100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8"/>
          <p:cNvSpPr>
            <a:spLocks/>
          </p:cNvSpPr>
          <p:nvPr/>
        </p:nvSpPr>
        <p:spPr bwMode="gray">
          <a:xfrm>
            <a:off x="-9525" y="5965825"/>
            <a:ext cx="9156700" cy="323850"/>
          </a:xfrm>
          <a:custGeom>
            <a:avLst/>
            <a:gdLst>
              <a:gd name="T0" fmla="*/ 0 w 10018"/>
              <a:gd name="T1" fmla="*/ 2147483647 h 10020"/>
              <a:gd name="T2" fmla="*/ 2147483647 w 10018"/>
              <a:gd name="T3" fmla="*/ 2147483647 h 10020"/>
              <a:gd name="T4" fmla="*/ 2147483647 w 10018"/>
              <a:gd name="T5" fmla="*/ 2147483647 h 10020"/>
              <a:gd name="T6" fmla="*/ 2147483647 w 10018"/>
              <a:gd name="T7" fmla="*/ 2147483647 h 10020"/>
              <a:gd name="T8" fmla="*/ 2147483647 w 10018"/>
              <a:gd name="T9" fmla="*/ 2147483647 h 10020"/>
              <a:gd name="T10" fmla="*/ 2147483647 w 10018"/>
              <a:gd name="T11" fmla="*/ 0 h 100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2781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lnSpc>
                <a:spcPct val="100000"/>
              </a:lnSpc>
              <a:defRPr sz="1100"/>
            </a:lvl1pPr>
          </a:lstStyle>
          <a:p>
            <a:fld id="{4E2B0F1F-CDC7-442D-9C00-FA7347351568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1"/>
          </p:nvPr>
        </p:nvSpPr>
        <p:spPr>
          <a:xfrm>
            <a:off x="8172450" y="6300788"/>
            <a:ext cx="531813" cy="365125"/>
          </a:xfrm>
        </p:spPr>
        <p:txBody>
          <a:bodyPr/>
          <a:lstStyle>
            <a:lvl1pPr>
              <a:lnSpc>
                <a:spcPct val="100000"/>
              </a:lnSpc>
              <a:defRPr sz="1100"/>
            </a:lvl1pPr>
          </a:lstStyle>
          <a:p>
            <a:fld id="{743D2364-E571-4861-9108-228D396021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2"/>
          </p:nvPr>
        </p:nvSpPr>
        <p:spPr>
          <a:xfrm>
            <a:off x="1619250" y="6345238"/>
            <a:ext cx="2895600" cy="365125"/>
          </a:xfrm>
        </p:spPr>
        <p:txBody>
          <a:bodyPr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771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algn="l">
              <a:lnSpc>
                <a:spcPct val="100000"/>
              </a:lnSpc>
              <a:defRPr sz="1100"/>
            </a:lvl1pPr>
          </a:lstStyle>
          <a:p>
            <a:fld id="{4E2B0F1F-CDC7-442D-9C00-FA7347351568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72450" y="6300788"/>
            <a:ext cx="531813" cy="365125"/>
          </a:xfrm>
        </p:spPr>
        <p:txBody>
          <a:bodyPr/>
          <a:lstStyle>
            <a:lvl1pPr>
              <a:lnSpc>
                <a:spcPct val="100000"/>
              </a:lnSpc>
              <a:defRPr sz="1100"/>
            </a:lvl1pPr>
          </a:lstStyle>
          <a:p>
            <a:fld id="{743D2364-E571-4861-9108-228D396021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6"/>
          </p:nvPr>
        </p:nvSpPr>
        <p:spPr>
          <a:xfrm>
            <a:off x="1619250" y="6345238"/>
            <a:ext cx="2895600" cy="365125"/>
          </a:xfrm>
        </p:spPr>
        <p:txBody>
          <a:bodyPr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148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r>
              <a:rPr lang="en-US" noProof="0"/>
              <a:t>Click icon to add chart</a:t>
            </a:r>
            <a:endParaRPr lang="en-GB" noProof="0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algn="l">
              <a:lnSpc>
                <a:spcPct val="100000"/>
              </a:lnSpc>
              <a:defRPr sz="1100"/>
            </a:lvl1pPr>
          </a:lstStyle>
          <a:p>
            <a:fld id="{4E2B0F1F-CDC7-442D-9C00-FA7347351568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72450" y="6300788"/>
            <a:ext cx="531813" cy="365125"/>
          </a:xfrm>
        </p:spPr>
        <p:txBody>
          <a:bodyPr/>
          <a:lstStyle>
            <a:lvl1pPr>
              <a:lnSpc>
                <a:spcPct val="100000"/>
              </a:lnSpc>
              <a:defRPr sz="1100"/>
            </a:lvl1pPr>
          </a:lstStyle>
          <a:p>
            <a:fld id="{743D2364-E571-4861-9108-228D396021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6"/>
          </p:nvPr>
        </p:nvSpPr>
        <p:spPr>
          <a:xfrm>
            <a:off x="1619250" y="6345238"/>
            <a:ext cx="2895600" cy="365125"/>
          </a:xfrm>
        </p:spPr>
        <p:txBody>
          <a:bodyPr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62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algn="l">
              <a:lnSpc>
                <a:spcPct val="100000"/>
              </a:lnSpc>
              <a:defRPr sz="1100"/>
            </a:lvl1pPr>
          </a:lstStyle>
          <a:p>
            <a:fld id="{4E2B0F1F-CDC7-442D-9C00-FA7347351568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6"/>
          </p:nvPr>
        </p:nvSpPr>
        <p:spPr>
          <a:xfrm>
            <a:off x="8172450" y="6300788"/>
            <a:ext cx="531813" cy="365125"/>
          </a:xfrm>
        </p:spPr>
        <p:txBody>
          <a:bodyPr/>
          <a:lstStyle>
            <a:lvl1pPr>
              <a:lnSpc>
                <a:spcPct val="100000"/>
              </a:lnSpc>
              <a:defRPr sz="1100"/>
            </a:lvl1pPr>
          </a:lstStyle>
          <a:p>
            <a:fld id="{743D2364-E571-4861-9108-228D396021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7"/>
          </p:nvPr>
        </p:nvSpPr>
        <p:spPr>
          <a:xfrm>
            <a:off x="1619250" y="6345238"/>
            <a:ext cx="2895600" cy="365125"/>
          </a:xfrm>
        </p:spPr>
        <p:txBody>
          <a:bodyPr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435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algn="l">
              <a:lnSpc>
                <a:spcPct val="100000"/>
              </a:lnSpc>
              <a:defRPr sz="1100"/>
            </a:lvl1pPr>
          </a:lstStyle>
          <a:p>
            <a:fld id="{4E2B0F1F-CDC7-442D-9C00-FA7347351568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72450" y="6300788"/>
            <a:ext cx="531813" cy="365125"/>
          </a:xfrm>
        </p:spPr>
        <p:txBody>
          <a:bodyPr/>
          <a:lstStyle>
            <a:lvl1pPr>
              <a:lnSpc>
                <a:spcPct val="100000"/>
              </a:lnSpc>
              <a:defRPr sz="1100"/>
            </a:lvl1pPr>
          </a:lstStyle>
          <a:p>
            <a:fld id="{743D2364-E571-4861-9108-228D396021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6"/>
          </p:nvPr>
        </p:nvSpPr>
        <p:spPr>
          <a:xfrm>
            <a:off x="1619250" y="6345238"/>
            <a:ext cx="2895600" cy="365125"/>
          </a:xfrm>
        </p:spPr>
        <p:txBody>
          <a:bodyPr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algn="l">
              <a:lnSpc>
                <a:spcPct val="100000"/>
              </a:lnSpc>
              <a:defRPr sz="1100"/>
            </a:lvl1pPr>
          </a:lstStyle>
          <a:p>
            <a:fld id="{4E2B0F1F-CDC7-442D-9C00-FA7347351568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72450" y="6300788"/>
            <a:ext cx="531813" cy="365125"/>
          </a:xfrm>
        </p:spPr>
        <p:txBody>
          <a:bodyPr/>
          <a:lstStyle>
            <a:lvl1pPr>
              <a:lnSpc>
                <a:spcPct val="100000"/>
              </a:lnSpc>
              <a:defRPr sz="1100"/>
            </a:lvl1pPr>
          </a:lstStyle>
          <a:p>
            <a:fld id="{743D2364-E571-4861-9108-228D396021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6"/>
          </p:nvPr>
        </p:nvSpPr>
        <p:spPr>
          <a:xfrm>
            <a:off x="1619250" y="6345238"/>
            <a:ext cx="2895600" cy="365125"/>
          </a:xfrm>
        </p:spPr>
        <p:txBody>
          <a:bodyPr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32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lnSpc>
                <a:spcPct val="100000"/>
              </a:lnSpc>
              <a:defRPr sz="1100"/>
            </a:lvl1pPr>
          </a:lstStyle>
          <a:p>
            <a:fld id="{4E2B0F1F-CDC7-442D-9C00-FA7347351568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3" name="Platshållare för bildnummer 5"/>
          <p:cNvSpPr>
            <a:spLocks noGrp="1"/>
          </p:cNvSpPr>
          <p:nvPr>
            <p:ph type="sldNum" sz="quarter" idx="11"/>
          </p:nvPr>
        </p:nvSpPr>
        <p:spPr>
          <a:xfrm>
            <a:off x="8172450" y="6300788"/>
            <a:ext cx="531813" cy="365125"/>
          </a:xfrm>
        </p:spPr>
        <p:txBody>
          <a:bodyPr/>
          <a:lstStyle>
            <a:lvl1pPr>
              <a:lnSpc>
                <a:spcPct val="100000"/>
              </a:lnSpc>
              <a:defRPr sz="1100"/>
            </a:lvl1pPr>
          </a:lstStyle>
          <a:p>
            <a:fld id="{743D2364-E571-4861-9108-228D396021B8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2"/>
          </p:nvPr>
        </p:nvSpPr>
        <p:spPr>
          <a:xfrm>
            <a:off x="1619250" y="6345238"/>
            <a:ext cx="2895600" cy="365125"/>
          </a:xfrm>
        </p:spPr>
        <p:txBody>
          <a:bodyPr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98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44488"/>
            <a:ext cx="661988" cy="66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lnSpc>
                <a:spcPct val="100000"/>
              </a:lnSpc>
              <a:defRPr sz="1100">
                <a:solidFill>
                  <a:schemeClr val="tx1"/>
                </a:solidFill>
              </a:defRPr>
            </a:lvl1pPr>
          </a:lstStyle>
          <a:p>
            <a:fld id="{4E2B0F1F-CDC7-442D-9C00-FA7347351568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1"/>
          </p:nvPr>
        </p:nvSpPr>
        <p:spPr>
          <a:xfrm>
            <a:off x="8172450" y="6300788"/>
            <a:ext cx="531813" cy="365125"/>
          </a:xfrm>
        </p:spPr>
        <p:txBody>
          <a:bodyPr/>
          <a:lstStyle>
            <a:lvl1pPr>
              <a:lnSpc>
                <a:spcPct val="100000"/>
              </a:lnSpc>
              <a:defRPr sz="1100">
                <a:solidFill>
                  <a:schemeClr val="tx1"/>
                </a:solidFill>
              </a:defRPr>
            </a:lvl1pPr>
          </a:lstStyle>
          <a:p>
            <a:fld id="{743D2364-E571-4861-9108-228D396021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2"/>
          </p:nvPr>
        </p:nvSpPr>
        <p:spPr>
          <a:xfrm>
            <a:off x="1619250" y="6345238"/>
            <a:ext cx="2895600" cy="365125"/>
          </a:xfrm>
        </p:spPr>
        <p:txBody>
          <a:bodyPr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24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1619250" y="404813"/>
            <a:ext cx="6935788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en-US"/>
              <a:t>Klicka här för att ändra format</a:t>
            </a:r>
            <a:endParaRPr lang="en-GB" altLang="en-US"/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1619250" y="1582738"/>
            <a:ext cx="6935788" cy="407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en-US"/>
              <a:t>Klicka här för att ändra format på bakgrundstexten</a:t>
            </a:r>
          </a:p>
          <a:p>
            <a:pPr lvl="1"/>
            <a:r>
              <a:rPr lang="sv-SE" altLang="en-US"/>
              <a:t>Nivå två</a:t>
            </a:r>
          </a:p>
          <a:p>
            <a:pPr lvl="2"/>
            <a:r>
              <a:rPr lang="sv-SE" altLang="en-US"/>
              <a:t>Nivå tre</a:t>
            </a:r>
          </a:p>
          <a:p>
            <a:pPr lvl="3"/>
            <a:r>
              <a:rPr lang="sv-SE" altLang="en-US"/>
              <a:t>Nivå fyra</a:t>
            </a:r>
          </a:p>
          <a:p>
            <a:pPr lvl="4"/>
            <a:r>
              <a:rPr lang="sv-SE" altLang="en-US"/>
              <a:t>Nivå fem</a:t>
            </a:r>
            <a:endParaRPr lang="en-GB" altLang="en-US"/>
          </a:p>
        </p:txBody>
      </p:sp>
      <p:pic>
        <p:nvPicPr>
          <p:cNvPr id="1028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44488"/>
            <a:ext cx="661988" cy="66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lang="en-GB" sz="700" b="1" cap="all" baseline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50" y="6308725"/>
            <a:ext cx="53181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lang="en-GB" sz="700" b="1" cap="all" baseline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fld id="{743D2364-E571-4861-9108-228D396021B8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063" y="6288088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lang="en-GB" sz="700" b="1" cap="all" baseline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fld id="{4E2B0F1F-CDC7-442D-9C00-FA7347351568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9" name="Rektangel 12"/>
          <p:cNvSpPr/>
          <p:nvPr/>
        </p:nvSpPr>
        <p:spPr>
          <a:xfrm>
            <a:off x="0" y="5970588"/>
            <a:ext cx="9144000" cy="909637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11" Type="http://schemas.openxmlformats.org/officeDocument/2006/relationships/image" Target="../media/image13.jfif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fif"/><Relationship Id="rId9" Type="http://schemas.openxmlformats.org/officeDocument/2006/relationships/image" Target="../media/image11.jf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Gymnasiearbeten på KTH-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Några exempel (inom analytisk kemi)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72200" y="6525344"/>
            <a:ext cx="2688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Åsa Emmer aae@kth.se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32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B494E7B-3F92-4E9A-899A-DF403FBD60F7}"/>
              </a:ext>
            </a:extLst>
          </p:cNvPr>
          <p:cNvSpPr/>
          <p:nvPr/>
        </p:nvSpPr>
        <p:spPr>
          <a:xfrm>
            <a:off x="2771800" y="923433"/>
            <a:ext cx="3312368" cy="170096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 err="1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370864-5AAE-4587-A230-5D62978D2D5D}"/>
              </a:ext>
            </a:extLst>
          </p:cNvPr>
          <p:cNvSpPr txBox="1"/>
          <p:nvPr/>
        </p:nvSpPr>
        <p:spPr>
          <a:xfrm>
            <a:off x="2951820" y="1115956"/>
            <a:ext cx="3240360" cy="155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200" b="1" dirty="0">
                <a:latin typeface="Arial" panose="020B0604020202020204" pitchFamily="34" charset="0"/>
                <a:ea typeface="Arial" panose="020B0604020202020204" pitchFamily="34" charset="0"/>
              </a:rPr>
              <a:t>2015</a:t>
            </a:r>
            <a:endParaRPr lang="en-GB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200" b="1" dirty="0" err="1">
                <a:latin typeface="Arial" panose="020B0604020202020204" pitchFamily="34" charset="0"/>
                <a:ea typeface="Arial" panose="020B0604020202020204" pitchFamily="34" charset="0"/>
              </a:rPr>
              <a:t>Täby</a:t>
            </a:r>
            <a:r>
              <a:rPr lang="en-GB" sz="1200" b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1200" b="1" dirty="0" err="1">
                <a:latin typeface="Arial" panose="020B0604020202020204" pitchFamily="34" charset="0"/>
                <a:ea typeface="Arial" panose="020B0604020202020204" pitchFamily="34" charset="0"/>
              </a:rPr>
              <a:t>Enskilda</a:t>
            </a:r>
            <a:r>
              <a:rPr lang="en-GB" sz="1200" b="1" dirty="0">
                <a:latin typeface="Arial" panose="020B0604020202020204" pitchFamily="34" charset="0"/>
                <a:ea typeface="Arial" panose="020B0604020202020204" pitchFamily="34" charset="0"/>
              </a:rPr>
              <a:t> Gymnasium</a:t>
            </a:r>
            <a:endParaRPr lang="en-GB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200" b="1" dirty="0" err="1">
                <a:latin typeface="Arial" panose="020B0604020202020204" pitchFamily="34" charset="0"/>
                <a:ea typeface="Arial" panose="020B0604020202020204" pitchFamily="34" charset="0"/>
              </a:rPr>
              <a:t>Tullinge</a:t>
            </a:r>
            <a:r>
              <a:rPr lang="en-GB" sz="1200" b="1" dirty="0">
                <a:latin typeface="Arial" panose="020B0604020202020204" pitchFamily="34" charset="0"/>
                <a:ea typeface="Arial" panose="020B0604020202020204" pitchFamily="34" charset="0"/>
              </a:rPr>
              <a:t> Gymnasium, </a:t>
            </a:r>
            <a:r>
              <a:rPr lang="en-GB" sz="1200" b="1" dirty="0" err="1">
                <a:latin typeface="Arial" panose="020B0604020202020204" pitchFamily="34" charset="0"/>
                <a:ea typeface="Arial" panose="020B0604020202020204" pitchFamily="34" charset="0"/>
              </a:rPr>
              <a:t>Botkyrka</a:t>
            </a:r>
            <a:endParaRPr lang="en-GB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200" b="1" dirty="0" err="1">
                <a:latin typeface="Arial" panose="020B0604020202020204" pitchFamily="34" charset="0"/>
                <a:ea typeface="Arial" panose="020B0604020202020204" pitchFamily="34" charset="0"/>
              </a:rPr>
              <a:t>Åva</a:t>
            </a:r>
            <a:r>
              <a:rPr lang="en-GB" sz="1200" b="1" dirty="0">
                <a:latin typeface="Arial" panose="020B0604020202020204" pitchFamily="34" charset="0"/>
                <a:ea typeface="Arial" panose="020B0604020202020204" pitchFamily="34" charset="0"/>
              </a:rPr>
              <a:t> Gymnasium, </a:t>
            </a:r>
            <a:r>
              <a:rPr lang="en-GB" sz="1200" b="1" dirty="0" err="1">
                <a:latin typeface="Arial" panose="020B0604020202020204" pitchFamily="34" charset="0"/>
                <a:ea typeface="Arial" panose="020B0604020202020204" pitchFamily="34" charset="0"/>
              </a:rPr>
              <a:t>Täby</a:t>
            </a:r>
            <a:endParaRPr lang="en-GB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200" b="1" dirty="0">
                <a:latin typeface="Arial" panose="020B0604020202020204" pitchFamily="34" charset="0"/>
                <a:ea typeface="Arial" panose="020B0604020202020204" pitchFamily="34" charset="0"/>
              </a:rPr>
              <a:t>St </a:t>
            </a:r>
            <a:r>
              <a:rPr lang="en-GB" sz="1200" b="1" dirty="0" err="1">
                <a:latin typeface="Arial" panose="020B0604020202020204" pitchFamily="34" charset="0"/>
                <a:ea typeface="Arial" panose="020B0604020202020204" pitchFamily="34" charset="0"/>
              </a:rPr>
              <a:t>Ragnhilds</a:t>
            </a:r>
            <a:r>
              <a:rPr lang="en-GB" sz="1200" b="1" dirty="0">
                <a:latin typeface="Arial" panose="020B0604020202020204" pitchFamily="34" charset="0"/>
                <a:ea typeface="Arial" panose="020B0604020202020204" pitchFamily="34" charset="0"/>
              </a:rPr>
              <a:t> Gymnasium, </a:t>
            </a:r>
            <a:r>
              <a:rPr lang="en-GB" sz="1200" b="1" dirty="0" err="1">
                <a:latin typeface="Arial" panose="020B0604020202020204" pitchFamily="34" charset="0"/>
                <a:ea typeface="Arial" panose="020B0604020202020204" pitchFamily="34" charset="0"/>
              </a:rPr>
              <a:t>Östertälje</a:t>
            </a:r>
            <a:endParaRPr lang="en-GB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200" b="1" dirty="0" err="1">
                <a:latin typeface="Arial" panose="020B0604020202020204" pitchFamily="34" charset="0"/>
                <a:ea typeface="Arial" panose="020B0604020202020204" pitchFamily="34" charset="0"/>
              </a:rPr>
              <a:t>Kungsholmens</a:t>
            </a:r>
            <a:r>
              <a:rPr lang="en-GB" sz="1200" b="1" dirty="0">
                <a:latin typeface="Arial" panose="020B0604020202020204" pitchFamily="34" charset="0"/>
                <a:ea typeface="Arial" panose="020B0604020202020204" pitchFamily="34" charset="0"/>
              </a:rPr>
              <a:t> Gymnasium, Stockholm</a:t>
            </a:r>
            <a:endParaRPr lang="en-GB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LID4096" sz="12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54E9DC-9A51-40C9-B537-C95AEB7A2FD8}"/>
              </a:ext>
            </a:extLst>
          </p:cNvPr>
          <p:cNvSpPr/>
          <p:nvPr/>
        </p:nvSpPr>
        <p:spPr>
          <a:xfrm>
            <a:off x="397766" y="2724944"/>
            <a:ext cx="3312368" cy="224166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 err="1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D615ED-4A66-4193-AEF7-8DA090DE96F4}"/>
              </a:ext>
            </a:extLst>
          </p:cNvPr>
          <p:cNvSpPr txBox="1"/>
          <p:nvPr/>
        </p:nvSpPr>
        <p:spPr>
          <a:xfrm>
            <a:off x="541782" y="2859673"/>
            <a:ext cx="3168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2016</a:t>
            </a:r>
            <a:endParaRPr lang="en-GB" sz="1200" dirty="0"/>
          </a:p>
          <a:p>
            <a:r>
              <a:rPr lang="en-GB" sz="1200" b="1" dirty="0"/>
              <a:t>Nacka Gymnasium</a:t>
            </a:r>
            <a:endParaRPr lang="en-GB" sz="1200" dirty="0"/>
          </a:p>
          <a:p>
            <a:r>
              <a:rPr lang="en-GB" sz="1200" b="1" dirty="0" err="1"/>
              <a:t>Blackebergs</a:t>
            </a:r>
            <a:r>
              <a:rPr lang="en-GB" sz="1200" b="1" dirty="0"/>
              <a:t> Gymnasium, Stockholm</a:t>
            </a:r>
            <a:endParaRPr lang="en-GB" sz="1200" dirty="0"/>
          </a:p>
          <a:p>
            <a:r>
              <a:rPr lang="en-GB" sz="1200" b="1" dirty="0" err="1"/>
              <a:t>Hermods</a:t>
            </a:r>
            <a:r>
              <a:rPr lang="en-GB" sz="1200" b="1" dirty="0"/>
              <a:t> Gymnasium, Stockholm</a:t>
            </a:r>
            <a:endParaRPr lang="en-GB" sz="1200" dirty="0"/>
          </a:p>
          <a:p>
            <a:r>
              <a:rPr lang="en-GB" sz="1200" b="1" dirty="0" err="1"/>
              <a:t>Åva</a:t>
            </a:r>
            <a:r>
              <a:rPr lang="en-GB" sz="1200" b="1" dirty="0"/>
              <a:t> Gymnasium, </a:t>
            </a:r>
            <a:r>
              <a:rPr lang="en-GB" sz="1200" b="1" dirty="0" err="1"/>
              <a:t>Täby</a:t>
            </a:r>
            <a:r>
              <a:rPr lang="en-GB" sz="1200" b="1" dirty="0"/>
              <a:t> (2st)</a:t>
            </a:r>
            <a:r>
              <a:rPr lang="en-GB" sz="1200" dirty="0"/>
              <a:t> </a:t>
            </a:r>
          </a:p>
          <a:p>
            <a:r>
              <a:rPr lang="en-GB" sz="1200" b="1" dirty="0" err="1"/>
              <a:t>Södra</a:t>
            </a:r>
            <a:r>
              <a:rPr lang="en-GB" sz="1200" b="1" dirty="0"/>
              <a:t> Latin, Stockholm (2st)</a:t>
            </a:r>
            <a:r>
              <a:rPr lang="en-GB" sz="1200" dirty="0"/>
              <a:t> </a:t>
            </a:r>
          </a:p>
          <a:p>
            <a:r>
              <a:rPr lang="en-GB" sz="1200" b="1" dirty="0" err="1"/>
              <a:t>Kungsholmens</a:t>
            </a:r>
            <a:r>
              <a:rPr lang="en-GB" sz="1200" b="1" dirty="0"/>
              <a:t> Gymnasium, Stockholm</a:t>
            </a:r>
            <a:endParaRPr lang="en-GB" sz="1200" dirty="0"/>
          </a:p>
          <a:p>
            <a:r>
              <a:rPr lang="en-GB" sz="1200" b="1" dirty="0" err="1"/>
              <a:t>Sjölins</a:t>
            </a:r>
            <a:r>
              <a:rPr lang="en-GB" sz="1200" b="1" dirty="0"/>
              <a:t> Gymnasium, Nacka</a:t>
            </a:r>
            <a:endParaRPr lang="en-GB" sz="1200" dirty="0"/>
          </a:p>
          <a:p>
            <a:r>
              <a:rPr lang="en-GB" sz="1200" b="1" dirty="0"/>
              <a:t>ABB </a:t>
            </a:r>
            <a:r>
              <a:rPr lang="en-GB" sz="1200" b="1" dirty="0" err="1"/>
              <a:t>Industrigymnasium</a:t>
            </a:r>
            <a:r>
              <a:rPr lang="en-GB" sz="1200" b="1" dirty="0"/>
              <a:t>, </a:t>
            </a:r>
            <a:r>
              <a:rPr lang="en-GB" sz="1200" b="1" dirty="0" err="1"/>
              <a:t>Ludvika</a:t>
            </a:r>
            <a:endParaRPr lang="en-GB" sz="1200" dirty="0"/>
          </a:p>
          <a:p>
            <a:endParaRPr lang="LID4096" sz="12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5D330AE-5E30-4C05-91FC-3E20EB9C7D33}"/>
              </a:ext>
            </a:extLst>
          </p:cNvPr>
          <p:cNvSpPr/>
          <p:nvPr/>
        </p:nvSpPr>
        <p:spPr>
          <a:xfrm>
            <a:off x="5616018" y="2659104"/>
            <a:ext cx="3312368" cy="12961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 err="1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A23050-208D-4D9B-BD5C-C18AE77DEEE6}"/>
              </a:ext>
            </a:extLst>
          </p:cNvPr>
          <p:cNvSpPr txBox="1"/>
          <p:nvPr/>
        </p:nvSpPr>
        <p:spPr>
          <a:xfrm>
            <a:off x="5810057" y="2830115"/>
            <a:ext cx="3096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2017</a:t>
            </a:r>
            <a:endParaRPr lang="en-GB" sz="1200" dirty="0"/>
          </a:p>
          <a:p>
            <a:r>
              <a:rPr lang="en-GB" sz="1200" b="1" dirty="0" err="1"/>
              <a:t>Blackebergs</a:t>
            </a:r>
            <a:r>
              <a:rPr lang="en-GB" sz="1200" b="1" dirty="0"/>
              <a:t> Gymnasium, Stockholm</a:t>
            </a:r>
            <a:r>
              <a:rPr lang="en-GB" sz="1200" dirty="0"/>
              <a:t>,</a:t>
            </a:r>
          </a:p>
          <a:p>
            <a:r>
              <a:rPr lang="en-GB" sz="1200" b="1" dirty="0" err="1"/>
              <a:t>Tullinge</a:t>
            </a:r>
            <a:r>
              <a:rPr lang="en-GB" sz="1200" b="1" dirty="0"/>
              <a:t> Gymnasium, </a:t>
            </a:r>
            <a:r>
              <a:rPr lang="en-GB" sz="1200" b="1" dirty="0" err="1"/>
              <a:t>Botkyrka</a:t>
            </a:r>
            <a:endParaRPr lang="en-GB" sz="1200" dirty="0"/>
          </a:p>
          <a:p>
            <a:r>
              <a:rPr lang="en-GB" sz="1200" b="1" dirty="0" err="1"/>
              <a:t>Kungsholmens</a:t>
            </a:r>
            <a:r>
              <a:rPr lang="en-GB" sz="1200" b="1" dirty="0"/>
              <a:t> Gymnasium, Stockholm</a:t>
            </a:r>
            <a:endParaRPr lang="en-GB" sz="1200" dirty="0"/>
          </a:p>
          <a:p>
            <a:endParaRPr lang="LID4096" sz="12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7C5AC6D-37D1-411F-92D0-C6EFD9EE4FFC}"/>
              </a:ext>
            </a:extLst>
          </p:cNvPr>
          <p:cNvSpPr/>
          <p:nvPr/>
        </p:nvSpPr>
        <p:spPr>
          <a:xfrm>
            <a:off x="4065835" y="4196716"/>
            <a:ext cx="3312368" cy="1700965"/>
          </a:xfrm>
          <a:prstGeom prst="roundRect">
            <a:avLst/>
          </a:prstGeom>
          <a:solidFill>
            <a:srgbClr val="F1E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 err="1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1399FD-7174-41F4-83B7-CC401B754DA2}"/>
              </a:ext>
            </a:extLst>
          </p:cNvPr>
          <p:cNvSpPr txBox="1"/>
          <p:nvPr/>
        </p:nvSpPr>
        <p:spPr>
          <a:xfrm>
            <a:off x="4269283" y="4447035"/>
            <a:ext cx="2905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2018 </a:t>
            </a:r>
            <a:endParaRPr lang="en-GB" sz="1200" dirty="0"/>
          </a:p>
          <a:p>
            <a:r>
              <a:rPr lang="en-GB" sz="1200" b="1" dirty="0"/>
              <a:t>Lars </a:t>
            </a:r>
            <a:r>
              <a:rPr lang="en-GB" sz="1200" b="1" dirty="0" err="1"/>
              <a:t>Kaggskolan</a:t>
            </a:r>
            <a:r>
              <a:rPr lang="en-GB" sz="1200" b="1" dirty="0"/>
              <a:t>, Kalmar</a:t>
            </a:r>
            <a:endParaRPr lang="en-GB" sz="1200" dirty="0"/>
          </a:p>
          <a:p>
            <a:r>
              <a:rPr lang="en-GB" sz="1200" b="1" dirty="0" err="1"/>
              <a:t>Blackebergs</a:t>
            </a:r>
            <a:r>
              <a:rPr lang="en-GB" sz="1200" b="1" dirty="0"/>
              <a:t> Gymnasium, Stockholm</a:t>
            </a:r>
            <a:endParaRPr lang="en-GB" sz="1200" dirty="0"/>
          </a:p>
          <a:p>
            <a:r>
              <a:rPr lang="en-GB" sz="1200" b="1" dirty="0" err="1"/>
              <a:t>Ullvigymnasiet</a:t>
            </a:r>
            <a:r>
              <a:rPr lang="en-GB" sz="1200" b="1" dirty="0"/>
              <a:t>, </a:t>
            </a:r>
            <a:r>
              <a:rPr lang="en-GB" sz="1200" b="1" dirty="0" err="1"/>
              <a:t>Köping</a:t>
            </a:r>
            <a:endParaRPr lang="en-GB" sz="1200" dirty="0"/>
          </a:p>
          <a:p>
            <a:r>
              <a:rPr lang="en-GB" sz="1200" b="1" dirty="0"/>
              <a:t>NTI-</a:t>
            </a:r>
            <a:r>
              <a:rPr lang="en-GB" sz="1200" b="1" dirty="0" err="1"/>
              <a:t>gymnasiet</a:t>
            </a:r>
            <a:r>
              <a:rPr lang="en-GB" sz="1200" b="1" dirty="0"/>
              <a:t>, Stockholm</a:t>
            </a:r>
            <a:endParaRPr lang="en-GB" sz="1200" dirty="0"/>
          </a:p>
          <a:p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C67A45-267E-4CF9-8A7D-E78DC0433A3B}"/>
              </a:ext>
            </a:extLst>
          </p:cNvPr>
          <p:cNvSpPr txBox="1"/>
          <p:nvPr/>
        </p:nvSpPr>
        <p:spPr>
          <a:xfrm>
            <a:off x="3347864" y="121522"/>
            <a:ext cx="3491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err="1"/>
              <a:t>Vilka</a:t>
            </a:r>
            <a:r>
              <a:rPr lang="en-GB" sz="3200" b="1" dirty="0"/>
              <a:t> </a:t>
            </a:r>
            <a:r>
              <a:rPr lang="en-GB" sz="3200" b="1" dirty="0" err="1"/>
              <a:t>skolor</a:t>
            </a:r>
            <a:r>
              <a:rPr lang="en-GB" sz="3200" b="1" dirty="0"/>
              <a:t>?</a:t>
            </a:r>
            <a:endParaRPr lang="LID4096" sz="3200" b="1" dirty="0"/>
          </a:p>
        </p:txBody>
      </p:sp>
    </p:spTree>
    <p:extLst>
      <p:ext uri="{BB962C8B-B14F-4D97-AF65-F5344CB8AC3E}">
        <p14:creationId xmlns:p14="http://schemas.microsoft.com/office/powerpoint/2010/main" val="3883932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4DEAF7-D1E9-40B0-9405-0BD4F3FCEF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96752"/>
            <a:ext cx="1825333" cy="12174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BBEE2C-26E8-4901-A11E-69EBBA7211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25" y="2405229"/>
            <a:ext cx="1848474" cy="12321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C53C94-351E-4E7D-AB17-F7F9E0D43D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19"/>
          <a:stretch/>
        </p:blipFill>
        <p:spPr>
          <a:xfrm>
            <a:off x="2078327" y="2412941"/>
            <a:ext cx="904723" cy="12167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292F97-CFE9-4207-9C84-6364DD1D0A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598" y="1187746"/>
            <a:ext cx="1722854" cy="12174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6726E8-1503-44A0-9BCE-52BD945D44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52120" y="692696"/>
            <a:ext cx="1824213" cy="12167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2C18D70-FC1B-464D-910A-18C8584FD5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884" y="1909432"/>
            <a:ext cx="2111112" cy="142060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71837EB-AEFB-4C7C-AE1E-35BEA21AE0D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658" y="4633169"/>
            <a:ext cx="1256932" cy="11410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CE37EC4-7C73-4AD9-B551-6A39DEA119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968175"/>
            <a:ext cx="1256932" cy="177566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3DB5BD-24FF-4C4A-A277-4131AEA97D7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840640" y="4275337"/>
            <a:ext cx="2171711" cy="144851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71E781D-82CE-4770-A6FE-CE82A03E47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351" y="3918003"/>
            <a:ext cx="1027831" cy="197952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FC8F4F0-0D46-44DF-8826-A2017A506E51}"/>
              </a:ext>
            </a:extLst>
          </p:cNvPr>
          <p:cNvSpPr txBox="1"/>
          <p:nvPr/>
        </p:nvSpPr>
        <p:spPr>
          <a:xfrm>
            <a:off x="4355976" y="6453336"/>
            <a:ext cx="43120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</a:rPr>
              <a:t>Bildkällor</a:t>
            </a:r>
            <a:r>
              <a:rPr lang="en-GB" sz="1000" dirty="0">
                <a:solidFill>
                  <a:schemeClr val="bg1"/>
                </a:solidFill>
              </a:rPr>
              <a:t>: Flickr, Wikimedia commons, </a:t>
            </a:r>
            <a:r>
              <a:rPr lang="en-GB" sz="1000" dirty="0" err="1">
                <a:solidFill>
                  <a:schemeClr val="bg1"/>
                </a:solidFill>
              </a:rPr>
              <a:t>pexels</a:t>
            </a:r>
            <a:r>
              <a:rPr lang="en-GB" sz="1000" dirty="0">
                <a:solidFill>
                  <a:schemeClr val="bg1"/>
                </a:solidFill>
              </a:rPr>
              <a:t>, </a:t>
            </a:r>
            <a:r>
              <a:rPr lang="en-GB" sz="1000" dirty="0" err="1">
                <a:solidFill>
                  <a:schemeClr val="bg1"/>
                </a:solidFill>
              </a:rPr>
              <a:t>pixnio</a:t>
            </a:r>
            <a:r>
              <a:rPr lang="en-GB" sz="1000" dirty="0">
                <a:solidFill>
                  <a:schemeClr val="bg1"/>
                </a:solidFill>
              </a:rPr>
              <a:t>, </a:t>
            </a:r>
            <a:r>
              <a:rPr lang="en-GB" sz="1000" dirty="0" err="1">
                <a:solidFill>
                  <a:schemeClr val="bg1"/>
                </a:solidFill>
              </a:rPr>
              <a:t>pixabay</a:t>
            </a:r>
            <a:r>
              <a:rPr lang="en-GB" sz="1000" dirty="0">
                <a:solidFill>
                  <a:schemeClr val="bg1"/>
                </a:solidFill>
              </a:rPr>
              <a:t>, </a:t>
            </a:r>
            <a:r>
              <a:rPr lang="en-GB" sz="1000" dirty="0" err="1">
                <a:solidFill>
                  <a:schemeClr val="bg1"/>
                </a:solidFill>
              </a:rPr>
              <a:t>pxHere</a:t>
            </a:r>
            <a:endParaRPr lang="LID4096" sz="10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0BA8044-0F74-4D23-AF39-633E26C96237}"/>
              </a:ext>
            </a:extLst>
          </p:cNvPr>
          <p:cNvSpPr txBox="1"/>
          <p:nvPr/>
        </p:nvSpPr>
        <p:spPr>
          <a:xfrm>
            <a:off x="1475656" y="796863"/>
            <a:ext cx="3264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 Black" panose="020B0A04020102020204" pitchFamily="34" charset="0"/>
              </a:rPr>
              <a:t>Mat </a:t>
            </a:r>
            <a:r>
              <a:rPr lang="en-GB" dirty="0" err="1">
                <a:latin typeface="Arial Black" panose="020B0A04020102020204" pitchFamily="34" charset="0"/>
              </a:rPr>
              <a:t>och</a:t>
            </a:r>
            <a:r>
              <a:rPr lang="en-GB" dirty="0">
                <a:latin typeface="Arial Black" panose="020B0A04020102020204" pitchFamily="34" charset="0"/>
              </a:rPr>
              <a:t> </a:t>
            </a:r>
            <a:r>
              <a:rPr lang="en-GB" dirty="0" err="1">
                <a:latin typeface="Arial Black" panose="020B0A04020102020204" pitchFamily="34" charset="0"/>
              </a:rPr>
              <a:t>kosttillskott</a:t>
            </a:r>
            <a:endParaRPr lang="LID4096" dirty="0"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DBC4D01-0D64-4BAF-BDF8-31977C7EC1CC}"/>
              </a:ext>
            </a:extLst>
          </p:cNvPr>
          <p:cNvSpPr txBox="1"/>
          <p:nvPr/>
        </p:nvSpPr>
        <p:spPr>
          <a:xfrm>
            <a:off x="5767697" y="347571"/>
            <a:ext cx="3034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Arial Black" panose="020B0A04020102020204" pitchFamily="34" charset="0"/>
              </a:rPr>
              <a:t>Konsumentprodukter</a:t>
            </a:r>
            <a:endParaRPr lang="LID4096" dirty="0"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572A54-9AA7-43FF-A555-6E6300573D04}"/>
              </a:ext>
            </a:extLst>
          </p:cNvPr>
          <p:cNvSpPr txBox="1"/>
          <p:nvPr/>
        </p:nvSpPr>
        <p:spPr>
          <a:xfrm>
            <a:off x="2397360" y="3913491"/>
            <a:ext cx="2552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Arial Black" panose="020B0A04020102020204" pitchFamily="34" charset="0"/>
              </a:rPr>
              <a:t>Kontroll</a:t>
            </a:r>
            <a:r>
              <a:rPr lang="en-GB" dirty="0">
                <a:latin typeface="Arial Black" panose="020B0A04020102020204" pitchFamily="34" charset="0"/>
              </a:rPr>
              <a:t> </a:t>
            </a:r>
            <a:r>
              <a:rPr lang="en-GB" dirty="0" err="1">
                <a:latin typeface="Arial Black" panose="020B0A04020102020204" pitchFamily="34" charset="0"/>
              </a:rPr>
              <a:t>av</a:t>
            </a:r>
            <a:r>
              <a:rPr lang="en-GB" dirty="0">
                <a:latin typeface="Arial Black" panose="020B0A04020102020204" pitchFamily="34" charset="0"/>
              </a:rPr>
              <a:t> </a:t>
            </a:r>
            <a:r>
              <a:rPr lang="en-GB" dirty="0" err="1">
                <a:latin typeface="Arial Black" panose="020B0A04020102020204" pitchFamily="34" charset="0"/>
              </a:rPr>
              <a:t>synteser</a:t>
            </a:r>
            <a:endParaRPr lang="LID4096" dirty="0"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224878-A7E1-453C-B735-60ADCBD4B754}"/>
              </a:ext>
            </a:extLst>
          </p:cNvPr>
          <p:cNvSpPr txBox="1"/>
          <p:nvPr/>
        </p:nvSpPr>
        <p:spPr>
          <a:xfrm>
            <a:off x="6082627" y="3863767"/>
            <a:ext cx="2552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Arial Black" panose="020B0A04020102020204" pitchFamily="34" charset="0"/>
              </a:rPr>
              <a:t>Övrigt</a:t>
            </a:r>
            <a:endParaRPr lang="LID4096" dirty="0">
              <a:latin typeface="Arial Black" panose="020B0A040201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8735A02-59C7-4992-8B6A-05C4FDB1856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863" y="2345467"/>
            <a:ext cx="1825334" cy="1279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F6C14D-6D28-41A5-9842-848C3FE9517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959" y="1845610"/>
            <a:ext cx="1072816" cy="97254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89152A5-D4DA-48EB-A9B3-48B2BF520B55}"/>
              </a:ext>
            </a:extLst>
          </p:cNvPr>
          <p:cNvSpPr txBox="1"/>
          <p:nvPr/>
        </p:nvSpPr>
        <p:spPr>
          <a:xfrm>
            <a:off x="1630698" y="97281"/>
            <a:ext cx="3491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err="1"/>
              <a:t>Vilka</a:t>
            </a:r>
            <a:r>
              <a:rPr lang="en-GB" sz="3200" b="1" dirty="0"/>
              <a:t> problem?</a:t>
            </a:r>
            <a:endParaRPr lang="LID4096" sz="3200" b="1" dirty="0"/>
          </a:p>
        </p:txBody>
      </p:sp>
    </p:spTree>
    <p:extLst>
      <p:ext uri="{BB962C8B-B14F-4D97-AF65-F5344CB8AC3E}">
        <p14:creationId xmlns:p14="http://schemas.microsoft.com/office/powerpoint/2010/main" val="179562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23D53-4CBD-4222-A9D8-5C9B1F53E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Slutsatser</a:t>
            </a:r>
            <a:r>
              <a:rPr lang="en-GB" dirty="0"/>
              <a:t> </a:t>
            </a:r>
            <a:r>
              <a:rPr lang="en-GB" dirty="0" err="1"/>
              <a:t>utifrån</a:t>
            </a:r>
            <a:r>
              <a:rPr lang="en-GB" dirty="0"/>
              <a:t> </a:t>
            </a:r>
            <a:r>
              <a:rPr lang="en-GB"/>
              <a:t>listan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CA974-FC08-4431-97BE-CA1B637A5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8337" y="1268760"/>
            <a:ext cx="6935788" cy="453650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22 </a:t>
            </a:r>
            <a:r>
              <a:rPr lang="en-GB" dirty="0" err="1"/>
              <a:t>arbeten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/>
              <a:t> 14 </a:t>
            </a:r>
            <a:r>
              <a:rPr lang="en-GB" dirty="0" err="1"/>
              <a:t>gymnasier</a:t>
            </a:r>
            <a:r>
              <a:rPr lang="en-GB" dirty="0"/>
              <a:t> </a:t>
            </a:r>
            <a:r>
              <a:rPr lang="en-GB" dirty="0" err="1"/>
              <a:t>från</a:t>
            </a:r>
            <a:r>
              <a:rPr lang="en-GB" dirty="0"/>
              <a:t> 8 </a:t>
            </a:r>
            <a:r>
              <a:rPr lang="en-GB" dirty="0" err="1"/>
              <a:t>kommuner</a:t>
            </a:r>
            <a:r>
              <a:rPr lang="en-GB" dirty="0"/>
              <a:t>, </a:t>
            </a:r>
            <a:r>
              <a:rPr lang="en-GB" dirty="0" err="1"/>
              <a:t>varav</a:t>
            </a:r>
            <a:r>
              <a:rPr lang="en-GB" dirty="0"/>
              <a:t> 3 </a:t>
            </a:r>
            <a:r>
              <a:rPr lang="en-GB" dirty="0" err="1"/>
              <a:t>utanför</a:t>
            </a:r>
            <a:r>
              <a:rPr lang="en-GB" dirty="0"/>
              <a:t> </a:t>
            </a:r>
            <a:r>
              <a:rPr lang="en-GB" dirty="0" err="1"/>
              <a:t>Stockholmsområdet</a:t>
            </a:r>
            <a:endParaRPr lang="LID4096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Många</a:t>
            </a:r>
            <a:r>
              <a:rPr lang="en-GB" dirty="0"/>
              <a:t> </a:t>
            </a:r>
            <a:r>
              <a:rPr lang="en-GB" dirty="0" err="1"/>
              <a:t>gymnasiearbeten</a:t>
            </a:r>
            <a:r>
              <a:rPr lang="en-GB" dirty="0"/>
              <a:t> </a:t>
            </a:r>
            <a:r>
              <a:rPr lang="en-GB" dirty="0" err="1"/>
              <a:t>efter</a:t>
            </a:r>
            <a:r>
              <a:rPr lang="en-GB" dirty="0"/>
              <a:t> </a:t>
            </a:r>
            <a:r>
              <a:rPr lang="en-GB" dirty="0" err="1"/>
              <a:t>inspirationsföredrag</a:t>
            </a:r>
            <a:r>
              <a:rPr lang="en-GB" dirty="0"/>
              <a:t> 2016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Främsta</a:t>
            </a:r>
            <a:r>
              <a:rPr lang="en-GB" dirty="0"/>
              <a:t> </a:t>
            </a:r>
            <a:r>
              <a:rPr lang="en-GB" dirty="0" err="1"/>
              <a:t>intresseområdena</a:t>
            </a:r>
            <a:endParaRPr lang="en-GB" dirty="0"/>
          </a:p>
          <a:p>
            <a:pPr marL="698500" lvl="1" indent="-342900">
              <a:buFont typeface="Wingdings" panose="05000000000000000000" pitchFamily="2" charset="2"/>
              <a:buChar char="§"/>
            </a:pPr>
            <a:r>
              <a:rPr lang="en-GB" dirty="0"/>
              <a:t>Mat </a:t>
            </a:r>
            <a:r>
              <a:rPr lang="en-GB" dirty="0" err="1"/>
              <a:t>och</a:t>
            </a:r>
            <a:r>
              <a:rPr lang="en-GB" dirty="0"/>
              <a:t> </a:t>
            </a:r>
            <a:r>
              <a:rPr lang="en-GB" dirty="0" err="1"/>
              <a:t>kosttillskott</a:t>
            </a:r>
            <a:r>
              <a:rPr lang="en-GB" dirty="0"/>
              <a:t>-</a:t>
            </a:r>
          </a:p>
          <a:p>
            <a:pPr marL="1066800" lvl="2" indent="-342900">
              <a:buFont typeface="Courier New" panose="02070309020205020404" pitchFamily="49" charset="0"/>
              <a:buChar char="o"/>
            </a:pPr>
            <a:r>
              <a:rPr lang="en-GB" dirty="0" err="1"/>
              <a:t>Proteiner</a:t>
            </a:r>
            <a:r>
              <a:rPr lang="en-GB" dirty="0"/>
              <a:t>, </a:t>
            </a:r>
            <a:r>
              <a:rPr lang="en-GB" dirty="0" err="1"/>
              <a:t>aminosyror</a:t>
            </a:r>
            <a:r>
              <a:rPr lang="en-GB" dirty="0"/>
              <a:t>, </a:t>
            </a:r>
            <a:r>
              <a:rPr lang="en-GB" dirty="0" err="1"/>
              <a:t>bekämpningsmedel</a:t>
            </a:r>
            <a:r>
              <a:rPr lang="en-GB" dirty="0"/>
              <a:t>, </a:t>
            </a:r>
          </a:p>
          <a:p>
            <a:pPr lvl="2" indent="0">
              <a:buNone/>
            </a:pPr>
            <a:r>
              <a:rPr lang="en-GB" dirty="0"/>
              <a:t>c-vitamin, </a:t>
            </a:r>
            <a:r>
              <a:rPr lang="en-GB" dirty="0" err="1"/>
              <a:t>koffein</a:t>
            </a:r>
            <a:endParaRPr lang="en-GB" dirty="0"/>
          </a:p>
          <a:p>
            <a:pPr marL="698500" lvl="1" indent="-342900">
              <a:buFont typeface="Wingdings" panose="05000000000000000000" pitchFamily="2" charset="2"/>
              <a:buChar char="§"/>
            </a:pPr>
            <a:r>
              <a:rPr lang="en-GB" dirty="0" err="1"/>
              <a:t>Kemikalier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konsumentprodukter</a:t>
            </a:r>
            <a:r>
              <a:rPr lang="en-GB" dirty="0"/>
              <a:t>-</a:t>
            </a:r>
          </a:p>
          <a:p>
            <a:pPr marL="1066800" lvl="2" indent="-342900">
              <a:buFont typeface="Courier New" panose="02070309020205020404" pitchFamily="49" charset="0"/>
              <a:buChar char="o"/>
            </a:pPr>
            <a:r>
              <a:rPr lang="en-GB" dirty="0" err="1"/>
              <a:t>Ftalater</a:t>
            </a:r>
            <a:r>
              <a:rPr lang="en-GB" dirty="0"/>
              <a:t>, </a:t>
            </a:r>
            <a:r>
              <a:rPr lang="en-GB" dirty="0" err="1"/>
              <a:t>bisfenol</a:t>
            </a:r>
            <a:r>
              <a:rPr lang="en-GB" dirty="0"/>
              <a:t> A</a:t>
            </a:r>
          </a:p>
          <a:p>
            <a:pPr marL="698500" lvl="1" indent="-342900">
              <a:buFont typeface="Wingdings" panose="05000000000000000000" pitchFamily="2" charset="2"/>
              <a:buChar char="§"/>
            </a:pPr>
            <a:r>
              <a:rPr lang="en-GB" dirty="0" err="1"/>
              <a:t>Kontroll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syntes</a:t>
            </a:r>
            <a:r>
              <a:rPr lang="en-GB" dirty="0"/>
              <a:t> etc-</a:t>
            </a:r>
          </a:p>
          <a:p>
            <a:pPr marL="1066800" lvl="2" indent="-342900">
              <a:buFont typeface="Courier New" panose="02070309020205020404" pitchFamily="49" charset="0"/>
              <a:buChar char="o"/>
            </a:pPr>
            <a:r>
              <a:rPr lang="en-GB" dirty="0" err="1"/>
              <a:t>Biobränsle</a:t>
            </a:r>
            <a:r>
              <a:rPr lang="en-GB" dirty="0"/>
              <a:t>, aspirin</a:t>
            </a:r>
          </a:p>
          <a:p>
            <a:pPr marL="698500" lvl="1" indent="-342900">
              <a:buFont typeface="Wingdings" panose="05000000000000000000" pitchFamily="2" charset="2"/>
              <a:buChar char="§"/>
            </a:pPr>
            <a:r>
              <a:rPr lang="en-GB" dirty="0" err="1"/>
              <a:t>Övrigt</a:t>
            </a:r>
            <a:r>
              <a:rPr lang="en-GB" dirty="0"/>
              <a:t>-</a:t>
            </a:r>
          </a:p>
          <a:p>
            <a:pPr marL="1066800" lvl="2" indent="-342900">
              <a:buFont typeface="Courier New" panose="02070309020205020404" pitchFamily="49" charset="0"/>
              <a:buChar char="o"/>
            </a:pPr>
            <a:r>
              <a:rPr lang="en-GB" dirty="0" err="1"/>
              <a:t>Allelopati</a:t>
            </a:r>
            <a:r>
              <a:rPr lang="en-GB" dirty="0"/>
              <a:t>, </a:t>
            </a:r>
            <a:r>
              <a:rPr lang="en-GB" dirty="0" err="1"/>
              <a:t>hårbehandlingar</a:t>
            </a:r>
            <a:endParaRPr lang="en-GB" dirty="0"/>
          </a:p>
          <a:p>
            <a:pPr marL="698500" lvl="1" indent="-342900">
              <a:buFont typeface="Wingdings" panose="05000000000000000000" pitchFamily="2" charset="2"/>
              <a:buChar char="§"/>
            </a:pPr>
            <a:endParaRPr lang="en-GB" dirty="0"/>
          </a:p>
          <a:p>
            <a:pPr lvl="1" indent="0">
              <a:buNone/>
            </a:pPr>
            <a:endParaRPr lang="en-GB" dirty="0"/>
          </a:p>
          <a:p>
            <a:pPr lvl="1" indent="0">
              <a:buNone/>
            </a:pPr>
            <a:endParaRPr lang="en-GB" dirty="0"/>
          </a:p>
          <a:p>
            <a:pPr marL="1066800" lvl="2" indent="-342900">
              <a:buFont typeface="Arial" panose="020B0604020202020204" pitchFamily="34" charset="0"/>
              <a:buChar char="•"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28434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91531-5BD3-46A2-93F7-709C77FC9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Några</a:t>
            </a:r>
            <a:r>
              <a:rPr lang="en-GB" dirty="0"/>
              <a:t> </a:t>
            </a:r>
            <a:r>
              <a:rPr lang="en-GB" dirty="0" err="1"/>
              <a:t>exempel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4D089-1B38-4DEF-BF50-86A34522E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9691" y="1484784"/>
            <a:ext cx="4968552" cy="4078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Bekämpningsmedel</a:t>
            </a:r>
            <a:r>
              <a:rPr lang="en-GB" dirty="0"/>
              <a:t> – </a:t>
            </a:r>
            <a:r>
              <a:rPr lang="en-GB" dirty="0" err="1"/>
              <a:t>vindruvor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Aminosyror</a:t>
            </a:r>
            <a:r>
              <a:rPr lang="en-GB" dirty="0"/>
              <a:t> - </a:t>
            </a:r>
            <a:r>
              <a:rPr lang="en-GB" dirty="0" err="1"/>
              <a:t>energidrycker</a:t>
            </a:r>
            <a:endParaRPr lang="LID4096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Allelopati</a:t>
            </a:r>
            <a:r>
              <a:rPr lang="en-GB" dirty="0"/>
              <a:t> – </a:t>
            </a:r>
            <a:r>
              <a:rPr lang="en-GB" dirty="0" err="1"/>
              <a:t>kirskål</a:t>
            </a:r>
            <a:r>
              <a:rPr lang="en-GB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A9C641-3CC6-433C-96CA-FB1781830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732" y="4848409"/>
            <a:ext cx="1368152" cy="9125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575DF9-6E53-47A1-B4C0-1AA409A1C3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916832"/>
            <a:ext cx="1368152" cy="9119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EA0986-90FF-4398-A742-8DE43D2097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827" y="3395089"/>
            <a:ext cx="1368151" cy="95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097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4A846-9140-4CB7-BCBC-38767A14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Bekämpningsmedel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vindruvor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8A486-6310-497C-9F8D-F3C536D9C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041" y="2132856"/>
            <a:ext cx="6935788" cy="4078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Tullinge</a:t>
            </a:r>
            <a:r>
              <a:rPr lang="en-GB" dirty="0"/>
              <a:t> gymnasium, 2015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Vindruvor</a:t>
            </a:r>
            <a:r>
              <a:rPr lang="en-GB" dirty="0"/>
              <a:t> </a:t>
            </a:r>
            <a:r>
              <a:rPr lang="en-GB" dirty="0" err="1"/>
              <a:t>från</a:t>
            </a:r>
            <a:r>
              <a:rPr lang="en-GB" dirty="0"/>
              <a:t> </a:t>
            </a:r>
            <a:r>
              <a:rPr lang="sv" dirty="0"/>
              <a:t>Indien (</a:t>
            </a:r>
            <a:r>
              <a:rPr lang="en-GB" dirty="0" err="1"/>
              <a:t>direktimport</a:t>
            </a:r>
            <a:r>
              <a:rPr lang="en-GB" dirty="0"/>
              <a:t>)</a:t>
            </a:r>
            <a:r>
              <a:rPr lang="sv" dirty="0"/>
              <a:t>, Namibia, Peru och Sydafrika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" dirty="0"/>
              <a:t>Metod:</a:t>
            </a:r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sv" dirty="0"/>
              <a:t>Extraktion </a:t>
            </a:r>
            <a:r>
              <a:rPr lang="en-GB" dirty="0"/>
              <a:t>med </a:t>
            </a:r>
            <a:r>
              <a:rPr lang="en-GB" dirty="0" err="1"/>
              <a:t>etylacetat</a:t>
            </a:r>
            <a:endParaRPr lang="en-GB" dirty="0"/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Indunstning</a:t>
            </a:r>
            <a:endParaRPr lang="en-GB" dirty="0"/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Analys</a:t>
            </a:r>
            <a:r>
              <a:rPr lang="en-GB" dirty="0"/>
              <a:t> med </a:t>
            </a:r>
            <a:r>
              <a:rPr lang="en-GB" dirty="0" err="1"/>
              <a:t>gaskromatografi-masspektrometri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2A746D-FFD6-48BB-A086-D79BE8AAB2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768652"/>
            <a:ext cx="1722485" cy="114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01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4A846-9140-4CB7-BCBC-38767A14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Bekämpningsmedel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vindruvor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8A486-6310-497C-9F8D-F3C536D9C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106" y="2564904"/>
            <a:ext cx="6935788" cy="4078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Resultat</a:t>
            </a:r>
            <a:r>
              <a:rPr lang="en-GB" dirty="0"/>
              <a:t>-</a:t>
            </a:r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sv" dirty="0"/>
              <a:t>Pesticiden klorpyrifos </a:t>
            </a:r>
            <a:r>
              <a:rPr lang="en-GB" dirty="0" err="1"/>
              <a:t>kvantifierades</a:t>
            </a:r>
            <a:r>
              <a:rPr lang="en-GB" dirty="0"/>
              <a:t> </a:t>
            </a:r>
            <a:r>
              <a:rPr lang="en-GB" dirty="0" err="1"/>
              <a:t>för</a:t>
            </a:r>
            <a:r>
              <a:rPr lang="en-GB" dirty="0"/>
              <a:t> </a:t>
            </a:r>
            <a:r>
              <a:rPr lang="sv" dirty="0"/>
              <a:t>vindruvor från Indien, koncentrationen minskade </a:t>
            </a:r>
            <a:r>
              <a:rPr lang="en-GB" dirty="0"/>
              <a:t>vid </a:t>
            </a:r>
            <a:r>
              <a:rPr lang="en-GB" dirty="0" err="1"/>
              <a:t>sköljning</a:t>
            </a:r>
            <a:endParaRPr lang="en-GB" dirty="0"/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Ytterligare</a:t>
            </a:r>
            <a:r>
              <a:rPr lang="en-GB" dirty="0"/>
              <a:t> t</a:t>
            </a:r>
            <a:r>
              <a:rPr lang="sv" dirty="0"/>
              <a:t>vå pesticider, fenhexamid och propargite </a:t>
            </a:r>
            <a:r>
              <a:rPr lang="en-GB" dirty="0" err="1"/>
              <a:t>detekterades</a:t>
            </a:r>
            <a:endParaRPr lang="en-GB" dirty="0"/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sv" dirty="0"/>
              <a:t>Det lugnande medlet nitrazepam detekterades också – </a:t>
            </a:r>
            <a:r>
              <a:rPr lang="en-GB" dirty="0" err="1"/>
              <a:t>artefakt</a:t>
            </a:r>
            <a:r>
              <a:rPr lang="en-GB" dirty="0"/>
              <a:t>?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2A746D-FFD6-48BB-A086-D79BE8AAB2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768652"/>
            <a:ext cx="1722485" cy="114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90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4A846-9140-4CB7-BCBC-38767A14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Bekämpningsmedel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vindruvor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2A746D-FFD6-48BB-A086-D79BE8AAB2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768652"/>
            <a:ext cx="1722485" cy="1148179"/>
          </a:xfrm>
          <a:prstGeom prst="rect">
            <a:avLst/>
          </a:prstGeom>
        </p:spPr>
      </p:pic>
      <p:pic>
        <p:nvPicPr>
          <p:cNvPr id="7" name="Bildobjekt 12">
            <a:extLst>
              <a:ext uri="{FF2B5EF4-FFF2-40B4-BE49-F238E27FC236}">
                <a16:creationId xmlns:a16="http://schemas.microsoft.com/office/drawing/2014/main" id="{60A08437-2C67-4864-A062-8CB7C1A305F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628800"/>
            <a:ext cx="3295650" cy="422973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9718A8B0-0E94-4357-8BE7-4CBE8D647F46}"/>
              </a:ext>
            </a:extLst>
          </p:cNvPr>
          <p:cNvSpPr/>
          <p:nvPr/>
        </p:nvSpPr>
        <p:spPr>
          <a:xfrm>
            <a:off x="1979712" y="2960948"/>
            <a:ext cx="288032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 err="1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21CC7C-03D1-40AF-9FEE-E18EE299C4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515" y="3075410"/>
            <a:ext cx="3059832" cy="14486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A27086-6774-4E82-9A35-5B37FD131199}"/>
              </a:ext>
            </a:extLst>
          </p:cNvPr>
          <p:cNvSpPr txBox="1"/>
          <p:nvPr/>
        </p:nvSpPr>
        <p:spPr>
          <a:xfrm>
            <a:off x="6012160" y="472514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Klorpyrifos</a:t>
            </a:r>
            <a:endParaRPr lang="LID4096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6508CC-3461-4CD7-8F9E-928F5544DEC2}"/>
              </a:ext>
            </a:extLst>
          </p:cNvPr>
          <p:cNvSpPr txBox="1"/>
          <p:nvPr/>
        </p:nvSpPr>
        <p:spPr>
          <a:xfrm>
            <a:off x="4355976" y="6453336"/>
            <a:ext cx="43120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</a:rPr>
              <a:t>Bildkällor</a:t>
            </a:r>
            <a:r>
              <a:rPr lang="en-GB" sz="1000" dirty="0">
                <a:solidFill>
                  <a:schemeClr val="bg1"/>
                </a:solidFill>
              </a:rPr>
              <a:t>: Martin </a:t>
            </a:r>
            <a:r>
              <a:rPr lang="en-GB" sz="1000" dirty="0" err="1">
                <a:solidFill>
                  <a:schemeClr val="bg1"/>
                </a:solidFill>
              </a:rPr>
              <a:t>Hansén</a:t>
            </a:r>
            <a:r>
              <a:rPr lang="en-GB" sz="1000" dirty="0">
                <a:solidFill>
                  <a:schemeClr val="bg1"/>
                </a:solidFill>
              </a:rPr>
              <a:t>, Elina Johansson,  Wikimedia commons</a:t>
            </a:r>
            <a:endParaRPr lang="LID4096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76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4A846-9140-4CB7-BCBC-38767A14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Aminosyror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energidrycker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8A486-6310-497C-9F8D-F3C536D9C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041" y="2132856"/>
            <a:ext cx="6935788" cy="4078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Kungsholmens</a:t>
            </a:r>
            <a:r>
              <a:rPr lang="en-GB" dirty="0"/>
              <a:t> gymnasium, 2017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Nocco</a:t>
            </a:r>
            <a:r>
              <a:rPr lang="en-GB" dirty="0"/>
              <a:t> BCAA </a:t>
            </a:r>
            <a:r>
              <a:rPr lang="en-GB" dirty="0" err="1"/>
              <a:t>utan</a:t>
            </a:r>
            <a:r>
              <a:rPr lang="en-GB" dirty="0"/>
              <a:t> </a:t>
            </a:r>
            <a:r>
              <a:rPr lang="en-GB" dirty="0" err="1"/>
              <a:t>socker</a:t>
            </a:r>
            <a:r>
              <a:rPr lang="en-GB" dirty="0"/>
              <a:t>, </a:t>
            </a:r>
            <a:r>
              <a:rPr lang="en-GB" dirty="0" err="1"/>
              <a:t>utan</a:t>
            </a:r>
            <a:r>
              <a:rPr lang="en-GB" dirty="0"/>
              <a:t> </a:t>
            </a:r>
            <a:r>
              <a:rPr lang="en-GB" dirty="0" err="1"/>
              <a:t>koffein</a:t>
            </a:r>
            <a:r>
              <a:rPr lang="en-GB" dirty="0"/>
              <a:t> </a:t>
            </a:r>
            <a:endParaRPr lang="sv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" dirty="0"/>
              <a:t>Metod:</a:t>
            </a:r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Spädning</a:t>
            </a:r>
            <a:endParaRPr lang="en-GB" dirty="0"/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Avluftning</a:t>
            </a:r>
            <a:endParaRPr lang="en-GB" dirty="0"/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Analys</a:t>
            </a:r>
            <a:r>
              <a:rPr lang="en-GB" dirty="0"/>
              <a:t> med </a:t>
            </a:r>
            <a:r>
              <a:rPr lang="en-GB" dirty="0" err="1"/>
              <a:t>kapillärelektrofores</a:t>
            </a:r>
            <a:endParaRPr lang="en-GB" dirty="0"/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Kvantifiering</a:t>
            </a:r>
            <a:r>
              <a:rPr lang="en-GB" dirty="0"/>
              <a:t> </a:t>
            </a:r>
            <a:r>
              <a:rPr lang="en-GB" dirty="0" err="1"/>
              <a:t>mha</a:t>
            </a:r>
            <a:r>
              <a:rPr lang="en-GB" dirty="0"/>
              <a:t> </a:t>
            </a:r>
            <a:r>
              <a:rPr lang="en-GB" dirty="0" err="1"/>
              <a:t>kalibrerkurva</a:t>
            </a:r>
            <a:endParaRPr lang="LID4096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F99A70-A021-4895-A201-40E561A09D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125" y="641103"/>
            <a:ext cx="1907704" cy="133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174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4A846-9140-4CB7-BCBC-38767A14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Aminosyror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energidrycker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8A486-6310-497C-9F8D-F3C536D9C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106" y="2564904"/>
            <a:ext cx="6935788" cy="4078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Resultat</a:t>
            </a:r>
            <a:r>
              <a:rPr lang="en-GB" dirty="0"/>
              <a:t>-</a:t>
            </a:r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/>
              <a:t>Grenade </a:t>
            </a:r>
            <a:r>
              <a:rPr lang="en-GB" dirty="0" err="1"/>
              <a:t>aminosyror</a:t>
            </a:r>
            <a:r>
              <a:rPr lang="en-GB" dirty="0"/>
              <a:t> (BCAA) </a:t>
            </a:r>
            <a:r>
              <a:rPr lang="en-GB" dirty="0" err="1"/>
              <a:t>detekterades</a:t>
            </a:r>
            <a:endParaRPr lang="en-GB" dirty="0"/>
          </a:p>
          <a:p>
            <a:pPr marL="1066800" lvl="2" indent="-342900">
              <a:buFont typeface="Arial" panose="020B0604020202020204" pitchFamily="34" charset="0"/>
              <a:buChar char="•"/>
            </a:pPr>
            <a:r>
              <a:rPr lang="en-GB" dirty="0"/>
              <a:t>Leucin, isoleucine, </a:t>
            </a:r>
            <a:r>
              <a:rPr lang="en-GB" dirty="0" err="1"/>
              <a:t>valin</a:t>
            </a:r>
            <a:endParaRPr lang="en-GB" dirty="0"/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Mängd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AA </a:t>
            </a:r>
            <a:r>
              <a:rPr lang="en-GB" dirty="0" err="1"/>
              <a:t>stämde</a:t>
            </a:r>
            <a:r>
              <a:rPr lang="en-GB" dirty="0"/>
              <a:t> </a:t>
            </a:r>
            <a:r>
              <a:rPr lang="en-GB" dirty="0" err="1"/>
              <a:t>inte</a:t>
            </a:r>
            <a:r>
              <a:rPr lang="en-GB" dirty="0"/>
              <a:t> med </a:t>
            </a:r>
            <a:r>
              <a:rPr lang="en-GB" dirty="0" err="1"/>
              <a:t>innehållsdeklarationen</a:t>
            </a:r>
            <a:endParaRPr lang="en-GB" dirty="0"/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Förhållandet</a:t>
            </a:r>
            <a:r>
              <a:rPr lang="en-GB" dirty="0"/>
              <a:t> </a:t>
            </a:r>
            <a:r>
              <a:rPr lang="en-GB" dirty="0" err="1"/>
              <a:t>mellan</a:t>
            </a:r>
            <a:r>
              <a:rPr lang="en-GB" dirty="0"/>
              <a:t> AA </a:t>
            </a:r>
            <a:r>
              <a:rPr lang="en-GB" dirty="0" err="1"/>
              <a:t>stämde</a:t>
            </a:r>
            <a:r>
              <a:rPr lang="en-GB" dirty="0"/>
              <a:t> med </a:t>
            </a:r>
            <a:r>
              <a:rPr lang="en-GB" dirty="0" err="1"/>
              <a:t>innehållsdekl</a:t>
            </a:r>
            <a:r>
              <a:rPr lang="en-GB" dirty="0"/>
              <a:t>.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2A746D-FFD6-48BB-A086-D79BE8AAB2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768652"/>
            <a:ext cx="1722485" cy="11481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DE07E3-EB74-4E3E-934E-A94D2F93D2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125" y="641103"/>
            <a:ext cx="1907704" cy="133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88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EA1C8F-EED9-4A4E-A25E-A1833F837A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125" y="641103"/>
            <a:ext cx="1907704" cy="133714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49BFADB-2A89-45E9-8828-97A92A50C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298" y="306934"/>
            <a:ext cx="6935788" cy="668338"/>
          </a:xfrm>
        </p:spPr>
        <p:txBody>
          <a:bodyPr/>
          <a:lstStyle/>
          <a:p>
            <a:r>
              <a:rPr lang="en-GB" dirty="0" err="1"/>
              <a:t>Aminosyror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energidrycker</a:t>
            </a:r>
            <a:endParaRPr lang="LID4096" dirty="0"/>
          </a:p>
        </p:txBody>
      </p:sp>
      <p:pic>
        <p:nvPicPr>
          <p:cNvPr id="8" name="officeArt object" descr="image11.png">
            <a:extLst>
              <a:ext uri="{FF2B5EF4-FFF2-40B4-BE49-F238E27FC236}">
                <a16:creationId xmlns:a16="http://schemas.microsoft.com/office/drawing/2014/main" id="{C215D6F7-F258-4BB7-A091-F57322FB578C}"/>
              </a:ext>
            </a:extLst>
          </p:cNvPr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35696" y="3145682"/>
            <a:ext cx="3802566" cy="276144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officeArt object" descr="image/jpeg">
            <a:extLst>
              <a:ext uri="{FF2B5EF4-FFF2-40B4-BE49-F238E27FC236}">
                <a16:creationId xmlns:a16="http://schemas.microsoft.com/office/drawing/2014/main" id="{E98A594B-6A18-4640-A6CF-E7436745AB97}"/>
              </a:ext>
            </a:extLst>
          </p:cNvPr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56869" y="4149080"/>
            <a:ext cx="1195451" cy="936104"/>
          </a:xfrm>
          <a:prstGeom prst="rect">
            <a:avLst/>
          </a:prstGeom>
          <a:ln w="28575" cap="flat">
            <a:solidFill>
              <a:srgbClr val="F2F2F2"/>
            </a:solidFill>
            <a:prstDash val="solid"/>
            <a:round/>
          </a:ln>
          <a:effectLst/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3F5D292-6E4B-42CB-A034-81E73D0C4B68}"/>
              </a:ext>
            </a:extLst>
          </p:cNvPr>
          <p:cNvGrpSpPr/>
          <p:nvPr/>
        </p:nvGrpSpPr>
        <p:grpSpPr>
          <a:xfrm>
            <a:off x="897430" y="1685420"/>
            <a:ext cx="5080953" cy="1430404"/>
            <a:chOff x="2698178" y="1794490"/>
            <a:chExt cx="4288865" cy="834852"/>
          </a:xfrm>
        </p:grpSpPr>
        <p:sp>
          <p:nvSpPr>
            <p:cNvPr id="12" name="object 74">
              <a:extLst>
                <a:ext uri="{FF2B5EF4-FFF2-40B4-BE49-F238E27FC236}">
                  <a16:creationId xmlns:a16="http://schemas.microsoft.com/office/drawing/2014/main" id="{F1E631BA-994A-4152-89AF-D78D0719513C}"/>
                </a:ext>
              </a:extLst>
            </p:cNvPr>
            <p:cNvSpPr/>
            <p:nvPr/>
          </p:nvSpPr>
          <p:spPr>
            <a:xfrm>
              <a:off x="6554956" y="2152207"/>
              <a:ext cx="432087" cy="451634"/>
            </a:xfrm>
            <a:custGeom>
              <a:avLst/>
              <a:gdLst/>
              <a:ahLst/>
              <a:cxnLst/>
              <a:rect l="l" t="t" r="r" b="b"/>
              <a:pathLst>
                <a:path w="673734" h="704214">
                  <a:moveTo>
                    <a:pt x="0" y="0"/>
                  </a:moveTo>
                  <a:lnTo>
                    <a:pt x="3035" y="0"/>
                  </a:lnTo>
                  <a:lnTo>
                    <a:pt x="6083" y="3048"/>
                  </a:lnTo>
                  <a:lnTo>
                    <a:pt x="9131" y="3048"/>
                  </a:lnTo>
                  <a:lnTo>
                    <a:pt x="12179" y="3048"/>
                  </a:lnTo>
                  <a:lnTo>
                    <a:pt x="15227" y="3048"/>
                  </a:lnTo>
                  <a:lnTo>
                    <a:pt x="18275" y="0"/>
                  </a:lnTo>
                  <a:lnTo>
                    <a:pt x="63995" y="0"/>
                  </a:lnTo>
                  <a:lnTo>
                    <a:pt x="67043" y="3048"/>
                  </a:lnTo>
                  <a:lnTo>
                    <a:pt x="70091" y="6083"/>
                  </a:lnTo>
                  <a:lnTo>
                    <a:pt x="73139" y="6083"/>
                  </a:lnTo>
                  <a:lnTo>
                    <a:pt x="73139" y="9131"/>
                  </a:lnTo>
                  <a:lnTo>
                    <a:pt x="76200" y="9131"/>
                  </a:lnTo>
                  <a:lnTo>
                    <a:pt x="79235" y="9131"/>
                  </a:lnTo>
                  <a:lnTo>
                    <a:pt x="82283" y="9131"/>
                  </a:lnTo>
                  <a:lnTo>
                    <a:pt x="85331" y="6083"/>
                  </a:lnTo>
                  <a:lnTo>
                    <a:pt x="88379" y="6083"/>
                  </a:lnTo>
                  <a:lnTo>
                    <a:pt x="91427" y="6083"/>
                  </a:lnTo>
                  <a:lnTo>
                    <a:pt x="94475" y="3048"/>
                  </a:lnTo>
                  <a:lnTo>
                    <a:pt x="97523" y="3048"/>
                  </a:lnTo>
                  <a:lnTo>
                    <a:pt x="100571" y="3048"/>
                  </a:lnTo>
                  <a:lnTo>
                    <a:pt x="103619" y="3048"/>
                  </a:lnTo>
                  <a:lnTo>
                    <a:pt x="106667" y="3048"/>
                  </a:lnTo>
                  <a:lnTo>
                    <a:pt x="109715" y="6083"/>
                  </a:lnTo>
                  <a:lnTo>
                    <a:pt x="112763" y="6083"/>
                  </a:lnTo>
                  <a:lnTo>
                    <a:pt x="115811" y="6083"/>
                  </a:lnTo>
                  <a:lnTo>
                    <a:pt x="118859" y="6083"/>
                  </a:lnTo>
                  <a:lnTo>
                    <a:pt x="121907" y="9131"/>
                  </a:lnTo>
                  <a:lnTo>
                    <a:pt x="124955" y="9131"/>
                  </a:lnTo>
                  <a:lnTo>
                    <a:pt x="128003" y="9131"/>
                  </a:lnTo>
                  <a:lnTo>
                    <a:pt x="131051" y="6083"/>
                  </a:lnTo>
                  <a:lnTo>
                    <a:pt x="134099" y="6083"/>
                  </a:lnTo>
                  <a:lnTo>
                    <a:pt x="137147" y="6083"/>
                  </a:lnTo>
                  <a:lnTo>
                    <a:pt x="140195" y="3048"/>
                  </a:lnTo>
                  <a:lnTo>
                    <a:pt x="143243" y="3048"/>
                  </a:lnTo>
                  <a:lnTo>
                    <a:pt x="146291" y="3048"/>
                  </a:lnTo>
                  <a:lnTo>
                    <a:pt x="149339" y="6083"/>
                  </a:lnTo>
                  <a:lnTo>
                    <a:pt x="152400" y="6083"/>
                  </a:lnTo>
                  <a:lnTo>
                    <a:pt x="155435" y="6083"/>
                  </a:lnTo>
                  <a:lnTo>
                    <a:pt x="158483" y="6083"/>
                  </a:lnTo>
                  <a:lnTo>
                    <a:pt x="161531" y="6083"/>
                  </a:lnTo>
                  <a:lnTo>
                    <a:pt x="164579" y="3048"/>
                  </a:lnTo>
                  <a:lnTo>
                    <a:pt x="167627" y="3048"/>
                  </a:lnTo>
                  <a:lnTo>
                    <a:pt x="170675" y="6083"/>
                  </a:lnTo>
                  <a:lnTo>
                    <a:pt x="173723" y="6083"/>
                  </a:lnTo>
                  <a:lnTo>
                    <a:pt x="176771" y="6083"/>
                  </a:lnTo>
                  <a:lnTo>
                    <a:pt x="179819" y="9131"/>
                  </a:lnTo>
                  <a:lnTo>
                    <a:pt x="182867" y="9131"/>
                  </a:lnTo>
                  <a:lnTo>
                    <a:pt x="185915" y="9131"/>
                  </a:lnTo>
                  <a:lnTo>
                    <a:pt x="188963" y="9131"/>
                  </a:lnTo>
                  <a:lnTo>
                    <a:pt x="192011" y="6083"/>
                  </a:lnTo>
                  <a:lnTo>
                    <a:pt x="195059" y="6083"/>
                  </a:lnTo>
                  <a:lnTo>
                    <a:pt x="198107" y="6083"/>
                  </a:lnTo>
                  <a:lnTo>
                    <a:pt x="201155" y="3048"/>
                  </a:lnTo>
                  <a:lnTo>
                    <a:pt x="219443" y="3048"/>
                  </a:lnTo>
                  <a:lnTo>
                    <a:pt x="222491" y="6083"/>
                  </a:lnTo>
                  <a:lnTo>
                    <a:pt x="252971" y="6083"/>
                  </a:lnTo>
                  <a:lnTo>
                    <a:pt x="256019" y="3048"/>
                  </a:lnTo>
                  <a:lnTo>
                    <a:pt x="271259" y="3048"/>
                  </a:lnTo>
                  <a:lnTo>
                    <a:pt x="274307" y="0"/>
                  </a:lnTo>
                  <a:lnTo>
                    <a:pt x="277355" y="3048"/>
                  </a:lnTo>
                  <a:lnTo>
                    <a:pt x="280403" y="3048"/>
                  </a:lnTo>
                  <a:lnTo>
                    <a:pt x="283451" y="3048"/>
                  </a:lnTo>
                  <a:lnTo>
                    <a:pt x="286499" y="3048"/>
                  </a:lnTo>
                  <a:lnTo>
                    <a:pt x="289547" y="3048"/>
                  </a:lnTo>
                  <a:lnTo>
                    <a:pt x="292595" y="3048"/>
                  </a:lnTo>
                  <a:lnTo>
                    <a:pt x="295643" y="6083"/>
                  </a:lnTo>
                  <a:lnTo>
                    <a:pt x="298691" y="3048"/>
                  </a:lnTo>
                  <a:lnTo>
                    <a:pt x="301739" y="3048"/>
                  </a:lnTo>
                  <a:lnTo>
                    <a:pt x="304787" y="3048"/>
                  </a:lnTo>
                  <a:lnTo>
                    <a:pt x="307835" y="6083"/>
                  </a:lnTo>
                  <a:lnTo>
                    <a:pt x="310883" y="6083"/>
                  </a:lnTo>
                  <a:lnTo>
                    <a:pt x="313931" y="9131"/>
                  </a:lnTo>
                  <a:lnTo>
                    <a:pt x="323075" y="82283"/>
                  </a:lnTo>
                  <a:lnTo>
                    <a:pt x="326123" y="158483"/>
                  </a:lnTo>
                  <a:lnTo>
                    <a:pt x="329171" y="249923"/>
                  </a:lnTo>
                  <a:lnTo>
                    <a:pt x="329171" y="347472"/>
                  </a:lnTo>
                  <a:lnTo>
                    <a:pt x="332219" y="438912"/>
                  </a:lnTo>
                  <a:lnTo>
                    <a:pt x="335267" y="509016"/>
                  </a:lnTo>
                  <a:lnTo>
                    <a:pt x="338315" y="548627"/>
                  </a:lnTo>
                  <a:lnTo>
                    <a:pt x="341363" y="551675"/>
                  </a:lnTo>
                  <a:lnTo>
                    <a:pt x="344411" y="527291"/>
                  </a:lnTo>
                  <a:lnTo>
                    <a:pt x="347459" y="493763"/>
                  </a:lnTo>
                  <a:lnTo>
                    <a:pt x="350507" y="454139"/>
                  </a:lnTo>
                  <a:lnTo>
                    <a:pt x="353555" y="414515"/>
                  </a:lnTo>
                  <a:lnTo>
                    <a:pt x="356603" y="371843"/>
                  </a:lnTo>
                  <a:lnTo>
                    <a:pt x="359651" y="332219"/>
                  </a:lnTo>
                  <a:lnTo>
                    <a:pt x="362699" y="292595"/>
                  </a:lnTo>
                  <a:lnTo>
                    <a:pt x="365747" y="252971"/>
                  </a:lnTo>
                  <a:lnTo>
                    <a:pt x="368795" y="213347"/>
                  </a:lnTo>
                  <a:lnTo>
                    <a:pt x="371843" y="179819"/>
                  </a:lnTo>
                  <a:lnTo>
                    <a:pt x="374891" y="146291"/>
                  </a:lnTo>
                  <a:lnTo>
                    <a:pt x="380987" y="88379"/>
                  </a:lnTo>
                  <a:lnTo>
                    <a:pt x="387083" y="48768"/>
                  </a:lnTo>
                  <a:lnTo>
                    <a:pt x="399275" y="12179"/>
                  </a:lnTo>
                  <a:lnTo>
                    <a:pt x="402323" y="9131"/>
                  </a:lnTo>
                  <a:lnTo>
                    <a:pt x="405371" y="9131"/>
                  </a:lnTo>
                  <a:lnTo>
                    <a:pt x="408419" y="9131"/>
                  </a:lnTo>
                  <a:lnTo>
                    <a:pt x="411467" y="9131"/>
                  </a:lnTo>
                  <a:lnTo>
                    <a:pt x="414515" y="9131"/>
                  </a:lnTo>
                  <a:lnTo>
                    <a:pt x="417563" y="9131"/>
                  </a:lnTo>
                  <a:lnTo>
                    <a:pt x="420611" y="6083"/>
                  </a:lnTo>
                  <a:lnTo>
                    <a:pt x="478523" y="6083"/>
                  </a:lnTo>
                  <a:lnTo>
                    <a:pt x="481571" y="9131"/>
                  </a:lnTo>
                  <a:lnTo>
                    <a:pt x="487667" y="51816"/>
                  </a:lnTo>
                  <a:lnTo>
                    <a:pt x="490715" y="121920"/>
                  </a:lnTo>
                  <a:lnTo>
                    <a:pt x="493763" y="225539"/>
                  </a:lnTo>
                  <a:lnTo>
                    <a:pt x="496811" y="341363"/>
                  </a:lnTo>
                  <a:lnTo>
                    <a:pt x="499859" y="460235"/>
                  </a:lnTo>
                  <a:lnTo>
                    <a:pt x="499859" y="569963"/>
                  </a:lnTo>
                  <a:lnTo>
                    <a:pt x="502907" y="652272"/>
                  </a:lnTo>
                  <a:lnTo>
                    <a:pt x="505955" y="694931"/>
                  </a:lnTo>
                  <a:lnTo>
                    <a:pt x="509003" y="704075"/>
                  </a:lnTo>
                  <a:lnTo>
                    <a:pt x="512051" y="688835"/>
                  </a:lnTo>
                  <a:lnTo>
                    <a:pt x="515099" y="667512"/>
                  </a:lnTo>
                  <a:lnTo>
                    <a:pt x="518147" y="643115"/>
                  </a:lnTo>
                  <a:lnTo>
                    <a:pt x="521195" y="615683"/>
                  </a:lnTo>
                  <a:lnTo>
                    <a:pt x="524243" y="588264"/>
                  </a:lnTo>
                  <a:lnTo>
                    <a:pt x="527291" y="560819"/>
                  </a:lnTo>
                  <a:lnTo>
                    <a:pt x="530339" y="530339"/>
                  </a:lnTo>
                  <a:lnTo>
                    <a:pt x="533387" y="502920"/>
                  </a:lnTo>
                  <a:lnTo>
                    <a:pt x="536435" y="475475"/>
                  </a:lnTo>
                  <a:lnTo>
                    <a:pt x="539483" y="444995"/>
                  </a:lnTo>
                  <a:lnTo>
                    <a:pt x="542531" y="417563"/>
                  </a:lnTo>
                  <a:lnTo>
                    <a:pt x="545579" y="387083"/>
                  </a:lnTo>
                  <a:lnTo>
                    <a:pt x="548627" y="359664"/>
                  </a:lnTo>
                  <a:lnTo>
                    <a:pt x="551675" y="329171"/>
                  </a:lnTo>
                  <a:lnTo>
                    <a:pt x="554723" y="301739"/>
                  </a:lnTo>
                  <a:lnTo>
                    <a:pt x="557771" y="274320"/>
                  </a:lnTo>
                  <a:lnTo>
                    <a:pt x="560819" y="246875"/>
                  </a:lnTo>
                  <a:lnTo>
                    <a:pt x="563867" y="222491"/>
                  </a:lnTo>
                  <a:lnTo>
                    <a:pt x="566915" y="195072"/>
                  </a:lnTo>
                  <a:lnTo>
                    <a:pt x="569963" y="170675"/>
                  </a:lnTo>
                  <a:lnTo>
                    <a:pt x="573011" y="149339"/>
                  </a:lnTo>
                  <a:lnTo>
                    <a:pt x="576059" y="128016"/>
                  </a:lnTo>
                  <a:lnTo>
                    <a:pt x="579107" y="106667"/>
                  </a:lnTo>
                  <a:lnTo>
                    <a:pt x="582155" y="88379"/>
                  </a:lnTo>
                  <a:lnTo>
                    <a:pt x="585203" y="70091"/>
                  </a:lnTo>
                  <a:lnTo>
                    <a:pt x="585203" y="57912"/>
                  </a:lnTo>
                  <a:lnTo>
                    <a:pt x="588251" y="45720"/>
                  </a:lnTo>
                  <a:lnTo>
                    <a:pt x="591299" y="36563"/>
                  </a:lnTo>
                  <a:lnTo>
                    <a:pt x="594347" y="30467"/>
                  </a:lnTo>
                  <a:lnTo>
                    <a:pt x="597395" y="24371"/>
                  </a:lnTo>
                  <a:lnTo>
                    <a:pt x="600443" y="18275"/>
                  </a:lnTo>
                  <a:lnTo>
                    <a:pt x="603491" y="15227"/>
                  </a:lnTo>
                  <a:lnTo>
                    <a:pt x="606539" y="12179"/>
                  </a:lnTo>
                  <a:lnTo>
                    <a:pt x="609587" y="9131"/>
                  </a:lnTo>
                  <a:lnTo>
                    <a:pt x="612635" y="9131"/>
                  </a:lnTo>
                  <a:lnTo>
                    <a:pt x="615683" y="9131"/>
                  </a:lnTo>
                  <a:lnTo>
                    <a:pt x="630923" y="9131"/>
                  </a:lnTo>
                  <a:lnTo>
                    <a:pt x="633971" y="6083"/>
                  </a:lnTo>
                  <a:lnTo>
                    <a:pt x="649211" y="6083"/>
                  </a:lnTo>
                  <a:lnTo>
                    <a:pt x="652259" y="3048"/>
                  </a:lnTo>
                  <a:lnTo>
                    <a:pt x="670547" y="3048"/>
                  </a:lnTo>
                  <a:lnTo>
                    <a:pt x="673595" y="3048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3" name="object 73">
              <a:extLst>
                <a:ext uri="{FF2B5EF4-FFF2-40B4-BE49-F238E27FC236}">
                  <a16:creationId xmlns:a16="http://schemas.microsoft.com/office/drawing/2014/main" id="{26B01218-AE43-4F8A-9EB2-0253B6E01A32}"/>
                </a:ext>
              </a:extLst>
            </p:cNvPr>
            <p:cNvSpPr/>
            <p:nvPr/>
          </p:nvSpPr>
          <p:spPr>
            <a:xfrm>
              <a:off x="2698178" y="1794490"/>
              <a:ext cx="3857014" cy="834852"/>
            </a:xfrm>
            <a:custGeom>
              <a:avLst/>
              <a:gdLst/>
              <a:ahLst/>
              <a:cxnLst/>
              <a:rect l="l" t="t" r="r" b="b"/>
              <a:pathLst>
                <a:path w="6014084" h="1301750">
                  <a:moveTo>
                    <a:pt x="0" y="886955"/>
                  </a:moveTo>
                  <a:lnTo>
                    <a:pt x="0" y="877811"/>
                  </a:lnTo>
                  <a:lnTo>
                    <a:pt x="3035" y="871715"/>
                  </a:lnTo>
                  <a:lnTo>
                    <a:pt x="6096" y="865619"/>
                  </a:lnTo>
                  <a:lnTo>
                    <a:pt x="9131" y="871715"/>
                  </a:lnTo>
                  <a:lnTo>
                    <a:pt x="12179" y="890003"/>
                  </a:lnTo>
                  <a:lnTo>
                    <a:pt x="15240" y="920483"/>
                  </a:lnTo>
                  <a:lnTo>
                    <a:pt x="18275" y="957046"/>
                  </a:lnTo>
                  <a:lnTo>
                    <a:pt x="21336" y="999718"/>
                  </a:lnTo>
                  <a:lnTo>
                    <a:pt x="24384" y="1039355"/>
                  </a:lnTo>
                  <a:lnTo>
                    <a:pt x="27419" y="1075918"/>
                  </a:lnTo>
                  <a:lnTo>
                    <a:pt x="30480" y="1106398"/>
                  </a:lnTo>
                  <a:lnTo>
                    <a:pt x="33528" y="1130795"/>
                  </a:lnTo>
                  <a:lnTo>
                    <a:pt x="36563" y="1155179"/>
                  </a:lnTo>
                  <a:lnTo>
                    <a:pt x="39624" y="1179550"/>
                  </a:lnTo>
                  <a:lnTo>
                    <a:pt x="42659" y="1206995"/>
                  </a:lnTo>
                  <a:lnTo>
                    <a:pt x="45707" y="1228318"/>
                  </a:lnTo>
                  <a:lnTo>
                    <a:pt x="54851" y="1274051"/>
                  </a:lnTo>
                  <a:lnTo>
                    <a:pt x="60947" y="1283195"/>
                  </a:lnTo>
                  <a:lnTo>
                    <a:pt x="64008" y="1283195"/>
                  </a:lnTo>
                  <a:lnTo>
                    <a:pt x="67056" y="1286243"/>
                  </a:lnTo>
                  <a:lnTo>
                    <a:pt x="70091" y="1286243"/>
                  </a:lnTo>
                  <a:lnTo>
                    <a:pt x="73152" y="1289291"/>
                  </a:lnTo>
                  <a:lnTo>
                    <a:pt x="76200" y="1289291"/>
                  </a:lnTo>
                  <a:lnTo>
                    <a:pt x="79235" y="1289291"/>
                  </a:lnTo>
                  <a:lnTo>
                    <a:pt x="82296" y="1292339"/>
                  </a:lnTo>
                  <a:lnTo>
                    <a:pt x="85331" y="1292339"/>
                  </a:lnTo>
                  <a:lnTo>
                    <a:pt x="88379" y="1295387"/>
                  </a:lnTo>
                  <a:lnTo>
                    <a:pt x="91440" y="1295387"/>
                  </a:lnTo>
                  <a:lnTo>
                    <a:pt x="94475" y="1295387"/>
                  </a:lnTo>
                  <a:lnTo>
                    <a:pt x="97523" y="1298435"/>
                  </a:lnTo>
                  <a:lnTo>
                    <a:pt x="100584" y="1295387"/>
                  </a:lnTo>
                  <a:lnTo>
                    <a:pt x="103619" y="1295387"/>
                  </a:lnTo>
                  <a:lnTo>
                    <a:pt x="106680" y="1295387"/>
                  </a:lnTo>
                  <a:lnTo>
                    <a:pt x="109728" y="1295387"/>
                  </a:lnTo>
                  <a:lnTo>
                    <a:pt x="112763" y="1295387"/>
                  </a:lnTo>
                  <a:lnTo>
                    <a:pt x="115823" y="1295387"/>
                  </a:lnTo>
                  <a:lnTo>
                    <a:pt x="118859" y="1298435"/>
                  </a:lnTo>
                  <a:lnTo>
                    <a:pt x="121907" y="1298435"/>
                  </a:lnTo>
                  <a:lnTo>
                    <a:pt x="124968" y="1298435"/>
                  </a:lnTo>
                  <a:lnTo>
                    <a:pt x="128003" y="1298435"/>
                  </a:lnTo>
                  <a:lnTo>
                    <a:pt x="131051" y="1301483"/>
                  </a:lnTo>
                  <a:lnTo>
                    <a:pt x="149352" y="1301483"/>
                  </a:lnTo>
                  <a:lnTo>
                    <a:pt x="152400" y="1298435"/>
                  </a:lnTo>
                  <a:lnTo>
                    <a:pt x="155435" y="1298435"/>
                  </a:lnTo>
                  <a:lnTo>
                    <a:pt x="158496" y="1295387"/>
                  </a:lnTo>
                  <a:lnTo>
                    <a:pt x="161531" y="1295387"/>
                  </a:lnTo>
                  <a:lnTo>
                    <a:pt x="179819" y="1295387"/>
                  </a:lnTo>
                  <a:lnTo>
                    <a:pt x="182880" y="1292339"/>
                  </a:lnTo>
                  <a:lnTo>
                    <a:pt x="198107" y="1292339"/>
                  </a:lnTo>
                  <a:lnTo>
                    <a:pt x="201168" y="1289291"/>
                  </a:lnTo>
                  <a:lnTo>
                    <a:pt x="204203" y="1289291"/>
                  </a:lnTo>
                  <a:lnTo>
                    <a:pt x="207251" y="1289291"/>
                  </a:lnTo>
                  <a:lnTo>
                    <a:pt x="210311" y="1289291"/>
                  </a:lnTo>
                  <a:lnTo>
                    <a:pt x="213347" y="1289291"/>
                  </a:lnTo>
                  <a:lnTo>
                    <a:pt x="216395" y="1286243"/>
                  </a:lnTo>
                  <a:lnTo>
                    <a:pt x="240779" y="1286243"/>
                  </a:lnTo>
                  <a:lnTo>
                    <a:pt x="243840" y="1283195"/>
                  </a:lnTo>
                  <a:lnTo>
                    <a:pt x="246875" y="1283195"/>
                  </a:lnTo>
                  <a:lnTo>
                    <a:pt x="249923" y="1283195"/>
                  </a:lnTo>
                  <a:lnTo>
                    <a:pt x="252984" y="1280147"/>
                  </a:lnTo>
                  <a:lnTo>
                    <a:pt x="256019" y="1280147"/>
                  </a:lnTo>
                  <a:lnTo>
                    <a:pt x="256019" y="1277099"/>
                  </a:lnTo>
                  <a:lnTo>
                    <a:pt x="259079" y="1274051"/>
                  </a:lnTo>
                  <a:lnTo>
                    <a:pt x="283451" y="1274051"/>
                  </a:lnTo>
                  <a:lnTo>
                    <a:pt x="286512" y="1271003"/>
                  </a:lnTo>
                  <a:lnTo>
                    <a:pt x="289547" y="1271003"/>
                  </a:lnTo>
                  <a:lnTo>
                    <a:pt x="292595" y="1271003"/>
                  </a:lnTo>
                  <a:lnTo>
                    <a:pt x="295656" y="1271003"/>
                  </a:lnTo>
                  <a:lnTo>
                    <a:pt x="298691" y="1267955"/>
                  </a:lnTo>
                  <a:lnTo>
                    <a:pt x="301752" y="1267955"/>
                  </a:lnTo>
                  <a:lnTo>
                    <a:pt x="304800" y="1267955"/>
                  </a:lnTo>
                  <a:lnTo>
                    <a:pt x="307835" y="1267955"/>
                  </a:lnTo>
                  <a:lnTo>
                    <a:pt x="310896" y="1267955"/>
                  </a:lnTo>
                  <a:lnTo>
                    <a:pt x="313931" y="1264894"/>
                  </a:lnTo>
                  <a:lnTo>
                    <a:pt x="316979" y="1264894"/>
                  </a:lnTo>
                  <a:lnTo>
                    <a:pt x="320040" y="1264894"/>
                  </a:lnTo>
                  <a:lnTo>
                    <a:pt x="323075" y="1264894"/>
                  </a:lnTo>
                  <a:lnTo>
                    <a:pt x="326123" y="1261846"/>
                  </a:lnTo>
                  <a:lnTo>
                    <a:pt x="329184" y="1261846"/>
                  </a:lnTo>
                  <a:lnTo>
                    <a:pt x="332219" y="1261846"/>
                  </a:lnTo>
                  <a:lnTo>
                    <a:pt x="335280" y="1258798"/>
                  </a:lnTo>
                  <a:lnTo>
                    <a:pt x="338328" y="1258798"/>
                  </a:lnTo>
                  <a:lnTo>
                    <a:pt x="341363" y="1258798"/>
                  </a:lnTo>
                  <a:lnTo>
                    <a:pt x="344424" y="1258798"/>
                  </a:lnTo>
                  <a:lnTo>
                    <a:pt x="347459" y="1255750"/>
                  </a:lnTo>
                  <a:lnTo>
                    <a:pt x="350507" y="1255750"/>
                  </a:lnTo>
                  <a:lnTo>
                    <a:pt x="353568" y="1255750"/>
                  </a:lnTo>
                  <a:lnTo>
                    <a:pt x="356603" y="1252702"/>
                  </a:lnTo>
                  <a:lnTo>
                    <a:pt x="359651" y="1252702"/>
                  </a:lnTo>
                  <a:lnTo>
                    <a:pt x="362712" y="1252702"/>
                  </a:lnTo>
                  <a:lnTo>
                    <a:pt x="365747" y="1252702"/>
                  </a:lnTo>
                  <a:lnTo>
                    <a:pt x="368795" y="1249654"/>
                  </a:lnTo>
                  <a:lnTo>
                    <a:pt x="384035" y="1249654"/>
                  </a:lnTo>
                  <a:lnTo>
                    <a:pt x="387096" y="1246606"/>
                  </a:lnTo>
                  <a:lnTo>
                    <a:pt x="390131" y="1246606"/>
                  </a:lnTo>
                  <a:lnTo>
                    <a:pt x="393179" y="1243571"/>
                  </a:lnTo>
                  <a:lnTo>
                    <a:pt x="396240" y="1240523"/>
                  </a:lnTo>
                  <a:lnTo>
                    <a:pt x="399275" y="1237475"/>
                  </a:lnTo>
                  <a:lnTo>
                    <a:pt x="402323" y="1237475"/>
                  </a:lnTo>
                  <a:lnTo>
                    <a:pt x="405384" y="1234427"/>
                  </a:lnTo>
                  <a:lnTo>
                    <a:pt x="408419" y="1234427"/>
                  </a:lnTo>
                  <a:lnTo>
                    <a:pt x="411480" y="1231379"/>
                  </a:lnTo>
                  <a:lnTo>
                    <a:pt x="414528" y="1231379"/>
                  </a:lnTo>
                  <a:lnTo>
                    <a:pt x="417563" y="1231379"/>
                  </a:lnTo>
                  <a:lnTo>
                    <a:pt x="420623" y="1231379"/>
                  </a:lnTo>
                  <a:lnTo>
                    <a:pt x="423659" y="1231379"/>
                  </a:lnTo>
                  <a:lnTo>
                    <a:pt x="426707" y="1228318"/>
                  </a:lnTo>
                  <a:lnTo>
                    <a:pt x="429768" y="1228318"/>
                  </a:lnTo>
                  <a:lnTo>
                    <a:pt x="432803" y="1225283"/>
                  </a:lnTo>
                  <a:lnTo>
                    <a:pt x="435851" y="1225283"/>
                  </a:lnTo>
                  <a:lnTo>
                    <a:pt x="438912" y="1222235"/>
                  </a:lnTo>
                  <a:lnTo>
                    <a:pt x="441947" y="1222235"/>
                  </a:lnTo>
                  <a:lnTo>
                    <a:pt x="444995" y="1222235"/>
                  </a:lnTo>
                  <a:lnTo>
                    <a:pt x="448056" y="1222235"/>
                  </a:lnTo>
                  <a:lnTo>
                    <a:pt x="451091" y="1219187"/>
                  </a:lnTo>
                  <a:lnTo>
                    <a:pt x="454152" y="1219187"/>
                  </a:lnTo>
                  <a:lnTo>
                    <a:pt x="457200" y="1219187"/>
                  </a:lnTo>
                  <a:lnTo>
                    <a:pt x="460235" y="1216139"/>
                  </a:lnTo>
                  <a:lnTo>
                    <a:pt x="463295" y="1216139"/>
                  </a:lnTo>
                  <a:lnTo>
                    <a:pt x="466331" y="1213091"/>
                  </a:lnTo>
                  <a:lnTo>
                    <a:pt x="469379" y="1213091"/>
                  </a:lnTo>
                  <a:lnTo>
                    <a:pt x="472440" y="1213091"/>
                  </a:lnTo>
                  <a:lnTo>
                    <a:pt x="475475" y="1213091"/>
                  </a:lnTo>
                  <a:lnTo>
                    <a:pt x="478523" y="1210043"/>
                  </a:lnTo>
                  <a:lnTo>
                    <a:pt x="481584" y="1210043"/>
                  </a:lnTo>
                  <a:lnTo>
                    <a:pt x="496823" y="1210043"/>
                  </a:lnTo>
                  <a:lnTo>
                    <a:pt x="499859" y="1206995"/>
                  </a:lnTo>
                  <a:lnTo>
                    <a:pt x="502907" y="1206995"/>
                  </a:lnTo>
                  <a:lnTo>
                    <a:pt x="505968" y="1203947"/>
                  </a:lnTo>
                  <a:lnTo>
                    <a:pt x="509003" y="1203947"/>
                  </a:lnTo>
                  <a:lnTo>
                    <a:pt x="512051" y="1200899"/>
                  </a:lnTo>
                  <a:lnTo>
                    <a:pt x="512051" y="1197851"/>
                  </a:lnTo>
                  <a:lnTo>
                    <a:pt x="515112" y="1197851"/>
                  </a:lnTo>
                  <a:lnTo>
                    <a:pt x="518147" y="1194803"/>
                  </a:lnTo>
                  <a:lnTo>
                    <a:pt x="521195" y="1194803"/>
                  </a:lnTo>
                  <a:lnTo>
                    <a:pt x="524256" y="1194803"/>
                  </a:lnTo>
                  <a:lnTo>
                    <a:pt x="527291" y="1194803"/>
                  </a:lnTo>
                  <a:lnTo>
                    <a:pt x="530352" y="1191755"/>
                  </a:lnTo>
                  <a:lnTo>
                    <a:pt x="533400" y="1191755"/>
                  </a:lnTo>
                  <a:lnTo>
                    <a:pt x="536435" y="1191755"/>
                  </a:lnTo>
                  <a:lnTo>
                    <a:pt x="539496" y="1191755"/>
                  </a:lnTo>
                  <a:lnTo>
                    <a:pt x="542531" y="1188694"/>
                  </a:lnTo>
                  <a:lnTo>
                    <a:pt x="545579" y="1188694"/>
                  </a:lnTo>
                  <a:lnTo>
                    <a:pt x="548640" y="1185646"/>
                  </a:lnTo>
                  <a:lnTo>
                    <a:pt x="551675" y="1182598"/>
                  </a:lnTo>
                  <a:lnTo>
                    <a:pt x="554723" y="1182598"/>
                  </a:lnTo>
                  <a:lnTo>
                    <a:pt x="557784" y="1182598"/>
                  </a:lnTo>
                  <a:lnTo>
                    <a:pt x="560819" y="1182598"/>
                  </a:lnTo>
                  <a:lnTo>
                    <a:pt x="563867" y="1182598"/>
                  </a:lnTo>
                  <a:lnTo>
                    <a:pt x="566928" y="1179550"/>
                  </a:lnTo>
                  <a:lnTo>
                    <a:pt x="569963" y="1179550"/>
                  </a:lnTo>
                  <a:lnTo>
                    <a:pt x="573024" y="1176502"/>
                  </a:lnTo>
                  <a:lnTo>
                    <a:pt x="576059" y="1176502"/>
                  </a:lnTo>
                  <a:lnTo>
                    <a:pt x="579107" y="1176502"/>
                  </a:lnTo>
                  <a:lnTo>
                    <a:pt x="582168" y="1173454"/>
                  </a:lnTo>
                  <a:lnTo>
                    <a:pt x="585203" y="1173454"/>
                  </a:lnTo>
                  <a:lnTo>
                    <a:pt x="588251" y="1173454"/>
                  </a:lnTo>
                  <a:lnTo>
                    <a:pt x="591312" y="1170406"/>
                  </a:lnTo>
                  <a:lnTo>
                    <a:pt x="594347" y="1170406"/>
                  </a:lnTo>
                  <a:lnTo>
                    <a:pt x="597395" y="1170406"/>
                  </a:lnTo>
                  <a:lnTo>
                    <a:pt x="600456" y="1170406"/>
                  </a:lnTo>
                  <a:lnTo>
                    <a:pt x="603491" y="1167371"/>
                  </a:lnTo>
                  <a:lnTo>
                    <a:pt x="606539" y="1167371"/>
                  </a:lnTo>
                  <a:lnTo>
                    <a:pt x="609600" y="1167371"/>
                  </a:lnTo>
                  <a:lnTo>
                    <a:pt x="612635" y="1164323"/>
                  </a:lnTo>
                  <a:lnTo>
                    <a:pt x="615696" y="1164323"/>
                  </a:lnTo>
                  <a:lnTo>
                    <a:pt x="618731" y="1164323"/>
                  </a:lnTo>
                  <a:lnTo>
                    <a:pt x="621779" y="1161275"/>
                  </a:lnTo>
                  <a:lnTo>
                    <a:pt x="624840" y="1158227"/>
                  </a:lnTo>
                  <a:lnTo>
                    <a:pt x="627875" y="1158227"/>
                  </a:lnTo>
                  <a:lnTo>
                    <a:pt x="630923" y="1155179"/>
                  </a:lnTo>
                  <a:lnTo>
                    <a:pt x="633984" y="1155179"/>
                  </a:lnTo>
                  <a:lnTo>
                    <a:pt x="637019" y="1152118"/>
                  </a:lnTo>
                  <a:lnTo>
                    <a:pt x="640067" y="1152118"/>
                  </a:lnTo>
                  <a:lnTo>
                    <a:pt x="643128" y="1152118"/>
                  </a:lnTo>
                  <a:lnTo>
                    <a:pt x="646163" y="1152118"/>
                  </a:lnTo>
                  <a:lnTo>
                    <a:pt x="649224" y="1152118"/>
                  </a:lnTo>
                  <a:lnTo>
                    <a:pt x="652259" y="1149083"/>
                  </a:lnTo>
                  <a:lnTo>
                    <a:pt x="655307" y="1149083"/>
                  </a:lnTo>
                  <a:lnTo>
                    <a:pt x="658368" y="1149083"/>
                  </a:lnTo>
                  <a:lnTo>
                    <a:pt x="661403" y="1146035"/>
                  </a:lnTo>
                  <a:lnTo>
                    <a:pt x="664451" y="1146035"/>
                  </a:lnTo>
                  <a:lnTo>
                    <a:pt x="667512" y="1142987"/>
                  </a:lnTo>
                  <a:lnTo>
                    <a:pt x="670547" y="1142987"/>
                  </a:lnTo>
                  <a:lnTo>
                    <a:pt x="673595" y="1142987"/>
                  </a:lnTo>
                  <a:lnTo>
                    <a:pt x="676656" y="1142987"/>
                  </a:lnTo>
                  <a:lnTo>
                    <a:pt x="679691" y="1142987"/>
                  </a:lnTo>
                  <a:lnTo>
                    <a:pt x="682739" y="1139939"/>
                  </a:lnTo>
                  <a:lnTo>
                    <a:pt x="685800" y="1139939"/>
                  </a:lnTo>
                  <a:lnTo>
                    <a:pt x="688835" y="1139939"/>
                  </a:lnTo>
                  <a:lnTo>
                    <a:pt x="691896" y="1136891"/>
                  </a:lnTo>
                  <a:lnTo>
                    <a:pt x="694931" y="1136891"/>
                  </a:lnTo>
                  <a:lnTo>
                    <a:pt x="697979" y="1136891"/>
                  </a:lnTo>
                  <a:lnTo>
                    <a:pt x="701040" y="1133843"/>
                  </a:lnTo>
                  <a:lnTo>
                    <a:pt x="704075" y="1133843"/>
                  </a:lnTo>
                  <a:lnTo>
                    <a:pt x="707123" y="1130795"/>
                  </a:lnTo>
                  <a:lnTo>
                    <a:pt x="710184" y="1130795"/>
                  </a:lnTo>
                  <a:lnTo>
                    <a:pt x="713219" y="1127747"/>
                  </a:lnTo>
                  <a:lnTo>
                    <a:pt x="716267" y="1124699"/>
                  </a:lnTo>
                  <a:lnTo>
                    <a:pt x="719328" y="1124699"/>
                  </a:lnTo>
                  <a:lnTo>
                    <a:pt x="722363" y="1124699"/>
                  </a:lnTo>
                  <a:lnTo>
                    <a:pt x="725424" y="1121651"/>
                  </a:lnTo>
                  <a:lnTo>
                    <a:pt x="728459" y="1121651"/>
                  </a:lnTo>
                  <a:lnTo>
                    <a:pt x="731507" y="1121651"/>
                  </a:lnTo>
                  <a:lnTo>
                    <a:pt x="734568" y="1121651"/>
                  </a:lnTo>
                  <a:lnTo>
                    <a:pt x="737603" y="1121651"/>
                  </a:lnTo>
                  <a:lnTo>
                    <a:pt x="740651" y="1118603"/>
                  </a:lnTo>
                  <a:lnTo>
                    <a:pt x="743712" y="1118603"/>
                  </a:lnTo>
                  <a:lnTo>
                    <a:pt x="746747" y="1115555"/>
                  </a:lnTo>
                  <a:lnTo>
                    <a:pt x="749795" y="1115555"/>
                  </a:lnTo>
                  <a:lnTo>
                    <a:pt x="752856" y="1115555"/>
                  </a:lnTo>
                  <a:lnTo>
                    <a:pt x="755891" y="1112494"/>
                  </a:lnTo>
                  <a:lnTo>
                    <a:pt x="758939" y="1112494"/>
                  </a:lnTo>
                  <a:lnTo>
                    <a:pt x="762000" y="1112494"/>
                  </a:lnTo>
                  <a:lnTo>
                    <a:pt x="765035" y="1112494"/>
                  </a:lnTo>
                  <a:lnTo>
                    <a:pt x="768096" y="1112494"/>
                  </a:lnTo>
                  <a:lnTo>
                    <a:pt x="771131" y="1112494"/>
                  </a:lnTo>
                  <a:lnTo>
                    <a:pt x="771131" y="1109446"/>
                  </a:lnTo>
                  <a:lnTo>
                    <a:pt x="789419" y="1109446"/>
                  </a:lnTo>
                  <a:lnTo>
                    <a:pt x="792480" y="1106398"/>
                  </a:lnTo>
                  <a:lnTo>
                    <a:pt x="795515" y="1106398"/>
                  </a:lnTo>
                  <a:lnTo>
                    <a:pt x="798563" y="1103350"/>
                  </a:lnTo>
                  <a:lnTo>
                    <a:pt x="801624" y="1100302"/>
                  </a:lnTo>
                  <a:lnTo>
                    <a:pt x="804659" y="1100302"/>
                  </a:lnTo>
                  <a:lnTo>
                    <a:pt x="807707" y="1097254"/>
                  </a:lnTo>
                  <a:lnTo>
                    <a:pt x="810768" y="1094206"/>
                  </a:lnTo>
                  <a:lnTo>
                    <a:pt x="813803" y="1094206"/>
                  </a:lnTo>
                  <a:lnTo>
                    <a:pt x="816851" y="1091171"/>
                  </a:lnTo>
                  <a:lnTo>
                    <a:pt x="819912" y="1091171"/>
                  </a:lnTo>
                  <a:lnTo>
                    <a:pt x="822960" y="1091171"/>
                  </a:lnTo>
                  <a:lnTo>
                    <a:pt x="825995" y="1088123"/>
                  </a:lnTo>
                  <a:lnTo>
                    <a:pt x="829056" y="1088123"/>
                  </a:lnTo>
                  <a:lnTo>
                    <a:pt x="832104" y="1085075"/>
                  </a:lnTo>
                  <a:lnTo>
                    <a:pt x="835139" y="1085075"/>
                  </a:lnTo>
                  <a:lnTo>
                    <a:pt x="838200" y="1082027"/>
                  </a:lnTo>
                  <a:lnTo>
                    <a:pt x="841247" y="1082027"/>
                  </a:lnTo>
                  <a:lnTo>
                    <a:pt x="844283" y="1078979"/>
                  </a:lnTo>
                  <a:lnTo>
                    <a:pt x="847331" y="1078979"/>
                  </a:lnTo>
                  <a:lnTo>
                    <a:pt x="850391" y="1078979"/>
                  </a:lnTo>
                  <a:lnTo>
                    <a:pt x="853427" y="1075918"/>
                  </a:lnTo>
                  <a:lnTo>
                    <a:pt x="856475" y="1075918"/>
                  </a:lnTo>
                  <a:lnTo>
                    <a:pt x="856475" y="1072883"/>
                  </a:lnTo>
                  <a:lnTo>
                    <a:pt x="859536" y="1069835"/>
                  </a:lnTo>
                  <a:lnTo>
                    <a:pt x="862571" y="1066787"/>
                  </a:lnTo>
                  <a:lnTo>
                    <a:pt x="865619" y="1063739"/>
                  </a:lnTo>
                  <a:lnTo>
                    <a:pt x="868680" y="1057643"/>
                  </a:lnTo>
                  <a:lnTo>
                    <a:pt x="871715" y="1054595"/>
                  </a:lnTo>
                  <a:lnTo>
                    <a:pt x="874763" y="1051547"/>
                  </a:lnTo>
                  <a:lnTo>
                    <a:pt x="877824" y="1051547"/>
                  </a:lnTo>
                  <a:lnTo>
                    <a:pt x="880859" y="1048499"/>
                  </a:lnTo>
                  <a:lnTo>
                    <a:pt x="883907" y="1048499"/>
                  </a:lnTo>
                  <a:lnTo>
                    <a:pt x="886968" y="1045451"/>
                  </a:lnTo>
                  <a:lnTo>
                    <a:pt x="890003" y="1045451"/>
                  </a:lnTo>
                  <a:lnTo>
                    <a:pt x="893051" y="1042403"/>
                  </a:lnTo>
                  <a:lnTo>
                    <a:pt x="896112" y="1036294"/>
                  </a:lnTo>
                  <a:lnTo>
                    <a:pt x="899160" y="1036294"/>
                  </a:lnTo>
                  <a:lnTo>
                    <a:pt x="902195" y="1033246"/>
                  </a:lnTo>
                  <a:lnTo>
                    <a:pt x="905256" y="1030198"/>
                  </a:lnTo>
                  <a:lnTo>
                    <a:pt x="908304" y="1030198"/>
                  </a:lnTo>
                  <a:lnTo>
                    <a:pt x="911339" y="1027150"/>
                  </a:lnTo>
                  <a:lnTo>
                    <a:pt x="914400" y="1027150"/>
                  </a:lnTo>
                  <a:lnTo>
                    <a:pt x="917447" y="1024102"/>
                  </a:lnTo>
                  <a:lnTo>
                    <a:pt x="920483" y="1021054"/>
                  </a:lnTo>
                  <a:lnTo>
                    <a:pt x="923531" y="1018006"/>
                  </a:lnTo>
                  <a:lnTo>
                    <a:pt x="926591" y="1018006"/>
                  </a:lnTo>
                  <a:lnTo>
                    <a:pt x="929627" y="1014971"/>
                  </a:lnTo>
                  <a:lnTo>
                    <a:pt x="932675" y="1011923"/>
                  </a:lnTo>
                  <a:lnTo>
                    <a:pt x="935736" y="1011923"/>
                  </a:lnTo>
                  <a:lnTo>
                    <a:pt x="938771" y="1011923"/>
                  </a:lnTo>
                  <a:lnTo>
                    <a:pt x="941819" y="1008875"/>
                  </a:lnTo>
                  <a:lnTo>
                    <a:pt x="944880" y="1005827"/>
                  </a:lnTo>
                  <a:lnTo>
                    <a:pt x="947915" y="1005827"/>
                  </a:lnTo>
                  <a:lnTo>
                    <a:pt x="950963" y="1002779"/>
                  </a:lnTo>
                  <a:lnTo>
                    <a:pt x="954024" y="999718"/>
                  </a:lnTo>
                  <a:lnTo>
                    <a:pt x="957059" y="999718"/>
                  </a:lnTo>
                  <a:lnTo>
                    <a:pt x="960107" y="996683"/>
                  </a:lnTo>
                  <a:lnTo>
                    <a:pt x="963168" y="996683"/>
                  </a:lnTo>
                  <a:lnTo>
                    <a:pt x="966203" y="993635"/>
                  </a:lnTo>
                  <a:lnTo>
                    <a:pt x="969251" y="993635"/>
                  </a:lnTo>
                  <a:lnTo>
                    <a:pt x="972312" y="990587"/>
                  </a:lnTo>
                  <a:lnTo>
                    <a:pt x="975347" y="990587"/>
                  </a:lnTo>
                  <a:lnTo>
                    <a:pt x="978395" y="990587"/>
                  </a:lnTo>
                  <a:lnTo>
                    <a:pt x="981456" y="987539"/>
                  </a:lnTo>
                  <a:lnTo>
                    <a:pt x="984504" y="987539"/>
                  </a:lnTo>
                  <a:lnTo>
                    <a:pt x="987539" y="984491"/>
                  </a:lnTo>
                  <a:lnTo>
                    <a:pt x="990600" y="981443"/>
                  </a:lnTo>
                  <a:lnTo>
                    <a:pt x="993647" y="981443"/>
                  </a:lnTo>
                  <a:lnTo>
                    <a:pt x="996683" y="978395"/>
                  </a:lnTo>
                  <a:lnTo>
                    <a:pt x="999731" y="978395"/>
                  </a:lnTo>
                  <a:lnTo>
                    <a:pt x="1002791" y="978395"/>
                  </a:lnTo>
                  <a:lnTo>
                    <a:pt x="1005827" y="975347"/>
                  </a:lnTo>
                  <a:lnTo>
                    <a:pt x="1008875" y="975347"/>
                  </a:lnTo>
                  <a:lnTo>
                    <a:pt x="1011936" y="972299"/>
                  </a:lnTo>
                  <a:lnTo>
                    <a:pt x="1014971" y="972299"/>
                  </a:lnTo>
                  <a:lnTo>
                    <a:pt x="1018019" y="969251"/>
                  </a:lnTo>
                  <a:lnTo>
                    <a:pt x="1021080" y="969251"/>
                  </a:lnTo>
                  <a:lnTo>
                    <a:pt x="1024115" y="966203"/>
                  </a:lnTo>
                  <a:lnTo>
                    <a:pt x="1027163" y="966203"/>
                  </a:lnTo>
                  <a:lnTo>
                    <a:pt x="1027163" y="963155"/>
                  </a:lnTo>
                  <a:lnTo>
                    <a:pt x="1030224" y="963155"/>
                  </a:lnTo>
                  <a:lnTo>
                    <a:pt x="1033259" y="960094"/>
                  </a:lnTo>
                  <a:lnTo>
                    <a:pt x="1036307" y="960094"/>
                  </a:lnTo>
                  <a:lnTo>
                    <a:pt x="1039368" y="957046"/>
                  </a:lnTo>
                  <a:lnTo>
                    <a:pt x="1042403" y="957046"/>
                  </a:lnTo>
                  <a:lnTo>
                    <a:pt x="1045451" y="953998"/>
                  </a:lnTo>
                  <a:lnTo>
                    <a:pt x="1048512" y="953998"/>
                  </a:lnTo>
                  <a:lnTo>
                    <a:pt x="1051547" y="953998"/>
                  </a:lnTo>
                  <a:lnTo>
                    <a:pt x="1054595" y="950950"/>
                  </a:lnTo>
                  <a:lnTo>
                    <a:pt x="1057656" y="950950"/>
                  </a:lnTo>
                  <a:lnTo>
                    <a:pt x="1060704" y="947902"/>
                  </a:lnTo>
                  <a:lnTo>
                    <a:pt x="1063739" y="947902"/>
                  </a:lnTo>
                  <a:lnTo>
                    <a:pt x="1066800" y="944854"/>
                  </a:lnTo>
                  <a:lnTo>
                    <a:pt x="1069848" y="944854"/>
                  </a:lnTo>
                  <a:lnTo>
                    <a:pt x="1072883" y="944854"/>
                  </a:lnTo>
                  <a:lnTo>
                    <a:pt x="1075931" y="941806"/>
                  </a:lnTo>
                  <a:lnTo>
                    <a:pt x="1078992" y="941806"/>
                  </a:lnTo>
                  <a:lnTo>
                    <a:pt x="1082027" y="941806"/>
                  </a:lnTo>
                  <a:lnTo>
                    <a:pt x="1085075" y="938771"/>
                  </a:lnTo>
                  <a:lnTo>
                    <a:pt x="1088136" y="935723"/>
                  </a:lnTo>
                  <a:lnTo>
                    <a:pt x="1091171" y="935723"/>
                  </a:lnTo>
                  <a:lnTo>
                    <a:pt x="1094219" y="932675"/>
                  </a:lnTo>
                  <a:lnTo>
                    <a:pt x="1097280" y="932675"/>
                  </a:lnTo>
                  <a:lnTo>
                    <a:pt x="1100315" y="929627"/>
                  </a:lnTo>
                  <a:lnTo>
                    <a:pt x="1103363" y="929627"/>
                  </a:lnTo>
                  <a:lnTo>
                    <a:pt x="1106424" y="929627"/>
                  </a:lnTo>
                  <a:lnTo>
                    <a:pt x="1109459" y="929627"/>
                  </a:lnTo>
                  <a:lnTo>
                    <a:pt x="1112507" y="926579"/>
                  </a:lnTo>
                  <a:lnTo>
                    <a:pt x="1115568" y="923518"/>
                  </a:lnTo>
                  <a:lnTo>
                    <a:pt x="1118603" y="923518"/>
                  </a:lnTo>
                  <a:lnTo>
                    <a:pt x="1121651" y="920483"/>
                  </a:lnTo>
                  <a:lnTo>
                    <a:pt x="1124712" y="920483"/>
                  </a:lnTo>
                  <a:lnTo>
                    <a:pt x="1127747" y="917435"/>
                  </a:lnTo>
                  <a:lnTo>
                    <a:pt x="1130795" y="917435"/>
                  </a:lnTo>
                  <a:lnTo>
                    <a:pt x="1133856" y="917435"/>
                  </a:lnTo>
                  <a:lnTo>
                    <a:pt x="1136904" y="917435"/>
                  </a:lnTo>
                  <a:lnTo>
                    <a:pt x="1139939" y="917435"/>
                  </a:lnTo>
                  <a:lnTo>
                    <a:pt x="1143000" y="914387"/>
                  </a:lnTo>
                  <a:lnTo>
                    <a:pt x="1146048" y="914387"/>
                  </a:lnTo>
                  <a:lnTo>
                    <a:pt x="1149083" y="914387"/>
                  </a:lnTo>
                  <a:lnTo>
                    <a:pt x="1152131" y="911339"/>
                  </a:lnTo>
                  <a:lnTo>
                    <a:pt x="1155192" y="911339"/>
                  </a:lnTo>
                  <a:lnTo>
                    <a:pt x="1158227" y="908291"/>
                  </a:lnTo>
                  <a:lnTo>
                    <a:pt x="1161275" y="908291"/>
                  </a:lnTo>
                  <a:lnTo>
                    <a:pt x="1164336" y="908291"/>
                  </a:lnTo>
                  <a:lnTo>
                    <a:pt x="1167371" y="905243"/>
                  </a:lnTo>
                  <a:lnTo>
                    <a:pt x="1170419" y="905243"/>
                  </a:lnTo>
                  <a:lnTo>
                    <a:pt x="1173480" y="902195"/>
                  </a:lnTo>
                  <a:lnTo>
                    <a:pt x="1176515" y="902195"/>
                  </a:lnTo>
                  <a:lnTo>
                    <a:pt x="1179563" y="902195"/>
                  </a:lnTo>
                  <a:lnTo>
                    <a:pt x="1182624" y="902195"/>
                  </a:lnTo>
                  <a:lnTo>
                    <a:pt x="1185659" y="899147"/>
                  </a:lnTo>
                  <a:lnTo>
                    <a:pt x="1188707" y="896099"/>
                  </a:lnTo>
                  <a:lnTo>
                    <a:pt x="1191768" y="893051"/>
                  </a:lnTo>
                  <a:lnTo>
                    <a:pt x="1194803" y="893051"/>
                  </a:lnTo>
                  <a:lnTo>
                    <a:pt x="1197851" y="890003"/>
                  </a:lnTo>
                  <a:lnTo>
                    <a:pt x="1200912" y="886955"/>
                  </a:lnTo>
                  <a:lnTo>
                    <a:pt x="1203947" y="886955"/>
                  </a:lnTo>
                  <a:lnTo>
                    <a:pt x="1206995" y="886955"/>
                  </a:lnTo>
                  <a:lnTo>
                    <a:pt x="1210056" y="886955"/>
                  </a:lnTo>
                  <a:lnTo>
                    <a:pt x="1213104" y="886955"/>
                  </a:lnTo>
                  <a:lnTo>
                    <a:pt x="1216139" y="883907"/>
                  </a:lnTo>
                  <a:lnTo>
                    <a:pt x="1219200" y="883907"/>
                  </a:lnTo>
                  <a:lnTo>
                    <a:pt x="1222248" y="883907"/>
                  </a:lnTo>
                  <a:lnTo>
                    <a:pt x="1225283" y="880859"/>
                  </a:lnTo>
                  <a:lnTo>
                    <a:pt x="1228331" y="880859"/>
                  </a:lnTo>
                  <a:lnTo>
                    <a:pt x="1231392" y="877811"/>
                  </a:lnTo>
                  <a:lnTo>
                    <a:pt x="1234427" y="874763"/>
                  </a:lnTo>
                  <a:lnTo>
                    <a:pt x="1237475" y="874763"/>
                  </a:lnTo>
                  <a:lnTo>
                    <a:pt x="1240536" y="874763"/>
                  </a:lnTo>
                  <a:lnTo>
                    <a:pt x="1243571" y="871715"/>
                  </a:lnTo>
                  <a:lnTo>
                    <a:pt x="1246619" y="871715"/>
                  </a:lnTo>
                  <a:lnTo>
                    <a:pt x="1249680" y="871715"/>
                  </a:lnTo>
                  <a:lnTo>
                    <a:pt x="1252715" y="871715"/>
                  </a:lnTo>
                  <a:lnTo>
                    <a:pt x="1255763" y="868667"/>
                  </a:lnTo>
                  <a:lnTo>
                    <a:pt x="1258824" y="868667"/>
                  </a:lnTo>
                  <a:lnTo>
                    <a:pt x="1261859" y="865619"/>
                  </a:lnTo>
                  <a:lnTo>
                    <a:pt x="1264907" y="865619"/>
                  </a:lnTo>
                  <a:lnTo>
                    <a:pt x="1267968" y="865619"/>
                  </a:lnTo>
                  <a:lnTo>
                    <a:pt x="1271003" y="865619"/>
                  </a:lnTo>
                  <a:lnTo>
                    <a:pt x="1274051" y="862583"/>
                  </a:lnTo>
                  <a:lnTo>
                    <a:pt x="1277112" y="862583"/>
                  </a:lnTo>
                  <a:lnTo>
                    <a:pt x="1280147" y="862583"/>
                  </a:lnTo>
                  <a:lnTo>
                    <a:pt x="1283195" y="859535"/>
                  </a:lnTo>
                  <a:lnTo>
                    <a:pt x="1283195" y="856487"/>
                  </a:lnTo>
                  <a:lnTo>
                    <a:pt x="1286256" y="853439"/>
                  </a:lnTo>
                  <a:lnTo>
                    <a:pt x="1289291" y="850391"/>
                  </a:lnTo>
                  <a:lnTo>
                    <a:pt x="1292339" y="847331"/>
                  </a:lnTo>
                  <a:lnTo>
                    <a:pt x="1295400" y="847331"/>
                  </a:lnTo>
                  <a:lnTo>
                    <a:pt x="1298448" y="847331"/>
                  </a:lnTo>
                  <a:lnTo>
                    <a:pt x="1301483" y="844295"/>
                  </a:lnTo>
                  <a:lnTo>
                    <a:pt x="1304531" y="844295"/>
                  </a:lnTo>
                  <a:lnTo>
                    <a:pt x="1307592" y="841247"/>
                  </a:lnTo>
                  <a:lnTo>
                    <a:pt x="1310627" y="841247"/>
                  </a:lnTo>
                  <a:lnTo>
                    <a:pt x="1313675" y="841247"/>
                  </a:lnTo>
                  <a:lnTo>
                    <a:pt x="1316736" y="841247"/>
                  </a:lnTo>
                  <a:lnTo>
                    <a:pt x="1319771" y="838199"/>
                  </a:lnTo>
                  <a:lnTo>
                    <a:pt x="1322819" y="838199"/>
                  </a:lnTo>
                  <a:lnTo>
                    <a:pt x="1325880" y="838199"/>
                  </a:lnTo>
                  <a:lnTo>
                    <a:pt x="1328915" y="835151"/>
                  </a:lnTo>
                  <a:lnTo>
                    <a:pt x="1331963" y="832103"/>
                  </a:lnTo>
                  <a:lnTo>
                    <a:pt x="1335024" y="829055"/>
                  </a:lnTo>
                  <a:lnTo>
                    <a:pt x="1338059" y="822959"/>
                  </a:lnTo>
                  <a:lnTo>
                    <a:pt x="1341107" y="819911"/>
                  </a:lnTo>
                  <a:lnTo>
                    <a:pt x="1344168" y="816863"/>
                  </a:lnTo>
                  <a:lnTo>
                    <a:pt x="1347203" y="813815"/>
                  </a:lnTo>
                  <a:lnTo>
                    <a:pt x="1350251" y="810755"/>
                  </a:lnTo>
                  <a:lnTo>
                    <a:pt x="1353312" y="807707"/>
                  </a:lnTo>
                  <a:lnTo>
                    <a:pt x="1356347" y="807707"/>
                  </a:lnTo>
                  <a:lnTo>
                    <a:pt x="1359395" y="807707"/>
                  </a:lnTo>
                  <a:lnTo>
                    <a:pt x="1362456" y="804659"/>
                  </a:lnTo>
                  <a:lnTo>
                    <a:pt x="1365491" y="804659"/>
                  </a:lnTo>
                  <a:lnTo>
                    <a:pt x="1368539" y="804659"/>
                  </a:lnTo>
                  <a:lnTo>
                    <a:pt x="1371600" y="801611"/>
                  </a:lnTo>
                  <a:lnTo>
                    <a:pt x="1374648" y="798563"/>
                  </a:lnTo>
                  <a:lnTo>
                    <a:pt x="1377683" y="795515"/>
                  </a:lnTo>
                  <a:lnTo>
                    <a:pt x="1380731" y="795515"/>
                  </a:lnTo>
                  <a:lnTo>
                    <a:pt x="1383792" y="792467"/>
                  </a:lnTo>
                  <a:lnTo>
                    <a:pt x="1386827" y="789419"/>
                  </a:lnTo>
                  <a:lnTo>
                    <a:pt x="1389875" y="786383"/>
                  </a:lnTo>
                  <a:lnTo>
                    <a:pt x="1392936" y="786383"/>
                  </a:lnTo>
                  <a:lnTo>
                    <a:pt x="1395971" y="783335"/>
                  </a:lnTo>
                  <a:lnTo>
                    <a:pt x="1399019" y="783335"/>
                  </a:lnTo>
                  <a:lnTo>
                    <a:pt x="1402080" y="780287"/>
                  </a:lnTo>
                  <a:lnTo>
                    <a:pt x="1405115" y="780287"/>
                  </a:lnTo>
                  <a:lnTo>
                    <a:pt x="1408163" y="777239"/>
                  </a:lnTo>
                  <a:lnTo>
                    <a:pt x="1411224" y="774191"/>
                  </a:lnTo>
                  <a:lnTo>
                    <a:pt x="1414259" y="774191"/>
                  </a:lnTo>
                  <a:lnTo>
                    <a:pt x="1417307" y="771131"/>
                  </a:lnTo>
                  <a:lnTo>
                    <a:pt x="1420368" y="771131"/>
                  </a:lnTo>
                  <a:lnTo>
                    <a:pt x="1423403" y="771131"/>
                  </a:lnTo>
                  <a:lnTo>
                    <a:pt x="1426451" y="768095"/>
                  </a:lnTo>
                  <a:lnTo>
                    <a:pt x="1429512" y="768095"/>
                  </a:lnTo>
                  <a:lnTo>
                    <a:pt x="1432547" y="768095"/>
                  </a:lnTo>
                  <a:lnTo>
                    <a:pt x="1435595" y="768095"/>
                  </a:lnTo>
                  <a:lnTo>
                    <a:pt x="1438656" y="765047"/>
                  </a:lnTo>
                  <a:lnTo>
                    <a:pt x="1441691" y="765047"/>
                  </a:lnTo>
                  <a:lnTo>
                    <a:pt x="1444739" y="765047"/>
                  </a:lnTo>
                  <a:lnTo>
                    <a:pt x="1447800" y="765047"/>
                  </a:lnTo>
                  <a:lnTo>
                    <a:pt x="1450848" y="761999"/>
                  </a:lnTo>
                  <a:lnTo>
                    <a:pt x="1453883" y="758951"/>
                  </a:lnTo>
                  <a:lnTo>
                    <a:pt x="1456931" y="755903"/>
                  </a:lnTo>
                  <a:lnTo>
                    <a:pt x="1456931" y="752855"/>
                  </a:lnTo>
                  <a:lnTo>
                    <a:pt x="1459992" y="752855"/>
                  </a:lnTo>
                  <a:lnTo>
                    <a:pt x="1463027" y="749807"/>
                  </a:lnTo>
                  <a:lnTo>
                    <a:pt x="1466075" y="749807"/>
                  </a:lnTo>
                  <a:lnTo>
                    <a:pt x="1469136" y="746759"/>
                  </a:lnTo>
                  <a:lnTo>
                    <a:pt x="1472171" y="746759"/>
                  </a:lnTo>
                  <a:lnTo>
                    <a:pt x="1475219" y="746759"/>
                  </a:lnTo>
                  <a:lnTo>
                    <a:pt x="1478280" y="746759"/>
                  </a:lnTo>
                  <a:lnTo>
                    <a:pt x="1481315" y="743711"/>
                  </a:lnTo>
                  <a:lnTo>
                    <a:pt x="1484363" y="743711"/>
                  </a:lnTo>
                  <a:lnTo>
                    <a:pt x="1487424" y="743711"/>
                  </a:lnTo>
                  <a:lnTo>
                    <a:pt x="1490459" y="743711"/>
                  </a:lnTo>
                  <a:lnTo>
                    <a:pt x="1493507" y="743711"/>
                  </a:lnTo>
                  <a:lnTo>
                    <a:pt x="1496568" y="740663"/>
                  </a:lnTo>
                  <a:lnTo>
                    <a:pt x="1499603" y="740663"/>
                  </a:lnTo>
                  <a:lnTo>
                    <a:pt x="1502651" y="740663"/>
                  </a:lnTo>
                  <a:lnTo>
                    <a:pt x="1505712" y="737615"/>
                  </a:lnTo>
                  <a:lnTo>
                    <a:pt x="1508747" y="737615"/>
                  </a:lnTo>
                  <a:lnTo>
                    <a:pt x="1511795" y="734555"/>
                  </a:lnTo>
                  <a:lnTo>
                    <a:pt x="1514856" y="731507"/>
                  </a:lnTo>
                  <a:lnTo>
                    <a:pt x="1517891" y="731507"/>
                  </a:lnTo>
                  <a:lnTo>
                    <a:pt x="1520939" y="728459"/>
                  </a:lnTo>
                  <a:lnTo>
                    <a:pt x="1524000" y="728459"/>
                  </a:lnTo>
                  <a:lnTo>
                    <a:pt x="1527048" y="725411"/>
                  </a:lnTo>
                  <a:lnTo>
                    <a:pt x="1530083" y="725411"/>
                  </a:lnTo>
                  <a:lnTo>
                    <a:pt x="1533131" y="722363"/>
                  </a:lnTo>
                  <a:lnTo>
                    <a:pt x="1536192" y="722363"/>
                  </a:lnTo>
                  <a:lnTo>
                    <a:pt x="1539227" y="722363"/>
                  </a:lnTo>
                  <a:lnTo>
                    <a:pt x="1542275" y="722363"/>
                  </a:lnTo>
                  <a:lnTo>
                    <a:pt x="1542275" y="719315"/>
                  </a:lnTo>
                  <a:lnTo>
                    <a:pt x="1545336" y="719315"/>
                  </a:lnTo>
                  <a:lnTo>
                    <a:pt x="1548371" y="716267"/>
                  </a:lnTo>
                  <a:lnTo>
                    <a:pt x="1551419" y="716267"/>
                  </a:lnTo>
                  <a:lnTo>
                    <a:pt x="1554480" y="716267"/>
                  </a:lnTo>
                  <a:lnTo>
                    <a:pt x="1557515" y="716267"/>
                  </a:lnTo>
                  <a:lnTo>
                    <a:pt x="1560563" y="713231"/>
                  </a:lnTo>
                  <a:lnTo>
                    <a:pt x="1563624" y="713231"/>
                  </a:lnTo>
                  <a:lnTo>
                    <a:pt x="1566659" y="713231"/>
                  </a:lnTo>
                  <a:lnTo>
                    <a:pt x="1569707" y="710183"/>
                  </a:lnTo>
                  <a:lnTo>
                    <a:pt x="1572768" y="710183"/>
                  </a:lnTo>
                  <a:lnTo>
                    <a:pt x="1575803" y="707135"/>
                  </a:lnTo>
                  <a:lnTo>
                    <a:pt x="1578851" y="707135"/>
                  </a:lnTo>
                  <a:lnTo>
                    <a:pt x="1581912" y="707135"/>
                  </a:lnTo>
                  <a:lnTo>
                    <a:pt x="1584947" y="704087"/>
                  </a:lnTo>
                  <a:lnTo>
                    <a:pt x="1587995" y="704087"/>
                  </a:lnTo>
                  <a:lnTo>
                    <a:pt x="1591056" y="707135"/>
                  </a:lnTo>
                  <a:lnTo>
                    <a:pt x="1594091" y="707135"/>
                  </a:lnTo>
                  <a:lnTo>
                    <a:pt x="1597139" y="704087"/>
                  </a:lnTo>
                  <a:lnTo>
                    <a:pt x="1600200" y="704087"/>
                  </a:lnTo>
                  <a:lnTo>
                    <a:pt x="1603248" y="704087"/>
                  </a:lnTo>
                  <a:lnTo>
                    <a:pt x="1606283" y="701039"/>
                  </a:lnTo>
                  <a:lnTo>
                    <a:pt x="1609331" y="701039"/>
                  </a:lnTo>
                  <a:lnTo>
                    <a:pt x="1612392" y="697991"/>
                  </a:lnTo>
                  <a:lnTo>
                    <a:pt x="1615427" y="697991"/>
                  </a:lnTo>
                  <a:lnTo>
                    <a:pt x="1618475" y="694931"/>
                  </a:lnTo>
                  <a:lnTo>
                    <a:pt x="1621536" y="694931"/>
                  </a:lnTo>
                  <a:lnTo>
                    <a:pt x="1624571" y="691895"/>
                  </a:lnTo>
                  <a:lnTo>
                    <a:pt x="1627619" y="691895"/>
                  </a:lnTo>
                  <a:lnTo>
                    <a:pt x="1630680" y="691895"/>
                  </a:lnTo>
                  <a:lnTo>
                    <a:pt x="1633715" y="688847"/>
                  </a:lnTo>
                  <a:lnTo>
                    <a:pt x="1636763" y="688847"/>
                  </a:lnTo>
                  <a:lnTo>
                    <a:pt x="1639824" y="688847"/>
                  </a:lnTo>
                  <a:lnTo>
                    <a:pt x="1642859" y="685799"/>
                  </a:lnTo>
                  <a:lnTo>
                    <a:pt x="1645907" y="685799"/>
                  </a:lnTo>
                  <a:lnTo>
                    <a:pt x="1648968" y="685799"/>
                  </a:lnTo>
                  <a:lnTo>
                    <a:pt x="1652003" y="682751"/>
                  </a:lnTo>
                  <a:lnTo>
                    <a:pt x="1655051" y="682751"/>
                  </a:lnTo>
                  <a:lnTo>
                    <a:pt x="1658112" y="682751"/>
                  </a:lnTo>
                  <a:lnTo>
                    <a:pt x="1661147" y="682751"/>
                  </a:lnTo>
                  <a:lnTo>
                    <a:pt x="1664195" y="679703"/>
                  </a:lnTo>
                  <a:lnTo>
                    <a:pt x="1679448" y="679703"/>
                  </a:lnTo>
                  <a:lnTo>
                    <a:pt x="1682483" y="676655"/>
                  </a:lnTo>
                  <a:lnTo>
                    <a:pt x="1685531" y="676655"/>
                  </a:lnTo>
                  <a:lnTo>
                    <a:pt x="1688592" y="676655"/>
                  </a:lnTo>
                  <a:lnTo>
                    <a:pt x="1691627" y="676655"/>
                  </a:lnTo>
                  <a:lnTo>
                    <a:pt x="1694675" y="673607"/>
                  </a:lnTo>
                  <a:lnTo>
                    <a:pt x="1697736" y="673607"/>
                  </a:lnTo>
                  <a:lnTo>
                    <a:pt x="1700771" y="673607"/>
                  </a:lnTo>
                  <a:lnTo>
                    <a:pt x="1703819" y="670559"/>
                  </a:lnTo>
                  <a:lnTo>
                    <a:pt x="1706880" y="670559"/>
                  </a:lnTo>
                  <a:lnTo>
                    <a:pt x="1709915" y="667511"/>
                  </a:lnTo>
                  <a:lnTo>
                    <a:pt x="1712963" y="667511"/>
                  </a:lnTo>
                  <a:lnTo>
                    <a:pt x="1716024" y="664463"/>
                  </a:lnTo>
                  <a:lnTo>
                    <a:pt x="1719059" y="664463"/>
                  </a:lnTo>
                  <a:lnTo>
                    <a:pt x="1722107" y="664463"/>
                  </a:lnTo>
                  <a:lnTo>
                    <a:pt x="1725168" y="661415"/>
                  </a:lnTo>
                  <a:lnTo>
                    <a:pt x="1728203" y="661415"/>
                  </a:lnTo>
                  <a:lnTo>
                    <a:pt x="1731251" y="658355"/>
                  </a:lnTo>
                  <a:lnTo>
                    <a:pt x="1734312" y="658355"/>
                  </a:lnTo>
                  <a:lnTo>
                    <a:pt x="1737347" y="658355"/>
                  </a:lnTo>
                  <a:lnTo>
                    <a:pt x="1740395" y="658355"/>
                  </a:lnTo>
                  <a:lnTo>
                    <a:pt x="1743456" y="658355"/>
                  </a:lnTo>
                  <a:lnTo>
                    <a:pt x="1746491" y="661415"/>
                  </a:lnTo>
                  <a:lnTo>
                    <a:pt x="1749539" y="661415"/>
                  </a:lnTo>
                  <a:lnTo>
                    <a:pt x="1752600" y="661415"/>
                  </a:lnTo>
                  <a:lnTo>
                    <a:pt x="1755635" y="661415"/>
                  </a:lnTo>
                  <a:lnTo>
                    <a:pt x="1758683" y="661415"/>
                  </a:lnTo>
                  <a:lnTo>
                    <a:pt x="1761731" y="658355"/>
                  </a:lnTo>
                  <a:lnTo>
                    <a:pt x="1764792" y="658355"/>
                  </a:lnTo>
                  <a:lnTo>
                    <a:pt x="1767827" y="658355"/>
                  </a:lnTo>
                  <a:lnTo>
                    <a:pt x="1770875" y="658355"/>
                  </a:lnTo>
                  <a:lnTo>
                    <a:pt x="1773936" y="658355"/>
                  </a:lnTo>
                  <a:lnTo>
                    <a:pt x="1776971" y="655307"/>
                  </a:lnTo>
                  <a:lnTo>
                    <a:pt x="1780019" y="655307"/>
                  </a:lnTo>
                  <a:lnTo>
                    <a:pt x="1783080" y="652259"/>
                  </a:lnTo>
                  <a:lnTo>
                    <a:pt x="1786115" y="652259"/>
                  </a:lnTo>
                  <a:lnTo>
                    <a:pt x="1789163" y="649211"/>
                  </a:lnTo>
                  <a:lnTo>
                    <a:pt x="1792224" y="649211"/>
                  </a:lnTo>
                  <a:lnTo>
                    <a:pt x="1795259" y="649211"/>
                  </a:lnTo>
                  <a:lnTo>
                    <a:pt x="1798307" y="649211"/>
                  </a:lnTo>
                  <a:lnTo>
                    <a:pt x="1801368" y="649211"/>
                  </a:lnTo>
                  <a:lnTo>
                    <a:pt x="1804403" y="646163"/>
                  </a:lnTo>
                  <a:lnTo>
                    <a:pt x="1807451" y="646163"/>
                  </a:lnTo>
                  <a:lnTo>
                    <a:pt x="1810512" y="643115"/>
                  </a:lnTo>
                  <a:lnTo>
                    <a:pt x="1813547" y="643115"/>
                  </a:lnTo>
                  <a:lnTo>
                    <a:pt x="1816595" y="640067"/>
                  </a:lnTo>
                  <a:lnTo>
                    <a:pt x="1819656" y="640067"/>
                  </a:lnTo>
                  <a:lnTo>
                    <a:pt x="1822691" y="640067"/>
                  </a:lnTo>
                  <a:lnTo>
                    <a:pt x="1840992" y="640067"/>
                  </a:lnTo>
                  <a:lnTo>
                    <a:pt x="1844027" y="637031"/>
                  </a:lnTo>
                  <a:lnTo>
                    <a:pt x="1871459" y="637031"/>
                  </a:lnTo>
                  <a:lnTo>
                    <a:pt x="1874507" y="633983"/>
                  </a:lnTo>
                  <a:lnTo>
                    <a:pt x="1877568" y="633983"/>
                  </a:lnTo>
                  <a:lnTo>
                    <a:pt x="1880603" y="630935"/>
                  </a:lnTo>
                  <a:lnTo>
                    <a:pt x="1883651" y="630935"/>
                  </a:lnTo>
                  <a:lnTo>
                    <a:pt x="1886712" y="627887"/>
                  </a:lnTo>
                  <a:lnTo>
                    <a:pt x="1889747" y="627887"/>
                  </a:lnTo>
                  <a:lnTo>
                    <a:pt x="1892795" y="627887"/>
                  </a:lnTo>
                  <a:lnTo>
                    <a:pt x="1908035" y="627887"/>
                  </a:lnTo>
                  <a:lnTo>
                    <a:pt x="1911083" y="624839"/>
                  </a:lnTo>
                  <a:lnTo>
                    <a:pt x="1914131" y="624839"/>
                  </a:lnTo>
                  <a:lnTo>
                    <a:pt x="1917192" y="624839"/>
                  </a:lnTo>
                  <a:lnTo>
                    <a:pt x="1920227" y="624839"/>
                  </a:lnTo>
                  <a:lnTo>
                    <a:pt x="1923275" y="621791"/>
                  </a:lnTo>
                  <a:lnTo>
                    <a:pt x="1941563" y="621791"/>
                  </a:lnTo>
                  <a:lnTo>
                    <a:pt x="1944624" y="618731"/>
                  </a:lnTo>
                  <a:lnTo>
                    <a:pt x="1947659" y="618731"/>
                  </a:lnTo>
                  <a:lnTo>
                    <a:pt x="1950707" y="615695"/>
                  </a:lnTo>
                  <a:lnTo>
                    <a:pt x="1953768" y="612647"/>
                  </a:lnTo>
                  <a:lnTo>
                    <a:pt x="1956803" y="609599"/>
                  </a:lnTo>
                  <a:lnTo>
                    <a:pt x="1959851" y="606551"/>
                  </a:lnTo>
                  <a:lnTo>
                    <a:pt x="1962912" y="600455"/>
                  </a:lnTo>
                  <a:lnTo>
                    <a:pt x="1965947" y="594359"/>
                  </a:lnTo>
                  <a:lnTo>
                    <a:pt x="1968995" y="588263"/>
                  </a:lnTo>
                  <a:lnTo>
                    <a:pt x="1968995" y="582155"/>
                  </a:lnTo>
                  <a:lnTo>
                    <a:pt x="1972056" y="576059"/>
                  </a:lnTo>
                  <a:lnTo>
                    <a:pt x="1975091" y="573011"/>
                  </a:lnTo>
                  <a:lnTo>
                    <a:pt x="1978139" y="566915"/>
                  </a:lnTo>
                  <a:lnTo>
                    <a:pt x="1981200" y="563867"/>
                  </a:lnTo>
                  <a:lnTo>
                    <a:pt x="1984235" y="560831"/>
                  </a:lnTo>
                  <a:lnTo>
                    <a:pt x="1987283" y="557783"/>
                  </a:lnTo>
                  <a:lnTo>
                    <a:pt x="1990331" y="551687"/>
                  </a:lnTo>
                  <a:lnTo>
                    <a:pt x="1993392" y="548639"/>
                  </a:lnTo>
                  <a:lnTo>
                    <a:pt x="1996427" y="545591"/>
                  </a:lnTo>
                  <a:lnTo>
                    <a:pt x="1999475" y="545591"/>
                  </a:lnTo>
                  <a:lnTo>
                    <a:pt x="2002536" y="542531"/>
                  </a:lnTo>
                  <a:lnTo>
                    <a:pt x="2005571" y="539495"/>
                  </a:lnTo>
                  <a:lnTo>
                    <a:pt x="2008619" y="536447"/>
                  </a:lnTo>
                  <a:lnTo>
                    <a:pt x="2011680" y="533399"/>
                  </a:lnTo>
                  <a:lnTo>
                    <a:pt x="2014715" y="530351"/>
                  </a:lnTo>
                  <a:lnTo>
                    <a:pt x="2017763" y="527303"/>
                  </a:lnTo>
                  <a:lnTo>
                    <a:pt x="2020824" y="524255"/>
                  </a:lnTo>
                  <a:lnTo>
                    <a:pt x="2023859" y="521207"/>
                  </a:lnTo>
                  <a:lnTo>
                    <a:pt x="2026907" y="518159"/>
                  </a:lnTo>
                  <a:lnTo>
                    <a:pt x="2029968" y="515111"/>
                  </a:lnTo>
                  <a:lnTo>
                    <a:pt x="2033003" y="512063"/>
                  </a:lnTo>
                  <a:lnTo>
                    <a:pt x="2036051" y="512063"/>
                  </a:lnTo>
                  <a:lnTo>
                    <a:pt x="2039112" y="518159"/>
                  </a:lnTo>
                  <a:lnTo>
                    <a:pt x="2042147" y="530351"/>
                  </a:lnTo>
                  <a:lnTo>
                    <a:pt x="2045195" y="545591"/>
                  </a:lnTo>
                  <a:lnTo>
                    <a:pt x="2048256" y="560831"/>
                  </a:lnTo>
                  <a:lnTo>
                    <a:pt x="2051291" y="576059"/>
                  </a:lnTo>
                  <a:lnTo>
                    <a:pt x="2054339" y="588263"/>
                  </a:lnTo>
                  <a:lnTo>
                    <a:pt x="2057400" y="597407"/>
                  </a:lnTo>
                  <a:lnTo>
                    <a:pt x="2057400" y="600455"/>
                  </a:lnTo>
                  <a:lnTo>
                    <a:pt x="2060435" y="597407"/>
                  </a:lnTo>
                  <a:lnTo>
                    <a:pt x="2063483" y="597407"/>
                  </a:lnTo>
                  <a:lnTo>
                    <a:pt x="2066531" y="600455"/>
                  </a:lnTo>
                  <a:lnTo>
                    <a:pt x="2069579" y="600455"/>
                  </a:lnTo>
                  <a:lnTo>
                    <a:pt x="2093963" y="600455"/>
                  </a:lnTo>
                  <a:lnTo>
                    <a:pt x="2097024" y="597407"/>
                  </a:lnTo>
                  <a:lnTo>
                    <a:pt x="2100059" y="597407"/>
                  </a:lnTo>
                  <a:lnTo>
                    <a:pt x="2103107" y="600455"/>
                  </a:lnTo>
                  <a:lnTo>
                    <a:pt x="2106168" y="600455"/>
                  </a:lnTo>
                  <a:lnTo>
                    <a:pt x="2109203" y="600455"/>
                  </a:lnTo>
                  <a:lnTo>
                    <a:pt x="2112251" y="600455"/>
                  </a:lnTo>
                  <a:lnTo>
                    <a:pt x="2115312" y="600455"/>
                  </a:lnTo>
                  <a:lnTo>
                    <a:pt x="2118347" y="597407"/>
                  </a:lnTo>
                  <a:lnTo>
                    <a:pt x="2121395" y="597407"/>
                  </a:lnTo>
                  <a:lnTo>
                    <a:pt x="2124456" y="594359"/>
                  </a:lnTo>
                  <a:lnTo>
                    <a:pt x="2127491" y="594359"/>
                  </a:lnTo>
                  <a:lnTo>
                    <a:pt x="2130539" y="594359"/>
                  </a:lnTo>
                  <a:lnTo>
                    <a:pt x="2133600" y="591311"/>
                  </a:lnTo>
                  <a:lnTo>
                    <a:pt x="2136635" y="591311"/>
                  </a:lnTo>
                  <a:lnTo>
                    <a:pt x="2139683" y="591311"/>
                  </a:lnTo>
                  <a:lnTo>
                    <a:pt x="2142731" y="594359"/>
                  </a:lnTo>
                  <a:lnTo>
                    <a:pt x="2145779" y="597407"/>
                  </a:lnTo>
                  <a:lnTo>
                    <a:pt x="2148827" y="597407"/>
                  </a:lnTo>
                  <a:lnTo>
                    <a:pt x="2151875" y="597407"/>
                  </a:lnTo>
                  <a:lnTo>
                    <a:pt x="2154936" y="597407"/>
                  </a:lnTo>
                  <a:lnTo>
                    <a:pt x="2157971" y="594359"/>
                  </a:lnTo>
                  <a:lnTo>
                    <a:pt x="2161019" y="594359"/>
                  </a:lnTo>
                  <a:lnTo>
                    <a:pt x="2164080" y="591311"/>
                  </a:lnTo>
                  <a:lnTo>
                    <a:pt x="2167115" y="591311"/>
                  </a:lnTo>
                  <a:lnTo>
                    <a:pt x="2197595" y="591311"/>
                  </a:lnTo>
                  <a:lnTo>
                    <a:pt x="2200656" y="588263"/>
                  </a:lnTo>
                  <a:lnTo>
                    <a:pt x="2228075" y="588263"/>
                  </a:lnTo>
                  <a:lnTo>
                    <a:pt x="2228075" y="585215"/>
                  </a:lnTo>
                  <a:lnTo>
                    <a:pt x="2231136" y="585215"/>
                  </a:lnTo>
                  <a:lnTo>
                    <a:pt x="2234171" y="585215"/>
                  </a:lnTo>
                  <a:lnTo>
                    <a:pt x="2237219" y="585215"/>
                  </a:lnTo>
                  <a:lnTo>
                    <a:pt x="2240280" y="582155"/>
                  </a:lnTo>
                  <a:lnTo>
                    <a:pt x="2243315" y="585215"/>
                  </a:lnTo>
                  <a:lnTo>
                    <a:pt x="2246363" y="585215"/>
                  </a:lnTo>
                  <a:lnTo>
                    <a:pt x="2249424" y="585215"/>
                  </a:lnTo>
                  <a:lnTo>
                    <a:pt x="2273795" y="585215"/>
                  </a:lnTo>
                  <a:lnTo>
                    <a:pt x="2276856" y="582155"/>
                  </a:lnTo>
                  <a:lnTo>
                    <a:pt x="2304275" y="582155"/>
                  </a:lnTo>
                  <a:lnTo>
                    <a:pt x="2307336" y="579107"/>
                  </a:lnTo>
                  <a:lnTo>
                    <a:pt x="2349995" y="579107"/>
                  </a:lnTo>
                  <a:lnTo>
                    <a:pt x="2353056" y="576059"/>
                  </a:lnTo>
                  <a:lnTo>
                    <a:pt x="2356091" y="576059"/>
                  </a:lnTo>
                  <a:lnTo>
                    <a:pt x="2359139" y="576059"/>
                  </a:lnTo>
                  <a:lnTo>
                    <a:pt x="2362200" y="576059"/>
                  </a:lnTo>
                  <a:lnTo>
                    <a:pt x="2365235" y="576059"/>
                  </a:lnTo>
                  <a:lnTo>
                    <a:pt x="2368283" y="573011"/>
                  </a:lnTo>
                  <a:lnTo>
                    <a:pt x="2392680" y="573011"/>
                  </a:lnTo>
                  <a:lnTo>
                    <a:pt x="2395715" y="576059"/>
                  </a:lnTo>
                  <a:lnTo>
                    <a:pt x="2398763" y="576059"/>
                  </a:lnTo>
                  <a:lnTo>
                    <a:pt x="2398763" y="573011"/>
                  </a:lnTo>
                  <a:lnTo>
                    <a:pt x="2401824" y="573011"/>
                  </a:lnTo>
                  <a:lnTo>
                    <a:pt x="2404872" y="573011"/>
                  </a:lnTo>
                  <a:lnTo>
                    <a:pt x="2407907" y="573011"/>
                  </a:lnTo>
                  <a:lnTo>
                    <a:pt x="2410955" y="569963"/>
                  </a:lnTo>
                  <a:lnTo>
                    <a:pt x="2435339" y="569963"/>
                  </a:lnTo>
                  <a:lnTo>
                    <a:pt x="2438400" y="566915"/>
                  </a:lnTo>
                  <a:lnTo>
                    <a:pt x="2441448" y="566915"/>
                  </a:lnTo>
                  <a:lnTo>
                    <a:pt x="2444496" y="566915"/>
                  </a:lnTo>
                  <a:lnTo>
                    <a:pt x="2447531" y="569963"/>
                  </a:lnTo>
                  <a:lnTo>
                    <a:pt x="2465819" y="569963"/>
                  </a:lnTo>
                  <a:lnTo>
                    <a:pt x="2468867" y="566915"/>
                  </a:lnTo>
                  <a:lnTo>
                    <a:pt x="2511539" y="566915"/>
                  </a:lnTo>
                  <a:lnTo>
                    <a:pt x="2514600" y="563867"/>
                  </a:lnTo>
                  <a:lnTo>
                    <a:pt x="2517648" y="563867"/>
                  </a:lnTo>
                  <a:lnTo>
                    <a:pt x="2520696" y="563867"/>
                  </a:lnTo>
                  <a:lnTo>
                    <a:pt x="2523731" y="563867"/>
                  </a:lnTo>
                  <a:lnTo>
                    <a:pt x="2526779" y="560831"/>
                  </a:lnTo>
                  <a:lnTo>
                    <a:pt x="2529827" y="560831"/>
                  </a:lnTo>
                  <a:lnTo>
                    <a:pt x="2532875" y="560831"/>
                  </a:lnTo>
                  <a:lnTo>
                    <a:pt x="2535936" y="563867"/>
                  </a:lnTo>
                  <a:lnTo>
                    <a:pt x="2560307" y="563867"/>
                  </a:lnTo>
                  <a:lnTo>
                    <a:pt x="2563355" y="560831"/>
                  </a:lnTo>
                  <a:lnTo>
                    <a:pt x="2566403" y="560831"/>
                  </a:lnTo>
                  <a:lnTo>
                    <a:pt x="2569451" y="560831"/>
                  </a:lnTo>
                  <a:lnTo>
                    <a:pt x="2572512" y="560831"/>
                  </a:lnTo>
                  <a:lnTo>
                    <a:pt x="2575560" y="563867"/>
                  </a:lnTo>
                  <a:lnTo>
                    <a:pt x="2578608" y="563867"/>
                  </a:lnTo>
                  <a:lnTo>
                    <a:pt x="2581643" y="560831"/>
                  </a:lnTo>
                  <a:lnTo>
                    <a:pt x="2584691" y="560831"/>
                  </a:lnTo>
                  <a:lnTo>
                    <a:pt x="2606027" y="560831"/>
                  </a:lnTo>
                  <a:lnTo>
                    <a:pt x="2609075" y="557783"/>
                  </a:lnTo>
                  <a:lnTo>
                    <a:pt x="2648712" y="557783"/>
                  </a:lnTo>
                  <a:lnTo>
                    <a:pt x="2651760" y="554735"/>
                  </a:lnTo>
                  <a:lnTo>
                    <a:pt x="2654808" y="554735"/>
                  </a:lnTo>
                  <a:lnTo>
                    <a:pt x="2657843" y="554735"/>
                  </a:lnTo>
                  <a:lnTo>
                    <a:pt x="2660891" y="551687"/>
                  </a:lnTo>
                  <a:lnTo>
                    <a:pt x="2663939" y="554735"/>
                  </a:lnTo>
                  <a:lnTo>
                    <a:pt x="2667000" y="554735"/>
                  </a:lnTo>
                  <a:lnTo>
                    <a:pt x="2670048" y="554735"/>
                  </a:lnTo>
                  <a:lnTo>
                    <a:pt x="2688336" y="554735"/>
                  </a:lnTo>
                  <a:lnTo>
                    <a:pt x="2691384" y="557783"/>
                  </a:lnTo>
                  <a:lnTo>
                    <a:pt x="2694419" y="557783"/>
                  </a:lnTo>
                  <a:lnTo>
                    <a:pt x="2697467" y="557783"/>
                  </a:lnTo>
                  <a:lnTo>
                    <a:pt x="2700515" y="557783"/>
                  </a:lnTo>
                  <a:lnTo>
                    <a:pt x="2703563" y="557783"/>
                  </a:lnTo>
                  <a:lnTo>
                    <a:pt x="2706624" y="554735"/>
                  </a:lnTo>
                  <a:lnTo>
                    <a:pt x="2721851" y="554735"/>
                  </a:lnTo>
                  <a:lnTo>
                    <a:pt x="2724912" y="551687"/>
                  </a:lnTo>
                  <a:lnTo>
                    <a:pt x="2727960" y="551687"/>
                  </a:lnTo>
                  <a:lnTo>
                    <a:pt x="2730995" y="551687"/>
                  </a:lnTo>
                  <a:lnTo>
                    <a:pt x="2734043" y="548639"/>
                  </a:lnTo>
                  <a:lnTo>
                    <a:pt x="2737091" y="548639"/>
                  </a:lnTo>
                  <a:lnTo>
                    <a:pt x="2740139" y="548639"/>
                  </a:lnTo>
                  <a:lnTo>
                    <a:pt x="2743200" y="548639"/>
                  </a:lnTo>
                  <a:lnTo>
                    <a:pt x="2746248" y="551687"/>
                  </a:lnTo>
                  <a:lnTo>
                    <a:pt x="2761475" y="551687"/>
                  </a:lnTo>
                  <a:lnTo>
                    <a:pt x="2764536" y="548639"/>
                  </a:lnTo>
                  <a:lnTo>
                    <a:pt x="2785872" y="548639"/>
                  </a:lnTo>
                  <a:lnTo>
                    <a:pt x="2788907" y="545591"/>
                  </a:lnTo>
                  <a:lnTo>
                    <a:pt x="2807195" y="545591"/>
                  </a:lnTo>
                  <a:lnTo>
                    <a:pt x="2810243" y="548639"/>
                  </a:lnTo>
                  <a:lnTo>
                    <a:pt x="2825496" y="548639"/>
                  </a:lnTo>
                  <a:lnTo>
                    <a:pt x="2828531" y="545591"/>
                  </a:lnTo>
                  <a:lnTo>
                    <a:pt x="2877312" y="545591"/>
                  </a:lnTo>
                  <a:lnTo>
                    <a:pt x="2880360" y="548639"/>
                  </a:lnTo>
                  <a:lnTo>
                    <a:pt x="2913875" y="548639"/>
                  </a:lnTo>
                  <a:lnTo>
                    <a:pt x="2913875" y="545591"/>
                  </a:lnTo>
                  <a:lnTo>
                    <a:pt x="2916936" y="545591"/>
                  </a:lnTo>
                  <a:lnTo>
                    <a:pt x="2919984" y="542531"/>
                  </a:lnTo>
                  <a:lnTo>
                    <a:pt x="2923019" y="542531"/>
                  </a:lnTo>
                  <a:lnTo>
                    <a:pt x="2926067" y="542531"/>
                  </a:lnTo>
                  <a:lnTo>
                    <a:pt x="2929115" y="542531"/>
                  </a:lnTo>
                  <a:lnTo>
                    <a:pt x="2932163" y="542531"/>
                  </a:lnTo>
                  <a:lnTo>
                    <a:pt x="2935224" y="545591"/>
                  </a:lnTo>
                  <a:lnTo>
                    <a:pt x="3023603" y="545591"/>
                  </a:lnTo>
                  <a:lnTo>
                    <a:pt x="3026651" y="548639"/>
                  </a:lnTo>
                  <a:lnTo>
                    <a:pt x="3041891" y="548639"/>
                  </a:lnTo>
                  <a:lnTo>
                    <a:pt x="3044939" y="545591"/>
                  </a:lnTo>
                  <a:lnTo>
                    <a:pt x="3066275" y="545591"/>
                  </a:lnTo>
                  <a:lnTo>
                    <a:pt x="3069336" y="548639"/>
                  </a:lnTo>
                  <a:lnTo>
                    <a:pt x="3087624" y="548639"/>
                  </a:lnTo>
                  <a:lnTo>
                    <a:pt x="3090672" y="545591"/>
                  </a:lnTo>
                  <a:lnTo>
                    <a:pt x="3093707" y="545591"/>
                  </a:lnTo>
                  <a:lnTo>
                    <a:pt x="3096755" y="545591"/>
                  </a:lnTo>
                  <a:lnTo>
                    <a:pt x="3099803" y="542531"/>
                  </a:lnTo>
                  <a:lnTo>
                    <a:pt x="3130296" y="542531"/>
                  </a:lnTo>
                  <a:lnTo>
                    <a:pt x="3133331" y="545591"/>
                  </a:lnTo>
                  <a:lnTo>
                    <a:pt x="3136379" y="545591"/>
                  </a:lnTo>
                  <a:lnTo>
                    <a:pt x="3139427" y="545591"/>
                  </a:lnTo>
                  <a:lnTo>
                    <a:pt x="3142475" y="545591"/>
                  </a:lnTo>
                  <a:lnTo>
                    <a:pt x="3145536" y="545591"/>
                  </a:lnTo>
                  <a:lnTo>
                    <a:pt x="3148584" y="542531"/>
                  </a:lnTo>
                  <a:lnTo>
                    <a:pt x="3151619" y="542531"/>
                  </a:lnTo>
                  <a:lnTo>
                    <a:pt x="3154667" y="542531"/>
                  </a:lnTo>
                  <a:lnTo>
                    <a:pt x="3157715" y="545591"/>
                  </a:lnTo>
                  <a:lnTo>
                    <a:pt x="3249155" y="545591"/>
                  </a:lnTo>
                  <a:lnTo>
                    <a:pt x="3252203" y="542531"/>
                  </a:lnTo>
                  <a:lnTo>
                    <a:pt x="3255251" y="542531"/>
                  </a:lnTo>
                  <a:lnTo>
                    <a:pt x="3258312" y="542531"/>
                  </a:lnTo>
                  <a:lnTo>
                    <a:pt x="3261360" y="542531"/>
                  </a:lnTo>
                  <a:lnTo>
                    <a:pt x="3264395" y="545591"/>
                  </a:lnTo>
                  <a:lnTo>
                    <a:pt x="3282696" y="545591"/>
                  </a:lnTo>
                  <a:lnTo>
                    <a:pt x="3285731" y="542531"/>
                  </a:lnTo>
                  <a:lnTo>
                    <a:pt x="3288779" y="545591"/>
                  </a:lnTo>
                  <a:lnTo>
                    <a:pt x="3291827" y="545591"/>
                  </a:lnTo>
                  <a:lnTo>
                    <a:pt x="3294875" y="545591"/>
                  </a:lnTo>
                  <a:lnTo>
                    <a:pt x="3310115" y="545591"/>
                  </a:lnTo>
                  <a:lnTo>
                    <a:pt x="3313163" y="542531"/>
                  </a:lnTo>
                  <a:lnTo>
                    <a:pt x="3316224" y="542531"/>
                  </a:lnTo>
                  <a:lnTo>
                    <a:pt x="3319272" y="539495"/>
                  </a:lnTo>
                  <a:lnTo>
                    <a:pt x="3322307" y="536447"/>
                  </a:lnTo>
                  <a:lnTo>
                    <a:pt x="3325355" y="536447"/>
                  </a:lnTo>
                  <a:lnTo>
                    <a:pt x="3328403" y="536447"/>
                  </a:lnTo>
                  <a:lnTo>
                    <a:pt x="3331451" y="536447"/>
                  </a:lnTo>
                  <a:lnTo>
                    <a:pt x="3334512" y="539495"/>
                  </a:lnTo>
                  <a:lnTo>
                    <a:pt x="3337560" y="542531"/>
                  </a:lnTo>
                  <a:lnTo>
                    <a:pt x="3340595" y="545591"/>
                  </a:lnTo>
                  <a:lnTo>
                    <a:pt x="3343643" y="548639"/>
                  </a:lnTo>
                  <a:lnTo>
                    <a:pt x="3346691" y="548639"/>
                  </a:lnTo>
                  <a:lnTo>
                    <a:pt x="3349739" y="548639"/>
                  </a:lnTo>
                  <a:lnTo>
                    <a:pt x="3352800" y="548639"/>
                  </a:lnTo>
                  <a:lnTo>
                    <a:pt x="3355848" y="545591"/>
                  </a:lnTo>
                  <a:lnTo>
                    <a:pt x="3392424" y="545591"/>
                  </a:lnTo>
                  <a:lnTo>
                    <a:pt x="3395472" y="542531"/>
                  </a:lnTo>
                  <a:lnTo>
                    <a:pt x="3398507" y="542531"/>
                  </a:lnTo>
                  <a:lnTo>
                    <a:pt x="3401555" y="542531"/>
                  </a:lnTo>
                  <a:lnTo>
                    <a:pt x="3404603" y="539495"/>
                  </a:lnTo>
                  <a:lnTo>
                    <a:pt x="3407651" y="539495"/>
                  </a:lnTo>
                  <a:lnTo>
                    <a:pt x="3410712" y="533399"/>
                  </a:lnTo>
                  <a:lnTo>
                    <a:pt x="3413760" y="524255"/>
                  </a:lnTo>
                  <a:lnTo>
                    <a:pt x="3416795" y="509015"/>
                  </a:lnTo>
                  <a:lnTo>
                    <a:pt x="3419843" y="496811"/>
                  </a:lnTo>
                  <a:lnTo>
                    <a:pt x="3422891" y="481583"/>
                  </a:lnTo>
                  <a:lnTo>
                    <a:pt x="3425939" y="469391"/>
                  </a:lnTo>
                  <a:lnTo>
                    <a:pt x="3429000" y="460247"/>
                  </a:lnTo>
                  <a:lnTo>
                    <a:pt x="3429000" y="457199"/>
                  </a:lnTo>
                  <a:lnTo>
                    <a:pt x="3432048" y="457199"/>
                  </a:lnTo>
                  <a:lnTo>
                    <a:pt x="3435083" y="460247"/>
                  </a:lnTo>
                  <a:lnTo>
                    <a:pt x="3438131" y="463295"/>
                  </a:lnTo>
                  <a:lnTo>
                    <a:pt x="3441179" y="466331"/>
                  </a:lnTo>
                  <a:lnTo>
                    <a:pt x="3444227" y="469391"/>
                  </a:lnTo>
                  <a:lnTo>
                    <a:pt x="3447275" y="475487"/>
                  </a:lnTo>
                  <a:lnTo>
                    <a:pt x="3450336" y="478535"/>
                  </a:lnTo>
                  <a:lnTo>
                    <a:pt x="3453384" y="481583"/>
                  </a:lnTo>
                  <a:lnTo>
                    <a:pt x="3456419" y="484631"/>
                  </a:lnTo>
                  <a:lnTo>
                    <a:pt x="3459467" y="490715"/>
                  </a:lnTo>
                  <a:lnTo>
                    <a:pt x="3462515" y="493763"/>
                  </a:lnTo>
                  <a:lnTo>
                    <a:pt x="3465563" y="496811"/>
                  </a:lnTo>
                  <a:lnTo>
                    <a:pt x="3468624" y="499859"/>
                  </a:lnTo>
                  <a:lnTo>
                    <a:pt x="3471672" y="502907"/>
                  </a:lnTo>
                  <a:lnTo>
                    <a:pt x="3474707" y="505955"/>
                  </a:lnTo>
                  <a:lnTo>
                    <a:pt x="3477755" y="512063"/>
                  </a:lnTo>
                  <a:lnTo>
                    <a:pt x="3480803" y="515111"/>
                  </a:lnTo>
                  <a:lnTo>
                    <a:pt x="3483851" y="518159"/>
                  </a:lnTo>
                  <a:lnTo>
                    <a:pt x="3486912" y="518159"/>
                  </a:lnTo>
                  <a:lnTo>
                    <a:pt x="3489960" y="521207"/>
                  </a:lnTo>
                  <a:lnTo>
                    <a:pt x="3492995" y="524255"/>
                  </a:lnTo>
                  <a:lnTo>
                    <a:pt x="3496043" y="527303"/>
                  </a:lnTo>
                  <a:lnTo>
                    <a:pt x="3499091" y="530351"/>
                  </a:lnTo>
                  <a:lnTo>
                    <a:pt x="3502139" y="530351"/>
                  </a:lnTo>
                  <a:lnTo>
                    <a:pt x="3505200" y="533399"/>
                  </a:lnTo>
                  <a:lnTo>
                    <a:pt x="3508248" y="536447"/>
                  </a:lnTo>
                  <a:lnTo>
                    <a:pt x="3511283" y="536447"/>
                  </a:lnTo>
                  <a:lnTo>
                    <a:pt x="3529584" y="536447"/>
                  </a:lnTo>
                  <a:lnTo>
                    <a:pt x="3532619" y="539495"/>
                  </a:lnTo>
                  <a:lnTo>
                    <a:pt x="3535667" y="542531"/>
                  </a:lnTo>
                  <a:lnTo>
                    <a:pt x="3538715" y="542531"/>
                  </a:lnTo>
                  <a:lnTo>
                    <a:pt x="3541763" y="545591"/>
                  </a:lnTo>
                  <a:lnTo>
                    <a:pt x="3544824" y="545591"/>
                  </a:lnTo>
                  <a:lnTo>
                    <a:pt x="3547872" y="548639"/>
                  </a:lnTo>
                  <a:lnTo>
                    <a:pt x="3550907" y="548639"/>
                  </a:lnTo>
                  <a:lnTo>
                    <a:pt x="3553955" y="551687"/>
                  </a:lnTo>
                  <a:lnTo>
                    <a:pt x="3557003" y="554735"/>
                  </a:lnTo>
                  <a:lnTo>
                    <a:pt x="3560051" y="554735"/>
                  </a:lnTo>
                  <a:lnTo>
                    <a:pt x="3563112" y="557783"/>
                  </a:lnTo>
                  <a:lnTo>
                    <a:pt x="3566160" y="560831"/>
                  </a:lnTo>
                  <a:lnTo>
                    <a:pt x="3569195" y="563867"/>
                  </a:lnTo>
                  <a:lnTo>
                    <a:pt x="3572243" y="563867"/>
                  </a:lnTo>
                  <a:lnTo>
                    <a:pt x="3575291" y="566915"/>
                  </a:lnTo>
                  <a:lnTo>
                    <a:pt x="3578339" y="566915"/>
                  </a:lnTo>
                  <a:lnTo>
                    <a:pt x="3581400" y="569963"/>
                  </a:lnTo>
                  <a:lnTo>
                    <a:pt x="3584448" y="569963"/>
                  </a:lnTo>
                  <a:lnTo>
                    <a:pt x="3587483" y="573011"/>
                  </a:lnTo>
                  <a:lnTo>
                    <a:pt x="3590531" y="576059"/>
                  </a:lnTo>
                  <a:lnTo>
                    <a:pt x="3593579" y="576059"/>
                  </a:lnTo>
                  <a:lnTo>
                    <a:pt x="3596627" y="579107"/>
                  </a:lnTo>
                  <a:lnTo>
                    <a:pt x="3599675" y="579107"/>
                  </a:lnTo>
                  <a:lnTo>
                    <a:pt x="3599675" y="582155"/>
                  </a:lnTo>
                  <a:lnTo>
                    <a:pt x="3602736" y="585215"/>
                  </a:lnTo>
                  <a:lnTo>
                    <a:pt x="3605784" y="588263"/>
                  </a:lnTo>
                  <a:lnTo>
                    <a:pt x="3608819" y="588263"/>
                  </a:lnTo>
                  <a:lnTo>
                    <a:pt x="3611867" y="585215"/>
                  </a:lnTo>
                  <a:lnTo>
                    <a:pt x="3614915" y="579107"/>
                  </a:lnTo>
                  <a:lnTo>
                    <a:pt x="3617963" y="569963"/>
                  </a:lnTo>
                  <a:lnTo>
                    <a:pt x="3621024" y="560831"/>
                  </a:lnTo>
                  <a:lnTo>
                    <a:pt x="3624072" y="551687"/>
                  </a:lnTo>
                  <a:lnTo>
                    <a:pt x="3627107" y="542531"/>
                  </a:lnTo>
                  <a:lnTo>
                    <a:pt x="3630155" y="539495"/>
                  </a:lnTo>
                  <a:lnTo>
                    <a:pt x="3633203" y="536447"/>
                  </a:lnTo>
                  <a:lnTo>
                    <a:pt x="3636251" y="539495"/>
                  </a:lnTo>
                  <a:lnTo>
                    <a:pt x="3639312" y="539495"/>
                  </a:lnTo>
                  <a:lnTo>
                    <a:pt x="3657600" y="539495"/>
                  </a:lnTo>
                  <a:lnTo>
                    <a:pt x="3660648" y="542531"/>
                  </a:lnTo>
                  <a:lnTo>
                    <a:pt x="3663683" y="542531"/>
                  </a:lnTo>
                  <a:lnTo>
                    <a:pt x="3666731" y="539495"/>
                  </a:lnTo>
                  <a:lnTo>
                    <a:pt x="3669779" y="539495"/>
                  </a:lnTo>
                  <a:lnTo>
                    <a:pt x="3672827" y="539495"/>
                  </a:lnTo>
                  <a:lnTo>
                    <a:pt x="3675875" y="539495"/>
                  </a:lnTo>
                  <a:lnTo>
                    <a:pt x="3678936" y="536447"/>
                  </a:lnTo>
                  <a:lnTo>
                    <a:pt x="3681984" y="536447"/>
                  </a:lnTo>
                  <a:lnTo>
                    <a:pt x="3685019" y="536447"/>
                  </a:lnTo>
                  <a:lnTo>
                    <a:pt x="3688067" y="536447"/>
                  </a:lnTo>
                  <a:lnTo>
                    <a:pt x="3691115" y="536447"/>
                  </a:lnTo>
                  <a:lnTo>
                    <a:pt x="3694163" y="539495"/>
                  </a:lnTo>
                  <a:lnTo>
                    <a:pt x="3709403" y="539495"/>
                  </a:lnTo>
                  <a:lnTo>
                    <a:pt x="3712451" y="542531"/>
                  </a:lnTo>
                  <a:lnTo>
                    <a:pt x="3715512" y="542531"/>
                  </a:lnTo>
                  <a:lnTo>
                    <a:pt x="3718560" y="542531"/>
                  </a:lnTo>
                  <a:lnTo>
                    <a:pt x="3721595" y="545591"/>
                  </a:lnTo>
                  <a:lnTo>
                    <a:pt x="3724643" y="545591"/>
                  </a:lnTo>
                  <a:lnTo>
                    <a:pt x="3727691" y="545591"/>
                  </a:lnTo>
                  <a:lnTo>
                    <a:pt x="3730739" y="542531"/>
                  </a:lnTo>
                  <a:lnTo>
                    <a:pt x="3733800" y="542531"/>
                  </a:lnTo>
                  <a:lnTo>
                    <a:pt x="3736848" y="539495"/>
                  </a:lnTo>
                  <a:lnTo>
                    <a:pt x="3739883" y="539495"/>
                  </a:lnTo>
                  <a:lnTo>
                    <a:pt x="3742931" y="539495"/>
                  </a:lnTo>
                  <a:lnTo>
                    <a:pt x="3745979" y="539495"/>
                  </a:lnTo>
                  <a:lnTo>
                    <a:pt x="3749027" y="539495"/>
                  </a:lnTo>
                  <a:lnTo>
                    <a:pt x="3752075" y="542531"/>
                  </a:lnTo>
                  <a:lnTo>
                    <a:pt x="3773424" y="542531"/>
                  </a:lnTo>
                  <a:lnTo>
                    <a:pt x="3776472" y="539495"/>
                  </a:lnTo>
                  <a:lnTo>
                    <a:pt x="3779507" y="539495"/>
                  </a:lnTo>
                  <a:lnTo>
                    <a:pt x="3782555" y="539495"/>
                  </a:lnTo>
                  <a:lnTo>
                    <a:pt x="3785603" y="536447"/>
                  </a:lnTo>
                  <a:lnTo>
                    <a:pt x="3788651" y="536447"/>
                  </a:lnTo>
                  <a:lnTo>
                    <a:pt x="3791712" y="536447"/>
                  </a:lnTo>
                  <a:lnTo>
                    <a:pt x="3794760" y="536447"/>
                  </a:lnTo>
                  <a:lnTo>
                    <a:pt x="3797795" y="536447"/>
                  </a:lnTo>
                  <a:lnTo>
                    <a:pt x="3800843" y="539495"/>
                  </a:lnTo>
                  <a:lnTo>
                    <a:pt x="3870960" y="539495"/>
                  </a:lnTo>
                  <a:lnTo>
                    <a:pt x="3873995" y="536447"/>
                  </a:lnTo>
                  <a:lnTo>
                    <a:pt x="3889248" y="536447"/>
                  </a:lnTo>
                  <a:lnTo>
                    <a:pt x="3892283" y="539495"/>
                  </a:lnTo>
                  <a:lnTo>
                    <a:pt x="3931907" y="539495"/>
                  </a:lnTo>
                  <a:lnTo>
                    <a:pt x="3934955" y="536447"/>
                  </a:lnTo>
                  <a:lnTo>
                    <a:pt x="3995915" y="536447"/>
                  </a:lnTo>
                  <a:lnTo>
                    <a:pt x="3998963" y="539495"/>
                  </a:lnTo>
                  <a:lnTo>
                    <a:pt x="4041648" y="539495"/>
                  </a:lnTo>
                  <a:lnTo>
                    <a:pt x="4044683" y="542531"/>
                  </a:lnTo>
                  <a:lnTo>
                    <a:pt x="4047731" y="542531"/>
                  </a:lnTo>
                  <a:lnTo>
                    <a:pt x="4050779" y="539495"/>
                  </a:lnTo>
                  <a:lnTo>
                    <a:pt x="4053827" y="539495"/>
                  </a:lnTo>
                  <a:lnTo>
                    <a:pt x="4072115" y="539495"/>
                  </a:lnTo>
                  <a:lnTo>
                    <a:pt x="4075163" y="542531"/>
                  </a:lnTo>
                  <a:lnTo>
                    <a:pt x="4090403" y="542531"/>
                  </a:lnTo>
                  <a:lnTo>
                    <a:pt x="4093451" y="539495"/>
                  </a:lnTo>
                  <a:lnTo>
                    <a:pt x="4111739" y="539495"/>
                  </a:lnTo>
                  <a:lnTo>
                    <a:pt x="4114800" y="542531"/>
                  </a:lnTo>
                  <a:lnTo>
                    <a:pt x="4117848" y="542531"/>
                  </a:lnTo>
                  <a:lnTo>
                    <a:pt x="4120883" y="539495"/>
                  </a:lnTo>
                  <a:lnTo>
                    <a:pt x="4123931" y="539495"/>
                  </a:lnTo>
                  <a:lnTo>
                    <a:pt x="4157472" y="539495"/>
                  </a:lnTo>
                  <a:lnTo>
                    <a:pt x="4160507" y="536447"/>
                  </a:lnTo>
                  <a:lnTo>
                    <a:pt x="4163555" y="533399"/>
                  </a:lnTo>
                  <a:lnTo>
                    <a:pt x="4166603" y="530351"/>
                  </a:lnTo>
                  <a:lnTo>
                    <a:pt x="4169651" y="530351"/>
                  </a:lnTo>
                  <a:lnTo>
                    <a:pt x="4172712" y="530351"/>
                  </a:lnTo>
                  <a:lnTo>
                    <a:pt x="4175760" y="530351"/>
                  </a:lnTo>
                  <a:lnTo>
                    <a:pt x="4178795" y="530351"/>
                  </a:lnTo>
                  <a:lnTo>
                    <a:pt x="4181843" y="533399"/>
                  </a:lnTo>
                  <a:lnTo>
                    <a:pt x="4184891" y="533399"/>
                  </a:lnTo>
                  <a:lnTo>
                    <a:pt x="4187939" y="530351"/>
                  </a:lnTo>
                  <a:lnTo>
                    <a:pt x="4191000" y="524255"/>
                  </a:lnTo>
                  <a:lnTo>
                    <a:pt x="4194048" y="515111"/>
                  </a:lnTo>
                  <a:lnTo>
                    <a:pt x="4197083" y="509015"/>
                  </a:lnTo>
                  <a:lnTo>
                    <a:pt x="4200131" y="502907"/>
                  </a:lnTo>
                  <a:lnTo>
                    <a:pt x="4200131" y="499859"/>
                  </a:lnTo>
                  <a:lnTo>
                    <a:pt x="4203179" y="496811"/>
                  </a:lnTo>
                  <a:lnTo>
                    <a:pt x="4206227" y="499859"/>
                  </a:lnTo>
                  <a:lnTo>
                    <a:pt x="4209275" y="505955"/>
                  </a:lnTo>
                  <a:lnTo>
                    <a:pt x="4212336" y="509015"/>
                  </a:lnTo>
                  <a:lnTo>
                    <a:pt x="4215384" y="515111"/>
                  </a:lnTo>
                  <a:lnTo>
                    <a:pt x="4218419" y="521207"/>
                  </a:lnTo>
                  <a:lnTo>
                    <a:pt x="4221467" y="524255"/>
                  </a:lnTo>
                  <a:lnTo>
                    <a:pt x="4224515" y="530351"/>
                  </a:lnTo>
                  <a:lnTo>
                    <a:pt x="4227563" y="533399"/>
                  </a:lnTo>
                  <a:lnTo>
                    <a:pt x="4230624" y="536447"/>
                  </a:lnTo>
                  <a:lnTo>
                    <a:pt x="4233672" y="539495"/>
                  </a:lnTo>
                  <a:lnTo>
                    <a:pt x="4236707" y="539495"/>
                  </a:lnTo>
                  <a:lnTo>
                    <a:pt x="4239755" y="542531"/>
                  </a:lnTo>
                  <a:lnTo>
                    <a:pt x="4242803" y="542531"/>
                  </a:lnTo>
                  <a:lnTo>
                    <a:pt x="4273283" y="542531"/>
                  </a:lnTo>
                  <a:lnTo>
                    <a:pt x="4276331" y="539495"/>
                  </a:lnTo>
                  <a:lnTo>
                    <a:pt x="4279379" y="539495"/>
                  </a:lnTo>
                  <a:lnTo>
                    <a:pt x="4282427" y="539495"/>
                  </a:lnTo>
                  <a:lnTo>
                    <a:pt x="4285475" y="542531"/>
                  </a:lnTo>
                  <a:lnTo>
                    <a:pt x="4306824" y="542531"/>
                  </a:lnTo>
                  <a:lnTo>
                    <a:pt x="4309872" y="536447"/>
                  </a:lnTo>
                  <a:lnTo>
                    <a:pt x="4312907" y="530351"/>
                  </a:lnTo>
                  <a:lnTo>
                    <a:pt x="4315955" y="521207"/>
                  </a:lnTo>
                  <a:lnTo>
                    <a:pt x="4319003" y="512063"/>
                  </a:lnTo>
                  <a:lnTo>
                    <a:pt x="4322051" y="505955"/>
                  </a:lnTo>
                  <a:lnTo>
                    <a:pt x="4325112" y="502907"/>
                  </a:lnTo>
                  <a:lnTo>
                    <a:pt x="4328160" y="499859"/>
                  </a:lnTo>
                  <a:lnTo>
                    <a:pt x="4331195" y="502907"/>
                  </a:lnTo>
                  <a:lnTo>
                    <a:pt x="4334243" y="509015"/>
                  </a:lnTo>
                  <a:lnTo>
                    <a:pt x="4337291" y="515111"/>
                  </a:lnTo>
                  <a:lnTo>
                    <a:pt x="4340339" y="521207"/>
                  </a:lnTo>
                  <a:lnTo>
                    <a:pt x="4343400" y="524255"/>
                  </a:lnTo>
                  <a:lnTo>
                    <a:pt x="4346448" y="527303"/>
                  </a:lnTo>
                  <a:lnTo>
                    <a:pt x="4349483" y="533399"/>
                  </a:lnTo>
                  <a:lnTo>
                    <a:pt x="4352531" y="533399"/>
                  </a:lnTo>
                  <a:lnTo>
                    <a:pt x="4355579" y="536447"/>
                  </a:lnTo>
                  <a:lnTo>
                    <a:pt x="4358627" y="536447"/>
                  </a:lnTo>
                  <a:lnTo>
                    <a:pt x="4361675" y="539495"/>
                  </a:lnTo>
                  <a:lnTo>
                    <a:pt x="4364736" y="539495"/>
                  </a:lnTo>
                  <a:lnTo>
                    <a:pt x="4367771" y="539495"/>
                  </a:lnTo>
                  <a:lnTo>
                    <a:pt x="4370819" y="539495"/>
                  </a:lnTo>
                  <a:lnTo>
                    <a:pt x="4373867" y="539495"/>
                  </a:lnTo>
                  <a:lnTo>
                    <a:pt x="4376915" y="536447"/>
                  </a:lnTo>
                  <a:lnTo>
                    <a:pt x="4379963" y="536447"/>
                  </a:lnTo>
                  <a:lnTo>
                    <a:pt x="4383024" y="536447"/>
                  </a:lnTo>
                  <a:lnTo>
                    <a:pt x="4386072" y="539495"/>
                  </a:lnTo>
                  <a:lnTo>
                    <a:pt x="4407395" y="539495"/>
                  </a:lnTo>
                  <a:lnTo>
                    <a:pt x="4410443" y="542531"/>
                  </a:lnTo>
                  <a:lnTo>
                    <a:pt x="4428731" y="542531"/>
                  </a:lnTo>
                  <a:lnTo>
                    <a:pt x="4431779" y="539495"/>
                  </a:lnTo>
                  <a:lnTo>
                    <a:pt x="4434827" y="539495"/>
                  </a:lnTo>
                  <a:lnTo>
                    <a:pt x="4437875" y="536447"/>
                  </a:lnTo>
                  <a:lnTo>
                    <a:pt x="4440936" y="536447"/>
                  </a:lnTo>
                  <a:lnTo>
                    <a:pt x="4443971" y="536447"/>
                  </a:lnTo>
                  <a:lnTo>
                    <a:pt x="4447019" y="536447"/>
                  </a:lnTo>
                  <a:lnTo>
                    <a:pt x="4450067" y="539495"/>
                  </a:lnTo>
                  <a:lnTo>
                    <a:pt x="4468355" y="539495"/>
                  </a:lnTo>
                  <a:lnTo>
                    <a:pt x="4471403" y="542531"/>
                  </a:lnTo>
                  <a:lnTo>
                    <a:pt x="4474451" y="542531"/>
                  </a:lnTo>
                  <a:lnTo>
                    <a:pt x="4477512" y="542531"/>
                  </a:lnTo>
                  <a:lnTo>
                    <a:pt x="4480560" y="539495"/>
                  </a:lnTo>
                  <a:lnTo>
                    <a:pt x="4504931" y="539495"/>
                  </a:lnTo>
                  <a:lnTo>
                    <a:pt x="4507979" y="542531"/>
                  </a:lnTo>
                  <a:lnTo>
                    <a:pt x="4532363" y="542531"/>
                  </a:lnTo>
                  <a:lnTo>
                    <a:pt x="4535424" y="539495"/>
                  </a:lnTo>
                  <a:lnTo>
                    <a:pt x="4572000" y="539495"/>
                  </a:lnTo>
                  <a:lnTo>
                    <a:pt x="4575048" y="536447"/>
                  </a:lnTo>
                  <a:lnTo>
                    <a:pt x="4657331" y="536447"/>
                  </a:lnTo>
                  <a:lnTo>
                    <a:pt x="4660379" y="533399"/>
                  </a:lnTo>
                  <a:lnTo>
                    <a:pt x="4663427" y="536447"/>
                  </a:lnTo>
                  <a:lnTo>
                    <a:pt x="4666475" y="536447"/>
                  </a:lnTo>
                  <a:lnTo>
                    <a:pt x="4669536" y="536447"/>
                  </a:lnTo>
                  <a:lnTo>
                    <a:pt x="4672571" y="533399"/>
                  </a:lnTo>
                  <a:lnTo>
                    <a:pt x="4675619" y="533399"/>
                  </a:lnTo>
                  <a:lnTo>
                    <a:pt x="4678667" y="536447"/>
                  </a:lnTo>
                  <a:lnTo>
                    <a:pt x="4681715" y="536447"/>
                  </a:lnTo>
                  <a:lnTo>
                    <a:pt x="4684763" y="536447"/>
                  </a:lnTo>
                  <a:lnTo>
                    <a:pt x="4687824" y="536447"/>
                  </a:lnTo>
                  <a:lnTo>
                    <a:pt x="4690872" y="536447"/>
                  </a:lnTo>
                  <a:lnTo>
                    <a:pt x="4693907" y="536447"/>
                  </a:lnTo>
                  <a:lnTo>
                    <a:pt x="4696955" y="539495"/>
                  </a:lnTo>
                  <a:lnTo>
                    <a:pt x="4715243" y="539495"/>
                  </a:lnTo>
                  <a:lnTo>
                    <a:pt x="4715243" y="536447"/>
                  </a:lnTo>
                  <a:lnTo>
                    <a:pt x="4718291" y="536447"/>
                  </a:lnTo>
                  <a:lnTo>
                    <a:pt x="4721339" y="539495"/>
                  </a:lnTo>
                  <a:lnTo>
                    <a:pt x="4724400" y="539495"/>
                  </a:lnTo>
                  <a:lnTo>
                    <a:pt x="4727448" y="539495"/>
                  </a:lnTo>
                  <a:lnTo>
                    <a:pt x="4730483" y="539495"/>
                  </a:lnTo>
                  <a:lnTo>
                    <a:pt x="4733531" y="536447"/>
                  </a:lnTo>
                  <a:lnTo>
                    <a:pt x="4754867" y="536447"/>
                  </a:lnTo>
                  <a:lnTo>
                    <a:pt x="4757915" y="533399"/>
                  </a:lnTo>
                  <a:lnTo>
                    <a:pt x="4760963" y="530351"/>
                  </a:lnTo>
                  <a:lnTo>
                    <a:pt x="4764024" y="527303"/>
                  </a:lnTo>
                  <a:lnTo>
                    <a:pt x="4767072" y="524255"/>
                  </a:lnTo>
                  <a:lnTo>
                    <a:pt x="4770107" y="521207"/>
                  </a:lnTo>
                  <a:lnTo>
                    <a:pt x="4773155" y="521207"/>
                  </a:lnTo>
                  <a:lnTo>
                    <a:pt x="4776203" y="521207"/>
                  </a:lnTo>
                  <a:lnTo>
                    <a:pt x="4779251" y="521207"/>
                  </a:lnTo>
                  <a:lnTo>
                    <a:pt x="4782312" y="521207"/>
                  </a:lnTo>
                  <a:lnTo>
                    <a:pt x="4785360" y="524255"/>
                  </a:lnTo>
                  <a:lnTo>
                    <a:pt x="4788395" y="524255"/>
                  </a:lnTo>
                  <a:lnTo>
                    <a:pt x="4791443" y="524255"/>
                  </a:lnTo>
                  <a:lnTo>
                    <a:pt x="4794491" y="527303"/>
                  </a:lnTo>
                  <a:lnTo>
                    <a:pt x="4797539" y="527303"/>
                  </a:lnTo>
                  <a:lnTo>
                    <a:pt x="4800600" y="530351"/>
                  </a:lnTo>
                  <a:lnTo>
                    <a:pt x="4800600" y="533399"/>
                  </a:lnTo>
                  <a:lnTo>
                    <a:pt x="4803648" y="533399"/>
                  </a:lnTo>
                  <a:lnTo>
                    <a:pt x="4806683" y="536447"/>
                  </a:lnTo>
                  <a:lnTo>
                    <a:pt x="4809731" y="536447"/>
                  </a:lnTo>
                  <a:lnTo>
                    <a:pt x="4812779" y="536447"/>
                  </a:lnTo>
                  <a:lnTo>
                    <a:pt x="4815827" y="536447"/>
                  </a:lnTo>
                  <a:lnTo>
                    <a:pt x="4818875" y="536447"/>
                  </a:lnTo>
                  <a:lnTo>
                    <a:pt x="4821936" y="536447"/>
                  </a:lnTo>
                  <a:lnTo>
                    <a:pt x="4824971" y="533399"/>
                  </a:lnTo>
                  <a:lnTo>
                    <a:pt x="4828019" y="536447"/>
                  </a:lnTo>
                  <a:lnTo>
                    <a:pt x="4831067" y="536447"/>
                  </a:lnTo>
                  <a:lnTo>
                    <a:pt x="4834115" y="536447"/>
                  </a:lnTo>
                  <a:lnTo>
                    <a:pt x="4849355" y="536447"/>
                  </a:lnTo>
                  <a:lnTo>
                    <a:pt x="4852403" y="539495"/>
                  </a:lnTo>
                  <a:lnTo>
                    <a:pt x="4855451" y="539495"/>
                  </a:lnTo>
                  <a:lnTo>
                    <a:pt x="4858512" y="539495"/>
                  </a:lnTo>
                  <a:lnTo>
                    <a:pt x="4861560" y="539495"/>
                  </a:lnTo>
                  <a:lnTo>
                    <a:pt x="4864595" y="539495"/>
                  </a:lnTo>
                  <a:lnTo>
                    <a:pt x="4867643" y="536447"/>
                  </a:lnTo>
                  <a:lnTo>
                    <a:pt x="4870691" y="536447"/>
                  </a:lnTo>
                  <a:lnTo>
                    <a:pt x="4873739" y="536447"/>
                  </a:lnTo>
                  <a:lnTo>
                    <a:pt x="4876800" y="536447"/>
                  </a:lnTo>
                  <a:lnTo>
                    <a:pt x="4879848" y="539495"/>
                  </a:lnTo>
                  <a:lnTo>
                    <a:pt x="4882883" y="539495"/>
                  </a:lnTo>
                  <a:lnTo>
                    <a:pt x="4885931" y="536447"/>
                  </a:lnTo>
                  <a:lnTo>
                    <a:pt x="4888979" y="536447"/>
                  </a:lnTo>
                  <a:lnTo>
                    <a:pt x="4892027" y="536447"/>
                  </a:lnTo>
                  <a:lnTo>
                    <a:pt x="4895075" y="533399"/>
                  </a:lnTo>
                  <a:lnTo>
                    <a:pt x="4898136" y="533399"/>
                  </a:lnTo>
                  <a:lnTo>
                    <a:pt x="4901171" y="533399"/>
                  </a:lnTo>
                  <a:lnTo>
                    <a:pt x="4904219" y="536447"/>
                  </a:lnTo>
                  <a:lnTo>
                    <a:pt x="4907267" y="536447"/>
                  </a:lnTo>
                  <a:lnTo>
                    <a:pt x="4910315" y="536447"/>
                  </a:lnTo>
                  <a:lnTo>
                    <a:pt x="4913363" y="536447"/>
                  </a:lnTo>
                  <a:lnTo>
                    <a:pt x="4916424" y="536447"/>
                  </a:lnTo>
                  <a:lnTo>
                    <a:pt x="4919472" y="536447"/>
                  </a:lnTo>
                  <a:lnTo>
                    <a:pt x="4922507" y="533399"/>
                  </a:lnTo>
                  <a:lnTo>
                    <a:pt x="4925555" y="533399"/>
                  </a:lnTo>
                  <a:lnTo>
                    <a:pt x="4928603" y="533399"/>
                  </a:lnTo>
                  <a:lnTo>
                    <a:pt x="4931651" y="530351"/>
                  </a:lnTo>
                  <a:lnTo>
                    <a:pt x="4962131" y="530351"/>
                  </a:lnTo>
                  <a:lnTo>
                    <a:pt x="4965179" y="527303"/>
                  </a:lnTo>
                  <a:lnTo>
                    <a:pt x="4968227" y="524255"/>
                  </a:lnTo>
                  <a:lnTo>
                    <a:pt x="4971275" y="521207"/>
                  </a:lnTo>
                  <a:lnTo>
                    <a:pt x="4971275" y="518159"/>
                  </a:lnTo>
                  <a:lnTo>
                    <a:pt x="4974336" y="502907"/>
                  </a:lnTo>
                  <a:lnTo>
                    <a:pt x="4980419" y="411479"/>
                  </a:lnTo>
                  <a:lnTo>
                    <a:pt x="4983467" y="332231"/>
                  </a:lnTo>
                  <a:lnTo>
                    <a:pt x="4986515" y="246887"/>
                  </a:lnTo>
                  <a:lnTo>
                    <a:pt x="4989563" y="158483"/>
                  </a:lnTo>
                  <a:lnTo>
                    <a:pt x="4992624" y="85331"/>
                  </a:lnTo>
                  <a:lnTo>
                    <a:pt x="4995659" y="30479"/>
                  </a:lnTo>
                  <a:lnTo>
                    <a:pt x="4998707" y="3047"/>
                  </a:lnTo>
                  <a:lnTo>
                    <a:pt x="5001755" y="0"/>
                  </a:lnTo>
                  <a:lnTo>
                    <a:pt x="5004803" y="6083"/>
                  </a:lnTo>
                  <a:lnTo>
                    <a:pt x="5007851" y="15239"/>
                  </a:lnTo>
                  <a:lnTo>
                    <a:pt x="5010912" y="21335"/>
                  </a:lnTo>
                  <a:lnTo>
                    <a:pt x="5013960" y="30479"/>
                  </a:lnTo>
                  <a:lnTo>
                    <a:pt x="5016995" y="36563"/>
                  </a:lnTo>
                  <a:lnTo>
                    <a:pt x="5020043" y="45707"/>
                  </a:lnTo>
                  <a:lnTo>
                    <a:pt x="5032248" y="85331"/>
                  </a:lnTo>
                  <a:lnTo>
                    <a:pt x="5035283" y="100583"/>
                  </a:lnTo>
                  <a:lnTo>
                    <a:pt x="5038331" y="115811"/>
                  </a:lnTo>
                  <a:lnTo>
                    <a:pt x="5041379" y="134111"/>
                  </a:lnTo>
                  <a:lnTo>
                    <a:pt x="5044427" y="149351"/>
                  </a:lnTo>
                  <a:lnTo>
                    <a:pt x="5047475" y="167639"/>
                  </a:lnTo>
                  <a:lnTo>
                    <a:pt x="5050536" y="185915"/>
                  </a:lnTo>
                  <a:lnTo>
                    <a:pt x="5053571" y="204215"/>
                  </a:lnTo>
                  <a:lnTo>
                    <a:pt x="5056619" y="222503"/>
                  </a:lnTo>
                  <a:lnTo>
                    <a:pt x="5056619" y="237731"/>
                  </a:lnTo>
                  <a:lnTo>
                    <a:pt x="5059667" y="256031"/>
                  </a:lnTo>
                  <a:lnTo>
                    <a:pt x="5062715" y="274307"/>
                  </a:lnTo>
                  <a:lnTo>
                    <a:pt x="5065763" y="289559"/>
                  </a:lnTo>
                  <a:lnTo>
                    <a:pt x="5068824" y="304799"/>
                  </a:lnTo>
                  <a:lnTo>
                    <a:pt x="5071859" y="320039"/>
                  </a:lnTo>
                  <a:lnTo>
                    <a:pt x="5074907" y="335279"/>
                  </a:lnTo>
                  <a:lnTo>
                    <a:pt x="5077955" y="350507"/>
                  </a:lnTo>
                  <a:lnTo>
                    <a:pt x="5081003" y="368807"/>
                  </a:lnTo>
                  <a:lnTo>
                    <a:pt x="5084051" y="384047"/>
                  </a:lnTo>
                  <a:lnTo>
                    <a:pt x="5087112" y="402335"/>
                  </a:lnTo>
                  <a:lnTo>
                    <a:pt x="5090160" y="420611"/>
                  </a:lnTo>
                  <a:lnTo>
                    <a:pt x="5093195" y="438911"/>
                  </a:lnTo>
                  <a:lnTo>
                    <a:pt x="5096243" y="457199"/>
                  </a:lnTo>
                  <a:lnTo>
                    <a:pt x="5099291" y="469391"/>
                  </a:lnTo>
                  <a:lnTo>
                    <a:pt x="5102339" y="475487"/>
                  </a:lnTo>
                  <a:lnTo>
                    <a:pt x="5105400" y="472439"/>
                  </a:lnTo>
                  <a:lnTo>
                    <a:pt x="5108448" y="466331"/>
                  </a:lnTo>
                  <a:lnTo>
                    <a:pt x="5111483" y="457199"/>
                  </a:lnTo>
                  <a:lnTo>
                    <a:pt x="5114531" y="445007"/>
                  </a:lnTo>
                  <a:lnTo>
                    <a:pt x="5117579" y="435863"/>
                  </a:lnTo>
                  <a:lnTo>
                    <a:pt x="5120627" y="429755"/>
                  </a:lnTo>
                  <a:lnTo>
                    <a:pt x="5123675" y="429755"/>
                  </a:lnTo>
                  <a:lnTo>
                    <a:pt x="5126736" y="432815"/>
                  </a:lnTo>
                  <a:lnTo>
                    <a:pt x="5129771" y="438911"/>
                  </a:lnTo>
                  <a:lnTo>
                    <a:pt x="5132819" y="448055"/>
                  </a:lnTo>
                  <a:lnTo>
                    <a:pt x="5135867" y="454151"/>
                  </a:lnTo>
                  <a:lnTo>
                    <a:pt x="5138915" y="457199"/>
                  </a:lnTo>
                  <a:lnTo>
                    <a:pt x="5141963" y="460247"/>
                  </a:lnTo>
                  <a:lnTo>
                    <a:pt x="5141963" y="463295"/>
                  </a:lnTo>
                  <a:lnTo>
                    <a:pt x="5145024" y="466331"/>
                  </a:lnTo>
                  <a:lnTo>
                    <a:pt x="5148059" y="469391"/>
                  </a:lnTo>
                  <a:lnTo>
                    <a:pt x="5151107" y="475487"/>
                  </a:lnTo>
                  <a:lnTo>
                    <a:pt x="5154155" y="478535"/>
                  </a:lnTo>
                  <a:lnTo>
                    <a:pt x="5157203" y="484631"/>
                  </a:lnTo>
                  <a:lnTo>
                    <a:pt x="5160251" y="493763"/>
                  </a:lnTo>
                  <a:lnTo>
                    <a:pt x="5163312" y="499859"/>
                  </a:lnTo>
                  <a:lnTo>
                    <a:pt x="5166360" y="505955"/>
                  </a:lnTo>
                  <a:lnTo>
                    <a:pt x="5169395" y="515111"/>
                  </a:lnTo>
                  <a:lnTo>
                    <a:pt x="5172443" y="521207"/>
                  </a:lnTo>
                  <a:lnTo>
                    <a:pt x="5175491" y="527303"/>
                  </a:lnTo>
                  <a:lnTo>
                    <a:pt x="5178539" y="533399"/>
                  </a:lnTo>
                  <a:lnTo>
                    <a:pt x="5181600" y="536447"/>
                  </a:lnTo>
                  <a:lnTo>
                    <a:pt x="5184648" y="542531"/>
                  </a:lnTo>
                  <a:lnTo>
                    <a:pt x="5187683" y="545591"/>
                  </a:lnTo>
                  <a:lnTo>
                    <a:pt x="5190731" y="548639"/>
                  </a:lnTo>
                  <a:lnTo>
                    <a:pt x="5193779" y="551687"/>
                  </a:lnTo>
                  <a:lnTo>
                    <a:pt x="5196827" y="554735"/>
                  </a:lnTo>
                  <a:lnTo>
                    <a:pt x="5199875" y="557783"/>
                  </a:lnTo>
                  <a:lnTo>
                    <a:pt x="5202936" y="560831"/>
                  </a:lnTo>
                  <a:lnTo>
                    <a:pt x="5205971" y="563867"/>
                  </a:lnTo>
                  <a:lnTo>
                    <a:pt x="5209019" y="563867"/>
                  </a:lnTo>
                  <a:lnTo>
                    <a:pt x="5212067" y="566915"/>
                  </a:lnTo>
                  <a:lnTo>
                    <a:pt x="5215115" y="566915"/>
                  </a:lnTo>
                  <a:lnTo>
                    <a:pt x="5218163" y="566915"/>
                  </a:lnTo>
                  <a:lnTo>
                    <a:pt x="5221224" y="569963"/>
                  </a:lnTo>
                  <a:lnTo>
                    <a:pt x="5224259" y="569963"/>
                  </a:lnTo>
                  <a:lnTo>
                    <a:pt x="5227307" y="573011"/>
                  </a:lnTo>
                  <a:lnTo>
                    <a:pt x="5230355" y="569963"/>
                  </a:lnTo>
                  <a:lnTo>
                    <a:pt x="5233403" y="569963"/>
                  </a:lnTo>
                  <a:lnTo>
                    <a:pt x="5236451" y="566915"/>
                  </a:lnTo>
                  <a:lnTo>
                    <a:pt x="5239512" y="563867"/>
                  </a:lnTo>
                  <a:lnTo>
                    <a:pt x="5242560" y="563867"/>
                  </a:lnTo>
                  <a:lnTo>
                    <a:pt x="5245595" y="560831"/>
                  </a:lnTo>
                  <a:lnTo>
                    <a:pt x="5248643" y="557783"/>
                  </a:lnTo>
                  <a:lnTo>
                    <a:pt x="5251691" y="554735"/>
                  </a:lnTo>
                  <a:lnTo>
                    <a:pt x="5254739" y="551687"/>
                  </a:lnTo>
                  <a:lnTo>
                    <a:pt x="5257800" y="551687"/>
                  </a:lnTo>
                  <a:lnTo>
                    <a:pt x="5260848" y="548639"/>
                  </a:lnTo>
                  <a:lnTo>
                    <a:pt x="5263883" y="545591"/>
                  </a:lnTo>
                  <a:lnTo>
                    <a:pt x="5266931" y="545591"/>
                  </a:lnTo>
                  <a:lnTo>
                    <a:pt x="5269979" y="545591"/>
                  </a:lnTo>
                  <a:lnTo>
                    <a:pt x="5273027" y="545591"/>
                  </a:lnTo>
                  <a:lnTo>
                    <a:pt x="5276075" y="548639"/>
                  </a:lnTo>
                  <a:lnTo>
                    <a:pt x="5279136" y="548639"/>
                  </a:lnTo>
                  <a:lnTo>
                    <a:pt x="5282171" y="548639"/>
                  </a:lnTo>
                  <a:lnTo>
                    <a:pt x="5285219" y="551687"/>
                  </a:lnTo>
                  <a:lnTo>
                    <a:pt x="5303507" y="551687"/>
                  </a:lnTo>
                  <a:lnTo>
                    <a:pt x="5306555" y="554735"/>
                  </a:lnTo>
                  <a:lnTo>
                    <a:pt x="5309603" y="554735"/>
                  </a:lnTo>
                  <a:lnTo>
                    <a:pt x="5312651" y="554735"/>
                  </a:lnTo>
                  <a:lnTo>
                    <a:pt x="5312651" y="557783"/>
                  </a:lnTo>
                  <a:lnTo>
                    <a:pt x="5315712" y="557783"/>
                  </a:lnTo>
                  <a:lnTo>
                    <a:pt x="5318760" y="557783"/>
                  </a:lnTo>
                  <a:lnTo>
                    <a:pt x="5321795" y="557783"/>
                  </a:lnTo>
                  <a:lnTo>
                    <a:pt x="5324843" y="557783"/>
                  </a:lnTo>
                  <a:lnTo>
                    <a:pt x="5327891" y="554735"/>
                  </a:lnTo>
                  <a:lnTo>
                    <a:pt x="5330939" y="554735"/>
                  </a:lnTo>
                  <a:lnTo>
                    <a:pt x="5334000" y="554735"/>
                  </a:lnTo>
                  <a:lnTo>
                    <a:pt x="5337048" y="551687"/>
                  </a:lnTo>
                  <a:lnTo>
                    <a:pt x="5340083" y="551687"/>
                  </a:lnTo>
                  <a:lnTo>
                    <a:pt x="5343131" y="551687"/>
                  </a:lnTo>
                  <a:lnTo>
                    <a:pt x="5346179" y="548639"/>
                  </a:lnTo>
                  <a:lnTo>
                    <a:pt x="5349227" y="551687"/>
                  </a:lnTo>
                  <a:lnTo>
                    <a:pt x="5352275" y="551687"/>
                  </a:lnTo>
                  <a:lnTo>
                    <a:pt x="5355336" y="548639"/>
                  </a:lnTo>
                  <a:lnTo>
                    <a:pt x="5358371" y="548639"/>
                  </a:lnTo>
                  <a:lnTo>
                    <a:pt x="5361419" y="548639"/>
                  </a:lnTo>
                  <a:lnTo>
                    <a:pt x="5364467" y="545591"/>
                  </a:lnTo>
                  <a:lnTo>
                    <a:pt x="5367515" y="545591"/>
                  </a:lnTo>
                  <a:lnTo>
                    <a:pt x="5370563" y="545591"/>
                  </a:lnTo>
                  <a:lnTo>
                    <a:pt x="5373624" y="542531"/>
                  </a:lnTo>
                  <a:lnTo>
                    <a:pt x="5376659" y="545591"/>
                  </a:lnTo>
                  <a:lnTo>
                    <a:pt x="5379707" y="545591"/>
                  </a:lnTo>
                  <a:lnTo>
                    <a:pt x="5382755" y="545591"/>
                  </a:lnTo>
                  <a:lnTo>
                    <a:pt x="5385803" y="545591"/>
                  </a:lnTo>
                  <a:lnTo>
                    <a:pt x="5388851" y="548639"/>
                  </a:lnTo>
                  <a:lnTo>
                    <a:pt x="5391912" y="548639"/>
                  </a:lnTo>
                  <a:lnTo>
                    <a:pt x="5394960" y="551687"/>
                  </a:lnTo>
                  <a:lnTo>
                    <a:pt x="5397995" y="551687"/>
                  </a:lnTo>
                  <a:lnTo>
                    <a:pt x="5401043" y="551687"/>
                  </a:lnTo>
                  <a:lnTo>
                    <a:pt x="5404091" y="551687"/>
                  </a:lnTo>
                  <a:lnTo>
                    <a:pt x="5407139" y="554735"/>
                  </a:lnTo>
                  <a:lnTo>
                    <a:pt x="5410200" y="554735"/>
                  </a:lnTo>
                  <a:lnTo>
                    <a:pt x="5413248" y="551687"/>
                  </a:lnTo>
                  <a:lnTo>
                    <a:pt x="5416283" y="551687"/>
                  </a:lnTo>
                  <a:lnTo>
                    <a:pt x="5483339" y="551687"/>
                  </a:lnTo>
                  <a:lnTo>
                    <a:pt x="5486400" y="554735"/>
                  </a:lnTo>
                  <a:lnTo>
                    <a:pt x="5529059" y="554735"/>
                  </a:lnTo>
                  <a:lnTo>
                    <a:pt x="5532107" y="557783"/>
                  </a:lnTo>
                  <a:lnTo>
                    <a:pt x="5535155" y="557783"/>
                  </a:lnTo>
                  <a:lnTo>
                    <a:pt x="5538203" y="560831"/>
                  </a:lnTo>
                  <a:lnTo>
                    <a:pt x="5541251" y="560831"/>
                  </a:lnTo>
                  <a:lnTo>
                    <a:pt x="5544312" y="560831"/>
                  </a:lnTo>
                  <a:lnTo>
                    <a:pt x="5547360" y="560831"/>
                  </a:lnTo>
                  <a:lnTo>
                    <a:pt x="5550395" y="560831"/>
                  </a:lnTo>
                  <a:lnTo>
                    <a:pt x="5553443" y="563867"/>
                  </a:lnTo>
                  <a:lnTo>
                    <a:pt x="5556491" y="569963"/>
                  </a:lnTo>
                  <a:lnTo>
                    <a:pt x="5559539" y="576059"/>
                  </a:lnTo>
                  <a:lnTo>
                    <a:pt x="5562600" y="585215"/>
                  </a:lnTo>
                  <a:lnTo>
                    <a:pt x="5565648" y="594359"/>
                  </a:lnTo>
                  <a:lnTo>
                    <a:pt x="5568683" y="606551"/>
                  </a:lnTo>
                  <a:lnTo>
                    <a:pt x="5571731" y="621791"/>
                  </a:lnTo>
                  <a:lnTo>
                    <a:pt x="5571731" y="637031"/>
                  </a:lnTo>
                  <a:lnTo>
                    <a:pt x="5574779" y="652259"/>
                  </a:lnTo>
                  <a:lnTo>
                    <a:pt x="5577827" y="670559"/>
                  </a:lnTo>
                  <a:lnTo>
                    <a:pt x="5580875" y="685799"/>
                  </a:lnTo>
                  <a:lnTo>
                    <a:pt x="5583936" y="701039"/>
                  </a:lnTo>
                  <a:lnTo>
                    <a:pt x="5586971" y="707135"/>
                  </a:lnTo>
                  <a:lnTo>
                    <a:pt x="5590019" y="707135"/>
                  </a:lnTo>
                  <a:lnTo>
                    <a:pt x="5593067" y="694931"/>
                  </a:lnTo>
                  <a:lnTo>
                    <a:pt x="5596115" y="673607"/>
                  </a:lnTo>
                  <a:lnTo>
                    <a:pt x="5599163" y="646163"/>
                  </a:lnTo>
                  <a:lnTo>
                    <a:pt x="5602224" y="618731"/>
                  </a:lnTo>
                  <a:lnTo>
                    <a:pt x="5608307" y="579107"/>
                  </a:lnTo>
                  <a:lnTo>
                    <a:pt x="5617451" y="560831"/>
                  </a:lnTo>
                  <a:lnTo>
                    <a:pt x="5620512" y="557783"/>
                  </a:lnTo>
                  <a:lnTo>
                    <a:pt x="5644883" y="557783"/>
                  </a:lnTo>
                  <a:lnTo>
                    <a:pt x="5647931" y="554735"/>
                  </a:lnTo>
                  <a:lnTo>
                    <a:pt x="5650979" y="554735"/>
                  </a:lnTo>
                  <a:lnTo>
                    <a:pt x="5654027" y="554735"/>
                  </a:lnTo>
                  <a:lnTo>
                    <a:pt x="5657075" y="551687"/>
                  </a:lnTo>
                  <a:lnTo>
                    <a:pt x="5660136" y="551687"/>
                  </a:lnTo>
                  <a:lnTo>
                    <a:pt x="5663184" y="548639"/>
                  </a:lnTo>
                  <a:lnTo>
                    <a:pt x="5666232" y="548639"/>
                  </a:lnTo>
                  <a:lnTo>
                    <a:pt x="5669280" y="548639"/>
                  </a:lnTo>
                  <a:lnTo>
                    <a:pt x="5672315" y="548639"/>
                  </a:lnTo>
                  <a:lnTo>
                    <a:pt x="5675363" y="548639"/>
                  </a:lnTo>
                  <a:lnTo>
                    <a:pt x="5678411" y="551687"/>
                  </a:lnTo>
                  <a:lnTo>
                    <a:pt x="5681459" y="551687"/>
                  </a:lnTo>
                  <a:lnTo>
                    <a:pt x="5684507" y="554735"/>
                  </a:lnTo>
                  <a:lnTo>
                    <a:pt x="5687555" y="554735"/>
                  </a:lnTo>
                  <a:lnTo>
                    <a:pt x="5690603" y="557783"/>
                  </a:lnTo>
                  <a:lnTo>
                    <a:pt x="5693651" y="557783"/>
                  </a:lnTo>
                  <a:lnTo>
                    <a:pt x="5696712" y="557783"/>
                  </a:lnTo>
                  <a:lnTo>
                    <a:pt x="5711939" y="557783"/>
                  </a:lnTo>
                  <a:lnTo>
                    <a:pt x="5714987" y="554735"/>
                  </a:lnTo>
                  <a:lnTo>
                    <a:pt x="5718035" y="554735"/>
                  </a:lnTo>
                  <a:lnTo>
                    <a:pt x="5721083" y="554735"/>
                  </a:lnTo>
                  <a:lnTo>
                    <a:pt x="5724131" y="554735"/>
                  </a:lnTo>
                  <a:lnTo>
                    <a:pt x="5727179" y="554735"/>
                  </a:lnTo>
                  <a:lnTo>
                    <a:pt x="5730227" y="557783"/>
                  </a:lnTo>
                  <a:lnTo>
                    <a:pt x="5748515" y="557783"/>
                  </a:lnTo>
                  <a:lnTo>
                    <a:pt x="5751563" y="560831"/>
                  </a:lnTo>
                  <a:lnTo>
                    <a:pt x="5800331" y="560831"/>
                  </a:lnTo>
                  <a:lnTo>
                    <a:pt x="5803379" y="563867"/>
                  </a:lnTo>
                  <a:lnTo>
                    <a:pt x="5806427" y="563867"/>
                  </a:lnTo>
                  <a:lnTo>
                    <a:pt x="5809475" y="560831"/>
                  </a:lnTo>
                  <a:lnTo>
                    <a:pt x="5812536" y="560831"/>
                  </a:lnTo>
                  <a:lnTo>
                    <a:pt x="5815584" y="560831"/>
                  </a:lnTo>
                  <a:lnTo>
                    <a:pt x="5818632" y="557783"/>
                  </a:lnTo>
                  <a:lnTo>
                    <a:pt x="5821680" y="557783"/>
                  </a:lnTo>
                  <a:lnTo>
                    <a:pt x="5824715" y="557783"/>
                  </a:lnTo>
                  <a:lnTo>
                    <a:pt x="5827763" y="557783"/>
                  </a:lnTo>
                  <a:lnTo>
                    <a:pt x="5827763" y="560831"/>
                  </a:lnTo>
                  <a:lnTo>
                    <a:pt x="5830811" y="563867"/>
                  </a:lnTo>
                  <a:lnTo>
                    <a:pt x="5833859" y="566915"/>
                  </a:lnTo>
                  <a:lnTo>
                    <a:pt x="5836907" y="569963"/>
                  </a:lnTo>
                  <a:lnTo>
                    <a:pt x="5839955" y="576059"/>
                  </a:lnTo>
                  <a:lnTo>
                    <a:pt x="5843003" y="579107"/>
                  </a:lnTo>
                  <a:lnTo>
                    <a:pt x="5846051" y="582155"/>
                  </a:lnTo>
                  <a:lnTo>
                    <a:pt x="5849112" y="585215"/>
                  </a:lnTo>
                  <a:lnTo>
                    <a:pt x="5852160" y="585215"/>
                  </a:lnTo>
                  <a:lnTo>
                    <a:pt x="5855208" y="585215"/>
                  </a:lnTo>
                  <a:lnTo>
                    <a:pt x="5858256" y="582155"/>
                  </a:lnTo>
                  <a:lnTo>
                    <a:pt x="5861304" y="582155"/>
                  </a:lnTo>
                  <a:lnTo>
                    <a:pt x="5864339" y="576059"/>
                  </a:lnTo>
                  <a:lnTo>
                    <a:pt x="5867387" y="573011"/>
                  </a:lnTo>
                  <a:lnTo>
                    <a:pt x="5870435" y="569963"/>
                  </a:lnTo>
                  <a:lnTo>
                    <a:pt x="5873483" y="566915"/>
                  </a:lnTo>
                  <a:lnTo>
                    <a:pt x="5876531" y="563867"/>
                  </a:lnTo>
                  <a:lnTo>
                    <a:pt x="5879579" y="563867"/>
                  </a:lnTo>
                  <a:lnTo>
                    <a:pt x="5882627" y="560831"/>
                  </a:lnTo>
                  <a:lnTo>
                    <a:pt x="5885675" y="560831"/>
                  </a:lnTo>
                  <a:lnTo>
                    <a:pt x="5888736" y="560831"/>
                  </a:lnTo>
                  <a:lnTo>
                    <a:pt x="5891784" y="557783"/>
                  </a:lnTo>
                  <a:lnTo>
                    <a:pt x="5894832" y="557783"/>
                  </a:lnTo>
                  <a:lnTo>
                    <a:pt x="5897880" y="560831"/>
                  </a:lnTo>
                  <a:lnTo>
                    <a:pt x="5900915" y="560831"/>
                  </a:lnTo>
                  <a:lnTo>
                    <a:pt x="5903963" y="560831"/>
                  </a:lnTo>
                  <a:lnTo>
                    <a:pt x="5907011" y="560831"/>
                  </a:lnTo>
                  <a:lnTo>
                    <a:pt x="5910059" y="563867"/>
                  </a:lnTo>
                  <a:lnTo>
                    <a:pt x="5913107" y="563867"/>
                  </a:lnTo>
                  <a:lnTo>
                    <a:pt x="5916155" y="560831"/>
                  </a:lnTo>
                  <a:lnTo>
                    <a:pt x="5919203" y="560831"/>
                  </a:lnTo>
                  <a:lnTo>
                    <a:pt x="5922251" y="557783"/>
                  </a:lnTo>
                  <a:lnTo>
                    <a:pt x="5925312" y="557783"/>
                  </a:lnTo>
                  <a:lnTo>
                    <a:pt x="5928360" y="557783"/>
                  </a:lnTo>
                  <a:lnTo>
                    <a:pt x="5952731" y="557783"/>
                  </a:lnTo>
                  <a:lnTo>
                    <a:pt x="5955779" y="554735"/>
                  </a:lnTo>
                  <a:lnTo>
                    <a:pt x="5958827" y="554735"/>
                  </a:lnTo>
                  <a:lnTo>
                    <a:pt x="5961875" y="554735"/>
                  </a:lnTo>
                  <a:lnTo>
                    <a:pt x="5964936" y="551687"/>
                  </a:lnTo>
                  <a:lnTo>
                    <a:pt x="5967984" y="554735"/>
                  </a:lnTo>
                  <a:lnTo>
                    <a:pt x="5971032" y="554735"/>
                  </a:lnTo>
                  <a:lnTo>
                    <a:pt x="5974080" y="557783"/>
                  </a:lnTo>
                  <a:lnTo>
                    <a:pt x="5977115" y="560831"/>
                  </a:lnTo>
                  <a:lnTo>
                    <a:pt x="5980163" y="563867"/>
                  </a:lnTo>
                  <a:lnTo>
                    <a:pt x="5983211" y="566915"/>
                  </a:lnTo>
                  <a:lnTo>
                    <a:pt x="5986259" y="566915"/>
                  </a:lnTo>
                  <a:lnTo>
                    <a:pt x="5989307" y="566915"/>
                  </a:lnTo>
                  <a:lnTo>
                    <a:pt x="5992355" y="563867"/>
                  </a:lnTo>
                  <a:lnTo>
                    <a:pt x="5995403" y="560831"/>
                  </a:lnTo>
                  <a:lnTo>
                    <a:pt x="5998451" y="557783"/>
                  </a:lnTo>
                  <a:lnTo>
                    <a:pt x="5998451" y="554735"/>
                  </a:lnTo>
                  <a:lnTo>
                    <a:pt x="6001512" y="554735"/>
                  </a:lnTo>
                  <a:lnTo>
                    <a:pt x="6004560" y="554735"/>
                  </a:lnTo>
                  <a:lnTo>
                    <a:pt x="6007608" y="554735"/>
                  </a:lnTo>
                  <a:lnTo>
                    <a:pt x="6010656" y="557783"/>
                  </a:lnTo>
                  <a:lnTo>
                    <a:pt x="6013704" y="557783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0FC0D3A-98FB-4BD1-89C5-9B2EB19BC603}"/>
              </a:ext>
            </a:extLst>
          </p:cNvPr>
          <p:cNvSpPr txBox="1"/>
          <p:nvPr/>
        </p:nvSpPr>
        <p:spPr>
          <a:xfrm>
            <a:off x="4355976" y="6453336"/>
            <a:ext cx="43120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</a:rPr>
              <a:t>Bildkällor</a:t>
            </a:r>
            <a:r>
              <a:rPr lang="en-GB" sz="1000" dirty="0">
                <a:solidFill>
                  <a:schemeClr val="bg1"/>
                </a:solidFill>
              </a:rPr>
              <a:t>:  Olga Berg, Dara </a:t>
            </a:r>
            <a:r>
              <a:rPr lang="en-GB" sz="1000" dirty="0" err="1">
                <a:solidFill>
                  <a:schemeClr val="bg1"/>
                </a:solidFill>
              </a:rPr>
              <a:t>Engelbrekt</a:t>
            </a:r>
            <a:r>
              <a:rPr lang="en-GB" sz="1000" dirty="0">
                <a:solidFill>
                  <a:schemeClr val="bg1"/>
                </a:solidFill>
              </a:rPr>
              <a:t>, NE.se</a:t>
            </a:r>
            <a:endParaRPr lang="LID4096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354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4A846-9140-4CB7-BCBC-38767A14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Allelopati</a:t>
            </a:r>
            <a:r>
              <a:rPr lang="en-GB" dirty="0"/>
              <a:t> - </a:t>
            </a:r>
            <a:r>
              <a:rPr lang="en-GB" dirty="0" err="1"/>
              <a:t>kirskål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8A486-6310-497C-9F8D-F3C536D9C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727" y="2636912"/>
            <a:ext cx="7654952" cy="4078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Blackebergs</a:t>
            </a:r>
            <a:r>
              <a:rPr lang="en-GB" dirty="0"/>
              <a:t> gymnasium, 2017, 2018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Kirskåls</a:t>
            </a:r>
            <a:r>
              <a:rPr lang="en-GB" dirty="0"/>
              <a:t> </a:t>
            </a:r>
            <a:r>
              <a:rPr lang="en-GB" dirty="0" err="1"/>
              <a:t>inverkan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andra</a:t>
            </a:r>
            <a:r>
              <a:rPr lang="en-GB" dirty="0"/>
              <a:t> </a:t>
            </a:r>
            <a:r>
              <a:rPr lang="en-GB" dirty="0" err="1"/>
              <a:t>växter</a:t>
            </a:r>
            <a:r>
              <a:rPr lang="en-GB" dirty="0"/>
              <a:t> (</a:t>
            </a:r>
            <a:r>
              <a:rPr lang="en-GB" dirty="0" err="1"/>
              <a:t>timotej</a:t>
            </a:r>
            <a:r>
              <a:rPr lang="en-GB" dirty="0"/>
              <a:t>)</a:t>
            </a:r>
            <a:endParaRPr lang="sv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" dirty="0"/>
              <a:t>Metod:</a:t>
            </a:r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Insamling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kirskål</a:t>
            </a:r>
            <a:r>
              <a:rPr lang="en-GB" dirty="0"/>
              <a:t> </a:t>
            </a:r>
            <a:r>
              <a:rPr lang="en-GB" dirty="0" err="1"/>
              <a:t>och</a:t>
            </a:r>
            <a:r>
              <a:rPr lang="en-GB" dirty="0"/>
              <a:t> </a:t>
            </a:r>
            <a:r>
              <a:rPr lang="en-GB" dirty="0" err="1"/>
              <a:t>extraktion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rötterna</a:t>
            </a:r>
            <a:r>
              <a:rPr lang="en-GB" dirty="0"/>
              <a:t> med </a:t>
            </a:r>
            <a:r>
              <a:rPr lang="en-GB" dirty="0" err="1"/>
              <a:t>etylacetat</a:t>
            </a:r>
            <a:endParaRPr lang="en-GB" dirty="0"/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Odling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gräsfrö</a:t>
            </a:r>
            <a:r>
              <a:rPr lang="en-GB" dirty="0"/>
              <a:t> med extract</a:t>
            </a:r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Upprening</a:t>
            </a:r>
            <a:r>
              <a:rPr lang="en-GB" dirty="0"/>
              <a:t> med </a:t>
            </a:r>
            <a:r>
              <a:rPr lang="en-GB" dirty="0" err="1"/>
              <a:t>fastfasextraktion</a:t>
            </a:r>
            <a:endParaRPr lang="en-GB" dirty="0"/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Analys</a:t>
            </a:r>
            <a:r>
              <a:rPr lang="en-GB" dirty="0"/>
              <a:t> </a:t>
            </a:r>
            <a:r>
              <a:rPr lang="en-GB" dirty="0" err="1"/>
              <a:t>och</a:t>
            </a:r>
            <a:r>
              <a:rPr lang="en-GB" dirty="0"/>
              <a:t> </a:t>
            </a:r>
            <a:r>
              <a:rPr lang="en-GB" dirty="0" err="1"/>
              <a:t>fraktionering</a:t>
            </a:r>
            <a:r>
              <a:rPr lang="en-GB" dirty="0"/>
              <a:t> med </a:t>
            </a:r>
            <a:r>
              <a:rPr lang="en-GB" dirty="0" err="1"/>
              <a:t>vätskekromatografi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flera</a:t>
            </a:r>
            <a:r>
              <a:rPr lang="en-GB" dirty="0"/>
              <a:t> </a:t>
            </a:r>
            <a:r>
              <a:rPr lang="en-GB" dirty="0" err="1"/>
              <a:t>steg</a:t>
            </a:r>
            <a:endParaRPr lang="en-GB" dirty="0"/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Analys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fraktioner</a:t>
            </a:r>
            <a:r>
              <a:rPr lang="en-GB" dirty="0"/>
              <a:t> med </a:t>
            </a:r>
            <a:r>
              <a:rPr lang="en-GB" dirty="0" err="1"/>
              <a:t>gaskromatografi-masspektrometri</a:t>
            </a:r>
            <a:endParaRPr lang="LID4096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4D2FC2-C4A4-405B-AE4C-902D44A1A9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32656"/>
            <a:ext cx="2074333" cy="13835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B699CD-78D5-4483-B67F-601CB07BDD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916832"/>
            <a:ext cx="1224135" cy="183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59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4A846-9140-4CB7-BCBC-38767A14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Allelopati</a:t>
            </a:r>
            <a:r>
              <a:rPr lang="en-GB" dirty="0"/>
              <a:t> - </a:t>
            </a:r>
            <a:r>
              <a:rPr lang="en-GB" dirty="0" err="1"/>
              <a:t>kirskål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8A486-6310-497C-9F8D-F3C536D9C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106" y="2564904"/>
            <a:ext cx="6935788" cy="4078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Resultat</a:t>
            </a:r>
            <a:r>
              <a:rPr lang="en-GB" dirty="0"/>
              <a:t>-</a:t>
            </a:r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Ämnen</a:t>
            </a:r>
            <a:r>
              <a:rPr lang="en-GB" dirty="0"/>
              <a:t> </a:t>
            </a:r>
            <a:r>
              <a:rPr lang="en-GB" dirty="0" err="1"/>
              <a:t>från</a:t>
            </a:r>
            <a:r>
              <a:rPr lang="en-GB" dirty="0"/>
              <a:t> </a:t>
            </a:r>
            <a:r>
              <a:rPr lang="en-GB" dirty="0" err="1"/>
              <a:t>kirskål</a:t>
            </a:r>
            <a:r>
              <a:rPr lang="en-GB" dirty="0"/>
              <a:t> </a:t>
            </a:r>
            <a:r>
              <a:rPr lang="en-GB" dirty="0" err="1"/>
              <a:t>hindrar</a:t>
            </a:r>
            <a:r>
              <a:rPr lang="en-GB" dirty="0"/>
              <a:t> </a:t>
            </a:r>
            <a:r>
              <a:rPr lang="en-GB" dirty="0" err="1"/>
              <a:t>timotej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gro</a:t>
            </a:r>
            <a:endParaRPr lang="en-GB" dirty="0"/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Caryophyllen</a:t>
            </a:r>
            <a:r>
              <a:rPr lang="en-GB" dirty="0"/>
              <a:t>, </a:t>
            </a:r>
            <a:r>
              <a:rPr lang="en-GB" dirty="0" err="1"/>
              <a:t>myrcen</a:t>
            </a:r>
            <a:r>
              <a:rPr lang="en-GB" dirty="0"/>
              <a:t> </a:t>
            </a:r>
            <a:r>
              <a:rPr lang="en-GB" dirty="0" err="1"/>
              <a:t>och</a:t>
            </a:r>
            <a:r>
              <a:rPr lang="en-GB" dirty="0"/>
              <a:t> </a:t>
            </a:r>
            <a:r>
              <a:rPr lang="en-GB" dirty="0" err="1"/>
              <a:t>limonen</a:t>
            </a:r>
            <a:r>
              <a:rPr lang="en-GB" dirty="0"/>
              <a:t> </a:t>
            </a:r>
            <a:r>
              <a:rPr lang="en-GB" dirty="0" err="1"/>
              <a:t>identifierades</a:t>
            </a:r>
            <a:r>
              <a:rPr lang="en-GB" dirty="0"/>
              <a:t> 2017</a:t>
            </a:r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sv" dirty="0"/>
              <a:t>Methoxyeugenol </a:t>
            </a:r>
            <a:r>
              <a:rPr lang="en-GB" dirty="0" err="1"/>
              <a:t>och</a:t>
            </a:r>
            <a:r>
              <a:rPr lang="sv" dirty="0"/>
              <a:t> </a:t>
            </a:r>
            <a:r>
              <a:rPr lang="en-GB" dirty="0"/>
              <a:t>m</a:t>
            </a:r>
            <a:r>
              <a:rPr lang="sv" dirty="0"/>
              <a:t>yristicin </a:t>
            </a:r>
            <a:r>
              <a:rPr lang="en-GB" dirty="0" err="1"/>
              <a:t>identifierades</a:t>
            </a:r>
            <a:r>
              <a:rPr lang="en-GB" dirty="0"/>
              <a:t> 2018</a:t>
            </a:r>
          </a:p>
          <a:p>
            <a:pPr marL="698500" lvl="1" indent="-342900">
              <a:buFont typeface="Arial" panose="020B0604020202020204" pitchFamily="34" charset="0"/>
              <a:buChar char="•"/>
            </a:pPr>
            <a:endParaRPr lang="LID4096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A6D20E-543F-4130-8874-0D6FBE0B4A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20688"/>
            <a:ext cx="2074333" cy="138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356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4A846-9140-4CB7-BCBC-38767A14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Allelopati</a:t>
            </a:r>
            <a:r>
              <a:rPr lang="en-GB" dirty="0"/>
              <a:t> - </a:t>
            </a:r>
            <a:r>
              <a:rPr lang="en-GB" dirty="0" err="1"/>
              <a:t>kirskål</a:t>
            </a:r>
            <a:endParaRPr lang="LID4096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A6D20E-543F-4130-8874-0D6FBE0B4A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20688"/>
            <a:ext cx="2074333" cy="1383564"/>
          </a:xfrm>
          <a:prstGeom prst="rect">
            <a:avLst/>
          </a:prstGeom>
        </p:spPr>
      </p:pic>
      <p:pic>
        <p:nvPicPr>
          <p:cNvPr id="7" name="image6.png">
            <a:extLst>
              <a:ext uri="{FF2B5EF4-FFF2-40B4-BE49-F238E27FC236}">
                <a16:creationId xmlns:a16="http://schemas.microsoft.com/office/drawing/2014/main" id="{D923F0A9-C4B5-4D73-991A-427422495387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539552" y="2810737"/>
            <a:ext cx="3674745" cy="2204720"/>
          </a:xfrm>
          <a:prstGeom prst="rect">
            <a:avLst/>
          </a:prstGeom>
          <a:ln/>
        </p:spPr>
      </p:pic>
      <p:pic>
        <p:nvPicPr>
          <p:cNvPr id="9" name="image10.png">
            <a:extLst>
              <a:ext uri="{FF2B5EF4-FFF2-40B4-BE49-F238E27FC236}">
                <a16:creationId xmlns:a16="http://schemas.microsoft.com/office/drawing/2014/main" id="{4916FA07-2536-4399-AB1D-24F3220D879F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4499992" y="2492896"/>
            <a:ext cx="4557395" cy="2576195"/>
          </a:xfrm>
          <a:prstGeom prst="rect">
            <a:avLst/>
          </a:prstGeom>
          <a:ln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C91358-B3F1-496D-B6B9-06EC9BAB21C8}"/>
              </a:ext>
            </a:extLst>
          </p:cNvPr>
          <p:cNvSpPr txBox="1"/>
          <p:nvPr/>
        </p:nvSpPr>
        <p:spPr>
          <a:xfrm>
            <a:off x="3419872" y="6453336"/>
            <a:ext cx="5248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</a:rPr>
              <a:t>Bildkälla</a:t>
            </a:r>
            <a:r>
              <a:rPr lang="en-GB" sz="1000" dirty="0">
                <a:solidFill>
                  <a:schemeClr val="bg1"/>
                </a:solidFill>
              </a:rPr>
              <a:t>:  Filippa Hansson, William Nilsson, Filippa Olsson, </a:t>
            </a:r>
            <a:r>
              <a:rPr lang="en-GB" sz="1000" dirty="0" err="1">
                <a:solidFill>
                  <a:schemeClr val="bg1"/>
                </a:solidFill>
              </a:rPr>
              <a:t>Towe</a:t>
            </a:r>
            <a:r>
              <a:rPr lang="en-GB" sz="1000" dirty="0">
                <a:solidFill>
                  <a:schemeClr val="bg1"/>
                </a:solidFill>
              </a:rPr>
              <a:t> </a:t>
            </a:r>
            <a:r>
              <a:rPr lang="en-GB" sz="1000" dirty="0" err="1">
                <a:solidFill>
                  <a:schemeClr val="bg1"/>
                </a:solidFill>
              </a:rPr>
              <a:t>Sundvall</a:t>
            </a:r>
            <a:r>
              <a:rPr lang="en-GB" sz="1000" dirty="0">
                <a:solidFill>
                  <a:schemeClr val="bg1"/>
                </a:solidFill>
              </a:rPr>
              <a:t> </a:t>
            </a:r>
            <a:r>
              <a:rPr lang="en-GB" sz="1000" dirty="0" err="1">
                <a:solidFill>
                  <a:schemeClr val="bg1"/>
                </a:solidFill>
              </a:rPr>
              <a:t>Malmsten</a:t>
            </a:r>
            <a:endParaRPr lang="en-GB" sz="1000" dirty="0">
              <a:solidFill>
                <a:schemeClr val="bg1"/>
              </a:solidFill>
            </a:endParaRPr>
          </a:p>
          <a:p>
            <a:endParaRPr lang="LID4096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418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33EA9-78F6-4BA2-BB2F-B3B1D9AE7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Gymnasiearbeten</a:t>
            </a:r>
            <a:r>
              <a:rPr lang="en-GB" dirty="0"/>
              <a:t> 2019-2020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ECC1C-3543-4CCE-B9A4-00AB35678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1844824"/>
            <a:ext cx="6935788" cy="4078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KTH </a:t>
            </a:r>
            <a:r>
              <a:rPr lang="en-GB" dirty="0" err="1"/>
              <a:t>finansierar</a:t>
            </a:r>
            <a:r>
              <a:rPr lang="en-GB" dirty="0"/>
              <a:t> </a:t>
            </a:r>
            <a:r>
              <a:rPr lang="en-GB" dirty="0" err="1"/>
              <a:t>inte</a:t>
            </a:r>
            <a:r>
              <a:rPr lang="en-GB" dirty="0"/>
              <a:t> </a:t>
            </a:r>
            <a:r>
              <a:rPr lang="en-GB" dirty="0" err="1"/>
              <a:t>längre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Bengt Lundqvist har </a:t>
            </a:r>
            <a:r>
              <a:rPr lang="en-GB" dirty="0" err="1"/>
              <a:t>gett</a:t>
            </a:r>
            <a:r>
              <a:rPr lang="en-GB" dirty="0"/>
              <a:t> </a:t>
            </a:r>
            <a:r>
              <a:rPr lang="en-GB" dirty="0" err="1"/>
              <a:t>anslag</a:t>
            </a:r>
            <a:r>
              <a:rPr lang="en-GB" dirty="0"/>
              <a:t> till fem </a:t>
            </a:r>
            <a:r>
              <a:rPr lang="en-GB" dirty="0" err="1"/>
              <a:t>gymnasiearbeten</a:t>
            </a:r>
            <a:endParaRPr lang="en-GB" dirty="0"/>
          </a:p>
          <a:p>
            <a:pPr marL="698500" lvl="1" indent="-342900">
              <a:buFont typeface="Wingdings" panose="05000000000000000000" pitchFamily="2" charset="2"/>
              <a:buChar char="§"/>
            </a:pPr>
            <a:r>
              <a:rPr lang="en-GB" dirty="0"/>
              <a:t>Åsa Emmer </a:t>
            </a:r>
            <a:r>
              <a:rPr lang="en-GB" dirty="0" err="1"/>
              <a:t>och</a:t>
            </a:r>
            <a:r>
              <a:rPr lang="en-GB" dirty="0"/>
              <a:t> Helena Lennholm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2717013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KTH blå andrasida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803</TotalTime>
  <Words>448</Words>
  <Application>Microsoft Office PowerPoint</Application>
  <PresentationFormat>On-screen Show (4:3)</PresentationFormat>
  <Paragraphs>110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Calibri</vt:lpstr>
      <vt:lpstr>Courier New</vt:lpstr>
      <vt:lpstr>Wingdings</vt:lpstr>
      <vt:lpstr>KTH blå andrasida</vt:lpstr>
      <vt:lpstr>think-cell Slide</vt:lpstr>
      <vt:lpstr>Gymnasiearbeten på KTH-</vt:lpstr>
      <vt:lpstr>PowerPoint Presentation</vt:lpstr>
      <vt:lpstr>PowerPoint Presentation</vt:lpstr>
      <vt:lpstr>Slutsatser utifrån listan</vt:lpstr>
      <vt:lpstr>Några exempel</vt:lpstr>
      <vt:lpstr>Bekämpningsmedel i vindruvor</vt:lpstr>
      <vt:lpstr>Bekämpningsmedel i vindruvor</vt:lpstr>
      <vt:lpstr>Bekämpningsmedel i vindruvor</vt:lpstr>
      <vt:lpstr>Aminosyror i energidrycker</vt:lpstr>
      <vt:lpstr>Aminosyror i energidrycker</vt:lpstr>
      <vt:lpstr>Aminosyror i energidrycker</vt:lpstr>
      <vt:lpstr>Allelopati - kirskål</vt:lpstr>
      <vt:lpstr>Allelopati - kirskål</vt:lpstr>
      <vt:lpstr>Allelopati - kirskål</vt:lpstr>
      <vt:lpstr>Gymnasiearbeten 2019-2020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Analytisk kemi-</dc:title>
  <dc:creator>Åsa Emmer</dc:creator>
  <cp:lastModifiedBy>Åsa Emmer</cp:lastModifiedBy>
  <cp:revision>79</cp:revision>
  <dcterms:created xsi:type="dcterms:W3CDTF">2016-05-20T05:55:44Z</dcterms:created>
  <dcterms:modified xsi:type="dcterms:W3CDTF">2019-09-18T06:28:02Z</dcterms:modified>
</cp:coreProperties>
</file>