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68" r:id="rId2"/>
    <p:sldId id="270" r:id="rId3"/>
    <p:sldId id="278" r:id="rId4"/>
    <p:sldId id="277" r:id="rId5"/>
    <p:sldId id="280" r:id="rId6"/>
    <p:sldId id="276" r:id="rId7"/>
    <p:sldId id="281" r:id="rId8"/>
    <p:sldId id="279" r:id="rId9"/>
  </p:sldIdLst>
  <p:sldSz cx="9144000" cy="5143500" type="screen16x9"/>
  <p:notesSz cx="6858000" cy="9144000"/>
  <p:custDataLst>
    <p:tags r:id="rId12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lin Söderkvist" initials="MS" lastIdx="9" clrIdx="0">
    <p:extLst>
      <p:ext uri="{19B8F6BF-5375-455C-9EA6-DF929625EA0E}">
        <p15:presenceInfo xmlns:p15="http://schemas.microsoft.com/office/powerpoint/2012/main" userId="S-1-5-21-1948194976-2510558922-1916008050-107738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48489"/>
    <a:srgbClr val="65656C"/>
    <a:srgbClr val="D02F80"/>
    <a:srgbClr val="1954A6"/>
    <a:srgbClr val="5E87C0"/>
    <a:srgbClr val="2191C4"/>
    <a:srgbClr val="D95999"/>
    <a:srgbClr val="62922E"/>
    <a:srgbClr val="AFC92B"/>
    <a:srgbClr val="D854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40" autoAdjust="0"/>
    <p:restoredTop sz="95569" autoAdjust="0"/>
  </p:normalViewPr>
  <p:slideViewPr>
    <p:cSldViewPr snapToGrid="0">
      <p:cViewPr varScale="1">
        <p:scale>
          <a:sx n="92" d="100"/>
          <a:sy n="92" d="100"/>
        </p:scale>
        <p:origin x="66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960A68EE-FC1D-154D-B0B2-8F10538CA11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24D638D7-DEA4-1247-A9EB-8982C7537D0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482C1D7-B25D-44E6-A2D0-D10D1D9E6077}" type="datetimeFigureOut">
              <a:rPr lang="en-GB"/>
              <a:pPr>
                <a:defRPr/>
              </a:pPr>
              <a:t>20/08/2020</a:t>
            </a:fld>
            <a:endParaRPr lang="en-GB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D4AEC7E-9E0A-F348-8BEB-360ABEA852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56838CD8-B67A-DE4B-9D64-CF9FD9C9A62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3538062-B7CA-4502-88E7-928089303C7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253AAA87-6F70-2F43-9A3C-FA3D36237EF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5F49FED-13B4-B74A-AF1E-0B5D3706DE1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7D4C97F-02FF-434B-8EAA-0F723077CD05}" type="datetimeFigureOut">
              <a:rPr lang="sv-SE"/>
              <a:pPr>
                <a:defRPr/>
              </a:pPr>
              <a:t>20-08-20</a:t>
            </a:fld>
            <a:endParaRPr lang="sv-SE"/>
          </a:p>
        </p:txBody>
      </p:sp>
      <p:sp>
        <p:nvSpPr>
          <p:cNvPr id="4" name="Platshållare för bildobjekt 3">
            <a:extLst>
              <a:ext uri="{FF2B5EF4-FFF2-40B4-BE49-F238E27FC236}">
                <a16:creationId xmlns:a16="http://schemas.microsoft.com/office/drawing/2014/main" id="{4730BF3B-6153-7140-AD57-ECE26CA8AB1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sv-SE" noProof="0"/>
          </a:p>
        </p:txBody>
      </p:sp>
      <p:sp>
        <p:nvSpPr>
          <p:cNvPr id="5" name="Platshållare för anteckningar 4">
            <a:extLst>
              <a:ext uri="{FF2B5EF4-FFF2-40B4-BE49-F238E27FC236}">
                <a16:creationId xmlns:a16="http://schemas.microsoft.com/office/drawing/2014/main" id="{5D978D40-EB87-4440-802D-12F96A066E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noProof="0"/>
              <a:t>Klicka här för att ändra format på bakgrundstexten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A429AAB-B1EE-6F47-B4D7-E30F7E497A5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E43AB95-16A5-8F4F-9927-6A8C0839FD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E811775-299A-4959-BF5A-5DFB3E75F6AC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231" t="40906" r="20988" b="17529"/>
          <a:stretch>
            <a:fillRect/>
          </a:stretch>
        </p:blipFill>
        <p:spPr bwMode="auto">
          <a:xfrm>
            <a:off x="250824" y="2542658"/>
            <a:ext cx="8642351" cy="2426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ubrik 1">
            <a:extLst>
              <a:ext uri="{FF2B5EF4-FFF2-40B4-BE49-F238E27FC236}">
                <a16:creationId xmlns:a16="http://schemas.microsoft.com/office/drawing/2014/main" id="{C2E0D84A-3EC1-DD40-8DA6-147FB563C32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9548" y="1079437"/>
            <a:ext cx="8181215" cy="643695"/>
          </a:xfrm>
        </p:spPr>
        <p:txBody>
          <a:bodyPr lIns="90000" anchor="t">
            <a:noAutofit/>
          </a:bodyPr>
          <a:lstStyle>
            <a:lvl1pPr algn="l">
              <a:lnSpc>
                <a:spcPct val="90000"/>
              </a:lnSpc>
              <a:defRPr sz="3600"/>
            </a:lvl1pPr>
          </a:lstStyle>
          <a:p>
            <a:r>
              <a:rPr lang="sv-SE" dirty="0"/>
              <a:t>Klicka för att ändra rubrikformat</a:t>
            </a:r>
            <a:endParaRPr lang="en-GB" dirty="0"/>
          </a:p>
        </p:txBody>
      </p:sp>
      <p:sp>
        <p:nvSpPr>
          <p:cNvPr id="8" name="Underrubrik 2">
            <a:extLst>
              <a:ext uri="{FF2B5EF4-FFF2-40B4-BE49-F238E27FC236}">
                <a16:creationId xmlns:a16="http://schemas.microsoft.com/office/drawing/2014/main" id="{D9708450-9178-2141-98CC-ED5077AF0A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548" y="1723132"/>
            <a:ext cx="8181215" cy="711031"/>
          </a:xfrm>
        </p:spPr>
        <p:txBody>
          <a:bodyPr lIns="108000" rIns="90000">
            <a:noAutofit/>
          </a:bodyPr>
          <a:lstStyle>
            <a:lvl1pPr marL="0" indent="0" algn="l">
              <a:lnSpc>
                <a:spcPct val="9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mall för underrubrikformat</a:t>
            </a:r>
            <a:endParaRPr lang="en-GB" dirty="0"/>
          </a:p>
        </p:txBody>
      </p:sp>
      <p:grpSp>
        <p:nvGrpSpPr>
          <p:cNvPr id="12" name="Grupp 11">
            <a:extLst>
              <a:ext uri="{FF2B5EF4-FFF2-40B4-BE49-F238E27FC236}">
                <a16:creationId xmlns:a16="http://schemas.microsoft.com/office/drawing/2014/main" id="{E9331F4D-CFBF-B743-B11A-1C8047D3CFBE}"/>
              </a:ext>
            </a:extLst>
          </p:cNvPr>
          <p:cNvGrpSpPr/>
          <p:nvPr userDrawn="1"/>
        </p:nvGrpSpPr>
        <p:grpSpPr>
          <a:xfrm>
            <a:off x="0" y="0"/>
            <a:ext cx="1172780" cy="1181100"/>
            <a:chOff x="0" y="0"/>
            <a:chExt cx="1118774" cy="1126711"/>
          </a:xfrm>
          <a:noFill/>
        </p:grpSpPr>
        <p:pic>
          <p:nvPicPr>
            <p:cNvPr id="13" name="Picture 2">
              <a:extLst>
                <a:ext uri="{FF2B5EF4-FFF2-40B4-BE49-F238E27FC236}">
                  <a16:creationId xmlns:a16="http://schemas.microsoft.com/office/drawing/2014/main" id="{A58F791A-AC82-4241-9571-C01F81F86836}"/>
                </a:ext>
              </a:extLst>
            </p:cNvPr>
            <p:cNvPicPr>
              <a:picLocks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674" y="237964"/>
              <a:ext cx="641393" cy="64978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4" name="Grupp 13">
              <a:extLst>
                <a:ext uri="{FF2B5EF4-FFF2-40B4-BE49-F238E27FC236}">
                  <a16:creationId xmlns:a16="http://schemas.microsoft.com/office/drawing/2014/main" id="{8947ABFC-334D-4740-BE63-0A994ACCB78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52" name="Rektangel 51">
                <a:extLst>
                  <a:ext uri="{FF2B5EF4-FFF2-40B4-BE49-F238E27FC236}">
                    <a16:creationId xmlns:a16="http://schemas.microsoft.com/office/drawing/2014/main" id="{9C1F2ABF-FD0A-7047-8941-99E4FF67871B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" name="Rektangel 52">
                <a:extLst>
                  <a:ext uri="{FF2B5EF4-FFF2-40B4-BE49-F238E27FC236}">
                    <a16:creationId xmlns:a16="http://schemas.microsoft.com/office/drawing/2014/main" id="{9F776FDA-E8EC-9045-BD9F-45209E3A805F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" name="Rektangel 53">
                <a:extLst>
                  <a:ext uri="{FF2B5EF4-FFF2-40B4-BE49-F238E27FC236}">
                    <a16:creationId xmlns:a16="http://schemas.microsoft.com/office/drawing/2014/main" id="{7024E031-C178-924F-A947-E6AB347889C7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5" name="Rektangel 54">
                <a:extLst>
                  <a:ext uri="{FF2B5EF4-FFF2-40B4-BE49-F238E27FC236}">
                    <a16:creationId xmlns:a16="http://schemas.microsoft.com/office/drawing/2014/main" id="{9C9F9DC5-A524-D145-9011-37CC11C6EC20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6" name="Rektangel 55">
                <a:extLst>
                  <a:ext uri="{FF2B5EF4-FFF2-40B4-BE49-F238E27FC236}">
                    <a16:creationId xmlns:a16="http://schemas.microsoft.com/office/drawing/2014/main" id="{64829C5F-978F-D747-8E8C-862213367EDC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7" name="Rektangel 56">
                <a:extLst>
                  <a:ext uri="{FF2B5EF4-FFF2-40B4-BE49-F238E27FC236}">
                    <a16:creationId xmlns:a16="http://schemas.microsoft.com/office/drawing/2014/main" id="{2B47CF5B-7594-274E-B9E9-81D1789F4950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8" name="Rektangel 57">
                <a:extLst>
                  <a:ext uri="{FF2B5EF4-FFF2-40B4-BE49-F238E27FC236}">
                    <a16:creationId xmlns:a16="http://schemas.microsoft.com/office/drawing/2014/main" id="{D1A397B8-832C-BE46-B490-8871281D0DD6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9" name="Rektangel 58">
                <a:extLst>
                  <a:ext uri="{FF2B5EF4-FFF2-40B4-BE49-F238E27FC236}">
                    <a16:creationId xmlns:a16="http://schemas.microsoft.com/office/drawing/2014/main" id="{DE1FD1AF-8E22-CE4C-B838-C310A32D3678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0" name="Rektangel 59">
                <a:extLst>
                  <a:ext uri="{FF2B5EF4-FFF2-40B4-BE49-F238E27FC236}">
                    <a16:creationId xmlns:a16="http://schemas.microsoft.com/office/drawing/2014/main" id="{1DC6E4F4-0565-C244-8DCD-B715E7E69CD9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15" name="Grupp 14">
              <a:extLst>
                <a:ext uri="{FF2B5EF4-FFF2-40B4-BE49-F238E27FC236}">
                  <a16:creationId xmlns:a16="http://schemas.microsoft.com/office/drawing/2014/main" id="{40184570-8C9F-D547-BFCF-47EDE34BEAB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88793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id="{A61EED33-3876-6C46-A702-773D24B265C3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4" name="Rektangel 43">
                <a:extLst>
                  <a:ext uri="{FF2B5EF4-FFF2-40B4-BE49-F238E27FC236}">
                    <a16:creationId xmlns:a16="http://schemas.microsoft.com/office/drawing/2014/main" id="{4D8A9A53-2174-6D4A-BBB7-03CDEA7B382A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5" name="Rektangel 44">
                <a:extLst>
                  <a:ext uri="{FF2B5EF4-FFF2-40B4-BE49-F238E27FC236}">
                    <a16:creationId xmlns:a16="http://schemas.microsoft.com/office/drawing/2014/main" id="{3EF5D968-9105-C94D-BE78-C3D31395CC25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6" name="Rektangel 45">
                <a:extLst>
                  <a:ext uri="{FF2B5EF4-FFF2-40B4-BE49-F238E27FC236}">
                    <a16:creationId xmlns:a16="http://schemas.microsoft.com/office/drawing/2014/main" id="{EC212671-72CA-9245-919A-6FA7C159FA15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7" name="Rektangel 46">
                <a:extLst>
                  <a:ext uri="{FF2B5EF4-FFF2-40B4-BE49-F238E27FC236}">
                    <a16:creationId xmlns:a16="http://schemas.microsoft.com/office/drawing/2014/main" id="{3A60D9C3-D2EA-4D42-87B8-128A9096F2C9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8" name="Rektangel 47">
                <a:extLst>
                  <a:ext uri="{FF2B5EF4-FFF2-40B4-BE49-F238E27FC236}">
                    <a16:creationId xmlns:a16="http://schemas.microsoft.com/office/drawing/2014/main" id="{DE94F348-690F-E540-9093-1C49199F26C1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9" name="Rektangel 48">
                <a:extLst>
                  <a:ext uri="{FF2B5EF4-FFF2-40B4-BE49-F238E27FC236}">
                    <a16:creationId xmlns:a16="http://schemas.microsoft.com/office/drawing/2014/main" id="{0F47886B-9D67-8945-B978-E3C389995422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0" name="Rektangel 49">
                <a:extLst>
                  <a:ext uri="{FF2B5EF4-FFF2-40B4-BE49-F238E27FC236}">
                    <a16:creationId xmlns:a16="http://schemas.microsoft.com/office/drawing/2014/main" id="{B6E087E5-ED56-1F44-AB4D-4E5DC58625B2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" name="Rektangel 50">
                <a:extLst>
                  <a:ext uri="{FF2B5EF4-FFF2-40B4-BE49-F238E27FC236}">
                    <a16:creationId xmlns:a16="http://schemas.microsoft.com/office/drawing/2014/main" id="{FEAE9DDC-8E15-554D-A9F9-32C9FD821303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16" name="Grupp 15">
              <a:extLst>
                <a:ext uri="{FF2B5EF4-FFF2-40B4-BE49-F238E27FC236}">
                  <a16:creationId xmlns:a16="http://schemas.microsoft.com/office/drawing/2014/main" id="{BBD191D5-8184-A045-B6FE-5411D0DCF58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0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27" name="Rektangel 26">
                <a:extLst>
                  <a:ext uri="{FF2B5EF4-FFF2-40B4-BE49-F238E27FC236}">
                    <a16:creationId xmlns:a16="http://schemas.microsoft.com/office/drawing/2014/main" id="{8DFBCE1C-D3B2-5F49-A340-D59567749FAF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8" name="Rektangel 27">
                <a:extLst>
                  <a:ext uri="{FF2B5EF4-FFF2-40B4-BE49-F238E27FC236}">
                    <a16:creationId xmlns:a16="http://schemas.microsoft.com/office/drawing/2014/main" id="{1A697A31-3F22-3D42-AAC2-3D75D7AB3974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9" name="Rektangel 28">
                <a:extLst>
                  <a:ext uri="{FF2B5EF4-FFF2-40B4-BE49-F238E27FC236}">
                    <a16:creationId xmlns:a16="http://schemas.microsoft.com/office/drawing/2014/main" id="{1533B9DF-99E0-F148-98DF-1AE4E0DCB229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0" name="Rektangel 29">
                <a:extLst>
                  <a:ext uri="{FF2B5EF4-FFF2-40B4-BE49-F238E27FC236}">
                    <a16:creationId xmlns:a16="http://schemas.microsoft.com/office/drawing/2014/main" id="{AC0994CB-1562-C84A-BC07-C3E433681627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8" name="Rektangel 37">
                <a:extLst>
                  <a:ext uri="{FF2B5EF4-FFF2-40B4-BE49-F238E27FC236}">
                    <a16:creationId xmlns:a16="http://schemas.microsoft.com/office/drawing/2014/main" id="{1C45B92F-660A-FE46-AB66-EC8D8127EEE6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9" name="Rektangel 38">
                <a:extLst>
                  <a:ext uri="{FF2B5EF4-FFF2-40B4-BE49-F238E27FC236}">
                    <a16:creationId xmlns:a16="http://schemas.microsoft.com/office/drawing/2014/main" id="{6BFB85B6-8991-7A40-9E36-70642CC39972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" name="Rektangel 39">
                <a:extLst>
                  <a:ext uri="{FF2B5EF4-FFF2-40B4-BE49-F238E27FC236}">
                    <a16:creationId xmlns:a16="http://schemas.microsoft.com/office/drawing/2014/main" id="{DA01DD59-2BF2-D44E-92BC-D4F5118FF537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id="{A044860E-CE54-C645-8C96-DCC0027B3850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id="{040B73E1-2341-A342-9BFA-9F9DC4E47D90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17" name="Grupp 16">
              <a:extLst>
                <a:ext uri="{FF2B5EF4-FFF2-40B4-BE49-F238E27FC236}">
                  <a16:creationId xmlns:a16="http://schemas.microsoft.com/office/drawing/2014/main" id="{C01C7D92-822D-F247-888A-51CDBE3208C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80067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18" name="Rektangel 17">
                <a:extLst>
                  <a:ext uri="{FF2B5EF4-FFF2-40B4-BE49-F238E27FC236}">
                    <a16:creationId xmlns:a16="http://schemas.microsoft.com/office/drawing/2014/main" id="{65FEDA4E-E961-0D49-94DF-571AD02244A0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9" name="Rektangel 18">
                <a:extLst>
                  <a:ext uri="{FF2B5EF4-FFF2-40B4-BE49-F238E27FC236}">
                    <a16:creationId xmlns:a16="http://schemas.microsoft.com/office/drawing/2014/main" id="{9E90C081-1629-9147-9B51-6494A7B4DB18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0" name="Rektangel 19">
                <a:extLst>
                  <a:ext uri="{FF2B5EF4-FFF2-40B4-BE49-F238E27FC236}">
                    <a16:creationId xmlns:a16="http://schemas.microsoft.com/office/drawing/2014/main" id="{EEB32951-A8BB-ED4E-BAAB-C0E1FE85F8EB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1" name="Rektangel 20">
                <a:extLst>
                  <a:ext uri="{FF2B5EF4-FFF2-40B4-BE49-F238E27FC236}">
                    <a16:creationId xmlns:a16="http://schemas.microsoft.com/office/drawing/2014/main" id="{0A8A807A-65D9-C54E-98D6-5949FCEA8DFA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2" name="Rektangel 21">
                <a:extLst>
                  <a:ext uri="{FF2B5EF4-FFF2-40B4-BE49-F238E27FC236}">
                    <a16:creationId xmlns:a16="http://schemas.microsoft.com/office/drawing/2014/main" id="{C94C2C1C-9987-A64A-A424-C3C8AAF83EAE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3" name="Rektangel 22">
                <a:extLst>
                  <a:ext uri="{FF2B5EF4-FFF2-40B4-BE49-F238E27FC236}">
                    <a16:creationId xmlns:a16="http://schemas.microsoft.com/office/drawing/2014/main" id="{BA62EF01-C788-684D-AEAC-5899616A01B7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4" name="Rektangel 23">
                <a:extLst>
                  <a:ext uri="{FF2B5EF4-FFF2-40B4-BE49-F238E27FC236}">
                    <a16:creationId xmlns:a16="http://schemas.microsoft.com/office/drawing/2014/main" id="{F52962C9-79CF-D24A-AFEF-4F2634BF4BF0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5" name="Rektangel 24">
                <a:extLst>
                  <a:ext uri="{FF2B5EF4-FFF2-40B4-BE49-F238E27FC236}">
                    <a16:creationId xmlns:a16="http://schemas.microsoft.com/office/drawing/2014/main" id="{CF48E26C-2B9A-4442-BC4B-E4588287A02E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6" name="Rektangel 25">
                <a:extLst>
                  <a:ext uri="{FF2B5EF4-FFF2-40B4-BE49-F238E27FC236}">
                    <a16:creationId xmlns:a16="http://schemas.microsoft.com/office/drawing/2014/main" id="{C0DCEE72-5D28-C148-828F-B74EE134472D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cxnSp>
        <p:nvCxnSpPr>
          <p:cNvPr id="123" name="Rak 122">
            <a:extLst>
              <a:ext uri="{FF2B5EF4-FFF2-40B4-BE49-F238E27FC236}">
                <a16:creationId xmlns:a16="http://schemas.microsoft.com/office/drawing/2014/main" id="{5097A8E5-A6B9-EE40-A302-C6CF112729E0}"/>
              </a:ext>
            </a:extLst>
          </p:cNvPr>
          <p:cNvCxnSpPr>
            <a:cxnSpLocks/>
          </p:cNvCxnSpPr>
          <p:nvPr userDrawn="1"/>
        </p:nvCxnSpPr>
        <p:spPr>
          <a:xfrm>
            <a:off x="247666" y="4891747"/>
            <a:ext cx="8645509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577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e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6"/>
          <p:cNvSpPr>
            <a:spLocks noChangeShapeType="1"/>
          </p:cNvSpPr>
          <p:nvPr/>
        </p:nvSpPr>
        <p:spPr bwMode="gray">
          <a:xfrm>
            <a:off x="-1376363" y="4197350"/>
            <a:ext cx="0" cy="0"/>
          </a:xfrm>
          <a:prstGeom prst="line">
            <a:avLst/>
          </a:prstGeom>
          <a:noFill/>
          <a:ln w="3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v-SE"/>
          </a:p>
        </p:txBody>
      </p:sp>
      <p:sp>
        <p:nvSpPr>
          <p:cNvPr id="3" name="AutoShape 14"/>
          <p:cNvSpPr>
            <a:spLocks noChangeAspect="1" noChangeArrowheads="1" noTextEdit="1"/>
          </p:cNvSpPr>
          <p:nvPr/>
        </p:nvSpPr>
        <p:spPr bwMode="auto">
          <a:xfrm>
            <a:off x="-3582988" y="3049588"/>
            <a:ext cx="14508163" cy="174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/>
          </a:p>
        </p:txBody>
      </p:sp>
      <p:pic>
        <p:nvPicPr>
          <p:cNvPr id="5" name="Bildobjekt 19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28051" y="333780"/>
            <a:ext cx="1381125" cy="22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Bildobjekt 18">
            <a:extLst>
              <a:ext uri="{FF2B5EF4-FFF2-40B4-BE49-F238E27FC236}">
                <a16:creationId xmlns:a16="http://schemas.microsoft.com/office/drawing/2014/main" id="{9818D67E-72BB-EF4D-8650-DA1146FF8B7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231" t="40906" r="20988" b="17529"/>
          <a:stretch>
            <a:fillRect/>
          </a:stretch>
        </p:blipFill>
        <p:spPr bwMode="auto">
          <a:xfrm>
            <a:off x="250824" y="2542658"/>
            <a:ext cx="8642351" cy="2426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" name="Grupp 14">
            <a:extLst>
              <a:ext uri="{FF2B5EF4-FFF2-40B4-BE49-F238E27FC236}">
                <a16:creationId xmlns:a16="http://schemas.microsoft.com/office/drawing/2014/main" id="{0863DBC1-93FB-FC4F-8A6E-D08EB15A346A}"/>
              </a:ext>
            </a:extLst>
          </p:cNvPr>
          <p:cNvGrpSpPr/>
          <p:nvPr userDrawn="1"/>
        </p:nvGrpSpPr>
        <p:grpSpPr>
          <a:xfrm>
            <a:off x="0" y="0"/>
            <a:ext cx="1172780" cy="1181100"/>
            <a:chOff x="0" y="0"/>
            <a:chExt cx="1118774" cy="1126711"/>
          </a:xfrm>
          <a:noFill/>
        </p:grpSpPr>
        <p:pic>
          <p:nvPicPr>
            <p:cNvPr id="16" name="Picture 2">
              <a:extLst>
                <a:ext uri="{FF2B5EF4-FFF2-40B4-BE49-F238E27FC236}">
                  <a16:creationId xmlns:a16="http://schemas.microsoft.com/office/drawing/2014/main" id="{5016C568-ADC6-B448-9875-EC43010139E3}"/>
                </a:ext>
              </a:extLst>
            </p:cNvPr>
            <p:cNvPicPr>
              <a:picLocks noChangeArrowheads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674" y="237964"/>
              <a:ext cx="641393" cy="64978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7" name="Grupp 16">
              <a:extLst>
                <a:ext uri="{FF2B5EF4-FFF2-40B4-BE49-F238E27FC236}">
                  <a16:creationId xmlns:a16="http://schemas.microsoft.com/office/drawing/2014/main" id="{15EAD1A5-2C50-F14C-A922-42AECE9F76A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56" name="Rektangel 55">
                <a:extLst>
                  <a:ext uri="{FF2B5EF4-FFF2-40B4-BE49-F238E27FC236}">
                    <a16:creationId xmlns:a16="http://schemas.microsoft.com/office/drawing/2014/main" id="{625FD33E-FA80-8E47-89FC-DCCC2A3C2D16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7" name="Rektangel 56">
                <a:extLst>
                  <a:ext uri="{FF2B5EF4-FFF2-40B4-BE49-F238E27FC236}">
                    <a16:creationId xmlns:a16="http://schemas.microsoft.com/office/drawing/2014/main" id="{8F10E0A5-B8EE-BE47-BC4E-24E1DDB174BC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8" name="Rektangel 57">
                <a:extLst>
                  <a:ext uri="{FF2B5EF4-FFF2-40B4-BE49-F238E27FC236}">
                    <a16:creationId xmlns:a16="http://schemas.microsoft.com/office/drawing/2014/main" id="{28EFCF7D-6529-C142-93C9-90598C42E621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9" name="Rektangel 58">
                <a:extLst>
                  <a:ext uri="{FF2B5EF4-FFF2-40B4-BE49-F238E27FC236}">
                    <a16:creationId xmlns:a16="http://schemas.microsoft.com/office/drawing/2014/main" id="{9AF22970-B936-314A-824B-D4DF2AC4B854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0" name="Rektangel 59">
                <a:extLst>
                  <a:ext uri="{FF2B5EF4-FFF2-40B4-BE49-F238E27FC236}">
                    <a16:creationId xmlns:a16="http://schemas.microsoft.com/office/drawing/2014/main" id="{60A421F4-0D3B-8043-8234-162B9DF4AEA4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1" name="Rektangel 60">
                <a:extLst>
                  <a:ext uri="{FF2B5EF4-FFF2-40B4-BE49-F238E27FC236}">
                    <a16:creationId xmlns:a16="http://schemas.microsoft.com/office/drawing/2014/main" id="{2DB35B1D-2369-204C-9135-78149F469654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2" name="Rektangel 61">
                <a:extLst>
                  <a:ext uri="{FF2B5EF4-FFF2-40B4-BE49-F238E27FC236}">
                    <a16:creationId xmlns:a16="http://schemas.microsoft.com/office/drawing/2014/main" id="{F51D08D7-925E-C84D-8090-F610717A86D9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3" name="Rektangel 62">
                <a:extLst>
                  <a:ext uri="{FF2B5EF4-FFF2-40B4-BE49-F238E27FC236}">
                    <a16:creationId xmlns:a16="http://schemas.microsoft.com/office/drawing/2014/main" id="{E8F003AD-FABE-EE4D-BA89-B2742335EC11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4" name="Rektangel 63">
                <a:extLst>
                  <a:ext uri="{FF2B5EF4-FFF2-40B4-BE49-F238E27FC236}">
                    <a16:creationId xmlns:a16="http://schemas.microsoft.com/office/drawing/2014/main" id="{ABB6F5C6-C885-7942-A935-9C0B32B8A983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6" name="Grupp 25">
              <a:extLst>
                <a:ext uri="{FF2B5EF4-FFF2-40B4-BE49-F238E27FC236}">
                  <a16:creationId xmlns:a16="http://schemas.microsoft.com/office/drawing/2014/main" id="{E37A3EC7-B403-FB41-9F91-C41E66E1C3F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88793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47" name="Rektangel 46">
                <a:extLst>
                  <a:ext uri="{FF2B5EF4-FFF2-40B4-BE49-F238E27FC236}">
                    <a16:creationId xmlns:a16="http://schemas.microsoft.com/office/drawing/2014/main" id="{35D35AD7-6B39-F943-A943-C994051A3591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8" name="Rektangel 47">
                <a:extLst>
                  <a:ext uri="{FF2B5EF4-FFF2-40B4-BE49-F238E27FC236}">
                    <a16:creationId xmlns:a16="http://schemas.microsoft.com/office/drawing/2014/main" id="{F607BB48-BBCD-3647-80C2-C6260F62508D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9" name="Rektangel 48">
                <a:extLst>
                  <a:ext uri="{FF2B5EF4-FFF2-40B4-BE49-F238E27FC236}">
                    <a16:creationId xmlns:a16="http://schemas.microsoft.com/office/drawing/2014/main" id="{3A00F74D-012D-744D-8CD4-86F3025176A9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0" name="Rektangel 49">
                <a:extLst>
                  <a:ext uri="{FF2B5EF4-FFF2-40B4-BE49-F238E27FC236}">
                    <a16:creationId xmlns:a16="http://schemas.microsoft.com/office/drawing/2014/main" id="{25EFBEB2-E669-4441-A2A7-8EA23B468366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" name="Rektangel 50">
                <a:extLst>
                  <a:ext uri="{FF2B5EF4-FFF2-40B4-BE49-F238E27FC236}">
                    <a16:creationId xmlns:a16="http://schemas.microsoft.com/office/drawing/2014/main" id="{478148B7-7D92-B443-9A7B-461278601ADC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2" name="Rektangel 51">
                <a:extLst>
                  <a:ext uri="{FF2B5EF4-FFF2-40B4-BE49-F238E27FC236}">
                    <a16:creationId xmlns:a16="http://schemas.microsoft.com/office/drawing/2014/main" id="{33F102BC-AE06-C04F-ABBD-6954A9357DA6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" name="Rektangel 52">
                <a:extLst>
                  <a:ext uri="{FF2B5EF4-FFF2-40B4-BE49-F238E27FC236}">
                    <a16:creationId xmlns:a16="http://schemas.microsoft.com/office/drawing/2014/main" id="{F1168AA4-3F32-6345-AEAD-E2EF2358B8F2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" name="Rektangel 53">
                <a:extLst>
                  <a:ext uri="{FF2B5EF4-FFF2-40B4-BE49-F238E27FC236}">
                    <a16:creationId xmlns:a16="http://schemas.microsoft.com/office/drawing/2014/main" id="{EF2E7D3E-0E67-9A48-85F5-C51E73D42874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5" name="Rektangel 54">
                <a:extLst>
                  <a:ext uri="{FF2B5EF4-FFF2-40B4-BE49-F238E27FC236}">
                    <a16:creationId xmlns:a16="http://schemas.microsoft.com/office/drawing/2014/main" id="{34ECFF50-188A-EF4D-ABC2-ECFAF9D440AE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7" name="Grupp 26">
              <a:extLst>
                <a:ext uri="{FF2B5EF4-FFF2-40B4-BE49-F238E27FC236}">
                  <a16:creationId xmlns:a16="http://schemas.microsoft.com/office/drawing/2014/main" id="{F68676DE-7159-B449-A14D-06BBB64ECB8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0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38" name="Rektangel 37">
                <a:extLst>
                  <a:ext uri="{FF2B5EF4-FFF2-40B4-BE49-F238E27FC236}">
                    <a16:creationId xmlns:a16="http://schemas.microsoft.com/office/drawing/2014/main" id="{A435E150-EB57-B44A-8293-2C19C271A956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9" name="Rektangel 38">
                <a:extLst>
                  <a:ext uri="{FF2B5EF4-FFF2-40B4-BE49-F238E27FC236}">
                    <a16:creationId xmlns:a16="http://schemas.microsoft.com/office/drawing/2014/main" id="{53C0B4FF-3765-4840-8E0A-9AA936D37216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" name="Rektangel 39">
                <a:extLst>
                  <a:ext uri="{FF2B5EF4-FFF2-40B4-BE49-F238E27FC236}">
                    <a16:creationId xmlns:a16="http://schemas.microsoft.com/office/drawing/2014/main" id="{A60EFB5C-D38B-D849-AB68-371460E2B1DC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id="{A71C6519-4CCC-D74C-A050-B08BE3BFE6AE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id="{8625C522-5195-CA45-9C5A-7279ED5AF410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id="{B21F9AF9-65C3-BA4E-9064-122DC8A4A494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4" name="Rektangel 43">
                <a:extLst>
                  <a:ext uri="{FF2B5EF4-FFF2-40B4-BE49-F238E27FC236}">
                    <a16:creationId xmlns:a16="http://schemas.microsoft.com/office/drawing/2014/main" id="{7D8AAB2F-C807-4C4C-871F-F2E3846FF9FC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5" name="Rektangel 44">
                <a:extLst>
                  <a:ext uri="{FF2B5EF4-FFF2-40B4-BE49-F238E27FC236}">
                    <a16:creationId xmlns:a16="http://schemas.microsoft.com/office/drawing/2014/main" id="{0CCC44B3-D0FF-D14E-A1C6-B6CFB2D23374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6" name="Rektangel 45">
                <a:extLst>
                  <a:ext uri="{FF2B5EF4-FFF2-40B4-BE49-F238E27FC236}">
                    <a16:creationId xmlns:a16="http://schemas.microsoft.com/office/drawing/2014/main" id="{3E7AF6E4-A19E-CB48-A8B3-F17A97DA27ED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8" name="Grupp 27">
              <a:extLst>
                <a:ext uri="{FF2B5EF4-FFF2-40B4-BE49-F238E27FC236}">
                  <a16:creationId xmlns:a16="http://schemas.microsoft.com/office/drawing/2014/main" id="{4D7939D2-013B-8D43-AF56-65E8308D448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80067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29" name="Rektangel 28">
                <a:extLst>
                  <a:ext uri="{FF2B5EF4-FFF2-40B4-BE49-F238E27FC236}">
                    <a16:creationId xmlns:a16="http://schemas.microsoft.com/office/drawing/2014/main" id="{2B38132A-7F88-3148-A4FC-2DA07E2A634F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0" name="Rektangel 29">
                <a:extLst>
                  <a:ext uri="{FF2B5EF4-FFF2-40B4-BE49-F238E27FC236}">
                    <a16:creationId xmlns:a16="http://schemas.microsoft.com/office/drawing/2014/main" id="{5209F07D-76ED-C14B-B4D2-A7765896DEBC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1" name="Rektangel 30">
                <a:extLst>
                  <a:ext uri="{FF2B5EF4-FFF2-40B4-BE49-F238E27FC236}">
                    <a16:creationId xmlns:a16="http://schemas.microsoft.com/office/drawing/2014/main" id="{A32CA292-5FF0-A747-8736-F788E8B5030A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2" name="Rektangel 31">
                <a:extLst>
                  <a:ext uri="{FF2B5EF4-FFF2-40B4-BE49-F238E27FC236}">
                    <a16:creationId xmlns:a16="http://schemas.microsoft.com/office/drawing/2014/main" id="{AF774941-1457-FE4F-99C0-D11026CE8C84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3" name="Rektangel 32">
                <a:extLst>
                  <a:ext uri="{FF2B5EF4-FFF2-40B4-BE49-F238E27FC236}">
                    <a16:creationId xmlns:a16="http://schemas.microsoft.com/office/drawing/2014/main" id="{A552B882-FA01-D642-91BA-E072AF506A10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4" name="Rektangel 33">
                <a:extLst>
                  <a:ext uri="{FF2B5EF4-FFF2-40B4-BE49-F238E27FC236}">
                    <a16:creationId xmlns:a16="http://schemas.microsoft.com/office/drawing/2014/main" id="{10860FD5-FD3F-A44E-A3A2-6ACBE91E3C41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5" name="Rektangel 34">
                <a:extLst>
                  <a:ext uri="{FF2B5EF4-FFF2-40B4-BE49-F238E27FC236}">
                    <a16:creationId xmlns:a16="http://schemas.microsoft.com/office/drawing/2014/main" id="{7864E4F5-5000-7D43-8D12-8117255CB092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6" name="Rektangel 35">
                <a:extLst>
                  <a:ext uri="{FF2B5EF4-FFF2-40B4-BE49-F238E27FC236}">
                    <a16:creationId xmlns:a16="http://schemas.microsoft.com/office/drawing/2014/main" id="{63FCD91C-D163-694C-A6A2-A8777BB9D7EF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7" name="Rektangel 36">
                <a:extLst>
                  <a:ext uri="{FF2B5EF4-FFF2-40B4-BE49-F238E27FC236}">
                    <a16:creationId xmlns:a16="http://schemas.microsoft.com/office/drawing/2014/main" id="{C530E33C-0CCE-EA45-BFBA-21B929A17D1A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cxnSp>
        <p:nvCxnSpPr>
          <p:cNvPr id="65" name="Rak 64">
            <a:extLst>
              <a:ext uri="{FF2B5EF4-FFF2-40B4-BE49-F238E27FC236}">
                <a16:creationId xmlns:a16="http://schemas.microsoft.com/office/drawing/2014/main" id="{FFF58A14-E24D-2646-87F0-D570B46FC445}"/>
              </a:ext>
            </a:extLst>
          </p:cNvPr>
          <p:cNvCxnSpPr>
            <a:cxnSpLocks/>
          </p:cNvCxnSpPr>
          <p:nvPr userDrawn="1"/>
        </p:nvCxnSpPr>
        <p:spPr>
          <a:xfrm>
            <a:off x="247666" y="4891747"/>
            <a:ext cx="8645509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ubrik 1">
            <a:extLst>
              <a:ext uri="{FF2B5EF4-FFF2-40B4-BE49-F238E27FC236}">
                <a16:creationId xmlns:a16="http://schemas.microsoft.com/office/drawing/2014/main" id="{3997965E-37C7-4D41-8C47-88DEC7D855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9548" y="1079437"/>
            <a:ext cx="8181215" cy="643695"/>
          </a:xfrm>
        </p:spPr>
        <p:txBody>
          <a:bodyPr lIns="90000" anchor="t">
            <a:noAutofit/>
          </a:bodyPr>
          <a:lstStyle>
            <a:lvl1pPr algn="l">
              <a:lnSpc>
                <a:spcPct val="90000"/>
              </a:lnSpc>
              <a:defRPr sz="3600"/>
            </a:lvl1pPr>
          </a:lstStyle>
          <a:p>
            <a:r>
              <a:rPr lang="sv-SE" dirty="0"/>
              <a:t>Klicka för att ändra rubrikformat</a:t>
            </a:r>
            <a:endParaRPr lang="en-GB" dirty="0"/>
          </a:p>
        </p:txBody>
      </p:sp>
      <p:sp>
        <p:nvSpPr>
          <p:cNvPr id="67" name="Underrubrik 2">
            <a:extLst>
              <a:ext uri="{FF2B5EF4-FFF2-40B4-BE49-F238E27FC236}">
                <a16:creationId xmlns:a16="http://schemas.microsoft.com/office/drawing/2014/main" id="{BE9565E6-B7A1-5E48-B793-BFB8048C99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548" y="1723132"/>
            <a:ext cx="8181215" cy="711031"/>
          </a:xfrm>
        </p:spPr>
        <p:txBody>
          <a:bodyPr lIns="108000" rIns="90000">
            <a:noAutofit/>
          </a:bodyPr>
          <a:lstStyle>
            <a:lvl1pPr marL="0" indent="0" algn="l">
              <a:lnSpc>
                <a:spcPct val="9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mall för underrubrikformat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6855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32C2D5F-EA7C-6946-8E8C-7B84A7CCE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  <a:endParaRPr lang="en-GB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42A2319-CD13-BE4D-9C63-5A9EBFDCEC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B2CF90B-63BC-6544-9FB4-A72410329261}" type="datetime1">
              <a:rPr lang="sv-SE" smtClean="0"/>
              <a:t>20-08-20</a:t>
            </a:fld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47540BA4-CF98-2846-8D40-8EA647BCD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Platshållare för innehåll 10">
            <a:extLst>
              <a:ext uri="{FF2B5EF4-FFF2-40B4-BE49-F238E27FC236}">
                <a16:creationId xmlns:a16="http://schemas.microsoft.com/office/drawing/2014/main" id="{C55E1E5B-E1F9-C645-91AF-7753BF8D8EB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62000" y="1112400"/>
            <a:ext cx="7559674" cy="3612000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3001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vå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EF5597-77F0-434A-A2AB-0ACCE1CD7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  <a:endParaRPr lang="en-GB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89E2E86-DCB5-5D40-AAC1-7A916712E6F4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BAD82F0C-0E2A-5546-8972-AA94798A63F5}" type="datetime1">
              <a:rPr lang="sv-SE" smtClean="0"/>
              <a:t>20-08-20</a:t>
            </a:fld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C89D1DA-CF8E-0D44-9D15-51F737427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6AD6011F-45DB-6648-8334-1B4DC6E8EA9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62000" y="1116000"/>
            <a:ext cx="3427344" cy="3781438"/>
          </a:xfrm>
        </p:spPr>
        <p:txBody>
          <a:bodyPr/>
          <a:lstStyle>
            <a:lvl1pPr>
              <a:spcBef>
                <a:spcPts val="600"/>
              </a:spcBef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sp>
        <p:nvSpPr>
          <p:cNvPr id="8" name="Platshållare för innehåll 6">
            <a:extLst>
              <a:ext uri="{FF2B5EF4-FFF2-40B4-BE49-F238E27FC236}">
                <a16:creationId xmlns:a16="http://schemas.microsoft.com/office/drawing/2014/main" id="{E71BD36F-2D19-AD42-B3D6-3BC155EE33A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2000" y="1116000"/>
            <a:ext cx="3427341" cy="3781438"/>
          </a:xfrm>
        </p:spPr>
        <p:txBody>
          <a:bodyPr/>
          <a:lstStyle>
            <a:lvl1pPr>
              <a:spcBef>
                <a:spcPts val="600"/>
              </a:spcBef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5337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underrubriker och två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EF5597-77F0-434A-A2AB-0ACCE1CD7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89E2E86-DCB5-5D40-AAC1-7A916712E6F4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A7A7FA62-242B-154F-BDED-F228A40489AE}" type="datetime1">
              <a:rPr lang="sv-SE" smtClean="0"/>
              <a:t>20-08-20</a:t>
            </a:fld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C89D1DA-CF8E-0D44-9D15-51F737427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6AD6011F-45DB-6648-8334-1B4DC6E8EA9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62000" y="1458000"/>
            <a:ext cx="3427344" cy="3266400"/>
          </a:xfrm>
        </p:spPr>
        <p:txBody>
          <a:bodyPr/>
          <a:lstStyle>
            <a:lvl1pPr>
              <a:spcBef>
                <a:spcPts val="600"/>
              </a:spcBef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sp>
        <p:nvSpPr>
          <p:cNvPr id="8" name="Platshållare för innehåll 6">
            <a:extLst>
              <a:ext uri="{FF2B5EF4-FFF2-40B4-BE49-F238E27FC236}">
                <a16:creationId xmlns:a16="http://schemas.microsoft.com/office/drawing/2014/main" id="{E71BD36F-2D19-AD42-B3D6-3BC155EE33A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2000" y="1458000"/>
            <a:ext cx="3427341" cy="3266400"/>
          </a:xfrm>
        </p:spPr>
        <p:txBody>
          <a:bodyPr/>
          <a:lstStyle>
            <a:lvl1pPr>
              <a:spcBef>
                <a:spcPts val="600"/>
              </a:spcBef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sp>
        <p:nvSpPr>
          <p:cNvPr id="9" name="Platshållare för text 2">
            <a:extLst>
              <a:ext uri="{FF2B5EF4-FFF2-40B4-BE49-F238E27FC236}">
                <a16:creationId xmlns:a16="http://schemas.microsoft.com/office/drawing/2014/main" id="{5036AF80-4CD2-454D-A2BD-8376F1D805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2000" y="1051200"/>
            <a:ext cx="3427342" cy="327722"/>
          </a:xfrm>
        </p:spPr>
        <p:txBody>
          <a:bodyPr anchor="b">
            <a:no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10" name="Platshållare för text 4">
            <a:extLst>
              <a:ext uri="{FF2B5EF4-FFF2-40B4-BE49-F238E27FC236}">
                <a16:creationId xmlns:a16="http://schemas.microsoft.com/office/drawing/2014/main" id="{BD1EFFC8-506E-5A4A-B12B-1ED4D1958F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72000" y="1051200"/>
            <a:ext cx="3427341" cy="327722"/>
          </a:xfrm>
        </p:spPr>
        <p:txBody>
          <a:bodyPr anchor="b">
            <a:no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2559558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99213F7-29AE-3348-BA14-276452F17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EE58744-88EE-9F48-B53F-195692071B8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0D45677C-6021-4B4B-8D00-4AA6DB0D4902}" type="datetime1">
              <a:rPr lang="sv-SE" smtClean="0"/>
              <a:t>20-08-20</a:t>
            </a:fld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12052B00-675E-0049-A5DB-D785D629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4CD2FD66-7FAA-AE47-8A10-92EF24064E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50825" y="1182688"/>
            <a:ext cx="8642350" cy="354171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7774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vå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99213F7-29AE-3348-BA14-276452F17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EE58744-88EE-9F48-B53F-195692071B8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41755ED-D54E-694B-A391-7B1A4BC3BA77}" type="datetime1">
              <a:rPr lang="sv-SE" smtClean="0"/>
              <a:t>20-08-20</a:t>
            </a:fld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12052B00-675E-0049-A5DB-D785D629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4CD2FD66-7FAA-AE47-8A10-92EF24064E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50825" y="1183342"/>
            <a:ext cx="4282057" cy="354105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  <p:sp>
        <p:nvSpPr>
          <p:cNvPr id="8" name="Platshållare för bild 6">
            <a:extLst>
              <a:ext uri="{FF2B5EF4-FFF2-40B4-BE49-F238E27FC236}">
                <a16:creationId xmlns:a16="http://schemas.microsoft.com/office/drawing/2014/main" id="{F471D766-023C-E042-B60C-5AA70DCA121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11119" y="1183342"/>
            <a:ext cx="4282055" cy="354105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1281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06286D3-8649-524C-AC90-FF2F69102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  <a:endParaRPr lang="en-GB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E417B25-3466-4D4E-9932-2BC6E1D868B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55EB1E9-4E18-5549-8E17-04A05D374244}" type="datetime1">
              <a:rPr lang="sv-SE" smtClean="0"/>
              <a:t>20-08-20</a:t>
            </a:fld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31573EF2-0F29-FC4E-8D8C-6C9A6BED7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711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upp 15">
            <a:extLst>
              <a:ext uri="{FF2B5EF4-FFF2-40B4-BE49-F238E27FC236}">
                <a16:creationId xmlns:a16="http://schemas.microsoft.com/office/drawing/2014/main" id="{8FC9BCA9-8112-B140-ADE9-6824270029CC}"/>
              </a:ext>
            </a:extLst>
          </p:cNvPr>
          <p:cNvGrpSpPr/>
          <p:nvPr userDrawn="1"/>
        </p:nvGrpSpPr>
        <p:grpSpPr>
          <a:xfrm>
            <a:off x="0" y="0"/>
            <a:ext cx="1172780" cy="1181100"/>
            <a:chOff x="0" y="0"/>
            <a:chExt cx="1118774" cy="1126711"/>
          </a:xfrm>
          <a:noFill/>
        </p:grpSpPr>
        <p:pic>
          <p:nvPicPr>
            <p:cNvPr id="17" name="Picture 2">
              <a:extLst>
                <a:ext uri="{FF2B5EF4-FFF2-40B4-BE49-F238E27FC236}">
                  <a16:creationId xmlns:a16="http://schemas.microsoft.com/office/drawing/2014/main" id="{5CC0A999-4F7B-8C4E-8149-C4EAA0A4A500}"/>
                </a:ext>
              </a:extLst>
            </p:cNvPr>
            <p:cNvPicPr>
              <a:picLocks noChangeArrowheads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674" y="237964"/>
              <a:ext cx="641393" cy="64978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8" name="Grupp 17">
              <a:extLst>
                <a:ext uri="{FF2B5EF4-FFF2-40B4-BE49-F238E27FC236}">
                  <a16:creationId xmlns:a16="http://schemas.microsoft.com/office/drawing/2014/main" id="{69D53D63-D667-E84D-A90C-8D11EC9E4B5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55" name="Rektangel 54">
                <a:extLst>
                  <a:ext uri="{FF2B5EF4-FFF2-40B4-BE49-F238E27FC236}">
                    <a16:creationId xmlns:a16="http://schemas.microsoft.com/office/drawing/2014/main" id="{9B6D8BC4-515D-A14B-BF16-35FC559D15C0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6" name="Rektangel 55">
                <a:extLst>
                  <a:ext uri="{FF2B5EF4-FFF2-40B4-BE49-F238E27FC236}">
                    <a16:creationId xmlns:a16="http://schemas.microsoft.com/office/drawing/2014/main" id="{6A8074B4-32D4-7D4D-99B1-C1E5BCA4C294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7" name="Rektangel 56">
                <a:extLst>
                  <a:ext uri="{FF2B5EF4-FFF2-40B4-BE49-F238E27FC236}">
                    <a16:creationId xmlns:a16="http://schemas.microsoft.com/office/drawing/2014/main" id="{5DF1CC6E-E23D-7846-B935-B6D685DE5D3F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8" name="Rektangel 57">
                <a:extLst>
                  <a:ext uri="{FF2B5EF4-FFF2-40B4-BE49-F238E27FC236}">
                    <a16:creationId xmlns:a16="http://schemas.microsoft.com/office/drawing/2014/main" id="{E0344D03-8FC1-6B4D-BBDE-3DAE45779BC4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9" name="Rektangel 58">
                <a:extLst>
                  <a:ext uri="{FF2B5EF4-FFF2-40B4-BE49-F238E27FC236}">
                    <a16:creationId xmlns:a16="http://schemas.microsoft.com/office/drawing/2014/main" id="{1ADEEFC8-FFFE-B543-9D4F-F5E7FFED0956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0" name="Rektangel 59">
                <a:extLst>
                  <a:ext uri="{FF2B5EF4-FFF2-40B4-BE49-F238E27FC236}">
                    <a16:creationId xmlns:a16="http://schemas.microsoft.com/office/drawing/2014/main" id="{F8D556CD-9A22-3549-83E4-AC3754C40CA8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1" name="Rektangel 60">
                <a:extLst>
                  <a:ext uri="{FF2B5EF4-FFF2-40B4-BE49-F238E27FC236}">
                    <a16:creationId xmlns:a16="http://schemas.microsoft.com/office/drawing/2014/main" id="{483B93B1-26EF-844F-BD73-0AB10B74D5DE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2" name="Rektangel 61">
                <a:extLst>
                  <a:ext uri="{FF2B5EF4-FFF2-40B4-BE49-F238E27FC236}">
                    <a16:creationId xmlns:a16="http://schemas.microsoft.com/office/drawing/2014/main" id="{54D47BB5-122C-2748-A219-5604D6DB5EAD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3" name="Rektangel 62">
                <a:extLst>
                  <a:ext uri="{FF2B5EF4-FFF2-40B4-BE49-F238E27FC236}">
                    <a16:creationId xmlns:a16="http://schemas.microsoft.com/office/drawing/2014/main" id="{39F3589B-0BFD-5640-9CF3-FAF5F7063F1A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19" name="Grupp 18">
              <a:extLst>
                <a:ext uri="{FF2B5EF4-FFF2-40B4-BE49-F238E27FC236}">
                  <a16:creationId xmlns:a16="http://schemas.microsoft.com/office/drawing/2014/main" id="{BFB3C6E5-14B8-784E-8FB1-95AADD25647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88793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46" name="Rektangel 45">
                <a:extLst>
                  <a:ext uri="{FF2B5EF4-FFF2-40B4-BE49-F238E27FC236}">
                    <a16:creationId xmlns:a16="http://schemas.microsoft.com/office/drawing/2014/main" id="{8FF3B2D3-7968-8841-B69E-C92F6F383163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7" name="Rektangel 46">
                <a:extLst>
                  <a:ext uri="{FF2B5EF4-FFF2-40B4-BE49-F238E27FC236}">
                    <a16:creationId xmlns:a16="http://schemas.microsoft.com/office/drawing/2014/main" id="{9C6FD4FD-051C-7D44-A009-64B5F0CF97F5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8" name="Rektangel 47">
                <a:extLst>
                  <a:ext uri="{FF2B5EF4-FFF2-40B4-BE49-F238E27FC236}">
                    <a16:creationId xmlns:a16="http://schemas.microsoft.com/office/drawing/2014/main" id="{D122B4FC-27BC-B84C-9081-BA4D2B8110D6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9" name="Rektangel 48">
                <a:extLst>
                  <a:ext uri="{FF2B5EF4-FFF2-40B4-BE49-F238E27FC236}">
                    <a16:creationId xmlns:a16="http://schemas.microsoft.com/office/drawing/2014/main" id="{C2B70FAB-C9FA-2A44-9029-57E8DB422861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0" name="Rektangel 49">
                <a:extLst>
                  <a:ext uri="{FF2B5EF4-FFF2-40B4-BE49-F238E27FC236}">
                    <a16:creationId xmlns:a16="http://schemas.microsoft.com/office/drawing/2014/main" id="{A5278468-9F40-3949-88D4-236CB2B2ABC3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" name="Rektangel 50">
                <a:extLst>
                  <a:ext uri="{FF2B5EF4-FFF2-40B4-BE49-F238E27FC236}">
                    <a16:creationId xmlns:a16="http://schemas.microsoft.com/office/drawing/2014/main" id="{14A7F17F-2E72-7B46-9CD0-02CCB8739BB5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2" name="Rektangel 51">
                <a:extLst>
                  <a:ext uri="{FF2B5EF4-FFF2-40B4-BE49-F238E27FC236}">
                    <a16:creationId xmlns:a16="http://schemas.microsoft.com/office/drawing/2014/main" id="{93801361-770D-6F40-89DC-EB545DDB8AFF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" name="Rektangel 52">
                <a:extLst>
                  <a:ext uri="{FF2B5EF4-FFF2-40B4-BE49-F238E27FC236}">
                    <a16:creationId xmlns:a16="http://schemas.microsoft.com/office/drawing/2014/main" id="{08944139-F9F3-7943-BCEB-BE4B04164A28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" name="Rektangel 53">
                <a:extLst>
                  <a:ext uri="{FF2B5EF4-FFF2-40B4-BE49-F238E27FC236}">
                    <a16:creationId xmlns:a16="http://schemas.microsoft.com/office/drawing/2014/main" id="{3A4FBAF0-741B-2149-90C7-535640089BF3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0" name="Grupp 19">
              <a:extLst>
                <a:ext uri="{FF2B5EF4-FFF2-40B4-BE49-F238E27FC236}">
                  <a16:creationId xmlns:a16="http://schemas.microsoft.com/office/drawing/2014/main" id="{58807A2E-9697-D74B-98B0-162AE365508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0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37" name="Rektangel 36">
                <a:extLst>
                  <a:ext uri="{FF2B5EF4-FFF2-40B4-BE49-F238E27FC236}">
                    <a16:creationId xmlns:a16="http://schemas.microsoft.com/office/drawing/2014/main" id="{81418C15-36C2-3E44-A14C-7074CE448558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8" name="Rektangel 37">
                <a:extLst>
                  <a:ext uri="{FF2B5EF4-FFF2-40B4-BE49-F238E27FC236}">
                    <a16:creationId xmlns:a16="http://schemas.microsoft.com/office/drawing/2014/main" id="{44833AF8-4999-7D4F-AE3B-8B0F9A33DFDF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9" name="Rektangel 38">
                <a:extLst>
                  <a:ext uri="{FF2B5EF4-FFF2-40B4-BE49-F238E27FC236}">
                    <a16:creationId xmlns:a16="http://schemas.microsoft.com/office/drawing/2014/main" id="{FF4139E5-A452-9845-824A-43F6502DE50C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" name="Rektangel 39">
                <a:extLst>
                  <a:ext uri="{FF2B5EF4-FFF2-40B4-BE49-F238E27FC236}">
                    <a16:creationId xmlns:a16="http://schemas.microsoft.com/office/drawing/2014/main" id="{183BB7F3-8509-4B45-9508-7FA6F428C163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id="{DE036BB2-A884-814F-B716-7468FF3E1938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id="{8C10D231-9633-4D40-8745-05CD67ACEB58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id="{23A536BF-0D41-6E4F-985C-BE1F16D015F7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4" name="Rektangel 43">
                <a:extLst>
                  <a:ext uri="{FF2B5EF4-FFF2-40B4-BE49-F238E27FC236}">
                    <a16:creationId xmlns:a16="http://schemas.microsoft.com/office/drawing/2014/main" id="{BA63BD33-740B-0441-BEB3-D86ED464D5A4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5" name="Rektangel 44">
                <a:extLst>
                  <a:ext uri="{FF2B5EF4-FFF2-40B4-BE49-F238E27FC236}">
                    <a16:creationId xmlns:a16="http://schemas.microsoft.com/office/drawing/2014/main" id="{56D57299-ADB2-AF45-A47F-34F0365988CE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1" name="Grupp 20">
              <a:extLst>
                <a:ext uri="{FF2B5EF4-FFF2-40B4-BE49-F238E27FC236}">
                  <a16:creationId xmlns:a16="http://schemas.microsoft.com/office/drawing/2014/main" id="{50B193BD-04F2-AD45-A802-45224EFD42D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80067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22" name="Rektangel 21">
                <a:extLst>
                  <a:ext uri="{FF2B5EF4-FFF2-40B4-BE49-F238E27FC236}">
                    <a16:creationId xmlns:a16="http://schemas.microsoft.com/office/drawing/2014/main" id="{B412C8AC-CE2A-8848-A20D-226D21F4CB5C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9" name="Rektangel 28">
                <a:extLst>
                  <a:ext uri="{FF2B5EF4-FFF2-40B4-BE49-F238E27FC236}">
                    <a16:creationId xmlns:a16="http://schemas.microsoft.com/office/drawing/2014/main" id="{FC864472-CE46-9A45-8003-AF4F1FF1F46F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0" name="Rektangel 29">
                <a:extLst>
                  <a:ext uri="{FF2B5EF4-FFF2-40B4-BE49-F238E27FC236}">
                    <a16:creationId xmlns:a16="http://schemas.microsoft.com/office/drawing/2014/main" id="{A55052CE-8A2D-5242-87E6-5FAE68A5F451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1" name="Rektangel 30">
                <a:extLst>
                  <a:ext uri="{FF2B5EF4-FFF2-40B4-BE49-F238E27FC236}">
                    <a16:creationId xmlns:a16="http://schemas.microsoft.com/office/drawing/2014/main" id="{C5C802A8-B3EB-504F-B960-8D1EB66A1C5F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2" name="Rektangel 31">
                <a:extLst>
                  <a:ext uri="{FF2B5EF4-FFF2-40B4-BE49-F238E27FC236}">
                    <a16:creationId xmlns:a16="http://schemas.microsoft.com/office/drawing/2014/main" id="{85EABCF9-7B70-3043-AFE1-619D293FE116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3" name="Rektangel 32">
                <a:extLst>
                  <a:ext uri="{FF2B5EF4-FFF2-40B4-BE49-F238E27FC236}">
                    <a16:creationId xmlns:a16="http://schemas.microsoft.com/office/drawing/2014/main" id="{479CB243-E35B-754D-AE34-43FD1DBAB312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4" name="Rektangel 33">
                <a:extLst>
                  <a:ext uri="{FF2B5EF4-FFF2-40B4-BE49-F238E27FC236}">
                    <a16:creationId xmlns:a16="http://schemas.microsoft.com/office/drawing/2014/main" id="{236D23C6-AA93-C048-892B-A29832BC0F45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5" name="Rektangel 34">
                <a:extLst>
                  <a:ext uri="{FF2B5EF4-FFF2-40B4-BE49-F238E27FC236}">
                    <a16:creationId xmlns:a16="http://schemas.microsoft.com/office/drawing/2014/main" id="{099F8E46-00A7-9B49-BA0B-443C1B18F619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6" name="Rektangel 35">
                <a:extLst>
                  <a:ext uri="{FF2B5EF4-FFF2-40B4-BE49-F238E27FC236}">
                    <a16:creationId xmlns:a16="http://schemas.microsoft.com/office/drawing/2014/main" id="{1F014AEE-BA9C-5B4F-A52F-FFC2BFC66238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cxnSp>
        <p:nvCxnSpPr>
          <p:cNvPr id="10" name="Rak 9">
            <a:extLst>
              <a:ext uri="{FF2B5EF4-FFF2-40B4-BE49-F238E27FC236}">
                <a16:creationId xmlns:a16="http://schemas.microsoft.com/office/drawing/2014/main" id="{F42879D5-222F-0640-AA87-3AC584B52044}"/>
              </a:ext>
            </a:extLst>
          </p:cNvPr>
          <p:cNvCxnSpPr>
            <a:cxnSpLocks/>
          </p:cNvCxnSpPr>
          <p:nvPr/>
        </p:nvCxnSpPr>
        <p:spPr>
          <a:xfrm>
            <a:off x="1625600" y="27255788"/>
            <a:ext cx="39577963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ak 8">
            <a:extLst>
              <a:ext uri="{FF2B5EF4-FFF2-40B4-BE49-F238E27FC236}">
                <a16:creationId xmlns:a16="http://schemas.microsoft.com/office/drawing/2014/main" id="{35A3ADBA-25A7-C947-B502-691111D0D9E5}"/>
              </a:ext>
            </a:extLst>
          </p:cNvPr>
          <p:cNvCxnSpPr>
            <a:cxnSpLocks/>
          </p:cNvCxnSpPr>
          <p:nvPr/>
        </p:nvCxnSpPr>
        <p:spPr>
          <a:xfrm>
            <a:off x="247666" y="4891747"/>
            <a:ext cx="8645509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785D31C7-D918-594B-BEA4-908A26231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463" y="251752"/>
            <a:ext cx="7552857" cy="6738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v-SE" dirty="0"/>
              <a:t>Klicka här för att ändra mall för rubrikformat</a:t>
            </a:r>
            <a:endParaRPr lang="en-GB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76CF093-1E8D-FF4F-B3C9-72A2B0815C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2000" y="1112400"/>
            <a:ext cx="7572358" cy="36090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7E4CD63-A723-E743-A7FA-6B31200F61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0825" y="4949520"/>
            <a:ext cx="2057400" cy="11747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l">
              <a:defRPr sz="700">
                <a:solidFill>
                  <a:srgbClr val="848489"/>
                </a:solidFill>
              </a:defRPr>
            </a:lvl1pPr>
          </a:lstStyle>
          <a:p>
            <a:fld id="{832A3DEB-92BA-404E-9210-96F4218B7138}" type="datetime1">
              <a:rPr lang="sv-SE" smtClean="0"/>
              <a:t>20-08-20</a:t>
            </a:fld>
            <a:endParaRPr lang="en-GB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844A7B9-8441-734E-B26B-9C9C5C04B4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35775" y="4949520"/>
            <a:ext cx="2057400" cy="11747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700">
                <a:solidFill>
                  <a:srgbClr val="848489"/>
                </a:solidFill>
              </a:defRPr>
            </a:lvl1pPr>
          </a:lstStyle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86" r:id="rId3"/>
    <p:sldLayoutId id="2147483800" r:id="rId4"/>
    <p:sldLayoutId id="2147483801" r:id="rId5"/>
    <p:sldLayoutId id="2147483803" r:id="rId6"/>
    <p:sldLayoutId id="2147483802" r:id="rId7"/>
    <p:sldLayoutId id="2147483799" r:id="rId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2pPr>
      <a:lvl3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3pPr>
      <a:lvl4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4pPr>
      <a:lvl5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5pPr>
      <a:lvl6pPr marL="4572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222250" indent="-222250" algn="l" rtl="0" eaLnBrk="1" fontAlgn="base" hangingPunct="1">
        <a:lnSpc>
          <a:spcPct val="90000"/>
        </a:lnSpc>
        <a:spcBef>
          <a:spcPts val="1000"/>
        </a:spcBef>
        <a:spcAft>
          <a:spcPts val="200"/>
        </a:spcAft>
        <a:buClr>
          <a:schemeClr val="tx1"/>
        </a:buClr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46088" indent="-223838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Systemtypsnitt"/>
        <a:buChar char="–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69925" indent="-223838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Systemtypsnitt"/>
        <a:buChar char="&gt;"/>
        <a:tabLst/>
        <a:defRPr sz="16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846138" indent="-176213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Arial" panose="020B0604020202020204" pitchFamily="34" charset="0"/>
        <a:buChar char="•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12838" indent="-266700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Arial" panose="020B0604020202020204" pitchFamily="34" charset="0"/>
        <a:buChar char="–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736" userDrawn="1">
          <p15:clr>
            <a:srgbClr val="F26B43"/>
          </p15:clr>
        </p15:guide>
        <p15:guide id="4" pos="5443" userDrawn="1">
          <p15:clr>
            <a:srgbClr val="F26B43"/>
          </p15:clr>
        </p15:guide>
        <p15:guide id="5" orient="horz" pos="742" userDrawn="1">
          <p15:clr>
            <a:srgbClr val="F26B43"/>
          </p15:clr>
        </p15:guide>
        <p15:guide id="7" pos="158" userDrawn="1">
          <p15:clr>
            <a:srgbClr val="F26B43"/>
          </p15:clr>
        </p15:guide>
        <p15:guide id="9" orient="horz" pos="584" userDrawn="1">
          <p15:clr>
            <a:srgbClr val="F26B43"/>
          </p15:clr>
        </p15:guide>
        <p15:guide id="10" orient="horz" pos="156" userDrawn="1">
          <p15:clr>
            <a:srgbClr val="F26B43"/>
          </p15:clr>
        </p15:guide>
        <p15:guide id="11" pos="5602" userDrawn="1">
          <p15:clr>
            <a:srgbClr val="F26B43"/>
          </p15:clr>
        </p15:guide>
        <p15:guide id="12" pos="667" userDrawn="1">
          <p15:clr>
            <a:srgbClr val="F26B43"/>
          </p15:clr>
        </p15:guide>
        <p15:guide id="13" pos="580" userDrawn="1">
          <p15:clr>
            <a:srgbClr val="F26B43"/>
          </p15:clr>
        </p15:guide>
        <p15:guide id="15" orient="horz" pos="3085" userDrawn="1">
          <p15:clr>
            <a:srgbClr val="F26B43"/>
          </p15:clr>
        </p15:guide>
        <p15:guide id="16" orient="horz" pos="2976" userDrawn="1">
          <p15:clr>
            <a:srgbClr val="F26B43"/>
          </p15:clr>
        </p15:guide>
        <p15:guide id="17" pos="36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mas-elp@e.kth.se" TargetMode="Externa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mailto:mas-scr@e.kth.se" TargetMode="Externa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th.se/en/student/schema/sok-schema-1.2214" TargetMode="External"/><Relationship Id="rId2" Type="http://schemas.openxmlformats.org/officeDocument/2006/relationships/hyperlink" Target="https://www.kth.se/student/kurser/sokkurs" TargetMode="Externa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www.kth.se/en/eecs/kontakt/studentexpedition-och-servicecenter-1.21727" TargetMode="External"/><Relationship Id="rId4" Type="http://schemas.openxmlformats.org/officeDocument/2006/relationships/hyperlink" Target="https://www.kth.se/student/kurser/program/TSCRM/20202/arskurs1?l=en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ee-master@kth.se" TargetMode="External"/><Relationship Id="rId2" Type="http://schemas.openxmlformats.org/officeDocument/2006/relationships/hyperlink" Target="https://www.kth.se/en/eecs/kontakt/studentexpedition-och-servicecenter-1.21727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mailto:mas-scr@e.kth.se" TargetMode="External"/><Relationship Id="rId5" Type="http://schemas.openxmlformats.org/officeDocument/2006/relationships/hyperlink" Target="mailto:petter@kth.se" TargetMode="External"/><Relationship Id="rId4" Type="http://schemas.openxmlformats.org/officeDocument/2006/relationships/hyperlink" Target="https://www.kth.se/social/program/tscrm/page/scr-contact-list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th.se/en/student/hostterminen-2020-med-anledning-av-covid-19-1.996757" TargetMode="External"/><Relationship Id="rId2" Type="http://schemas.openxmlformats.org/officeDocument/2006/relationships/hyperlink" Target="http://www.sssb.se/" TargetMode="Externa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kth.se/larande/sprak/sprakcafeer/i-olika-sprak-1.810522" TargetMode="Externa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1F11C3C-CCC9-3642-A8F3-F90CADF08E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9548" y="1265872"/>
            <a:ext cx="8181215" cy="643695"/>
          </a:xfrm>
        </p:spPr>
        <p:txBody>
          <a:bodyPr/>
          <a:lstStyle/>
          <a:p>
            <a:r>
              <a:rPr lang="en-GB" dirty="0"/>
              <a:t>MAS: Student representative</a:t>
            </a:r>
            <a:br>
              <a:rPr lang="en-GB" dirty="0"/>
            </a:br>
            <a:r>
              <a:rPr lang="en-GB" dirty="0"/>
              <a:t>(Master </a:t>
            </a:r>
            <a:r>
              <a:rPr lang="en-GB" dirty="0" err="1"/>
              <a:t>Ansvarig</a:t>
            </a:r>
            <a:r>
              <a:rPr lang="en-GB" dirty="0"/>
              <a:t> Student)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84F38668-52C0-3F4A-95F7-E69ABE602E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548" y="1909567"/>
            <a:ext cx="8181215" cy="711031"/>
          </a:xfrm>
        </p:spPr>
        <p:txBody>
          <a:bodyPr/>
          <a:lstStyle/>
          <a:p>
            <a:endParaRPr lang="en-GB" dirty="0"/>
          </a:p>
          <a:p>
            <a:r>
              <a:rPr lang="en-GB" dirty="0"/>
              <a:t>Adam Miksits	mas-scr@e.kth.se</a:t>
            </a:r>
            <a:br>
              <a:rPr lang="de-CH" sz="1800" dirty="0">
                <a:effectLst/>
                <a:latin typeface="calibri,sans-serif"/>
              </a:rPr>
            </a:br>
            <a:endParaRPr lang="en-GB" dirty="0"/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DF31BF88-1A74-4CFF-A4F0-242C8F39728F}"/>
              </a:ext>
            </a:extLst>
          </p:cNvPr>
          <p:cNvSpPr txBox="1"/>
          <p:nvPr/>
        </p:nvSpPr>
        <p:spPr>
          <a:xfrm>
            <a:off x="6380703" y="4866501"/>
            <a:ext cx="27632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dirty="0"/>
              <a:t>PowerPoint </a:t>
            </a:r>
            <a:r>
              <a:rPr lang="sv-SE" sz="1200" dirty="0" err="1"/>
              <a:t>cred</a:t>
            </a:r>
            <a:r>
              <a:rPr lang="sv-SE" sz="1200" dirty="0"/>
              <a:t>: Yanick Patrick Frei</a:t>
            </a:r>
          </a:p>
        </p:txBody>
      </p:sp>
    </p:spTree>
    <p:extLst>
      <p:ext uri="{BB962C8B-B14F-4D97-AF65-F5344CB8AC3E}">
        <p14:creationId xmlns:p14="http://schemas.microsoft.com/office/powerpoint/2010/main" val="2097579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7">
            <a:extLst>
              <a:ext uri="{FF2B5EF4-FFF2-40B4-BE49-F238E27FC236}">
                <a16:creationId xmlns:a16="http://schemas.microsoft.com/office/drawing/2014/main" id="{387555E4-1462-704B-824D-672352429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MAS?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B5DC37C1-D8A0-DA41-9721-23DD355AF2E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B2CF90B-63BC-6544-9FB4-A72410329261}" type="datetime1">
              <a:rPr lang="sv-SE" smtClean="0"/>
              <a:pPr/>
              <a:t>20-08-20</a:t>
            </a:fld>
            <a:endParaRPr lang="en-GB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41042904-6C12-3C45-8180-36DC2B531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2</a:t>
            </a:fld>
            <a:endParaRPr lang="en-GB"/>
          </a:p>
        </p:txBody>
      </p:sp>
      <p:sp>
        <p:nvSpPr>
          <p:cNvPr id="9" name="Platshållare för innehåll 8">
            <a:extLst>
              <a:ext uri="{FF2B5EF4-FFF2-40B4-BE49-F238E27FC236}">
                <a16:creationId xmlns:a16="http://schemas.microsoft.com/office/drawing/2014/main" id="{1ACA8915-11D9-104B-B56A-314C1C6FBAB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dirty="0"/>
              <a:t>Link between students and teachers</a:t>
            </a:r>
          </a:p>
          <a:p>
            <a:r>
              <a:rPr lang="en-GB" dirty="0"/>
              <a:t>Helps organizing and developing the program </a:t>
            </a:r>
            <a:r>
              <a:rPr lang="en-GB" u="sng" dirty="0"/>
              <a:t>from a students view</a:t>
            </a:r>
          </a:p>
          <a:p>
            <a:r>
              <a:rPr lang="en-GB" dirty="0"/>
              <a:t>Solves problems with teachers and program – if desired anonymous!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Contact: </a:t>
            </a:r>
            <a:r>
              <a:rPr lang="en-GB" dirty="0">
                <a:hlinkClick r:id="rId2"/>
              </a:rPr>
              <a:t>mas-scr@e.kth.se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705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7">
            <a:extLst>
              <a:ext uri="{FF2B5EF4-FFF2-40B4-BE49-F238E27FC236}">
                <a16:creationId xmlns:a16="http://schemas.microsoft.com/office/drawing/2014/main" id="{387555E4-1462-704B-824D-672352429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First year’s student representative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B5DC37C1-D8A0-DA41-9721-23DD355AF2E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B2CF90B-63BC-6544-9FB4-A72410329261}" type="datetime1">
              <a:rPr lang="sv-SE" smtClean="0"/>
              <a:pPr/>
              <a:t>20-08-20</a:t>
            </a:fld>
            <a:endParaRPr lang="en-GB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41042904-6C12-3C45-8180-36DC2B531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3</a:t>
            </a:fld>
            <a:endParaRPr lang="en-GB"/>
          </a:p>
        </p:txBody>
      </p:sp>
      <p:sp>
        <p:nvSpPr>
          <p:cNvPr id="9" name="Platshållare för innehåll 8">
            <a:extLst>
              <a:ext uri="{FF2B5EF4-FFF2-40B4-BE49-F238E27FC236}">
                <a16:creationId xmlns:a16="http://schemas.microsoft.com/office/drawing/2014/main" id="{1ACA8915-11D9-104B-B56A-314C1C6FBAB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dirty="0"/>
              <a:t>Improve the program even more</a:t>
            </a:r>
          </a:p>
          <a:p>
            <a:r>
              <a:rPr lang="en-GB" dirty="0"/>
              <a:t>Meet with the teachers at the program – might be useful if you want to continue for a PhD position</a:t>
            </a:r>
          </a:p>
          <a:p>
            <a:r>
              <a:rPr lang="en-GB" dirty="0"/>
              <a:t>Makes a good impression on the CV</a:t>
            </a:r>
          </a:p>
          <a:p>
            <a:r>
              <a:rPr lang="en-GB" dirty="0"/>
              <a:t>Take over my job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Contact: </a:t>
            </a:r>
            <a:r>
              <a:rPr lang="en-GB" dirty="0">
                <a:hlinkClick r:id="rId2"/>
              </a:rPr>
              <a:t>mas-scr@e.kth.se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0107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7">
            <a:extLst>
              <a:ext uri="{FF2B5EF4-FFF2-40B4-BE49-F238E27FC236}">
                <a16:creationId xmlns:a16="http://schemas.microsoft.com/office/drawing/2014/main" id="{387555E4-1462-704B-824D-672352429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Advices for KTH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B5DC37C1-D8A0-DA41-9721-23DD355AF2E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B2CF90B-63BC-6544-9FB4-A72410329261}" type="datetime1">
              <a:rPr lang="sv-SE" smtClean="0"/>
              <a:pPr/>
              <a:t>20-08-20</a:t>
            </a:fld>
            <a:endParaRPr lang="en-GB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41042904-6C12-3C45-8180-36DC2B531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4</a:t>
            </a:fld>
            <a:endParaRPr lang="en-GB"/>
          </a:p>
        </p:txBody>
      </p:sp>
      <p:sp>
        <p:nvSpPr>
          <p:cNvPr id="9" name="Platshållare för innehåll 8">
            <a:extLst>
              <a:ext uri="{FF2B5EF4-FFF2-40B4-BE49-F238E27FC236}">
                <a16:creationId xmlns:a16="http://schemas.microsoft.com/office/drawing/2014/main" id="{1ACA8915-11D9-104B-B56A-314C1C6FBAB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dirty="0"/>
              <a:t>KTH course search function:</a:t>
            </a:r>
            <a:br>
              <a:rPr lang="en-GB" dirty="0"/>
            </a:br>
            <a:r>
              <a:rPr lang="en-GB" dirty="0">
                <a:hlinkClick r:id="rId2"/>
              </a:rPr>
              <a:t>https://www.kth.se/student/kurser/sokkurs</a:t>
            </a:r>
            <a:endParaRPr lang="en-GB" dirty="0"/>
          </a:p>
          <a:p>
            <a:r>
              <a:rPr lang="en-GB" dirty="0"/>
              <a:t>Organize schedule (</a:t>
            </a:r>
            <a:r>
              <a:rPr lang="en-GB" dirty="0" err="1"/>
              <a:t>TimeEdit</a:t>
            </a:r>
            <a:r>
              <a:rPr lang="en-GB" dirty="0"/>
              <a:t>):</a:t>
            </a:r>
            <a:br>
              <a:rPr lang="en-GB" dirty="0"/>
            </a:br>
            <a:r>
              <a:rPr lang="en-GB" dirty="0">
                <a:hlinkClick r:id="rId3"/>
              </a:rPr>
              <a:t>https://www.kth.se/en/student/schema/sok-schema-1.2214</a:t>
            </a:r>
            <a:br>
              <a:rPr lang="en-GB" dirty="0"/>
            </a:br>
            <a:r>
              <a:rPr lang="en-GB" dirty="0"/>
              <a:t>(can be downloaded to the mobile phone – check for updates!)</a:t>
            </a:r>
          </a:p>
          <a:p>
            <a:r>
              <a:rPr lang="en-GB" dirty="0"/>
              <a:t>Overview over the programme's courses (check when courses are offered): </a:t>
            </a:r>
            <a:r>
              <a:rPr lang="en-GB" dirty="0">
                <a:hlinkClick r:id="rId4"/>
              </a:rPr>
              <a:t>https://www.kth.se/student/kurser/program/TSCRM/20202/arskurs1?l=en</a:t>
            </a:r>
            <a:endParaRPr lang="en-GB" dirty="0"/>
          </a:p>
          <a:p>
            <a:r>
              <a:rPr lang="en-GB" dirty="0"/>
              <a:t>For signing up to courses </a:t>
            </a:r>
            <a:r>
              <a:rPr lang="en-GB"/>
              <a:t>in the </a:t>
            </a:r>
            <a:r>
              <a:rPr lang="en-GB" dirty="0"/>
              <a:t>spring, you will get information later</a:t>
            </a:r>
          </a:p>
          <a:p>
            <a:r>
              <a:rPr lang="en-GB" dirty="0"/>
              <a:t>If you think a grade is unfair or an exam takes too long to be corrected, contact the student centre:</a:t>
            </a:r>
            <a:br>
              <a:rPr lang="en-GB" dirty="0"/>
            </a:br>
            <a:r>
              <a:rPr lang="en-GB" sz="1570" dirty="0">
                <a:hlinkClick r:id="rId5"/>
              </a:rPr>
              <a:t>https://www.kth.se/en/eecs/kontakt/studentexpedition-och-servicecenter-1.21727</a:t>
            </a:r>
            <a:br>
              <a:rPr lang="en-GB" sz="1570" dirty="0"/>
            </a:br>
            <a:endParaRPr lang="en-GB" sz="1570" dirty="0"/>
          </a:p>
        </p:txBody>
      </p:sp>
    </p:spTree>
    <p:extLst>
      <p:ext uri="{BB962C8B-B14F-4D97-AF65-F5344CB8AC3E}">
        <p14:creationId xmlns:p14="http://schemas.microsoft.com/office/powerpoint/2010/main" val="299368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7">
            <a:extLst>
              <a:ext uri="{FF2B5EF4-FFF2-40B4-BE49-F238E27FC236}">
                <a16:creationId xmlns:a16="http://schemas.microsoft.com/office/drawing/2014/main" id="{387555E4-1462-704B-824D-672352429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Advices for KTH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B5DC37C1-D8A0-DA41-9721-23DD355AF2E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B2CF90B-63BC-6544-9FB4-A72410329261}" type="datetime1">
              <a:rPr lang="sv-SE" smtClean="0"/>
              <a:pPr/>
              <a:t>20-08-20</a:t>
            </a:fld>
            <a:endParaRPr lang="en-GB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41042904-6C12-3C45-8180-36DC2B531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5</a:t>
            </a:fld>
            <a:endParaRPr lang="en-GB"/>
          </a:p>
        </p:txBody>
      </p:sp>
      <p:sp>
        <p:nvSpPr>
          <p:cNvPr id="9" name="Platshållare för innehåll 8">
            <a:extLst>
              <a:ext uri="{FF2B5EF4-FFF2-40B4-BE49-F238E27FC236}">
                <a16:creationId xmlns:a16="http://schemas.microsoft.com/office/drawing/2014/main" id="{1ACA8915-11D9-104B-B56A-314C1C6FBAB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b="1" dirty="0"/>
              <a:t>How to change a course?</a:t>
            </a:r>
          </a:p>
          <a:p>
            <a:pPr lvl="1"/>
            <a:r>
              <a:rPr lang="en-GB" dirty="0"/>
              <a:t>Within the first three weeks, courses can be changed without problems.</a:t>
            </a:r>
          </a:p>
          <a:p>
            <a:pPr lvl="1"/>
            <a:r>
              <a:rPr lang="en-GB" dirty="0"/>
              <a:t>Contact the student centre first:</a:t>
            </a:r>
            <a:br>
              <a:rPr lang="en-GB" dirty="0"/>
            </a:br>
            <a:r>
              <a:rPr lang="en-GB" dirty="0">
                <a:hlinkClick r:id="rId2"/>
              </a:rPr>
              <a:t>https://www.kth.se/en/eecs/kontakt/studentexpedition-och-servicecenter-1.21727</a:t>
            </a:r>
            <a:endParaRPr lang="en-GB" dirty="0"/>
          </a:p>
          <a:p>
            <a:pPr lvl="1"/>
            <a:r>
              <a:rPr lang="en-GB" dirty="0"/>
              <a:t>Otherwise contact the programme coordinator: </a:t>
            </a:r>
            <a:r>
              <a:rPr lang="en-GB" dirty="0">
                <a:hlinkClick r:id="rId3"/>
              </a:rPr>
              <a:t>ee-master@kth.se</a:t>
            </a:r>
            <a:endParaRPr lang="en-GB" dirty="0"/>
          </a:p>
          <a:p>
            <a:pPr lvl="1"/>
            <a:endParaRPr lang="en-GB" dirty="0"/>
          </a:p>
          <a:p>
            <a:r>
              <a:rPr lang="en-GB" b="1" dirty="0"/>
              <a:t>Who to ask?</a:t>
            </a:r>
          </a:p>
          <a:p>
            <a:pPr lvl="1"/>
            <a:r>
              <a:rPr lang="en-GB" dirty="0"/>
              <a:t>Again first try the student centre, they can help with a lot of tings:</a:t>
            </a:r>
            <a:br>
              <a:rPr lang="en-GB" dirty="0"/>
            </a:br>
            <a:r>
              <a:rPr lang="de-CH" dirty="0">
                <a:hlinkClick r:id="rId2"/>
              </a:rPr>
              <a:t>https://www.kth.se/en/eecs/kontakt/studentexpedition-och-servicecenter-1.21727</a:t>
            </a:r>
            <a:endParaRPr lang="de-CH" dirty="0"/>
          </a:p>
          <a:p>
            <a:pPr lvl="1"/>
            <a:r>
              <a:rPr lang="de-CH" dirty="0"/>
              <a:t>SCR </a:t>
            </a:r>
            <a:r>
              <a:rPr lang="de-CH" dirty="0" err="1"/>
              <a:t>contact</a:t>
            </a:r>
            <a:r>
              <a:rPr lang="de-CH" dirty="0"/>
              <a:t> </a:t>
            </a:r>
            <a:r>
              <a:rPr lang="de-CH" dirty="0" err="1"/>
              <a:t>list</a:t>
            </a:r>
            <a:r>
              <a:rPr lang="de-CH" dirty="0"/>
              <a:t>: </a:t>
            </a:r>
            <a:r>
              <a:rPr lang="de-CH" dirty="0">
                <a:hlinkClick r:id="rId4"/>
              </a:rPr>
              <a:t>https://www.kth.se/social/program/tscrm/page/scr-contact-list/</a:t>
            </a:r>
            <a:endParaRPr lang="de-CH" dirty="0"/>
          </a:p>
          <a:p>
            <a:pPr lvl="2"/>
            <a:r>
              <a:rPr lang="en-US" dirty="0"/>
              <a:t>Problems with course registration </a:t>
            </a:r>
            <a:r>
              <a:rPr lang="en-US" dirty="0">
                <a:sym typeface="Wingdings" panose="05000000000000000000" pitchFamily="2" charset="2"/>
              </a:rPr>
              <a:t> Programme coordinator </a:t>
            </a:r>
            <a:r>
              <a:rPr lang="sv-SE" dirty="0">
                <a:hlinkClick r:id="rId3"/>
              </a:rPr>
              <a:t>ee-master@kth.se</a:t>
            </a:r>
            <a:endParaRPr lang="de-CH" dirty="0">
              <a:sym typeface="Wingdings" panose="05000000000000000000" pitchFamily="2" charset="2"/>
            </a:endParaRPr>
          </a:p>
          <a:p>
            <a:pPr lvl="2"/>
            <a:r>
              <a:rPr lang="en-GB" dirty="0"/>
              <a:t>Questions/deviations from the program syllabus </a:t>
            </a:r>
            <a:r>
              <a:rPr lang="en-GB" dirty="0">
                <a:sym typeface="Wingdings" panose="05000000000000000000" pitchFamily="2" charset="2"/>
              </a:rPr>
              <a:t> Programme director </a:t>
            </a:r>
            <a:r>
              <a:rPr lang="en-GB" dirty="0">
                <a:sym typeface="Wingdings" panose="05000000000000000000" pitchFamily="2" charset="2"/>
                <a:hlinkClick r:id="rId5"/>
              </a:rPr>
              <a:t>petter@kth.se</a:t>
            </a:r>
            <a:endParaRPr lang="en-GB" dirty="0">
              <a:sym typeface="Wingdings" panose="05000000000000000000" pitchFamily="2" charset="2"/>
            </a:endParaRPr>
          </a:p>
          <a:p>
            <a:pPr lvl="2"/>
            <a:r>
              <a:rPr lang="en-GB" dirty="0">
                <a:sym typeface="Wingdings" panose="05000000000000000000" pitchFamily="2" charset="2"/>
              </a:rPr>
              <a:t>Exam collision: First try the teacher itself, afterwards contact MAS </a:t>
            </a:r>
            <a:r>
              <a:rPr lang="en-GB" dirty="0">
                <a:sym typeface="Wingdings" panose="05000000000000000000" pitchFamily="2" charset="2"/>
                <a:hlinkClick r:id="rId6"/>
              </a:rPr>
              <a:t>mas-scr@e.kth.se</a:t>
            </a:r>
            <a:endParaRPr lang="en-GB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783015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7">
            <a:extLst>
              <a:ext uri="{FF2B5EF4-FFF2-40B4-BE49-F238E27FC236}">
                <a16:creationId xmlns:a16="http://schemas.microsoft.com/office/drawing/2014/main" id="{387555E4-1462-704B-824D-672352429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Live in Sweden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B5DC37C1-D8A0-DA41-9721-23DD355AF2E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B2CF90B-63BC-6544-9FB4-A72410329261}" type="datetime1">
              <a:rPr lang="sv-SE" smtClean="0"/>
              <a:pPr/>
              <a:t>20-08-20</a:t>
            </a:fld>
            <a:endParaRPr lang="en-GB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41042904-6C12-3C45-8180-36DC2B531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9" name="Platshållare för innehåll 8">
            <a:extLst>
              <a:ext uri="{FF2B5EF4-FFF2-40B4-BE49-F238E27FC236}">
                <a16:creationId xmlns:a16="http://schemas.microsoft.com/office/drawing/2014/main" id="{1ACA8915-11D9-104B-B56A-314C1C6FBAB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GB" dirty="0"/>
              <a:t>If you are not from EU/Nordic union, you have to register at </a:t>
            </a:r>
            <a:r>
              <a:rPr lang="en-GB" dirty="0" err="1"/>
              <a:t>Migrationsverket</a:t>
            </a:r>
            <a:endParaRPr lang="en-GB" dirty="0"/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Go to the </a:t>
            </a:r>
            <a:r>
              <a:rPr lang="en-GB" dirty="0" err="1"/>
              <a:t>Skatteverket</a:t>
            </a:r>
            <a:r>
              <a:rPr lang="en-GB" dirty="0"/>
              <a:t>-event – in case there is one (I haven’t found it…)</a:t>
            </a:r>
          </a:p>
          <a:p>
            <a:pPr marL="566738" lvl="1" indent="-342900"/>
            <a:r>
              <a:rPr lang="en-GB" dirty="0"/>
              <a:t>This will give you a personal number, which is required for almost everything (like a bank account, phone contract, …)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Register for the housing queue: </a:t>
            </a:r>
            <a:r>
              <a:rPr lang="en-GB" dirty="0">
                <a:hlinkClick r:id="rId2"/>
              </a:rPr>
              <a:t>www.sssb.se</a:t>
            </a:r>
            <a:endParaRPr lang="en-GB" dirty="0"/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Go out in nature while it’s still summer – winter is coming soon and it’s getting dark ;-)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Keep updated with the Covid-19 situation (changes may occur):</a:t>
            </a:r>
            <a:br>
              <a:rPr lang="en-GB" dirty="0"/>
            </a:br>
            <a:r>
              <a:rPr lang="en-GB" sz="1430" dirty="0">
                <a:hlinkClick r:id="rId3"/>
              </a:rPr>
              <a:t>https://www.kth.se/en/student/hostterminen-2020-med-anledning-av-covid-19-1.996757</a:t>
            </a:r>
            <a:endParaRPr lang="en-GB" sz="1430" dirty="0"/>
          </a:p>
        </p:txBody>
      </p:sp>
    </p:spTree>
    <p:extLst>
      <p:ext uri="{BB962C8B-B14F-4D97-AF65-F5344CB8AC3E}">
        <p14:creationId xmlns:p14="http://schemas.microsoft.com/office/powerpoint/2010/main" val="3597903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7">
            <a:extLst>
              <a:ext uri="{FF2B5EF4-FFF2-40B4-BE49-F238E27FC236}">
                <a16:creationId xmlns:a16="http://schemas.microsoft.com/office/drawing/2014/main" id="{387555E4-1462-704B-824D-672352429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Swedish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B5DC37C1-D8A0-DA41-9721-23DD355AF2E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B2CF90B-63BC-6544-9FB4-A72410329261}" type="datetime1">
              <a:rPr lang="sv-SE" smtClean="0"/>
              <a:pPr/>
              <a:t>20-08-20</a:t>
            </a:fld>
            <a:endParaRPr lang="en-GB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41042904-6C12-3C45-8180-36DC2B531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7</a:t>
            </a:fld>
            <a:endParaRPr lang="en-GB"/>
          </a:p>
        </p:txBody>
      </p:sp>
      <p:sp>
        <p:nvSpPr>
          <p:cNvPr id="9" name="Platshållare för innehåll 8">
            <a:extLst>
              <a:ext uri="{FF2B5EF4-FFF2-40B4-BE49-F238E27FC236}">
                <a16:creationId xmlns:a16="http://schemas.microsoft.com/office/drawing/2014/main" id="{1ACA8915-11D9-104B-B56A-314C1C6FBAB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1430" dirty="0"/>
              <a:t>KTH offers some Swedish courses – check out if you can take them and if they count for your degree</a:t>
            </a:r>
          </a:p>
          <a:p>
            <a:r>
              <a:rPr lang="en-GB" sz="1430" dirty="0"/>
              <a:t>Tell people and friends to talk Swedish with you, otherwise Swedish people will talk to you in English</a:t>
            </a:r>
          </a:p>
          <a:p>
            <a:r>
              <a:rPr lang="en-GB" sz="1430" dirty="0"/>
              <a:t>KTH </a:t>
            </a:r>
            <a:r>
              <a:rPr lang="en-GB" sz="1430" dirty="0" err="1"/>
              <a:t>Språkcafé</a:t>
            </a:r>
            <a:r>
              <a:rPr lang="en-GB" sz="1430" dirty="0"/>
              <a:t>: </a:t>
            </a:r>
            <a:r>
              <a:rPr lang="en-GB" sz="1430" dirty="0">
                <a:hlinkClick r:id="rId2"/>
              </a:rPr>
              <a:t>https://www.kth.se/larande/sprak/sprakcafeer/i-olika-sprak-1.810522</a:t>
            </a:r>
            <a:endParaRPr lang="en-GB" sz="1430" dirty="0"/>
          </a:p>
          <a:p>
            <a:pPr lvl="1"/>
            <a:r>
              <a:rPr lang="en-GB" sz="1230" dirty="0"/>
              <a:t>At the moment online, due to the Covid-19 situation</a:t>
            </a:r>
          </a:p>
          <a:p>
            <a:pPr lvl="1"/>
            <a:r>
              <a:rPr lang="en-GB" sz="1230" dirty="0"/>
              <a:t>Swedish is offered on Tuesday and Wednesday lunchtime</a:t>
            </a:r>
          </a:p>
          <a:p>
            <a:pPr lvl="1"/>
            <a:r>
              <a:rPr lang="en-GB" sz="1230" dirty="0"/>
              <a:t>Possibility to learn other languages as well:</a:t>
            </a:r>
          </a:p>
          <a:p>
            <a:pPr lvl="2"/>
            <a:r>
              <a:rPr lang="en-GB" sz="1030" dirty="0"/>
              <a:t>Monday: Japanese</a:t>
            </a:r>
          </a:p>
          <a:p>
            <a:pPr lvl="2"/>
            <a:r>
              <a:rPr lang="en-GB" sz="1030" dirty="0"/>
              <a:t>Tuesday: Spanish and Swedish</a:t>
            </a:r>
          </a:p>
          <a:p>
            <a:pPr lvl="2"/>
            <a:r>
              <a:rPr lang="en-GB" sz="1030" dirty="0"/>
              <a:t>Wednesday: Chinese and Swedish</a:t>
            </a:r>
          </a:p>
          <a:p>
            <a:pPr lvl="2"/>
            <a:r>
              <a:rPr lang="en-GB" sz="1030" dirty="0"/>
              <a:t>Thursday: German</a:t>
            </a:r>
          </a:p>
          <a:p>
            <a:pPr lvl="2"/>
            <a:r>
              <a:rPr lang="en-GB" sz="1030" dirty="0"/>
              <a:t>Friday: French and English</a:t>
            </a:r>
          </a:p>
          <a:p>
            <a:r>
              <a:rPr lang="en-GB" sz="1430" dirty="0"/>
              <a:t>If not, English will work as well in Sweden</a:t>
            </a:r>
          </a:p>
        </p:txBody>
      </p:sp>
    </p:spTree>
    <p:extLst>
      <p:ext uri="{BB962C8B-B14F-4D97-AF65-F5344CB8AC3E}">
        <p14:creationId xmlns:p14="http://schemas.microsoft.com/office/powerpoint/2010/main" val="1457325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7">
            <a:extLst>
              <a:ext uri="{FF2B5EF4-FFF2-40B4-BE49-F238E27FC236}">
                <a16:creationId xmlns:a16="http://schemas.microsoft.com/office/drawing/2014/main" id="{387555E4-1462-704B-824D-672352429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Living in Sweden (everyday advices)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B5DC37C1-D8A0-DA41-9721-23DD355AF2E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B2CF90B-63BC-6544-9FB4-A72410329261}" type="datetime1">
              <a:rPr lang="sv-SE" smtClean="0"/>
              <a:pPr/>
              <a:t>20-08-20</a:t>
            </a:fld>
            <a:endParaRPr lang="en-GB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41042904-6C12-3C45-8180-36DC2B531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8</a:t>
            </a:fld>
            <a:endParaRPr lang="en-GB"/>
          </a:p>
        </p:txBody>
      </p:sp>
      <p:sp>
        <p:nvSpPr>
          <p:cNvPr id="9" name="Platshållare för innehåll 8">
            <a:extLst>
              <a:ext uri="{FF2B5EF4-FFF2-40B4-BE49-F238E27FC236}">
                <a16:creationId xmlns:a16="http://schemas.microsoft.com/office/drawing/2014/main" id="{1ACA8915-11D9-104B-B56A-314C1C6FBAB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dirty="0"/>
              <a:t>Take off your shoes if you enter someone's apartment</a:t>
            </a:r>
          </a:p>
          <a:p>
            <a:r>
              <a:rPr lang="en-GB" dirty="0"/>
              <a:t>Say “thank you” at least 154 times a day, otherwise you make a rude impression</a:t>
            </a:r>
          </a:p>
          <a:p>
            <a:r>
              <a:rPr lang="en-GB" dirty="0"/>
              <a:t>In Sweden, everyone is equal. There is no distinction between male/female etc</a:t>
            </a:r>
          </a:p>
          <a:p>
            <a:r>
              <a:rPr lang="en-GB" dirty="0"/>
              <a:t>Swedish people seem to be closed – start talking with them and they’ll turn out nice!</a:t>
            </a:r>
          </a:p>
          <a:p>
            <a:pPr lvl="1"/>
            <a:r>
              <a:rPr lang="en-GB" dirty="0"/>
              <a:t>Talk about the weather, a very important topic in Sweden!</a:t>
            </a:r>
          </a:p>
          <a:p>
            <a:pPr lvl="1"/>
            <a:r>
              <a:rPr lang="en-GB" dirty="0"/>
              <a:t>Work together, e.g. to learn for a course.</a:t>
            </a:r>
          </a:p>
          <a:p>
            <a:r>
              <a:rPr lang="en-GB" dirty="0"/>
              <a:t>The administration might seem to be ineffective and take a long time, but it will work out in the end</a:t>
            </a:r>
          </a:p>
          <a:p>
            <a:r>
              <a:rPr lang="en-GB" dirty="0"/>
              <a:t>Buy a SL monthly card, it’s way cheaper than singe rides</a:t>
            </a:r>
          </a:p>
        </p:txBody>
      </p:sp>
    </p:spTree>
    <p:extLst>
      <p:ext uri="{BB962C8B-B14F-4D97-AF65-F5344CB8AC3E}">
        <p14:creationId xmlns:p14="http://schemas.microsoft.com/office/powerpoint/2010/main" val="2266314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fcb025ba9a6ccf8fed139b5222f2a63b17a4791"/>
</p:tagLst>
</file>

<file path=ppt/theme/theme1.xml><?xml version="1.0" encoding="utf-8"?>
<a:theme xmlns:a="http://schemas.openxmlformats.org/drawingml/2006/main" name="KTH_PPT-mall">
  <a:themeElements>
    <a:clrScheme name="KTH">
      <a:dk1>
        <a:srgbClr val="000000"/>
      </a:dk1>
      <a:lt1>
        <a:srgbClr val="FFFFFF"/>
      </a:lt1>
      <a:dk2>
        <a:srgbClr val="65656C"/>
      </a:dk2>
      <a:lt2>
        <a:srgbClr val="838389"/>
      </a:lt2>
      <a:accent1>
        <a:srgbClr val="1954A6"/>
      </a:accent1>
      <a:accent2>
        <a:srgbClr val="5E87C0"/>
      </a:accent2>
      <a:accent3>
        <a:srgbClr val="2091C3"/>
      </a:accent3>
      <a:accent4>
        <a:srgbClr val="D02F80"/>
      </a:accent4>
      <a:accent5>
        <a:srgbClr val="D95999"/>
      </a:accent5>
      <a:accent6>
        <a:srgbClr val="61922E"/>
      </a:accent6>
      <a:hlink>
        <a:srgbClr val="65656C"/>
      </a:hlink>
      <a:folHlink>
        <a:srgbClr val="838389"/>
      </a:folHlink>
    </a:clrScheme>
    <a:fontScheme name="Anpassat 2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KTH_PPT template 2014 flerfärgade_16_9_181002" id="{C2C482A2-B64F-1641-B856-45C1E0D0B04B}" vid="{B7923EE1-B23C-9F4E-BE98-4BD0CF59DB92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KTH_PPT template 2014 blue_16_9_181002 (002)</Template>
  <TotalTime>101</TotalTime>
  <Words>787</Words>
  <Application>Microsoft Office PowerPoint</Application>
  <PresentationFormat>Bildspel på skärmen (16:9)</PresentationFormat>
  <Paragraphs>80</Paragraphs>
  <Slides>8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calibri,sans-serif</vt:lpstr>
      <vt:lpstr>Systemtypsnitt</vt:lpstr>
      <vt:lpstr>KTH_PPT-mall</vt:lpstr>
      <vt:lpstr>MAS: Student representative (Master Ansvarig Student)</vt:lpstr>
      <vt:lpstr>What is MAS?</vt:lpstr>
      <vt:lpstr>First year’s student representative</vt:lpstr>
      <vt:lpstr>Advices for KTH</vt:lpstr>
      <vt:lpstr>Advices for KTH</vt:lpstr>
      <vt:lpstr>Live in Sweden</vt:lpstr>
      <vt:lpstr>Learning Swedish</vt:lpstr>
      <vt:lpstr>Living in Sweden (everyday advices)</vt:lpstr>
    </vt:vector>
  </TitlesOfParts>
  <Company>KTH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Malin Söderkvist</dc:creator>
  <cp:lastModifiedBy>Adam Miksits</cp:lastModifiedBy>
  <cp:revision>59</cp:revision>
  <cp:lastPrinted>2013-05-27T09:10:21Z</cp:lastPrinted>
  <dcterms:created xsi:type="dcterms:W3CDTF">2019-02-11T09:39:15Z</dcterms:created>
  <dcterms:modified xsi:type="dcterms:W3CDTF">2020-08-20T10:32:48Z</dcterms:modified>
</cp:coreProperties>
</file>