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58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71" d="100"/>
          <a:sy n="171" d="100"/>
        </p:scale>
        <p:origin x="-288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A38F8-AEB3-4D68-A093-EAC4A03720BD}" type="datetimeFigureOut">
              <a:rPr lang="en-US" smtClean="0"/>
              <a:t>2019-02-13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6A77B7-4D67-4FEB-9967-F9283B339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41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8225" y="1122363"/>
            <a:ext cx="10438660" cy="684243"/>
          </a:xfrm>
        </p:spPr>
        <p:txBody>
          <a:bodyPr anchor="b">
            <a:noAutofit/>
          </a:bodyPr>
          <a:lstStyle>
            <a:lvl1pPr algn="l">
              <a:defRPr sz="4400" b="1"/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103" y="1884209"/>
            <a:ext cx="10447538" cy="51276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CB28-C894-4109-97F5-2016DD1B4A7D}" type="datetime1">
              <a:rPr lang="sv-SE" smtClean="0"/>
              <a:t>2019-02-13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56C-DDB3-457B-A281-6E39D6A2A383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47817" y="2898559"/>
            <a:ext cx="10440140" cy="3187083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sv-SE" dirty="0" smtClean="0"/>
              <a:t>Add optional group name</a:t>
            </a:r>
            <a:br>
              <a:rPr lang="sv-SE" dirty="0" smtClean="0"/>
            </a:br>
            <a:r>
              <a:rPr lang="sv-SE" dirty="0" smtClean="0"/>
              <a:t>Add name of the author, email, programe code, track</a:t>
            </a:r>
            <a:br>
              <a:rPr lang="sv-SE" dirty="0" smtClean="0"/>
            </a:br>
            <a:r>
              <a:rPr lang="sv-SE" dirty="0" smtClean="0"/>
              <a:t>If there is an additional author, add their email, programe code, and track.</a:t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Add purpose of the presentation</a:t>
            </a:r>
            <a:br>
              <a:rPr lang="sv-SE" dirty="0" smtClean="0"/>
            </a:br>
            <a:r>
              <a:rPr lang="sv-SE" dirty="0" smtClean="0"/>
              <a:t>Add date of the presentation</a:t>
            </a:r>
          </a:p>
          <a:p>
            <a:endParaRPr lang="sv-SE" dirty="0" smtClean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92183" y="6252754"/>
            <a:ext cx="10850880" cy="43543"/>
          </a:xfrm>
          <a:prstGeom prst="line">
            <a:avLst/>
          </a:prstGeom>
          <a:ln>
            <a:solidFill>
              <a:srgbClr val="1954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698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ADB6D-DB01-4656-B9B5-CC1784D826BB}" type="datetime1">
              <a:rPr lang="sv-SE" smtClean="0"/>
              <a:t>2019-02-13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41D9E56C-DDB3-457B-A281-6E39D6A2A38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31584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D889-A768-40F8-BB6A-C539F17CEF90}" type="datetime1">
              <a:rPr lang="sv-SE" smtClean="0"/>
              <a:t>2019-02-13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56C-DDB3-457B-A281-6E39D6A2A3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3815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6884-DBE3-4A52-BBAB-5372F30F25AF}" type="datetime1">
              <a:rPr lang="sv-SE" smtClean="0"/>
              <a:t>2019-02-13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56C-DDB3-457B-A281-6E39D6A2A3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5311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5314-21A2-4188-9D0C-CE0F5ED3A570}" type="datetime1">
              <a:rPr lang="sv-SE" smtClean="0"/>
              <a:t>2019-02-13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56C-DDB3-457B-A281-6E39D6A2A3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2208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0313A-1CD6-4838-9C13-FC6D940E14E1}" type="datetime1">
              <a:rPr lang="sv-SE" smtClean="0"/>
              <a:t>2019-02-13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56C-DDB3-457B-A281-6E39D6A2A3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0262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E9D0-5FDC-4724-BB67-8AA3D82BAA56}" type="datetime1">
              <a:rPr lang="sv-SE" smtClean="0"/>
              <a:t>2019-02-13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56C-DDB3-457B-A281-6E39D6A2A3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1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6E00-ABEB-4792-BD33-1C3341B4F814}" type="datetime1">
              <a:rPr lang="sv-SE" smtClean="0"/>
              <a:t>2019-02-13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56C-DDB3-457B-A281-6E39D6A2A3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343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2A29-79BB-4AD8-8868-08ECB9AE8842}" type="datetime1">
              <a:rPr lang="sv-SE" smtClean="0"/>
              <a:t>2019-02-13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56C-DDB3-457B-A281-6E39D6A2A3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7390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8E43-47AF-4228-9576-9B4BC692E0AA}" type="datetime1">
              <a:rPr lang="sv-SE" smtClean="0"/>
              <a:t>2019-02-13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56C-DDB3-457B-A281-6E39D6A2A3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7512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49A8-0070-4E38-A4A0-469F082D032B}" type="datetime1">
              <a:rPr lang="sv-SE" smtClean="0"/>
              <a:t>2019-02-13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56C-DDB3-457B-A281-6E39D6A2A3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1718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88522-63C8-4F87-8B80-5FDA232E9969}" type="datetime1">
              <a:rPr lang="sv-SE" smtClean="0"/>
              <a:t>2019-02-13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9E56C-DDB3-457B-A281-6E39D6A2A38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686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" name="Subtitle 3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CB28-C894-4109-97F5-2016DD1B4A7D}" type="datetime1">
              <a:rPr lang="sv-SE" smtClean="0"/>
              <a:pPr/>
              <a:t>2019-02-13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56C-DDB3-457B-A281-6E39D6A2A383}" type="slidenum">
              <a:rPr lang="sv-SE" smtClean="0"/>
              <a:pPr/>
              <a:t>1</a:t>
            </a:fld>
            <a:endParaRPr lang="sv-SE"/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02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92183" y="6252754"/>
            <a:ext cx="10850880" cy="43543"/>
          </a:xfrm>
          <a:prstGeom prst="line">
            <a:avLst/>
          </a:prstGeom>
          <a:ln>
            <a:solidFill>
              <a:srgbClr val="1954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95072-656F-48F4-A8BA-C808315271F5}" type="datetime1">
              <a:rPr lang="sv-SE" smtClean="0"/>
              <a:t>2019-02-13</a:t>
            </a:fld>
            <a:endParaRPr lang="sv-S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E56C-DDB3-457B-A281-6E39D6A2A383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45333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1302</TotalTime>
  <Words>4</Words>
  <Application>Microsoft Office PowerPoint</Application>
  <PresentationFormat>Custom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KTH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maguire</cp:lastModifiedBy>
  <cp:revision>10</cp:revision>
  <dcterms:created xsi:type="dcterms:W3CDTF">2019-02-12T11:55:31Z</dcterms:created>
  <dcterms:modified xsi:type="dcterms:W3CDTF">2019-02-13T10:22:09Z</dcterms:modified>
</cp:coreProperties>
</file>