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68" r:id="rId2"/>
    <p:sldId id="270" r:id="rId3"/>
    <p:sldId id="271" r:id="rId4"/>
    <p:sldId id="272" r:id="rId5"/>
    <p:sldId id="273" r:id="rId6"/>
    <p:sldId id="280" r:id="rId7"/>
    <p:sldId id="278" r:id="rId8"/>
    <p:sldId id="276" r:id="rId9"/>
    <p:sldId id="281" r:id="rId10"/>
    <p:sldId id="279" r:id="rId11"/>
  </p:sldIdLst>
  <p:sldSz cx="9144000" cy="5143500" type="screen16x9"/>
  <p:notesSz cx="6858000" cy="9144000"/>
  <p:custDataLst>
    <p:tags r:id="rId14"/>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lin Söderkvist" initials="MS" lastIdx="9" clrIdx="0">
    <p:extLst>
      <p:ext uri="{19B8F6BF-5375-455C-9EA6-DF929625EA0E}">
        <p15:presenceInfo xmlns:p15="http://schemas.microsoft.com/office/powerpoint/2012/main" userId="S-1-5-21-1948194976-2510558922-1916008050-10773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8489"/>
    <a:srgbClr val="65656C"/>
    <a:srgbClr val="D02F80"/>
    <a:srgbClr val="1954A6"/>
    <a:srgbClr val="5E87C0"/>
    <a:srgbClr val="2191C4"/>
    <a:srgbClr val="D95999"/>
    <a:srgbClr val="62922E"/>
    <a:srgbClr val="AFC92B"/>
    <a:srgbClr val="D854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BF1892-209E-5E46-B027-43F990997D3C}" v="23" dt="2022-10-01T20:25:40.0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14" autoAdjust="0"/>
    <p:restoredTop sz="95500" autoAdjust="0"/>
  </p:normalViewPr>
  <p:slideViewPr>
    <p:cSldViewPr snapToGrid="0">
      <p:cViewPr varScale="1">
        <p:scale>
          <a:sx n="108" d="100"/>
          <a:sy n="108" d="100"/>
        </p:scale>
        <p:origin x="62" y="6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 Kronqvist" userId="829a75cf-085a-41e7-9cee-d46e1712a830" providerId="ADAL" clId="{DABF1892-209E-5E46-B027-43F990997D3C}"/>
    <pc:docChg chg="custSel delSld modSld sldOrd">
      <pc:chgData name="Jan Kronqvist" userId="829a75cf-085a-41e7-9cee-d46e1712a830" providerId="ADAL" clId="{DABF1892-209E-5E46-B027-43F990997D3C}" dt="2022-10-12T19:24:22.767" v="176" actId="2696"/>
      <pc:docMkLst>
        <pc:docMk/>
      </pc:docMkLst>
      <pc:sldChg chg="modSp mod">
        <pc:chgData name="Jan Kronqvist" userId="829a75cf-085a-41e7-9cee-d46e1712a830" providerId="ADAL" clId="{DABF1892-209E-5E46-B027-43F990997D3C}" dt="2022-10-04T08:17:46.803" v="53" actId="20577"/>
        <pc:sldMkLst>
          <pc:docMk/>
          <pc:sldMk cId="2097579148" sldId="268"/>
        </pc:sldMkLst>
        <pc:spChg chg="mod">
          <ac:chgData name="Jan Kronqvist" userId="829a75cf-085a-41e7-9cee-d46e1712a830" providerId="ADAL" clId="{DABF1892-209E-5E46-B027-43F990997D3C}" dt="2022-10-04T08:17:46.803" v="53" actId="20577"/>
          <ac:spMkLst>
            <pc:docMk/>
            <pc:sldMk cId="2097579148" sldId="268"/>
            <ac:spMk id="3" creationId="{84F38668-52C0-3F4A-95F7-E69ABE602E02}"/>
          </ac:spMkLst>
        </pc:spChg>
      </pc:sldChg>
      <pc:sldChg chg="modSp mod">
        <pc:chgData name="Jan Kronqvist" userId="829a75cf-085a-41e7-9cee-d46e1712a830" providerId="ADAL" clId="{DABF1892-209E-5E46-B027-43F990997D3C}" dt="2022-10-04T12:02:48.703" v="174" actId="20577"/>
        <pc:sldMkLst>
          <pc:docMk/>
          <pc:sldMk cId="3144086152" sldId="271"/>
        </pc:sldMkLst>
        <pc:spChg chg="mod">
          <ac:chgData name="Jan Kronqvist" userId="829a75cf-085a-41e7-9cee-d46e1712a830" providerId="ADAL" clId="{DABF1892-209E-5E46-B027-43F990997D3C}" dt="2022-10-04T12:02:48.703" v="174" actId="20577"/>
          <ac:spMkLst>
            <pc:docMk/>
            <pc:sldMk cId="3144086152" sldId="271"/>
            <ac:spMk id="10" creationId="{92E94E58-3F2C-E041-B4EA-A2F4BA2697CB}"/>
          </ac:spMkLst>
        </pc:spChg>
      </pc:sldChg>
      <pc:sldChg chg="modSp mod">
        <pc:chgData name="Jan Kronqvist" userId="829a75cf-085a-41e7-9cee-d46e1712a830" providerId="ADAL" clId="{DABF1892-209E-5E46-B027-43F990997D3C}" dt="2022-10-04T08:21:19.547" v="70" actId="948"/>
        <pc:sldMkLst>
          <pc:docMk/>
          <pc:sldMk cId="23641097" sldId="272"/>
        </pc:sldMkLst>
        <pc:spChg chg="mod">
          <ac:chgData name="Jan Kronqvist" userId="829a75cf-085a-41e7-9cee-d46e1712a830" providerId="ADAL" clId="{DABF1892-209E-5E46-B027-43F990997D3C}" dt="2022-10-04T08:21:19.547" v="70" actId="948"/>
          <ac:spMkLst>
            <pc:docMk/>
            <pc:sldMk cId="23641097" sldId="272"/>
            <ac:spMk id="14" creationId="{E11081A8-3C4A-D641-AC6A-E762EA427091}"/>
          </ac:spMkLst>
        </pc:spChg>
      </pc:sldChg>
      <pc:sldChg chg="modSp mod">
        <pc:chgData name="Jan Kronqvist" userId="829a75cf-085a-41e7-9cee-d46e1712a830" providerId="ADAL" clId="{DABF1892-209E-5E46-B027-43F990997D3C}" dt="2022-10-04T08:22:47.403" v="72" actId="1076"/>
        <pc:sldMkLst>
          <pc:docMk/>
          <pc:sldMk cId="2704087381" sldId="273"/>
        </pc:sldMkLst>
        <pc:spChg chg="mod">
          <ac:chgData name="Jan Kronqvist" userId="829a75cf-085a-41e7-9cee-d46e1712a830" providerId="ADAL" clId="{DABF1892-209E-5E46-B027-43F990997D3C}" dt="2022-10-04T08:22:47.403" v="72" actId="1076"/>
          <ac:spMkLst>
            <pc:docMk/>
            <pc:sldMk cId="2704087381" sldId="273"/>
            <ac:spMk id="19" creationId="{CB69485E-5779-43BA-BD84-A8D9F9089F7C}"/>
          </ac:spMkLst>
        </pc:spChg>
      </pc:sldChg>
      <pc:sldChg chg="del">
        <pc:chgData name="Jan Kronqvist" userId="829a75cf-085a-41e7-9cee-d46e1712a830" providerId="ADAL" clId="{DABF1892-209E-5E46-B027-43F990997D3C}" dt="2022-10-12T19:24:22.767" v="176" actId="2696"/>
        <pc:sldMkLst>
          <pc:docMk/>
          <pc:sldMk cId="357524792" sldId="274"/>
        </pc:sldMkLst>
      </pc:sldChg>
      <pc:sldChg chg="modSp mod">
        <pc:chgData name="Jan Kronqvist" userId="829a75cf-085a-41e7-9cee-d46e1712a830" providerId="ADAL" clId="{DABF1892-209E-5E46-B027-43F990997D3C}" dt="2022-10-03T15:17:51.869" v="52"/>
        <pc:sldMkLst>
          <pc:docMk/>
          <pc:sldMk cId="3931253753" sldId="276"/>
        </pc:sldMkLst>
        <pc:spChg chg="mod">
          <ac:chgData name="Jan Kronqvist" userId="829a75cf-085a-41e7-9cee-d46e1712a830" providerId="ADAL" clId="{DABF1892-209E-5E46-B027-43F990997D3C}" dt="2022-10-03T15:17:41.980" v="51" actId="403"/>
          <ac:spMkLst>
            <pc:docMk/>
            <pc:sldMk cId="3931253753" sldId="276"/>
            <ac:spMk id="8" creationId="{D137FBB1-2CF8-DC42-AF7B-28C21A52B951}"/>
          </ac:spMkLst>
        </pc:spChg>
        <pc:spChg chg="mod">
          <ac:chgData name="Jan Kronqvist" userId="829a75cf-085a-41e7-9cee-d46e1712a830" providerId="ADAL" clId="{DABF1892-209E-5E46-B027-43F990997D3C}" dt="2022-10-03T15:17:51.869" v="52"/>
          <ac:spMkLst>
            <pc:docMk/>
            <pc:sldMk cId="3931253753" sldId="276"/>
            <ac:spMk id="19" creationId="{CB69485E-5779-43BA-BD84-A8D9F9089F7C}"/>
          </ac:spMkLst>
        </pc:spChg>
      </pc:sldChg>
      <pc:sldChg chg="del ord">
        <pc:chgData name="Jan Kronqvist" userId="829a75cf-085a-41e7-9cee-d46e1712a830" providerId="ADAL" clId="{DABF1892-209E-5E46-B027-43F990997D3C}" dt="2022-10-12T19:24:21.249" v="175" actId="2696"/>
        <pc:sldMkLst>
          <pc:docMk/>
          <pc:sldMk cId="1786121316" sldId="277"/>
        </pc:sldMkLst>
      </pc:sldChg>
      <pc:sldChg chg="modSp mod">
        <pc:chgData name="Jan Kronqvist" userId="829a75cf-085a-41e7-9cee-d46e1712a830" providerId="ADAL" clId="{DABF1892-209E-5E46-B027-43F990997D3C}" dt="2022-10-04T08:19:50.890" v="63" actId="1076"/>
        <pc:sldMkLst>
          <pc:docMk/>
          <pc:sldMk cId="3410349800" sldId="278"/>
        </pc:sldMkLst>
        <pc:spChg chg="mod">
          <ac:chgData name="Jan Kronqvist" userId="829a75cf-085a-41e7-9cee-d46e1712a830" providerId="ADAL" clId="{DABF1892-209E-5E46-B027-43F990997D3C}" dt="2022-10-04T08:19:50.890" v="63" actId="1076"/>
          <ac:spMkLst>
            <pc:docMk/>
            <pc:sldMk cId="3410349800" sldId="278"/>
            <ac:spMk id="8" creationId="{D137FBB1-2CF8-DC42-AF7B-28C21A52B951}"/>
          </ac:spMkLst>
        </pc:spChg>
      </pc:sldChg>
      <pc:sldChg chg="modSp mod">
        <pc:chgData name="Jan Kronqvist" userId="829a75cf-085a-41e7-9cee-d46e1712a830" providerId="ADAL" clId="{DABF1892-209E-5E46-B027-43F990997D3C}" dt="2022-10-03T13:22:17.971" v="35" actId="1076"/>
        <pc:sldMkLst>
          <pc:docMk/>
          <pc:sldMk cId="947506651" sldId="279"/>
        </pc:sldMkLst>
        <pc:spChg chg="mod">
          <ac:chgData name="Jan Kronqvist" userId="829a75cf-085a-41e7-9cee-d46e1712a830" providerId="ADAL" clId="{DABF1892-209E-5E46-B027-43F990997D3C}" dt="2022-10-03T13:22:17.971" v="35" actId="1076"/>
          <ac:spMkLst>
            <pc:docMk/>
            <pc:sldMk cId="947506651" sldId="279"/>
            <ac:spMk id="8" creationId="{D137FBB1-2CF8-DC42-AF7B-28C21A52B951}"/>
          </ac:spMkLst>
        </pc:spChg>
        <pc:spChg chg="mod">
          <ac:chgData name="Jan Kronqvist" userId="829a75cf-085a-41e7-9cee-d46e1712a830" providerId="ADAL" clId="{DABF1892-209E-5E46-B027-43F990997D3C}" dt="2022-10-03T13:22:05.262" v="32"/>
          <ac:spMkLst>
            <pc:docMk/>
            <pc:sldMk cId="947506651" sldId="279"/>
            <ac:spMk id="10" creationId="{6D09DD7D-A689-4136-8532-18F1CF0C739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960A68EE-FC1D-154D-B0B2-8F10538CA11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Platshållare för datum 2">
            <a:extLst>
              <a:ext uri="{FF2B5EF4-FFF2-40B4-BE49-F238E27FC236}">
                <a16:creationId xmlns:a16="http://schemas.microsoft.com/office/drawing/2014/main" id="{24D638D7-DEA4-1247-A9EB-8982C7537D06}"/>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482C1D7-B25D-44E6-A2D0-D10D1D9E6077}" type="datetimeFigureOut">
              <a:rPr lang="en-GB"/>
              <a:pPr>
                <a:defRPr/>
              </a:pPr>
              <a:t>13/10/2022</a:t>
            </a:fld>
            <a:endParaRPr lang="en-GB"/>
          </a:p>
        </p:txBody>
      </p:sp>
      <p:sp>
        <p:nvSpPr>
          <p:cNvPr id="4" name="Platshållare för sidfot 3">
            <a:extLst>
              <a:ext uri="{FF2B5EF4-FFF2-40B4-BE49-F238E27FC236}">
                <a16:creationId xmlns:a16="http://schemas.microsoft.com/office/drawing/2014/main" id="{BD4AEC7E-9E0A-F348-8BEB-360ABEA85252}"/>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Platshållare för bildnummer 4">
            <a:extLst>
              <a:ext uri="{FF2B5EF4-FFF2-40B4-BE49-F238E27FC236}">
                <a16:creationId xmlns:a16="http://schemas.microsoft.com/office/drawing/2014/main" id="{56838CD8-B67A-DE4B-9D64-CF9FD9C9A62E}"/>
              </a:ext>
            </a:extLst>
          </p:cNvPr>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D3538062-B7CA-4502-88E7-928089303C77}" type="slidenum">
              <a:rPr lang="en-GB"/>
              <a:pPr>
                <a:defRPr/>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253AAA87-6F70-2F43-9A3C-FA3D36237EF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sv-SE"/>
          </a:p>
        </p:txBody>
      </p:sp>
      <p:sp>
        <p:nvSpPr>
          <p:cNvPr id="3" name="Platshållare för datum 2">
            <a:extLst>
              <a:ext uri="{FF2B5EF4-FFF2-40B4-BE49-F238E27FC236}">
                <a16:creationId xmlns:a16="http://schemas.microsoft.com/office/drawing/2014/main" id="{65F49FED-13B4-B74A-AF1E-0B5D3706DE11}"/>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7D4C97F-02FF-434B-8EAA-0F723077CD05}" type="datetimeFigureOut">
              <a:rPr lang="sv-SE"/>
              <a:pPr>
                <a:defRPr/>
              </a:pPr>
              <a:t>2022-10-13</a:t>
            </a:fld>
            <a:endParaRPr lang="sv-SE"/>
          </a:p>
        </p:txBody>
      </p:sp>
      <p:sp>
        <p:nvSpPr>
          <p:cNvPr id="4" name="Platshållare för bildobjekt 3">
            <a:extLst>
              <a:ext uri="{FF2B5EF4-FFF2-40B4-BE49-F238E27FC236}">
                <a16:creationId xmlns:a16="http://schemas.microsoft.com/office/drawing/2014/main" id="{4730BF3B-6153-7140-AD57-ECE26CA8AB12}"/>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sv-SE" noProof="0"/>
          </a:p>
        </p:txBody>
      </p:sp>
      <p:sp>
        <p:nvSpPr>
          <p:cNvPr id="5" name="Platshållare för anteckningar 4">
            <a:extLst>
              <a:ext uri="{FF2B5EF4-FFF2-40B4-BE49-F238E27FC236}">
                <a16:creationId xmlns:a16="http://schemas.microsoft.com/office/drawing/2014/main" id="{5D978D40-EB87-4440-802D-12F96A066E2D}"/>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6" name="Platshållare för sidfot 5">
            <a:extLst>
              <a:ext uri="{FF2B5EF4-FFF2-40B4-BE49-F238E27FC236}">
                <a16:creationId xmlns:a16="http://schemas.microsoft.com/office/drawing/2014/main" id="{EA429AAB-B1EE-6F47-B4D7-E30F7E497A5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sv-SE"/>
          </a:p>
        </p:txBody>
      </p:sp>
      <p:sp>
        <p:nvSpPr>
          <p:cNvPr id="7" name="Platshållare för bildnummer 6">
            <a:extLst>
              <a:ext uri="{FF2B5EF4-FFF2-40B4-BE49-F238E27FC236}">
                <a16:creationId xmlns:a16="http://schemas.microsoft.com/office/drawing/2014/main" id="{CE43AB95-16A5-8F4F-9927-6A8C0839FD8F}"/>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EE811775-299A-4959-BF5A-5DFB3E75F6AC}" type="slidenum">
              <a:rPr lang="sv-SE"/>
              <a:pPr>
                <a:defRPr/>
              </a:pPr>
              <a:t>‹#›</a:t>
            </a:fld>
            <a:endParaRPr 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pPr>
              <a:defRPr/>
            </a:pPr>
            <a:fld id="{EE811775-299A-4959-BF5A-5DFB3E75F6AC}" type="slidenum">
              <a:rPr lang="sv-SE" smtClean="0"/>
              <a:pPr>
                <a:defRPr/>
              </a:pPr>
              <a:t>1</a:t>
            </a:fld>
            <a:endParaRPr lang="sv-SE"/>
          </a:p>
        </p:txBody>
      </p:sp>
    </p:spTree>
    <p:extLst>
      <p:ext uri="{BB962C8B-B14F-4D97-AF65-F5344CB8AC3E}">
        <p14:creationId xmlns:p14="http://schemas.microsoft.com/office/powerpoint/2010/main" val="15494511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bild">
    <p:spTree>
      <p:nvGrpSpPr>
        <p:cNvPr id="1" name=""/>
        <p:cNvGrpSpPr/>
        <p:nvPr/>
      </p:nvGrpSpPr>
      <p:grpSpPr>
        <a:xfrm>
          <a:off x="0" y="0"/>
          <a:ext cx="0" cy="0"/>
          <a:chOff x="0" y="0"/>
          <a:chExt cx="0" cy="0"/>
        </a:xfrm>
      </p:grpSpPr>
      <p:pic>
        <p:nvPicPr>
          <p:cNvPr id="2" name="Bildobjekt 18"/>
          <p:cNvPicPr>
            <a:picLocks noChangeAspect="1" noChangeArrowheads="1"/>
          </p:cNvPicPr>
          <p:nvPr/>
        </p:nvPicPr>
        <p:blipFill>
          <a:blip r:embed="rId2" cstate="hqprint">
            <a:extLst>
              <a:ext uri="{28A0092B-C50C-407E-A947-70E740481C1C}">
                <a14:useLocalDpi xmlns:a14="http://schemas.microsoft.com/office/drawing/2010/main"/>
              </a:ext>
            </a:extLst>
          </a:blip>
          <a:srcRect l="27231" t="40906" r="20988" b="17529"/>
          <a:stretch>
            <a:fillRect/>
          </a:stretch>
        </p:blipFill>
        <p:spPr bwMode="auto">
          <a:xfrm>
            <a:off x="250824" y="2542658"/>
            <a:ext cx="8642351" cy="2426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ubrik 1">
            <a:extLst>
              <a:ext uri="{FF2B5EF4-FFF2-40B4-BE49-F238E27FC236}">
                <a16:creationId xmlns:a16="http://schemas.microsoft.com/office/drawing/2014/main" id="{C2E0D84A-3EC1-DD40-8DA6-147FB563C32E}"/>
              </a:ext>
            </a:extLst>
          </p:cNvPr>
          <p:cNvSpPr>
            <a:spLocks noGrp="1"/>
          </p:cNvSpPr>
          <p:nvPr>
            <p:ph type="ctrTitle" hasCustomPrompt="1"/>
          </p:nvPr>
        </p:nvSpPr>
        <p:spPr>
          <a:xfrm>
            <a:off x="459548" y="1079437"/>
            <a:ext cx="8181215" cy="643695"/>
          </a:xfrm>
        </p:spPr>
        <p:txBody>
          <a:bodyPr lIns="90000" anchor="t">
            <a:noAutofit/>
          </a:bodyPr>
          <a:lstStyle>
            <a:lvl1pPr algn="l">
              <a:lnSpc>
                <a:spcPct val="90000"/>
              </a:lnSpc>
              <a:defRPr sz="3600"/>
            </a:lvl1pPr>
          </a:lstStyle>
          <a:p>
            <a:r>
              <a:rPr lang="sv-SE" dirty="0"/>
              <a:t>Klicka för att ändra rubrikformat</a:t>
            </a:r>
            <a:endParaRPr lang="en-GB" dirty="0"/>
          </a:p>
        </p:txBody>
      </p:sp>
      <p:sp>
        <p:nvSpPr>
          <p:cNvPr id="8" name="Underrubrik 2">
            <a:extLst>
              <a:ext uri="{FF2B5EF4-FFF2-40B4-BE49-F238E27FC236}">
                <a16:creationId xmlns:a16="http://schemas.microsoft.com/office/drawing/2014/main" id="{D9708450-9178-2141-98CC-ED5077AF0A7F}"/>
              </a:ext>
            </a:extLst>
          </p:cNvPr>
          <p:cNvSpPr>
            <a:spLocks noGrp="1"/>
          </p:cNvSpPr>
          <p:nvPr>
            <p:ph type="subTitle" idx="1"/>
          </p:nvPr>
        </p:nvSpPr>
        <p:spPr>
          <a:xfrm>
            <a:off x="459548" y="1723132"/>
            <a:ext cx="8181215" cy="711031"/>
          </a:xfrm>
        </p:spPr>
        <p:txBody>
          <a:bodyPr lIns="108000" rIns="90000">
            <a:noAutofit/>
          </a:bodyPr>
          <a:lstStyle>
            <a:lvl1pPr marL="0" indent="0" algn="l">
              <a:lnSpc>
                <a:spcPct val="9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endParaRPr lang="en-GB" dirty="0"/>
          </a:p>
        </p:txBody>
      </p:sp>
      <p:grpSp>
        <p:nvGrpSpPr>
          <p:cNvPr id="12" name="Grupp 11">
            <a:extLst>
              <a:ext uri="{FF2B5EF4-FFF2-40B4-BE49-F238E27FC236}">
                <a16:creationId xmlns:a16="http://schemas.microsoft.com/office/drawing/2014/main" id="{E9331F4D-CFBF-B743-B11A-1C8047D3CFBE}"/>
              </a:ext>
            </a:extLst>
          </p:cNvPr>
          <p:cNvGrpSpPr/>
          <p:nvPr userDrawn="1"/>
        </p:nvGrpSpPr>
        <p:grpSpPr>
          <a:xfrm>
            <a:off x="0" y="0"/>
            <a:ext cx="1172780" cy="1181100"/>
            <a:chOff x="0" y="0"/>
            <a:chExt cx="1118774" cy="1126711"/>
          </a:xfrm>
          <a:noFill/>
        </p:grpSpPr>
        <p:pic>
          <p:nvPicPr>
            <p:cNvPr id="13" name="Picture 2">
              <a:extLst>
                <a:ext uri="{FF2B5EF4-FFF2-40B4-BE49-F238E27FC236}">
                  <a16:creationId xmlns:a16="http://schemas.microsoft.com/office/drawing/2014/main" id="{A58F791A-AC82-4241-9571-C01F81F86836}"/>
                </a:ext>
              </a:extLst>
            </p:cNvPr>
            <p:cNvPicPr>
              <a:picLocks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238674" y="237964"/>
              <a:ext cx="641393" cy="6497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14" name="Grupp 13">
              <a:extLst>
                <a:ext uri="{FF2B5EF4-FFF2-40B4-BE49-F238E27FC236}">
                  <a16:creationId xmlns:a16="http://schemas.microsoft.com/office/drawing/2014/main" id="{8947ABFC-334D-4740-BE63-0A994ACCB788}"/>
                </a:ext>
              </a:extLst>
            </p:cNvPr>
            <p:cNvGrpSpPr>
              <a:grpSpLocks noChangeAspect="1"/>
            </p:cNvGrpSpPr>
            <p:nvPr/>
          </p:nvGrpSpPr>
          <p:grpSpPr>
            <a:xfrm>
              <a:off x="440017" y="0"/>
              <a:ext cx="238707" cy="238781"/>
              <a:chOff x="2212991" y="4839051"/>
              <a:chExt cx="754419" cy="754653"/>
            </a:xfrm>
            <a:grpFill/>
          </p:grpSpPr>
          <p:sp>
            <p:nvSpPr>
              <p:cNvPr id="52" name="Rektangel 51">
                <a:extLst>
                  <a:ext uri="{FF2B5EF4-FFF2-40B4-BE49-F238E27FC236}">
                    <a16:creationId xmlns:a16="http://schemas.microsoft.com/office/drawing/2014/main" id="{9C1F2ABF-FD0A-7047-8941-99E4FF67871B}"/>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Rektangel 52">
                <a:extLst>
                  <a:ext uri="{FF2B5EF4-FFF2-40B4-BE49-F238E27FC236}">
                    <a16:creationId xmlns:a16="http://schemas.microsoft.com/office/drawing/2014/main" id="{9F776FDA-E8EC-9045-BD9F-45209E3A805F}"/>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Rektangel 53">
                <a:extLst>
                  <a:ext uri="{FF2B5EF4-FFF2-40B4-BE49-F238E27FC236}">
                    <a16:creationId xmlns:a16="http://schemas.microsoft.com/office/drawing/2014/main" id="{7024E031-C178-924F-A947-E6AB347889C7}"/>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5" name="Rektangel 54">
                <a:extLst>
                  <a:ext uri="{FF2B5EF4-FFF2-40B4-BE49-F238E27FC236}">
                    <a16:creationId xmlns:a16="http://schemas.microsoft.com/office/drawing/2014/main" id="{9C9F9DC5-A524-D145-9011-37CC11C6EC20}"/>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Rektangel 55">
                <a:extLst>
                  <a:ext uri="{FF2B5EF4-FFF2-40B4-BE49-F238E27FC236}">
                    <a16:creationId xmlns:a16="http://schemas.microsoft.com/office/drawing/2014/main" id="{64829C5F-978F-D747-8E8C-862213367EDC}"/>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Rektangel 56">
                <a:extLst>
                  <a:ext uri="{FF2B5EF4-FFF2-40B4-BE49-F238E27FC236}">
                    <a16:creationId xmlns:a16="http://schemas.microsoft.com/office/drawing/2014/main" id="{2B47CF5B-7594-274E-B9E9-81D1789F4950}"/>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Rektangel 57">
                <a:extLst>
                  <a:ext uri="{FF2B5EF4-FFF2-40B4-BE49-F238E27FC236}">
                    <a16:creationId xmlns:a16="http://schemas.microsoft.com/office/drawing/2014/main" id="{D1A397B8-832C-BE46-B490-8871281D0DD6}"/>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9" name="Rektangel 58">
                <a:extLst>
                  <a:ext uri="{FF2B5EF4-FFF2-40B4-BE49-F238E27FC236}">
                    <a16:creationId xmlns:a16="http://schemas.microsoft.com/office/drawing/2014/main" id="{DE1FD1AF-8E22-CE4C-B838-C310A32D3678}"/>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Rektangel 59">
                <a:extLst>
                  <a:ext uri="{FF2B5EF4-FFF2-40B4-BE49-F238E27FC236}">
                    <a16:creationId xmlns:a16="http://schemas.microsoft.com/office/drawing/2014/main" id="{1DC6E4F4-0565-C244-8DCD-B715E7E69CD9}"/>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15" name="Grupp 14">
              <a:extLst>
                <a:ext uri="{FF2B5EF4-FFF2-40B4-BE49-F238E27FC236}">
                  <a16:creationId xmlns:a16="http://schemas.microsoft.com/office/drawing/2014/main" id="{40184570-8C9F-D547-BFCF-47EDE34BEABF}"/>
                </a:ext>
              </a:extLst>
            </p:cNvPr>
            <p:cNvGrpSpPr>
              <a:grpSpLocks noChangeAspect="1"/>
            </p:cNvGrpSpPr>
            <p:nvPr/>
          </p:nvGrpSpPr>
          <p:grpSpPr>
            <a:xfrm>
              <a:off x="440017" y="887930"/>
              <a:ext cx="238707" cy="238781"/>
              <a:chOff x="2212991" y="4839051"/>
              <a:chExt cx="754419" cy="754653"/>
            </a:xfrm>
            <a:grpFill/>
          </p:grpSpPr>
          <p:sp>
            <p:nvSpPr>
              <p:cNvPr id="43" name="Rektangel 42">
                <a:extLst>
                  <a:ext uri="{FF2B5EF4-FFF2-40B4-BE49-F238E27FC236}">
                    <a16:creationId xmlns:a16="http://schemas.microsoft.com/office/drawing/2014/main" id="{A61EED33-3876-6C46-A702-773D24B265C3}"/>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ektangel 43">
                <a:extLst>
                  <a:ext uri="{FF2B5EF4-FFF2-40B4-BE49-F238E27FC236}">
                    <a16:creationId xmlns:a16="http://schemas.microsoft.com/office/drawing/2014/main" id="{4D8A9A53-2174-6D4A-BBB7-03CDEA7B382A}"/>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Rektangel 44">
                <a:extLst>
                  <a:ext uri="{FF2B5EF4-FFF2-40B4-BE49-F238E27FC236}">
                    <a16:creationId xmlns:a16="http://schemas.microsoft.com/office/drawing/2014/main" id="{3EF5D968-9105-C94D-BE78-C3D31395CC25}"/>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Rektangel 45">
                <a:extLst>
                  <a:ext uri="{FF2B5EF4-FFF2-40B4-BE49-F238E27FC236}">
                    <a16:creationId xmlns:a16="http://schemas.microsoft.com/office/drawing/2014/main" id="{EC212671-72CA-9245-919A-6FA7C159FA15}"/>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Rektangel 46">
                <a:extLst>
                  <a:ext uri="{FF2B5EF4-FFF2-40B4-BE49-F238E27FC236}">
                    <a16:creationId xmlns:a16="http://schemas.microsoft.com/office/drawing/2014/main" id="{3A60D9C3-D2EA-4D42-87B8-128A9096F2C9}"/>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Rektangel 47">
                <a:extLst>
                  <a:ext uri="{FF2B5EF4-FFF2-40B4-BE49-F238E27FC236}">
                    <a16:creationId xmlns:a16="http://schemas.microsoft.com/office/drawing/2014/main" id="{DE94F348-690F-E540-9093-1C49199F26C1}"/>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Rektangel 48">
                <a:extLst>
                  <a:ext uri="{FF2B5EF4-FFF2-40B4-BE49-F238E27FC236}">
                    <a16:creationId xmlns:a16="http://schemas.microsoft.com/office/drawing/2014/main" id="{0F47886B-9D67-8945-B978-E3C389995422}"/>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Rektangel 49">
                <a:extLst>
                  <a:ext uri="{FF2B5EF4-FFF2-40B4-BE49-F238E27FC236}">
                    <a16:creationId xmlns:a16="http://schemas.microsoft.com/office/drawing/2014/main" id="{B6E087E5-ED56-1F44-AB4D-4E5DC58625B2}"/>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Rektangel 50">
                <a:extLst>
                  <a:ext uri="{FF2B5EF4-FFF2-40B4-BE49-F238E27FC236}">
                    <a16:creationId xmlns:a16="http://schemas.microsoft.com/office/drawing/2014/main" id="{FEAE9DDC-8E15-554D-A9F9-32C9FD821303}"/>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16" name="Grupp 15">
              <a:extLst>
                <a:ext uri="{FF2B5EF4-FFF2-40B4-BE49-F238E27FC236}">
                  <a16:creationId xmlns:a16="http://schemas.microsoft.com/office/drawing/2014/main" id="{BBD191D5-8184-A045-B6FE-5411D0DCF582}"/>
                </a:ext>
              </a:extLst>
            </p:cNvPr>
            <p:cNvGrpSpPr>
              <a:grpSpLocks noChangeAspect="1"/>
            </p:cNvGrpSpPr>
            <p:nvPr/>
          </p:nvGrpSpPr>
          <p:grpSpPr>
            <a:xfrm>
              <a:off x="0" y="443465"/>
              <a:ext cx="238707" cy="238781"/>
              <a:chOff x="2212991" y="4839051"/>
              <a:chExt cx="754419" cy="754653"/>
            </a:xfrm>
            <a:grpFill/>
          </p:grpSpPr>
          <p:sp>
            <p:nvSpPr>
              <p:cNvPr id="27" name="Rektangel 26">
                <a:extLst>
                  <a:ext uri="{FF2B5EF4-FFF2-40B4-BE49-F238E27FC236}">
                    <a16:creationId xmlns:a16="http://schemas.microsoft.com/office/drawing/2014/main" id="{8DFBCE1C-D3B2-5F49-A340-D59567749FAF}"/>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1A697A31-3F22-3D42-AAC2-3D75D7AB3974}"/>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1533B9DF-99E0-F148-98DF-1AE4E0DCB229}"/>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AC0994CB-1562-C84A-BC07-C3E433681627}"/>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Rektangel 37">
                <a:extLst>
                  <a:ext uri="{FF2B5EF4-FFF2-40B4-BE49-F238E27FC236}">
                    <a16:creationId xmlns:a16="http://schemas.microsoft.com/office/drawing/2014/main" id="{1C45B92F-660A-FE46-AB66-EC8D8127EEE6}"/>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Rektangel 38">
                <a:extLst>
                  <a:ext uri="{FF2B5EF4-FFF2-40B4-BE49-F238E27FC236}">
                    <a16:creationId xmlns:a16="http://schemas.microsoft.com/office/drawing/2014/main" id="{6BFB85B6-8991-7A40-9E36-70642CC39972}"/>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Rektangel 39">
                <a:extLst>
                  <a:ext uri="{FF2B5EF4-FFF2-40B4-BE49-F238E27FC236}">
                    <a16:creationId xmlns:a16="http://schemas.microsoft.com/office/drawing/2014/main" id="{DA01DD59-2BF2-D44E-92BC-D4F5118FF537}"/>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Rektangel 40">
                <a:extLst>
                  <a:ext uri="{FF2B5EF4-FFF2-40B4-BE49-F238E27FC236}">
                    <a16:creationId xmlns:a16="http://schemas.microsoft.com/office/drawing/2014/main" id="{A044860E-CE54-C645-8C96-DCC0027B3850}"/>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2" name="Rektangel 41">
                <a:extLst>
                  <a:ext uri="{FF2B5EF4-FFF2-40B4-BE49-F238E27FC236}">
                    <a16:creationId xmlns:a16="http://schemas.microsoft.com/office/drawing/2014/main" id="{040B73E1-2341-A342-9BFA-9F9DC4E47D90}"/>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17" name="Grupp 16">
              <a:extLst>
                <a:ext uri="{FF2B5EF4-FFF2-40B4-BE49-F238E27FC236}">
                  <a16:creationId xmlns:a16="http://schemas.microsoft.com/office/drawing/2014/main" id="{C01C7D92-822D-F247-888A-51CDBE3208C8}"/>
                </a:ext>
              </a:extLst>
            </p:cNvPr>
            <p:cNvGrpSpPr>
              <a:grpSpLocks noChangeAspect="1"/>
            </p:cNvGrpSpPr>
            <p:nvPr/>
          </p:nvGrpSpPr>
          <p:grpSpPr>
            <a:xfrm>
              <a:off x="880067" y="443465"/>
              <a:ext cx="238707" cy="238781"/>
              <a:chOff x="2212991" y="4839051"/>
              <a:chExt cx="754419" cy="754653"/>
            </a:xfrm>
            <a:grpFill/>
          </p:grpSpPr>
          <p:sp>
            <p:nvSpPr>
              <p:cNvPr id="18" name="Rektangel 17">
                <a:extLst>
                  <a:ext uri="{FF2B5EF4-FFF2-40B4-BE49-F238E27FC236}">
                    <a16:creationId xmlns:a16="http://schemas.microsoft.com/office/drawing/2014/main" id="{65FEDA4E-E961-0D49-94DF-571AD02244A0}"/>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a:extLst>
                  <a:ext uri="{FF2B5EF4-FFF2-40B4-BE49-F238E27FC236}">
                    <a16:creationId xmlns:a16="http://schemas.microsoft.com/office/drawing/2014/main" id="{9E90C081-1629-9147-9B51-6494A7B4DB18}"/>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a:extLst>
                  <a:ext uri="{FF2B5EF4-FFF2-40B4-BE49-F238E27FC236}">
                    <a16:creationId xmlns:a16="http://schemas.microsoft.com/office/drawing/2014/main" id="{EEB32951-A8BB-ED4E-BAAB-C0E1FE85F8EB}"/>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a:extLst>
                  <a:ext uri="{FF2B5EF4-FFF2-40B4-BE49-F238E27FC236}">
                    <a16:creationId xmlns:a16="http://schemas.microsoft.com/office/drawing/2014/main" id="{0A8A807A-65D9-C54E-98D6-5949FCEA8DFA}"/>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a:extLst>
                  <a:ext uri="{FF2B5EF4-FFF2-40B4-BE49-F238E27FC236}">
                    <a16:creationId xmlns:a16="http://schemas.microsoft.com/office/drawing/2014/main" id="{C94C2C1C-9987-A64A-A424-C3C8AAF83EAE}"/>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a:extLst>
                  <a:ext uri="{FF2B5EF4-FFF2-40B4-BE49-F238E27FC236}">
                    <a16:creationId xmlns:a16="http://schemas.microsoft.com/office/drawing/2014/main" id="{BA62EF01-C788-684D-AEAC-5899616A01B7}"/>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a:extLst>
                  <a:ext uri="{FF2B5EF4-FFF2-40B4-BE49-F238E27FC236}">
                    <a16:creationId xmlns:a16="http://schemas.microsoft.com/office/drawing/2014/main" id="{F52962C9-79CF-D24A-AFEF-4F2634BF4BF0}"/>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Rektangel 24">
                <a:extLst>
                  <a:ext uri="{FF2B5EF4-FFF2-40B4-BE49-F238E27FC236}">
                    <a16:creationId xmlns:a16="http://schemas.microsoft.com/office/drawing/2014/main" id="{CF48E26C-2B9A-4442-BC4B-E4588287A02E}"/>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Rektangel 25">
                <a:extLst>
                  <a:ext uri="{FF2B5EF4-FFF2-40B4-BE49-F238E27FC236}">
                    <a16:creationId xmlns:a16="http://schemas.microsoft.com/office/drawing/2014/main" id="{C0DCEE72-5D28-C148-828F-B74EE134472D}"/>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cxnSp>
        <p:nvCxnSpPr>
          <p:cNvPr id="123" name="Rak 122">
            <a:extLst>
              <a:ext uri="{FF2B5EF4-FFF2-40B4-BE49-F238E27FC236}">
                <a16:creationId xmlns:a16="http://schemas.microsoft.com/office/drawing/2014/main" id="{5097A8E5-A6B9-EE40-A302-C6CF112729E0}"/>
              </a:ext>
            </a:extLst>
          </p:cNvPr>
          <p:cNvCxnSpPr>
            <a:cxnSpLocks/>
          </p:cNvCxnSpPr>
          <p:nvPr userDrawn="1"/>
        </p:nvCxnSpPr>
        <p:spPr>
          <a:xfrm>
            <a:off x="247666" y="4891747"/>
            <a:ext cx="864550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57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eng">
    <p:spTree>
      <p:nvGrpSpPr>
        <p:cNvPr id="1" name=""/>
        <p:cNvGrpSpPr/>
        <p:nvPr/>
      </p:nvGrpSpPr>
      <p:grpSpPr>
        <a:xfrm>
          <a:off x="0" y="0"/>
          <a:ext cx="0" cy="0"/>
          <a:chOff x="0" y="0"/>
          <a:chExt cx="0" cy="0"/>
        </a:xfrm>
      </p:grpSpPr>
      <p:sp>
        <p:nvSpPr>
          <p:cNvPr id="2" name="Line 6"/>
          <p:cNvSpPr>
            <a:spLocks noChangeShapeType="1"/>
          </p:cNvSpPr>
          <p:nvPr/>
        </p:nvSpPr>
        <p:spPr bwMode="gray">
          <a:xfrm>
            <a:off x="-1376363" y="4197350"/>
            <a:ext cx="0" cy="0"/>
          </a:xfrm>
          <a:prstGeom prst="line">
            <a:avLst/>
          </a:prstGeom>
          <a:noFill/>
          <a:ln w="3">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sv-SE"/>
          </a:p>
        </p:txBody>
      </p:sp>
      <p:sp>
        <p:nvSpPr>
          <p:cNvPr id="3" name="AutoShape 14"/>
          <p:cNvSpPr>
            <a:spLocks noChangeAspect="1" noChangeArrowheads="1" noTextEdit="1"/>
          </p:cNvSpPr>
          <p:nvPr/>
        </p:nvSpPr>
        <p:spPr bwMode="auto">
          <a:xfrm>
            <a:off x="-3582988" y="3049588"/>
            <a:ext cx="14508163" cy="174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pic>
        <p:nvPicPr>
          <p:cNvPr id="5" name="Bildobjekt 19"/>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428051" y="333780"/>
            <a:ext cx="1381125"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Bildobjekt 18">
            <a:extLst>
              <a:ext uri="{FF2B5EF4-FFF2-40B4-BE49-F238E27FC236}">
                <a16:creationId xmlns:a16="http://schemas.microsoft.com/office/drawing/2014/main" id="{9818D67E-72BB-EF4D-8650-DA1146FF8B79}"/>
              </a:ext>
            </a:extLst>
          </p:cNvPr>
          <p:cNvPicPr>
            <a:picLocks noChangeAspect="1" noChangeArrowheads="1"/>
          </p:cNvPicPr>
          <p:nvPr userDrawn="1"/>
        </p:nvPicPr>
        <p:blipFill>
          <a:blip r:embed="rId3" cstate="hqprint">
            <a:extLst>
              <a:ext uri="{28A0092B-C50C-407E-A947-70E740481C1C}">
                <a14:useLocalDpi xmlns:a14="http://schemas.microsoft.com/office/drawing/2010/main"/>
              </a:ext>
            </a:extLst>
          </a:blip>
          <a:srcRect l="27231" t="40906" r="20988" b="17529"/>
          <a:stretch>
            <a:fillRect/>
          </a:stretch>
        </p:blipFill>
        <p:spPr bwMode="auto">
          <a:xfrm>
            <a:off x="250824" y="2542658"/>
            <a:ext cx="8642351" cy="2426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Grupp 14">
            <a:extLst>
              <a:ext uri="{FF2B5EF4-FFF2-40B4-BE49-F238E27FC236}">
                <a16:creationId xmlns:a16="http://schemas.microsoft.com/office/drawing/2014/main" id="{0863DBC1-93FB-FC4F-8A6E-D08EB15A346A}"/>
              </a:ext>
            </a:extLst>
          </p:cNvPr>
          <p:cNvGrpSpPr/>
          <p:nvPr userDrawn="1"/>
        </p:nvGrpSpPr>
        <p:grpSpPr>
          <a:xfrm>
            <a:off x="0" y="0"/>
            <a:ext cx="1172780" cy="1181100"/>
            <a:chOff x="0" y="0"/>
            <a:chExt cx="1118774" cy="1126711"/>
          </a:xfrm>
          <a:noFill/>
        </p:grpSpPr>
        <p:pic>
          <p:nvPicPr>
            <p:cNvPr id="16" name="Picture 2">
              <a:extLst>
                <a:ext uri="{FF2B5EF4-FFF2-40B4-BE49-F238E27FC236}">
                  <a16:creationId xmlns:a16="http://schemas.microsoft.com/office/drawing/2014/main" id="{5016C568-ADC6-B448-9875-EC43010139E3}"/>
                </a:ext>
              </a:extLst>
            </p:cNvPr>
            <p:cNvPicPr>
              <a:picLocks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238674" y="237964"/>
              <a:ext cx="641393" cy="6497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17" name="Grupp 16">
              <a:extLst>
                <a:ext uri="{FF2B5EF4-FFF2-40B4-BE49-F238E27FC236}">
                  <a16:creationId xmlns:a16="http://schemas.microsoft.com/office/drawing/2014/main" id="{15EAD1A5-2C50-F14C-A922-42AECE9F76AB}"/>
                </a:ext>
              </a:extLst>
            </p:cNvPr>
            <p:cNvGrpSpPr>
              <a:grpSpLocks noChangeAspect="1"/>
            </p:cNvGrpSpPr>
            <p:nvPr/>
          </p:nvGrpSpPr>
          <p:grpSpPr>
            <a:xfrm>
              <a:off x="440017" y="0"/>
              <a:ext cx="238707" cy="238781"/>
              <a:chOff x="2212991" y="4839051"/>
              <a:chExt cx="754419" cy="754653"/>
            </a:xfrm>
            <a:grpFill/>
          </p:grpSpPr>
          <p:sp>
            <p:nvSpPr>
              <p:cNvPr id="56" name="Rektangel 55">
                <a:extLst>
                  <a:ext uri="{FF2B5EF4-FFF2-40B4-BE49-F238E27FC236}">
                    <a16:creationId xmlns:a16="http://schemas.microsoft.com/office/drawing/2014/main" id="{625FD33E-FA80-8E47-89FC-DCCC2A3C2D16}"/>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Rektangel 56">
                <a:extLst>
                  <a:ext uri="{FF2B5EF4-FFF2-40B4-BE49-F238E27FC236}">
                    <a16:creationId xmlns:a16="http://schemas.microsoft.com/office/drawing/2014/main" id="{8F10E0A5-B8EE-BE47-BC4E-24E1DDB174BC}"/>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Rektangel 57">
                <a:extLst>
                  <a:ext uri="{FF2B5EF4-FFF2-40B4-BE49-F238E27FC236}">
                    <a16:creationId xmlns:a16="http://schemas.microsoft.com/office/drawing/2014/main" id="{28EFCF7D-6529-C142-93C9-90598C42E621}"/>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9" name="Rektangel 58">
                <a:extLst>
                  <a:ext uri="{FF2B5EF4-FFF2-40B4-BE49-F238E27FC236}">
                    <a16:creationId xmlns:a16="http://schemas.microsoft.com/office/drawing/2014/main" id="{9AF22970-B936-314A-824B-D4DF2AC4B854}"/>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Rektangel 59">
                <a:extLst>
                  <a:ext uri="{FF2B5EF4-FFF2-40B4-BE49-F238E27FC236}">
                    <a16:creationId xmlns:a16="http://schemas.microsoft.com/office/drawing/2014/main" id="{60A421F4-0D3B-8043-8234-162B9DF4AEA4}"/>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1" name="Rektangel 60">
                <a:extLst>
                  <a:ext uri="{FF2B5EF4-FFF2-40B4-BE49-F238E27FC236}">
                    <a16:creationId xmlns:a16="http://schemas.microsoft.com/office/drawing/2014/main" id="{2DB35B1D-2369-204C-9135-78149F469654}"/>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2" name="Rektangel 61">
                <a:extLst>
                  <a:ext uri="{FF2B5EF4-FFF2-40B4-BE49-F238E27FC236}">
                    <a16:creationId xmlns:a16="http://schemas.microsoft.com/office/drawing/2014/main" id="{F51D08D7-925E-C84D-8090-F610717A86D9}"/>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Rektangel 62">
                <a:extLst>
                  <a:ext uri="{FF2B5EF4-FFF2-40B4-BE49-F238E27FC236}">
                    <a16:creationId xmlns:a16="http://schemas.microsoft.com/office/drawing/2014/main" id="{E8F003AD-FABE-EE4D-BA89-B2742335EC11}"/>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Rektangel 63">
                <a:extLst>
                  <a:ext uri="{FF2B5EF4-FFF2-40B4-BE49-F238E27FC236}">
                    <a16:creationId xmlns:a16="http://schemas.microsoft.com/office/drawing/2014/main" id="{ABB6F5C6-C885-7942-A935-9C0B32B8A983}"/>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6" name="Grupp 25">
              <a:extLst>
                <a:ext uri="{FF2B5EF4-FFF2-40B4-BE49-F238E27FC236}">
                  <a16:creationId xmlns:a16="http://schemas.microsoft.com/office/drawing/2014/main" id="{E37A3EC7-B403-FB41-9F91-C41E66E1C3F2}"/>
                </a:ext>
              </a:extLst>
            </p:cNvPr>
            <p:cNvGrpSpPr>
              <a:grpSpLocks noChangeAspect="1"/>
            </p:cNvGrpSpPr>
            <p:nvPr/>
          </p:nvGrpSpPr>
          <p:grpSpPr>
            <a:xfrm>
              <a:off x="440017" y="887930"/>
              <a:ext cx="238707" cy="238781"/>
              <a:chOff x="2212991" y="4839051"/>
              <a:chExt cx="754419" cy="754653"/>
            </a:xfrm>
            <a:grpFill/>
          </p:grpSpPr>
          <p:sp>
            <p:nvSpPr>
              <p:cNvPr id="47" name="Rektangel 46">
                <a:extLst>
                  <a:ext uri="{FF2B5EF4-FFF2-40B4-BE49-F238E27FC236}">
                    <a16:creationId xmlns:a16="http://schemas.microsoft.com/office/drawing/2014/main" id="{35D35AD7-6B39-F943-A943-C994051A3591}"/>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Rektangel 47">
                <a:extLst>
                  <a:ext uri="{FF2B5EF4-FFF2-40B4-BE49-F238E27FC236}">
                    <a16:creationId xmlns:a16="http://schemas.microsoft.com/office/drawing/2014/main" id="{F607BB48-BBCD-3647-80C2-C6260F62508D}"/>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Rektangel 48">
                <a:extLst>
                  <a:ext uri="{FF2B5EF4-FFF2-40B4-BE49-F238E27FC236}">
                    <a16:creationId xmlns:a16="http://schemas.microsoft.com/office/drawing/2014/main" id="{3A00F74D-012D-744D-8CD4-86F3025176A9}"/>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Rektangel 49">
                <a:extLst>
                  <a:ext uri="{FF2B5EF4-FFF2-40B4-BE49-F238E27FC236}">
                    <a16:creationId xmlns:a16="http://schemas.microsoft.com/office/drawing/2014/main" id="{25EFBEB2-E669-4441-A2A7-8EA23B468366}"/>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Rektangel 50">
                <a:extLst>
                  <a:ext uri="{FF2B5EF4-FFF2-40B4-BE49-F238E27FC236}">
                    <a16:creationId xmlns:a16="http://schemas.microsoft.com/office/drawing/2014/main" id="{478148B7-7D92-B443-9A7B-461278601ADC}"/>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2" name="Rektangel 51">
                <a:extLst>
                  <a:ext uri="{FF2B5EF4-FFF2-40B4-BE49-F238E27FC236}">
                    <a16:creationId xmlns:a16="http://schemas.microsoft.com/office/drawing/2014/main" id="{33F102BC-AE06-C04F-ABBD-6954A9357DA6}"/>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Rektangel 52">
                <a:extLst>
                  <a:ext uri="{FF2B5EF4-FFF2-40B4-BE49-F238E27FC236}">
                    <a16:creationId xmlns:a16="http://schemas.microsoft.com/office/drawing/2014/main" id="{F1168AA4-3F32-6345-AEAD-E2EF2358B8F2}"/>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Rektangel 53">
                <a:extLst>
                  <a:ext uri="{FF2B5EF4-FFF2-40B4-BE49-F238E27FC236}">
                    <a16:creationId xmlns:a16="http://schemas.microsoft.com/office/drawing/2014/main" id="{EF2E7D3E-0E67-9A48-85F5-C51E73D42874}"/>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5" name="Rektangel 54">
                <a:extLst>
                  <a:ext uri="{FF2B5EF4-FFF2-40B4-BE49-F238E27FC236}">
                    <a16:creationId xmlns:a16="http://schemas.microsoft.com/office/drawing/2014/main" id="{34ECFF50-188A-EF4D-ABC2-ECFAF9D440AE}"/>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7" name="Grupp 26">
              <a:extLst>
                <a:ext uri="{FF2B5EF4-FFF2-40B4-BE49-F238E27FC236}">
                  <a16:creationId xmlns:a16="http://schemas.microsoft.com/office/drawing/2014/main" id="{F68676DE-7159-B449-A14D-06BBB64ECB8D}"/>
                </a:ext>
              </a:extLst>
            </p:cNvPr>
            <p:cNvGrpSpPr>
              <a:grpSpLocks noChangeAspect="1"/>
            </p:cNvGrpSpPr>
            <p:nvPr/>
          </p:nvGrpSpPr>
          <p:grpSpPr>
            <a:xfrm>
              <a:off x="0" y="443465"/>
              <a:ext cx="238707" cy="238781"/>
              <a:chOff x="2212991" y="4839051"/>
              <a:chExt cx="754419" cy="754653"/>
            </a:xfrm>
            <a:grpFill/>
          </p:grpSpPr>
          <p:sp>
            <p:nvSpPr>
              <p:cNvPr id="38" name="Rektangel 37">
                <a:extLst>
                  <a:ext uri="{FF2B5EF4-FFF2-40B4-BE49-F238E27FC236}">
                    <a16:creationId xmlns:a16="http://schemas.microsoft.com/office/drawing/2014/main" id="{A435E150-EB57-B44A-8293-2C19C271A956}"/>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Rektangel 38">
                <a:extLst>
                  <a:ext uri="{FF2B5EF4-FFF2-40B4-BE49-F238E27FC236}">
                    <a16:creationId xmlns:a16="http://schemas.microsoft.com/office/drawing/2014/main" id="{53C0B4FF-3765-4840-8E0A-9AA936D37216}"/>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Rektangel 39">
                <a:extLst>
                  <a:ext uri="{FF2B5EF4-FFF2-40B4-BE49-F238E27FC236}">
                    <a16:creationId xmlns:a16="http://schemas.microsoft.com/office/drawing/2014/main" id="{A60EFB5C-D38B-D849-AB68-371460E2B1DC}"/>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Rektangel 40">
                <a:extLst>
                  <a:ext uri="{FF2B5EF4-FFF2-40B4-BE49-F238E27FC236}">
                    <a16:creationId xmlns:a16="http://schemas.microsoft.com/office/drawing/2014/main" id="{A71C6519-4CCC-D74C-A050-B08BE3BFE6AE}"/>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2" name="Rektangel 41">
                <a:extLst>
                  <a:ext uri="{FF2B5EF4-FFF2-40B4-BE49-F238E27FC236}">
                    <a16:creationId xmlns:a16="http://schemas.microsoft.com/office/drawing/2014/main" id="{8625C522-5195-CA45-9C5A-7279ED5AF410}"/>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Rektangel 42">
                <a:extLst>
                  <a:ext uri="{FF2B5EF4-FFF2-40B4-BE49-F238E27FC236}">
                    <a16:creationId xmlns:a16="http://schemas.microsoft.com/office/drawing/2014/main" id="{B21F9AF9-65C3-BA4E-9064-122DC8A4A494}"/>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ektangel 43">
                <a:extLst>
                  <a:ext uri="{FF2B5EF4-FFF2-40B4-BE49-F238E27FC236}">
                    <a16:creationId xmlns:a16="http://schemas.microsoft.com/office/drawing/2014/main" id="{7D8AAB2F-C807-4C4C-871F-F2E3846FF9FC}"/>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Rektangel 44">
                <a:extLst>
                  <a:ext uri="{FF2B5EF4-FFF2-40B4-BE49-F238E27FC236}">
                    <a16:creationId xmlns:a16="http://schemas.microsoft.com/office/drawing/2014/main" id="{0CCC44B3-D0FF-D14E-A1C6-B6CFB2D23374}"/>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Rektangel 45">
                <a:extLst>
                  <a:ext uri="{FF2B5EF4-FFF2-40B4-BE49-F238E27FC236}">
                    <a16:creationId xmlns:a16="http://schemas.microsoft.com/office/drawing/2014/main" id="{3E7AF6E4-A19E-CB48-A8B3-F17A97DA27ED}"/>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8" name="Grupp 27">
              <a:extLst>
                <a:ext uri="{FF2B5EF4-FFF2-40B4-BE49-F238E27FC236}">
                  <a16:creationId xmlns:a16="http://schemas.microsoft.com/office/drawing/2014/main" id="{4D7939D2-013B-8D43-AF56-65E8308D448B}"/>
                </a:ext>
              </a:extLst>
            </p:cNvPr>
            <p:cNvGrpSpPr>
              <a:grpSpLocks noChangeAspect="1"/>
            </p:cNvGrpSpPr>
            <p:nvPr/>
          </p:nvGrpSpPr>
          <p:grpSpPr>
            <a:xfrm>
              <a:off x="880067" y="443465"/>
              <a:ext cx="238707" cy="238781"/>
              <a:chOff x="2212991" y="4839051"/>
              <a:chExt cx="754419" cy="754653"/>
            </a:xfrm>
            <a:grpFill/>
          </p:grpSpPr>
          <p:sp>
            <p:nvSpPr>
              <p:cNvPr id="29" name="Rektangel 28">
                <a:extLst>
                  <a:ext uri="{FF2B5EF4-FFF2-40B4-BE49-F238E27FC236}">
                    <a16:creationId xmlns:a16="http://schemas.microsoft.com/office/drawing/2014/main" id="{2B38132A-7F88-3148-A4FC-2DA07E2A634F}"/>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5209F07D-76ED-C14B-B4D2-A7765896DEBC}"/>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30">
                <a:extLst>
                  <a:ext uri="{FF2B5EF4-FFF2-40B4-BE49-F238E27FC236}">
                    <a16:creationId xmlns:a16="http://schemas.microsoft.com/office/drawing/2014/main" id="{A32CA292-5FF0-A747-8736-F788E8B5030A}"/>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AF774941-1457-FE4F-99C0-D11026CE8C84}"/>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ktangel 32">
                <a:extLst>
                  <a:ext uri="{FF2B5EF4-FFF2-40B4-BE49-F238E27FC236}">
                    <a16:creationId xmlns:a16="http://schemas.microsoft.com/office/drawing/2014/main" id="{A552B882-FA01-D642-91BA-E072AF506A10}"/>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10860FD5-FD3F-A44E-A3A2-6ACBE91E3C41}"/>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7864E4F5-5000-7D43-8D12-8117255CB092}"/>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Rektangel 35">
                <a:extLst>
                  <a:ext uri="{FF2B5EF4-FFF2-40B4-BE49-F238E27FC236}">
                    <a16:creationId xmlns:a16="http://schemas.microsoft.com/office/drawing/2014/main" id="{63FCD91C-D163-694C-A6A2-A8777BB9D7EF}"/>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Rektangel 36">
                <a:extLst>
                  <a:ext uri="{FF2B5EF4-FFF2-40B4-BE49-F238E27FC236}">
                    <a16:creationId xmlns:a16="http://schemas.microsoft.com/office/drawing/2014/main" id="{C530E33C-0CCE-EA45-BFBA-21B929A17D1A}"/>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cxnSp>
        <p:nvCxnSpPr>
          <p:cNvPr id="65" name="Rak 64">
            <a:extLst>
              <a:ext uri="{FF2B5EF4-FFF2-40B4-BE49-F238E27FC236}">
                <a16:creationId xmlns:a16="http://schemas.microsoft.com/office/drawing/2014/main" id="{FFF58A14-E24D-2646-87F0-D570B46FC445}"/>
              </a:ext>
            </a:extLst>
          </p:cNvPr>
          <p:cNvCxnSpPr>
            <a:cxnSpLocks/>
          </p:cNvCxnSpPr>
          <p:nvPr userDrawn="1"/>
        </p:nvCxnSpPr>
        <p:spPr>
          <a:xfrm>
            <a:off x="247666" y="4891747"/>
            <a:ext cx="864550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Rubrik 1">
            <a:extLst>
              <a:ext uri="{FF2B5EF4-FFF2-40B4-BE49-F238E27FC236}">
                <a16:creationId xmlns:a16="http://schemas.microsoft.com/office/drawing/2014/main" id="{3997965E-37C7-4D41-8C47-88DEC7D855AD}"/>
              </a:ext>
            </a:extLst>
          </p:cNvPr>
          <p:cNvSpPr>
            <a:spLocks noGrp="1"/>
          </p:cNvSpPr>
          <p:nvPr>
            <p:ph type="ctrTitle" hasCustomPrompt="1"/>
          </p:nvPr>
        </p:nvSpPr>
        <p:spPr>
          <a:xfrm>
            <a:off x="459548" y="1079437"/>
            <a:ext cx="8181215" cy="643695"/>
          </a:xfrm>
        </p:spPr>
        <p:txBody>
          <a:bodyPr lIns="90000" anchor="t">
            <a:noAutofit/>
          </a:bodyPr>
          <a:lstStyle>
            <a:lvl1pPr algn="l">
              <a:lnSpc>
                <a:spcPct val="90000"/>
              </a:lnSpc>
              <a:defRPr sz="3600"/>
            </a:lvl1pPr>
          </a:lstStyle>
          <a:p>
            <a:r>
              <a:rPr lang="sv-SE" dirty="0"/>
              <a:t>Klicka för att ändra rubrikformat</a:t>
            </a:r>
            <a:endParaRPr lang="en-GB" dirty="0"/>
          </a:p>
        </p:txBody>
      </p:sp>
      <p:sp>
        <p:nvSpPr>
          <p:cNvPr id="67" name="Underrubrik 2">
            <a:extLst>
              <a:ext uri="{FF2B5EF4-FFF2-40B4-BE49-F238E27FC236}">
                <a16:creationId xmlns:a16="http://schemas.microsoft.com/office/drawing/2014/main" id="{BE9565E6-B7A1-5E48-B793-BFB8048C99A9}"/>
              </a:ext>
            </a:extLst>
          </p:cNvPr>
          <p:cNvSpPr>
            <a:spLocks noGrp="1"/>
          </p:cNvSpPr>
          <p:nvPr>
            <p:ph type="subTitle" idx="1"/>
          </p:nvPr>
        </p:nvSpPr>
        <p:spPr>
          <a:xfrm>
            <a:off x="459548" y="1723132"/>
            <a:ext cx="8181215" cy="711031"/>
          </a:xfrm>
        </p:spPr>
        <p:txBody>
          <a:bodyPr lIns="108000" rIns="90000">
            <a:noAutofit/>
          </a:bodyPr>
          <a:lstStyle>
            <a:lvl1pPr marL="0" indent="0" algn="l">
              <a:lnSpc>
                <a:spcPct val="9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endParaRPr lang="en-GB" dirty="0"/>
          </a:p>
        </p:txBody>
      </p:sp>
    </p:spTree>
    <p:extLst>
      <p:ext uri="{BB962C8B-B14F-4D97-AF65-F5344CB8AC3E}">
        <p14:creationId xmlns:p14="http://schemas.microsoft.com/office/powerpoint/2010/main" val="385685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2C2D5F-EA7C-6946-8E8C-7B84A7CCE148}"/>
              </a:ext>
            </a:extLst>
          </p:cNvPr>
          <p:cNvSpPr>
            <a:spLocks noGrp="1"/>
          </p:cNvSpPr>
          <p:nvPr>
            <p:ph type="title"/>
          </p:nvPr>
        </p:nvSpPr>
        <p:spPr/>
        <p:txBody>
          <a:bodyPr/>
          <a:lstStyle/>
          <a:p>
            <a:r>
              <a:rPr lang="sv-SE" dirty="0"/>
              <a:t>Klicka här för att ändra mall för rubrikformat</a:t>
            </a:r>
            <a:endParaRPr lang="en-GB" dirty="0"/>
          </a:p>
        </p:txBody>
      </p:sp>
      <p:sp>
        <p:nvSpPr>
          <p:cNvPr id="4" name="Platshållare för datum 3">
            <a:extLst>
              <a:ext uri="{FF2B5EF4-FFF2-40B4-BE49-F238E27FC236}">
                <a16:creationId xmlns:a16="http://schemas.microsoft.com/office/drawing/2014/main" id="{142A2319-CD13-BE4D-9C63-5A9EBFDCEC17}"/>
              </a:ext>
            </a:extLst>
          </p:cNvPr>
          <p:cNvSpPr>
            <a:spLocks noGrp="1"/>
          </p:cNvSpPr>
          <p:nvPr>
            <p:ph type="dt" sz="half" idx="11"/>
          </p:nvPr>
        </p:nvSpPr>
        <p:spPr/>
        <p:txBody>
          <a:bodyPr/>
          <a:lstStyle/>
          <a:p>
            <a:fld id="{FB2CF90B-63BC-6544-9FB4-A72410329261}" type="datetime1">
              <a:rPr lang="sv-SE" smtClean="0"/>
              <a:t>2022-10-13</a:t>
            </a:fld>
            <a:endParaRPr lang="en-GB" dirty="0"/>
          </a:p>
        </p:txBody>
      </p:sp>
      <p:sp>
        <p:nvSpPr>
          <p:cNvPr id="5" name="Platshållare för bildnummer 4">
            <a:extLst>
              <a:ext uri="{FF2B5EF4-FFF2-40B4-BE49-F238E27FC236}">
                <a16:creationId xmlns:a16="http://schemas.microsoft.com/office/drawing/2014/main" id="{47540BA4-CF98-2846-8D40-8EA647BCD6B5}"/>
              </a:ext>
            </a:extLst>
          </p:cNvPr>
          <p:cNvSpPr>
            <a:spLocks noGrp="1"/>
          </p:cNvSpPr>
          <p:nvPr>
            <p:ph type="sldNum" sz="quarter" idx="12"/>
          </p:nvPr>
        </p:nvSpPr>
        <p:spPr/>
        <p:txBody>
          <a:bodyPr/>
          <a:lstStyle/>
          <a:p>
            <a:fld id="{C338348D-F2D3-AB47-AE2A-1D59B1E58D64}" type="slidenum">
              <a:rPr lang="en-GB" smtClean="0"/>
              <a:pPr/>
              <a:t>‹#›</a:t>
            </a:fld>
            <a:endParaRPr lang="en-GB"/>
          </a:p>
        </p:txBody>
      </p:sp>
      <p:sp>
        <p:nvSpPr>
          <p:cNvPr id="11" name="Platshållare för innehåll 10">
            <a:extLst>
              <a:ext uri="{FF2B5EF4-FFF2-40B4-BE49-F238E27FC236}">
                <a16:creationId xmlns:a16="http://schemas.microsoft.com/office/drawing/2014/main" id="{C55E1E5B-E1F9-C645-91AF-7753BF8D8EB5}"/>
              </a:ext>
            </a:extLst>
          </p:cNvPr>
          <p:cNvSpPr>
            <a:spLocks noGrp="1"/>
          </p:cNvSpPr>
          <p:nvPr>
            <p:ph sz="quarter" idx="13"/>
          </p:nvPr>
        </p:nvSpPr>
        <p:spPr>
          <a:xfrm>
            <a:off x="1062000" y="1112400"/>
            <a:ext cx="7559674" cy="3612000"/>
          </a:xfrm>
        </p:spPr>
        <p:txBody>
          <a:bodyPr/>
          <a:lstStyle>
            <a:lvl1pPr>
              <a:defRPr sz="1600"/>
            </a:lvl1pPr>
            <a:lvl2pPr>
              <a:defRPr sz="1400"/>
            </a:lvl2pPr>
            <a:lvl3pPr>
              <a:defRPr sz="1200"/>
            </a:lvl3pPr>
            <a:lvl4pPr>
              <a:defRPr sz="1200"/>
            </a:lvl4pPr>
            <a:lvl5pPr>
              <a:defRPr sz="12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Tree>
    <p:extLst>
      <p:ext uri="{BB962C8B-B14F-4D97-AF65-F5344CB8AC3E}">
        <p14:creationId xmlns:p14="http://schemas.microsoft.com/office/powerpoint/2010/main" val="583001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två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EF5597-77F0-434A-A2AB-0ACCE1CD79EB}"/>
              </a:ext>
            </a:extLst>
          </p:cNvPr>
          <p:cNvSpPr>
            <a:spLocks noGrp="1"/>
          </p:cNvSpPr>
          <p:nvPr>
            <p:ph type="title"/>
          </p:nvPr>
        </p:nvSpPr>
        <p:spPr/>
        <p:txBody>
          <a:bodyPr/>
          <a:lstStyle/>
          <a:p>
            <a:r>
              <a:rPr lang="sv-SE" dirty="0"/>
              <a:t>Klicka här för att ändra mall för rubrikformat</a:t>
            </a:r>
            <a:endParaRPr lang="en-GB" dirty="0"/>
          </a:p>
        </p:txBody>
      </p:sp>
      <p:sp>
        <p:nvSpPr>
          <p:cNvPr id="4" name="Platshållare för datum 3">
            <a:extLst>
              <a:ext uri="{FF2B5EF4-FFF2-40B4-BE49-F238E27FC236}">
                <a16:creationId xmlns:a16="http://schemas.microsoft.com/office/drawing/2014/main" id="{D89E2E86-DCB5-5D40-AAC1-7A916712E6F4}"/>
              </a:ext>
            </a:extLst>
          </p:cNvPr>
          <p:cNvSpPr>
            <a:spLocks noGrp="1"/>
          </p:cNvSpPr>
          <p:nvPr>
            <p:ph type="dt" sz="half" idx="11"/>
          </p:nvPr>
        </p:nvSpPr>
        <p:spPr/>
        <p:txBody>
          <a:bodyPr/>
          <a:lstStyle/>
          <a:p>
            <a:fld id="{BAD82F0C-0E2A-5546-8972-AA94798A63F5}" type="datetime1">
              <a:rPr lang="sv-SE" smtClean="0"/>
              <a:t>2022-10-13</a:t>
            </a:fld>
            <a:endParaRPr lang="en-GB" dirty="0"/>
          </a:p>
        </p:txBody>
      </p:sp>
      <p:sp>
        <p:nvSpPr>
          <p:cNvPr id="5" name="Platshållare för bildnummer 4">
            <a:extLst>
              <a:ext uri="{FF2B5EF4-FFF2-40B4-BE49-F238E27FC236}">
                <a16:creationId xmlns:a16="http://schemas.microsoft.com/office/drawing/2014/main" id="{7C89D1DA-CF8E-0D44-9D15-51F737427C71}"/>
              </a:ext>
            </a:extLst>
          </p:cNvPr>
          <p:cNvSpPr>
            <a:spLocks noGrp="1"/>
          </p:cNvSpPr>
          <p:nvPr>
            <p:ph type="sldNum" sz="quarter" idx="12"/>
          </p:nvPr>
        </p:nvSpPr>
        <p:spPr/>
        <p:txBody>
          <a:bodyPr/>
          <a:lstStyle/>
          <a:p>
            <a:fld id="{C338348D-F2D3-AB47-AE2A-1D59B1E58D64}" type="slidenum">
              <a:rPr lang="en-GB" smtClean="0"/>
              <a:pPr/>
              <a:t>‹#›</a:t>
            </a:fld>
            <a:endParaRPr lang="en-GB"/>
          </a:p>
        </p:txBody>
      </p:sp>
      <p:sp>
        <p:nvSpPr>
          <p:cNvPr id="7" name="Platshållare för innehåll 6">
            <a:extLst>
              <a:ext uri="{FF2B5EF4-FFF2-40B4-BE49-F238E27FC236}">
                <a16:creationId xmlns:a16="http://schemas.microsoft.com/office/drawing/2014/main" id="{6AD6011F-45DB-6648-8334-1B4DC6E8EA92}"/>
              </a:ext>
            </a:extLst>
          </p:cNvPr>
          <p:cNvSpPr>
            <a:spLocks noGrp="1"/>
          </p:cNvSpPr>
          <p:nvPr>
            <p:ph sz="quarter" idx="13"/>
          </p:nvPr>
        </p:nvSpPr>
        <p:spPr>
          <a:xfrm>
            <a:off x="1062000" y="1116000"/>
            <a:ext cx="3427344" cy="3781438"/>
          </a:xfrm>
        </p:spPr>
        <p:txBody>
          <a:bodyPr/>
          <a:lstStyle>
            <a:lvl1pPr>
              <a:spcBef>
                <a:spcPts val="600"/>
              </a:spcBef>
              <a:defRPr sz="1400"/>
            </a:lvl1pPr>
            <a:lvl2pPr>
              <a:defRPr sz="1200"/>
            </a:lvl2pPr>
            <a:lvl3pPr>
              <a:defRPr sz="1200"/>
            </a:lvl3pPr>
            <a:lvl4pPr>
              <a:defRPr sz="1100"/>
            </a:lvl4pPr>
            <a:lvl5pPr>
              <a:defRPr sz="11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8" name="Platshållare för innehåll 6">
            <a:extLst>
              <a:ext uri="{FF2B5EF4-FFF2-40B4-BE49-F238E27FC236}">
                <a16:creationId xmlns:a16="http://schemas.microsoft.com/office/drawing/2014/main" id="{E71BD36F-2D19-AD42-B3D6-3BC155EE33A5}"/>
              </a:ext>
            </a:extLst>
          </p:cNvPr>
          <p:cNvSpPr>
            <a:spLocks noGrp="1"/>
          </p:cNvSpPr>
          <p:nvPr>
            <p:ph sz="quarter" idx="14"/>
          </p:nvPr>
        </p:nvSpPr>
        <p:spPr>
          <a:xfrm>
            <a:off x="4572000" y="1116000"/>
            <a:ext cx="3427341" cy="3781438"/>
          </a:xfrm>
        </p:spPr>
        <p:txBody>
          <a:bodyPr/>
          <a:lstStyle>
            <a:lvl1pPr>
              <a:spcBef>
                <a:spcPts val="600"/>
              </a:spcBef>
              <a:defRPr sz="1400"/>
            </a:lvl1pPr>
            <a:lvl2pPr>
              <a:defRPr sz="1200"/>
            </a:lvl2pPr>
            <a:lvl3pPr>
              <a:defRPr sz="1200"/>
            </a:lvl3pPr>
            <a:lvl4pPr>
              <a:defRPr sz="1100"/>
            </a:lvl4pPr>
            <a:lvl5pPr>
              <a:defRPr sz="11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Tree>
    <p:extLst>
      <p:ext uri="{BB962C8B-B14F-4D97-AF65-F5344CB8AC3E}">
        <p14:creationId xmlns:p14="http://schemas.microsoft.com/office/powerpoint/2010/main" val="1595337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underrubriker och två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EF5597-77F0-434A-A2AB-0ACCE1CD79EB}"/>
              </a:ext>
            </a:extLst>
          </p:cNvPr>
          <p:cNvSpPr>
            <a:spLocks noGrp="1"/>
          </p:cNvSpPr>
          <p:nvPr>
            <p:ph type="title"/>
          </p:nvPr>
        </p:nvSpPr>
        <p:spPr/>
        <p:txBody>
          <a:bodyPr/>
          <a:lstStyle/>
          <a:p>
            <a:r>
              <a:rPr lang="sv-SE"/>
              <a:t>Klicka här för att ändra mall för rubrikformat</a:t>
            </a:r>
            <a:endParaRPr lang="en-GB"/>
          </a:p>
        </p:txBody>
      </p:sp>
      <p:sp>
        <p:nvSpPr>
          <p:cNvPr id="4" name="Platshållare för datum 3">
            <a:extLst>
              <a:ext uri="{FF2B5EF4-FFF2-40B4-BE49-F238E27FC236}">
                <a16:creationId xmlns:a16="http://schemas.microsoft.com/office/drawing/2014/main" id="{D89E2E86-DCB5-5D40-AAC1-7A916712E6F4}"/>
              </a:ext>
            </a:extLst>
          </p:cNvPr>
          <p:cNvSpPr>
            <a:spLocks noGrp="1"/>
          </p:cNvSpPr>
          <p:nvPr>
            <p:ph type="dt" sz="half" idx="11"/>
          </p:nvPr>
        </p:nvSpPr>
        <p:spPr/>
        <p:txBody>
          <a:bodyPr/>
          <a:lstStyle/>
          <a:p>
            <a:fld id="{A7A7FA62-242B-154F-BDED-F228A40489AE}" type="datetime1">
              <a:rPr lang="sv-SE" smtClean="0"/>
              <a:t>2022-10-13</a:t>
            </a:fld>
            <a:endParaRPr lang="en-GB" dirty="0"/>
          </a:p>
        </p:txBody>
      </p:sp>
      <p:sp>
        <p:nvSpPr>
          <p:cNvPr id="5" name="Platshållare för bildnummer 4">
            <a:extLst>
              <a:ext uri="{FF2B5EF4-FFF2-40B4-BE49-F238E27FC236}">
                <a16:creationId xmlns:a16="http://schemas.microsoft.com/office/drawing/2014/main" id="{7C89D1DA-CF8E-0D44-9D15-51F737427C71}"/>
              </a:ext>
            </a:extLst>
          </p:cNvPr>
          <p:cNvSpPr>
            <a:spLocks noGrp="1"/>
          </p:cNvSpPr>
          <p:nvPr>
            <p:ph type="sldNum" sz="quarter" idx="12"/>
          </p:nvPr>
        </p:nvSpPr>
        <p:spPr/>
        <p:txBody>
          <a:bodyPr/>
          <a:lstStyle/>
          <a:p>
            <a:fld id="{C338348D-F2D3-AB47-AE2A-1D59B1E58D64}" type="slidenum">
              <a:rPr lang="en-GB" smtClean="0"/>
              <a:pPr/>
              <a:t>‹#›</a:t>
            </a:fld>
            <a:endParaRPr lang="en-GB"/>
          </a:p>
        </p:txBody>
      </p:sp>
      <p:sp>
        <p:nvSpPr>
          <p:cNvPr id="7" name="Platshållare för innehåll 6">
            <a:extLst>
              <a:ext uri="{FF2B5EF4-FFF2-40B4-BE49-F238E27FC236}">
                <a16:creationId xmlns:a16="http://schemas.microsoft.com/office/drawing/2014/main" id="{6AD6011F-45DB-6648-8334-1B4DC6E8EA92}"/>
              </a:ext>
            </a:extLst>
          </p:cNvPr>
          <p:cNvSpPr>
            <a:spLocks noGrp="1"/>
          </p:cNvSpPr>
          <p:nvPr>
            <p:ph sz="quarter" idx="13"/>
          </p:nvPr>
        </p:nvSpPr>
        <p:spPr>
          <a:xfrm>
            <a:off x="1062000" y="1458000"/>
            <a:ext cx="3427344" cy="3266400"/>
          </a:xfrm>
        </p:spPr>
        <p:txBody>
          <a:bodyPr/>
          <a:lstStyle>
            <a:lvl1pPr>
              <a:spcBef>
                <a:spcPts val="600"/>
              </a:spcBef>
              <a:defRPr sz="1400"/>
            </a:lvl1pPr>
            <a:lvl2pPr>
              <a:defRPr sz="1200"/>
            </a:lvl2pPr>
            <a:lvl3pPr>
              <a:defRPr sz="1200"/>
            </a:lvl3pPr>
            <a:lvl4pPr>
              <a:defRPr sz="1100"/>
            </a:lvl4pPr>
            <a:lvl5pPr>
              <a:defRPr sz="11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8" name="Platshållare för innehåll 6">
            <a:extLst>
              <a:ext uri="{FF2B5EF4-FFF2-40B4-BE49-F238E27FC236}">
                <a16:creationId xmlns:a16="http://schemas.microsoft.com/office/drawing/2014/main" id="{E71BD36F-2D19-AD42-B3D6-3BC155EE33A5}"/>
              </a:ext>
            </a:extLst>
          </p:cNvPr>
          <p:cNvSpPr>
            <a:spLocks noGrp="1"/>
          </p:cNvSpPr>
          <p:nvPr>
            <p:ph sz="quarter" idx="14"/>
          </p:nvPr>
        </p:nvSpPr>
        <p:spPr>
          <a:xfrm>
            <a:off x="4572000" y="1458000"/>
            <a:ext cx="3427341" cy="3266400"/>
          </a:xfrm>
        </p:spPr>
        <p:txBody>
          <a:bodyPr/>
          <a:lstStyle>
            <a:lvl1pPr>
              <a:spcBef>
                <a:spcPts val="600"/>
              </a:spcBef>
              <a:defRPr sz="1400"/>
            </a:lvl1pPr>
            <a:lvl2pPr>
              <a:defRPr sz="1200"/>
            </a:lvl2pPr>
            <a:lvl3pPr>
              <a:defRPr sz="1200"/>
            </a:lvl3pPr>
            <a:lvl4pPr>
              <a:defRPr sz="1100"/>
            </a:lvl4pPr>
            <a:lvl5pPr>
              <a:defRPr sz="11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9" name="Platshållare för text 2">
            <a:extLst>
              <a:ext uri="{FF2B5EF4-FFF2-40B4-BE49-F238E27FC236}">
                <a16:creationId xmlns:a16="http://schemas.microsoft.com/office/drawing/2014/main" id="{5036AF80-4CD2-454D-A2BD-8376F1D80549}"/>
              </a:ext>
            </a:extLst>
          </p:cNvPr>
          <p:cNvSpPr>
            <a:spLocks noGrp="1"/>
          </p:cNvSpPr>
          <p:nvPr>
            <p:ph type="body" idx="1"/>
          </p:nvPr>
        </p:nvSpPr>
        <p:spPr>
          <a:xfrm>
            <a:off x="1062000" y="1051200"/>
            <a:ext cx="3427342" cy="327722"/>
          </a:xfrm>
        </p:spPr>
        <p:txBody>
          <a:bodyPr anchor="b">
            <a:noAutofit/>
          </a:bodyPr>
          <a:lstStyle>
            <a:lvl1pPr marL="0" indent="0">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10" name="Platshållare för text 4">
            <a:extLst>
              <a:ext uri="{FF2B5EF4-FFF2-40B4-BE49-F238E27FC236}">
                <a16:creationId xmlns:a16="http://schemas.microsoft.com/office/drawing/2014/main" id="{BD1EFFC8-506E-5A4A-B12B-1ED4D1958FC5}"/>
              </a:ext>
            </a:extLst>
          </p:cNvPr>
          <p:cNvSpPr>
            <a:spLocks noGrp="1"/>
          </p:cNvSpPr>
          <p:nvPr>
            <p:ph type="body" sz="quarter" idx="3"/>
          </p:nvPr>
        </p:nvSpPr>
        <p:spPr>
          <a:xfrm>
            <a:off x="4572000" y="1051200"/>
            <a:ext cx="3427341" cy="327722"/>
          </a:xfrm>
        </p:spPr>
        <p:txBody>
          <a:bodyPr anchor="b">
            <a:noAutofit/>
          </a:bodyPr>
          <a:lstStyle>
            <a:lvl1pPr marL="0" indent="0">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Tree>
    <p:extLst>
      <p:ext uri="{BB962C8B-B14F-4D97-AF65-F5344CB8AC3E}">
        <p14:creationId xmlns:p14="http://schemas.microsoft.com/office/powerpoint/2010/main" val="2559558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9213F7-29AE-3348-BA14-276452F17522}"/>
              </a:ext>
            </a:extLst>
          </p:cNvPr>
          <p:cNvSpPr>
            <a:spLocks noGrp="1"/>
          </p:cNvSpPr>
          <p:nvPr>
            <p:ph type="title"/>
          </p:nvPr>
        </p:nvSpPr>
        <p:spPr/>
        <p:txBody>
          <a:bodyPr/>
          <a:lstStyle/>
          <a:p>
            <a:r>
              <a:rPr lang="sv-SE"/>
              <a:t>Klicka här för att ändra mall för rubrikformat</a:t>
            </a:r>
            <a:endParaRPr lang="en-GB"/>
          </a:p>
        </p:txBody>
      </p:sp>
      <p:sp>
        <p:nvSpPr>
          <p:cNvPr id="4" name="Platshållare för datum 3">
            <a:extLst>
              <a:ext uri="{FF2B5EF4-FFF2-40B4-BE49-F238E27FC236}">
                <a16:creationId xmlns:a16="http://schemas.microsoft.com/office/drawing/2014/main" id="{DEE58744-88EE-9F48-B53F-195692071B89}"/>
              </a:ext>
            </a:extLst>
          </p:cNvPr>
          <p:cNvSpPr>
            <a:spLocks noGrp="1"/>
          </p:cNvSpPr>
          <p:nvPr>
            <p:ph type="dt" sz="half" idx="11"/>
          </p:nvPr>
        </p:nvSpPr>
        <p:spPr/>
        <p:txBody>
          <a:bodyPr/>
          <a:lstStyle/>
          <a:p>
            <a:fld id="{0D45677C-6021-4B4B-8D00-4AA6DB0D4902}" type="datetime1">
              <a:rPr lang="sv-SE" smtClean="0"/>
              <a:t>2022-10-13</a:t>
            </a:fld>
            <a:endParaRPr lang="en-GB" dirty="0"/>
          </a:p>
        </p:txBody>
      </p:sp>
      <p:sp>
        <p:nvSpPr>
          <p:cNvPr id="5" name="Platshållare för bildnummer 4">
            <a:extLst>
              <a:ext uri="{FF2B5EF4-FFF2-40B4-BE49-F238E27FC236}">
                <a16:creationId xmlns:a16="http://schemas.microsoft.com/office/drawing/2014/main" id="{12052B00-675E-0049-A5DB-D785D6290EF5}"/>
              </a:ext>
            </a:extLst>
          </p:cNvPr>
          <p:cNvSpPr>
            <a:spLocks noGrp="1"/>
          </p:cNvSpPr>
          <p:nvPr>
            <p:ph type="sldNum" sz="quarter" idx="12"/>
          </p:nvPr>
        </p:nvSpPr>
        <p:spPr/>
        <p:txBody>
          <a:bodyPr/>
          <a:lstStyle/>
          <a:p>
            <a:fld id="{C338348D-F2D3-AB47-AE2A-1D59B1E58D64}" type="slidenum">
              <a:rPr lang="en-GB" smtClean="0"/>
              <a:pPr/>
              <a:t>‹#›</a:t>
            </a:fld>
            <a:endParaRPr lang="en-GB"/>
          </a:p>
        </p:txBody>
      </p:sp>
      <p:sp>
        <p:nvSpPr>
          <p:cNvPr id="7" name="Platshållare för bild 6">
            <a:extLst>
              <a:ext uri="{FF2B5EF4-FFF2-40B4-BE49-F238E27FC236}">
                <a16:creationId xmlns:a16="http://schemas.microsoft.com/office/drawing/2014/main" id="{4CD2FD66-7FAA-AE47-8A10-92EF24064E28}"/>
              </a:ext>
            </a:extLst>
          </p:cNvPr>
          <p:cNvSpPr>
            <a:spLocks noGrp="1"/>
          </p:cNvSpPr>
          <p:nvPr>
            <p:ph type="pic" sz="quarter" idx="13"/>
          </p:nvPr>
        </p:nvSpPr>
        <p:spPr>
          <a:xfrm>
            <a:off x="250825" y="1182688"/>
            <a:ext cx="8642350" cy="3541712"/>
          </a:xfrm>
        </p:spPr>
        <p:txBody>
          <a:bodyPr/>
          <a:lstStyle>
            <a:lvl1pPr marL="0" indent="0">
              <a:buNone/>
              <a:defRPr/>
            </a:lvl1pPr>
          </a:lstStyle>
          <a:p>
            <a:endParaRPr lang="en-GB" dirty="0"/>
          </a:p>
        </p:txBody>
      </p:sp>
    </p:spTree>
    <p:extLst>
      <p:ext uri="{BB962C8B-B14F-4D97-AF65-F5344CB8AC3E}">
        <p14:creationId xmlns:p14="http://schemas.microsoft.com/office/powerpoint/2010/main" val="3517774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vå bild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9213F7-29AE-3348-BA14-276452F17522}"/>
              </a:ext>
            </a:extLst>
          </p:cNvPr>
          <p:cNvSpPr>
            <a:spLocks noGrp="1"/>
          </p:cNvSpPr>
          <p:nvPr>
            <p:ph type="title"/>
          </p:nvPr>
        </p:nvSpPr>
        <p:spPr/>
        <p:txBody>
          <a:bodyPr/>
          <a:lstStyle/>
          <a:p>
            <a:r>
              <a:rPr lang="sv-SE"/>
              <a:t>Klicka här för att ändra mall för rubrikformat</a:t>
            </a:r>
            <a:endParaRPr lang="en-GB"/>
          </a:p>
        </p:txBody>
      </p:sp>
      <p:sp>
        <p:nvSpPr>
          <p:cNvPr id="4" name="Platshållare för datum 3">
            <a:extLst>
              <a:ext uri="{FF2B5EF4-FFF2-40B4-BE49-F238E27FC236}">
                <a16:creationId xmlns:a16="http://schemas.microsoft.com/office/drawing/2014/main" id="{DEE58744-88EE-9F48-B53F-195692071B89}"/>
              </a:ext>
            </a:extLst>
          </p:cNvPr>
          <p:cNvSpPr>
            <a:spLocks noGrp="1"/>
          </p:cNvSpPr>
          <p:nvPr>
            <p:ph type="dt" sz="half" idx="11"/>
          </p:nvPr>
        </p:nvSpPr>
        <p:spPr/>
        <p:txBody>
          <a:bodyPr/>
          <a:lstStyle/>
          <a:p>
            <a:fld id="{141755ED-D54E-694B-A391-7B1A4BC3BA77}" type="datetime1">
              <a:rPr lang="sv-SE" smtClean="0"/>
              <a:t>2022-10-13</a:t>
            </a:fld>
            <a:endParaRPr lang="en-GB" dirty="0"/>
          </a:p>
        </p:txBody>
      </p:sp>
      <p:sp>
        <p:nvSpPr>
          <p:cNvPr id="5" name="Platshållare för bildnummer 4">
            <a:extLst>
              <a:ext uri="{FF2B5EF4-FFF2-40B4-BE49-F238E27FC236}">
                <a16:creationId xmlns:a16="http://schemas.microsoft.com/office/drawing/2014/main" id="{12052B00-675E-0049-A5DB-D785D6290EF5}"/>
              </a:ext>
            </a:extLst>
          </p:cNvPr>
          <p:cNvSpPr>
            <a:spLocks noGrp="1"/>
          </p:cNvSpPr>
          <p:nvPr>
            <p:ph type="sldNum" sz="quarter" idx="12"/>
          </p:nvPr>
        </p:nvSpPr>
        <p:spPr/>
        <p:txBody>
          <a:bodyPr/>
          <a:lstStyle/>
          <a:p>
            <a:fld id="{C338348D-F2D3-AB47-AE2A-1D59B1E58D64}" type="slidenum">
              <a:rPr lang="en-GB" smtClean="0"/>
              <a:pPr/>
              <a:t>‹#›</a:t>
            </a:fld>
            <a:endParaRPr lang="en-GB"/>
          </a:p>
        </p:txBody>
      </p:sp>
      <p:sp>
        <p:nvSpPr>
          <p:cNvPr id="7" name="Platshållare för bild 6">
            <a:extLst>
              <a:ext uri="{FF2B5EF4-FFF2-40B4-BE49-F238E27FC236}">
                <a16:creationId xmlns:a16="http://schemas.microsoft.com/office/drawing/2014/main" id="{4CD2FD66-7FAA-AE47-8A10-92EF24064E28}"/>
              </a:ext>
            </a:extLst>
          </p:cNvPr>
          <p:cNvSpPr>
            <a:spLocks noGrp="1"/>
          </p:cNvSpPr>
          <p:nvPr>
            <p:ph type="pic" sz="quarter" idx="13"/>
          </p:nvPr>
        </p:nvSpPr>
        <p:spPr>
          <a:xfrm>
            <a:off x="250825" y="1183342"/>
            <a:ext cx="4282057" cy="3541058"/>
          </a:xfrm>
        </p:spPr>
        <p:txBody>
          <a:bodyPr/>
          <a:lstStyle>
            <a:lvl1pPr marL="0" indent="0">
              <a:buNone/>
              <a:defRPr/>
            </a:lvl1pPr>
          </a:lstStyle>
          <a:p>
            <a:endParaRPr lang="en-GB" dirty="0"/>
          </a:p>
        </p:txBody>
      </p:sp>
      <p:sp>
        <p:nvSpPr>
          <p:cNvPr id="8" name="Platshållare för bild 6">
            <a:extLst>
              <a:ext uri="{FF2B5EF4-FFF2-40B4-BE49-F238E27FC236}">
                <a16:creationId xmlns:a16="http://schemas.microsoft.com/office/drawing/2014/main" id="{F471D766-023C-E042-B60C-5AA70DCA1212}"/>
              </a:ext>
            </a:extLst>
          </p:cNvPr>
          <p:cNvSpPr>
            <a:spLocks noGrp="1"/>
          </p:cNvSpPr>
          <p:nvPr>
            <p:ph type="pic" sz="quarter" idx="14"/>
          </p:nvPr>
        </p:nvSpPr>
        <p:spPr>
          <a:xfrm>
            <a:off x="4611119" y="1183342"/>
            <a:ext cx="4282055" cy="3541058"/>
          </a:xfrm>
        </p:spPr>
        <p:txBody>
          <a:bodyPr/>
          <a:lstStyle>
            <a:lvl1pPr marL="0" indent="0">
              <a:buNone/>
              <a:defRPr/>
            </a:lvl1pPr>
          </a:lstStyle>
          <a:p>
            <a:endParaRPr lang="en-GB" dirty="0"/>
          </a:p>
        </p:txBody>
      </p:sp>
    </p:spTree>
    <p:extLst>
      <p:ext uri="{BB962C8B-B14F-4D97-AF65-F5344CB8AC3E}">
        <p14:creationId xmlns:p14="http://schemas.microsoft.com/office/powerpoint/2010/main" val="1901281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06286D3-8649-524C-AC90-FF2F69102F70}"/>
              </a:ext>
            </a:extLst>
          </p:cNvPr>
          <p:cNvSpPr>
            <a:spLocks noGrp="1"/>
          </p:cNvSpPr>
          <p:nvPr>
            <p:ph type="title"/>
          </p:nvPr>
        </p:nvSpPr>
        <p:spPr/>
        <p:txBody>
          <a:bodyPr/>
          <a:lstStyle/>
          <a:p>
            <a:r>
              <a:rPr lang="sv-SE" dirty="0"/>
              <a:t>Klicka här för att ändra mall för rubrikformat</a:t>
            </a:r>
            <a:endParaRPr lang="en-GB" dirty="0"/>
          </a:p>
        </p:txBody>
      </p:sp>
      <p:sp>
        <p:nvSpPr>
          <p:cNvPr id="4" name="Platshållare för datum 3">
            <a:extLst>
              <a:ext uri="{FF2B5EF4-FFF2-40B4-BE49-F238E27FC236}">
                <a16:creationId xmlns:a16="http://schemas.microsoft.com/office/drawing/2014/main" id="{EE417B25-3466-4D4E-9932-2BC6E1D868B5}"/>
              </a:ext>
            </a:extLst>
          </p:cNvPr>
          <p:cNvSpPr>
            <a:spLocks noGrp="1"/>
          </p:cNvSpPr>
          <p:nvPr>
            <p:ph type="dt" sz="half" idx="11"/>
          </p:nvPr>
        </p:nvSpPr>
        <p:spPr/>
        <p:txBody>
          <a:bodyPr/>
          <a:lstStyle/>
          <a:p>
            <a:fld id="{C55EB1E9-4E18-5549-8E17-04A05D374244}" type="datetime1">
              <a:rPr lang="sv-SE" smtClean="0"/>
              <a:t>2022-10-13</a:t>
            </a:fld>
            <a:endParaRPr lang="en-GB" dirty="0"/>
          </a:p>
        </p:txBody>
      </p:sp>
      <p:sp>
        <p:nvSpPr>
          <p:cNvPr id="5" name="Platshållare för bildnummer 4">
            <a:extLst>
              <a:ext uri="{FF2B5EF4-FFF2-40B4-BE49-F238E27FC236}">
                <a16:creationId xmlns:a16="http://schemas.microsoft.com/office/drawing/2014/main" id="{31573EF2-0F29-FC4E-8D8C-6C9A6BED7D41}"/>
              </a:ext>
            </a:extLst>
          </p:cNvPr>
          <p:cNvSpPr>
            <a:spLocks noGrp="1"/>
          </p:cNvSpPr>
          <p:nvPr>
            <p:ph type="sldNum" sz="quarter" idx="12"/>
          </p:nvPr>
        </p:nvSpPr>
        <p:spPr/>
        <p:txBody>
          <a:bodyPr/>
          <a:lstStyle/>
          <a:p>
            <a:fld id="{C338348D-F2D3-AB47-AE2A-1D59B1E58D64}" type="slidenum">
              <a:rPr lang="en-GB" smtClean="0"/>
              <a:pPr/>
              <a:t>‹#›</a:t>
            </a:fld>
            <a:endParaRPr lang="en-GB"/>
          </a:p>
        </p:txBody>
      </p:sp>
    </p:spTree>
    <p:extLst>
      <p:ext uri="{BB962C8B-B14F-4D97-AF65-F5344CB8AC3E}">
        <p14:creationId xmlns:p14="http://schemas.microsoft.com/office/powerpoint/2010/main" val="147711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upp 15">
            <a:extLst>
              <a:ext uri="{FF2B5EF4-FFF2-40B4-BE49-F238E27FC236}">
                <a16:creationId xmlns:a16="http://schemas.microsoft.com/office/drawing/2014/main" id="{8FC9BCA9-8112-B140-ADE9-6824270029CC}"/>
              </a:ext>
            </a:extLst>
          </p:cNvPr>
          <p:cNvGrpSpPr/>
          <p:nvPr userDrawn="1"/>
        </p:nvGrpSpPr>
        <p:grpSpPr>
          <a:xfrm>
            <a:off x="0" y="0"/>
            <a:ext cx="1172780" cy="1181100"/>
            <a:chOff x="0" y="0"/>
            <a:chExt cx="1118774" cy="1126711"/>
          </a:xfrm>
          <a:noFill/>
        </p:grpSpPr>
        <p:pic>
          <p:nvPicPr>
            <p:cNvPr id="17" name="Picture 2">
              <a:extLst>
                <a:ext uri="{FF2B5EF4-FFF2-40B4-BE49-F238E27FC236}">
                  <a16:creationId xmlns:a16="http://schemas.microsoft.com/office/drawing/2014/main" id="{5CC0A999-4F7B-8C4E-8149-C4EAA0A4A500}"/>
                </a:ext>
              </a:extLst>
            </p:cNvPr>
            <p:cNvPicPr>
              <a:picLocks noChangeArrowheads="1"/>
            </p:cNvPicPr>
            <p:nvPr userDrawn="1"/>
          </p:nvPicPr>
          <p:blipFill>
            <a:blip r:embed="rId10" cstate="print">
              <a:extLst>
                <a:ext uri="{28A0092B-C50C-407E-A947-70E740481C1C}">
                  <a14:useLocalDpi xmlns:a14="http://schemas.microsoft.com/office/drawing/2010/main"/>
                </a:ext>
              </a:extLst>
            </a:blip>
            <a:srcRect/>
            <a:stretch>
              <a:fillRect/>
            </a:stretch>
          </p:blipFill>
          <p:spPr bwMode="auto">
            <a:xfrm>
              <a:off x="238674" y="237964"/>
              <a:ext cx="641393" cy="6497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18" name="Grupp 17">
              <a:extLst>
                <a:ext uri="{FF2B5EF4-FFF2-40B4-BE49-F238E27FC236}">
                  <a16:creationId xmlns:a16="http://schemas.microsoft.com/office/drawing/2014/main" id="{69D53D63-D667-E84D-A90C-8D11EC9E4B53}"/>
                </a:ext>
              </a:extLst>
            </p:cNvPr>
            <p:cNvGrpSpPr>
              <a:grpSpLocks noChangeAspect="1"/>
            </p:cNvGrpSpPr>
            <p:nvPr/>
          </p:nvGrpSpPr>
          <p:grpSpPr>
            <a:xfrm>
              <a:off x="440017" y="0"/>
              <a:ext cx="238707" cy="238781"/>
              <a:chOff x="2212991" y="4839051"/>
              <a:chExt cx="754419" cy="754653"/>
            </a:xfrm>
            <a:grpFill/>
          </p:grpSpPr>
          <p:sp>
            <p:nvSpPr>
              <p:cNvPr id="55" name="Rektangel 54">
                <a:extLst>
                  <a:ext uri="{FF2B5EF4-FFF2-40B4-BE49-F238E27FC236}">
                    <a16:creationId xmlns:a16="http://schemas.microsoft.com/office/drawing/2014/main" id="{9B6D8BC4-515D-A14B-BF16-35FC559D15C0}"/>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Rektangel 55">
                <a:extLst>
                  <a:ext uri="{FF2B5EF4-FFF2-40B4-BE49-F238E27FC236}">
                    <a16:creationId xmlns:a16="http://schemas.microsoft.com/office/drawing/2014/main" id="{6A8074B4-32D4-7D4D-99B1-C1E5BCA4C294}"/>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Rektangel 56">
                <a:extLst>
                  <a:ext uri="{FF2B5EF4-FFF2-40B4-BE49-F238E27FC236}">
                    <a16:creationId xmlns:a16="http://schemas.microsoft.com/office/drawing/2014/main" id="{5DF1CC6E-E23D-7846-B935-B6D685DE5D3F}"/>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Rektangel 57">
                <a:extLst>
                  <a:ext uri="{FF2B5EF4-FFF2-40B4-BE49-F238E27FC236}">
                    <a16:creationId xmlns:a16="http://schemas.microsoft.com/office/drawing/2014/main" id="{E0344D03-8FC1-6B4D-BBDE-3DAE45779BC4}"/>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9" name="Rektangel 58">
                <a:extLst>
                  <a:ext uri="{FF2B5EF4-FFF2-40B4-BE49-F238E27FC236}">
                    <a16:creationId xmlns:a16="http://schemas.microsoft.com/office/drawing/2014/main" id="{1ADEEFC8-FFFE-B543-9D4F-F5E7FFED0956}"/>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Rektangel 59">
                <a:extLst>
                  <a:ext uri="{FF2B5EF4-FFF2-40B4-BE49-F238E27FC236}">
                    <a16:creationId xmlns:a16="http://schemas.microsoft.com/office/drawing/2014/main" id="{F8D556CD-9A22-3549-83E4-AC3754C40CA8}"/>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1" name="Rektangel 60">
                <a:extLst>
                  <a:ext uri="{FF2B5EF4-FFF2-40B4-BE49-F238E27FC236}">
                    <a16:creationId xmlns:a16="http://schemas.microsoft.com/office/drawing/2014/main" id="{483B93B1-26EF-844F-BD73-0AB10B74D5DE}"/>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2" name="Rektangel 61">
                <a:extLst>
                  <a:ext uri="{FF2B5EF4-FFF2-40B4-BE49-F238E27FC236}">
                    <a16:creationId xmlns:a16="http://schemas.microsoft.com/office/drawing/2014/main" id="{54D47BB5-122C-2748-A219-5604D6DB5EAD}"/>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Rektangel 62">
                <a:extLst>
                  <a:ext uri="{FF2B5EF4-FFF2-40B4-BE49-F238E27FC236}">
                    <a16:creationId xmlns:a16="http://schemas.microsoft.com/office/drawing/2014/main" id="{39F3589B-0BFD-5640-9CF3-FAF5F7063F1A}"/>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19" name="Grupp 18">
              <a:extLst>
                <a:ext uri="{FF2B5EF4-FFF2-40B4-BE49-F238E27FC236}">
                  <a16:creationId xmlns:a16="http://schemas.microsoft.com/office/drawing/2014/main" id="{BFB3C6E5-14B8-784E-8FB1-95AADD256478}"/>
                </a:ext>
              </a:extLst>
            </p:cNvPr>
            <p:cNvGrpSpPr>
              <a:grpSpLocks noChangeAspect="1"/>
            </p:cNvGrpSpPr>
            <p:nvPr/>
          </p:nvGrpSpPr>
          <p:grpSpPr>
            <a:xfrm>
              <a:off x="440017" y="887930"/>
              <a:ext cx="238707" cy="238781"/>
              <a:chOff x="2212991" y="4839051"/>
              <a:chExt cx="754419" cy="754653"/>
            </a:xfrm>
            <a:grpFill/>
          </p:grpSpPr>
          <p:sp>
            <p:nvSpPr>
              <p:cNvPr id="46" name="Rektangel 45">
                <a:extLst>
                  <a:ext uri="{FF2B5EF4-FFF2-40B4-BE49-F238E27FC236}">
                    <a16:creationId xmlns:a16="http://schemas.microsoft.com/office/drawing/2014/main" id="{8FF3B2D3-7968-8841-B69E-C92F6F383163}"/>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Rektangel 46">
                <a:extLst>
                  <a:ext uri="{FF2B5EF4-FFF2-40B4-BE49-F238E27FC236}">
                    <a16:creationId xmlns:a16="http://schemas.microsoft.com/office/drawing/2014/main" id="{9C6FD4FD-051C-7D44-A009-64B5F0CF97F5}"/>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Rektangel 47">
                <a:extLst>
                  <a:ext uri="{FF2B5EF4-FFF2-40B4-BE49-F238E27FC236}">
                    <a16:creationId xmlns:a16="http://schemas.microsoft.com/office/drawing/2014/main" id="{D122B4FC-27BC-B84C-9081-BA4D2B8110D6}"/>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Rektangel 48">
                <a:extLst>
                  <a:ext uri="{FF2B5EF4-FFF2-40B4-BE49-F238E27FC236}">
                    <a16:creationId xmlns:a16="http://schemas.microsoft.com/office/drawing/2014/main" id="{C2B70FAB-C9FA-2A44-9029-57E8DB422861}"/>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Rektangel 49">
                <a:extLst>
                  <a:ext uri="{FF2B5EF4-FFF2-40B4-BE49-F238E27FC236}">
                    <a16:creationId xmlns:a16="http://schemas.microsoft.com/office/drawing/2014/main" id="{A5278468-9F40-3949-88D4-236CB2B2ABC3}"/>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Rektangel 50">
                <a:extLst>
                  <a:ext uri="{FF2B5EF4-FFF2-40B4-BE49-F238E27FC236}">
                    <a16:creationId xmlns:a16="http://schemas.microsoft.com/office/drawing/2014/main" id="{14A7F17F-2E72-7B46-9CD0-02CCB8739BB5}"/>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2" name="Rektangel 51">
                <a:extLst>
                  <a:ext uri="{FF2B5EF4-FFF2-40B4-BE49-F238E27FC236}">
                    <a16:creationId xmlns:a16="http://schemas.microsoft.com/office/drawing/2014/main" id="{93801361-770D-6F40-89DC-EB545DDB8AFF}"/>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Rektangel 52">
                <a:extLst>
                  <a:ext uri="{FF2B5EF4-FFF2-40B4-BE49-F238E27FC236}">
                    <a16:creationId xmlns:a16="http://schemas.microsoft.com/office/drawing/2014/main" id="{08944139-F9F3-7943-BCEB-BE4B04164A28}"/>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Rektangel 53">
                <a:extLst>
                  <a:ext uri="{FF2B5EF4-FFF2-40B4-BE49-F238E27FC236}">
                    <a16:creationId xmlns:a16="http://schemas.microsoft.com/office/drawing/2014/main" id="{3A4FBAF0-741B-2149-90C7-535640089BF3}"/>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0" name="Grupp 19">
              <a:extLst>
                <a:ext uri="{FF2B5EF4-FFF2-40B4-BE49-F238E27FC236}">
                  <a16:creationId xmlns:a16="http://schemas.microsoft.com/office/drawing/2014/main" id="{58807A2E-9697-D74B-98B0-162AE365508C}"/>
                </a:ext>
              </a:extLst>
            </p:cNvPr>
            <p:cNvGrpSpPr>
              <a:grpSpLocks noChangeAspect="1"/>
            </p:cNvGrpSpPr>
            <p:nvPr/>
          </p:nvGrpSpPr>
          <p:grpSpPr>
            <a:xfrm>
              <a:off x="0" y="443465"/>
              <a:ext cx="238707" cy="238781"/>
              <a:chOff x="2212991" y="4839051"/>
              <a:chExt cx="754419" cy="754653"/>
            </a:xfrm>
            <a:grpFill/>
          </p:grpSpPr>
          <p:sp>
            <p:nvSpPr>
              <p:cNvPr id="37" name="Rektangel 36">
                <a:extLst>
                  <a:ext uri="{FF2B5EF4-FFF2-40B4-BE49-F238E27FC236}">
                    <a16:creationId xmlns:a16="http://schemas.microsoft.com/office/drawing/2014/main" id="{81418C15-36C2-3E44-A14C-7074CE448558}"/>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Rektangel 37">
                <a:extLst>
                  <a:ext uri="{FF2B5EF4-FFF2-40B4-BE49-F238E27FC236}">
                    <a16:creationId xmlns:a16="http://schemas.microsoft.com/office/drawing/2014/main" id="{44833AF8-4999-7D4F-AE3B-8B0F9A33DFDF}"/>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Rektangel 38">
                <a:extLst>
                  <a:ext uri="{FF2B5EF4-FFF2-40B4-BE49-F238E27FC236}">
                    <a16:creationId xmlns:a16="http://schemas.microsoft.com/office/drawing/2014/main" id="{FF4139E5-A452-9845-824A-43F6502DE50C}"/>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Rektangel 39">
                <a:extLst>
                  <a:ext uri="{FF2B5EF4-FFF2-40B4-BE49-F238E27FC236}">
                    <a16:creationId xmlns:a16="http://schemas.microsoft.com/office/drawing/2014/main" id="{183BB7F3-8509-4B45-9508-7FA6F428C163}"/>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Rektangel 40">
                <a:extLst>
                  <a:ext uri="{FF2B5EF4-FFF2-40B4-BE49-F238E27FC236}">
                    <a16:creationId xmlns:a16="http://schemas.microsoft.com/office/drawing/2014/main" id="{DE036BB2-A884-814F-B716-7468FF3E1938}"/>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2" name="Rektangel 41">
                <a:extLst>
                  <a:ext uri="{FF2B5EF4-FFF2-40B4-BE49-F238E27FC236}">
                    <a16:creationId xmlns:a16="http://schemas.microsoft.com/office/drawing/2014/main" id="{8C10D231-9633-4D40-8745-05CD67ACEB58}"/>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Rektangel 42">
                <a:extLst>
                  <a:ext uri="{FF2B5EF4-FFF2-40B4-BE49-F238E27FC236}">
                    <a16:creationId xmlns:a16="http://schemas.microsoft.com/office/drawing/2014/main" id="{23A536BF-0D41-6E4F-985C-BE1F16D015F7}"/>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ektangel 43">
                <a:extLst>
                  <a:ext uri="{FF2B5EF4-FFF2-40B4-BE49-F238E27FC236}">
                    <a16:creationId xmlns:a16="http://schemas.microsoft.com/office/drawing/2014/main" id="{BA63BD33-740B-0441-BEB3-D86ED464D5A4}"/>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Rektangel 44">
                <a:extLst>
                  <a:ext uri="{FF2B5EF4-FFF2-40B4-BE49-F238E27FC236}">
                    <a16:creationId xmlns:a16="http://schemas.microsoft.com/office/drawing/2014/main" id="{56D57299-ADB2-AF45-A47F-34F0365988CE}"/>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1" name="Grupp 20">
              <a:extLst>
                <a:ext uri="{FF2B5EF4-FFF2-40B4-BE49-F238E27FC236}">
                  <a16:creationId xmlns:a16="http://schemas.microsoft.com/office/drawing/2014/main" id="{50B193BD-04F2-AD45-A802-45224EFD42DE}"/>
                </a:ext>
              </a:extLst>
            </p:cNvPr>
            <p:cNvGrpSpPr>
              <a:grpSpLocks noChangeAspect="1"/>
            </p:cNvGrpSpPr>
            <p:nvPr/>
          </p:nvGrpSpPr>
          <p:grpSpPr>
            <a:xfrm>
              <a:off x="880067" y="443465"/>
              <a:ext cx="238707" cy="238781"/>
              <a:chOff x="2212991" y="4839051"/>
              <a:chExt cx="754419" cy="754653"/>
            </a:xfrm>
            <a:grpFill/>
          </p:grpSpPr>
          <p:sp>
            <p:nvSpPr>
              <p:cNvPr id="22" name="Rektangel 21">
                <a:extLst>
                  <a:ext uri="{FF2B5EF4-FFF2-40B4-BE49-F238E27FC236}">
                    <a16:creationId xmlns:a16="http://schemas.microsoft.com/office/drawing/2014/main" id="{B412C8AC-CE2A-8848-A20D-226D21F4CB5C}"/>
                  </a:ext>
                </a:extLst>
              </p:cNvPr>
              <p:cNvSpPr/>
              <p:nvPr userDrawn="1"/>
            </p:nvSpPr>
            <p:spPr>
              <a:xfrm>
                <a:off x="2212991"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FC864472-CE46-9A45-8003-AF4F1FF1F46F}"/>
                  </a:ext>
                </a:extLst>
              </p:cNvPr>
              <p:cNvSpPr/>
              <p:nvPr userDrawn="1"/>
            </p:nvSpPr>
            <p:spPr>
              <a:xfrm>
                <a:off x="2212991"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A55052CE-8A2D-5242-87E6-5FAE68A5F451}"/>
                  </a:ext>
                </a:extLst>
              </p:cNvPr>
              <p:cNvSpPr/>
              <p:nvPr userDrawn="1"/>
            </p:nvSpPr>
            <p:spPr>
              <a:xfrm>
                <a:off x="2212991"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30">
                <a:extLst>
                  <a:ext uri="{FF2B5EF4-FFF2-40B4-BE49-F238E27FC236}">
                    <a16:creationId xmlns:a16="http://schemas.microsoft.com/office/drawing/2014/main" id="{C5C802A8-B3EB-504F-B960-8D1EB66A1C5F}"/>
                  </a:ext>
                </a:extLst>
              </p:cNvPr>
              <p:cNvSpPr/>
              <p:nvPr userDrawn="1"/>
            </p:nvSpPr>
            <p:spPr>
              <a:xfrm>
                <a:off x="2464464"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a:extLst>
                  <a:ext uri="{FF2B5EF4-FFF2-40B4-BE49-F238E27FC236}">
                    <a16:creationId xmlns:a16="http://schemas.microsoft.com/office/drawing/2014/main" id="{85EABCF9-7B70-3043-AFE1-619D293FE116}"/>
                  </a:ext>
                </a:extLst>
              </p:cNvPr>
              <p:cNvSpPr/>
              <p:nvPr userDrawn="1"/>
            </p:nvSpPr>
            <p:spPr>
              <a:xfrm>
                <a:off x="2715937" y="4839051"/>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ktangel 32">
                <a:extLst>
                  <a:ext uri="{FF2B5EF4-FFF2-40B4-BE49-F238E27FC236}">
                    <a16:creationId xmlns:a16="http://schemas.microsoft.com/office/drawing/2014/main" id="{479CB243-E35B-754D-AE34-43FD1DBAB312}"/>
                  </a:ext>
                </a:extLst>
              </p:cNvPr>
              <p:cNvSpPr/>
              <p:nvPr userDrawn="1"/>
            </p:nvSpPr>
            <p:spPr>
              <a:xfrm>
                <a:off x="2464464"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236D23C6-AA93-C048-892B-A29832BC0F45}"/>
                  </a:ext>
                </a:extLst>
              </p:cNvPr>
              <p:cNvSpPr/>
              <p:nvPr userDrawn="1"/>
            </p:nvSpPr>
            <p:spPr>
              <a:xfrm>
                <a:off x="2715937" y="5342153"/>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a:extLst>
                  <a:ext uri="{FF2B5EF4-FFF2-40B4-BE49-F238E27FC236}">
                    <a16:creationId xmlns:a16="http://schemas.microsoft.com/office/drawing/2014/main" id="{099F8E46-00A7-9B49-BA0B-443C1B18F619}"/>
                  </a:ext>
                </a:extLst>
              </p:cNvPr>
              <p:cNvSpPr/>
              <p:nvPr userDrawn="1"/>
            </p:nvSpPr>
            <p:spPr>
              <a:xfrm>
                <a:off x="2715937"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Rektangel 35">
                <a:extLst>
                  <a:ext uri="{FF2B5EF4-FFF2-40B4-BE49-F238E27FC236}">
                    <a16:creationId xmlns:a16="http://schemas.microsoft.com/office/drawing/2014/main" id="{1F014AEE-BA9C-5B4F-A52F-FFC2BFC66238}"/>
                  </a:ext>
                </a:extLst>
              </p:cNvPr>
              <p:cNvSpPr/>
              <p:nvPr userDrawn="1"/>
            </p:nvSpPr>
            <p:spPr>
              <a:xfrm>
                <a:off x="2464464" y="5090602"/>
                <a:ext cx="251473" cy="2515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cxnSp>
        <p:nvCxnSpPr>
          <p:cNvPr id="10" name="Rak 9">
            <a:extLst>
              <a:ext uri="{FF2B5EF4-FFF2-40B4-BE49-F238E27FC236}">
                <a16:creationId xmlns:a16="http://schemas.microsoft.com/office/drawing/2014/main" id="{F42879D5-222F-0640-AA87-3AC584B52044}"/>
              </a:ext>
            </a:extLst>
          </p:cNvPr>
          <p:cNvCxnSpPr>
            <a:cxnSpLocks/>
          </p:cNvCxnSpPr>
          <p:nvPr/>
        </p:nvCxnSpPr>
        <p:spPr>
          <a:xfrm>
            <a:off x="1625600" y="27255788"/>
            <a:ext cx="39577963"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Rak 8">
            <a:extLst>
              <a:ext uri="{FF2B5EF4-FFF2-40B4-BE49-F238E27FC236}">
                <a16:creationId xmlns:a16="http://schemas.microsoft.com/office/drawing/2014/main" id="{35A3ADBA-25A7-C947-B502-691111D0D9E5}"/>
              </a:ext>
            </a:extLst>
          </p:cNvPr>
          <p:cNvCxnSpPr>
            <a:cxnSpLocks/>
          </p:cNvCxnSpPr>
          <p:nvPr/>
        </p:nvCxnSpPr>
        <p:spPr>
          <a:xfrm>
            <a:off x="247666" y="4891747"/>
            <a:ext cx="864550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Platshållare för rubrik 1">
            <a:extLst>
              <a:ext uri="{FF2B5EF4-FFF2-40B4-BE49-F238E27FC236}">
                <a16:creationId xmlns:a16="http://schemas.microsoft.com/office/drawing/2014/main" id="{785D31C7-D918-594B-BEA4-908A2623180A}"/>
              </a:ext>
            </a:extLst>
          </p:cNvPr>
          <p:cNvSpPr>
            <a:spLocks noGrp="1"/>
          </p:cNvSpPr>
          <p:nvPr>
            <p:ph type="title"/>
          </p:nvPr>
        </p:nvSpPr>
        <p:spPr>
          <a:xfrm>
            <a:off x="1060463" y="251752"/>
            <a:ext cx="7552857" cy="673874"/>
          </a:xfrm>
          <a:prstGeom prst="rect">
            <a:avLst/>
          </a:prstGeom>
        </p:spPr>
        <p:txBody>
          <a:bodyPr vert="horz" lIns="91440" tIns="45720" rIns="91440" bIns="45720" rtlCol="0" anchor="ctr">
            <a:noAutofit/>
          </a:bodyPr>
          <a:lstStyle/>
          <a:p>
            <a:r>
              <a:rPr lang="sv-SE" dirty="0"/>
              <a:t>Klicka här för att ändra mall för rubrikformat</a:t>
            </a:r>
            <a:endParaRPr lang="en-GB" dirty="0"/>
          </a:p>
        </p:txBody>
      </p:sp>
      <p:sp>
        <p:nvSpPr>
          <p:cNvPr id="3" name="Platshållare för text 2">
            <a:extLst>
              <a:ext uri="{FF2B5EF4-FFF2-40B4-BE49-F238E27FC236}">
                <a16:creationId xmlns:a16="http://schemas.microsoft.com/office/drawing/2014/main" id="{376CF093-1E8D-FF4F-B3C9-72A2B0815CB3}"/>
              </a:ext>
            </a:extLst>
          </p:cNvPr>
          <p:cNvSpPr>
            <a:spLocks noGrp="1"/>
          </p:cNvSpPr>
          <p:nvPr>
            <p:ph type="body" idx="1"/>
          </p:nvPr>
        </p:nvSpPr>
        <p:spPr>
          <a:xfrm>
            <a:off x="1062000" y="1112400"/>
            <a:ext cx="7572358" cy="3609046"/>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5" name="Platshållare för datum 4">
            <a:extLst>
              <a:ext uri="{FF2B5EF4-FFF2-40B4-BE49-F238E27FC236}">
                <a16:creationId xmlns:a16="http://schemas.microsoft.com/office/drawing/2014/main" id="{97E4CD63-A723-E743-A7FA-6B31200F61CF}"/>
              </a:ext>
            </a:extLst>
          </p:cNvPr>
          <p:cNvSpPr>
            <a:spLocks noGrp="1"/>
          </p:cNvSpPr>
          <p:nvPr>
            <p:ph type="dt" sz="half" idx="2"/>
          </p:nvPr>
        </p:nvSpPr>
        <p:spPr>
          <a:xfrm>
            <a:off x="250825" y="4949520"/>
            <a:ext cx="2057400" cy="117474"/>
          </a:xfrm>
          <a:prstGeom prst="rect">
            <a:avLst/>
          </a:prstGeom>
        </p:spPr>
        <p:txBody>
          <a:bodyPr vert="horz" wrap="none" lIns="0" tIns="0" rIns="0" bIns="0" rtlCol="0" anchor="ctr"/>
          <a:lstStyle>
            <a:lvl1pPr algn="l">
              <a:defRPr sz="700">
                <a:solidFill>
                  <a:srgbClr val="848489"/>
                </a:solidFill>
              </a:defRPr>
            </a:lvl1pPr>
          </a:lstStyle>
          <a:p>
            <a:fld id="{832A3DEB-92BA-404E-9210-96F4218B7138}" type="datetime1">
              <a:rPr lang="sv-SE" smtClean="0"/>
              <a:t>2022-10-13</a:t>
            </a:fld>
            <a:endParaRPr lang="en-GB" dirty="0"/>
          </a:p>
        </p:txBody>
      </p:sp>
      <p:sp>
        <p:nvSpPr>
          <p:cNvPr id="6" name="Platshållare för bildnummer 5">
            <a:extLst>
              <a:ext uri="{FF2B5EF4-FFF2-40B4-BE49-F238E27FC236}">
                <a16:creationId xmlns:a16="http://schemas.microsoft.com/office/drawing/2014/main" id="{3844A7B9-8441-734E-B26B-9C9C5C04B442}"/>
              </a:ext>
            </a:extLst>
          </p:cNvPr>
          <p:cNvSpPr>
            <a:spLocks noGrp="1"/>
          </p:cNvSpPr>
          <p:nvPr>
            <p:ph type="sldNum" sz="quarter" idx="4"/>
          </p:nvPr>
        </p:nvSpPr>
        <p:spPr>
          <a:xfrm>
            <a:off x="6835775" y="4949520"/>
            <a:ext cx="2057400" cy="117474"/>
          </a:xfrm>
          <a:prstGeom prst="rect">
            <a:avLst/>
          </a:prstGeom>
        </p:spPr>
        <p:txBody>
          <a:bodyPr vert="horz" wrap="none" lIns="0" tIns="0" rIns="0" bIns="0" rtlCol="0" anchor="ctr"/>
          <a:lstStyle>
            <a:lvl1pPr algn="r">
              <a:defRPr sz="700">
                <a:solidFill>
                  <a:srgbClr val="848489"/>
                </a:solidFill>
              </a:defRPr>
            </a:lvl1pPr>
          </a:lstStyle>
          <a:p>
            <a:fld id="{C338348D-F2D3-AB47-AE2A-1D59B1E58D6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86" r:id="rId3"/>
    <p:sldLayoutId id="2147483800" r:id="rId4"/>
    <p:sldLayoutId id="2147483801" r:id="rId5"/>
    <p:sldLayoutId id="2147483803" r:id="rId6"/>
    <p:sldLayoutId id="2147483802" r:id="rId7"/>
    <p:sldLayoutId id="2147483799"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rtl="0" eaLnBrk="1" fontAlgn="base" hangingPunct="1">
        <a:lnSpc>
          <a:spcPts val="3000"/>
        </a:lnSpc>
        <a:spcBef>
          <a:spcPct val="0"/>
        </a:spcBef>
        <a:spcAft>
          <a:spcPct val="0"/>
        </a:spcAft>
        <a:defRPr sz="2600" b="1" kern="1200">
          <a:solidFill>
            <a:schemeClr val="tx1"/>
          </a:solidFill>
          <a:latin typeface="+mj-lt"/>
          <a:ea typeface="+mj-ea"/>
          <a:cs typeface="+mj-cs"/>
        </a:defRPr>
      </a:lvl1pPr>
      <a:lvl2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2pPr>
      <a:lvl3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3pPr>
      <a:lvl4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4pPr>
      <a:lvl5pPr algn="l" rtl="0" eaLnBrk="1" fontAlgn="base" hangingPunct="1">
        <a:lnSpc>
          <a:spcPts val="3000"/>
        </a:lnSpc>
        <a:spcBef>
          <a:spcPct val="0"/>
        </a:spcBef>
        <a:spcAft>
          <a:spcPct val="0"/>
        </a:spcAft>
        <a:defRPr sz="2600" b="1">
          <a:solidFill>
            <a:schemeClr val="tx1"/>
          </a:solidFill>
          <a:latin typeface="Arial" panose="020B0604020202020204" pitchFamily="34" charset="0"/>
        </a:defRPr>
      </a:lvl5pPr>
      <a:lvl6pPr marL="457200" algn="l" rtl="0" eaLnBrk="1" fontAlgn="base" hangingPunct="1">
        <a:lnSpc>
          <a:spcPts val="3000"/>
        </a:lnSpc>
        <a:spcBef>
          <a:spcPct val="0"/>
        </a:spcBef>
        <a:spcAft>
          <a:spcPct val="0"/>
        </a:spcAft>
        <a:defRPr sz="2600" b="1">
          <a:solidFill>
            <a:schemeClr val="tx1"/>
          </a:solidFill>
          <a:latin typeface="Arial" panose="020B0604020202020204" pitchFamily="34" charset="0"/>
        </a:defRPr>
      </a:lvl6pPr>
      <a:lvl7pPr marL="914400" algn="l" rtl="0" eaLnBrk="1" fontAlgn="base" hangingPunct="1">
        <a:lnSpc>
          <a:spcPts val="3000"/>
        </a:lnSpc>
        <a:spcBef>
          <a:spcPct val="0"/>
        </a:spcBef>
        <a:spcAft>
          <a:spcPct val="0"/>
        </a:spcAft>
        <a:defRPr sz="2600" b="1">
          <a:solidFill>
            <a:schemeClr val="tx1"/>
          </a:solidFill>
          <a:latin typeface="Arial" panose="020B0604020202020204" pitchFamily="34" charset="0"/>
        </a:defRPr>
      </a:lvl7pPr>
      <a:lvl8pPr marL="1371600" algn="l" rtl="0" eaLnBrk="1" fontAlgn="base" hangingPunct="1">
        <a:lnSpc>
          <a:spcPts val="3000"/>
        </a:lnSpc>
        <a:spcBef>
          <a:spcPct val="0"/>
        </a:spcBef>
        <a:spcAft>
          <a:spcPct val="0"/>
        </a:spcAft>
        <a:defRPr sz="2600" b="1">
          <a:solidFill>
            <a:schemeClr val="tx1"/>
          </a:solidFill>
          <a:latin typeface="Arial" panose="020B0604020202020204" pitchFamily="34" charset="0"/>
        </a:defRPr>
      </a:lvl8pPr>
      <a:lvl9pPr marL="1828800" algn="l" rtl="0" eaLnBrk="1" fontAlgn="base" hangingPunct="1">
        <a:lnSpc>
          <a:spcPts val="3000"/>
        </a:lnSpc>
        <a:spcBef>
          <a:spcPct val="0"/>
        </a:spcBef>
        <a:spcAft>
          <a:spcPct val="0"/>
        </a:spcAft>
        <a:defRPr sz="2600" b="1">
          <a:solidFill>
            <a:schemeClr val="tx1"/>
          </a:solidFill>
          <a:latin typeface="Arial" panose="020B0604020202020204" pitchFamily="34" charset="0"/>
        </a:defRPr>
      </a:lvl9pPr>
    </p:titleStyle>
    <p:bodyStyle>
      <a:lvl1pPr marL="222250" indent="-222250" algn="l" rtl="0" eaLnBrk="1" fontAlgn="base" hangingPunct="1">
        <a:lnSpc>
          <a:spcPct val="90000"/>
        </a:lnSpc>
        <a:spcBef>
          <a:spcPts val="1000"/>
        </a:spcBef>
        <a:spcAft>
          <a:spcPts val="200"/>
        </a:spcAft>
        <a:buClr>
          <a:schemeClr val="tx1"/>
        </a:buClr>
        <a:buFont typeface="Arial" panose="020B0604020202020204" pitchFamily="34" charset="0"/>
        <a:buChar char="•"/>
        <a:tabLst/>
        <a:defRPr sz="1800" kern="1200">
          <a:solidFill>
            <a:schemeClr val="tx1"/>
          </a:solidFill>
          <a:latin typeface="+mn-lt"/>
          <a:ea typeface="+mn-ea"/>
          <a:cs typeface="+mn-cs"/>
        </a:defRPr>
      </a:lvl1pPr>
      <a:lvl2pPr marL="446088" indent="-223838" algn="l" rtl="0" eaLnBrk="1" fontAlgn="base" hangingPunct="1">
        <a:lnSpc>
          <a:spcPct val="90000"/>
        </a:lnSpc>
        <a:spcBef>
          <a:spcPts val="600"/>
        </a:spcBef>
        <a:spcAft>
          <a:spcPct val="0"/>
        </a:spcAft>
        <a:buFont typeface="Systemtypsnitt"/>
        <a:buChar char="–"/>
        <a:tabLst/>
        <a:defRPr sz="1600" kern="1200">
          <a:solidFill>
            <a:schemeClr val="tx1"/>
          </a:solidFill>
          <a:latin typeface="+mn-lt"/>
          <a:ea typeface="+mn-ea"/>
          <a:cs typeface="+mn-cs"/>
        </a:defRPr>
      </a:lvl2pPr>
      <a:lvl3pPr marL="669925" indent="-223838" algn="l" rtl="0" eaLnBrk="1" fontAlgn="base" hangingPunct="1">
        <a:lnSpc>
          <a:spcPct val="90000"/>
        </a:lnSpc>
        <a:spcBef>
          <a:spcPts val="600"/>
        </a:spcBef>
        <a:spcAft>
          <a:spcPct val="0"/>
        </a:spcAft>
        <a:buFont typeface="Systemtypsnitt"/>
        <a:buChar char="&gt;"/>
        <a:tabLst/>
        <a:defRPr sz="1600" i="1" kern="1200">
          <a:solidFill>
            <a:schemeClr val="tx1"/>
          </a:solidFill>
          <a:latin typeface="+mn-lt"/>
          <a:ea typeface="+mn-ea"/>
          <a:cs typeface="+mn-cs"/>
        </a:defRPr>
      </a:lvl3pPr>
      <a:lvl4pPr marL="846138" indent="-176213" algn="l" rtl="0" eaLnBrk="1" fontAlgn="base" hangingPunct="1">
        <a:lnSpc>
          <a:spcPct val="90000"/>
        </a:lnSpc>
        <a:spcBef>
          <a:spcPts val="600"/>
        </a:spcBef>
        <a:spcAft>
          <a:spcPct val="0"/>
        </a:spcAft>
        <a:buFont typeface="Arial" panose="020B0604020202020204" pitchFamily="34" charset="0"/>
        <a:buChar char="•"/>
        <a:tabLst/>
        <a:defRPr sz="1400" kern="1200">
          <a:solidFill>
            <a:schemeClr val="tx1"/>
          </a:solidFill>
          <a:latin typeface="+mn-lt"/>
          <a:ea typeface="+mn-ea"/>
          <a:cs typeface="+mn-cs"/>
        </a:defRPr>
      </a:lvl4pPr>
      <a:lvl5pPr marL="1112838" indent="-266700" algn="l" rtl="0" eaLnBrk="1" fontAlgn="base" hangingPunct="1">
        <a:lnSpc>
          <a:spcPct val="90000"/>
        </a:lnSpc>
        <a:spcBef>
          <a:spcPts val="600"/>
        </a:spcBef>
        <a:spcAft>
          <a:spcPct val="0"/>
        </a:spcAft>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736" userDrawn="1">
          <p15:clr>
            <a:srgbClr val="F26B43"/>
          </p15:clr>
        </p15:guide>
        <p15:guide id="4" pos="5443" userDrawn="1">
          <p15:clr>
            <a:srgbClr val="F26B43"/>
          </p15:clr>
        </p15:guide>
        <p15:guide id="5" orient="horz" pos="742" userDrawn="1">
          <p15:clr>
            <a:srgbClr val="F26B43"/>
          </p15:clr>
        </p15:guide>
        <p15:guide id="7" pos="158" userDrawn="1">
          <p15:clr>
            <a:srgbClr val="F26B43"/>
          </p15:clr>
        </p15:guide>
        <p15:guide id="9" orient="horz" pos="584" userDrawn="1">
          <p15:clr>
            <a:srgbClr val="F26B43"/>
          </p15:clr>
        </p15:guide>
        <p15:guide id="10" orient="horz" pos="156" userDrawn="1">
          <p15:clr>
            <a:srgbClr val="F26B43"/>
          </p15:clr>
        </p15:guide>
        <p15:guide id="11" pos="5602" userDrawn="1">
          <p15:clr>
            <a:srgbClr val="F26B43"/>
          </p15:clr>
        </p15:guide>
        <p15:guide id="12" pos="667" userDrawn="1">
          <p15:clr>
            <a:srgbClr val="F26B43"/>
          </p15:clr>
        </p15:guide>
        <p15:guide id="13" pos="580" userDrawn="1">
          <p15:clr>
            <a:srgbClr val="F26B43"/>
          </p15:clr>
        </p15:guide>
        <p15:guide id="15" orient="horz" pos="3085" userDrawn="1">
          <p15:clr>
            <a:srgbClr val="F26B43"/>
          </p15:clr>
        </p15:guide>
        <p15:guide id="16" orient="horz" pos="2976" userDrawn="1">
          <p15:clr>
            <a:srgbClr val="F26B43"/>
          </p15:clr>
        </p15:guide>
        <p15:guide id="17" pos="36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www.math.kth.se/optsyst/grundutbildning/ke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jankr@kth.s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4" Type="http://schemas.openxmlformats.org/officeDocument/2006/relationships/image" Target="../media/image11.gif"/></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F11C3C-CCC9-3642-A8F3-F90CADF08E7C}"/>
              </a:ext>
            </a:extLst>
          </p:cNvPr>
          <p:cNvSpPr>
            <a:spLocks noGrp="1"/>
          </p:cNvSpPr>
          <p:nvPr>
            <p:ph type="ctrTitle"/>
          </p:nvPr>
        </p:nvSpPr>
        <p:spPr>
          <a:xfrm>
            <a:off x="1065449" y="298894"/>
            <a:ext cx="8010818" cy="643695"/>
          </a:xfrm>
        </p:spPr>
        <p:txBody>
          <a:bodyPr/>
          <a:lstStyle/>
          <a:p>
            <a:r>
              <a:rPr lang="sv-SE" altLang="en-US" sz="2400" b="1" dirty="0">
                <a:solidFill>
                  <a:srgbClr val="94476B"/>
                </a:solidFill>
              </a:rPr>
              <a:t>Examensarbete i matematik på grundnivå med inriktning mot optimeringslära och systemteori</a:t>
            </a:r>
            <a:r>
              <a:rPr lang="sv-SE" altLang="en-US" sz="2800" b="1" dirty="0">
                <a:solidFill>
                  <a:srgbClr val="94476B"/>
                </a:solidFill>
              </a:rPr>
              <a:t/>
            </a:r>
            <a:br>
              <a:rPr lang="sv-SE" altLang="en-US" sz="2800" b="1" dirty="0">
                <a:solidFill>
                  <a:srgbClr val="94476B"/>
                </a:solidFill>
              </a:rPr>
            </a:br>
            <a:endParaRPr lang="en-GB" sz="2800" dirty="0"/>
          </a:p>
        </p:txBody>
      </p:sp>
      <p:sp>
        <p:nvSpPr>
          <p:cNvPr id="3" name="Underrubrik 2">
            <a:extLst>
              <a:ext uri="{FF2B5EF4-FFF2-40B4-BE49-F238E27FC236}">
                <a16:creationId xmlns:a16="http://schemas.microsoft.com/office/drawing/2014/main" id="{84F38668-52C0-3F4A-95F7-E69ABE602E02}"/>
              </a:ext>
            </a:extLst>
          </p:cNvPr>
          <p:cNvSpPr>
            <a:spLocks noGrp="1"/>
          </p:cNvSpPr>
          <p:nvPr>
            <p:ph type="subTitle" idx="1"/>
          </p:nvPr>
        </p:nvSpPr>
        <p:spPr>
          <a:xfrm>
            <a:off x="391138" y="1384634"/>
            <a:ext cx="8361723" cy="711031"/>
          </a:xfrm>
        </p:spPr>
        <p:txBody>
          <a:bodyPr/>
          <a:lstStyle/>
          <a:p>
            <a:r>
              <a:rPr lang="en-US" altLang="en-US" sz="1800" b="1" dirty="0">
                <a:solidFill>
                  <a:srgbClr val="000000"/>
                </a:solidFill>
              </a:rPr>
              <a:t>(</a:t>
            </a:r>
            <a:r>
              <a:rPr lang="eu-ES" altLang="en-US" sz="1800" b="1" dirty="0" err="1">
                <a:solidFill>
                  <a:srgbClr val="000000"/>
                </a:solidFill>
              </a:rPr>
              <a:t>Farkostteknik</a:t>
            </a:r>
            <a:r>
              <a:rPr lang="eu-ES" altLang="en-US" sz="1800" b="1" dirty="0">
                <a:solidFill>
                  <a:srgbClr val="000000"/>
                </a:solidFill>
              </a:rPr>
              <a:t>, </a:t>
            </a:r>
            <a:r>
              <a:rPr lang="eu-ES" altLang="en-US" sz="1800" b="1" dirty="0" err="1">
                <a:solidFill>
                  <a:srgbClr val="000000"/>
                </a:solidFill>
              </a:rPr>
              <a:t>Teknisk</a:t>
            </a:r>
            <a:r>
              <a:rPr lang="eu-ES" altLang="en-US" sz="1800" b="1" dirty="0">
                <a:solidFill>
                  <a:srgbClr val="000000"/>
                </a:solidFill>
              </a:rPr>
              <a:t> </a:t>
            </a:r>
            <a:r>
              <a:rPr lang="eu-ES" altLang="en-US" sz="1800" b="1" dirty="0" err="1">
                <a:solidFill>
                  <a:srgbClr val="000000"/>
                </a:solidFill>
              </a:rPr>
              <a:t>matematik</a:t>
            </a:r>
            <a:r>
              <a:rPr lang="eu-ES" altLang="en-US" sz="1800" b="1" dirty="0">
                <a:solidFill>
                  <a:srgbClr val="000000"/>
                </a:solidFill>
              </a:rPr>
              <a:t> </a:t>
            </a:r>
            <a:r>
              <a:rPr lang="eu-ES" altLang="en-US" sz="1800" b="1" dirty="0" err="1">
                <a:solidFill>
                  <a:srgbClr val="000000"/>
                </a:solidFill>
              </a:rPr>
              <a:t>och</a:t>
            </a:r>
            <a:r>
              <a:rPr lang="eu-ES" altLang="en-US" sz="1800" b="1" dirty="0">
                <a:solidFill>
                  <a:srgbClr val="000000"/>
                </a:solidFill>
              </a:rPr>
              <a:t> </a:t>
            </a:r>
            <a:r>
              <a:rPr lang="eu-ES" altLang="en-US" sz="1800" b="1" dirty="0" err="1">
                <a:solidFill>
                  <a:srgbClr val="000000"/>
                </a:solidFill>
              </a:rPr>
              <a:t>Teknisk</a:t>
            </a:r>
            <a:r>
              <a:rPr lang="eu-ES" altLang="en-US" sz="1800" b="1" dirty="0">
                <a:solidFill>
                  <a:srgbClr val="000000"/>
                </a:solidFill>
              </a:rPr>
              <a:t> fysik</a:t>
            </a:r>
            <a:r>
              <a:rPr lang="en-US" altLang="en-US" sz="1800" b="1" dirty="0">
                <a:solidFill>
                  <a:srgbClr val="000000"/>
                </a:solidFill>
              </a:rPr>
              <a:t>, VT23) </a:t>
            </a:r>
            <a:endParaRPr lang="en-US" altLang="en-US" sz="1800" dirty="0">
              <a:solidFill>
                <a:srgbClr val="000000"/>
              </a:solidFill>
            </a:endParaRPr>
          </a:p>
          <a:p>
            <a:r>
              <a:rPr lang="en-US" altLang="en-US" sz="1800" dirty="0">
                <a:solidFill>
                  <a:srgbClr val="000000"/>
                </a:solidFill>
                <a:hlinkClick r:id="rId3"/>
              </a:rPr>
              <a:t>http://www.math.kth.se/optsyst/grundutbildning/kex</a:t>
            </a:r>
            <a:r>
              <a:rPr lang="en-US" altLang="en-US" sz="1400" dirty="0">
                <a:solidFill>
                  <a:srgbClr val="000000"/>
                </a:solidFill>
                <a:hlinkClick r:id="rId3"/>
              </a:rPr>
              <a:t>/</a:t>
            </a:r>
            <a:r>
              <a:rPr lang="en-US" altLang="en-US" sz="1400" dirty="0">
                <a:solidFill>
                  <a:srgbClr val="000000"/>
                </a:solidFill>
              </a:rPr>
              <a:t>    </a:t>
            </a:r>
            <a:r>
              <a:rPr lang="sv-SE" altLang="en-US" sz="1400" dirty="0">
                <a:solidFill>
                  <a:srgbClr val="000000"/>
                </a:solidFill>
              </a:rPr>
              <a:t>(uppdateras)</a:t>
            </a:r>
          </a:p>
          <a:p>
            <a:endParaRPr lang="sv-SE" altLang="en-US" sz="1400" dirty="0">
              <a:solidFill>
                <a:srgbClr val="000000"/>
              </a:solidFill>
            </a:endParaRPr>
          </a:p>
          <a:p>
            <a:pPr>
              <a:spcBef>
                <a:spcPts val="0"/>
              </a:spcBef>
            </a:pPr>
            <a:r>
              <a:rPr lang="sv-SE" altLang="en-US" sz="1400" dirty="0">
                <a:solidFill>
                  <a:srgbClr val="000000"/>
                </a:solidFill>
              </a:rPr>
              <a:t>Jan Kronqvist, </a:t>
            </a:r>
          </a:p>
          <a:p>
            <a:pPr>
              <a:spcBef>
                <a:spcPts val="0"/>
              </a:spcBef>
            </a:pPr>
            <a:r>
              <a:rPr lang="sv-SE" altLang="en-US" sz="1400" dirty="0">
                <a:solidFill>
                  <a:srgbClr val="000000"/>
                </a:solidFill>
                <a:hlinkClick r:id="rId4"/>
              </a:rPr>
              <a:t>jankr@kth.se</a:t>
            </a:r>
            <a:r>
              <a:rPr lang="sv-SE" altLang="en-US" sz="1400" dirty="0">
                <a:solidFill>
                  <a:srgbClr val="000000"/>
                </a:solidFill>
              </a:rPr>
              <a:t> </a:t>
            </a:r>
          </a:p>
          <a:p>
            <a:endParaRPr lang="sv-SE" altLang="en-US" sz="1400" dirty="0">
              <a:solidFill>
                <a:srgbClr val="000000"/>
              </a:solidFill>
            </a:endParaRPr>
          </a:p>
          <a:p>
            <a:endParaRPr lang="en-GB" dirty="0"/>
          </a:p>
        </p:txBody>
      </p:sp>
    </p:spTree>
    <p:extLst>
      <p:ext uri="{BB962C8B-B14F-4D97-AF65-F5344CB8AC3E}">
        <p14:creationId xmlns:p14="http://schemas.microsoft.com/office/powerpoint/2010/main" val="209757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387555E4-1462-704B-824D-672352429B62}"/>
              </a:ext>
            </a:extLst>
          </p:cNvPr>
          <p:cNvSpPr>
            <a:spLocks noGrp="1"/>
          </p:cNvSpPr>
          <p:nvPr>
            <p:ph type="title"/>
          </p:nvPr>
        </p:nvSpPr>
        <p:spPr/>
        <p:txBody>
          <a:bodyPr/>
          <a:lstStyle/>
          <a:p>
            <a:r>
              <a:rPr lang="sv-SE" altLang="en-US" sz="3200" b="1" dirty="0">
                <a:solidFill>
                  <a:srgbClr val="002060"/>
                </a:solidFill>
              </a:rPr>
              <a:t>Optimeringslära och systemteori</a:t>
            </a:r>
            <a:br>
              <a:rPr lang="sv-SE" altLang="en-US" sz="3200" b="1" dirty="0">
                <a:solidFill>
                  <a:srgbClr val="002060"/>
                </a:solidFill>
              </a:rPr>
            </a:br>
            <a:r>
              <a:rPr lang="sv-SE" altLang="en-US" sz="1800" b="1" dirty="0">
                <a:solidFill>
                  <a:srgbClr val="002060"/>
                </a:solidFill>
              </a:rPr>
              <a:t>Ett spår i Tillämpad matematik och beräkningsmatematik</a:t>
            </a:r>
            <a:endParaRPr lang="en-GB" sz="1800" dirty="0">
              <a:solidFill>
                <a:srgbClr val="002060"/>
              </a:solidFill>
            </a:endParaRPr>
          </a:p>
        </p:txBody>
      </p:sp>
      <p:sp>
        <p:nvSpPr>
          <p:cNvPr id="3" name="Platshållare för datum 2">
            <a:extLst>
              <a:ext uri="{FF2B5EF4-FFF2-40B4-BE49-F238E27FC236}">
                <a16:creationId xmlns:a16="http://schemas.microsoft.com/office/drawing/2014/main" id="{B5DC37C1-D8A0-DA41-9721-23DD355AF2E9}"/>
              </a:ext>
            </a:extLst>
          </p:cNvPr>
          <p:cNvSpPr>
            <a:spLocks noGrp="1"/>
          </p:cNvSpPr>
          <p:nvPr>
            <p:ph type="dt" sz="half" idx="11"/>
          </p:nvPr>
        </p:nvSpPr>
        <p:spPr/>
        <p:txBody>
          <a:bodyPr/>
          <a:lstStyle/>
          <a:p>
            <a:fld id="{FB2CF90B-63BC-6544-9FB4-A72410329261}" type="datetime1">
              <a:rPr lang="sv-SE" smtClean="0"/>
              <a:pPr/>
              <a:t>2022-10-13</a:t>
            </a:fld>
            <a:endParaRPr lang="en-GB" dirty="0"/>
          </a:p>
        </p:txBody>
      </p:sp>
      <p:sp>
        <p:nvSpPr>
          <p:cNvPr id="4" name="Platshållare för bildnummer 3">
            <a:extLst>
              <a:ext uri="{FF2B5EF4-FFF2-40B4-BE49-F238E27FC236}">
                <a16:creationId xmlns:a16="http://schemas.microsoft.com/office/drawing/2014/main" id="{41042904-6C12-3C45-8180-36DC2B5311F9}"/>
              </a:ext>
            </a:extLst>
          </p:cNvPr>
          <p:cNvSpPr>
            <a:spLocks noGrp="1"/>
          </p:cNvSpPr>
          <p:nvPr>
            <p:ph type="sldNum" sz="quarter" idx="12"/>
          </p:nvPr>
        </p:nvSpPr>
        <p:spPr/>
        <p:txBody>
          <a:bodyPr/>
          <a:lstStyle/>
          <a:p>
            <a:fld id="{C338348D-F2D3-AB47-AE2A-1D59B1E58D64}" type="slidenum">
              <a:rPr lang="en-GB" smtClean="0"/>
              <a:pPr/>
              <a:t>2</a:t>
            </a:fld>
            <a:endParaRPr lang="en-GB"/>
          </a:p>
        </p:txBody>
      </p:sp>
      <p:sp>
        <p:nvSpPr>
          <p:cNvPr id="7" name="Platshållare för innehåll 9">
            <a:extLst>
              <a:ext uri="{FF2B5EF4-FFF2-40B4-BE49-F238E27FC236}">
                <a16:creationId xmlns:a16="http://schemas.microsoft.com/office/drawing/2014/main" id="{B8A6A3C4-0560-4D14-86F5-F7873020D6D2}"/>
              </a:ext>
            </a:extLst>
          </p:cNvPr>
          <p:cNvSpPr>
            <a:spLocks noGrp="1"/>
          </p:cNvSpPr>
          <p:nvPr>
            <p:ph sz="quarter" idx="13"/>
          </p:nvPr>
        </p:nvSpPr>
        <p:spPr>
          <a:xfrm>
            <a:off x="250825" y="1226819"/>
            <a:ext cx="6714377" cy="3781438"/>
          </a:xfrm>
        </p:spPr>
        <p:txBody>
          <a:bodyPr/>
          <a:lstStyle/>
          <a:p>
            <a:pPr marL="0" indent="0">
              <a:buNone/>
            </a:pPr>
            <a:r>
              <a:rPr lang="sv-SE" b="1" dirty="0">
                <a:solidFill>
                  <a:srgbClr val="002060"/>
                </a:solidFill>
              </a:rPr>
              <a:t>Optimeringslära och systemteori är ett tillämpat matematiskt ämne </a:t>
            </a:r>
          </a:p>
          <a:p>
            <a:pPr>
              <a:spcBef>
                <a:spcPts val="300"/>
              </a:spcBef>
            </a:pPr>
            <a:r>
              <a:rPr lang="sv-SE" dirty="0">
                <a:solidFill>
                  <a:srgbClr val="002060"/>
                </a:solidFill>
              </a:rPr>
              <a:t>Konsten att göra något så bra som möjligt under givna förutsättningar</a:t>
            </a:r>
          </a:p>
          <a:p>
            <a:pPr>
              <a:spcBef>
                <a:spcPts val="300"/>
              </a:spcBef>
            </a:pPr>
            <a:r>
              <a:rPr lang="sv-SE" dirty="0">
                <a:solidFill>
                  <a:srgbClr val="002060"/>
                </a:solidFill>
              </a:rPr>
              <a:t>Teorin om matematisk modellering, optimeringsalgoritmer, analys och styrning av dynamiska system</a:t>
            </a:r>
          </a:p>
          <a:p>
            <a:pPr>
              <a:spcBef>
                <a:spcPts val="300"/>
              </a:spcBef>
            </a:pPr>
            <a:r>
              <a:rPr lang="sv-SE" dirty="0">
                <a:solidFill>
                  <a:srgbClr val="002060"/>
                </a:solidFill>
              </a:rPr>
              <a:t>Verktyg från t.ex. linjär algebra, mekanik, differentialekvationer, optimeringslära, och stokastiska processer,….</a:t>
            </a:r>
          </a:p>
          <a:p>
            <a:pPr marL="0" indent="0">
              <a:spcBef>
                <a:spcPts val="300"/>
              </a:spcBef>
              <a:buNone/>
            </a:pPr>
            <a:r>
              <a:rPr lang="sv-SE" b="1" dirty="0">
                <a:solidFill>
                  <a:srgbClr val="002060"/>
                </a:solidFill>
              </a:rPr>
              <a:t>Tillämpningar inom </a:t>
            </a:r>
          </a:p>
          <a:p>
            <a:pPr>
              <a:spcBef>
                <a:spcPts val="300"/>
              </a:spcBef>
            </a:pPr>
            <a:r>
              <a:rPr lang="sv-SE" dirty="0">
                <a:solidFill>
                  <a:srgbClr val="002060"/>
                </a:solidFill>
              </a:rPr>
              <a:t>Operationsanalys, Ekonomi, Maskin inlärning</a:t>
            </a:r>
          </a:p>
          <a:p>
            <a:pPr>
              <a:spcBef>
                <a:spcPts val="300"/>
              </a:spcBef>
            </a:pPr>
            <a:r>
              <a:rPr lang="sv-SE" dirty="0">
                <a:solidFill>
                  <a:srgbClr val="002060"/>
                </a:solidFill>
              </a:rPr>
              <a:t>Reglerteknik och signalbehandling, Robotik</a:t>
            </a:r>
          </a:p>
          <a:p>
            <a:pPr>
              <a:spcBef>
                <a:spcPts val="300"/>
              </a:spcBef>
            </a:pPr>
            <a:r>
              <a:rPr lang="sv-SE" dirty="0">
                <a:solidFill>
                  <a:srgbClr val="002060"/>
                </a:solidFill>
              </a:rPr>
              <a:t>Biologi</a:t>
            </a:r>
          </a:p>
          <a:p>
            <a:pPr marL="0" indent="0">
              <a:spcBef>
                <a:spcPts val="300"/>
              </a:spcBef>
              <a:buNone/>
            </a:pPr>
            <a:r>
              <a:rPr lang="sv-SE" b="1" dirty="0">
                <a:solidFill>
                  <a:srgbClr val="002060"/>
                </a:solidFill>
              </a:rPr>
              <a:t>Exempel på tillämpningar </a:t>
            </a:r>
          </a:p>
          <a:p>
            <a:pPr>
              <a:spcBef>
                <a:spcPts val="300"/>
              </a:spcBef>
            </a:pPr>
            <a:r>
              <a:rPr lang="sv-SE" dirty="0">
                <a:solidFill>
                  <a:srgbClr val="002060"/>
                </a:solidFill>
              </a:rPr>
              <a:t>Strålbehandling av cancer, Analys av AI system,  Mobila manipuleringar, Schemaläggning, Formationsflygning, … </a:t>
            </a:r>
          </a:p>
          <a:p>
            <a:endParaRPr lang="en-GB" dirty="0">
              <a:solidFill>
                <a:srgbClr val="002060"/>
              </a:solidFill>
            </a:endParaRPr>
          </a:p>
        </p:txBody>
      </p:sp>
      <p:pic>
        <p:nvPicPr>
          <p:cNvPr id="10" name="Picture 3">
            <a:extLst>
              <a:ext uri="{FF2B5EF4-FFF2-40B4-BE49-F238E27FC236}">
                <a16:creationId xmlns:a16="http://schemas.microsoft.com/office/drawing/2014/main" id="{3F617A1D-3099-42F1-A95C-6BF026422B25}"/>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258222" y="961103"/>
            <a:ext cx="1634953" cy="176619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4">
            <a:extLst>
              <a:ext uri="{FF2B5EF4-FFF2-40B4-BE49-F238E27FC236}">
                <a16:creationId xmlns:a16="http://schemas.microsoft.com/office/drawing/2014/main" id="{03AB5587-85DC-4F91-9538-D42CBB0AEB4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018998" y="3355123"/>
            <a:ext cx="1874177" cy="13600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8">
            <a:extLst>
              <a:ext uri="{FF2B5EF4-FFF2-40B4-BE49-F238E27FC236}">
                <a16:creationId xmlns:a16="http://schemas.microsoft.com/office/drawing/2014/main" id="{6F7E34BD-ABFD-41C9-BCAF-9178150F6F5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62393" y="2855000"/>
            <a:ext cx="1773382" cy="118012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6705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620A2E57-BC3E-D844-9964-DB4F1615B4F2}"/>
              </a:ext>
            </a:extLst>
          </p:cNvPr>
          <p:cNvSpPr>
            <a:spLocks noGrp="1"/>
          </p:cNvSpPr>
          <p:nvPr>
            <p:ph type="title"/>
          </p:nvPr>
        </p:nvSpPr>
        <p:spPr/>
        <p:txBody>
          <a:bodyPr/>
          <a:lstStyle/>
          <a:p>
            <a:r>
              <a:rPr lang="sv-SE" dirty="0">
                <a:solidFill>
                  <a:srgbClr val="002060"/>
                </a:solidFill>
              </a:rPr>
              <a:t>Praktisk info</a:t>
            </a:r>
          </a:p>
        </p:txBody>
      </p:sp>
      <p:sp>
        <p:nvSpPr>
          <p:cNvPr id="3" name="Platshållare för datum 2">
            <a:extLst>
              <a:ext uri="{FF2B5EF4-FFF2-40B4-BE49-F238E27FC236}">
                <a16:creationId xmlns:a16="http://schemas.microsoft.com/office/drawing/2014/main" id="{A92D5815-6AFC-734B-9E0C-0F2FEA63A4B4}"/>
              </a:ext>
            </a:extLst>
          </p:cNvPr>
          <p:cNvSpPr>
            <a:spLocks noGrp="1"/>
          </p:cNvSpPr>
          <p:nvPr>
            <p:ph type="dt" sz="half" idx="11"/>
          </p:nvPr>
        </p:nvSpPr>
        <p:spPr/>
        <p:txBody>
          <a:bodyPr/>
          <a:lstStyle/>
          <a:p>
            <a:fld id="{BAD82F0C-0E2A-5546-8972-AA94798A63F5}" type="datetime1">
              <a:rPr lang="sv-SE" smtClean="0">
                <a:solidFill>
                  <a:srgbClr val="002060"/>
                </a:solidFill>
              </a:rPr>
              <a:pPr/>
              <a:t>2022-10-13</a:t>
            </a:fld>
            <a:endParaRPr lang="en-GB" dirty="0">
              <a:solidFill>
                <a:srgbClr val="002060"/>
              </a:solidFill>
            </a:endParaRPr>
          </a:p>
        </p:txBody>
      </p:sp>
      <p:sp>
        <p:nvSpPr>
          <p:cNvPr id="4" name="Platshållare för bildnummer 3">
            <a:extLst>
              <a:ext uri="{FF2B5EF4-FFF2-40B4-BE49-F238E27FC236}">
                <a16:creationId xmlns:a16="http://schemas.microsoft.com/office/drawing/2014/main" id="{C87C319B-AA08-4D41-9648-6D635ED45949}"/>
              </a:ext>
            </a:extLst>
          </p:cNvPr>
          <p:cNvSpPr>
            <a:spLocks noGrp="1"/>
          </p:cNvSpPr>
          <p:nvPr>
            <p:ph type="sldNum" sz="quarter" idx="12"/>
          </p:nvPr>
        </p:nvSpPr>
        <p:spPr/>
        <p:txBody>
          <a:bodyPr/>
          <a:lstStyle/>
          <a:p>
            <a:fld id="{C338348D-F2D3-AB47-AE2A-1D59B1E58D64}" type="slidenum">
              <a:rPr lang="en-GB" smtClean="0">
                <a:solidFill>
                  <a:srgbClr val="002060"/>
                </a:solidFill>
              </a:rPr>
              <a:pPr/>
              <a:t>3</a:t>
            </a:fld>
            <a:endParaRPr lang="en-GB">
              <a:solidFill>
                <a:srgbClr val="002060"/>
              </a:solidFill>
            </a:endParaRPr>
          </a:p>
        </p:txBody>
      </p:sp>
      <p:sp>
        <p:nvSpPr>
          <p:cNvPr id="10" name="Platshållare för innehåll 9">
            <a:extLst>
              <a:ext uri="{FF2B5EF4-FFF2-40B4-BE49-F238E27FC236}">
                <a16:creationId xmlns:a16="http://schemas.microsoft.com/office/drawing/2014/main" id="{92E94E58-3F2C-E041-B4EA-A2F4BA2697CB}"/>
              </a:ext>
            </a:extLst>
          </p:cNvPr>
          <p:cNvSpPr>
            <a:spLocks noGrp="1"/>
          </p:cNvSpPr>
          <p:nvPr>
            <p:ph sz="quarter" idx="13"/>
          </p:nvPr>
        </p:nvSpPr>
        <p:spPr>
          <a:xfrm>
            <a:off x="564543" y="1116000"/>
            <a:ext cx="3924801" cy="3781438"/>
          </a:xfrm>
        </p:spPr>
        <p:txBody>
          <a:bodyPr/>
          <a:lstStyle/>
          <a:p>
            <a:pPr eaLnBrk="1" hangingPunct="1">
              <a:buFont typeface="Arial" panose="020B0604020202020204" pitchFamily="34" charset="0"/>
              <a:buChar char="•"/>
            </a:pPr>
            <a:r>
              <a:rPr lang="sv-SE" altLang="en-US" sz="1600" dirty="0">
                <a:solidFill>
                  <a:srgbClr val="002060"/>
                </a:solidFill>
              </a:rPr>
              <a:t>Projekten skall normalt genomföras i grupper om två studenter</a:t>
            </a:r>
          </a:p>
          <a:p>
            <a:pPr eaLnBrk="1" hangingPunct="1">
              <a:buFont typeface="Arial" panose="020B0604020202020204" pitchFamily="34" charset="0"/>
              <a:buChar char="•"/>
            </a:pPr>
            <a:r>
              <a:rPr lang="sv-SE" altLang="en-US" sz="1600" dirty="0">
                <a:solidFill>
                  <a:srgbClr val="002060"/>
                </a:solidFill>
              </a:rPr>
              <a:t>Projekt kommer att tilldelas i januari</a:t>
            </a:r>
          </a:p>
          <a:p>
            <a:pPr eaLnBrk="1" hangingPunct="1">
              <a:buFont typeface="Arial" panose="020B0604020202020204" pitchFamily="34" charset="0"/>
              <a:buChar char="•"/>
            </a:pPr>
            <a:r>
              <a:rPr lang="sv-SE" altLang="en-US" sz="1600" dirty="0">
                <a:solidFill>
                  <a:srgbClr val="002060"/>
                </a:solidFill>
              </a:rPr>
              <a:t>Studenter kan göra preliminärt val av projekt (första, andra, tredje val) nu.</a:t>
            </a:r>
          </a:p>
          <a:p>
            <a:pPr lvl="1">
              <a:buFont typeface="Arial" panose="020B0604020202020204" pitchFamily="34" charset="0"/>
              <a:buChar char="•"/>
            </a:pPr>
            <a:r>
              <a:rPr lang="sv-SE" altLang="en-US" sz="1600" b="1" dirty="0">
                <a:solidFill>
                  <a:srgbClr val="002060"/>
                </a:solidFill>
              </a:rPr>
              <a:t>Gärna tidigt i december eller tidigare!</a:t>
            </a:r>
          </a:p>
          <a:p>
            <a:pPr lvl="1">
              <a:buFont typeface="Arial" panose="020B0604020202020204" pitchFamily="34" charset="0"/>
              <a:buChar char="•"/>
            </a:pPr>
            <a:r>
              <a:rPr lang="sv-SE" altLang="en-US" sz="1600" b="1" dirty="0">
                <a:solidFill>
                  <a:srgbClr val="002060"/>
                </a:solidFill>
              </a:rPr>
              <a:t>Titta på hemsidan!</a:t>
            </a:r>
          </a:p>
          <a:p>
            <a:pPr marL="0" indent="0" eaLnBrk="1" hangingPunct="1">
              <a:spcBef>
                <a:spcPct val="0"/>
              </a:spcBef>
              <a:buNone/>
            </a:pPr>
            <a:endParaRPr lang="sv-SE" altLang="en-US" sz="1600" dirty="0">
              <a:solidFill>
                <a:srgbClr val="002060"/>
              </a:solidFill>
            </a:endParaRPr>
          </a:p>
          <a:p>
            <a:pPr marL="0" indent="0">
              <a:buNone/>
            </a:pPr>
            <a:endParaRPr lang="en-GB" dirty="0">
              <a:solidFill>
                <a:srgbClr val="002060"/>
              </a:solidFill>
            </a:endParaRPr>
          </a:p>
        </p:txBody>
      </p:sp>
      <p:sp>
        <p:nvSpPr>
          <p:cNvPr id="11" name="Platshållare för innehåll 10">
            <a:extLst>
              <a:ext uri="{FF2B5EF4-FFF2-40B4-BE49-F238E27FC236}">
                <a16:creationId xmlns:a16="http://schemas.microsoft.com/office/drawing/2014/main" id="{12212C08-533B-F54E-9EFD-B7558931234F}"/>
              </a:ext>
            </a:extLst>
          </p:cNvPr>
          <p:cNvSpPr>
            <a:spLocks noGrp="1"/>
          </p:cNvSpPr>
          <p:nvPr>
            <p:ph sz="quarter" idx="14"/>
          </p:nvPr>
        </p:nvSpPr>
        <p:spPr>
          <a:xfrm>
            <a:off x="5185979" y="591506"/>
            <a:ext cx="3427341" cy="3781438"/>
          </a:xfrm>
        </p:spPr>
        <p:txBody>
          <a:bodyPr/>
          <a:lstStyle/>
          <a:p>
            <a:pPr eaLnBrk="1" hangingPunct="1">
              <a:spcBef>
                <a:spcPct val="0"/>
              </a:spcBef>
              <a:buClrTx/>
              <a:buFontTx/>
              <a:buNone/>
            </a:pPr>
            <a:r>
              <a:rPr lang="sv-SE" altLang="en-US" sz="1400" b="1" dirty="0">
                <a:solidFill>
                  <a:srgbClr val="002060"/>
                </a:solidFill>
              </a:rPr>
              <a:t>Ungefärlig tidsplan för projektarbetet</a:t>
            </a:r>
          </a:p>
          <a:p>
            <a:pPr eaLnBrk="1" hangingPunct="1">
              <a:spcBef>
                <a:spcPct val="0"/>
              </a:spcBef>
              <a:buClrTx/>
              <a:buFontTx/>
              <a:buNone/>
            </a:pPr>
            <a:endParaRPr lang="sv-SE" altLang="en-US" sz="1400" b="1" dirty="0">
              <a:solidFill>
                <a:srgbClr val="002060"/>
              </a:solidFill>
            </a:endParaRPr>
          </a:p>
          <a:p>
            <a:pPr eaLnBrk="1" hangingPunct="1">
              <a:spcBef>
                <a:spcPct val="0"/>
              </a:spcBef>
              <a:buFont typeface="Arial" panose="020B0604020202020204" pitchFamily="34" charset="0"/>
              <a:buChar char="•"/>
            </a:pPr>
            <a:r>
              <a:rPr lang="sv-SE" altLang="en-US" sz="1400" dirty="0">
                <a:solidFill>
                  <a:srgbClr val="002060"/>
                </a:solidFill>
              </a:rPr>
              <a:t>Januari: Arbetet påbörjas med inläsning.</a:t>
            </a:r>
          </a:p>
          <a:p>
            <a:pPr eaLnBrk="1" hangingPunct="1">
              <a:spcBef>
                <a:spcPct val="0"/>
              </a:spcBef>
              <a:buFont typeface="Arial" panose="020B0604020202020204" pitchFamily="34" charset="0"/>
              <a:buChar char="•"/>
            </a:pPr>
            <a:r>
              <a:rPr lang="sv-SE" altLang="en-US" sz="1400" dirty="0">
                <a:solidFill>
                  <a:srgbClr val="002060"/>
                </a:solidFill>
              </a:rPr>
              <a:t>Början av mars: Projektformuleringar och arbetsplan ska finnas färdiga.</a:t>
            </a:r>
          </a:p>
          <a:p>
            <a:pPr eaLnBrk="1" hangingPunct="1">
              <a:spcBef>
                <a:spcPct val="0"/>
              </a:spcBef>
              <a:buFont typeface="Arial" panose="020B0604020202020204" pitchFamily="34" charset="0"/>
              <a:buChar char="•"/>
            </a:pPr>
            <a:r>
              <a:rPr lang="sv-SE" altLang="en-US" sz="1400" dirty="0">
                <a:solidFill>
                  <a:srgbClr val="002060"/>
                </a:solidFill>
              </a:rPr>
              <a:t>Mitten/slutet av mars: Studenten lämnar disposition och skelett till handledaren.</a:t>
            </a:r>
          </a:p>
          <a:p>
            <a:pPr eaLnBrk="1" hangingPunct="1">
              <a:spcBef>
                <a:spcPct val="0"/>
              </a:spcBef>
              <a:buFont typeface="Arial" panose="020B0604020202020204" pitchFamily="34" charset="0"/>
              <a:buChar char="•"/>
            </a:pPr>
            <a:r>
              <a:rPr lang="sv-SE" altLang="en-US" sz="1400" dirty="0">
                <a:solidFill>
                  <a:srgbClr val="002060"/>
                </a:solidFill>
              </a:rPr>
              <a:t>Början av maj: Rapport lämnas till handledaren för granskning.</a:t>
            </a:r>
          </a:p>
          <a:p>
            <a:pPr eaLnBrk="1" hangingPunct="1">
              <a:spcBef>
                <a:spcPct val="0"/>
              </a:spcBef>
              <a:buFont typeface="Arial" panose="020B0604020202020204" pitchFamily="34" charset="0"/>
              <a:buChar char="•"/>
            </a:pPr>
            <a:r>
              <a:rPr lang="sv-SE" altLang="en-US" sz="1400" dirty="0">
                <a:solidFill>
                  <a:srgbClr val="002060"/>
                </a:solidFill>
              </a:rPr>
              <a:t>Mitten/slutet av maj: Redovisning, plagiatgranskning och betygssättning</a:t>
            </a:r>
            <a:endParaRPr lang="en-GB" dirty="0">
              <a:solidFill>
                <a:srgbClr val="002060"/>
              </a:solidFill>
            </a:endParaRPr>
          </a:p>
        </p:txBody>
      </p:sp>
    </p:spTree>
    <p:extLst>
      <p:ext uri="{BB962C8B-B14F-4D97-AF65-F5344CB8AC3E}">
        <p14:creationId xmlns:p14="http://schemas.microsoft.com/office/powerpoint/2010/main" val="3144086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CC240040-8262-424E-B1F5-E715C0D81871}"/>
              </a:ext>
            </a:extLst>
          </p:cNvPr>
          <p:cNvSpPr>
            <a:spLocks noGrp="1"/>
          </p:cNvSpPr>
          <p:nvPr>
            <p:ph type="title"/>
          </p:nvPr>
        </p:nvSpPr>
        <p:spPr/>
        <p:txBody>
          <a:bodyPr/>
          <a:lstStyle/>
          <a:p>
            <a:r>
              <a:rPr lang="sv-SE" dirty="0">
                <a:solidFill>
                  <a:srgbClr val="002060"/>
                </a:solidFill>
              </a:rPr>
              <a:t>Projektförslag</a:t>
            </a:r>
          </a:p>
        </p:txBody>
      </p:sp>
      <p:sp>
        <p:nvSpPr>
          <p:cNvPr id="3" name="Platshållare för datum 2">
            <a:extLst>
              <a:ext uri="{FF2B5EF4-FFF2-40B4-BE49-F238E27FC236}">
                <a16:creationId xmlns:a16="http://schemas.microsoft.com/office/drawing/2014/main" id="{CD66186E-55EE-574F-9820-60F3DBCBFE78}"/>
              </a:ext>
            </a:extLst>
          </p:cNvPr>
          <p:cNvSpPr>
            <a:spLocks noGrp="1"/>
          </p:cNvSpPr>
          <p:nvPr>
            <p:ph type="dt" sz="half" idx="11"/>
          </p:nvPr>
        </p:nvSpPr>
        <p:spPr/>
        <p:txBody>
          <a:bodyPr/>
          <a:lstStyle/>
          <a:p>
            <a:fld id="{A7A7FA62-242B-154F-BDED-F228A40489AE}" type="datetime1">
              <a:rPr lang="sv-SE" smtClean="0"/>
              <a:pPr/>
              <a:t>2022-10-13</a:t>
            </a:fld>
            <a:endParaRPr lang="en-GB" dirty="0"/>
          </a:p>
        </p:txBody>
      </p:sp>
      <p:sp>
        <p:nvSpPr>
          <p:cNvPr id="4" name="Platshållare för bildnummer 3">
            <a:extLst>
              <a:ext uri="{FF2B5EF4-FFF2-40B4-BE49-F238E27FC236}">
                <a16:creationId xmlns:a16="http://schemas.microsoft.com/office/drawing/2014/main" id="{248F9FF4-FF86-B647-AB69-EA70FD578FA0}"/>
              </a:ext>
            </a:extLst>
          </p:cNvPr>
          <p:cNvSpPr>
            <a:spLocks noGrp="1"/>
          </p:cNvSpPr>
          <p:nvPr>
            <p:ph type="sldNum" sz="quarter" idx="12"/>
          </p:nvPr>
        </p:nvSpPr>
        <p:spPr/>
        <p:txBody>
          <a:bodyPr/>
          <a:lstStyle/>
          <a:p>
            <a:fld id="{C338348D-F2D3-AB47-AE2A-1D59B1E58D64}" type="slidenum">
              <a:rPr lang="en-GB" smtClean="0"/>
              <a:pPr/>
              <a:t>4</a:t>
            </a:fld>
            <a:endParaRPr lang="en-GB"/>
          </a:p>
        </p:txBody>
      </p:sp>
      <p:sp>
        <p:nvSpPr>
          <p:cNvPr id="14" name="Platshållare för innehåll 13">
            <a:extLst>
              <a:ext uri="{FF2B5EF4-FFF2-40B4-BE49-F238E27FC236}">
                <a16:creationId xmlns:a16="http://schemas.microsoft.com/office/drawing/2014/main" id="{E11081A8-3C4A-D641-AC6A-E762EA427091}"/>
              </a:ext>
            </a:extLst>
          </p:cNvPr>
          <p:cNvSpPr>
            <a:spLocks noGrp="1"/>
          </p:cNvSpPr>
          <p:nvPr>
            <p:ph sz="quarter" idx="13"/>
          </p:nvPr>
        </p:nvSpPr>
        <p:spPr>
          <a:xfrm>
            <a:off x="1144655" y="1147899"/>
            <a:ext cx="6870259" cy="3266400"/>
          </a:xfrm>
        </p:spPr>
        <p:txBody>
          <a:bodyPr/>
          <a:lstStyle/>
          <a:p>
            <a:pPr>
              <a:spcAft>
                <a:spcPts val="400"/>
              </a:spcAft>
            </a:pPr>
            <a:r>
              <a:rPr lang="en-US" sz="1600" b="0" i="0" dirty="0">
                <a:effectLst/>
              </a:rPr>
              <a:t>Optimal transport for a fleet of electric vehicles with charge constraints</a:t>
            </a:r>
            <a:endParaRPr lang="en-US" sz="1600" b="1" dirty="0">
              <a:effectLst/>
              <a:ea typeface="Calibri" panose="020F0502020204030204" pitchFamily="34" charset="0"/>
              <a:cs typeface="Times New Roman" panose="02020603050405020304" pitchFamily="18" charset="0"/>
            </a:endParaRPr>
          </a:p>
          <a:p>
            <a:pPr algn="l">
              <a:spcAft>
                <a:spcPts val="400"/>
              </a:spcAft>
              <a:buFont typeface="Arial" panose="020B0604020202020204" pitchFamily="34" charset="0"/>
              <a:buChar char="•"/>
            </a:pPr>
            <a:r>
              <a:rPr lang="en-US" sz="1600" b="0" i="0" dirty="0" err="1">
                <a:effectLst/>
              </a:rPr>
              <a:t>Hur</a:t>
            </a:r>
            <a:r>
              <a:rPr lang="en-US" sz="1600" b="0" i="0" dirty="0">
                <a:effectLst/>
              </a:rPr>
              <a:t> </a:t>
            </a:r>
            <a:r>
              <a:rPr lang="en-US" sz="1600" b="0" i="0" dirty="0" err="1">
                <a:effectLst/>
              </a:rPr>
              <a:t>kan</a:t>
            </a:r>
            <a:r>
              <a:rPr lang="en-US" sz="1600" b="0" i="0" dirty="0">
                <a:effectLst/>
              </a:rPr>
              <a:t> </a:t>
            </a:r>
            <a:r>
              <a:rPr lang="en-US" sz="1600" b="0" i="0" dirty="0" err="1">
                <a:effectLst/>
              </a:rPr>
              <a:t>optimering</a:t>
            </a:r>
            <a:r>
              <a:rPr lang="en-US" sz="1600" b="0" i="0" dirty="0">
                <a:effectLst/>
              </a:rPr>
              <a:t> </a:t>
            </a:r>
            <a:r>
              <a:rPr lang="en-US" sz="1600" b="0" i="0" dirty="0" err="1">
                <a:effectLst/>
              </a:rPr>
              <a:t>användas</a:t>
            </a:r>
            <a:r>
              <a:rPr lang="en-US" sz="1600" b="0" i="0" dirty="0">
                <a:effectLst/>
              </a:rPr>
              <a:t> för </a:t>
            </a:r>
            <a:r>
              <a:rPr lang="en-US" sz="1600" b="0" i="0" dirty="0" err="1">
                <a:effectLst/>
              </a:rPr>
              <a:t>att</a:t>
            </a:r>
            <a:r>
              <a:rPr lang="en-US" sz="1600" b="0" i="0" dirty="0">
                <a:effectLst/>
              </a:rPr>
              <a:t> </a:t>
            </a:r>
            <a:r>
              <a:rPr lang="en-US" sz="1600" b="0" i="0" dirty="0" err="1">
                <a:effectLst/>
              </a:rPr>
              <a:t>bidra</a:t>
            </a:r>
            <a:r>
              <a:rPr lang="en-US" sz="1600" b="0" i="0" dirty="0">
                <a:effectLst/>
              </a:rPr>
              <a:t> till </a:t>
            </a:r>
            <a:r>
              <a:rPr lang="en-US" sz="1600" b="0" i="0" dirty="0" err="1">
                <a:effectLst/>
              </a:rPr>
              <a:t>klimatomställningen</a:t>
            </a:r>
            <a:r>
              <a:rPr lang="en-US" sz="1600" b="0" i="0" dirty="0">
                <a:effectLst/>
              </a:rPr>
              <a:t>?</a:t>
            </a:r>
          </a:p>
          <a:p>
            <a:pPr algn="l">
              <a:spcAft>
                <a:spcPts val="400"/>
              </a:spcAft>
              <a:buFont typeface="Arial" panose="020B0604020202020204" pitchFamily="34" charset="0"/>
              <a:buChar char="•"/>
            </a:pPr>
            <a:r>
              <a:rPr lang="en-US" sz="1600" b="0" i="0" dirty="0">
                <a:effectLst/>
              </a:rPr>
              <a:t>Turing's model for pattern formation and network controllability</a:t>
            </a:r>
          </a:p>
          <a:p>
            <a:pPr algn="l">
              <a:spcAft>
                <a:spcPts val="400"/>
              </a:spcAft>
              <a:buFont typeface="Arial" panose="020B0604020202020204" pitchFamily="34" charset="0"/>
              <a:buChar char="•"/>
            </a:pPr>
            <a:r>
              <a:rPr lang="en-US" sz="1600" i="0" u="none" strike="noStrike" dirty="0" err="1">
                <a:solidFill>
                  <a:srgbClr val="000000"/>
                </a:solidFill>
                <a:effectLst/>
                <a:latin typeface="Calibri" panose="020F0502020204030204" pitchFamily="34" charset="0"/>
              </a:rPr>
              <a:t>Optimering</a:t>
            </a:r>
            <a:r>
              <a:rPr lang="en-US" sz="1600" i="0" u="none" strike="noStrike" dirty="0">
                <a:solidFill>
                  <a:srgbClr val="000000"/>
                </a:solidFill>
                <a:effectLst/>
                <a:latin typeface="Calibri" panose="020F0502020204030204" pitchFamily="34" charset="0"/>
              </a:rPr>
              <a:t> av </a:t>
            </a:r>
            <a:r>
              <a:rPr lang="en-US" sz="1600" i="0" u="none" strike="noStrike" dirty="0" err="1">
                <a:solidFill>
                  <a:srgbClr val="000000"/>
                </a:solidFill>
                <a:effectLst/>
                <a:latin typeface="Calibri" panose="020F0502020204030204" pitchFamily="34" charset="0"/>
              </a:rPr>
              <a:t>leveransplaner</a:t>
            </a:r>
            <a:r>
              <a:rPr lang="en-US" sz="1600" i="0" u="none" strike="noStrike" dirty="0">
                <a:solidFill>
                  <a:srgbClr val="000000"/>
                </a:solidFill>
                <a:effectLst/>
                <a:latin typeface="Calibri" panose="020F0502020204030204" pitchFamily="34" charset="0"/>
              </a:rPr>
              <a:t> - Capacitated vehicle routing problems</a:t>
            </a:r>
            <a:endParaRPr lang="en-US" sz="1600" b="0" i="0" dirty="0">
              <a:effectLst/>
            </a:endParaRPr>
          </a:p>
          <a:p>
            <a:pPr algn="l">
              <a:spcAft>
                <a:spcPts val="400"/>
              </a:spcAft>
              <a:buFont typeface="Arial" panose="020B0604020202020204" pitchFamily="34" charset="0"/>
              <a:buChar char="•"/>
            </a:pPr>
            <a:r>
              <a:rPr lang="en-US" sz="1600" b="0" i="0" dirty="0">
                <a:effectLst/>
              </a:rPr>
              <a:t>The use of integer-type constraints in optimal portfolio selection</a:t>
            </a:r>
          </a:p>
          <a:p>
            <a:pPr>
              <a:spcAft>
                <a:spcPts val="400"/>
              </a:spcAft>
            </a:pPr>
            <a:r>
              <a:rPr lang="en-US" sz="1600" b="0" i="0" dirty="0">
                <a:effectLst/>
              </a:rPr>
              <a:t>A case study of disjunctive programming: Determining optimal motion trajectories for a vehicle by mixed-integer optimization</a:t>
            </a:r>
          </a:p>
          <a:p>
            <a:pPr algn="l">
              <a:buFont typeface="Arial" panose="020B0604020202020204" pitchFamily="34" charset="0"/>
              <a:buChar char="•"/>
            </a:pPr>
            <a:endParaRPr lang="en-US" sz="1600" b="0" i="0" dirty="0">
              <a:effectLst/>
            </a:endParaRPr>
          </a:p>
          <a:p>
            <a:pPr algn="l">
              <a:buFont typeface="Arial" panose="020B0604020202020204" pitchFamily="34" charset="0"/>
              <a:buChar char="•"/>
            </a:pPr>
            <a:endParaRPr lang="en-US" sz="1600" b="0" i="0" dirty="0">
              <a:effectLst/>
            </a:endParaRPr>
          </a:p>
          <a:p>
            <a:pPr marL="0" indent="0">
              <a:buNone/>
            </a:pPr>
            <a:endParaRPr lang="en-GB" sz="1600" dirty="0"/>
          </a:p>
        </p:txBody>
      </p:sp>
    </p:spTree>
    <p:extLst>
      <p:ext uri="{BB962C8B-B14F-4D97-AF65-F5344CB8AC3E}">
        <p14:creationId xmlns:p14="http://schemas.microsoft.com/office/powerpoint/2010/main" val="2364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D137FBB1-2CF8-DC42-AF7B-28C21A52B951}"/>
              </a:ext>
            </a:extLst>
          </p:cNvPr>
          <p:cNvSpPr>
            <a:spLocks noGrp="1"/>
          </p:cNvSpPr>
          <p:nvPr>
            <p:ph type="title"/>
          </p:nvPr>
        </p:nvSpPr>
        <p:spPr/>
        <p:txBody>
          <a:bodyPr/>
          <a:lstStyle/>
          <a:p>
            <a:pPr algn="l"/>
            <a:r>
              <a:rPr lang="en-US" sz="1800" b="0" i="0" dirty="0">
                <a:effectLst/>
              </a:rPr>
              <a:t>The use of integer-type constraints in optimal portfolio selection</a:t>
            </a:r>
          </a:p>
        </p:txBody>
      </p:sp>
      <p:sp>
        <p:nvSpPr>
          <p:cNvPr id="3" name="Platshållare för datum 2">
            <a:extLst>
              <a:ext uri="{FF2B5EF4-FFF2-40B4-BE49-F238E27FC236}">
                <a16:creationId xmlns:a16="http://schemas.microsoft.com/office/drawing/2014/main" id="{C9D9A0CA-3DFF-E14B-955C-91D3537F0167}"/>
              </a:ext>
            </a:extLst>
          </p:cNvPr>
          <p:cNvSpPr>
            <a:spLocks noGrp="1"/>
          </p:cNvSpPr>
          <p:nvPr>
            <p:ph type="dt" sz="half" idx="11"/>
          </p:nvPr>
        </p:nvSpPr>
        <p:spPr/>
        <p:txBody>
          <a:bodyPr/>
          <a:lstStyle/>
          <a:p>
            <a:fld id="{0D45677C-6021-4B4B-8D00-4AA6DB0D4902}" type="datetime1">
              <a:rPr lang="sv-SE" smtClean="0"/>
              <a:pPr/>
              <a:t>2022-10-13</a:t>
            </a:fld>
            <a:endParaRPr lang="en-GB" dirty="0"/>
          </a:p>
        </p:txBody>
      </p:sp>
      <p:sp>
        <p:nvSpPr>
          <p:cNvPr id="4" name="Platshållare för bildnummer 3">
            <a:extLst>
              <a:ext uri="{FF2B5EF4-FFF2-40B4-BE49-F238E27FC236}">
                <a16:creationId xmlns:a16="http://schemas.microsoft.com/office/drawing/2014/main" id="{8AFF2BC0-9FEF-9C45-9CE0-40DC8A6BD12D}"/>
              </a:ext>
            </a:extLst>
          </p:cNvPr>
          <p:cNvSpPr>
            <a:spLocks noGrp="1"/>
          </p:cNvSpPr>
          <p:nvPr>
            <p:ph type="sldNum" sz="quarter" idx="12"/>
          </p:nvPr>
        </p:nvSpPr>
        <p:spPr/>
        <p:txBody>
          <a:bodyPr/>
          <a:lstStyle/>
          <a:p>
            <a:fld id="{C338348D-F2D3-AB47-AE2A-1D59B1E58D64}" type="slidenum">
              <a:rPr lang="en-GB" smtClean="0"/>
              <a:pPr/>
              <a:t>5</a:t>
            </a:fld>
            <a:endParaRPr lang="en-GB"/>
          </a:p>
        </p:txBody>
      </p:sp>
      <p:sp>
        <p:nvSpPr>
          <p:cNvPr id="19" name="TextBox 18">
            <a:extLst>
              <a:ext uri="{FF2B5EF4-FFF2-40B4-BE49-F238E27FC236}">
                <a16:creationId xmlns:a16="http://schemas.microsoft.com/office/drawing/2014/main" id="{CB69485E-5779-43BA-BD84-A8D9F9089F7C}"/>
              </a:ext>
            </a:extLst>
          </p:cNvPr>
          <p:cNvSpPr txBox="1"/>
          <p:nvPr/>
        </p:nvSpPr>
        <p:spPr>
          <a:xfrm>
            <a:off x="291444" y="1136874"/>
            <a:ext cx="6127684" cy="3754874"/>
          </a:xfrm>
          <a:prstGeom prst="rect">
            <a:avLst/>
          </a:prstGeom>
          <a:noFill/>
        </p:spPr>
        <p:txBody>
          <a:bodyPr wrap="square" rtlCol="0">
            <a:spAutoFit/>
          </a:bodyPr>
          <a:lstStyle/>
          <a:p>
            <a:pPr algn="l"/>
            <a:r>
              <a:rPr lang="en-US" sz="1400" b="0" i="1" dirty="0">
                <a:solidFill>
                  <a:srgbClr val="333334"/>
                </a:solidFill>
                <a:effectLst/>
                <a:latin typeface="Arial" panose="020B0604020202020204" pitchFamily="34" charset="0"/>
              </a:rPr>
              <a:t>The task of selecting an optimal portfolio from a selection of investment opportunities is a well-studied problem and the work of Markowitz has formed the basis of modern portfolio theory. </a:t>
            </a:r>
          </a:p>
          <a:p>
            <a:pPr algn="l"/>
            <a:endParaRPr lang="en-US" sz="1400" b="0" i="1" dirty="0">
              <a:solidFill>
                <a:srgbClr val="333334"/>
              </a:solidFill>
              <a:effectLst/>
              <a:latin typeface="Arial" panose="020B0604020202020204" pitchFamily="34" charset="0"/>
            </a:endParaRPr>
          </a:p>
          <a:p>
            <a:pPr algn="l"/>
            <a:r>
              <a:rPr lang="en-US" sz="1400" b="0" i="1" dirty="0">
                <a:solidFill>
                  <a:srgbClr val="333334"/>
                </a:solidFill>
                <a:effectLst/>
                <a:latin typeface="Arial" panose="020B0604020202020204" pitchFamily="34" charset="0"/>
              </a:rPr>
              <a:t>In this project we will focus on the optimization and computational aspects of selecting an optimal portfolio. Specifically, we will investigate how integer variables can be used in the optimization model to get desirable properties in the selected portfolio. For example, the task is to model the constraint that the selected portfolio is not allowed to contain more than a specific number of different assets. </a:t>
            </a:r>
          </a:p>
          <a:p>
            <a:pPr algn="l"/>
            <a:endParaRPr lang="en-US" sz="1400" b="0" i="1" dirty="0">
              <a:solidFill>
                <a:srgbClr val="333334"/>
              </a:solidFill>
              <a:effectLst/>
              <a:latin typeface="Arial" panose="020B0604020202020204" pitchFamily="34" charset="0"/>
            </a:endParaRPr>
          </a:p>
          <a:p>
            <a:pPr algn="l"/>
            <a:r>
              <a:rPr lang="en-US" sz="1400" b="0" i="1" dirty="0">
                <a:solidFill>
                  <a:srgbClr val="333334"/>
                </a:solidFill>
                <a:effectLst/>
                <a:latin typeface="Arial" panose="020B0604020202020204" pitchFamily="34" charset="0"/>
              </a:rPr>
              <a:t>The research focus is to study how different modeling techniques impacts the computational challenges (mainly computation time) of determining an optimal portfolio. In the project you will work in Python, and you will learn how to model portfolio optimization problems and use state-of-the-art optimization software. A basic optimization course, e.g., SF1811 or SF1861, is an advantage but not mandatory.</a:t>
            </a:r>
            <a:endParaRPr lang="en-US" sz="1400" b="0" i="0" dirty="0">
              <a:solidFill>
                <a:srgbClr val="333334"/>
              </a:solidFill>
              <a:effectLst/>
              <a:latin typeface="Arial" panose="020B0604020202020204" pitchFamily="34" charset="0"/>
            </a:endParaRPr>
          </a:p>
        </p:txBody>
      </p:sp>
      <p:pic>
        <p:nvPicPr>
          <p:cNvPr id="2" name="Picture 1">
            <a:extLst>
              <a:ext uri="{FF2B5EF4-FFF2-40B4-BE49-F238E27FC236}">
                <a16:creationId xmlns:a16="http://schemas.microsoft.com/office/drawing/2014/main" id="{52D3AFF6-7023-9411-18C1-3B71DD93629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581276" y="832195"/>
            <a:ext cx="2319406" cy="1739555"/>
          </a:xfrm>
          <a:prstGeom prst="rect">
            <a:avLst/>
          </a:prstGeom>
        </p:spPr>
      </p:pic>
    </p:spTree>
    <p:extLst>
      <p:ext uri="{BB962C8B-B14F-4D97-AF65-F5344CB8AC3E}">
        <p14:creationId xmlns:p14="http://schemas.microsoft.com/office/powerpoint/2010/main" val="2704087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D137FBB1-2CF8-DC42-AF7B-28C21A52B951}"/>
              </a:ext>
            </a:extLst>
          </p:cNvPr>
          <p:cNvSpPr>
            <a:spLocks noGrp="1"/>
          </p:cNvSpPr>
          <p:nvPr>
            <p:ph type="title"/>
          </p:nvPr>
        </p:nvSpPr>
        <p:spPr>
          <a:xfrm>
            <a:off x="1060463" y="176225"/>
            <a:ext cx="7552857" cy="673874"/>
          </a:xfrm>
        </p:spPr>
        <p:txBody>
          <a:bodyPr/>
          <a:lstStyle/>
          <a:p>
            <a:r>
              <a:rPr lang="en-US" sz="1800" b="0" i="0" dirty="0">
                <a:effectLst/>
              </a:rPr>
              <a:t>A case study of disjunctive programming: Determining optimal motion trajectories for a vehicle by mixed-integer optimization</a:t>
            </a:r>
          </a:p>
        </p:txBody>
      </p:sp>
      <p:sp>
        <p:nvSpPr>
          <p:cNvPr id="3" name="Platshållare för datum 2">
            <a:extLst>
              <a:ext uri="{FF2B5EF4-FFF2-40B4-BE49-F238E27FC236}">
                <a16:creationId xmlns:a16="http://schemas.microsoft.com/office/drawing/2014/main" id="{C9D9A0CA-3DFF-E14B-955C-91D3537F0167}"/>
              </a:ext>
            </a:extLst>
          </p:cNvPr>
          <p:cNvSpPr>
            <a:spLocks noGrp="1"/>
          </p:cNvSpPr>
          <p:nvPr>
            <p:ph type="dt" sz="half" idx="11"/>
          </p:nvPr>
        </p:nvSpPr>
        <p:spPr/>
        <p:txBody>
          <a:bodyPr/>
          <a:lstStyle/>
          <a:p>
            <a:fld id="{0D45677C-6021-4B4B-8D00-4AA6DB0D4902}" type="datetime1">
              <a:rPr lang="sv-SE" smtClean="0"/>
              <a:pPr/>
              <a:t>2022-10-13</a:t>
            </a:fld>
            <a:endParaRPr lang="en-GB" dirty="0"/>
          </a:p>
        </p:txBody>
      </p:sp>
      <p:sp>
        <p:nvSpPr>
          <p:cNvPr id="4" name="Platshållare för bildnummer 3">
            <a:extLst>
              <a:ext uri="{FF2B5EF4-FFF2-40B4-BE49-F238E27FC236}">
                <a16:creationId xmlns:a16="http://schemas.microsoft.com/office/drawing/2014/main" id="{8AFF2BC0-9FEF-9C45-9CE0-40DC8A6BD12D}"/>
              </a:ext>
            </a:extLst>
          </p:cNvPr>
          <p:cNvSpPr>
            <a:spLocks noGrp="1"/>
          </p:cNvSpPr>
          <p:nvPr>
            <p:ph type="sldNum" sz="quarter" idx="12"/>
          </p:nvPr>
        </p:nvSpPr>
        <p:spPr/>
        <p:txBody>
          <a:bodyPr/>
          <a:lstStyle/>
          <a:p>
            <a:fld id="{C338348D-F2D3-AB47-AE2A-1D59B1E58D64}" type="slidenum">
              <a:rPr lang="en-GB" smtClean="0"/>
              <a:pPr/>
              <a:t>6</a:t>
            </a:fld>
            <a:endParaRPr lang="en-GB"/>
          </a:p>
        </p:txBody>
      </p:sp>
      <p:sp>
        <p:nvSpPr>
          <p:cNvPr id="19" name="TextBox 18">
            <a:extLst>
              <a:ext uri="{FF2B5EF4-FFF2-40B4-BE49-F238E27FC236}">
                <a16:creationId xmlns:a16="http://schemas.microsoft.com/office/drawing/2014/main" id="{CB69485E-5779-43BA-BD84-A8D9F9089F7C}"/>
              </a:ext>
            </a:extLst>
          </p:cNvPr>
          <p:cNvSpPr txBox="1"/>
          <p:nvPr/>
        </p:nvSpPr>
        <p:spPr>
          <a:xfrm>
            <a:off x="250825" y="925626"/>
            <a:ext cx="5591710" cy="3970318"/>
          </a:xfrm>
          <a:prstGeom prst="rect">
            <a:avLst/>
          </a:prstGeom>
          <a:noFill/>
        </p:spPr>
        <p:txBody>
          <a:bodyPr wrap="square" rtlCol="0">
            <a:spAutoFit/>
          </a:bodyPr>
          <a:lstStyle/>
          <a:p>
            <a:pPr algn="l"/>
            <a:r>
              <a:rPr lang="en-US" sz="1400" b="0" i="1" dirty="0">
                <a:solidFill>
                  <a:srgbClr val="333334"/>
                </a:solidFill>
                <a:effectLst/>
                <a:latin typeface="Arial" panose="020B0604020202020204" pitchFamily="34" charset="0"/>
              </a:rPr>
              <a:t>Here we consider a vehicle that has limited motion capabilities, it can either jump backwards/forward or left/right. However, there is a bit more control. The vehicle can make some slight adjustments and can make each jump a little bit shorter or longer and such that it lands a little bit further to the left or right. Therefore, at each time step the vehicle can move to a rectangle forward/backward/left/right.</a:t>
            </a:r>
          </a:p>
          <a:p>
            <a:pPr algn="l"/>
            <a:endParaRPr lang="en-US" sz="1400" i="1" dirty="0">
              <a:solidFill>
                <a:srgbClr val="333334"/>
              </a:solidFill>
            </a:endParaRPr>
          </a:p>
          <a:p>
            <a:pPr algn="l"/>
            <a:r>
              <a:rPr lang="en-US" sz="1400" b="0" i="1" dirty="0">
                <a:solidFill>
                  <a:srgbClr val="333334"/>
                </a:solidFill>
                <a:effectLst/>
                <a:latin typeface="Arial" panose="020B0604020202020204" pitchFamily="34" charset="0"/>
              </a:rPr>
              <a:t>In the project you will develop an optimization model to determine the optimal trajectory for the vehicle to move from one location to another. This will lead to a so-called disjunctive optimization problem, and you will investigate how this problem can be solved with mixed-integer optimization. </a:t>
            </a:r>
            <a:r>
              <a:rPr lang="en-US" sz="1400" b="1" i="1" dirty="0">
                <a:solidFill>
                  <a:srgbClr val="333334"/>
                </a:solidFill>
                <a:effectLst/>
                <a:latin typeface="Arial" panose="020B0604020202020204" pitchFamily="34" charset="0"/>
              </a:rPr>
              <a:t>Please observe that you will not work with an actual vehicle, this project focuses on the mathematical and computation aspects of the problem</a:t>
            </a:r>
            <a:r>
              <a:rPr lang="en-US" sz="1400" b="0" i="1" dirty="0">
                <a:solidFill>
                  <a:srgbClr val="333334"/>
                </a:solidFill>
                <a:effectLst/>
                <a:latin typeface="Arial" panose="020B0604020202020204" pitchFamily="34" charset="0"/>
              </a:rPr>
              <a:t>. In the project you will work in Python or </a:t>
            </a:r>
            <a:r>
              <a:rPr lang="en-US" sz="1400" b="0" i="1" dirty="0" err="1">
                <a:solidFill>
                  <a:srgbClr val="333334"/>
                </a:solidFill>
                <a:effectLst/>
                <a:latin typeface="Arial" panose="020B0604020202020204" pitchFamily="34" charset="0"/>
              </a:rPr>
              <a:t>Matlab</a:t>
            </a:r>
            <a:r>
              <a:rPr lang="en-US" sz="1400" b="0" i="1" dirty="0">
                <a:solidFill>
                  <a:srgbClr val="333334"/>
                </a:solidFill>
                <a:effectLst/>
                <a:latin typeface="Arial" panose="020B0604020202020204" pitchFamily="34" charset="0"/>
              </a:rPr>
              <a:t>, and you will learn how to model disjunctive constraints and use state-of-the-art optimization software. A basic optimization course, e.g., SF1811 or SF1861, is an advantage but not mandatory.</a:t>
            </a:r>
            <a:endParaRPr lang="en-US" sz="1400" b="0" i="0" dirty="0">
              <a:solidFill>
                <a:srgbClr val="333334"/>
              </a:solidFill>
              <a:effectLst/>
              <a:latin typeface="Arial" panose="020B0604020202020204" pitchFamily="34" charset="0"/>
            </a:endParaRPr>
          </a:p>
        </p:txBody>
      </p:sp>
      <p:pic>
        <p:nvPicPr>
          <p:cNvPr id="5" name="Picture 4">
            <a:extLst>
              <a:ext uri="{FF2B5EF4-FFF2-40B4-BE49-F238E27FC236}">
                <a16:creationId xmlns:a16="http://schemas.microsoft.com/office/drawing/2014/main" id="{524B78DC-D9FA-62CE-83D7-699A5CEA84B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613075" y="1040678"/>
            <a:ext cx="2299876" cy="1839901"/>
          </a:xfrm>
          <a:prstGeom prst="rect">
            <a:avLst/>
          </a:prstGeom>
        </p:spPr>
      </p:pic>
      <p:cxnSp>
        <p:nvCxnSpPr>
          <p:cNvPr id="7" name="Straight Arrow Connector 6">
            <a:extLst>
              <a:ext uri="{FF2B5EF4-FFF2-40B4-BE49-F238E27FC236}">
                <a16:creationId xmlns:a16="http://schemas.microsoft.com/office/drawing/2014/main" id="{61329188-A3B4-095D-551F-0CAC0346EC28}"/>
              </a:ext>
            </a:extLst>
          </p:cNvPr>
          <p:cNvCxnSpPr>
            <a:cxnSpLocks/>
          </p:cNvCxnSpPr>
          <p:nvPr/>
        </p:nvCxnSpPr>
        <p:spPr>
          <a:xfrm flipH="1" flipV="1">
            <a:off x="7325369" y="3610893"/>
            <a:ext cx="1" cy="443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CA837F1-F774-08FD-F004-1B487E40EF77}"/>
              </a:ext>
            </a:extLst>
          </p:cNvPr>
          <p:cNvSpPr/>
          <p:nvPr/>
        </p:nvSpPr>
        <p:spPr>
          <a:xfrm>
            <a:off x="7055861" y="3419682"/>
            <a:ext cx="539015" cy="190905"/>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SE"/>
          </a:p>
        </p:txBody>
      </p:sp>
      <p:cxnSp>
        <p:nvCxnSpPr>
          <p:cNvPr id="12" name="Straight Arrow Connector 11">
            <a:extLst>
              <a:ext uri="{FF2B5EF4-FFF2-40B4-BE49-F238E27FC236}">
                <a16:creationId xmlns:a16="http://schemas.microsoft.com/office/drawing/2014/main" id="{535CE09D-AF82-02FC-02C7-9ACA617C94C0}"/>
              </a:ext>
            </a:extLst>
          </p:cNvPr>
          <p:cNvCxnSpPr>
            <a:cxnSpLocks/>
          </p:cNvCxnSpPr>
          <p:nvPr/>
        </p:nvCxnSpPr>
        <p:spPr>
          <a:xfrm>
            <a:off x="7325368" y="4148916"/>
            <a:ext cx="0" cy="3749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6A981C4-686D-E965-B4FC-6C321867EBD7}"/>
              </a:ext>
            </a:extLst>
          </p:cNvPr>
          <p:cNvSpPr/>
          <p:nvPr/>
        </p:nvSpPr>
        <p:spPr>
          <a:xfrm>
            <a:off x="7055860" y="4523873"/>
            <a:ext cx="539015" cy="190905"/>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SE"/>
          </a:p>
        </p:txBody>
      </p:sp>
      <p:cxnSp>
        <p:nvCxnSpPr>
          <p:cNvPr id="15" name="Straight Arrow Connector 14">
            <a:extLst>
              <a:ext uri="{FF2B5EF4-FFF2-40B4-BE49-F238E27FC236}">
                <a16:creationId xmlns:a16="http://schemas.microsoft.com/office/drawing/2014/main" id="{B9E1191D-6D14-4DA8-4AF2-A5B05758DA15}"/>
              </a:ext>
            </a:extLst>
          </p:cNvPr>
          <p:cNvCxnSpPr>
            <a:cxnSpLocks/>
          </p:cNvCxnSpPr>
          <p:nvPr/>
        </p:nvCxnSpPr>
        <p:spPr>
          <a:xfrm>
            <a:off x="7344349" y="4102821"/>
            <a:ext cx="4630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ED90D93-7D12-68AB-6607-63329E753E39}"/>
              </a:ext>
            </a:extLst>
          </p:cNvPr>
          <p:cNvCxnSpPr>
            <a:cxnSpLocks/>
          </p:cNvCxnSpPr>
          <p:nvPr/>
        </p:nvCxnSpPr>
        <p:spPr>
          <a:xfrm flipH="1">
            <a:off x="6892772" y="4102821"/>
            <a:ext cx="41334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C10E27BD-ECB6-A2A0-9C54-E9D41F4C5F2C}"/>
              </a:ext>
            </a:extLst>
          </p:cNvPr>
          <p:cNvSpPr/>
          <p:nvPr/>
        </p:nvSpPr>
        <p:spPr>
          <a:xfrm>
            <a:off x="7267622" y="4042610"/>
            <a:ext cx="124576" cy="106276"/>
          </a:xfrm>
          <a:prstGeom prst="ellipse">
            <a:avLst/>
          </a:prstGeom>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SE"/>
          </a:p>
        </p:txBody>
      </p:sp>
      <p:sp>
        <p:nvSpPr>
          <p:cNvPr id="20" name="Rectangle 19">
            <a:extLst>
              <a:ext uri="{FF2B5EF4-FFF2-40B4-BE49-F238E27FC236}">
                <a16:creationId xmlns:a16="http://schemas.microsoft.com/office/drawing/2014/main" id="{DA46CC67-9507-3BF4-155A-8F0EDB035606}"/>
              </a:ext>
            </a:extLst>
          </p:cNvPr>
          <p:cNvSpPr/>
          <p:nvPr/>
        </p:nvSpPr>
        <p:spPr>
          <a:xfrm rot="16200000">
            <a:off x="6535575" y="4008643"/>
            <a:ext cx="539015" cy="190905"/>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SE" dirty="0"/>
          </a:p>
        </p:txBody>
      </p:sp>
      <p:sp>
        <p:nvSpPr>
          <p:cNvPr id="21" name="Rectangle 20">
            <a:extLst>
              <a:ext uri="{FF2B5EF4-FFF2-40B4-BE49-F238E27FC236}">
                <a16:creationId xmlns:a16="http://schemas.microsoft.com/office/drawing/2014/main" id="{A98F8782-B57B-3448-9DEF-7C219733F420}"/>
              </a:ext>
            </a:extLst>
          </p:cNvPr>
          <p:cNvSpPr/>
          <p:nvPr/>
        </p:nvSpPr>
        <p:spPr>
          <a:xfrm rot="16200000">
            <a:off x="7641928" y="4009328"/>
            <a:ext cx="539015" cy="190905"/>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SE" dirty="0"/>
          </a:p>
        </p:txBody>
      </p:sp>
    </p:spTree>
    <p:extLst>
      <p:ext uri="{BB962C8B-B14F-4D97-AF65-F5344CB8AC3E}">
        <p14:creationId xmlns:p14="http://schemas.microsoft.com/office/powerpoint/2010/main" val="415621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D137FBB1-2CF8-DC42-AF7B-28C21A52B951}"/>
              </a:ext>
            </a:extLst>
          </p:cNvPr>
          <p:cNvSpPr>
            <a:spLocks noGrp="1"/>
          </p:cNvSpPr>
          <p:nvPr>
            <p:ph type="title"/>
          </p:nvPr>
        </p:nvSpPr>
        <p:spPr>
          <a:xfrm>
            <a:off x="906459" y="349410"/>
            <a:ext cx="7552857" cy="673874"/>
          </a:xfrm>
        </p:spPr>
        <p:txBody>
          <a:bodyPr/>
          <a:lstStyle/>
          <a:p>
            <a:pPr algn="l"/>
            <a:r>
              <a:rPr lang="en-US" sz="1600" i="0" dirty="0">
                <a:solidFill>
                  <a:srgbClr val="333334"/>
                </a:solidFill>
                <a:effectLst/>
              </a:rPr>
              <a:t>Turing's model for pattern formation and network controllability</a:t>
            </a:r>
          </a:p>
        </p:txBody>
      </p:sp>
      <p:sp>
        <p:nvSpPr>
          <p:cNvPr id="3" name="Platshållare för datum 2">
            <a:extLst>
              <a:ext uri="{FF2B5EF4-FFF2-40B4-BE49-F238E27FC236}">
                <a16:creationId xmlns:a16="http://schemas.microsoft.com/office/drawing/2014/main" id="{C9D9A0CA-3DFF-E14B-955C-91D3537F0167}"/>
              </a:ext>
            </a:extLst>
          </p:cNvPr>
          <p:cNvSpPr>
            <a:spLocks noGrp="1"/>
          </p:cNvSpPr>
          <p:nvPr>
            <p:ph type="dt" sz="half" idx="11"/>
          </p:nvPr>
        </p:nvSpPr>
        <p:spPr/>
        <p:txBody>
          <a:bodyPr/>
          <a:lstStyle/>
          <a:p>
            <a:fld id="{0D45677C-6021-4B4B-8D00-4AA6DB0D4902}" type="datetime1">
              <a:rPr lang="sv-SE" smtClean="0"/>
              <a:pPr/>
              <a:t>2022-10-13</a:t>
            </a:fld>
            <a:endParaRPr lang="en-GB" dirty="0"/>
          </a:p>
        </p:txBody>
      </p:sp>
      <p:sp>
        <p:nvSpPr>
          <p:cNvPr id="4" name="Platshållare för bildnummer 3">
            <a:extLst>
              <a:ext uri="{FF2B5EF4-FFF2-40B4-BE49-F238E27FC236}">
                <a16:creationId xmlns:a16="http://schemas.microsoft.com/office/drawing/2014/main" id="{8AFF2BC0-9FEF-9C45-9CE0-40DC8A6BD12D}"/>
              </a:ext>
            </a:extLst>
          </p:cNvPr>
          <p:cNvSpPr>
            <a:spLocks noGrp="1"/>
          </p:cNvSpPr>
          <p:nvPr>
            <p:ph type="sldNum" sz="quarter" idx="12"/>
          </p:nvPr>
        </p:nvSpPr>
        <p:spPr/>
        <p:txBody>
          <a:bodyPr/>
          <a:lstStyle/>
          <a:p>
            <a:fld id="{C338348D-F2D3-AB47-AE2A-1D59B1E58D64}" type="slidenum">
              <a:rPr lang="en-GB" smtClean="0"/>
              <a:pPr/>
              <a:t>7</a:t>
            </a:fld>
            <a:endParaRPr lang="en-GB"/>
          </a:p>
        </p:txBody>
      </p:sp>
      <p:sp>
        <p:nvSpPr>
          <p:cNvPr id="10" name="Content Placeholder 2">
            <a:extLst>
              <a:ext uri="{FF2B5EF4-FFF2-40B4-BE49-F238E27FC236}">
                <a16:creationId xmlns:a16="http://schemas.microsoft.com/office/drawing/2014/main" id="{6D09DD7D-A689-4136-8532-18F1CF0C7397}"/>
              </a:ext>
            </a:extLst>
          </p:cNvPr>
          <p:cNvSpPr txBox="1">
            <a:spLocks/>
          </p:cNvSpPr>
          <p:nvPr/>
        </p:nvSpPr>
        <p:spPr>
          <a:xfrm>
            <a:off x="140134" y="1070481"/>
            <a:ext cx="6695641" cy="3619575"/>
          </a:xfrm>
          <a:prstGeom prst="rect">
            <a:avLst/>
          </a:prstGeom>
        </p:spPr>
        <p:txBody>
          <a:bodyPr>
            <a:normAutofit/>
          </a:bodyPr>
          <a:lstStyle>
            <a:lvl1pPr marL="222250" indent="-222250" algn="l" rtl="0" eaLnBrk="1" fontAlgn="base" hangingPunct="1">
              <a:lnSpc>
                <a:spcPct val="90000"/>
              </a:lnSpc>
              <a:spcBef>
                <a:spcPts val="1000"/>
              </a:spcBef>
              <a:spcAft>
                <a:spcPts val="200"/>
              </a:spcAft>
              <a:buClr>
                <a:schemeClr val="tx1"/>
              </a:buClr>
              <a:buFont typeface="Arial" panose="020B0604020202020204" pitchFamily="34" charset="0"/>
              <a:buChar char="•"/>
              <a:tabLst/>
              <a:defRPr sz="1800" kern="1200">
                <a:solidFill>
                  <a:schemeClr val="tx1"/>
                </a:solidFill>
                <a:latin typeface="+mn-lt"/>
                <a:ea typeface="+mn-ea"/>
                <a:cs typeface="+mn-cs"/>
              </a:defRPr>
            </a:lvl1pPr>
            <a:lvl2pPr marL="446088" indent="-223838" algn="l" rtl="0" eaLnBrk="1" fontAlgn="base" hangingPunct="1">
              <a:lnSpc>
                <a:spcPct val="90000"/>
              </a:lnSpc>
              <a:spcBef>
                <a:spcPts val="600"/>
              </a:spcBef>
              <a:spcAft>
                <a:spcPct val="0"/>
              </a:spcAft>
              <a:buFont typeface="Systemtypsnitt"/>
              <a:buChar char="–"/>
              <a:tabLst/>
              <a:defRPr sz="1600" kern="1200">
                <a:solidFill>
                  <a:schemeClr val="tx1"/>
                </a:solidFill>
                <a:latin typeface="+mn-lt"/>
                <a:ea typeface="+mn-ea"/>
                <a:cs typeface="+mn-cs"/>
              </a:defRPr>
            </a:lvl2pPr>
            <a:lvl3pPr marL="669925" indent="-223838" algn="l" rtl="0" eaLnBrk="1" fontAlgn="base" hangingPunct="1">
              <a:lnSpc>
                <a:spcPct val="90000"/>
              </a:lnSpc>
              <a:spcBef>
                <a:spcPts val="600"/>
              </a:spcBef>
              <a:spcAft>
                <a:spcPct val="0"/>
              </a:spcAft>
              <a:buFont typeface="Systemtypsnitt"/>
              <a:buChar char="&gt;"/>
              <a:tabLst/>
              <a:defRPr sz="1600" i="1" kern="1200">
                <a:solidFill>
                  <a:schemeClr val="tx1"/>
                </a:solidFill>
                <a:latin typeface="+mn-lt"/>
                <a:ea typeface="+mn-ea"/>
                <a:cs typeface="+mn-cs"/>
              </a:defRPr>
            </a:lvl3pPr>
            <a:lvl4pPr marL="846138" indent="-176213" algn="l" rtl="0" eaLnBrk="1" fontAlgn="base" hangingPunct="1">
              <a:lnSpc>
                <a:spcPct val="90000"/>
              </a:lnSpc>
              <a:spcBef>
                <a:spcPts val="600"/>
              </a:spcBef>
              <a:spcAft>
                <a:spcPct val="0"/>
              </a:spcAft>
              <a:buFont typeface="Arial" panose="020B0604020202020204" pitchFamily="34" charset="0"/>
              <a:buChar char="•"/>
              <a:tabLst/>
              <a:defRPr sz="1400" kern="1200">
                <a:solidFill>
                  <a:schemeClr val="tx1"/>
                </a:solidFill>
                <a:latin typeface="+mn-lt"/>
                <a:ea typeface="+mn-ea"/>
                <a:cs typeface="+mn-cs"/>
              </a:defRPr>
            </a:lvl4pPr>
            <a:lvl5pPr marL="1112838" indent="-266700" algn="l" rtl="0" eaLnBrk="1" fontAlgn="base" hangingPunct="1">
              <a:lnSpc>
                <a:spcPct val="90000"/>
              </a:lnSpc>
              <a:spcBef>
                <a:spcPts val="600"/>
              </a:spcBef>
              <a:spcAft>
                <a:spcPct val="0"/>
              </a:spcAft>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2060"/>
                </a:solidFill>
                <a:latin typeface="Times New Roman, Times, serif"/>
              </a:rPr>
              <a:t>One of the fundamental questions in developmental biology is how the vast range of pattern and structure we observe in nature emerges from an almost homogeneous fertilized egg. The spirals that originate from chemical reactions, the stripes in fish skin patterning, the feline coat coloration and the spatial patterns in dryland vegetation are all examples of the intrinsic ability of seemingly different systems to yield regular structures, both in space and time. It is suggested that a system of chemical substances, called morphogens, reacting together and diffusing through a tissue, is adequate to account for the main phenomena of morphogenesis. </a:t>
            </a:r>
          </a:p>
          <a:p>
            <a:pPr marL="0" indent="0">
              <a:buNone/>
            </a:pPr>
            <a:r>
              <a:rPr lang="en-US" sz="1600" dirty="0">
                <a:solidFill>
                  <a:srgbClr val="002060"/>
                </a:solidFill>
                <a:latin typeface="Times New Roman, Times, serif"/>
              </a:rPr>
              <a:t>In this project, we study first the basic properties of Turing's diffusion model, which is a group of ordinary differential equations. We then use simulation to study given homogeneous initial conditions, how parameters of the system and boundary conditions will shape the steady state pattern formation for the case of up to three morphogens (colors)</a:t>
            </a:r>
            <a:r>
              <a:rPr lang="en-US" sz="1600" dirty="0">
                <a:solidFill>
                  <a:srgbClr val="002060"/>
                </a:solidFill>
              </a:rPr>
              <a:t>.</a:t>
            </a:r>
          </a:p>
        </p:txBody>
      </p:sp>
      <p:pic>
        <p:nvPicPr>
          <p:cNvPr id="11" name="Picture 4" descr="Tiger | Species | WWF">
            <a:extLst>
              <a:ext uri="{FF2B5EF4-FFF2-40B4-BE49-F238E27FC236}">
                <a16:creationId xmlns:a16="http://schemas.microsoft.com/office/drawing/2014/main" id="{46413C3B-CE2E-4855-A3CF-01355974901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237495" y="1871539"/>
            <a:ext cx="1505786" cy="112933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Peking Lama Temple, Panda Garden och Forntida Altar Day Tour 2020 ...">
            <a:extLst>
              <a:ext uri="{FF2B5EF4-FFF2-40B4-BE49-F238E27FC236}">
                <a16:creationId xmlns:a16="http://schemas.microsoft.com/office/drawing/2014/main" id="{C68ABE45-6F20-48F5-8B91-7B6FA27E4B0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211833" y="434494"/>
            <a:ext cx="1766372" cy="117758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7D761A52-E9BE-4FC0-A9ED-1F513E73694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211833" y="3254939"/>
            <a:ext cx="1792033" cy="1344025"/>
          </a:xfrm>
          <a:prstGeom prst="rect">
            <a:avLst/>
          </a:prstGeom>
        </p:spPr>
      </p:pic>
    </p:spTree>
    <p:extLst>
      <p:ext uri="{BB962C8B-B14F-4D97-AF65-F5344CB8AC3E}">
        <p14:creationId xmlns:p14="http://schemas.microsoft.com/office/powerpoint/2010/main" val="341034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D137FBB1-2CF8-DC42-AF7B-28C21A52B951}"/>
              </a:ext>
            </a:extLst>
          </p:cNvPr>
          <p:cNvSpPr>
            <a:spLocks noGrp="1"/>
          </p:cNvSpPr>
          <p:nvPr>
            <p:ph type="title"/>
          </p:nvPr>
        </p:nvSpPr>
        <p:spPr/>
        <p:txBody>
          <a:bodyPr/>
          <a:lstStyle/>
          <a:p>
            <a:pPr algn="l"/>
            <a:r>
              <a:rPr lang="en-US" sz="1600" i="0" u="none" strike="noStrike" dirty="0" err="1">
                <a:solidFill>
                  <a:srgbClr val="000000"/>
                </a:solidFill>
                <a:effectLst/>
                <a:latin typeface="Calibri" panose="020F0502020204030204" pitchFamily="34" charset="0"/>
              </a:rPr>
              <a:t>Optimering</a:t>
            </a:r>
            <a:r>
              <a:rPr lang="en-US" sz="1600" i="0" u="none" strike="noStrike" dirty="0">
                <a:solidFill>
                  <a:srgbClr val="000000"/>
                </a:solidFill>
                <a:effectLst/>
                <a:latin typeface="Calibri" panose="020F0502020204030204" pitchFamily="34" charset="0"/>
              </a:rPr>
              <a:t> av </a:t>
            </a:r>
            <a:r>
              <a:rPr lang="en-US" sz="1600" i="0" u="none" strike="noStrike" dirty="0" err="1">
                <a:solidFill>
                  <a:srgbClr val="000000"/>
                </a:solidFill>
                <a:effectLst/>
                <a:latin typeface="Calibri" panose="020F0502020204030204" pitchFamily="34" charset="0"/>
              </a:rPr>
              <a:t>leveransplaner</a:t>
            </a:r>
            <a:r>
              <a:rPr lang="en-US" sz="1600" i="0" u="none" strike="noStrike" dirty="0">
                <a:solidFill>
                  <a:srgbClr val="000000"/>
                </a:solidFill>
                <a:effectLst/>
                <a:latin typeface="Calibri" panose="020F0502020204030204" pitchFamily="34" charset="0"/>
              </a:rPr>
              <a:t> - Capacitated vehicle routing problems</a:t>
            </a:r>
          </a:p>
        </p:txBody>
      </p:sp>
      <p:sp>
        <p:nvSpPr>
          <p:cNvPr id="3" name="Platshållare för datum 2">
            <a:extLst>
              <a:ext uri="{FF2B5EF4-FFF2-40B4-BE49-F238E27FC236}">
                <a16:creationId xmlns:a16="http://schemas.microsoft.com/office/drawing/2014/main" id="{C9D9A0CA-3DFF-E14B-955C-91D3537F0167}"/>
              </a:ext>
            </a:extLst>
          </p:cNvPr>
          <p:cNvSpPr>
            <a:spLocks noGrp="1"/>
          </p:cNvSpPr>
          <p:nvPr>
            <p:ph type="dt" sz="half" idx="11"/>
          </p:nvPr>
        </p:nvSpPr>
        <p:spPr/>
        <p:txBody>
          <a:bodyPr/>
          <a:lstStyle/>
          <a:p>
            <a:fld id="{0D45677C-6021-4B4B-8D00-4AA6DB0D4902}" type="datetime1">
              <a:rPr lang="sv-SE" smtClean="0"/>
              <a:pPr/>
              <a:t>2022-10-13</a:t>
            </a:fld>
            <a:endParaRPr lang="en-GB" dirty="0"/>
          </a:p>
        </p:txBody>
      </p:sp>
      <p:sp>
        <p:nvSpPr>
          <p:cNvPr id="4" name="Platshållare för bildnummer 3">
            <a:extLst>
              <a:ext uri="{FF2B5EF4-FFF2-40B4-BE49-F238E27FC236}">
                <a16:creationId xmlns:a16="http://schemas.microsoft.com/office/drawing/2014/main" id="{8AFF2BC0-9FEF-9C45-9CE0-40DC8A6BD12D}"/>
              </a:ext>
            </a:extLst>
          </p:cNvPr>
          <p:cNvSpPr>
            <a:spLocks noGrp="1"/>
          </p:cNvSpPr>
          <p:nvPr>
            <p:ph type="sldNum" sz="quarter" idx="12"/>
          </p:nvPr>
        </p:nvSpPr>
        <p:spPr/>
        <p:txBody>
          <a:bodyPr/>
          <a:lstStyle/>
          <a:p>
            <a:fld id="{C338348D-F2D3-AB47-AE2A-1D59B1E58D64}" type="slidenum">
              <a:rPr lang="en-GB" smtClean="0"/>
              <a:pPr/>
              <a:t>8</a:t>
            </a:fld>
            <a:endParaRPr lang="en-GB"/>
          </a:p>
        </p:txBody>
      </p:sp>
      <p:sp>
        <p:nvSpPr>
          <p:cNvPr id="19" name="TextBox 18">
            <a:extLst>
              <a:ext uri="{FF2B5EF4-FFF2-40B4-BE49-F238E27FC236}">
                <a16:creationId xmlns:a16="http://schemas.microsoft.com/office/drawing/2014/main" id="{CB69485E-5779-43BA-BD84-A8D9F9089F7C}"/>
              </a:ext>
            </a:extLst>
          </p:cNvPr>
          <p:cNvSpPr txBox="1"/>
          <p:nvPr/>
        </p:nvSpPr>
        <p:spPr>
          <a:xfrm>
            <a:off x="250825" y="1380383"/>
            <a:ext cx="5100403" cy="3114379"/>
          </a:xfrm>
          <a:prstGeom prst="rect">
            <a:avLst/>
          </a:prstGeom>
          <a:noFill/>
        </p:spPr>
        <p:txBody>
          <a:bodyPr wrap="square" rtlCol="0">
            <a:spAutoFit/>
          </a:bodyPr>
          <a:lstStyle/>
          <a:p>
            <a:pPr algn="l"/>
            <a:r>
              <a:rPr lang="en-US" b="0" i="0" u="none" strike="noStrike" dirty="0" err="1">
                <a:solidFill>
                  <a:srgbClr val="000000"/>
                </a:solidFill>
                <a:effectLst/>
                <a:latin typeface="Calibri" panose="020F0502020204030204" pitchFamily="34" charset="0"/>
              </a:rPr>
              <a:t>Transportföretag</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vill</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på</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ett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effektivt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sätt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utnyttja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sina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transportfordon</a:t>
            </a:r>
            <a:r>
              <a:rPr lang="en-US" b="0" i="0" u="none" strike="noStrike" dirty="0">
                <a:solidFill>
                  <a:srgbClr val="000000"/>
                </a:solidFill>
                <a:effectLst/>
                <a:latin typeface="Calibri" panose="020F0502020204030204" pitchFamily="34" charset="0"/>
              </a:rPr>
              <a:t> för </a:t>
            </a:r>
            <a:r>
              <a:rPr lang="en-US" b="0" i="0" u="none" strike="noStrike" dirty="0" err="1">
                <a:solidFill>
                  <a:srgbClr val="000000"/>
                </a:solidFill>
                <a:effectLst/>
                <a:latin typeface="Calibri" panose="020F0502020204030204" pitchFamily="34" charset="0"/>
              </a:rPr>
              <a:t>att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så</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snabbt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billigt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och</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energisnålt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som</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möjligt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leverera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varor</a:t>
            </a:r>
            <a:r>
              <a:rPr lang="en-US" b="0" i="0" u="none" strike="noStrike" dirty="0">
                <a:solidFill>
                  <a:srgbClr val="000000"/>
                </a:solidFill>
                <a:effectLst/>
                <a:latin typeface="Calibri" panose="020F0502020204030204" pitchFamily="34" charset="0"/>
              </a:rPr>
              <a:t> till </a:t>
            </a:r>
            <a:r>
              <a:rPr lang="en-US" b="0" i="0" u="none" strike="noStrike" dirty="0" err="1">
                <a:solidFill>
                  <a:srgbClr val="000000"/>
                </a:solidFill>
                <a:effectLst/>
                <a:latin typeface="Calibri" panose="020F0502020204030204" pitchFamily="34" charset="0"/>
              </a:rPr>
              <a:t>sina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slutkunder</a:t>
            </a:r>
            <a:r>
              <a:rPr lang="en-US" b="0" i="0" u="none" strike="noStrike" dirty="0">
                <a:solidFill>
                  <a:srgbClr val="000000"/>
                </a:solidFill>
                <a:effectLst/>
                <a:latin typeface="Calibri" panose="020F0502020204030204" pitchFamily="34" charset="0"/>
              </a:rPr>
              <a:t>. </a:t>
            </a:r>
          </a:p>
          <a:p>
            <a:pPr algn="l"/>
            <a:r>
              <a:rPr lang="en-US" b="0" i="0" u="none" strike="noStrike" dirty="0">
                <a:solidFill>
                  <a:srgbClr val="000000"/>
                </a:solidFill>
                <a:effectLst/>
                <a:latin typeface="Calibri" panose="020F0502020204030204" pitchFamily="34" charset="0"/>
              </a:rPr>
              <a:t>Detta </a:t>
            </a:r>
            <a:r>
              <a:rPr lang="en-US" b="0" i="0" u="none" strike="noStrike" dirty="0" err="1">
                <a:solidFill>
                  <a:srgbClr val="000000"/>
                </a:solidFill>
                <a:effectLst/>
                <a:latin typeface="Calibri" panose="020F0502020204030204" pitchFamily="34" charset="0"/>
              </a:rPr>
              <a:t>leder</a:t>
            </a:r>
            <a:r>
              <a:rPr lang="en-US" b="0" i="0" u="none" strike="noStrike" dirty="0">
                <a:solidFill>
                  <a:srgbClr val="000000"/>
                </a:solidFill>
                <a:effectLst/>
                <a:latin typeface="Calibri" panose="020F0502020204030204" pitchFamily="34" charset="0"/>
              </a:rPr>
              <a:t> till </a:t>
            </a:r>
            <a:r>
              <a:rPr lang="en-US" b="0" i="0" u="none" strike="noStrike" dirty="0" err="1">
                <a:solidFill>
                  <a:srgbClr val="000000"/>
                </a:solidFill>
                <a:effectLst/>
                <a:latin typeface="Calibri" panose="020F0502020204030204" pitchFamily="34" charset="0"/>
              </a:rPr>
              <a:t>kombinatoriska</a:t>
            </a:r>
            <a:r>
              <a:rPr lang="en-US" b="0" i="0" u="none" strike="noStrike" dirty="0">
                <a:solidFill>
                  <a:srgbClr val="000000"/>
                </a:solidFill>
                <a:effectLst/>
                <a:latin typeface="Calibri" panose="020F0502020204030204" pitchFamily="34" charset="0"/>
              </a:rPr>
              <a:t> problem </a:t>
            </a:r>
            <a:r>
              <a:rPr lang="en-US" b="0" i="0" u="none" strike="noStrike" dirty="0" err="1">
                <a:solidFill>
                  <a:srgbClr val="000000"/>
                </a:solidFill>
                <a:effectLst/>
                <a:latin typeface="Calibri" panose="020F0502020204030204" pitchFamily="34" charset="0"/>
              </a:rPr>
              <a:t>som</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vara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svåra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att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lösa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exakt</a:t>
            </a:r>
            <a:r>
              <a:rPr lang="en-US" b="0" i="0" u="none" strike="noStrike" dirty="0">
                <a:solidFill>
                  <a:srgbClr val="000000"/>
                </a:solidFill>
                <a:effectLst/>
                <a:latin typeface="Calibri" panose="020F0502020204030204" pitchFamily="34" charset="0"/>
              </a:rPr>
              <a:t> för problem av </a:t>
            </a:r>
            <a:r>
              <a:rPr lang="en-US" b="0" i="0" u="none" strike="noStrike" dirty="0" err="1">
                <a:solidFill>
                  <a:srgbClr val="000000"/>
                </a:solidFill>
                <a:effectLst/>
                <a:latin typeface="Calibri" panose="020F0502020204030204" pitchFamily="34" charset="0"/>
              </a:rPr>
              <a:t>realistisk</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storlek</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Optimering</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och</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heuristiska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metoder</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användas</a:t>
            </a:r>
            <a:r>
              <a:rPr lang="en-US" b="0" i="0" u="none" strike="noStrike" dirty="0">
                <a:solidFill>
                  <a:srgbClr val="000000"/>
                </a:solidFill>
                <a:effectLst/>
                <a:latin typeface="Calibri" panose="020F0502020204030204" pitchFamily="34" charset="0"/>
              </a:rPr>
              <a:t> för </a:t>
            </a:r>
            <a:r>
              <a:rPr lang="en-US" b="0" i="0" u="none" strike="noStrike" dirty="0" err="1">
                <a:solidFill>
                  <a:srgbClr val="000000"/>
                </a:solidFill>
                <a:effectLst/>
                <a:latin typeface="Calibri" panose="020F0502020204030204" pitchFamily="34" charset="0"/>
              </a:rPr>
              <a:t>att</a:t>
            </a:r>
            <a:r>
              <a:rPr lang="en-US" b="0" i="0" u="none" strike="noStrike" dirty="0">
                <a:solidFill>
                  <a:srgbClr val="000000"/>
                </a:solidFill>
                <a:effectLst/>
                <a:latin typeface="Calibri" panose="020F0502020204030204" pitchFamily="34" charset="0"/>
              </a:rPr>
              <a:t> ta </a:t>
            </a:r>
            <a:r>
              <a:rPr lang="en-US" b="0" i="0" u="none" strike="noStrike" dirty="0" err="1">
                <a:solidFill>
                  <a:srgbClr val="000000"/>
                </a:solidFill>
                <a:effectLst/>
                <a:latin typeface="Calibri" panose="020F0502020204030204" pitchFamily="34" charset="0"/>
              </a:rPr>
              <a:t>fram</a:t>
            </a:r>
            <a:r>
              <a:rPr lang="en-US" b="0" i="0" u="none" strike="noStrike" dirty="0">
                <a:solidFill>
                  <a:srgbClr val="000000"/>
                </a:solidFill>
                <a:effectLst/>
                <a:latin typeface="Calibri" panose="020F0502020204030204" pitchFamily="34" charset="0"/>
              </a:rPr>
              <a:t> bra </a:t>
            </a:r>
            <a:r>
              <a:rPr lang="en-US" b="0" i="0" u="none" strike="noStrike" dirty="0" err="1">
                <a:solidFill>
                  <a:srgbClr val="000000"/>
                </a:solidFill>
                <a:effectLst/>
                <a:latin typeface="Calibri" panose="020F0502020204030204" pitchFamily="34" charset="0"/>
              </a:rPr>
              <a:t>lösningar</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och</a:t>
            </a:r>
            <a:r>
              <a:rPr lang="en-US" b="0" i="0" u="none" strike="noStrike" dirty="0">
                <a:solidFill>
                  <a:srgbClr val="000000"/>
                </a:solidFill>
                <a:effectLst/>
                <a:latin typeface="Calibri" panose="020F0502020204030204" pitchFamily="34" charset="0"/>
              </a:rPr>
              <a:t> vi </a:t>
            </a:r>
            <a:r>
              <a:rPr lang="en-US" b="0" i="0" u="none" strike="noStrike" dirty="0" err="1">
                <a:solidFill>
                  <a:srgbClr val="000000"/>
                </a:solidFill>
                <a:effectLst/>
                <a:latin typeface="Calibri" panose="020F0502020204030204" pitchFamily="34" charset="0"/>
              </a:rPr>
              <a:t>vill</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jämföra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några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olika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angreppssätt</a:t>
            </a:r>
            <a:r>
              <a:rPr lang="en-US" b="0" i="0" u="none" strike="noStrike" dirty="0">
                <a:solidFill>
                  <a:srgbClr val="000000"/>
                </a:solidFill>
                <a:effectLst/>
                <a:latin typeface="Calibri" panose="020F0502020204030204" pitchFamily="34" charset="0"/>
              </a:rPr>
              <a:t>. </a:t>
            </a:r>
          </a:p>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pic>
        <p:nvPicPr>
          <p:cNvPr id="7" name="Picture 6" descr="A high angle view of a port&#10;&#10;Description automatically generated with medium confidence">
            <a:extLst>
              <a:ext uri="{FF2B5EF4-FFF2-40B4-BE49-F238E27FC236}">
                <a16:creationId xmlns:a16="http://schemas.microsoft.com/office/drawing/2014/main" id="{23DF9F19-908F-4DF4-B304-A51D951FAA7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669280" y="1086639"/>
            <a:ext cx="3298289" cy="2197250"/>
          </a:xfrm>
          <a:prstGeom prst="rect">
            <a:avLst/>
          </a:prstGeom>
        </p:spPr>
      </p:pic>
    </p:spTree>
    <p:extLst>
      <p:ext uri="{BB962C8B-B14F-4D97-AF65-F5344CB8AC3E}">
        <p14:creationId xmlns:p14="http://schemas.microsoft.com/office/powerpoint/2010/main" val="393125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D137FBB1-2CF8-DC42-AF7B-28C21A52B951}"/>
              </a:ext>
            </a:extLst>
          </p:cNvPr>
          <p:cNvSpPr>
            <a:spLocks noGrp="1"/>
          </p:cNvSpPr>
          <p:nvPr>
            <p:ph type="title"/>
          </p:nvPr>
        </p:nvSpPr>
        <p:spPr/>
        <p:txBody>
          <a:bodyPr/>
          <a:lstStyle/>
          <a:p>
            <a:pPr algn="l"/>
            <a:r>
              <a:rPr lang="en-US" sz="1800" b="0" i="0" dirty="0" err="1">
                <a:effectLst/>
              </a:rPr>
              <a:t>Hur</a:t>
            </a:r>
            <a:r>
              <a:rPr lang="en-US" sz="1800" b="0" i="0" dirty="0">
                <a:effectLst/>
              </a:rPr>
              <a:t> </a:t>
            </a:r>
            <a:r>
              <a:rPr lang="en-US" sz="1800" b="0" i="0" dirty="0" err="1">
                <a:effectLst/>
              </a:rPr>
              <a:t>kan</a:t>
            </a:r>
            <a:r>
              <a:rPr lang="en-US" sz="1800" b="0" i="0" dirty="0">
                <a:effectLst/>
              </a:rPr>
              <a:t> </a:t>
            </a:r>
            <a:r>
              <a:rPr lang="en-US" sz="1800" b="0" i="0" dirty="0" err="1">
                <a:effectLst/>
              </a:rPr>
              <a:t>optimering</a:t>
            </a:r>
            <a:r>
              <a:rPr lang="en-US" sz="1800" b="0" i="0" dirty="0">
                <a:effectLst/>
              </a:rPr>
              <a:t> </a:t>
            </a:r>
            <a:r>
              <a:rPr lang="en-US" sz="1800" b="0" i="0" dirty="0" err="1">
                <a:effectLst/>
              </a:rPr>
              <a:t>användas</a:t>
            </a:r>
            <a:r>
              <a:rPr lang="en-US" sz="1800" b="0" i="0" dirty="0">
                <a:effectLst/>
              </a:rPr>
              <a:t> för </a:t>
            </a:r>
            <a:r>
              <a:rPr lang="en-US" sz="1800" b="0" i="0" dirty="0" err="1">
                <a:effectLst/>
              </a:rPr>
              <a:t>att</a:t>
            </a:r>
            <a:r>
              <a:rPr lang="en-US" sz="1800" b="0" i="0" dirty="0">
                <a:effectLst/>
              </a:rPr>
              <a:t> </a:t>
            </a:r>
            <a:r>
              <a:rPr lang="en-US" sz="1800" b="0" i="0" dirty="0" err="1">
                <a:effectLst/>
              </a:rPr>
              <a:t>bidra</a:t>
            </a:r>
            <a:r>
              <a:rPr lang="en-US" sz="1800" b="0" i="0" dirty="0">
                <a:effectLst/>
              </a:rPr>
              <a:t> till </a:t>
            </a:r>
            <a:r>
              <a:rPr lang="en-US" sz="1800" b="0" i="0" dirty="0" err="1">
                <a:effectLst/>
              </a:rPr>
              <a:t>klimatomställningen</a:t>
            </a:r>
            <a:r>
              <a:rPr lang="en-US" sz="1800" b="0" i="0" dirty="0">
                <a:effectLst/>
              </a:rPr>
              <a:t>?</a:t>
            </a:r>
          </a:p>
        </p:txBody>
      </p:sp>
      <p:sp>
        <p:nvSpPr>
          <p:cNvPr id="3" name="Platshållare för datum 2">
            <a:extLst>
              <a:ext uri="{FF2B5EF4-FFF2-40B4-BE49-F238E27FC236}">
                <a16:creationId xmlns:a16="http://schemas.microsoft.com/office/drawing/2014/main" id="{C9D9A0CA-3DFF-E14B-955C-91D3537F0167}"/>
              </a:ext>
            </a:extLst>
          </p:cNvPr>
          <p:cNvSpPr>
            <a:spLocks noGrp="1"/>
          </p:cNvSpPr>
          <p:nvPr>
            <p:ph type="dt" sz="half" idx="11"/>
          </p:nvPr>
        </p:nvSpPr>
        <p:spPr/>
        <p:txBody>
          <a:bodyPr/>
          <a:lstStyle/>
          <a:p>
            <a:fld id="{0D45677C-6021-4B4B-8D00-4AA6DB0D4902}" type="datetime1">
              <a:rPr lang="sv-SE" smtClean="0"/>
              <a:pPr/>
              <a:t>2022-10-13</a:t>
            </a:fld>
            <a:endParaRPr lang="en-GB" dirty="0"/>
          </a:p>
        </p:txBody>
      </p:sp>
      <p:sp>
        <p:nvSpPr>
          <p:cNvPr id="4" name="Platshållare för bildnummer 3">
            <a:extLst>
              <a:ext uri="{FF2B5EF4-FFF2-40B4-BE49-F238E27FC236}">
                <a16:creationId xmlns:a16="http://schemas.microsoft.com/office/drawing/2014/main" id="{8AFF2BC0-9FEF-9C45-9CE0-40DC8A6BD12D}"/>
              </a:ext>
            </a:extLst>
          </p:cNvPr>
          <p:cNvSpPr>
            <a:spLocks noGrp="1"/>
          </p:cNvSpPr>
          <p:nvPr>
            <p:ph type="sldNum" sz="quarter" idx="12"/>
          </p:nvPr>
        </p:nvSpPr>
        <p:spPr/>
        <p:txBody>
          <a:bodyPr/>
          <a:lstStyle/>
          <a:p>
            <a:fld id="{C338348D-F2D3-AB47-AE2A-1D59B1E58D64}" type="slidenum">
              <a:rPr lang="en-GB" smtClean="0"/>
              <a:pPr/>
              <a:t>9</a:t>
            </a:fld>
            <a:endParaRPr lang="en-GB"/>
          </a:p>
        </p:txBody>
      </p:sp>
      <p:sp>
        <p:nvSpPr>
          <p:cNvPr id="19" name="TextBox 18">
            <a:extLst>
              <a:ext uri="{FF2B5EF4-FFF2-40B4-BE49-F238E27FC236}">
                <a16:creationId xmlns:a16="http://schemas.microsoft.com/office/drawing/2014/main" id="{CB69485E-5779-43BA-BD84-A8D9F9089F7C}"/>
              </a:ext>
            </a:extLst>
          </p:cNvPr>
          <p:cNvSpPr txBox="1"/>
          <p:nvPr/>
        </p:nvSpPr>
        <p:spPr>
          <a:xfrm>
            <a:off x="135322" y="1130126"/>
            <a:ext cx="5495457" cy="2025876"/>
          </a:xfrm>
          <a:prstGeom prst="rect">
            <a:avLst/>
          </a:prstGeom>
          <a:noFill/>
        </p:spPr>
        <p:txBody>
          <a:bodyPr wrap="square" rtlCol="0">
            <a:spAutoFit/>
          </a:bodyPr>
          <a:lstStyle/>
          <a:p>
            <a:pPr algn="l"/>
            <a:r>
              <a:rPr lang="en-US" b="0" i="1" dirty="0" err="1">
                <a:solidFill>
                  <a:srgbClr val="333334"/>
                </a:solidFill>
                <a:effectLst/>
                <a:latin typeface="Arial" panose="020B0604020202020204" pitchFamily="34" charset="0"/>
              </a:rPr>
              <a:t>Optimering</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används</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inom</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många</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områden</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Ett</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särskilt</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aktuellt</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område</a:t>
            </a:r>
            <a:r>
              <a:rPr lang="en-US" b="0" i="1" dirty="0">
                <a:solidFill>
                  <a:srgbClr val="333334"/>
                </a:solidFill>
                <a:effectLst/>
                <a:latin typeface="Arial" panose="020B0604020202020204" pitchFamily="34" charset="0"/>
              </a:rPr>
              <a:t> just nu </a:t>
            </a:r>
            <a:r>
              <a:rPr lang="en-US" b="0" i="1" dirty="0" err="1">
                <a:solidFill>
                  <a:srgbClr val="333334"/>
                </a:solidFill>
                <a:effectLst/>
                <a:latin typeface="Arial" panose="020B0604020202020204" pitchFamily="34" charset="0"/>
              </a:rPr>
              <a:t>är</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klimatomställning</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Arbetet</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syftar</a:t>
            </a:r>
            <a:r>
              <a:rPr lang="en-US" b="0" i="1" dirty="0">
                <a:solidFill>
                  <a:srgbClr val="333334"/>
                </a:solidFill>
                <a:effectLst/>
                <a:latin typeface="Arial" panose="020B0604020202020204" pitchFamily="34" charset="0"/>
              </a:rPr>
              <a:t> till </a:t>
            </a:r>
            <a:r>
              <a:rPr lang="en-US" b="0" i="1" dirty="0" err="1">
                <a:solidFill>
                  <a:srgbClr val="333334"/>
                </a:solidFill>
                <a:effectLst/>
                <a:latin typeface="Arial" panose="020B0604020202020204" pitchFamily="34" charset="0"/>
              </a:rPr>
              <a:t>att</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hitta</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konkreta</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exempel</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där</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optimering</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används</a:t>
            </a:r>
            <a:r>
              <a:rPr lang="en-US" b="0" i="1" dirty="0">
                <a:solidFill>
                  <a:srgbClr val="333334"/>
                </a:solidFill>
                <a:effectLst/>
                <a:latin typeface="Arial" panose="020B0604020202020204" pitchFamily="34" charset="0"/>
              </a:rPr>
              <a:t> för </a:t>
            </a:r>
            <a:r>
              <a:rPr lang="en-US" b="0" i="1" dirty="0" err="1">
                <a:solidFill>
                  <a:srgbClr val="333334"/>
                </a:solidFill>
                <a:effectLst/>
                <a:latin typeface="Arial" panose="020B0604020202020204" pitchFamily="34" charset="0"/>
              </a:rPr>
              <a:t>klimatomställning</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Eventuellt</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kan</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någon</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enkel</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egen</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modell</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sättas</a:t>
            </a:r>
            <a:r>
              <a:rPr lang="en-US" b="0" i="1" dirty="0">
                <a:solidFill>
                  <a:srgbClr val="333334"/>
                </a:solidFill>
                <a:effectLst/>
                <a:latin typeface="Arial" panose="020B0604020202020204" pitchFamily="34" charset="0"/>
              </a:rPr>
              <a:t> </a:t>
            </a:r>
            <a:r>
              <a:rPr lang="en-US" b="0" i="1" dirty="0" err="1">
                <a:solidFill>
                  <a:srgbClr val="333334"/>
                </a:solidFill>
                <a:effectLst/>
                <a:latin typeface="Arial" panose="020B0604020202020204" pitchFamily="34" charset="0"/>
              </a:rPr>
              <a:t>upp</a:t>
            </a:r>
            <a:r>
              <a:rPr lang="en-US" b="0" i="1" dirty="0">
                <a:solidFill>
                  <a:srgbClr val="333334"/>
                </a:solidFill>
                <a:effectLst/>
                <a:latin typeface="Arial" panose="020B0604020202020204" pitchFamily="34" charset="0"/>
              </a:rPr>
              <a:t>.</a:t>
            </a:r>
            <a:endParaRPr lang="en-US" b="0" i="0" dirty="0">
              <a:solidFill>
                <a:srgbClr val="333334"/>
              </a:solidFill>
              <a:effectLst/>
              <a:latin typeface="Arial" panose="020B0604020202020204" pitchFamily="34" charset="0"/>
            </a:endParaRPr>
          </a:p>
          <a:p>
            <a:pPr marL="0" marR="0">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pic>
        <p:nvPicPr>
          <p:cNvPr id="2" name="Picture 1">
            <a:extLst>
              <a:ext uri="{FF2B5EF4-FFF2-40B4-BE49-F238E27FC236}">
                <a16:creationId xmlns:a16="http://schemas.microsoft.com/office/drawing/2014/main" id="{E45E3CB2-BE9E-1A54-D7C6-B24692B5C8A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879371" y="826768"/>
            <a:ext cx="2650138" cy="1765033"/>
          </a:xfrm>
          <a:prstGeom prst="rect">
            <a:avLst/>
          </a:prstGeom>
        </p:spPr>
      </p:pic>
      <p:pic>
        <p:nvPicPr>
          <p:cNvPr id="5" name="Picture 4">
            <a:extLst>
              <a:ext uri="{FF2B5EF4-FFF2-40B4-BE49-F238E27FC236}">
                <a16:creationId xmlns:a16="http://schemas.microsoft.com/office/drawing/2014/main" id="{FDC2B54E-F192-14CB-0E6F-FB4D96C531A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879370" y="2777516"/>
            <a:ext cx="2648119" cy="1765033"/>
          </a:xfrm>
          <a:prstGeom prst="rect">
            <a:avLst/>
          </a:prstGeom>
        </p:spPr>
      </p:pic>
    </p:spTree>
    <p:extLst>
      <p:ext uri="{BB962C8B-B14F-4D97-AF65-F5344CB8AC3E}">
        <p14:creationId xmlns:p14="http://schemas.microsoft.com/office/powerpoint/2010/main" val="3521691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D137FBB1-2CF8-DC42-AF7B-28C21A52B951}"/>
              </a:ext>
            </a:extLst>
          </p:cNvPr>
          <p:cNvSpPr>
            <a:spLocks noGrp="1"/>
          </p:cNvSpPr>
          <p:nvPr>
            <p:ph type="title"/>
          </p:nvPr>
        </p:nvSpPr>
        <p:spPr>
          <a:xfrm>
            <a:off x="935335" y="253247"/>
            <a:ext cx="7552857" cy="673874"/>
          </a:xfrm>
        </p:spPr>
        <p:txBody>
          <a:bodyPr/>
          <a:lstStyle/>
          <a:p>
            <a:pPr algn="l"/>
            <a:r>
              <a:rPr lang="en-US" sz="1400" i="0" dirty="0">
                <a:solidFill>
                  <a:srgbClr val="333334"/>
                </a:solidFill>
                <a:effectLst/>
                <a:latin typeface="Arial" panose="020B0604020202020204" pitchFamily="34" charset="0"/>
              </a:rPr>
              <a:t>Optimal transport for a fleet of electric vehicles with charge constraints</a:t>
            </a:r>
          </a:p>
        </p:txBody>
      </p:sp>
      <p:sp>
        <p:nvSpPr>
          <p:cNvPr id="3" name="Platshållare för datum 2">
            <a:extLst>
              <a:ext uri="{FF2B5EF4-FFF2-40B4-BE49-F238E27FC236}">
                <a16:creationId xmlns:a16="http://schemas.microsoft.com/office/drawing/2014/main" id="{C9D9A0CA-3DFF-E14B-955C-91D3537F0167}"/>
              </a:ext>
            </a:extLst>
          </p:cNvPr>
          <p:cNvSpPr>
            <a:spLocks noGrp="1"/>
          </p:cNvSpPr>
          <p:nvPr>
            <p:ph type="dt" sz="half" idx="11"/>
          </p:nvPr>
        </p:nvSpPr>
        <p:spPr/>
        <p:txBody>
          <a:bodyPr/>
          <a:lstStyle/>
          <a:p>
            <a:fld id="{0D45677C-6021-4B4B-8D00-4AA6DB0D4902}" type="datetime1">
              <a:rPr lang="sv-SE" smtClean="0"/>
              <a:pPr/>
              <a:t>2022-10-13</a:t>
            </a:fld>
            <a:endParaRPr lang="en-GB" dirty="0"/>
          </a:p>
        </p:txBody>
      </p:sp>
      <p:sp>
        <p:nvSpPr>
          <p:cNvPr id="4" name="Platshållare för bildnummer 3">
            <a:extLst>
              <a:ext uri="{FF2B5EF4-FFF2-40B4-BE49-F238E27FC236}">
                <a16:creationId xmlns:a16="http://schemas.microsoft.com/office/drawing/2014/main" id="{8AFF2BC0-9FEF-9C45-9CE0-40DC8A6BD12D}"/>
              </a:ext>
            </a:extLst>
          </p:cNvPr>
          <p:cNvSpPr>
            <a:spLocks noGrp="1"/>
          </p:cNvSpPr>
          <p:nvPr>
            <p:ph type="sldNum" sz="quarter" idx="12"/>
          </p:nvPr>
        </p:nvSpPr>
        <p:spPr/>
        <p:txBody>
          <a:bodyPr/>
          <a:lstStyle/>
          <a:p>
            <a:fld id="{C338348D-F2D3-AB47-AE2A-1D59B1E58D64}" type="slidenum">
              <a:rPr lang="en-GB" smtClean="0"/>
              <a:pPr/>
              <a:t>10</a:t>
            </a:fld>
            <a:endParaRPr lang="en-GB"/>
          </a:p>
        </p:txBody>
      </p:sp>
      <p:sp>
        <p:nvSpPr>
          <p:cNvPr id="10" name="Content Placeholder 2">
            <a:extLst>
              <a:ext uri="{FF2B5EF4-FFF2-40B4-BE49-F238E27FC236}">
                <a16:creationId xmlns:a16="http://schemas.microsoft.com/office/drawing/2014/main" id="{6D09DD7D-A689-4136-8532-18F1CF0C7397}"/>
              </a:ext>
            </a:extLst>
          </p:cNvPr>
          <p:cNvSpPr txBox="1">
            <a:spLocks/>
          </p:cNvSpPr>
          <p:nvPr/>
        </p:nvSpPr>
        <p:spPr>
          <a:xfrm>
            <a:off x="250825" y="1127785"/>
            <a:ext cx="6936527" cy="3619575"/>
          </a:xfrm>
          <a:prstGeom prst="rect">
            <a:avLst/>
          </a:prstGeom>
        </p:spPr>
        <p:txBody>
          <a:bodyPr>
            <a:normAutofit/>
          </a:bodyPr>
          <a:lstStyle>
            <a:lvl1pPr marL="222250" indent="-222250" algn="l" rtl="0" eaLnBrk="1" fontAlgn="base" hangingPunct="1">
              <a:lnSpc>
                <a:spcPct val="90000"/>
              </a:lnSpc>
              <a:spcBef>
                <a:spcPts val="1000"/>
              </a:spcBef>
              <a:spcAft>
                <a:spcPts val="200"/>
              </a:spcAft>
              <a:buClr>
                <a:schemeClr val="tx1"/>
              </a:buClr>
              <a:buFont typeface="Arial" panose="020B0604020202020204" pitchFamily="34" charset="0"/>
              <a:buChar char="•"/>
              <a:tabLst/>
              <a:defRPr sz="1800" kern="1200">
                <a:solidFill>
                  <a:schemeClr val="tx1"/>
                </a:solidFill>
                <a:latin typeface="+mn-lt"/>
                <a:ea typeface="+mn-ea"/>
                <a:cs typeface="+mn-cs"/>
              </a:defRPr>
            </a:lvl1pPr>
            <a:lvl2pPr marL="446088" indent="-223838" algn="l" rtl="0" eaLnBrk="1" fontAlgn="base" hangingPunct="1">
              <a:lnSpc>
                <a:spcPct val="90000"/>
              </a:lnSpc>
              <a:spcBef>
                <a:spcPts val="600"/>
              </a:spcBef>
              <a:spcAft>
                <a:spcPct val="0"/>
              </a:spcAft>
              <a:buFont typeface="Systemtypsnitt"/>
              <a:buChar char="–"/>
              <a:tabLst/>
              <a:defRPr sz="1600" kern="1200">
                <a:solidFill>
                  <a:schemeClr val="tx1"/>
                </a:solidFill>
                <a:latin typeface="+mn-lt"/>
                <a:ea typeface="+mn-ea"/>
                <a:cs typeface="+mn-cs"/>
              </a:defRPr>
            </a:lvl2pPr>
            <a:lvl3pPr marL="669925" indent="-223838" algn="l" rtl="0" eaLnBrk="1" fontAlgn="base" hangingPunct="1">
              <a:lnSpc>
                <a:spcPct val="90000"/>
              </a:lnSpc>
              <a:spcBef>
                <a:spcPts val="600"/>
              </a:spcBef>
              <a:spcAft>
                <a:spcPct val="0"/>
              </a:spcAft>
              <a:buFont typeface="Systemtypsnitt"/>
              <a:buChar char="&gt;"/>
              <a:tabLst/>
              <a:defRPr sz="1600" i="1" kern="1200">
                <a:solidFill>
                  <a:schemeClr val="tx1"/>
                </a:solidFill>
                <a:latin typeface="+mn-lt"/>
                <a:ea typeface="+mn-ea"/>
                <a:cs typeface="+mn-cs"/>
              </a:defRPr>
            </a:lvl3pPr>
            <a:lvl4pPr marL="846138" indent="-176213" algn="l" rtl="0" eaLnBrk="1" fontAlgn="base" hangingPunct="1">
              <a:lnSpc>
                <a:spcPct val="90000"/>
              </a:lnSpc>
              <a:spcBef>
                <a:spcPts val="600"/>
              </a:spcBef>
              <a:spcAft>
                <a:spcPct val="0"/>
              </a:spcAft>
              <a:buFont typeface="Arial" panose="020B0604020202020204" pitchFamily="34" charset="0"/>
              <a:buChar char="•"/>
              <a:tabLst/>
              <a:defRPr sz="1400" kern="1200">
                <a:solidFill>
                  <a:schemeClr val="tx1"/>
                </a:solidFill>
                <a:latin typeface="+mn-lt"/>
                <a:ea typeface="+mn-ea"/>
                <a:cs typeface="+mn-cs"/>
              </a:defRPr>
            </a:lvl4pPr>
            <a:lvl5pPr marL="1112838" indent="-266700" algn="l" rtl="0" eaLnBrk="1" fontAlgn="base" hangingPunct="1">
              <a:lnSpc>
                <a:spcPct val="90000"/>
              </a:lnSpc>
              <a:spcBef>
                <a:spcPts val="600"/>
              </a:spcBef>
              <a:spcAft>
                <a:spcPct val="0"/>
              </a:spcAft>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indent="0">
              <a:lnSpc>
                <a:spcPct val="107000"/>
              </a:lnSpc>
              <a:spcBef>
                <a:spcPts val="0"/>
              </a:spcBef>
              <a:spcAft>
                <a:spcPts val="0"/>
              </a:spcAft>
              <a:buNone/>
            </a:pPr>
            <a:r>
              <a:rPr lang="en-US" sz="1600" b="0" i="0" u="none" strike="noStrike" dirty="0">
                <a:solidFill>
                  <a:srgbClr val="000000"/>
                </a:solidFill>
                <a:effectLst/>
                <a:latin typeface="Calibri" panose="020F0502020204030204" pitchFamily="34" charset="0"/>
              </a:rPr>
              <a:t>In today's traffic fleet the proportion of electric vehicles are steadily increasing, and an important problem is how to plan the flow of vehicles in an optimal way where constraint on the electric charge is taken into account. Some vehicles may be fully charged and can travel freely, while other vehicles have low charge and are restricted to paths where they can be charged. In this project we will model this as a network flow problem where the charge is represented by a state, apply efficient algorithms to solve the problem, and compare their performance.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6" descr="Scheduling, route planning and public transport planning">
            <a:extLst>
              <a:ext uri="{FF2B5EF4-FFF2-40B4-BE49-F238E27FC236}">
                <a16:creationId xmlns:a16="http://schemas.microsoft.com/office/drawing/2014/main" id="{B1BA8C26-4826-4902-A76C-FE24B63AAB5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187352" y="251752"/>
            <a:ext cx="1862467" cy="1187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506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fcb025ba9a6ccf8fed139b5222f2a63b17a4791"/>
</p:tagLst>
</file>

<file path=ppt/theme/theme1.xml><?xml version="1.0" encoding="utf-8"?>
<a:theme xmlns:a="http://schemas.openxmlformats.org/drawingml/2006/main" name="KTH_PPT-mall">
  <a:themeElements>
    <a:clrScheme name="KTH">
      <a:dk1>
        <a:srgbClr val="000000"/>
      </a:dk1>
      <a:lt1>
        <a:srgbClr val="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TH_PPT template 2014 flerfärgade_16_9_181002" id="{C2C482A2-B64F-1641-B856-45C1E0D0B04B}" vid="{B7923EE1-B23C-9F4E-BE98-4BD0CF59DB9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KTH_PPT template 2014 blue_16_9_181002 (002)</Template>
  <TotalTime>6066</TotalTime>
  <Words>1121</Words>
  <Application>Microsoft Office PowerPoint</Application>
  <PresentationFormat>On-screen Show (16:9)</PresentationFormat>
  <Paragraphs>77</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Systemtypsnitt</vt:lpstr>
      <vt:lpstr>Times New Roman</vt:lpstr>
      <vt:lpstr>Times New Roman, Times, serif</vt:lpstr>
      <vt:lpstr>KTH_PPT-mall</vt:lpstr>
      <vt:lpstr>Examensarbete i matematik på grundnivå med inriktning mot optimeringslära och systemteori </vt:lpstr>
      <vt:lpstr>Optimeringslära och systemteori Ett spår i Tillämpad matematik och beräkningsmatematik</vt:lpstr>
      <vt:lpstr>Praktisk info</vt:lpstr>
      <vt:lpstr>Projektförslag</vt:lpstr>
      <vt:lpstr>The use of integer-type constraints in optimal portfolio selection</vt:lpstr>
      <vt:lpstr>A case study of disjunctive programming: Determining optimal motion trajectories for a vehicle by mixed-integer optimization</vt:lpstr>
      <vt:lpstr>Turing's model for pattern formation and network controllability</vt:lpstr>
      <vt:lpstr>Optimering av leveransplaner - Capacitated vehicle routing problems</vt:lpstr>
      <vt:lpstr>Hur kan optimering användas för att bidra till klimatomställningen?</vt:lpstr>
      <vt:lpstr>Optimal transport for a fleet of electric vehicles with charge constraints</vt:lpstr>
    </vt:vector>
  </TitlesOfParts>
  <Company>KTH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Malin Söderkvist</dc:creator>
  <cp:lastModifiedBy>Susanne Lilliehöök</cp:lastModifiedBy>
  <cp:revision>49</cp:revision>
  <cp:lastPrinted>2013-05-27T09:10:21Z</cp:lastPrinted>
  <dcterms:created xsi:type="dcterms:W3CDTF">2019-02-11T09:39:15Z</dcterms:created>
  <dcterms:modified xsi:type="dcterms:W3CDTF">2022-10-13T05:42:09Z</dcterms:modified>
</cp:coreProperties>
</file>