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9" r:id="rId2"/>
    <p:sldId id="256" r:id="rId3"/>
    <p:sldId id="257" r:id="rId4"/>
    <p:sldId id="331" r:id="rId5"/>
    <p:sldId id="323" r:id="rId6"/>
    <p:sldId id="291" r:id="rId7"/>
    <p:sldId id="316" r:id="rId8"/>
    <p:sldId id="293" r:id="rId9"/>
    <p:sldId id="292" r:id="rId10"/>
    <p:sldId id="294" r:id="rId11"/>
    <p:sldId id="295" r:id="rId12"/>
    <p:sldId id="296" r:id="rId13"/>
    <p:sldId id="317" r:id="rId14"/>
    <p:sldId id="298" r:id="rId15"/>
    <p:sldId id="318" r:id="rId16"/>
    <p:sldId id="299" r:id="rId17"/>
    <p:sldId id="300" r:id="rId18"/>
    <p:sldId id="301" r:id="rId19"/>
    <p:sldId id="302" r:id="rId20"/>
    <p:sldId id="304" r:id="rId21"/>
    <p:sldId id="305" r:id="rId22"/>
    <p:sldId id="306" r:id="rId23"/>
    <p:sldId id="307" r:id="rId24"/>
    <p:sldId id="320" r:id="rId25"/>
    <p:sldId id="308" r:id="rId26"/>
    <p:sldId id="332" r:id="rId27"/>
    <p:sldId id="321" r:id="rId28"/>
    <p:sldId id="324" r:id="rId29"/>
    <p:sldId id="310" r:id="rId30"/>
    <p:sldId id="327" r:id="rId31"/>
    <p:sldId id="325" r:id="rId32"/>
    <p:sldId id="328" r:id="rId33"/>
    <p:sldId id="311" r:id="rId34"/>
    <p:sldId id="312" r:id="rId35"/>
    <p:sldId id="313" r:id="rId36"/>
    <p:sldId id="329" r:id="rId37"/>
    <p:sldId id="322" r:id="rId38"/>
    <p:sldId id="315" r:id="rId39"/>
    <p:sldId id="330" r:id="rId4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EF4E32-E637-C04D-BF5E-5853C08C76F5}" v="119" dt="2023-10-17T16:44:44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6"/>
    <p:restoredTop sz="85914"/>
  </p:normalViewPr>
  <p:slideViewPr>
    <p:cSldViewPr>
      <p:cViewPr varScale="1">
        <p:scale>
          <a:sx n="102" d="100"/>
          <a:sy n="102" d="100"/>
        </p:scale>
        <p:origin x="209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9" d="100"/>
        <a:sy n="109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404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uiTong Lee" userId="bd23b9de9fb2ce8d" providerId="LiveId" clId="{25EF4E32-E637-C04D-BF5E-5853C08C76F5}"/>
    <pc:docChg chg="undo custSel addSld delSld modSld sldOrd">
      <pc:chgData name="ShuiTong Lee" userId="bd23b9de9fb2ce8d" providerId="LiveId" clId="{25EF4E32-E637-C04D-BF5E-5853C08C76F5}" dt="2023-10-17T17:40:16.606" v="2962" actId="1076"/>
      <pc:docMkLst>
        <pc:docMk/>
      </pc:docMkLst>
      <pc:sldChg chg="addSp delSp modSp mod ord">
        <pc:chgData name="ShuiTong Lee" userId="bd23b9de9fb2ce8d" providerId="LiveId" clId="{25EF4E32-E637-C04D-BF5E-5853C08C76F5}" dt="2023-10-17T07:39:09.369" v="2533" actId="21"/>
        <pc:sldMkLst>
          <pc:docMk/>
          <pc:sldMk cId="1169720755" sldId="256"/>
        </pc:sldMkLst>
        <pc:spChg chg="mod">
          <ac:chgData name="ShuiTong Lee" userId="bd23b9de9fb2ce8d" providerId="LiveId" clId="{25EF4E32-E637-C04D-BF5E-5853C08C76F5}" dt="2023-10-17T07:37:56.008" v="2478" actId="1076"/>
          <ac:spMkLst>
            <pc:docMk/>
            <pc:sldMk cId="1169720755" sldId="256"/>
            <ac:spMk id="2" creationId="{AAB29B6B-FB2A-2FC4-31B1-F777134CBEB8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169720755" sldId="256"/>
            <ac:spMk id="3" creationId="{6A9A737A-2F24-F33E-8E81-182ABDDE1EC9}"/>
          </ac:spMkLst>
        </pc:spChg>
        <pc:spChg chg="add del mod">
          <ac:chgData name="ShuiTong Lee" userId="bd23b9de9fb2ce8d" providerId="LiveId" clId="{25EF4E32-E637-C04D-BF5E-5853C08C76F5}" dt="2023-10-17T07:39:09.369" v="2533" actId="21"/>
          <ac:spMkLst>
            <pc:docMk/>
            <pc:sldMk cId="1169720755" sldId="256"/>
            <ac:spMk id="7" creationId="{91982B8B-DA1F-DDD5-8337-9C19B693B4EA}"/>
          </ac:spMkLst>
        </pc:spChg>
      </pc:sldChg>
      <pc:sldChg chg="addSp delSp modSp mod ord">
        <pc:chgData name="ShuiTong Lee" userId="bd23b9de9fb2ce8d" providerId="LiveId" clId="{25EF4E32-E637-C04D-BF5E-5853C08C76F5}" dt="2023-10-17T16:35:05.984" v="2905" actId="20578"/>
        <pc:sldMkLst>
          <pc:docMk/>
          <pc:sldMk cId="3099198533" sldId="257"/>
        </pc:sldMkLst>
        <pc:spChg chg="add del mod">
          <ac:chgData name="ShuiTong Lee" userId="bd23b9de9fb2ce8d" providerId="LiveId" clId="{25EF4E32-E637-C04D-BF5E-5853C08C76F5}" dt="2023-10-16T07:32:11.849" v="98" actId="1076"/>
          <ac:spMkLst>
            <pc:docMk/>
            <pc:sldMk cId="3099198533" sldId="257"/>
            <ac:spMk id="2" creationId="{F4901D25-2D3E-1C80-04FD-A3DC75BCEED3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099198533" sldId="257"/>
            <ac:spMk id="3" creationId="{79C86064-2550-6271-136E-BB6C0CD6015B}"/>
          </ac:spMkLst>
        </pc:spChg>
        <pc:spChg chg="add mod">
          <ac:chgData name="ShuiTong Lee" userId="bd23b9de9fb2ce8d" providerId="LiveId" clId="{25EF4E32-E637-C04D-BF5E-5853C08C76F5}" dt="2023-10-17T07:39:14.360" v="2536" actId="1076"/>
          <ac:spMkLst>
            <pc:docMk/>
            <pc:sldMk cId="3099198533" sldId="257"/>
            <ac:spMk id="4" creationId="{B161C015-009A-0EFF-03A9-EF88991D741A}"/>
          </ac:spMkLst>
        </pc:spChg>
        <pc:spChg chg="mod">
          <ac:chgData name="ShuiTong Lee" userId="bd23b9de9fb2ce8d" providerId="LiveId" clId="{25EF4E32-E637-C04D-BF5E-5853C08C76F5}" dt="2023-10-16T12:55:42.619" v="459" actId="21"/>
          <ac:spMkLst>
            <pc:docMk/>
            <pc:sldMk cId="3099198533" sldId="257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6T13:38:11.387" v="832" actId="20577"/>
          <ac:spMkLst>
            <pc:docMk/>
            <pc:sldMk cId="3099198533" sldId="257"/>
            <ac:spMk id="6" creationId="{00000000-0000-0000-0000-000000000000}"/>
          </ac:spMkLst>
        </pc:spChg>
        <pc:spChg chg="mod">
          <ac:chgData name="ShuiTong Lee" userId="bd23b9de9fb2ce8d" providerId="LiveId" clId="{25EF4E32-E637-C04D-BF5E-5853C08C76F5}" dt="2023-10-17T07:39:14.360" v="2536" actId="1076"/>
          <ac:spMkLst>
            <pc:docMk/>
            <pc:sldMk cId="3099198533" sldId="257"/>
            <ac:spMk id="7" creationId="{00000000-0000-0000-0000-000000000000}"/>
          </ac:spMkLst>
        </pc:spChg>
      </pc:sldChg>
      <pc:sldChg chg="addSp modSp">
        <pc:chgData name="ShuiTong Lee" userId="bd23b9de9fb2ce8d" providerId="LiveId" clId="{25EF4E32-E637-C04D-BF5E-5853C08C76F5}" dt="2023-10-16T07:43:41.472" v="230"/>
        <pc:sldMkLst>
          <pc:docMk/>
          <pc:sldMk cId="2204709698" sldId="289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2204709698" sldId="289"/>
            <ac:spMk id="3" creationId="{FA99578B-D261-8D25-8DCC-9E9750329C22}"/>
          </ac:spMkLst>
        </pc:spChg>
      </pc:sldChg>
      <pc:sldChg chg="addSp delSp modSp mod modNotesTx">
        <pc:chgData name="ShuiTong Lee" userId="bd23b9de9fb2ce8d" providerId="LiveId" clId="{25EF4E32-E637-C04D-BF5E-5853C08C76F5}" dt="2023-10-17T16:37:21.145" v="2927" actId="114"/>
        <pc:sldMkLst>
          <pc:docMk/>
          <pc:sldMk cId="1164505646" sldId="291"/>
        </pc:sldMkLst>
        <pc:spChg chg="mod">
          <ac:chgData name="ShuiTong Lee" userId="bd23b9de9fb2ce8d" providerId="LiveId" clId="{25EF4E32-E637-C04D-BF5E-5853C08C76F5}" dt="2023-10-17T16:37:21.145" v="2927" actId="114"/>
          <ac:spMkLst>
            <pc:docMk/>
            <pc:sldMk cId="1164505646" sldId="291"/>
            <ac:spMk id="4" creationId="{7021E067-132A-E609-022F-D0E877A7C036}"/>
          </ac:spMkLst>
        </pc:spChg>
        <pc:spChg chg="mod">
          <ac:chgData name="ShuiTong Lee" userId="bd23b9de9fb2ce8d" providerId="LiveId" clId="{25EF4E32-E637-C04D-BF5E-5853C08C76F5}" dt="2023-10-16T12:59:59.555" v="512" actId="20577"/>
          <ac:spMkLst>
            <pc:docMk/>
            <pc:sldMk cId="1164505646" sldId="291"/>
            <ac:spMk id="5" creationId="{00000000-0000-0000-0000-000000000000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164505646" sldId="291"/>
            <ac:spMk id="6" creationId="{9ACF95E0-6C64-E4B6-6140-D49E235905E2}"/>
          </ac:spMkLst>
        </pc:spChg>
        <pc:spChg chg="mod">
          <ac:chgData name="ShuiTong Lee" userId="bd23b9de9fb2ce8d" providerId="LiveId" clId="{25EF4E32-E637-C04D-BF5E-5853C08C76F5}" dt="2023-10-16T13:00:57.267" v="528" actId="12788"/>
          <ac:spMkLst>
            <pc:docMk/>
            <pc:sldMk cId="1164505646" sldId="291"/>
            <ac:spMk id="7" creationId="{00000000-0000-0000-0000-000000000000}"/>
          </ac:spMkLst>
        </pc:spChg>
        <pc:spChg chg="del mod">
          <ac:chgData name="ShuiTong Lee" userId="bd23b9de9fb2ce8d" providerId="LiveId" clId="{25EF4E32-E637-C04D-BF5E-5853C08C76F5}" dt="2023-10-17T07:41:00.562" v="2539" actId="21"/>
          <ac:spMkLst>
            <pc:docMk/>
            <pc:sldMk cId="1164505646" sldId="291"/>
            <ac:spMk id="10" creationId="{79B158B1-A133-05AF-D462-BDC411404301}"/>
          </ac:spMkLst>
        </pc:spChg>
        <pc:picChg chg="mod">
          <ac:chgData name="ShuiTong Lee" userId="bd23b9de9fb2ce8d" providerId="LiveId" clId="{25EF4E32-E637-C04D-BF5E-5853C08C76F5}" dt="2023-10-17T07:41:04.093" v="2542" actId="1076"/>
          <ac:picMkLst>
            <pc:docMk/>
            <pc:sldMk cId="1164505646" sldId="291"/>
            <ac:picMk id="8" creationId="{1815985B-0195-DEE9-438A-E849B740CCD8}"/>
          </ac:picMkLst>
        </pc:picChg>
        <pc:picChg chg="mod">
          <ac:chgData name="ShuiTong Lee" userId="bd23b9de9fb2ce8d" providerId="LiveId" clId="{25EF4E32-E637-C04D-BF5E-5853C08C76F5}" dt="2023-10-16T13:01:07.968" v="532" actId="1076"/>
          <ac:picMkLst>
            <pc:docMk/>
            <pc:sldMk cId="1164505646" sldId="291"/>
            <ac:picMk id="11" creationId="{E2D336B1-EF71-9D8E-C918-92B9418F0C61}"/>
          </ac:picMkLst>
        </pc:picChg>
      </pc:sldChg>
      <pc:sldChg chg="addSp delSp modSp mod">
        <pc:chgData name="ShuiTong Lee" userId="bd23b9de9fb2ce8d" providerId="LiveId" clId="{25EF4E32-E637-C04D-BF5E-5853C08C76F5}" dt="2023-10-16T13:11:47.012" v="741" actId="1076"/>
        <pc:sldMkLst>
          <pc:docMk/>
          <pc:sldMk cId="3834473001" sldId="292"/>
        </pc:sldMkLst>
        <pc:spChg chg="del mod">
          <ac:chgData name="ShuiTong Lee" userId="bd23b9de9fb2ce8d" providerId="LiveId" clId="{25EF4E32-E637-C04D-BF5E-5853C08C76F5}" dt="2023-10-16T13:08:41.637" v="699" actId="21"/>
          <ac:spMkLst>
            <pc:docMk/>
            <pc:sldMk cId="3834473001" sldId="292"/>
            <ac:spMk id="2" creationId="{A6DC8D87-E4CD-B9BF-CBCB-582B4EE1893C}"/>
          </ac:spMkLst>
        </pc:spChg>
        <pc:spChg chg="mod">
          <ac:chgData name="ShuiTong Lee" userId="bd23b9de9fb2ce8d" providerId="LiveId" clId="{25EF4E32-E637-C04D-BF5E-5853C08C76F5}" dt="2023-10-16T13:10:21.210" v="722" actId="1076"/>
          <ac:spMkLst>
            <pc:docMk/>
            <pc:sldMk cId="3834473001" sldId="292"/>
            <ac:spMk id="3" creationId="{5D717FD6-0527-490D-F56D-E7BB5FC84FD0}"/>
          </ac:spMkLst>
        </pc:spChg>
        <pc:spChg chg="mod">
          <ac:chgData name="ShuiTong Lee" userId="bd23b9de9fb2ce8d" providerId="LiveId" clId="{25EF4E32-E637-C04D-BF5E-5853C08C76F5}" dt="2023-10-16T13:00:10.092" v="515"/>
          <ac:spMkLst>
            <pc:docMk/>
            <pc:sldMk cId="3834473001" sldId="292"/>
            <ac:spMk id="5" creationId="{00000000-0000-0000-0000-000000000000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834473001" sldId="292"/>
            <ac:spMk id="6" creationId="{5B150B6F-46B6-0FCE-AA14-72E6B7533636}"/>
          </ac:spMkLst>
        </pc:spChg>
        <pc:spChg chg="del mod">
          <ac:chgData name="ShuiTong Lee" userId="bd23b9de9fb2ce8d" providerId="LiveId" clId="{25EF4E32-E637-C04D-BF5E-5853C08C76F5}" dt="2023-10-16T13:10:28.401" v="725" actId="21"/>
          <ac:spMkLst>
            <pc:docMk/>
            <pc:sldMk cId="3834473001" sldId="292"/>
            <ac:spMk id="9" creationId="{FC67456A-CF18-9B03-7F13-30116D6040AB}"/>
          </ac:spMkLst>
        </pc:spChg>
        <pc:spChg chg="mod">
          <ac:chgData name="ShuiTong Lee" userId="bd23b9de9fb2ce8d" providerId="LiveId" clId="{25EF4E32-E637-C04D-BF5E-5853C08C76F5}" dt="2023-10-16T13:10:42.155" v="729" actId="14100"/>
          <ac:spMkLst>
            <pc:docMk/>
            <pc:sldMk cId="3834473001" sldId="292"/>
            <ac:spMk id="10" creationId="{D42E3620-B563-497E-BC68-6660FEB2AF57}"/>
          </ac:spMkLst>
        </pc:spChg>
        <pc:spChg chg="mod">
          <ac:chgData name="ShuiTong Lee" userId="bd23b9de9fb2ce8d" providerId="LiveId" clId="{25EF4E32-E637-C04D-BF5E-5853C08C76F5}" dt="2023-10-16T13:11:47.012" v="741" actId="1076"/>
          <ac:spMkLst>
            <pc:docMk/>
            <pc:sldMk cId="3834473001" sldId="292"/>
            <ac:spMk id="11" creationId="{00128D88-BE3A-D03C-5A77-34AC57A091EF}"/>
          </ac:spMkLst>
        </pc:spChg>
        <pc:spChg chg="add mod">
          <ac:chgData name="ShuiTong Lee" userId="bd23b9de9fb2ce8d" providerId="LiveId" clId="{25EF4E32-E637-C04D-BF5E-5853C08C76F5}" dt="2023-10-16T13:09:59.347" v="719" actId="164"/>
          <ac:spMkLst>
            <pc:docMk/>
            <pc:sldMk cId="3834473001" sldId="292"/>
            <ac:spMk id="12" creationId="{5212A078-4194-468F-63F3-DE6EF884F5EB}"/>
          </ac:spMkLst>
        </pc:spChg>
        <pc:spChg chg="add mod">
          <ac:chgData name="ShuiTong Lee" userId="bd23b9de9fb2ce8d" providerId="LiveId" clId="{25EF4E32-E637-C04D-BF5E-5853C08C76F5}" dt="2023-10-16T13:09:59.347" v="719" actId="164"/>
          <ac:spMkLst>
            <pc:docMk/>
            <pc:sldMk cId="3834473001" sldId="292"/>
            <ac:spMk id="13" creationId="{6DEB9014-7C45-250E-88B9-DDD779630F79}"/>
          </ac:spMkLst>
        </pc:spChg>
        <pc:spChg chg="add mod">
          <ac:chgData name="ShuiTong Lee" userId="bd23b9de9fb2ce8d" providerId="LiveId" clId="{25EF4E32-E637-C04D-BF5E-5853C08C76F5}" dt="2023-10-16T13:09:59.347" v="719" actId="164"/>
          <ac:spMkLst>
            <pc:docMk/>
            <pc:sldMk cId="3834473001" sldId="292"/>
            <ac:spMk id="15" creationId="{470C5EB2-DEF9-D351-DDA5-6E22744B9956}"/>
          </ac:spMkLst>
        </pc:spChg>
        <pc:spChg chg="mod">
          <ac:chgData name="ShuiTong Lee" userId="bd23b9de9fb2ce8d" providerId="LiveId" clId="{25EF4E32-E637-C04D-BF5E-5853C08C76F5}" dt="2023-10-16T13:10:21.210" v="722" actId="1076"/>
          <ac:spMkLst>
            <pc:docMk/>
            <pc:sldMk cId="3834473001" sldId="292"/>
            <ac:spMk id="16" creationId="{39C3BB56-B509-E090-00AF-DB97F8816FF1}"/>
          </ac:spMkLst>
        </pc:spChg>
        <pc:spChg chg="mod">
          <ac:chgData name="ShuiTong Lee" userId="bd23b9de9fb2ce8d" providerId="LiveId" clId="{25EF4E32-E637-C04D-BF5E-5853C08C76F5}" dt="2023-10-16T13:10:13.227" v="721" actId="1076"/>
          <ac:spMkLst>
            <pc:docMk/>
            <pc:sldMk cId="3834473001" sldId="292"/>
            <ac:spMk id="18" creationId="{94002272-6A5D-0B02-23E3-80D5BFFCBE2D}"/>
          </ac:spMkLst>
        </pc:spChg>
        <pc:spChg chg="add del mod">
          <ac:chgData name="ShuiTong Lee" userId="bd23b9de9fb2ce8d" providerId="LiveId" clId="{25EF4E32-E637-C04D-BF5E-5853C08C76F5}" dt="2023-10-16T13:11:26.849" v="733" actId="478"/>
          <ac:spMkLst>
            <pc:docMk/>
            <pc:sldMk cId="3834473001" sldId="292"/>
            <ac:spMk id="35" creationId="{CD2B178D-ECBB-66EA-1C9C-C0B9E772D45F}"/>
          </ac:spMkLst>
        </pc:spChg>
        <pc:grpChg chg="add mod">
          <ac:chgData name="ShuiTong Lee" userId="bd23b9de9fb2ce8d" providerId="LiveId" clId="{25EF4E32-E637-C04D-BF5E-5853C08C76F5}" dt="2023-10-16T13:10:13.227" v="721" actId="1076"/>
          <ac:grpSpMkLst>
            <pc:docMk/>
            <pc:sldMk cId="3834473001" sldId="292"/>
            <ac:grpSpMk id="30" creationId="{7532669D-EF51-DC42-8ECB-FE993F6F8232}"/>
          </ac:grpSpMkLst>
        </pc:grpChg>
        <pc:picChg chg="mod">
          <ac:chgData name="ShuiTong Lee" userId="bd23b9de9fb2ce8d" providerId="LiveId" clId="{25EF4E32-E637-C04D-BF5E-5853C08C76F5}" dt="2023-10-16T13:10:24.314" v="723" actId="1076"/>
          <ac:picMkLst>
            <pc:docMk/>
            <pc:sldMk cId="3834473001" sldId="292"/>
            <ac:picMk id="4" creationId="{DFC3D936-D616-4AD9-0351-C43C7389D093}"/>
          </ac:picMkLst>
        </pc:picChg>
        <pc:picChg chg="del mod">
          <ac:chgData name="ShuiTong Lee" userId="bd23b9de9fb2ce8d" providerId="LiveId" clId="{25EF4E32-E637-C04D-BF5E-5853C08C76F5}" dt="2023-10-16T13:09:31.166" v="715" actId="21"/>
          <ac:picMkLst>
            <pc:docMk/>
            <pc:sldMk cId="3834473001" sldId="292"/>
            <ac:picMk id="7" creationId="{822121C1-1962-F0A3-AA70-263156F1783E}"/>
          </ac:picMkLst>
        </pc:picChg>
        <pc:picChg chg="mod">
          <ac:chgData name="ShuiTong Lee" userId="bd23b9de9fb2ce8d" providerId="LiveId" clId="{25EF4E32-E637-C04D-BF5E-5853C08C76F5}" dt="2023-10-16T13:10:21.210" v="722" actId="1076"/>
          <ac:picMkLst>
            <pc:docMk/>
            <pc:sldMk cId="3834473001" sldId="292"/>
            <ac:picMk id="8" creationId="{1815985B-0195-DEE9-438A-E849B740CCD8}"/>
          </ac:picMkLst>
        </pc:picChg>
        <pc:picChg chg="mod">
          <ac:chgData name="ShuiTong Lee" userId="bd23b9de9fb2ce8d" providerId="LiveId" clId="{25EF4E32-E637-C04D-BF5E-5853C08C76F5}" dt="2023-10-16T13:09:59.347" v="719" actId="164"/>
          <ac:picMkLst>
            <pc:docMk/>
            <pc:sldMk cId="3834473001" sldId="292"/>
            <ac:picMk id="19" creationId="{FA62ADF0-AA41-2B68-B41D-FA658806F516}"/>
          </ac:picMkLst>
        </pc:picChg>
        <pc:picChg chg="mod">
          <ac:chgData name="ShuiTong Lee" userId="bd23b9de9fb2ce8d" providerId="LiveId" clId="{25EF4E32-E637-C04D-BF5E-5853C08C76F5}" dt="2023-10-16T13:09:59.347" v="719" actId="164"/>
          <ac:picMkLst>
            <pc:docMk/>
            <pc:sldMk cId="3834473001" sldId="292"/>
            <ac:picMk id="21" creationId="{657F78E3-3EC0-4CDF-F61C-AA381E4DBA37}"/>
          </ac:picMkLst>
        </pc:picChg>
        <pc:picChg chg="mod">
          <ac:chgData name="ShuiTong Lee" userId="bd23b9de9fb2ce8d" providerId="LiveId" clId="{25EF4E32-E637-C04D-BF5E-5853C08C76F5}" dt="2023-10-16T13:09:59.347" v="719" actId="164"/>
          <ac:picMkLst>
            <pc:docMk/>
            <pc:sldMk cId="3834473001" sldId="292"/>
            <ac:picMk id="22" creationId="{1272C880-886F-0BF1-39FF-98D9033489EB}"/>
          </ac:picMkLst>
        </pc:picChg>
        <pc:picChg chg="mod">
          <ac:chgData name="ShuiTong Lee" userId="bd23b9de9fb2ce8d" providerId="LiveId" clId="{25EF4E32-E637-C04D-BF5E-5853C08C76F5}" dt="2023-10-16T13:09:59.347" v="719" actId="164"/>
          <ac:picMkLst>
            <pc:docMk/>
            <pc:sldMk cId="3834473001" sldId="292"/>
            <ac:picMk id="23" creationId="{68998DE9-9A85-43D9-02A3-40F14A32BF5F}"/>
          </ac:picMkLst>
        </pc:picChg>
        <pc:picChg chg="mod">
          <ac:chgData name="ShuiTong Lee" userId="bd23b9de9fb2ce8d" providerId="LiveId" clId="{25EF4E32-E637-C04D-BF5E-5853C08C76F5}" dt="2023-10-16T13:09:59.347" v="719" actId="164"/>
          <ac:picMkLst>
            <pc:docMk/>
            <pc:sldMk cId="3834473001" sldId="292"/>
            <ac:picMk id="24" creationId="{4377EBFC-B785-2AFE-4ACA-A7E2DED60CF8}"/>
          </ac:picMkLst>
        </pc:picChg>
        <pc:picChg chg="mod">
          <ac:chgData name="ShuiTong Lee" userId="bd23b9de9fb2ce8d" providerId="LiveId" clId="{25EF4E32-E637-C04D-BF5E-5853C08C76F5}" dt="2023-10-16T13:10:38.430" v="728" actId="1076"/>
          <ac:picMkLst>
            <pc:docMk/>
            <pc:sldMk cId="3834473001" sldId="292"/>
            <ac:picMk id="26" creationId="{401D2DE9-7B6E-98B6-42A3-644FF6D67462}"/>
          </ac:picMkLst>
        </pc:picChg>
        <pc:picChg chg="add mod">
          <ac:chgData name="ShuiTong Lee" userId="bd23b9de9fb2ce8d" providerId="LiveId" clId="{25EF4E32-E637-C04D-BF5E-5853C08C76F5}" dt="2023-10-16T13:11:34.294" v="739" actId="1076"/>
          <ac:picMkLst>
            <pc:docMk/>
            <pc:sldMk cId="3834473001" sldId="292"/>
            <ac:picMk id="36" creationId="{FE7F5A34-57D4-3A8C-9F9A-C84F6CDA1567}"/>
          </ac:picMkLst>
        </pc:picChg>
        <pc:cxnChg chg="add mod">
          <ac:chgData name="ShuiTong Lee" userId="bd23b9de9fb2ce8d" providerId="LiveId" clId="{25EF4E32-E637-C04D-BF5E-5853C08C76F5}" dt="2023-10-16T13:09:59.347" v="719" actId="164"/>
          <ac:cxnSpMkLst>
            <pc:docMk/>
            <pc:sldMk cId="3834473001" sldId="292"/>
            <ac:cxnSpMk id="20" creationId="{A4E429C2-D2A0-B6A6-07A8-7E5AE638B981}"/>
          </ac:cxnSpMkLst>
        </pc:cxnChg>
        <pc:cxnChg chg="add">
          <ac:chgData name="ShuiTong Lee" userId="bd23b9de9fb2ce8d" providerId="LiveId" clId="{25EF4E32-E637-C04D-BF5E-5853C08C76F5}" dt="2023-10-16T13:10:53.145" v="730" actId="11529"/>
          <ac:cxnSpMkLst>
            <pc:docMk/>
            <pc:sldMk cId="3834473001" sldId="292"/>
            <ac:cxnSpMk id="32" creationId="{5F8A9818-2607-7450-9BFD-261E7F0B4B10}"/>
          </ac:cxnSpMkLst>
        </pc:cxnChg>
        <pc:cxnChg chg="add">
          <ac:chgData name="ShuiTong Lee" userId="bd23b9de9fb2ce8d" providerId="LiveId" clId="{25EF4E32-E637-C04D-BF5E-5853C08C76F5}" dt="2023-10-16T13:11:15.790" v="731" actId="11529"/>
          <ac:cxnSpMkLst>
            <pc:docMk/>
            <pc:sldMk cId="3834473001" sldId="292"/>
            <ac:cxnSpMk id="34" creationId="{BB028B7A-CC39-D48A-EBFC-6872060FA59D}"/>
          </ac:cxnSpMkLst>
        </pc:cxnChg>
      </pc:sldChg>
      <pc:sldChg chg="addSp modSp mod">
        <pc:chgData name="ShuiTong Lee" userId="bd23b9de9fb2ce8d" providerId="LiveId" clId="{25EF4E32-E637-C04D-BF5E-5853C08C76F5}" dt="2023-10-16T13:00:07.214" v="514"/>
        <pc:sldMkLst>
          <pc:docMk/>
          <pc:sldMk cId="1684964303" sldId="293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684964303" sldId="293"/>
            <ac:spMk id="2" creationId="{BFF6C539-1A4B-BC02-1B15-8D0652F5A70E}"/>
          </ac:spMkLst>
        </pc:spChg>
        <pc:spChg chg="mod">
          <ac:chgData name="ShuiTong Lee" userId="bd23b9de9fb2ce8d" providerId="LiveId" clId="{25EF4E32-E637-C04D-BF5E-5853C08C76F5}" dt="2023-10-16T13:00:07.214" v="514"/>
          <ac:spMkLst>
            <pc:docMk/>
            <pc:sldMk cId="1684964303" sldId="293"/>
            <ac:spMk id="5" creationId="{00000000-0000-0000-0000-000000000000}"/>
          </ac:spMkLst>
        </pc:spChg>
      </pc:sldChg>
      <pc:sldChg chg="addSp modSp mod">
        <pc:chgData name="ShuiTong Lee" userId="bd23b9de9fb2ce8d" providerId="LiveId" clId="{25EF4E32-E637-C04D-BF5E-5853C08C76F5}" dt="2023-10-17T08:08:34.406" v="2579" actId="20577"/>
        <pc:sldMkLst>
          <pc:docMk/>
          <pc:sldMk cId="766746726" sldId="294"/>
        </pc:sldMkLst>
        <pc:spChg chg="mod">
          <ac:chgData name="ShuiTong Lee" userId="bd23b9de9fb2ce8d" providerId="LiveId" clId="{25EF4E32-E637-C04D-BF5E-5853C08C76F5}" dt="2023-10-17T08:08:34.406" v="2579" actId="20577"/>
          <ac:spMkLst>
            <pc:docMk/>
            <pc:sldMk cId="766746726" sldId="294"/>
            <ac:spMk id="3" creationId="{D34D87E1-29B7-B48B-1D4F-94973A9D3385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766746726" sldId="294"/>
            <ac:spMk id="4" creationId="{1963D6F9-901F-DF7E-8F02-5D0296DC2AC2}"/>
          </ac:spMkLst>
        </pc:spChg>
        <pc:spChg chg="mod">
          <ac:chgData name="ShuiTong Lee" userId="bd23b9de9fb2ce8d" providerId="LiveId" clId="{25EF4E32-E637-C04D-BF5E-5853C08C76F5}" dt="2023-10-16T13:00:12.910" v="516"/>
          <ac:spMkLst>
            <pc:docMk/>
            <pc:sldMk cId="766746726" sldId="294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6T13:18:02.515" v="760" actId="20577"/>
          <ac:spMkLst>
            <pc:docMk/>
            <pc:sldMk cId="766746726" sldId="294"/>
            <ac:spMk id="6" creationId="{B1EB1F3E-D0C4-15DF-07CD-8013984025D4}"/>
          </ac:spMkLst>
        </pc:spChg>
        <pc:picChg chg="mod">
          <ac:chgData name="ShuiTong Lee" userId="bd23b9de9fb2ce8d" providerId="LiveId" clId="{25EF4E32-E637-C04D-BF5E-5853C08C76F5}" dt="2023-10-16T13:14:42.680" v="747" actId="1076"/>
          <ac:picMkLst>
            <pc:docMk/>
            <pc:sldMk cId="766746726" sldId="294"/>
            <ac:picMk id="2" creationId="{845171EB-97B6-E23E-9704-7DDAE15D0292}"/>
          </ac:picMkLst>
        </pc:picChg>
      </pc:sldChg>
      <pc:sldChg chg="addSp modSp mod">
        <pc:chgData name="ShuiTong Lee" userId="bd23b9de9fb2ce8d" providerId="LiveId" clId="{25EF4E32-E637-C04D-BF5E-5853C08C76F5}" dt="2023-10-17T08:28:49.745" v="2759" actId="20577"/>
        <pc:sldMkLst>
          <pc:docMk/>
          <pc:sldMk cId="1703025136" sldId="295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703025136" sldId="295"/>
            <ac:spMk id="2" creationId="{80E47BBC-F3A2-6971-83F1-3DF9F5B36A6B}"/>
          </ac:spMkLst>
        </pc:spChg>
        <pc:spChg chg="mod">
          <ac:chgData name="ShuiTong Lee" userId="bd23b9de9fb2ce8d" providerId="LiveId" clId="{25EF4E32-E637-C04D-BF5E-5853C08C76F5}" dt="2023-10-17T08:28:49.745" v="2759" actId="20577"/>
          <ac:spMkLst>
            <pc:docMk/>
            <pc:sldMk cId="1703025136" sldId="295"/>
            <ac:spMk id="3" creationId="{D34D87E1-29B7-B48B-1D4F-94973A9D3385}"/>
          </ac:spMkLst>
        </pc:spChg>
        <pc:spChg chg="mod">
          <ac:chgData name="ShuiTong Lee" userId="bd23b9de9fb2ce8d" providerId="LiveId" clId="{25EF4E32-E637-C04D-BF5E-5853C08C76F5}" dt="2023-10-16T13:00:16.404" v="517"/>
          <ac:spMkLst>
            <pc:docMk/>
            <pc:sldMk cId="1703025136" sldId="295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7T08:26:38.988" v="2582" actId="1076"/>
          <ac:spMkLst>
            <pc:docMk/>
            <pc:sldMk cId="1703025136" sldId="295"/>
            <ac:spMk id="7" creationId="{25857593-571E-0062-9C3D-98B508FDED89}"/>
          </ac:spMkLst>
        </pc:spChg>
        <pc:spChg chg="add mod">
          <ac:chgData name="ShuiTong Lee" userId="bd23b9de9fb2ce8d" providerId="LiveId" clId="{25EF4E32-E637-C04D-BF5E-5853C08C76F5}" dt="2023-10-17T08:28:43.499" v="2736" actId="1076"/>
          <ac:spMkLst>
            <pc:docMk/>
            <pc:sldMk cId="1703025136" sldId="295"/>
            <ac:spMk id="8" creationId="{A83CB439-78E3-C82A-BCB9-C0574BFB0CA5}"/>
          </ac:spMkLst>
        </pc:spChg>
        <pc:picChg chg="mod">
          <ac:chgData name="ShuiTong Lee" userId="bd23b9de9fb2ce8d" providerId="LiveId" clId="{25EF4E32-E637-C04D-BF5E-5853C08C76F5}" dt="2023-10-17T08:26:38.988" v="2582" actId="1076"/>
          <ac:picMkLst>
            <pc:docMk/>
            <pc:sldMk cId="1703025136" sldId="295"/>
            <ac:picMk id="4" creationId="{E593769F-EC5B-B2BC-0D60-09AFF8DF0FAA}"/>
          </ac:picMkLst>
        </pc:picChg>
        <pc:picChg chg="add mod">
          <ac:chgData name="ShuiTong Lee" userId="bd23b9de9fb2ce8d" providerId="LiveId" clId="{25EF4E32-E637-C04D-BF5E-5853C08C76F5}" dt="2023-10-17T08:28:43.499" v="2736" actId="1076"/>
          <ac:picMkLst>
            <pc:docMk/>
            <pc:sldMk cId="1703025136" sldId="295"/>
            <ac:picMk id="6" creationId="{5EF4A129-47FF-032F-EB35-894B2B25C859}"/>
          </ac:picMkLst>
        </pc:picChg>
      </pc:sldChg>
      <pc:sldChg chg="addSp modSp mod">
        <pc:chgData name="ShuiTong Lee" userId="bd23b9de9fb2ce8d" providerId="LiveId" clId="{25EF4E32-E637-C04D-BF5E-5853C08C76F5}" dt="2023-10-17T09:01:40.200" v="2798" actId="1076"/>
        <pc:sldMkLst>
          <pc:docMk/>
          <pc:sldMk cId="1833444369" sldId="296"/>
        </pc:sldMkLst>
        <pc:spChg chg="mod">
          <ac:chgData name="ShuiTong Lee" userId="bd23b9de9fb2ce8d" providerId="LiveId" clId="{25EF4E32-E637-C04D-BF5E-5853C08C76F5}" dt="2023-10-17T09:01:23.214" v="2795" actId="1076"/>
          <ac:spMkLst>
            <pc:docMk/>
            <pc:sldMk cId="1833444369" sldId="296"/>
            <ac:spMk id="3" creationId="{D34D87E1-29B7-B48B-1D4F-94973A9D3385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833444369" sldId="296"/>
            <ac:spMk id="4" creationId="{A04AB9F8-8AC0-5EA5-199F-125C430B8804}"/>
          </ac:spMkLst>
        </pc:spChg>
        <pc:spChg chg="mod">
          <ac:chgData name="ShuiTong Lee" userId="bd23b9de9fb2ce8d" providerId="LiveId" clId="{25EF4E32-E637-C04D-BF5E-5853C08C76F5}" dt="2023-10-16T13:44:38.006" v="899" actId="20577"/>
          <ac:spMkLst>
            <pc:docMk/>
            <pc:sldMk cId="1833444369" sldId="296"/>
            <ac:spMk id="5" creationId="{00000000-0000-0000-0000-000000000000}"/>
          </ac:spMkLst>
        </pc:spChg>
        <pc:spChg chg="add mod">
          <ac:chgData name="ShuiTong Lee" userId="bd23b9de9fb2ce8d" providerId="LiveId" clId="{25EF4E32-E637-C04D-BF5E-5853C08C76F5}" dt="2023-10-16T13:34:17.503" v="818" actId="1076"/>
          <ac:spMkLst>
            <pc:docMk/>
            <pc:sldMk cId="1833444369" sldId="296"/>
            <ac:spMk id="6" creationId="{6F9E0DC6-D2B3-1B5C-A0EA-B2C5C73E0744}"/>
          </ac:spMkLst>
        </pc:spChg>
        <pc:spChg chg="mod">
          <ac:chgData name="ShuiTong Lee" userId="bd23b9de9fb2ce8d" providerId="LiveId" clId="{25EF4E32-E637-C04D-BF5E-5853C08C76F5}" dt="2023-10-17T09:01:28.677" v="2796" actId="1076"/>
          <ac:spMkLst>
            <pc:docMk/>
            <pc:sldMk cId="1833444369" sldId="296"/>
            <ac:spMk id="7" creationId="{9C542EFC-BD45-F26C-B1BB-16BDD5539B60}"/>
          </ac:spMkLst>
        </pc:spChg>
        <pc:spChg chg="add mod">
          <ac:chgData name="ShuiTong Lee" userId="bd23b9de9fb2ce8d" providerId="LiveId" clId="{25EF4E32-E637-C04D-BF5E-5853C08C76F5}" dt="2023-10-16T13:39:12.015" v="836" actId="2711"/>
          <ac:spMkLst>
            <pc:docMk/>
            <pc:sldMk cId="1833444369" sldId="296"/>
            <ac:spMk id="12" creationId="{7C5E01FE-FF59-E318-88D3-CCF33BE60CF3}"/>
          </ac:spMkLst>
        </pc:spChg>
        <pc:spChg chg="mod">
          <ac:chgData name="ShuiTong Lee" userId="bd23b9de9fb2ce8d" providerId="LiveId" clId="{25EF4E32-E637-C04D-BF5E-5853C08C76F5}" dt="2023-10-16T13:34:48.709" v="828" actId="1076"/>
          <ac:spMkLst>
            <pc:docMk/>
            <pc:sldMk cId="1833444369" sldId="296"/>
            <ac:spMk id="13" creationId="{4BDBC60A-4498-6076-8304-35EDE4206351}"/>
          </ac:spMkLst>
        </pc:spChg>
        <pc:picChg chg="mod">
          <ac:chgData name="ShuiTong Lee" userId="bd23b9de9fb2ce8d" providerId="LiveId" clId="{25EF4E32-E637-C04D-BF5E-5853C08C76F5}" dt="2023-10-17T08:59:55.844" v="2761" actId="1076"/>
          <ac:picMkLst>
            <pc:docMk/>
            <pc:sldMk cId="1833444369" sldId="296"/>
            <ac:picMk id="2" creationId="{E82A7B03-4C74-4597-CF3F-47A2B3385674}"/>
          </ac:picMkLst>
        </pc:picChg>
        <pc:picChg chg="mod">
          <ac:chgData name="ShuiTong Lee" userId="bd23b9de9fb2ce8d" providerId="LiveId" clId="{25EF4E32-E637-C04D-BF5E-5853C08C76F5}" dt="2023-10-16T13:34:11.154" v="816" actId="1076"/>
          <ac:picMkLst>
            <pc:docMk/>
            <pc:sldMk cId="1833444369" sldId="296"/>
            <ac:picMk id="8" creationId="{C8E0B274-0ABF-5654-E58B-506C16CBBD2A}"/>
          </ac:picMkLst>
        </pc:picChg>
        <pc:picChg chg="mod">
          <ac:chgData name="ShuiTong Lee" userId="bd23b9de9fb2ce8d" providerId="LiveId" clId="{25EF4E32-E637-C04D-BF5E-5853C08C76F5}" dt="2023-10-16T13:34:11.154" v="816" actId="1076"/>
          <ac:picMkLst>
            <pc:docMk/>
            <pc:sldMk cId="1833444369" sldId="296"/>
            <ac:picMk id="9" creationId="{8B1F2CAF-CCA8-A6BB-C816-061387D34FAF}"/>
          </ac:picMkLst>
        </pc:picChg>
        <pc:picChg chg="add mod">
          <ac:chgData name="ShuiTong Lee" userId="bd23b9de9fb2ce8d" providerId="LiveId" clId="{25EF4E32-E637-C04D-BF5E-5853C08C76F5}" dt="2023-10-16T13:39:18.441" v="839" actId="14100"/>
          <ac:picMkLst>
            <pc:docMk/>
            <pc:sldMk cId="1833444369" sldId="296"/>
            <ac:picMk id="10" creationId="{B85F034E-D2C2-C315-5DBF-A67E6749C54A}"/>
          </ac:picMkLst>
        </pc:picChg>
        <pc:picChg chg="mod">
          <ac:chgData name="ShuiTong Lee" userId="bd23b9de9fb2ce8d" providerId="LiveId" clId="{25EF4E32-E637-C04D-BF5E-5853C08C76F5}" dt="2023-10-16T13:34:12.844" v="817" actId="1076"/>
          <ac:picMkLst>
            <pc:docMk/>
            <pc:sldMk cId="1833444369" sldId="296"/>
            <ac:picMk id="11" creationId="{CE0D126F-750A-811A-9F2E-24AF5131325E}"/>
          </ac:picMkLst>
        </pc:picChg>
        <pc:picChg chg="add mod">
          <ac:chgData name="ShuiTong Lee" userId="bd23b9de9fb2ce8d" providerId="LiveId" clId="{25EF4E32-E637-C04D-BF5E-5853C08C76F5}" dt="2023-10-17T09:01:40.200" v="2798" actId="1076"/>
          <ac:picMkLst>
            <pc:docMk/>
            <pc:sldMk cId="1833444369" sldId="296"/>
            <ac:picMk id="14" creationId="{BEFFBEA2-903E-0400-D823-E98036BD3C8C}"/>
          </ac:picMkLst>
        </pc:picChg>
      </pc:sldChg>
      <pc:sldChg chg="addSp modSp del mod">
        <pc:chgData name="ShuiTong Lee" userId="bd23b9de9fb2ce8d" providerId="LiveId" clId="{25EF4E32-E637-C04D-BF5E-5853C08C76F5}" dt="2023-10-16T13:45:43.054" v="926" actId="2696"/>
        <pc:sldMkLst>
          <pc:docMk/>
          <pc:sldMk cId="1690417083" sldId="297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690417083" sldId="297"/>
            <ac:spMk id="2" creationId="{7AD6CDD7-13FB-4F37-232C-1C650E36DC23}"/>
          </ac:spMkLst>
        </pc:spChg>
        <pc:spChg chg="mod">
          <ac:chgData name="ShuiTong Lee" userId="bd23b9de9fb2ce8d" providerId="LiveId" clId="{25EF4E32-E637-C04D-BF5E-5853C08C76F5}" dt="2023-10-16T12:58:52.476" v="486"/>
          <ac:spMkLst>
            <pc:docMk/>
            <pc:sldMk cId="1690417083" sldId="297"/>
            <ac:spMk id="5" creationId="{00000000-0000-0000-0000-000000000000}"/>
          </ac:spMkLst>
        </pc:spChg>
      </pc:sldChg>
      <pc:sldChg chg="addSp modSp mod">
        <pc:chgData name="ShuiTong Lee" userId="bd23b9de9fb2ce8d" providerId="LiveId" clId="{25EF4E32-E637-C04D-BF5E-5853C08C76F5}" dt="2023-10-17T09:20:14.228" v="2816" actId="1076"/>
        <pc:sldMkLst>
          <pc:docMk/>
          <pc:sldMk cId="3792169154" sldId="298"/>
        </pc:sldMkLst>
        <pc:spChg chg="mod">
          <ac:chgData name="ShuiTong Lee" userId="bd23b9de9fb2ce8d" providerId="LiveId" clId="{25EF4E32-E637-C04D-BF5E-5853C08C76F5}" dt="2023-10-16T13:50:04.718" v="969" actId="1076"/>
          <ac:spMkLst>
            <pc:docMk/>
            <pc:sldMk cId="3792169154" sldId="298"/>
            <ac:spMk id="2" creationId="{EDB52A98-C078-979D-4DA6-0B8FBB5B5871}"/>
          </ac:spMkLst>
        </pc:spChg>
        <pc:spChg chg="mod">
          <ac:chgData name="ShuiTong Lee" userId="bd23b9de9fb2ce8d" providerId="LiveId" clId="{25EF4E32-E637-C04D-BF5E-5853C08C76F5}" dt="2023-10-16T13:50:07.024" v="970" actId="1076"/>
          <ac:spMkLst>
            <pc:docMk/>
            <pc:sldMk cId="3792169154" sldId="298"/>
            <ac:spMk id="4" creationId="{1987AD53-1DAF-55BA-4778-81F98F2A50CA}"/>
          </ac:spMkLst>
        </pc:spChg>
        <pc:spChg chg="mod">
          <ac:chgData name="ShuiTong Lee" userId="bd23b9de9fb2ce8d" providerId="LiveId" clId="{25EF4E32-E637-C04D-BF5E-5853C08C76F5}" dt="2023-10-17T09:18:25.589" v="2805" actId="20577"/>
          <ac:spMkLst>
            <pc:docMk/>
            <pc:sldMk cId="3792169154" sldId="298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7T09:20:14.228" v="2816" actId="1076"/>
          <ac:spMkLst>
            <pc:docMk/>
            <pc:sldMk cId="3792169154" sldId="298"/>
            <ac:spMk id="6" creationId="{05400E29-2C4A-6417-3D6F-65E9FAD218F9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792169154" sldId="298"/>
            <ac:spMk id="7" creationId="{FD7C0B17-46EE-4D5C-661C-548E79723104}"/>
          </ac:spMkLst>
        </pc:spChg>
        <pc:picChg chg="mod">
          <ac:chgData name="ShuiTong Lee" userId="bd23b9de9fb2ce8d" providerId="LiveId" clId="{25EF4E32-E637-C04D-BF5E-5853C08C76F5}" dt="2023-10-16T13:50:02.063" v="968" actId="1076"/>
          <ac:picMkLst>
            <pc:docMk/>
            <pc:sldMk cId="3792169154" sldId="298"/>
            <ac:picMk id="3" creationId="{A456A323-E603-B46B-305D-E0584A37A04C}"/>
          </ac:picMkLst>
        </pc:picChg>
        <pc:picChg chg="mod">
          <ac:chgData name="ShuiTong Lee" userId="bd23b9de9fb2ce8d" providerId="LiveId" clId="{25EF4E32-E637-C04D-BF5E-5853C08C76F5}" dt="2023-10-17T09:20:14.228" v="2816" actId="1076"/>
          <ac:picMkLst>
            <pc:docMk/>
            <pc:sldMk cId="3792169154" sldId="298"/>
            <ac:picMk id="8" creationId="{1503D629-B10A-16B3-695C-FB41B20C24FE}"/>
          </ac:picMkLst>
        </pc:picChg>
      </pc:sldChg>
      <pc:sldChg chg="addSp modSp mod">
        <pc:chgData name="ShuiTong Lee" userId="bd23b9de9fb2ce8d" providerId="LiveId" clId="{25EF4E32-E637-C04D-BF5E-5853C08C76F5}" dt="2023-10-17T09:37:08.940" v="2818" actId="20577"/>
        <pc:sldMkLst>
          <pc:docMk/>
          <pc:sldMk cId="3518456583" sldId="299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518456583" sldId="299"/>
            <ac:spMk id="2" creationId="{E7550937-26C0-9A2D-F075-9DDE5EFB0823}"/>
          </ac:spMkLst>
        </pc:spChg>
        <pc:spChg chg="mod">
          <ac:chgData name="ShuiTong Lee" userId="bd23b9de9fb2ce8d" providerId="LiveId" clId="{25EF4E32-E637-C04D-BF5E-5853C08C76F5}" dt="2023-10-17T09:37:08.940" v="2818" actId="20577"/>
          <ac:spMkLst>
            <pc:docMk/>
            <pc:sldMk cId="3518456583" sldId="299"/>
            <ac:spMk id="3" creationId="{5B3F9AE5-0CCB-E6B7-FED2-BEC8D6E12C34}"/>
          </ac:spMkLst>
        </pc:spChg>
        <pc:spChg chg="add mod">
          <ac:chgData name="ShuiTong Lee" userId="bd23b9de9fb2ce8d" providerId="LiveId" clId="{25EF4E32-E637-C04D-BF5E-5853C08C76F5}" dt="2023-10-16T14:06:48.669" v="1151" actId="1076"/>
          <ac:spMkLst>
            <pc:docMk/>
            <pc:sldMk cId="3518456583" sldId="299"/>
            <ac:spMk id="7" creationId="{2B1E6AA6-9325-BDA6-C472-CF60875F7980}"/>
          </ac:spMkLst>
        </pc:spChg>
        <pc:picChg chg="mod">
          <ac:chgData name="ShuiTong Lee" userId="bd23b9de9fb2ce8d" providerId="LiveId" clId="{25EF4E32-E637-C04D-BF5E-5853C08C76F5}" dt="2023-10-16T14:06:44.830" v="1149" actId="1076"/>
          <ac:picMkLst>
            <pc:docMk/>
            <pc:sldMk cId="3518456583" sldId="299"/>
            <ac:picMk id="4" creationId="{9C8BAD77-B360-8972-18DE-A01F4740B28B}"/>
          </ac:picMkLst>
        </pc:picChg>
      </pc:sldChg>
      <pc:sldChg chg="addSp delSp modSp mod">
        <pc:chgData name="ShuiTong Lee" userId="bd23b9de9fb2ce8d" providerId="LiveId" clId="{25EF4E32-E637-C04D-BF5E-5853C08C76F5}" dt="2023-10-16T14:22:40.028" v="1289" actId="1076"/>
        <pc:sldMkLst>
          <pc:docMk/>
          <pc:sldMk cId="2441812410" sldId="300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2441812410" sldId="300"/>
            <ac:spMk id="2" creationId="{770194AC-10C4-23DD-1890-A002945CA717}"/>
          </ac:spMkLst>
        </pc:spChg>
        <pc:spChg chg="mod">
          <ac:chgData name="ShuiTong Lee" userId="bd23b9de9fb2ce8d" providerId="LiveId" clId="{25EF4E32-E637-C04D-BF5E-5853C08C76F5}" dt="2023-10-16T14:10:59.788" v="1178" actId="57"/>
          <ac:spMkLst>
            <pc:docMk/>
            <pc:sldMk cId="2441812410" sldId="300"/>
            <ac:spMk id="4" creationId="{296CCFBD-7F2D-5A8D-9B33-E6D40F9174D9}"/>
          </ac:spMkLst>
        </pc:spChg>
        <pc:spChg chg="add del mod">
          <ac:chgData name="ShuiTong Lee" userId="bd23b9de9fb2ce8d" providerId="LiveId" clId="{25EF4E32-E637-C04D-BF5E-5853C08C76F5}" dt="2023-10-16T14:16:45.230" v="1181" actId="21"/>
          <ac:spMkLst>
            <pc:docMk/>
            <pc:sldMk cId="2441812410" sldId="300"/>
            <ac:spMk id="7" creationId="{8A6AD827-37FE-16AD-679C-0F6B18E3A5ED}"/>
          </ac:spMkLst>
        </pc:spChg>
        <pc:spChg chg="add mod">
          <ac:chgData name="ShuiTong Lee" userId="bd23b9de9fb2ce8d" providerId="LiveId" clId="{25EF4E32-E637-C04D-BF5E-5853C08C76F5}" dt="2023-10-16T14:18:04.446" v="1223" actId="57"/>
          <ac:spMkLst>
            <pc:docMk/>
            <pc:sldMk cId="2441812410" sldId="300"/>
            <ac:spMk id="8" creationId="{4B832A1C-8F62-9F7B-6E6A-303A52B49FE9}"/>
          </ac:spMkLst>
        </pc:spChg>
        <pc:spChg chg="mod">
          <ac:chgData name="ShuiTong Lee" userId="bd23b9de9fb2ce8d" providerId="LiveId" clId="{25EF4E32-E637-C04D-BF5E-5853C08C76F5}" dt="2023-10-16T14:22:25.272" v="1283" actId="1076"/>
          <ac:spMkLst>
            <pc:docMk/>
            <pc:sldMk cId="2441812410" sldId="300"/>
            <ac:spMk id="10" creationId="{B56F8F5E-81D9-473A-502B-36B7408450C6}"/>
          </ac:spMkLst>
        </pc:spChg>
        <pc:spChg chg="add mod">
          <ac:chgData name="ShuiTong Lee" userId="bd23b9de9fb2ce8d" providerId="LiveId" clId="{25EF4E32-E637-C04D-BF5E-5853C08C76F5}" dt="2023-10-16T14:18:58.715" v="1254" actId="57"/>
          <ac:spMkLst>
            <pc:docMk/>
            <pc:sldMk cId="2441812410" sldId="300"/>
            <ac:spMk id="12" creationId="{6ECB1BDC-F3D0-F0F4-DCA7-EBCFC31A60EA}"/>
          </ac:spMkLst>
        </pc:spChg>
        <pc:spChg chg="add mod">
          <ac:chgData name="ShuiTong Lee" userId="bd23b9de9fb2ce8d" providerId="LiveId" clId="{25EF4E32-E637-C04D-BF5E-5853C08C76F5}" dt="2023-10-16T14:18:13.109" v="1225" actId="1076"/>
          <ac:spMkLst>
            <pc:docMk/>
            <pc:sldMk cId="2441812410" sldId="300"/>
            <ac:spMk id="15" creationId="{46E34FFE-327C-0F18-5B5B-26D0FA3DC7F9}"/>
          </ac:spMkLst>
        </pc:spChg>
        <pc:spChg chg="add mod">
          <ac:chgData name="ShuiTong Lee" userId="bd23b9de9fb2ce8d" providerId="LiveId" clId="{25EF4E32-E637-C04D-BF5E-5853C08C76F5}" dt="2023-10-16T14:18:30.778" v="1245" actId="20577"/>
          <ac:spMkLst>
            <pc:docMk/>
            <pc:sldMk cId="2441812410" sldId="300"/>
            <ac:spMk id="16" creationId="{F321D695-C5F1-0C09-1037-17EAA330976A}"/>
          </ac:spMkLst>
        </pc:spChg>
        <pc:spChg chg="add del mod">
          <ac:chgData name="ShuiTong Lee" userId="bd23b9de9fb2ce8d" providerId="LiveId" clId="{25EF4E32-E637-C04D-BF5E-5853C08C76F5}" dt="2023-10-16T14:21:06.097" v="1265" actId="21"/>
          <ac:spMkLst>
            <pc:docMk/>
            <pc:sldMk cId="2441812410" sldId="300"/>
            <ac:spMk id="28" creationId="{0ADE3FC5-0F96-3048-2618-49CC29E4F1F0}"/>
          </ac:spMkLst>
        </pc:spChg>
        <pc:spChg chg="add mod">
          <ac:chgData name="ShuiTong Lee" userId="bd23b9de9fb2ce8d" providerId="LiveId" clId="{25EF4E32-E637-C04D-BF5E-5853C08C76F5}" dt="2023-10-16T14:22:33.230" v="1287" actId="1076"/>
          <ac:spMkLst>
            <pc:docMk/>
            <pc:sldMk cId="2441812410" sldId="300"/>
            <ac:spMk id="31" creationId="{2830C37A-3385-5CD4-63BE-693F76FB7E0E}"/>
          </ac:spMkLst>
        </pc:spChg>
        <pc:spChg chg="add mod">
          <ac:chgData name="ShuiTong Lee" userId="bd23b9de9fb2ce8d" providerId="LiveId" clId="{25EF4E32-E637-C04D-BF5E-5853C08C76F5}" dt="2023-10-16T14:22:40.028" v="1289" actId="1076"/>
          <ac:spMkLst>
            <pc:docMk/>
            <pc:sldMk cId="2441812410" sldId="300"/>
            <ac:spMk id="33" creationId="{B848AE8F-14DF-FCEF-AD7E-CB286B63122D}"/>
          </ac:spMkLst>
        </pc:spChg>
        <pc:picChg chg="mod">
          <ac:chgData name="ShuiTong Lee" userId="bd23b9de9fb2ce8d" providerId="LiveId" clId="{25EF4E32-E637-C04D-BF5E-5853C08C76F5}" dt="2023-10-16T14:22:27.477" v="1284" actId="1076"/>
          <ac:picMkLst>
            <pc:docMk/>
            <pc:sldMk cId="2441812410" sldId="300"/>
            <ac:picMk id="3" creationId="{65D8979A-0551-A392-24B2-EFE5A5D9F807}"/>
          </ac:picMkLst>
        </pc:picChg>
        <pc:picChg chg="mod">
          <ac:chgData name="ShuiTong Lee" userId="bd23b9de9fb2ce8d" providerId="LiveId" clId="{25EF4E32-E637-C04D-BF5E-5853C08C76F5}" dt="2023-10-16T14:09:45.585" v="1175" actId="1076"/>
          <ac:picMkLst>
            <pc:docMk/>
            <pc:sldMk cId="2441812410" sldId="300"/>
            <ac:picMk id="6" creationId="{018A85DE-2437-5A51-6468-BA78ECEB2B00}"/>
          </ac:picMkLst>
        </pc:picChg>
        <pc:picChg chg="add mod">
          <ac:chgData name="ShuiTong Lee" userId="bd23b9de9fb2ce8d" providerId="LiveId" clId="{25EF4E32-E637-C04D-BF5E-5853C08C76F5}" dt="2023-10-16T14:20:51.584" v="1261" actId="1076"/>
          <ac:picMkLst>
            <pc:docMk/>
            <pc:sldMk cId="2441812410" sldId="300"/>
            <ac:picMk id="25" creationId="{75E9B9C9-8904-F983-51D9-C0B0AFE05057}"/>
          </ac:picMkLst>
        </pc:picChg>
        <pc:picChg chg="add del mod">
          <ac:chgData name="ShuiTong Lee" userId="bd23b9de9fb2ce8d" providerId="LiveId" clId="{25EF4E32-E637-C04D-BF5E-5853C08C76F5}" dt="2023-10-16T14:21:03.832" v="1264" actId="21"/>
          <ac:picMkLst>
            <pc:docMk/>
            <pc:sldMk cId="2441812410" sldId="300"/>
            <ac:picMk id="26" creationId="{5D9FD1BB-0130-FD8C-AD2E-E8C1427D4349}"/>
          </ac:picMkLst>
        </pc:picChg>
        <pc:picChg chg="add mod">
          <ac:chgData name="ShuiTong Lee" userId="bd23b9de9fb2ce8d" providerId="LiveId" clId="{25EF4E32-E637-C04D-BF5E-5853C08C76F5}" dt="2023-10-16T14:22:35.775" v="1288" actId="1076"/>
          <ac:picMkLst>
            <pc:docMk/>
            <pc:sldMk cId="2441812410" sldId="300"/>
            <ac:picMk id="29" creationId="{363ACE7A-150A-6CF8-F1D3-334705FD6308}"/>
          </ac:picMkLst>
        </pc:picChg>
        <pc:cxnChg chg="add mod">
          <ac:chgData name="ShuiTong Lee" userId="bd23b9de9fb2ce8d" providerId="LiveId" clId="{25EF4E32-E637-C04D-BF5E-5853C08C76F5}" dt="2023-10-16T14:17:48.763" v="1217" actId="1076"/>
          <ac:cxnSpMkLst>
            <pc:docMk/>
            <pc:sldMk cId="2441812410" sldId="300"/>
            <ac:cxnSpMk id="11" creationId="{78FB3845-9D31-186D-6395-B4BB4F1FB364}"/>
          </ac:cxnSpMkLst>
        </pc:cxnChg>
        <pc:cxnChg chg="add mod">
          <ac:chgData name="ShuiTong Lee" userId="bd23b9de9fb2ce8d" providerId="LiveId" clId="{25EF4E32-E637-C04D-BF5E-5853C08C76F5}" dt="2023-10-16T14:18:49.271" v="1251" actId="14100"/>
          <ac:cxnSpMkLst>
            <pc:docMk/>
            <pc:sldMk cId="2441812410" sldId="300"/>
            <ac:cxnSpMk id="18" creationId="{1FDACF24-A65A-1FF7-57A8-7E463C4A8AB6}"/>
          </ac:cxnSpMkLst>
        </pc:cxnChg>
        <pc:cxnChg chg="add mod">
          <ac:chgData name="ShuiTong Lee" userId="bd23b9de9fb2ce8d" providerId="LiveId" clId="{25EF4E32-E637-C04D-BF5E-5853C08C76F5}" dt="2023-10-16T14:18:51.200" v="1252" actId="14100"/>
          <ac:cxnSpMkLst>
            <pc:docMk/>
            <pc:sldMk cId="2441812410" sldId="300"/>
            <ac:cxnSpMk id="21" creationId="{5838D76E-B5B8-8C40-4966-2799F1E8D3DD}"/>
          </ac:cxnSpMkLst>
        </pc:cxnChg>
      </pc:sldChg>
      <pc:sldChg chg="addSp modSp mod">
        <pc:chgData name="ShuiTong Lee" userId="bd23b9de9fb2ce8d" providerId="LiveId" clId="{25EF4E32-E637-C04D-BF5E-5853C08C76F5}" dt="2023-10-17T09:54:54.038" v="2821" actId="313"/>
        <pc:sldMkLst>
          <pc:docMk/>
          <pc:sldMk cId="483941599" sldId="301"/>
        </pc:sldMkLst>
        <pc:spChg chg="mod">
          <ac:chgData name="ShuiTong Lee" userId="bd23b9de9fb2ce8d" providerId="LiveId" clId="{25EF4E32-E637-C04D-BF5E-5853C08C76F5}" dt="2023-10-17T09:54:54.038" v="2821" actId="313"/>
          <ac:spMkLst>
            <pc:docMk/>
            <pc:sldMk cId="483941599" sldId="301"/>
            <ac:spMk id="2" creationId="{1922D738-0824-059D-4994-B105CC3280C9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483941599" sldId="301"/>
            <ac:spMk id="3" creationId="{BD8304B5-1DC7-2E17-43E7-FD71409E6375}"/>
          </ac:spMkLst>
        </pc:spChg>
        <pc:spChg chg="mod">
          <ac:chgData name="ShuiTong Lee" userId="bd23b9de9fb2ce8d" providerId="LiveId" clId="{25EF4E32-E637-C04D-BF5E-5853C08C76F5}" dt="2023-10-16T14:26:36.099" v="1359" actId="1076"/>
          <ac:spMkLst>
            <pc:docMk/>
            <pc:sldMk cId="483941599" sldId="301"/>
            <ac:spMk id="8" creationId="{DD1D6AC2-4993-D2F7-BD98-EE4EAFEB5688}"/>
          </ac:spMkLst>
        </pc:spChg>
        <pc:picChg chg="mod">
          <ac:chgData name="ShuiTong Lee" userId="bd23b9de9fb2ce8d" providerId="LiveId" clId="{25EF4E32-E637-C04D-BF5E-5853C08C76F5}" dt="2023-10-16T14:26:11.815" v="1355" actId="1076"/>
          <ac:picMkLst>
            <pc:docMk/>
            <pc:sldMk cId="483941599" sldId="301"/>
            <ac:picMk id="4" creationId="{4B78A085-6CF2-C212-3754-9CF94A8A4854}"/>
          </ac:picMkLst>
        </pc:picChg>
        <pc:picChg chg="mod">
          <ac:chgData name="ShuiTong Lee" userId="bd23b9de9fb2ce8d" providerId="LiveId" clId="{25EF4E32-E637-C04D-BF5E-5853C08C76F5}" dt="2023-10-16T14:25:35.099" v="1352" actId="1076"/>
          <ac:picMkLst>
            <pc:docMk/>
            <pc:sldMk cId="483941599" sldId="301"/>
            <ac:picMk id="7" creationId="{533FA39D-4322-3D61-23D4-B0BB344945C5}"/>
          </ac:picMkLst>
        </pc:picChg>
      </pc:sldChg>
      <pc:sldChg chg="addSp modSp mod">
        <pc:chgData name="ShuiTong Lee" userId="bd23b9de9fb2ce8d" providerId="LiveId" clId="{25EF4E32-E637-C04D-BF5E-5853C08C76F5}" dt="2023-10-16T14:36:46.889" v="1530" actId="2711"/>
        <pc:sldMkLst>
          <pc:docMk/>
          <pc:sldMk cId="3562944116" sldId="302"/>
        </pc:sldMkLst>
        <pc:spChg chg="mod">
          <ac:chgData name="ShuiTong Lee" userId="bd23b9de9fb2ce8d" providerId="LiveId" clId="{25EF4E32-E637-C04D-BF5E-5853C08C76F5}" dt="2023-10-16T14:31:22.239" v="1439" actId="20577"/>
          <ac:spMkLst>
            <pc:docMk/>
            <pc:sldMk cId="3562944116" sldId="302"/>
            <ac:spMk id="2" creationId="{5B445E85-26DB-DC09-93BB-BF7D5383FF5D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562944116" sldId="302"/>
            <ac:spMk id="4" creationId="{C065C9FC-3083-C1C4-8277-AE36282D55AB}"/>
          </ac:spMkLst>
        </pc:spChg>
        <pc:spChg chg="mod">
          <ac:chgData name="ShuiTong Lee" userId="bd23b9de9fb2ce8d" providerId="LiveId" clId="{25EF4E32-E637-C04D-BF5E-5853C08C76F5}" dt="2023-10-16T14:36:31.406" v="1526" actId="1076"/>
          <ac:spMkLst>
            <pc:docMk/>
            <pc:sldMk cId="3562944116" sldId="302"/>
            <ac:spMk id="6" creationId="{61FC2452-C1B1-BAC9-D4BD-512040F0AAB2}"/>
          </ac:spMkLst>
        </pc:spChg>
        <pc:spChg chg="add mod">
          <ac:chgData name="ShuiTong Lee" userId="bd23b9de9fb2ce8d" providerId="LiveId" clId="{25EF4E32-E637-C04D-BF5E-5853C08C76F5}" dt="2023-10-16T14:33:50.972" v="1498" actId="1076"/>
          <ac:spMkLst>
            <pc:docMk/>
            <pc:sldMk cId="3562944116" sldId="302"/>
            <ac:spMk id="10" creationId="{06F0CA21-BF99-51FB-323B-24D14D900CC8}"/>
          </ac:spMkLst>
        </pc:spChg>
        <pc:spChg chg="add mod">
          <ac:chgData name="ShuiTong Lee" userId="bd23b9de9fb2ce8d" providerId="LiveId" clId="{25EF4E32-E637-C04D-BF5E-5853C08C76F5}" dt="2023-10-16T14:33:09.054" v="1481" actId="1076"/>
          <ac:spMkLst>
            <pc:docMk/>
            <pc:sldMk cId="3562944116" sldId="302"/>
            <ac:spMk id="11" creationId="{53309389-A89A-63E5-E3D4-2AE197F3968F}"/>
          </ac:spMkLst>
        </pc:spChg>
        <pc:spChg chg="add mod">
          <ac:chgData name="ShuiTong Lee" userId="bd23b9de9fb2ce8d" providerId="LiveId" clId="{25EF4E32-E637-C04D-BF5E-5853C08C76F5}" dt="2023-10-16T14:33:09.054" v="1481" actId="1076"/>
          <ac:spMkLst>
            <pc:docMk/>
            <pc:sldMk cId="3562944116" sldId="302"/>
            <ac:spMk id="12" creationId="{A2A61516-1AF9-FDBF-666D-BDCEB93BCA88}"/>
          </ac:spMkLst>
        </pc:spChg>
        <pc:spChg chg="add mod">
          <ac:chgData name="ShuiTong Lee" userId="bd23b9de9fb2ce8d" providerId="LiveId" clId="{25EF4E32-E637-C04D-BF5E-5853C08C76F5}" dt="2023-10-16T14:33:09.054" v="1481" actId="1076"/>
          <ac:spMkLst>
            <pc:docMk/>
            <pc:sldMk cId="3562944116" sldId="302"/>
            <ac:spMk id="13" creationId="{D64DC1CD-1B1D-868D-92D5-CBDD663725FA}"/>
          </ac:spMkLst>
        </pc:spChg>
        <pc:spChg chg="add mod">
          <ac:chgData name="ShuiTong Lee" userId="bd23b9de9fb2ce8d" providerId="LiveId" clId="{25EF4E32-E637-C04D-BF5E-5853C08C76F5}" dt="2023-10-16T14:34:27.652" v="1509" actId="1076"/>
          <ac:spMkLst>
            <pc:docMk/>
            <pc:sldMk cId="3562944116" sldId="302"/>
            <ac:spMk id="14" creationId="{16D4A437-6C33-1F55-6DC0-4FD8233A2179}"/>
          </ac:spMkLst>
        </pc:spChg>
        <pc:spChg chg="add mod">
          <ac:chgData name="ShuiTong Lee" userId="bd23b9de9fb2ce8d" providerId="LiveId" clId="{25EF4E32-E637-C04D-BF5E-5853C08C76F5}" dt="2023-10-16T14:33:30.021" v="1490" actId="1076"/>
          <ac:spMkLst>
            <pc:docMk/>
            <pc:sldMk cId="3562944116" sldId="302"/>
            <ac:spMk id="15" creationId="{C87C94E5-33AC-47CF-7CF2-88DA4943C039}"/>
          </ac:spMkLst>
        </pc:spChg>
        <pc:spChg chg="add mod">
          <ac:chgData name="ShuiTong Lee" userId="bd23b9de9fb2ce8d" providerId="LiveId" clId="{25EF4E32-E637-C04D-BF5E-5853C08C76F5}" dt="2023-10-16T14:33:44.165" v="1496" actId="1076"/>
          <ac:spMkLst>
            <pc:docMk/>
            <pc:sldMk cId="3562944116" sldId="302"/>
            <ac:spMk id="16" creationId="{783E2206-CB91-782E-2DC4-636FF10DE40A}"/>
          </ac:spMkLst>
        </pc:spChg>
        <pc:spChg chg="add mod">
          <ac:chgData name="ShuiTong Lee" userId="bd23b9de9fb2ce8d" providerId="LiveId" clId="{25EF4E32-E637-C04D-BF5E-5853C08C76F5}" dt="2023-10-16T14:33:48.152" v="1497" actId="1076"/>
          <ac:spMkLst>
            <pc:docMk/>
            <pc:sldMk cId="3562944116" sldId="302"/>
            <ac:spMk id="17" creationId="{154FE859-8664-CAB5-E9EC-669D560B0E46}"/>
          </ac:spMkLst>
        </pc:spChg>
        <pc:spChg chg="add mod">
          <ac:chgData name="ShuiTong Lee" userId="bd23b9de9fb2ce8d" providerId="LiveId" clId="{25EF4E32-E637-C04D-BF5E-5853C08C76F5}" dt="2023-10-16T14:34:24.184" v="1508" actId="1076"/>
          <ac:spMkLst>
            <pc:docMk/>
            <pc:sldMk cId="3562944116" sldId="302"/>
            <ac:spMk id="18" creationId="{20B81EA3-08F4-E768-20A5-68654C12C1CF}"/>
          </ac:spMkLst>
        </pc:spChg>
        <pc:spChg chg="add mod">
          <ac:chgData name="ShuiTong Lee" userId="bd23b9de9fb2ce8d" providerId="LiveId" clId="{25EF4E32-E637-C04D-BF5E-5853C08C76F5}" dt="2023-10-16T14:36:46.889" v="1530" actId="2711"/>
          <ac:spMkLst>
            <pc:docMk/>
            <pc:sldMk cId="3562944116" sldId="302"/>
            <ac:spMk id="20" creationId="{80C10CDE-CACB-B243-5BE1-F659985F9F8C}"/>
          </ac:spMkLst>
        </pc:spChg>
        <pc:picChg chg="mod">
          <ac:chgData name="ShuiTong Lee" userId="bd23b9de9fb2ce8d" providerId="LiveId" clId="{25EF4E32-E637-C04D-BF5E-5853C08C76F5}" dt="2023-10-16T14:36:31.406" v="1526" actId="1076"/>
          <ac:picMkLst>
            <pc:docMk/>
            <pc:sldMk cId="3562944116" sldId="302"/>
            <ac:picMk id="3" creationId="{E081135D-F2F8-5B47-699D-5221A2ED8604}"/>
          </ac:picMkLst>
        </pc:picChg>
        <pc:picChg chg="add mod">
          <ac:chgData name="ShuiTong Lee" userId="bd23b9de9fb2ce8d" providerId="LiveId" clId="{25EF4E32-E637-C04D-BF5E-5853C08C76F5}" dt="2023-10-16T14:31:10.942" v="1429" actId="1076"/>
          <ac:picMkLst>
            <pc:docMk/>
            <pc:sldMk cId="3562944116" sldId="302"/>
            <ac:picMk id="7" creationId="{928DD995-2C2A-99C3-C60D-4BD4A8D521FF}"/>
          </ac:picMkLst>
        </pc:picChg>
        <pc:picChg chg="add mod">
          <ac:chgData name="ShuiTong Lee" userId="bd23b9de9fb2ce8d" providerId="LiveId" clId="{25EF4E32-E637-C04D-BF5E-5853C08C76F5}" dt="2023-10-16T14:31:33.307" v="1440" actId="1076"/>
          <ac:picMkLst>
            <pc:docMk/>
            <pc:sldMk cId="3562944116" sldId="302"/>
            <ac:picMk id="8" creationId="{556736DB-AC1F-C919-0E2A-E590C10EAF44}"/>
          </ac:picMkLst>
        </pc:picChg>
      </pc:sldChg>
      <pc:sldChg chg="addSp modSp del mod">
        <pc:chgData name="ShuiTong Lee" userId="bd23b9de9fb2ce8d" providerId="LiveId" clId="{25EF4E32-E637-C04D-BF5E-5853C08C76F5}" dt="2023-10-16T14:34:48.727" v="1512" actId="2696"/>
        <pc:sldMkLst>
          <pc:docMk/>
          <pc:sldMk cId="1870716432" sldId="303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870716432" sldId="303"/>
            <ac:spMk id="2" creationId="{D712FE4D-D395-1574-F5FD-51C837E129C8}"/>
          </ac:spMkLst>
        </pc:spChg>
        <pc:spChg chg="mod">
          <ac:chgData name="ShuiTong Lee" userId="bd23b9de9fb2ce8d" providerId="LiveId" clId="{25EF4E32-E637-C04D-BF5E-5853C08C76F5}" dt="2023-10-16T14:34:45.823" v="1511" actId="20577"/>
          <ac:spMkLst>
            <pc:docMk/>
            <pc:sldMk cId="1870716432" sldId="303"/>
            <ac:spMk id="3" creationId="{4957C67F-38EB-4797-A19C-CC83CA93558C}"/>
          </ac:spMkLst>
        </pc:spChg>
      </pc:sldChg>
      <pc:sldChg chg="addSp modSp mod">
        <pc:chgData name="ShuiTong Lee" userId="bd23b9de9fb2ce8d" providerId="LiveId" clId="{25EF4E32-E637-C04D-BF5E-5853C08C76F5}" dt="2023-10-16T14:38:34.345" v="1552"/>
        <pc:sldMkLst>
          <pc:docMk/>
          <pc:sldMk cId="126424308" sldId="304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26424308" sldId="304"/>
            <ac:spMk id="2" creationId="{19BC70C6-5772-F58F-C691-FD6C988020B6}"/>
          </ac:spMkLst>
        </pc:spChg>
        <pc:spChg chg="mod">
          <ac:chgData name="ShuiTong Lee" userId="bd23b9de9fb2ce8d" providerId="LiveId" clId="{25EF4E32-E637-C04D-BF5E-5853C08C76F5}" dt="2023-10-16T14:38:27.213" v="1550" actId="1076"/>
          <ac:spMkLst>
            <pc:docMk/>
            <pc:sldMk cId="126424308" sldId="304"/>
            <ac:spMk id="4" creationId="{2ACF5ACE-D3BA-0C0B-1C79-8EEAA0048A8E}"/>
          </ac:spMkLst>
        </pc:spChg>
        <pc:spChg chg="mod">
          <ac:chgData name="ShuiTong Lee" userId="bd23b9de9fb2ce8d" providerId="LiveId" clId="{25EF4E32-E637-C04D-BF5E-5853C08C76F5}" dt="2023-10-16T14:38:34.345" v="1552"/>
          <ac:spMkLst>
            <pc:docMk/>
            <pc:sldMk cId="126424308" sldId="304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6T14:35:42.753" v="1519" actId="1076"/>
          <ac:spMkLst>
            <pc:docMk/>
            <pc:sldMk cId="126424308" sldId="304"/>
            <ac:spMk id="7" creationId="{98AE5957-7245-E79D-07DB-9A9601535627}"/>
          </ac:spMkLst>
        </pc:spChg>
        <pc:spChg chg="add mod">
          <ac:chgData name="ShuiTong Lee" userId="bd23b9de9fb2ce8d" providerId="LiveId" clId="{25EF4E32-E637-C04D-BF5E-5853C08C76F5}" dt="2023-10-16T14:38:29.430" v="1551" actId="1076"/>
          <ac:spMkLst>
            <pc:docMk/>
            <pc:sldMk cId="126424308" sldId="304"/>
            <ac:spMk id="8" creationId="{F81326D4-97D4-CFCB-0A51-9A0D917AD388}"/>
          </ac:spMkLst>
        </pc:spChg>
      </pc:sldChg>
      <pc:sldChg chg="addSp modSp mod">
        <pc:chgData name="ShuiTong Lee" userId="bd23b9de9fb2ce8d" providerId="LiveId" clId="{25EF4E32-E637-C04D-BF5E-5853C08C76F5}" dt="2023-10-16T14:40:29.657" v="1566" actId="113"/>
        <pc:sldMkLst>
          <pc:docMk/>
          <pc:sldMk cId="3652940817" sldId="305"/>
        </pc:sldMkLst>
        <pc:spChg chg="mod">
          <ac:chgData name="ShuiTong Lee" userId="bd23b9de9fb2ce8d" providerId="LiveId" clId="{25EF4E32-E637-C04D-BF5E-5853C08C76F5}" dt="2023-10-16T14:40:29.657" v="1566" actId="113"/>
          <ac:spMkLst>
            <pc:docMk/>
            <pc:sldMk cId="3652940817" sldId="305"/>
            <ac:spMk id="3" creationId="{1F51C586-D37B-8C37-126F-23876B60A695}"/>
          </ac:spMkLst>
        </pc:spChg>
        <pc:spChg chg="mod">
          <ac:chgData name="ShuiTong Lee" userId="bd23b9de9fb2ce8d" providerId="LiveId" clId="{25EF4E32-E637-C04D-BF5E-5853C08C76F5}" dt="2023-10-16T14:39:06.170" v="1555"/>
          <ac:spMkLst>
            <pc:docMk/>
            <pc:sldMk cId="3652940817" sldId="305"/>
            <ac:spMk id="5" creationId="{00000000-0000-0000-0000-000000000000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652940817" sldId="305"/>
            <ac:spMk id="11" creationId="{3C811B6D-E927-9BA4-7002-5C89D6240E7B}"/>
          </ac:spMkLst>
        </pc:spChg>
        <pc:grpChg chg="mod">
          <ac:chgData name="ShuiTong Lee" userId="bd23b9de9fb2ce8d" providerId="LiveId" clId="{25EF4E32-E637-C04D-BF5E-5853C08C76F5}" dt="2023-10-16T14:40:05.310" v="1564" actId="14100"/>
          <ac:grpSpMkLst>
            <pc:docMk/>
            <pc:sldMk cId="3652940817" sldId="305"/>
            <ac:grpSpMk id="7" creationId="{02FBF256-ED0A-FD3A-9A4C-72AFD6B76F52}"/>
          </ac:grpSpMkLst>
        </pc:grpChg>
        <pc:picChg chg="mod">
          <ac:chgData name="ShuiTong Lee" userId="bd23b9de9fb2ce8d" providerId="LiveId" clId="{25EF4E32-E637-C04D-BF5E-5853C08C76F5}" dt="2023-10-16T14:39:44.423" v="1563" actId="1076"/>
          <ac:picMkLst>
            <pc:docMk/>
            <pc:sldMk cId="3652940817" sldId="305"/>
            <ac:picMk id="4" creationId="{751FF4DA-B9A8-CB1A-BB8C-8EA5E9BBE8F7}"/>
          </ac:picMkLst>
        </pc:picChg>
        <pc:picChg chg="mod">
          <ac:chgData name="ShuiTong Lee" userId="bd23b9de9fb2ce8d" providerId="LiveId" clId="{25EF4E32-E637-C04D-BF5E-5853C08C76F5}" dt="2023-10-16T14:39:38.339" v="1561" actId="1076"/>
          <ac:picMkLst>
            <pc:docMk/>
            <pc:sldMk cId="3652940817" sldId="305"/>
            <ac:picMk id="8" creationId="{D467F997-BF0B-FECF-EE99-9CDF73B8B046}"/>
          </ac:picMkLst>
        </pc:picChg>
        <pc:picChg chg="mod">
          <ac:chgData name="ShuiTong Lee" userId="bd23b9de9fb2ce8d" providerId="LiveId" clId="{25EF4E32-E637-C04D-BF5E-5853C08C76F5}" dt="2023-10-16T14:39:38.339" v="1561" actId="1076"/>
          <ac:picMkLst>
            <pc:docMk/>
            <pc:sldMk cId="3652940817" sldId="305"/>
            <ac:picMk id="10" creationId="{E21862EB-E6C1-EED6-F5B4-E0E83E8AEC1D}"/>
          </ac:picMkLst>
        </pc:picChg>
      </pc:sldChg>
      <pc:sldChg chg="addSp delSp modSp mod">
        <pc:chgData name="ShuiTong Lee" userId="bd23b9de9fb2ce8d" providerId="LiveId" clId="{25EF4E32-E637-C04D-BF5E-5853C08C76F5}" dt="2023-10-16T14:47:45.381" v="1740" actId="1076"/>
        <pc:sldMkLst>
          <pc:docMk/>
          <pc:sldMk cId="4220866382" sldId="306"/>
        </pc:sldMkLst>
        <pc:spChg chg="del mod">
          <ac:chgData name="ShuiTong Lee" userId="bd23b9de9fb2ce8d" providerId="LiveId" clId="{25EF4E32-E637-C04D-BF5E-5853C08C76F5}" dt="2023-10-16T14:42:26.665" v="1600" actId="21"/>
          <ac:spMkLst>
            <pc:docMk/>
            <pc:sldMk cId="4220866382" sldId="306"/>
            <ac:spMk id="4" creationId="{2B1559D4-73A8-C323-36AD-9B664148A1F5}"/>
          </ac:spMkLst>
        </pc:spChg>
        <pc:spChg chg="mod">
          <ac:chgData name="ShuiTong Lee" userId="bd23b9de9fb2ce8d" providerId="LiveId" clId="{25EF4E32-E637-C04D-BF5E-5853C08C76F5}" dt="2023-10-16T14:46:15.480" v="1683" actId="6549"/>
          <ac:spMkLst>
            <pc:docMk/>
            <pc:sldMk cId="4220866382" sldId="306"/>
            <ac:spMk id="8" creationId="{9F84A87F-9FCA-16D7-F3A1-8C9AC0011E7C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4220866382" sldId="306"/>
            <ac:spMk id="9" creationId="{B1233C07-5DC2-2C7B-A448-32A16296FA79}"/>
          </ac:spMkLst>
        </pc:spChg>
        <pc:spChg chg="mod">
          <ac:chgData name="ShuiTong Lee" userId="bd23b9de9fb2ce8d" providerId="LiveId" clId="{25EF4E32-E637-C04D-BF5E-5853C08C76F5}" dt="2023-10-16T14:44:04.566" v="1628" actId="1076"/>
          <ac:spMkLst>
            <pc:docMk/>
            <pc:sldMk cId="4220866382" sldId="306"/>
            <ac:spMk id="10" creationId="{75344CCF-74C7-167B-6E1F-88574BBD70D5}"/>
          </ac:spMkLst>
        </pc:spChg>
        <pc:spChg chg="add mod">
          <ac:chgData name="ShuiTong Lee" userId="bd23b9de9fb2ce8d" providerId="LiveId" clId="{25EF4E32-E637-C04D-BF5E-5853C08C76F5}" dt="2023-10-16T14:46:01.869" v="1676" actId="1076"/>
          <ac:spMkLst>
            <pc:docMk/>
            <pc:sldMk cId="4220866382" sldId="306"/>
            <ac:spMk id="11" creationId="{869811D6-A28F-1AE8-54F6-CC550A0BC379}"/>
          </ac:spMkLst>
        </pc:spChg>
        <pc:spChg chg="del mod">
          <ac:chgData name="ShuiTong Lee" userId="bd23b9de9fb2ce8d" providerId="LiveId" clId="{25EF4E32-E637-C04D-BF5E-5853C08C76F5}" dt="2023-10-16T14:47:06.667" v="1714" actId="478"/>
          <ac:spMkLst>
            <pc:docMk/>
            <pc:sldMk cId="4220866382" sldId="306"/>
            <ac:spMk id="12" creationId="{5E882BBA-9FC4-072D-3D1B-8B0DEA419523}"/>
          </ac:spMkLst>
        </pc:spChg>
        <pc:spChg chg="add mod">
          <ac:chgData name="ShuiTong Lee" userId="bd23b9de9fb2ce8d" providerId="LiveId" clId="{25EF4E32-E637-C04D-BF5E-5853C08C76F5}" dt="2023-10-16T14:46:05.932" v="1678" actId="1076"/>
          <ac:spMkLst>
            <pc:docMk/>
            <pc:sldMk cId="4220866382" sldId="306"/>
            <ac:spMk id="14" creationId="{10A38B71-5708-1671-F1EF-38B55AA2003E}"/>
          </ac:spMkLst>
        </pc:spChg>
        <pc:spChg chg="add mod">
          <ac:chgData name="ShuiTong Lee" userId="bd23b9de9fb2ce8d" providerId="LiveId" clId="{25EF4E32-E637-C04D-BF5E-5853C08C76F5}" dt="2023-10-16T14:45:55.279" v="1673" actId="1076"/>
          <ac:spMkLst>
            <pc:docMk/>
            <pc:sldMk cId="4220866382" sldId="306"/>
            <ac:spMk id="16" creationId="{4636B09C-CD8E-4B3B-DF2E-5D47BB81E1F5}"/>
          </ac:spMkLst>
        </pc:spChg>
        <pc:spChg chg="add mod">
          <ac:chgData name="ShuiTong Lee" userId="bd23b9de9fb2ce8d" providerId="LiveId" clId="{25EF4E32-E637-C04D-BF5E-5853C08C76F5}" dt="2023-10-16T14:45:57.825" v="1674" actId="1076"/>
          <ac:spMkLst>
            <pc:docMk/>
            <pc:sldMk cId="4220866382" sldId="306"/>
            <ac:spMk id="17" creationId="{85E36824-A770-9B97-4983-5FEF76DEBEE2}"/>
          </ac:spMkLst>
        </pc:spChg>
        <pc:spChg chg="add mod">
          <ac:chgData name="ShuiTong Lee" userId="bd23b9de9fb2ce8d" providerId="LiveId" clId="{25EF4E32-E637-C04D-BF5E-5853C08C76F5}" dt="2023-10-16T14:47:43.065" v="1739" actId="1076"/>
          <ac:spMkLst>
            <pc:docMk/>
            <pc:sldMk cId="4220866382" sldId="306"/>
            <ac:spMk id="27" creationId="{DE9B90BF-ED36-0E5D-710B-B42F154C93A7}"/>
          </ac:spMkLst>
        </pc:spChg>
        <pc:spChg chg="add del mod">
          <ac:chgData name="ShuiTong Lee" userId="bd23b9de9fb2ce8d" providerId="LiveId" clId="{25EF4E32-E637-C04D-BF5E-5853C08C76F5}" dt="2023-10-16T14:47:01.103" v="1712"/>
          <ac:spMkLst>
            <pc:docMk/>
            <pc:sldMk cId="4220866382" sldId="306"/>
            <ac:spMk id="28" creationId="{6A020CCA-D86A-43FB-4410-46F26ABE27C3}"/>
          </ac:spMkLst>
        </pc:spChg>
        <pc:spChg chg="add del mod">
          <ac:chgData name="ShuiTong Lee" userId="bd23b9de9fb2ce8d" providerId="LiveId" clId="{25EF4E32-E637-C04D-BF5E-5853C08C76F5}" dt="2023-10-16T14:46:59.172" v="1708"/>
          <ac:spMkLst>
            <pc:docMk/>
            <pc:sldMk cId="4220866382" sldId="306"/>
            <ac:spMk id="30" creationId="{862A8B50-207C-3290-DDCC-A3D2DB94D202}"/>
          </ac:spMkLst>
        </pc:spChg>
        <pc:spChg chg="add del mod">
          <ac:chgData name="ShuiTong Lee" userId="bd23b9de9fb2ce8d" providerId="LiveId" clId="{25EF4E32-E637-C04D-BF5E-5853C08C76F5}" dt="2023-10-16T14:47:00.321" v="1710"/>
          <ac:spMkLst>
            <pc:docMk/>
            <pc:sldMk cId="4220866382" sldId="306"/>
            <ac:spMk id="31" creationId="{B3B54DDB-9B05-82C0-B292-FB298BB537EB}"/>
          </ac:spMkLst>
        </pc:spChg>
        <pc:picChg chg="mod">
          <ac:chgData name="ShuiTong Lee" userId="bd23b9de9fb2ce8d" providerId="LiveId" clId="{25EF4E32-E637-C04D-BF5E-5853C08C76F5}" dt="2023-10-16T14:46:03.577" v="1677" actId="1076"/>
          <ac:picMkLst>
            <pc:docMk/>
            <pc:sldMk cId="4220866382" sldId="306"/>
            <ac:picMk id="2" creationId="{8E901BAB-2D47-5951-3408-8033DC8ED264}"/>
          </ac:picMkLst>
        </pc:picChg>
        <pc:picChg chg="mod modCrop">
          <ac:chgData name="ShuiTong Lee" userId="bd23b9de9fb2ce8d" providerId="LiveId" clId="{25EF4E32-E637-C04D-BF5E-5853C08C76F5}" dt="2023-10-16T14:46:26.036" v="1688" actId="1076"/>
          <ac:picMkLst>
            <pc:docMk/>
            <pc:sldMk cId="4220866382" sldId="306"/>
            <ac:picMk id="3" creationId="{921B3B8F-6B99-76E6-3946-DE9EF2D455A0}"/>
          </ac:picMkLst>
        </pc:picChg>
        <pc:picChg chg="mod">
          <ac:chgData name="ShuiTong Lee" userId="bd23b9de9fb2ce8d" providerId="LiveId" clId="{25EF4E32-E637-C04D-BF5E-5853C08C76F5}" dt="2023-10-16T14:45:52.588" v="1672" actId="1076"/>
          <ac:picMkLst>
            <pc:docMk/>
            <pc:sldMk cId="4220866382" sldId="306"/>
            <ac:picMk id="6" creationId="{4A0039B6-9B06-B600-6907-4667FBD2F0F1}"/>
          </ac:picMkLst>
        </pc:picChg>
        <pc:picChg chg="mod">
          <ac:chgData name="ShuiTong Lee" userId="bd23b9de9fb2ce8d" providerId="LiveId" clId="{25EF4E32-E637-C04D-BF5E-5853C08C76F5}" dt="2023-10-16T14:46:10.169" v="1680" actId="1076"/>
          <ac:picMkLst>
            <pc:docMk/>
            <pc:sldMk cId="4220866382" sldId="306"/>
            <ac:picMk id="7" creationId="{07353261-6A8D-6130-DBA4-8D273C513120}"/>
          </ac:picMkLst>
        </pc:picChg>
        <pc:picChg chg="add mod">
          <ac:chgData name="ShuiTong Lee" userId="bd23b9de9fb2ce8d" providerId="LiveId" clId="{25EF4E32-E637-C04D-BF5E-5853C08C76F5}" dt="2023-10-16T14:47:10.558" v="1717" actId="1076"/>
          <ac:picMkLst>
            <pc:docMk/>
            <pc:sldMk cId="4220866382" sldId="306"/>
            <ac:picMk id="26" creationId="{8691C3E4-0363-383D-9984-77BBF00B6475}"/>
          </ac:picMkLst>
        </pc:picChg>
        <pc:picChg chg="add mod">
          <ac:chgData name="ShuiTong Lee" userId="bd23b9de9fb2ce8d" providerId="LiveId" clId="{25EF4E32-E637-C04D-BF5E-5853C08C76F5}" dt="2023-10-16T14:47:45.381" v="1740" actId="1076"/>
          <ac:picMkLst>
            <pc:docMk/>
            <pc:sldMk cId="4220866382" sldId="306"/>
            <ac:picMk id="29" creationId="{234A6BBC-51F8-1EDD-814F-FAEADF8E1B69}"/>
          </ac:picMkLst>
        </pc:picChg>
        <pc:cxnChg chg="add mod">
          <ac:chgData name="ShuiTong Lee" userId="bd23b9de9fb2ce8d" providerId="LiveId" clId="{25EF4E32-E637-C04D-BF5E-5853C08C76F5}" dt="2023-10-16T14:46:00.398" v="1675" actId="14100"/>
          <ac:cxnSpMkLst>
            <pc:docMk/>
            <pc:sldMk cId="4220866382" sldId="306"/>
            <ac:cxnSpMk id="19" creationId="{21A5E4C6-09DE-4B85-5720-45BF44F36860}"/>
          </ac:cxnSpMkLst>
        </pc:cxnChg>
        <pc:cxnChg chg="add mod">
          <ac:chgData name="ShuiTong Lee" userId="bd23b9de9fb2ce8d" providerId="LiveId" clId="{25EF4E32-E637-C04D-BF5E-5853C08C76F5}" dt="2023-10-16T14:46:08.545" v="1679" actId="14100"/>
          <ac:cxnSpMkLst>
            <pc:docMk/>
            <pc:sldMk cId="4220866382" sldId="306"/>
            <ac:cxnSpMk id="22" creationId="{1E9965DA-CE97-1223-4056-F121D78A2328}"/>
          </ac:cxnSpMkLst>
        </pc:cxnChg>
      </pc:sldChg>
      <pc:sldChg chg="addSp modSp mod modNotesTx">
        <pc:chgData name="ShuiTong Lee" userId="bd23b9de9fb2ce8d" providerId="LiveId" clId="{25EF4E32-E637-C04D-BF5E-5853C08C76F5}" dt="2023-10-16T17:59:05.871" v="1762"/>
        <pc:sldMkLst>
          <pc:docMk/>
          <pc:sldMk cId="4234855195" sldId="307"/>
        </pc:sldMkLst>
        <pc:spChg chg="mod">
          <ac:chgData name="ShuiTong Lee" userId="bd23b9de9fb2ce8d" providerId="LiveId" clId="{25EF4E32-E637-C04D-BF5E-5853C08C76F5}" dt="2023-10-16T14:49:53.329" v="1752" actId="20577"/>
          <ac:spMkLst>
            <pc:docMk/>
            <pc:sldMk cId="4234855195" sldId="307"/>
            <ac:spMk id="2" creationId="{CB48D161-418C-E45A-CA8B-534EE9D63725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4234855195" sldId="307"/>
            <ac:spMk id="6" creationId="{3E219BFE-2872-A65E-E645-4CFC89EBCB02}"/>
          </ac:spMkLst>
        </pc:spChg>
        <pc:picChg chg="mod">
          <ac:chgData name="ShuiTong Lee" userId="bd23b9de9fb2ce8d" providerId="LiveId" clId="{25EF4E32-E637-C04D-BF5E-5853C08C76F5}" dt="2023-10-16T14:49:40.659" v="1749" actId="1076"/>
          <ac:picMkLst>
            <pc:docMk/>
            <pc:sldMk cId="4234855195" sldId="307"/>
            <ac:picMk id="3" creationId="{335E4E7B-F79C-D7B9-928C-1B4CA6E2B6EA}"/>
          </ac:picMkLst>
        </pc:picChg>
        <pc:picChg chg="mod">
          <ac:chgData name="ShuiTong Lee" userId="bd23b9de9fb2ce8d" providerId="LiveId" clId="{25EF4E32-E637-C04D-BF5E-5853C08C76F5}" dt="2023-10-16T14:49:10.673" v="1746" actId="14100"/>
          <ac:picMkLst>
            <pc:docMk/>
            <pc:sldMk cId="4234855195" sldId="307"/>
            <ac:picMk id="4" creationId="{2AA3AEBB-5530-C773-BE3D-80B6D0AABD6A}"/>
          </ac:picMkLst>
        </pc:picChg>
      </pc:sldChg>
      <pc:sldChg chg="addSp modSp mod">
        <pc:chgData name="ShuiTong Lee" userId="bd23b9de9fb2ce8d" providerId="LiveId" clId="{25EF4E32-E637-C04D-BF5E-5853C08C76F5}" dt="2023-10-16T18:03:35.919" v="1793" actId="20577"/>
        <pc:sldMkLst>
          <pc:docMk/>
          <pc:sldMk cId="1882423656" sldId="308"/>
        </pc:sldMkLst>
        <pc:spChg chg="mod">
          <ac:chgData name="ShuiTong Lee" userId="bd23b9de9fb2ce8d" providerId="LiveId" clId="{25EF4E32-E637-C04D-BF5E-5853C08C76F5}" dt="2023-10-16T18:03:35.919" v="1793" actId="20577"/>
          <ac:spMkLst>
            <pc:docMk/>
            <pc:sldMk cId="1882423656" sldId="308"/>
            <ac:spMk id="2" creationId="{941FE98D-8416-8B18-ECD3-B29A3BB25546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882423656" sldId="308"/>
            <ac:spMk id="4" creationId="{B2E9E62F-48F2-03D2-764F-D96AAB910D6D}"/>
          </ac:spMkLst>
        </pc:spChg>
      </pc:sldChg>
      <pc:sldChg chg="addSp modSp mod">
        <pc:chgData name="ShuiTong Lee" userId="bd23b9de9fb2ce8d" providerId="LiveId" clId="{25EF4E32-E637-C04D-BF5E-5853C08C76F5}" dt="2023-10-17T11:19:35.661" v="2827" actId="313"/>
        <pc:sldMkLst>
          <pc:docMk/>
          <pc:sldMk cId="4059864246" sldId="309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4059864246" sldId="309"/>
            <ac:spMk id="2" creationId="{FDA4B47E-C75B-2D43-B807-E326F909F4AE}"/>
          </ac:spMkLst>
        </pc:spChg>
        <pc:spChg chg="mod">
          <ac:chgData name="ShuiTong Lee" userId="bd23b9de9fb2ce8d" providerId="LiveId" clId="{25EF4E32-E637-C04D-BF5E-5853C08C76F5}" dt="2023-10-17T11:19:35.661" v="2827" actId="313"/>
          <ac:spMkLst>
            <pc:docMk/>
            <pc:sldMk cId="4059864246" sldId="309"/>
            <ac:spMk id="3" creationId="{42CB78D5-34D2-6518-FE65-ED850E22055D}"/>
          </ac:spMkLst>
        </pc:spChg>
      </pc:sldChg>
      <pc:sldChg chg="addSp delSp modSp mod">
        <pc:chgData name="ShuiTong Lee" userId="bd23b9de9fb2ce8d" providerId="LiveId" clId="{25EF4E32-E637-C04D-BF5E-5853C08C76F5}" dt="2023-10-17T16:45:06.112" v="2958" actId="20577"/>
        <pc:sldMkLst>
          <pc:docMk/>
          <pc:sldMk cId="3078732228" sldId="310"/>
        </pc:sldMkLst>
        <pc:spChg chg="add del mod">
          <ac:chgData name="ShuiTong Lee" userId="bd23b9de9fb2ce8d" providerId="LiveId" clId="{25EF4E32-E637-C04D-BF5E-5853C08C76F5}" dt="2023-10-17T16:44:48.728" v="2939" actId="21"/>
          <ac:spMkLst>
            <pc:docMk/>
            <pc:sldMk cId="3078732228" sldId="310"/>
            <ac:spMk id="2" creationId="{63AE43D9-CD0F-5D0D-DCBB-D2BCCE26E36F}"/>
          </ac:spMkLst>
        </pc:spChg>
        <pc:spChg chg="del">
          <ac:chgData name="ShuiTong Lee" userId="bd23b9de9fb2ce8d" providerId="LiveId" clId="{25EF4E32-E637-C04D-BF5E-5853C08C76F5}" dt="2023-10-16T18:08:07.003" v="1835" actId="21"/>
          <ac:spMkLst>
            <pc:docMk/>
            <pc:sldMk cId="3078732228" sldId="310"/>
            <ac:spMk id="2" creationId="{DBE446C0-D60D-6F3A-BF11-C5E9423B890F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078732228" sldId="310"/>
            <ac:spMk id="6" creationId="{ACE6B2F5-3D1B-C13B-4AF3-28212DC94932}"/>
          </ac:spMkLst>
        </pc:spChg>
        <pc:spChg chg="add del mod">
          <ac:chgData name="ShuiTong Lee" userId="bd23b9de9fb2ce8d" providerId="LiveId" clId="{25EF4E32-E637-C04D-BF5E-5853C08C76F5}" dt="2023-10-16T18:12:13.737" v="1890" actId="478"/>
          <ac:spMkLst>
            <pc:docMk/>
            <pc:sldMk cId="3078732228" sldId="310"/>
            <ac:spMk id="8" creationId="{965B027F-B707-868A-037C-2ADAE6AFF4B8}"/>
          </ac:spMkLst>
        </pc:spChg>
        <pc:spChg chg="add mod">
          <ac:chgData name="ShuiTong Lee" userId="bd23b9de9fb2ce8d" providerId="LiveId" clId="{25EF4E32-E637-C04D-BF5E-5853C08C76F5}" dt="2023-10-16T18:12:32.130" v="1900" actId="1076"/>
          <ac:spMkLst>
            <pc:docMk/>
            <pc:sldMk cId="3078732228" sldId="310"/>
            <ac:spMk id="9" creationId="{DAD6666C-E19A-2403-43D8-01B1F8B6FDCE}"/>
          </ac:spMkLst>
        </pc:spChg>
        <pc:spChg chg="add mod">
          <ac:chgData name="ShuiTong Lee" userId="bd23b9de9fb2ce8d" providerId="LiveId" clId="{25EF4E32-E637-C04D-BF5E-5853C08C76F5}" dt="2023-10-17T11:24:02.282" v="2859" actId="1076"/>
          <ac:spMkLst>
            <pc:docMk/>
            <pc:sldMk cId="3078732228" sldId="310"/>
            <ac:spMk id="10" creationId="{1C8F11EC-F9F4-5858-5C03-92EFFBA121C1}"/>
          </ac:spMkLst>
        </pc:spChg>
        <pc:spChg chg="add mod">
          <ac:chgData name="ShuiTong Lee" userId="bd23b9de9fb2ce8d" providerId="LiveId" clId="{25EF4E32-E637-C04D-BF5E-5853C08C76F5}" dt="2023-10-17T16:42:55.947" v="2931" actId="114"/>
          <ac:spMkLst>
            <pc:docMk/>
            <pc:sldMk cId="3078732228" sldId="310"/>
            <ac:spMk id="11" creationId="{30D7C78B-0114-782C-A32C-211F6EA79181}"/>
          </ac:spMkLst>
        </pc:spChg>
        <pc:spChg chg="add mod">
          <ac:chgData name="ShuiTong Lee" userId="bd23b9de9fb2ce8d" providerId="LiveId" clId="{25EF4E32-E637-C04D-BF5E-5853C08C76F5}" dt="2023-10-16T18:09:34.732" v="1862" actId="1076"/>
          <ac:spMkLst>
            <pc:docMk/>
            <pc:sldMk cId="3078732228" sldId="310"/>
            <ac:spMk id="12" creationId="{FAC80096-64B7-39A1-4A28-87FCA48AB3A1}"/>
          </ac:spMkLst>
        </pc:spChg>
        <pc:spChg chg="add mod">
          <ac:chgData name="ShuiTong Lee" userId="bd23b9de9fb2ce8d" providerId="LiveId" clId="{25EF4E32-E637-C04D-BF5E-5853C08C76F5}" dt="2023-10-17T16:43:38.934" v="2933" actId="114"/>
          <ac:spMkLst>
            <pc:docMk/>
            <pc:sldMk cId="3078732228" sldId="310"/>
            <ac:spMk id="13" creationId="{811FD6CC-F7E2-C87B-82D0-C78A15A018E5}"/>
          </ac:spMkLst>
        </pc:spChg>
        <pc:spChg chg="add mod">
          <ac:chgData name="ShuiTong Lee" userId="bd23b9de9fb2ce8d" providerId="LiveId" clId="{25EF4E32-E637-C04D-BF5E-5853C08C76F5}" dt="2023-10-17T16:45:06.112" v="2958" actId="20577"/>
          <ac:spMkLst>
            <pc:docMk/>
            <pc:sldMk cId="3078732228" sldId="310"/>
            <ac:spMk id="15" creationId="{82C1E379-5F06-46C2-38BE-018BC0C5211D}"/>
          </ac:spMkLst>
        </pc:spChg>
        <pc:spChg chg="add del mod">
          <ac:chgData name="ShuiTong Lee" userId="bd23b9de9fb2ce8d" providerId="LiveId" clId="{25EF4E32-E637-C04D-BF5E-5853C08C76F5}" dt="2023-10-16T18:10:31.056" v="1875" actId="21"/>
          <ac:spMkLst>
            <pc:docMk/>
            <pc:sldMk cId="3078732228" sldId="310"/>
            <ac:spMk id="16" creationId="{21635C9F-7CA3-03DF-EDB5-1B08B8EDECB0}"/>
          </ac:spMkLst>
        </pc:spChg>
        <pc:spChg chg="add del mod">
          <ac:chgData name="ShuiTong Lee" userId="bd23b9de9fb2ce8d" providerId="LiveId" clId="{25EF4E32-E637-C04D-BF5E-5853C08C76F5}" dt="2023-10-16T18:09:41.211" v="1865" actId="21"/>
          <ac:spMkLst>
            <pc:docMk/>
            <pc:sldMk cId="3078732228" sldId="310"/>
            <ac:spMk id="17" creationId="{FB504869-9500-9E8B-9999-A44940D92487}"/>
          </ac:spMkLst>
        </pc:spChg>
        <pc:spChg chg="add del mod">
          <ac:chgData name="ShuiTong Lee" userId="bd23b9de9fb2ce8d" providerId="LiveId" clId="{25EF4E32-E637-C04D-BF5E-5853C08C76F5}" dt="2023-10-16T18:09:40.409" v="1864" actId="21"/>
          <ac:spMkLst>
            <pc:docMk/>
            <pc:sldMk cId="3078732228" sldId="310"/>
            <ac:spMk id="18" creationId="{E7579564-353D-C508-BA54-19A9161E54F4}"/>
          </ac:spMkLst>
        </pc:spChg>
        <pc:spChg chg="add mod">
          <ac:chgData name="ShuiTong Lee" userId="bd23b9de9fb2ce8d" providerId="LiveId" clId="{25EF4E32-E637-C04D-BF5E-5853C08C76F5}" dt="2023-10-16T18:09:39.149" v="1863" actId="1076"/>
          <ac:spMkLst>
            <pc:docMk/>
            <pc:sldMk cId="3078732228" sldId="310"/>
            <ac:spMk id="19" creationId="{6EEC7BA1-E79A-C7A8-2F94-6837FB40151D}"/>
          </ac:spMkLst>
        </pc:spChg>
        <pc:spChg chg="add mod">
          <ac:chgData name="ShuiTong Lee" userId="bd23b9de9fb2ce8d" providerId="LiveId" clId="{25EF4E32-E637-C04D-BF5E-5853C08C76F5}" dt="2023-10-16T18:11:12.762" v="1880" actId="1076"/>
          <ac:spMkLst>
            <pc:docMk/>
            <pc:sldMk cId="3078732228" sldId="310"/>
            <ac:spMk id="20" creationId="{4BC349E9-D28E-5373-B28F-3CD8C6D125AF}"/>
          </ac:spMkLst>
        </pc:spChg>
        <pc:spChg chg="add mod">
          <ac:chgData name="ShuiTong Lee" userId="bd23b9de9fb2ce8d" providerId="LiveId" clId="{25EF4E32-E637-C04D-BF5E-5853C08C76F5}" dt="2023-10-16T18:09:44.847" v="1867" actId="1076"/>
          <ac:spMkLst>
            <pc:docMk/>
            <pc:sldMk cId="3078732228" sldId="310"/>
            <ac:spMk id="21" creationId="{65AB8309-2D70-BBF8-B028-6B52AC3821CC}"/>
          </ac:spMkLst>
        </pc:spChg>
        <pc:spChg chg="add mod">
          <ac:chgData name="ShuiTong Lee" userId="bd23b9de9fb2ce8d" providerId="LiveId" clId="{25EF4E32-E637-C04D-BF5E-5853C08C76F5}" dt="2023-10-17T11:24:23.028" v="2865" actId="1076"/>
          <ac:spMkLst>
            <pc:docMk/>
            <pc:sldMk cId="3078732228" sldId="310"/>
            <ac:spMk id="22" creationId="{F31C60AB-684C-7057-ECF8-FED83949516F}"/>
          </ac:spMkLst>
        </pc:spChg>
        <pc:spChg chg="add del mod">
          <ac:chgData name="ShuiTong Lee" userId="bd23b9de9fb2ce8d" providerId="LiveId" clId="{25EF4E32-E637-C04D-BF5E-5853C08C76F5}" dt="2023-10-16T18:09:46.424" v="1868" actId="21"/>
          <ac:spMkLst>
            <pc:docMk/>
            <pc:sldMk cId="3078732228" sldId="310"/>
            <ac:spMk id="22" creationId="{FDE4ADFA-0AE2-D7ED-A019-D26C3E8859FA}"/>
          </ac:spMkLst>
        </pc:spChg>
        <pc:spChg chg="add mod">
          <ac:chgData name="ShuiTong Lee" userId="bd23b9de9fb2ce8d" providerId="LiveId" clId="{25EF4E32-E637-C04D-BF5E-5853C08C76F5}" dt="2023-10-16T18:10:25.256" v="1871" actId="1076"/>
          <ac:spMkLst>
            <pc:docMk/>
            <pc:sldMk cId="3078732228" sldId="310"/>
            <ac:spMk id="23" creationId="{81BF8FBF-E9F6-6A41-C2C2-3E603307F46F}"/>
          </ac:spMkLst>
        </pc:spChg>
        <pc:picChg chg="del">
          <ac:chgData name="ShuiTong Lee" userId="bd23b9de9fb2ce8d" providerId="LiveId" clId="{25EF4E32-E637-C04D-BF5E-5853C08C76F5}" dt="2023-10-16T18:08:05.834" v="1834" actId="21"/>
          <ac:picMkLst>
            <pc:docMk/>
            <pc:sldMk cId="3078732228" sldId="310"/>
            <ac:picMk id="3" creationId="{D3949D37-A52A-B2EE-8F54-81375AE93BEF}"/>
          </ac:picMkLst>
        </pc:picChg>
        <pc:picChg chg="del">
          <ac:chgData name="ShuiTong Lee" userId="bd23b9de9fb2ce8d" providerId="LiveId" clId="{25EF4E32-E637-C04D-BF5E-5853C08C76F5}" dt="2023-10-16T18:08:18.537" v="1836" actId="478"/>
          <ac:picMkLst>
            <pc:docMk/>
            <pc:sldMk cId="3078732228" sldId="310"/>
            <ac:picMk id="4" creationId="{DFC0D9E9-77D4-66C8-EC2D-3410EE3B10B8}"/>
          </ac:picMkLst>
        </pc:picChg>
        <pc:picChg chg="add mod">
          <ac:chgData name="ShuiTong Lee" userId="bd23b9de9fb2ce8d" providerId="LiveId" clId="{25EF4E32-E637-C04D-BF5E-5853C08C76F5}" dt="2023-10-16T18:12:33.028" v="1901" actId="1076"/>
          <ac:picMkLst>
            <pc:docMk/>
            <pc:sldMk cId="3078732228" sldId="310"/>
            <ac:picMk id="7" creationId="{EC17A1C1-5AD3-1FEF-6D9C-9964D4B1F40C}"/>
          </ac:picMkLst>
        </pc:picChg>
        <pc:picChg chg="add mod">
          <ac:chgData name="ShuiTong Lee" userId="bd23b9de9fb2ce8d" providerId="LiveId" clId="{25EF4E32-E637-C04D-BF5E-5853C08C76F5}" dt="2023-10-16T18:09:20.576" v="1861" actId="1582"/>
          <ac:picMkLst>
            <pc:docMk/>
            <pc:sldMk cId="3078732228" sldId="310"/>
            <ac:picMk id="14" creationId="{BE7AD0CE-3B84-7B34-1457-35897E03778F}"/>
          </ac:picMkLst>
        </pc:picChg>
        <pc:cxnChg chg="add mod">
          <ac:chgData name="ShuiTong Lee" userId="bd23b9de9fb2ce8d" providerId="LiveId" clId="{25EF4E32-E637-C04D-BF5E-5853C08C76F5}" dt="2023-10-17T11:24:02.282" v="2859" actId="1076"/>
          <ac:cxnSpMkLst>
            <pc:docMk/>
            <pc:sldMk cId="3078732228" sldId="310"/>
            <ac:cxnSpMk id="25" creationId="{80F9F878-A098-B942-9AB2-0DDD518C4834}"/>
          </ac:cxnSpMkLst>
        </pc:cxnChg>
        <pc:cxnChg chg="add mod">
          <ac:chgData name="ShuiTong Lee" userId="bd23b9de9fb2ce8d" providerId="LiveId" clId="{25EF4E32-E637-C04D-BF5E-5853C08C76F5}" dt="2023-10-16T18:11:42.716" v="1885" actId="14100"/>
          <ac:cxnSpMkLst>
            <pc:docMk/>
            <pc:sldMk cId="3078732228" sldId="310"/>
            <ac:cxnSpMk id="29" creationId="{1124630B-15CC-9AFE-3A83-AEFD3DE0B57F}"/>
          </ac:cxnSpMkLst>
        </pc:cxnChg>
        <pc:cxnChg chg="add">
          <ac:chgData name="ShuiTong Lee" userId="bd23b9de9fb2ce8d" providerId="LiveId" clId="{25EF4E32-E637-C04D-BF5E-5853C08C76F5}" dt="2023-10-16T18:11:27.063" v="1883" actId="11529"/>
          <ac:cxnSpMkLst>
            <pc:docMk/>
            <pc:sldMk cId="3078732228" sldId="310"/>
            <ac:cxnSpMk id="31" creationId="{45D52780-58E8-783D-DA91-0753A5FBEE10}"/>
          </ac:cxnSpMkLst>
        </pc:cxnChg>
      </pc:sldChg>
      <pc:sldChg chg="addSp delSp modSp mod modNotesTx">
        <pc:chgData name="ShuiTong Lee" userId="bd23b9de9fb2ce8d" providerId="LiveId" clId="{25EF4E32-E637-C04D-BF5E-5853C08C76F5}" dt="2023-10-16T18:28:39.466" v="2132"/>
        <pc:sldMkLst>
          <pc:docMk/>
          <pc:sldMk cId="337305340" sldId="311"/>
        </pc:sldMkLst>
        <pc:spChg chg="del">
          <ac:chgData name="ShuiTong Lee" userId="bd23b9de9fb2ce8d" providerId="LiveId" clId="{25EF4E32-E637-C04D-BF5E-5853C08C76F5}" dt="2023-10-16T18:25:11.742" v="2063" actId="21"/>
          <ac:spMkLst>
            <pc:docMk/>
            <pc:sldMk cId="337305340" sldId="311"/>
            <ac:spMk id="3" creationId="{0ED537D8-ED60-9114-9AED-E27B5056B3C1}"/>
          </ac:spMkLst>
        </pc:spChg>
        <pc:spChg chg="add mod">
          <ac:chgData name="ShuiTong Lee" userId="bd23b9de9fb2ce8d" providerId="LiveId" clId="{25EF4E32-E637-C04D-BF5E-5853C08C76F5}" dt="2023-10-16T18:25:38.086" v="2069" actId="2711"/>
          <ac:spMkLst>
            <pc:docMk/>
            <pc:sldMk cId="337305340" sldId="311"/>
            <ac:spMk id="6" creationId="{C75B58BE-1B47-F132-A884-237A3547C271}"/>
          </ac:spMkLst>
        </pc:spChg>
        <pc:spChg chg="add mod">
          <ac:chgData name="ShuiTong Lee" userId="bd23b9de9fb2ce8d" providerId="LiveId" clId="{25EF4E32-E637-C04D-BF5E-5853C08C76F5}" dt="2023-10-16T18:26:10.853" v="2083" actId="1076"/>
          <ac:spMkLst>
            <pc:docMk/>
            <pc:sldMk cId="337305340" sldId="311"/>
            <ac:spMk id="8" creationId="{D8A6DFE2-007B-34B3-B88A-B08FB8EEC462}"/>
          </ac:spMkLst>
        </pc:spChg>
        <pc:spChg chg="add mod">
          <ac:chgData name="ShuiTong Lee" userId="bd23b9de9fb2ce8d" providerId="LiveId" clId="{25EF4E32-E637-C04D-BF5E-5853C08C76F5}" dt="2023-10-16T18:28:31.531" v="2131" actId="1076"/>
          <ac:spMkLst>
            <pc:docMk/>
            <pc:sldMk cId="337305340" sldId="311"/>
            <ac:spMk id="9" creationId="{52B9AAB6-6652-1DEA-E1D0-35C3C2A2AE42}"/>
          </ac:spMkLst>
        </pc:spChg>
        <pc:spChg chg="add mod">
          <ac:chgData name="ShuiTong Lee" userId="bd23b9de9fb2ce8d" providerId="LiveId" clId="{25EF4E32-E637-C04D-BF5E-5853C08C76F5}" dt="2023-10-16T18:26:21.738" v="2089" actId="1076"/>
          <ac:spMkLst>
            <pc:docMk/>
            <pc:sldMk cId="337305340" sldId="311"/>
            <ac:spMk id="10" creationId="{8599BEE3-6ABA-B2B5-2CB5-8DA017F91C81}"/>
          </ac:spMkLst>
        </pc:spChg>
        <pc:spChg chg="mod topLvl">
          <ac:chgData name="ShuiTong Lee" userId="bd23b9de9fb2ce8d" providerId="LiveId" clId="{25EF4E32-E637-C04D-BF5E-5853C08C76F5}" dt="2023-10-16T18:28:19.916" v="2125" actId="1076"/>
          <ac:spMkLst>
            <pc:docMk/>
            <pc:sldMk cId="337305340" sldId="311"/>
            <ac:spMk id="13" creationId="{8126C81E-D129-5FD2-D472-3A1D31DF6EDA}"/>
          </ac:spMkLst>
        </pc:spChg>
        <pc:spChg chg="del mod topLvl">
          <ac:chgData name="ShuiTong Lee" userId="bd23b9de9fb2ce8d" providerId="LiveId" clId="{25EF4E32-E637-C04D-BF5E-5853C08C76F5}" dt="2023-10-16T18:28:21.170" v="2126" actId="21"/>
          <ac:spMkLst>
            <pc:docMk/>
            <pc:sldMk cId="337305340" sldId="311"/>
            <ac:spMk id="14" creationId="{5E11A565-3869-B509-FC59-5D87EE3C31E9}"/>
          </ac:spMkLst>
        </pc:spChg>
        <pc:spChg chg="mod topLvl">
          <ac:chgData name="ShuiTong Lee" userId="bd23b9de9fb2ce8d" providerId="LiveId" clId="{25EF4E32-E637-C04D-BF5E-5853C08C76F5}" dt="2023-10-16T18:27:42.330" v="2108" actId="1076"/>
          <ac:spMkLst>
            <pc:docMk/>
            <pc:sldMk cId="337305340" sldId="311"/>
            <ac:spMk id="17" creationId="{4DD99561-8070-79AE-765E-E2DE5AAEFE44}"/>
          </ac:spMkLst>
        </pc:spChg>
        <pc:spChg chg="mod topLvl">
          <ac:chgData name="ShuiTong Lee" userId="bd23b9de9fb2ce8d" providerId="LiveId" clId="{25EF4E32-E637-C04D-BF5E-5853C08C76F5}" dt="2023-10-16T18:27:36.699" v="2106" actId="1076"/>
          <ac:spMkLst>
            <pc:docMk/>
            <pc:sldMk cId="337305340" sldId="311"/>
            <ac:spMk id="18" creationId="{02D90261-533D-EF3B-CC31-2BC5A3F1B7EC}"/>
          </ac:spMkLst>
        </pc:spChg>
        <pc:spChg chg="mod topLvl">
          <ac:chgData name="ShuiTong Lee" userId="bd23b9de9fb2ce8d" providerId="LiveId" clId="{25EF4E32-E637-C04D-BF5E-5853C08C76F5}" dt="2023-10-16T18:27:18.487" v="2099" actId="165"/>
          <ac:spMkLst>
            <pc:docMk/>
            <pc:sldMk cId="337305340" sldId="311"/>
            <ac:spMk id="19" creationId="{BD5D8D10-C7D6-F5CD-B4E1-17D10C09C480}"/>
          </ac:spMkLst>
        </pc:spChg>
        <pc:spChg chg="mod topLvl">
          <ac:chgData name="ShuiTong Lee" userId="bd23b9de9fb2ce8d" providerId="LiveId" clId="{25EF4E32-E637-C04D-BF5E-5853C08C76F5}" dt="2023-10-16T18:27:18.487" v="2099" actId="165"/>
          <ac:spMkLst>
            <pc:docMk/>
            <pc:sldMk cId="337305340" sldId="311"/>
            <ac:spMk id="20" creationId="{CF09C713-514A-A8BD-F7E8-A961A373250F}"/>
          </ac:spMkLst>
        </pc:spChg>
        <pc:spChg chg="mod topLvl">
          <ac:chgData name="ShuiTong Lee" userId="bd23b9de9fb2ce8d" providerId="LiveId" clId="{25EF4E32-E637-C04D-BF5E-5853C08C76F5}" dt="2023-10-16T18:27:18.487" v="2099" actId="165"/>
          <ac:spMkLst>
            <pc:docMk/>
            <pc:sldMk cId="337305340" sldId="311"/>
            <ac:spMk id="21" creationId="{8F8BC4D1-ACA4-8620-A70E-1278A64E936A}"/>
          </ac:spMkLst>
        </pc:spChg>
        <pc:spChg chg="del mod topLvl">
          <ac:chgData name="ShuiTong Lee" userId="bd23b9de9fb2ce8d" providerId="LiveId" clId="{25EF4E32-E637-C04D-BF5E-5853C08C76F5}" dt="2023-10-16T18:27:23.638" v="2101" actId="21"/>
          <ac:spMkLst>
            <pc:docMk/>
            <pc:sldMk cId="337305340" sldId="311"/>
            <ac:spMk id="22" creationId="{71303A24-12D0-057B-8F60-C7AD5B0538C9}"/>
          </ac:spMkLst>
        </pc:spChg>
        <pc:spChg chg="del mod topLvl">
          <ac:chgData name="ShuiTong Lee" userId="bd23b9de9fb2ce8d" providerId="LiveId" clId="{25EF4E32-E637-C04D-BF5E-5853C08C76F5}" dt="2023-10-16T18:27:24.288" v="2102" actId="21"/>
          <ac:spMkLst>
            <pc:docMk/>
            <pc:sldMk cId="337305340" sldId="311"/>
            <ac:spMk id="23" creationId="{022BDA8A-D57D-A495-8D7A-B857B2E3F7EC}"/>
          </ac:spMkLst>
        </pc:spChg>
        <pc:spChg chg="del mod topLvl">
          <ac:chgData name="ShuiTong Lee" userId="bd23b9de9fb2ce8d" providerId="LiveId" clId="{25EF4E32-E637-C04D-BF5E-5853C08C76F5}" dt="2023-10-16T18:27:24.820" v="2103" actId="21"/>
          <ac:spMkLst>
            <pc:docMk/>
            <pc:sldMk cId="337305340" sldId="311"/>
            <ac:spMk id="24" creationId="{AF19FD47-7CEA-7D5D-A6C4-6F49A444C27D}"/>
          </ac:spMkLst>
        </pc:spChg>
        <pc:spChg chg="del mod topLvl">
          <ac:chgData name="ShuiTong Lee" userId="bd23b9de9fb2ce8d" providerId="LiveId" clId="{25EF4E32-E637-C04D-BF5E-5853C08C76F5}" dt="2023-10-16T18:27:25.530" v="2104" actId="21"/>
          <ac:spMkLst>
            <pc:docMk/>
            <pc:sldMk cId="337305340" sldId="311"/>
            <ac:spMk id="25" creationId="{D23963FC-3B35-91E6-C457-0D302D8860B5}"/>
          </ac:spMkLst>
        </pc:spChg>
        <pc:spChg chg="mod topLvl">
          <ac:chgData name="ShuiTong Lee" userId="bd23b9de9fb2ce8d" providerId="LiveId" clId="{25EF4E32-E637-C04D-BF5E-5853C08C76F5}" dt="2023-10-16T18:28:23.027" v="2127" actId="14100"/>
          <ac:spMkLst>
            <pc:docMk/>
            <pc:sldMk cId="337305340" sldId="311"/>
            <ac:spMk id="26" creationId="{C7520801-B9CD-2CC5-CD4E-E07B4247EB54}"/>
          </ac:spMkLst>
        </pc:spChg>
        <pc:spChg chg="add mod">
          <ac:chgData name="ShuiTong Lee" userId="bd23b9de9fb2ce8d" providerId="LiveId" clId="{25EF4E32-E637-C04D-BF5E-5853C08C76F5}" dt="2023-10-16T18:26:32.226" v="2091" actId="1076"/>
          <ac:spMkLst>
            <pc:docMk/>
            <pc:sldMk cId="337305340" sldId="311"/>
            <ac:spMk id="27" creationId="{C2D97208-EAD4-0E1F-8638-561E217BF760}"/>
          </ac:spMkLst>
        </pc:spChg>
        <pc:spChg chg="add del mod">
          <ac:chgData name="ShuiTong Lee" userId="bd23b9de9fb2ce8d" providerId="LiveId" clId="{25EF4E32-E637-C04D-BF5E-5853C08C76F5}" dt="2023-10-16T18:26:14.688" v="2085" actId="21"/>
          <ac:spMkLst>
            <pc:docMk/>
            <pc:sldMk cId="337305340" sldId="311"/>
            <ac:spMk id="28" creationId="{CBE0B0F9-A853-029F-C190-CA1C050EEF99}"/>
          </ac:spMkLst>
        </pc:spChg>
        <pc:grpChg chg="add del mod">
          <ac:chgData name="ShuiTong Lee" userId="bd23b9de9fb2ce8d" providerId="LiveId" clId="{25EF4E32-E637-C04D-BF5E-5853C08C76F5}" dt="2023-10-16T18:27:08.489" v="2096" actId="165"/>
          <ac:grpSpMkLst>
            <pc:docMk/>
            <pc:sldMk cId="337305340" sldId="311"/>
            <ac:grpSpMk id="11" creationId="{0B363EA2-A809-5B48-54CC-5D959700C7F5}"/>
          </ac:grpSpMkLst>
        </pc:grpChg>
        <pc:grpChg chg="del mod topLvl">
          <ac:chgData name="ShuiTong Lee" userId="bd23b9de9fb2ce8d" providerId="LiveId" clId="{25EF4E32-E637-C04D-BF5E-5853C08C76F5}" dt="2023-10-16T18:27:18.487" v="2099" actId="165"/>
          <ac:grpSpMkLst>
            <pc:docMk/>
            <pc:sldMk cId="337305340" sldId="311"/>
            <ac:grpSpMk id="12" creationId="{54E3898F-C87F-A653-5D1C-22BB07D1588B}"/>
          </ac:grpSpMkLst>
        </pc:grpChg>
        <pc:picChg chg="del">
          <ac:chgData name="ShuiTong Lee" userId="bd23b9de9fb2ce8d" providerId="LiveId" clId="{25EF4E32-E637-C04D-BF5E-5853C08C76F5}" dt="2023-10-16T18:25:12.779" v="2064" actId="21"/>
          <ac:picMkLst>
            <pc:docMk/>
            <pc:sldMk cId="337305340" sldId="311"/>
            <ac:picMk id="2" creationId="{5AAB1E1A-FADD-8B89-87AE-3A690C5CE23D}"/>
          </ac:picMkLst>
        </pc:picChg>
        <pc:picChg chg="del">
          <ac:chgData name="ShuiTong Lee" userId="bd23b9de9fb2ce8d" providerId="LiveId" clId="{25EF4E32-E637-C04D-BF5E-5853C08C76F5}" dt="2023-10-16T18:25:11.742" v="2063" actId="21"/>
          <ac:picMkLst>
            <pc:docMk/>
            <pc:sldMk cId="337305340" sldId="311"/>
            <ac:picMk id="4" creationId="{BB6F6F14-4FB2-5D96-1AC3-ADD85C140834}"/>
          </ac:picMkLst>
        </pc:picChg>
        <pc:picChg chg="add mod">
          <ac:chgData name="ShuiTong Lee" userId="bd23b9de9fb2ce8d" providerId="LiveId" clId="{25EF4E32-E637-C04D-BF5E-5853C08C76F5}" dt="2023-10-16T18:28:27.751" v="2130" actId="1076"/>
          <ac:picMkLst>
            <pc:docMk/>
            <pc:sldMk cId="337305340" sldId="311"/>
            <ac:picMk id="7" creationId="{9800C556-DA1A-AF3B-B799-320F3A740435}"/>
          </ac:picMkLst>
        </pc:picChg>
        <pc:cxnChg chg="add del mod topLvl">
          <ac:chgData name="ShuiTong Lee" userId="bd23b9de9fb2ce8d" providerId="LiveId" clId="{25EF4E32-E637-C04D-BF5E-5853C08C76F5}" dt="2023-10-16T18:28:19.916" v="2125" actId="1076"/>
          <ac:cxnSpMkLst>
            <pc:docMk/>
            <pc:sldMk cId="337305340" sldId="311"/>
            <ac:cxnSpMk id="15" creationId="{40341B7E-A037-C9CE-EE50-D75FEAC48C1A}"/>
          </ac:cxnSpMkLst>
        </pc:cxnChg>
        <pc:cxnChg chg="add del mod topLvl">
          <ac:chgData name="ShuiTong Lee" userId="bd23b9de9fb2ce8d" providerId="LiveId" clId="{25EF4E32-E637-C04D-BF5E-5853C08C76F5}" dt="2023-10-16T18:28:19.916" v="2125" actId="1076"/>
          <ac:cxnSpMkLst>
            <pc:docMk/>
            <pc:sldMk cId="337305340" sldId="311"/>
            <ac:cxnSpMk id="16" creationId="{8E9CBA97-8691-7C6B-7526-266AF684D6CF}"/>
          </ac:cxnSpMkLst>
        </pc:cxnChg>
        <pc:cxnChg chg="add mod">
          <ac:chgData name="ShuiTong Lee" userId="bd23b9de9fb2ce8d" providerId="LiveId" clId="{25EF4E32-E637-C04D-BF5E-5853C08C76F5}" dt="2023-10-16T18:26:32.226" v="2091" actId="1076"/>
          <ac:cxnSpMkLst>
            <pc:docMk/>
            <pc:sldMk cId="337305340" sldId="311"/>
            <ac:cxnSpMk id="30" creationId="{4AE14DE7-1DE8-8FCB-BAFB-C8C195DB55C9}"/>
          </ac:cxnSpMkLst>
        </pc:cxnChg>
        <pc:cxnChg chg="add mod">
          <ac:chgData name="ShuiTong Lee" userId="bd23b9de9fb2ce8d" providerId="LiveId" clId="{25EF4E32-E637-C04D-BF5E-5853C08C76F5}" dt="2023-10-16T18:27:42.330" v="2108" actId="1076"/>
          <ac:cxnSpMkLst>
            <pc:docMk/>
            <pc:sldMk cId="337305340" sldId="311"/>
            <ac:cxnSpMk id="33" creationId="{CA50782A-A4E3-1536-16CA-643D47E1EC73}"/>
          </ac:cxnSpMkLst>
        </pc:cxnChg>
        <pc:cxnChg chg="add mod">
          <ac:chgData name="ShuiTong Lee" userId="bd23b9de9fb2ce8d" providerId="LiveId" clId="{25EF4E32-E637-C04D-BF5E-5853C08C76F5}" dt="2023-10-16T18:27:44.320" v="2109" actId="571"/>
          <ac:cxnSpMkLst>
            <pc:docMk/>
            <pc:sldMk cId="337305340" sldId="311"/>
            <ac:cxnSpMk id="37" creationId="{474CE811-0301-5E5E-13F6-3437CEC9E752}"/>
          </ac:cxnSpMkLst>
        </pc:cxnChg>
        <pc:cxnChg chg="add mod">
          <ac:chgData name="ShuiTong Lee" userId="bd23b9de9fb2ce8d" providerId="LiveId" clId="{25EF4E32-E637-C04D-BF5E-5853C08C76F5}" dt="2023-10-16T18:27:46.326" v="2110" actId="571"/>
          <ac:cxnSpMkLst>
            <pc:docMk/>
            <pc:sldMk cId="337305340" sldId="311"/>
            <ac:cxnSpMk id="38" creationId="{AD5545D5-4200-05DB-5BB5-84598C8DE5F7}"/>
          </ac:cxnSpMkLst>
        </pc:cxnChg>
        <pc:cxnChg chg="add mod">
          <ac:chgData name="ShuiTong Lee" userId="bd23b9de9fb2ce8d" providerId="LiveId" clId="{25EF4E32-E637-C04D-BF5E-5853C08C76F5}" dt="2023-10-16T18:27:48.128" v="2111" actId="571"/>
          <ac:cxnSpMkLst>
            <pc:docMk/>
            <pc:sldMk cId="337305340" sldId="311"/>
            <ac:cxnSpMk id="39" creationId="{9943BA76-B7F8-AF3E-2534-2CF93571B2D0}"/>
          </ac:cxnSpMkLst>
        </pc:cxnChg>
      </pc:sldChg>
      <pc:sldChg chg="addSp delSp modSp mod">
        <pc:chgData name="ShuiTong Lee" userId="bd23b9de9fb2ce8d" providerId="LiveId" clId="{25EF4E32-E637-C04D-BF5E-5853C08C76F5}" dt="2023-10-16T18:31:06.207" v="2177" actId="1076"/>
        <pc:sldMkLst>
          <pc:docMk/>
          <pc:sldMk cId="2745638321" sldId="312"/>
        </pc:sldMkLst>
        <pc:spChg chg="del mod">
          <ac:chgData name="ShuiTong Lee" userId="bd23b9de9fb2ce8d" providerId="LiveId" clId="{25EF4E32-E637-C04D-BF5E-5853C08C76F5}" dt="2023-10-16T18:29:12.695" v="2134" actId="478"/>
          <ac:spMkLst>
            <pc:docMk/>
            <pc:sldMk cId="2745638321" sldId="312"/>
            <ac:spMk id="2" creationId="{5E252AB4-4BFF-5028-205B-AC64509EDC92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2745638321" sldId="312"/>
            <ac:spMk id="4" creationId="{54433075-BF62-C6E2-8FCA-66A26358D861}"/>
          </ac:spMkLst>
        </pc:spChg>
        <pc:spChg chg="add mod">
          <ac:chgData name="ShuiTong Lee" userId="bd23b9de9fb2ce8d" providerId="LiveId" clId="{25EF4E32-E637-C04D-BF5E-5853C08C76F5}" dt="2023-10-16T18:29:34.954" v="2145" actId="1076"/>
          <ac:spMkLst>
            <pc:docMk/>
            <pc:sldMk cId="2745638321" sldId="312"/>
            <ac:spMk id="6" creationId="{D3098E25-707C-EF45-E562-A32F5C0FB28A}"/>
          </ac:spMkLst>
        </pc:spChg>
        <pc:spChg chg="add mod">
          <ac:chgData name="ShuiTong Lee" userId="bd23b9de9fb2ce8d" providerId="LiveId" clId="{25EF4E32-E637-C04D-BF5E-5853C08C76F5}" dt="2023-10-16T18:29:29.453" v="2141" actId="207"/>
          <ac:spMkLst>
            <pc:docMk/>
            <pc:sldMk cId="2745638321" sldId="312"/>
            <ac:spMk id="8" creationId="{AE7850E9-6164-157A-F3E7-381B1FF98604}"/>
          </ac:spMkLst>
        </pc:spChg>
        <pc:spChg chg="add del mod">
          <ac:chgData name="ShuiTong Lee" userId="bd23b9de9fb2ce8d" providerId="LiveId" clId="{25EF4E32-E637-C04D-BF5E-5853C08C76F5}" dt="2023-10-16T18:29:43.739" v="2149" actId="21"/>
          <ac:spMkLst>
            <pc:docMk/>
            <pc:sldMk cId="2745638321" sldId="312"/>
            <ac:spMk id="15" creationId="{406675D8-7E6F-AB97-95BE-5611502245DF}"/>
          </ac:spMkLst>
        </pc:spChg>
        <pc:spChg chg="add del mod">
          <ac:chgData name="ShuiTong Lee" userId="bd23b9de9fb2ce8d" providerId="LiveId" clId="{25EF4E32-E637-C04D-BF5E-5853C08C76F5}" dt="2023-10-16T18:29:43.069" v="2148" actId="21"/>
          <ac:spMkLst>
            <pc:docMk/>
            <pc:sldMk cId="2745638321" sldId="312"/>
            <ac:spMk id="16" creationId="{72C706FF-AA22-D045-365C-B049FD484567}"/>
          </ac:spMkLst>
        </pc:spChg>
        <pc:spChg chg="add del mod">
          <ac:chgData name="ShuiTong Lee" userId="bd23b9de9fb2ce8d" providerId="LiveId" clId="{25EF4E32-E637-C04D-BF5E-5853C08C76F5}" dt="2023-10-16T18:29:42.454" v="2147" actId="21"/>
          <ac:spMkLst>
            <pc:docMk/>
            <pc:sldMk cId="2745638321" sldId="312"/>
            <ac:spMk id="17" creationId="{87B13B41-6765-3355-1ACD-A1BC4DAC2498}"/>
          </ac:spMkLst>
        </pc:spChg>
        <pc:spChg chg="add mod">
          <ac:chgData name="ShuiTong Lee" userId="bd23b9de9fb2ce8d" providerId="LiveId" clId="{25EF4E32-E637-C04D-BF5E-5853C08C76F5}" dt="2023-10-16T18:30:59.128" v="2175" actId="207"/>
          <ac:spMkLst>
            <pc:docMk/>
            <pc:sldMk cId="2745638321" sldId="312"/>
            <ac:spMk id="19" creationId="{9F76FE83-13F2-609B-8327-B9EE6345EFF9}"/>
          </ac:spMkLst>
        </pc:spChg>
        <pc:spChg chg="add mod">
          <ac:chgData name="ShuiTong Lee" userId="bd23b9de9fb2ce8d" providerId="LiveId" clId="{25EF4E32-E637-C04D-BF5E-5853C08C76F5}" dt="2023-10-16T18:31:06.207" v="2177" actId="1076"/>
          <ac:spMkLst>
            <pc:docMk/>
            <pc:sldMk cId="2745638321" sldId="312"/>
            <ac:spMk id="20" creationId="{84E7B6A0-800C-6AA7-2BCF-224B93B75D76}"/>
          </ac:spMkLst>
        </pc:spChg>
        <pc:spChg chg="add mod">
          <ac:chgData name="ShuiTong Lee" userId="bd23b9de9fb2ce8d" providerId="LiveId" clId="{25EF4E32-E637-C04D-BF5E-5853C08C76F5}" dt="2023-10-16T18:30:03.499" v="2157" actId="14100"/>
          <ac:spMkLst>
            <pc:docMk/>
            <pc:sldMk cId="2745638321" sldId="312"/>
            <ac:spMk id="21" creationId="{84C5736C-D68E-C38E-82F6-90B48DBA489B}"/>
          </ac:spMkLst>
        </pc:spChg>
        <pc:spChg chg="add mod">
          <ac:chgData name="ShuiTong Lee" userId="bd23b9de9fb2ce8d" providerId="LiveId" clId="{25EF4E32-E637-C04D-BF5E-5853C08C76F5}" dt="2023-10-16T18:29:24.526" v="2140" actId="255"/>
          <ac:spMkLst>
            <pc:docMk/>
            <pc:sldMk cId="2745638321" sldId="312"/>
            <ac:spMk id="22" creationId="{BDCFF2BB-5307-151E-4480-ABCD72D13876}"/>
          </ac:spMkLst>
        </pc:spChg>
        <pc:spChg chg="add mod">
          <ac:chgData name="ShuiTong Lee" userId="bd23b9de9fb2ce8d" providerId="LiveId" clId="{25EF4E32-E637-C04D-BF5E-5853C08C76F5}" dt="2023-10-16T18:29:24.526" v="2140" actId="255"/>
          <ac:spMkLst>
            <pc:docMk/>
            <pc:sldMk cId="2745638321" sldId="312"/>
            <ac:spMk id="23" creationId="{C0603FBD-7ED7-05E2-D071-7502ED299621}"/>
          </ac:spMkLst>
        </pc:spChg>
        <pc:picChg chg="del">
          <ac:chgData name="ShuiTong Lee" userId="bd23b9de9fb2ce8d" providerId="LiveId" clId="{25EF4E32-E637-C04D-BF5E-5853C08C76F5}" dt="2023-10-16T18:29:14.707" v="2135" actId="478"/>
          <ac:picMkLst>
            <pc:docMk/>
            <pc:sldMk cId="2745638321" sldId="312"/>
            <ac:picMk id="3" creationId="{4E7D20EA-1F20-6660-7001-6E1D95361276}"/>
          </ac:picMkLst>
        </pc:picChg>
        <pc:picChg chg="add mod">
          <ac:chgData name="ShuiTong Lee" userId="bd23b9de9fb2ce8d" providerId="LiveId" clId="{25EF4E32-E637-C04D-BF5E-5853C08C76F5}" dt="2023-10-16T18:29:21.565" v="2138" actId="2711"/>
          <ac:picMkLst>
            <pc:docMk/>
            <pc:sldMk cId="2745638321" sldId="312"/>
            <ac:picMk id="7" creationId="{5F9D3ABA-E548-245F-F4F1-AD92CAF048B9}"/>
          </ac:picMkLst>
        </pc:picChg>
        <pc:picChg chg="del">
          <ac:chgData name="ShuiTong Lee" userId="bd23b9de9fb2ce8d" providerId="LiveId" clId="{25EF4E32-E637-C04D-BF5E-5853C08C76F5}" dt="2023-10-16T18:29:14.707" v="2135" actId="478"/>
          <ac:picMkLst>
            <pc:docMk/>
            <pc:sldMk cId="2745638321" sldId="312"/>
            <ac:picMk id="9" creationId="{4991EE84-F9C2-C17B-3FF9-3B38F64D928C}"/>
          </ac:picMkLst>
        </pc:picChg>
        <pc:picChg chg="add mod">
          <ac:chgData name="ShuiTong Lee" userId="bd23b9de9fb2ce8d" providerId="LiveId" clId="{25EF4E32-E637-C04D-BF5E-5853C08C76F5}" dt="2023-10-16T18:30:11.455" v="2160" actId="1076"/>
          <ac:picMkLst>
            <pc:docMk/>
            <pc:sldMk cId="2745638321" sldId="312"/>
            <ac:picMk id="10" creationId="{42A9EC4C-92CD-7B98-2F30-E9A2D3552A59}"/>
          </ac:picMkLst>
        </pc:picChg>
        <pc:picChg chg="add mod">
          <ac:chgData name="ShuiTong Lee" userId="bd23b9de9fb2ce8d" providerId="LiveId" clId="{25EF4E32-E637-C04D-BF5E-5853C08C76F5}" dt="2023-10-16T18:29:21.565" v="2138" actId="2711"/>
          <ac:picMkLst>
            <pc:docMk/>
            <pc:sldMk cId="2745638321" sldId="312"/>
            <ac:picMk id="11" creationId="{C1780745-B2D0-24A7-6A2D-94F55E270E86}"/>
          </ac:picMkLst>
        </pc:picChg>
        <pc:picChg chg="add mod">
          <ac:chgData name="ShuiTong Lee" userId="bd23b9de9fb2ce8d" providerId="LiveId" clId="{25EF4E32-E637-C04D-BF5E-5853C08C76F5}" dt="2023-10-16T18:29:21.565" v="2138" actId="2711"/>
          <ac:picMkLst>
            <pc:docMk/>
            <pc:sldMk cId="2745638321" sldId="312"/>
            <ac:picMk id="12" creationId="{084AD242-61EE-EA6F-B5E4-1757954E2CB2}"/>
          </ac:picMkLst>
        </pc:picChg>
        <pc:picChg chg="add mod">
          <ac:chgData name="ShuiTong Lee" userId="bd23b9de9fb2ce8d" providerId="LiveId" clId="{25EF4E32-E637-C04D-BF5E-5853C08C76F5}" dt="2023-10-16T18:30:06.314" v="2158" actId="1076"/>
          <ac:picMkLst>
            <pc:docMk/>
            <pc:sldMk cId="2745638321" sldId="312"/>
            <ac:picMk id="13" creationId="{394BEE22-CBEF-EE18-53DE-21D7777EACE8}"/>
          </ac:picMkLst>
        </pc:picChg>
        <pc:picChg chg="add mod">
          <ac:chgData name="ShuiTong Lee" userId="bd23b9de9fb2ce8d" providerId="LiveId" clId="{25EF4E32-E637-C04D-BF5E-5853C08C76F5}" dt="2023-10-16T18:29:21.565" v="2138" actId="2711"/>
          <ac:picMkLst>
            <pc:docMk/>
            <pc:sldMk cId="2745638321" sldId="312"/>
            <ac:picMk id="14" creationId="{B4121F34-8187-E7B0-3973-D0FBA8724C32}"/>
          </ac:picMkLst>
        </pc:picChg>
        <pc:cxnChg chg="add mod">
          <ac:chgData name="ShuiTong Lee" userId="bd23b9de9fb2ce8d" providerId="LiveId" clId="{25EF4E32-E637-C04D-BF5E-5853C08C76F5}" dt="2023-10-16T18:30:30.670" v="2166" actId="1582"/>
          <ac:cxnSpMkLst>
            <pc:docMk/>
            <pc:sldMk cId="2745638321" sldId="312"/>
            <ac:cxnSpMk id="18" creationId="{3A82E1E4-C3CF-E90B-2C0C-ED2C6CA5AEEC}"/>
          </ac:cxnSpMkLst>
        </pc:cxnChg>
        <pc:cxnChg chg="add">
          <ac:chgData name="ShuiTong Lee" userId="bd23b9de9fb2ce8d" providerId="LiveId" clId="{25EF4E32-E637-C04D-BF5E-5853C08C76F5}" dt="2023-10-16T18:29:48.906" v="2150" actId="11529"/>
          <ac:cxnSpMkLst>
            <pc:docMk/>
            <pc:sldMk cId="2745638321" sldId="312"/>
            <ac:cxnSpMk id="25" creationId="{9307F5B2-79E3-DA32-D695-23BCF3A361E2}"/>
          </ac:cxnSpMkLst>
        </pc:cxnChg>
        <pc:cxnChg chg="add mod">
          <ac:chgData name="ShuiTong Lee" userId="bd23b9de9fb2ce8d" providerId="LiveId" clId="{25EF4E32-E637-C04D-BF5E-5853C08C76F5}" dt="2023-10-16T18:29:56.815" v="2154" actId="14100"/>
          <ac:cxnSpMkLst>
            <pc:docMk/>
            <pc:sldMk cId="2745638321" sldId="312"/>
            <ac:cxnSpMk id="26" creationId="{6008A2CA-8870-0146-6E9F-BF7CF1F36343}"/>
          </ac:cxnSpMkLst>
        </pc:cxnChg>
        <pc:cxnChg chg="add mod">
          <ac:chgData name="ShuiTong Lee" userId="bd23b9de9fb2ce8d" providerId="LiveId" clId="{25EF4E32-E637-C04D-BF5E-5853C08C76F5}" dt="2023-10-16T18:29:58.370" v="2155" actId="571"/>
          <ac:cxnSpMkLst>
            <pc:docMk/>
            <pc:sldMk cId="2745638321" sldId="312"/>
            <ac:cxnSpMk id="30" creationId="{65DAD06B-95A7-A86A-74E5-4F75DC3927D3}"/>
          </ac:cxnSpMkLst>
        </pc:cxnChg>
      </pc:sldChg>
      <pc:sldChg chg="addSp delSp modSp mod">
        <pc:chgData name="ShuiTong Lee" userId="bd23b9de9fb2ce8d" providerId="LiveId" clId="{25EF4E32-E637-C04D-BF5E-5853C08C76F5}" dt="2023-10-17T17:18:28.850" v="2959" actId="20577"/>
        <pc:sldMkLst>
          <pc:docMk/>
          <pc:sldMk cId="2726133560" sldId="313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2726133560" sldId="313"/>
            <ac:spMk id="6" creationId="{2F0199CA-CE39-09CA-197F-8E7BD5C6B580}"/>
          </ac:spMkLst>
        </pc:spChg>
        <pc:spChg chg="del">
          <ac:chgData name="ShuiTong Lee" userId="bd23b9de9fb2ce8d" providerId="LiveId" clId="{25EF4E32-E637-C04D-BF5E-5853C08C76F5}" dt="2023-10-16T18:31:24.587" v="2178" actId="478"/>
          <ac:spMkLst>
            <pc:docMk/>
            <pc:sldMk cId="2726133560" sldId="313"/>
            <ac:spMk id="7" creationId="{FB6C8ADF-6B32-DEFA-7B3F-74E409811361}"/>
          </ac:spMkLst>
        </pc:spChg>
        <pc:spChg chg="add mod">
          <ac:chgData name="ShuiTong Lee" userId="bd23b9de9fb2ce8d" providerId="LiveId" clId="{25EF4E32-E637-C04D-BF5E-5853C08C76F5}" dt="2023-10-16T18:32:21.670" v="2204" actId="1076"/>
          <ac:spMkLst>
            <pc:docMk/>
            <pc:sldMk cId="2726133560" sldId="313"/>
            <ac:spMk id="9" creationId="{224DA0D5-DCB1-6E93-D7F5-0BE7ED7F80DC}"/>
          </ac:spMkLst>
        </pc:spChg>
        <pc:spChg chg="add mod">
          <ac:chgData name="ShuiTong Lee" userId="bd23b9de9fb2ce8d" providerId="LiveId" clId="{25EF4E32-E637-C04D-BF5E-5853C08C76F5}" dt="2023-10-16T18:32:21.670" v="2204" actId="1076"/>
          <ac:spMkLst>
            <pc:docMk/>
            <pc:sldMk cId="2726133560" sldId="313"/>
            <ac:spMk id="10" creationId="{D98040C4-3560-E578-627F-D8D1DDDCDE51}"/>
          </ac:spMkLst>
        </pc:spChg>
        <pc:spChg chg="add mod">
          <ac:chgData name="ShuiTong Lee" userId="bd23b9de9fb2ce8d" providerId="LiveId" clId="{25EF4E32-E637-C04D-BF5E-5853C08C76F5}" dt="2023-10-17T17:18:28.850" v="2959" actId="20577"/>
          <ac:spMkLst>
            <pc:docMk/>
            <pc:sldMk cId="2726133560" sldId="313"/>
            <ac:spMk id="11" creationId="{F66B0511-99D7-2DB7-65EC-C5E8783500D2}"/>
          </ac:spMkLst>
        </pc:spChg>
        <pc:spChg chg="add mod">
          <ac:chgData name="ShuiTong Lee" userId="bd23b9de9fb2ce8d" providerId="LiveId" clId="{25EF4E32-E637-C04D-BF5E-5853C08C76F5}" dt="2023-10-16T18:32:37.327" v="2209" actId="1076"/>
          <ac:spMkLst>
            <pc:docMk/>
            <pc:sldMk cId="2726133560" sldId="313"/>
            <ac:spMk id="12" creationId="{0D7D2A7D-7A55-87FC-A5AB-70EF638B1272}"/>
          </ac:spMkLst>
        </pc:spChg>
        <pc:picChg chg="del">
          <ac:chgData name="ShuiTong Lee" userId="bd23b9de9fb2ce8d" providerId="LiveId" clId="{25EF4E32-E637-C04D-BF5E-5853C08C76F5}" dt="2023-10-16T18:31:27.143" v="2179" actId="21"/>
          <ac:picMkLst>
            <pc:docMk/>
            <pc:sldMk cId="2726133560" sldId="313"/>
            <ac:picMk id="2" creationId="{6BC03EDD-4AEB-F968-4D71-E3E8F7A64959}"/>
          </ac:picMkLst>
        </pc:picChg>
        <pc:picChg chg="del">
          <ac:chgData name="ShuiTong Lee" userId="bd23b9de9fb2ce8d" providerId="LiveId" clId="{25EF4E32-E637-C04D-BF5E-5853C08C76F5}" dt="2023-10-16T18:31:24.587" v="2178" actId="478"/>
          <ac:picMkLst>
            <pc:docMk/>
            <pc:sldMk cId="2726133560" sldId="313"/>
            <ac:picMk id="3" creationId="{9FC81B21-26DC-EABB-6A66-61C48EF73142}"/>
          </ac:picMkLst>
        </pc:picChg>
        <pc:picChg chg="del">
          <ac:chgData name="ShuiTong Lee" userId="bd23b9de9fb2ce8d" providerId="LiveId" clId="{25EF4E32-E637-C04D-BF5E-5853C08C76F5}" dt="2023-10-16T18:31:24.587" v="2178" actId="478"/>
          <ac:picMkLst>
            <pc:docMk/>
            <pc:sldMk cId="2726133560" sldId="313"/>
            <ac:picMk id="4" creationId="{6CB4DC1C-806B-A2BA-6676-E9D63EE60B4A}"/>
          </ac:picMkLst>
        </pc:picChg>
        <pc:picChg chg="add mod">
          <ac:chgData name="ShuiTong Lee" userId="bd23b9de9fb2ce8d" providerId="LiveId" clId="{25EF4E32-E637-C04D-BF5E-5853C08C76F5}" dt="2023-10-16T18:32:16.771" v="2202" actId="1076"/>
          <ac:picMkLst>
            <pc:docMk/>
            <pc:sldMk cId="2726133560" sldId="313"/>
            <ac:picMk id="8" creationId="{42CC2EA2-2A9E-6228-19CE-5C2758A0A59C}"/>
          </ac:picMkLst>
        </pc:picChg>
      </pc:sldChg>
      <pc:sldChg chg="addSp delSp modSp mod">
        <pc:chgData name="ShuiTong Lee" userId="bd23b9de9fb2ce8d" providerId="LiveId" clId="{25EF4E32-E637-C04D-BF5E-5853C08C76F5}" dt="2023-10-16T18:42:04.082" v="2403" actId="14100"/>
        <pc:sldMkLst>
          <pc:docMk/>
          <pc:sldMk cId="23667166" sldId="315"/>
        </pc:sldMkLst>
        <pc:spChg chg="del">
          <ac:chgData name="ShuiTong Lee" userId="bd23b9de9fb2ce8d" providerId="LiveId" clId="{25EF4E32-E637-C04D-BF5E-5853C08C76F5}" dt="2023-10-16T18:37:14.216" v="2295" actId="21"/>
          <ac:spMkLst>
            <pc:docMk/>
            <pc:sldMk cId="23667166" sldId="315"/>
            <ac:spMk id="2" creationId="{FD48A972-8F13-98D7-145E-6EA930A75FA2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23667166" sldId="315"/>
            <ac:spMk id="4" creationId="{A11971D3-7C9A-C8A0-48B1-8B6EF8124630}"/>
          </ac:spMkLst>
        </pc:spChg>
        <pc:spChg chg="add mod">
          <ac:chgData name="ShuiTong Lee" userId="bd23b9de9fb2ce8d" providerId="LiveId" clId="{25EF4E32-E637-C04D-BF5E-5853C08C76F5}" dt="2023-10-16T18:37:51.196" v="2302" actId="255"/>
          <ac:spMkLst>
            <pc:docMk/>
            <pc:sldMk cId="23667166" sldId="315"/>
            <ac:spMk id="7" creationId="{1F2747A0-DB0D-3FC2-622C-F8B67CE5C909}"/>
          </ac:spMkLst>
        </pc:spChg>
        <pc:spChg chg="add mod">
          <ac:chgData name="ShuiTong Lee" userId="bd23b9de9fb2ce8d" providerId="LiveId" clId="{25EF4E32-E637-C04D-BF5E-5853C08C76F5}" dt="2023-10-16T18:38:45.791" v="2323" actId="1076"/>
          <ac:spMkLst>
            <pc:docMk/>
            <pc:sldMk cId="23667166" sldId="315"/>
            <ac:spMk id="8" creationId="{E7E82D3B-0882-8561-2593-FA436B1078D8}"/>
          </ac:spMkLst>
        </pc:spChg>
        <pc:spChg chg="add mod">
          <ac:chgData name="ShuiTong Lee" userId="bd23b9de9fb2ce8d" providerId="LiveId" clId="{25EF4E32-E637-C04D-BF5E-5853C08C76F5}" dt="2023-10-16T18:39:50.926" v="2352" actId="207"/>
          <ac:spMkLst>
            <pc:docMk/>
            <pc:sldMk cId="23667166" sldId="315"/>
            <ac:spMk id="9" creationId="{269C967A-5346-5807-45F9-813F2E425470}"/>
          </ac:spMkLst>
        </pc:spChg>
        <pc:spChg chg="add mod">
          <ac:chgData name="ShuiTong Lee" userId="bd23b9de9fb2ce8d" providerId="LiveId" clId="{25EF4E32-E637-C04D-BF5E-5853C08C76F5}" dt="2023-10-16T18:38:41.687" v="2322" actId="1076"/>
          <ac:spMkLst>
            <pc:docMk/>
            <pc:sldMk cId="23667166" sldId="315"/>
            <ac:spMk id="10" creationId="{1BAFB878-8E50-A9A2-45D4-590AE5DB7983}"/>
          </ac:spMkLst>
        </pc:spChg>
        <pc:spChg chg="add mod">
          <ac:chgData name="ShuiTong Lee" userId="bd23b9de9fb2ce8d" providerId="LiveId" clId="{25EF4E32-E637-C04D-BF5E-5853C08C76F5}" dt="2023-10-16T18:38:35.316" v="2319" actId="1076"/>
          <ac:spMkLst>
            <pc:docMk/>
            <pc:sldMk cId="23667166" sldId="315"/>
            <ac:spMk id="11" creationId="{A10ECDBB-45D6-9014-8ECA-3F7FBA71EA8F}"/>
          </ac:spMkLst>
        </pc:spChg>
        <pc:spChg chg="add mod">
          <ac:chgData name="ShuiTong Lee" userId="bd23b9de9fb2ce8d" providerId="LiveId" clId="{25EF4E32-E637-C04D-BF5E-5853C08C76F5}" dt="2023-10-16T18:38:21.460" v="2315" actId="1076"/>
          <ac:spMkLst>
            <pc:docMk/>
            <pc:sldMk cId="23667166" sldId="315"/>
            <ac:spMk id="12" creationId="{E34F68A9-FBFC-60D1-5D74-40BD6132070D}"/>
          </ac:spMkLst>
        </pc:spChg>
        <pc:spChg chg="add mod">
          <ac:chgData name="ShuiTong Lee" userId="bd23b9de9fb2ce8d" providerId="LiveId" clId="{25EF4E32-E637-C04D-BF5E-5853C08C76F5}" dt="2023-10-16T18:39:31.617" v="2341" actId="1076"/>
          <ac:spMkLst>
            <pc:docMk/>
            <pc:sldMk cId="23667166" sldId="315"/>
            <ac:spMk id="13" creationId="{8723A3A2-1298-3AC1-6EA8-73F72BC9A4ED}"/>
          </ac:spMkLst>
        </pc:spChg>
        <pc:spChg chg="add del mod">
          <ac:chgData name="ShuiTong Lee" userId="bd23b9de9fb2ce8d" providerId="LiveId" clId="{25EF4E32-E637-C04D-BF5E-5853C08C76F5}" dt="2023-10-16T18:37:59.625" v="2303" actId="478"/>
          <ac:spMkLst>
            <pc:docMk/>
            <pc:sldMk cId="23667166" sldId="315"/>
            <ac:spMk id="14" creationId="{F0816D2F-D0C0-9C37-1E93-44AA9D09A06A}"/>
          </ac:spMkLst>
        </pc:spChg>
        <pc:spChg chg="add del mod">
          <ac:chgData name="ShuiTong Lee" userId="bd23b9de9fb2ce8d" providerId="LiveId" clId="{25EF4E32-E637-C04D-BF5E-5853C08C76F5}" dt="2023-10-16T18:38:11" v="2310" actId="21"/>
          <ac:spMkLst>
            <pc:docMk/>
            <pc:sldMk cId="23667166" sldId="315"/>
            <ac:spMk id="15" creationId="{1D0A1E94-99AD-711A-DF28-E262A1C38EB4}"/>
          </ac:spMkLst>
        </pc:spChg>
        <pc:spChg chg="add mod">
          <ac:chgData name="ShuiTong Lee" userId="bd23b9de9fb2ce8d" providerId="LiveId" clId="{25EF4E32-E637-C04D-BF5E-5853C08C76F5}" dt="2023-10-16T18:40:59.644" v="2377" actId="1076"/>
          <ac:spMkLst>
            <pc:docMk/>
            <pc:sldMk cId="23667166" sldId="315"/>
            <ac:spMk id="16" creationId="{3C658326-A49A-3B33-CC5F-2788583D632E}"/>
          </ac:spMkLst>
        </pc:spChg>
        <pc:spChg chg="add del mod">
          <ac:chgData name="ShuiTong Lee" userId="bd23b9de9fb2ce8d" providerId="LiveId" clId="{25EF4E32-E637-C04D-BF5E-5853C08C76F5}" dt="2023-10-16T18:38:36.790" v="2320" actId="21"/>
          <ac:spMkLst>
            <pc:docMk/>
            <pc:sldMk cId="23667166" sldId="315"/>
            <ac:spMk id="17" creationId="{CBF7FCC0-154E-EFCA-74DC-3701FA7C6DFE}"/>
          </ac:spMkLst>
        </pc:spChg>
        <pc:spChg chg="add del mod">
          <ac:chgData name="ShuiTong Lee" userId="bd23b9de9fb2ce8d" providerId="LiveId" clId="{25EF4E32-E637-C04D-BF5E-5853C08C76F5}" dt="2023-10-16T18:39:04.605" v="2331" actId="21"/>
          <ac:spMkLst>
            <pc:docMk/>
            <pc:sldMk cId="23667166" sldId="315"/>
            <ac:spMk id="18" creationId="{35B8F98D-4880-6C7E-ADC9-5BDE3B6BDB21}"/>
          </ac:spMkLst>
        </pc:spChg>
        <pc:spChg chg="add mod">
          <ac:chgData name="ShuiTong Lee" userId="bd23b9de9fb2ce8d" providerId="LiveId" clId="{25EF4E32-E637-C04D-BF5E-5853C08C76F5}" dt="2023-10-16T18:39:42.176" v="2347" actId="1076"/>
          <ac:spMkLst>
            <pc:docMk/>
            <pc:sldMk cId="23667166" sldId="315"/>
            <ac:spMk id="19" creationId="{D73ADF50-61A7-0EF5-C1FB-B637BDBCE9F3}"/>
          </ac:spMkLst>
        </pc:spChg>
        <pc:spChg chg="add del mod">
          <ac:chgData name="ShuiTong Lee" userId="bd23b9de9fb2ce8d" providerId="LiveId" clId="{25EF4E32-E637-C04D-BF5E-5853C08C76F5}" dt="2023-10-16T18:39:33.027" v="2342" actId="21"/>
          <ac:spMkLst>
            <pc:docMk/>
            <pc:sldMk cId="23667166" sldId="315"/>
            <ac:spMk id="20" creationId="{601A9EAF-6467-A530-8405-4A0B4FE65CA2}"/>
          </ac:spMkLst>
        </pc:spChg>
        <pc:spChg chg="add del mod">
          <ac:chgData name="ShuiTong Lee" userId="bd23b9de9fb2ce8d" providerId="LiveId" clId="{25EF4E32-E637-C04D-BF5E-5853C08C76F5}" dt="2023-10-16T18:38:54.086" v="2327" actId="21"/>
          <ac:spMkLst>
            <pc:docMk/>
            <pc:sldMk cId="23667166" sldId="315"/>
            <ac:spMk id="21" creationId="{3748754F-1DD9-8403-35F4-4FB3B58AD00B}"/>
          </ac:spMkLst>
        </pc:spChg>
        <pc:spChg chg="add mod">
          <ac:chgData name="ShuiTong Lee" userId="bd23b9de9fb2ce8d" providerId="LiveId" clId="{25EF4E32-E637-C04D-BF5E-5853C08C76F5}" dt="2023-10-16T18:39:27.573" v="2339" actId="58"/>
          <ac:spMkLst>
            <pc:docMk/>
            <pc:sldMk cId="23667166" sldId="315"/>
            <ac:spMk id="22" creationId="{E86172DF-0833-DD6C-EE7F-1C000DB437DB}"/>
          </ac:spMkLst>
        </pc:spChg>
        <pc:spChg chg="add del mod">
          <ac:chgData name="ShuiTong Lee" userId="bd23b9de9fb2ce8d" providerId="LiveId" clId="{25EF4E32-E637-C04D-BF5E-5853C08C76F5}" dt="2023-10-16T18:40:27.293" v="2365" actId="478"/>
          <ac:spMkLst>
            <pc:docMk/>
            <pc:sldMk cId="23667166" sldId="315"/>
            <ac:spMk id="23" creationId="{22AD6037-A14C-911F-F3B3-1A3181290ACD}"/>
          </ac:spMkLst>
        </pc:spChg>
        <pc:spChg chg="add mod">
          <ac:chgData name="ShuiTong Lee" userId="bd23b9de9fb2ce8d" providerId="LiveId" clId="{25EF4E32-E637-C04D-BF5E-5853C08C76F5}" dt="2023-10-16T18:40:09.280" v="2360" actId="404"/>
          <ac:spMkLst>
            <pc:docMk/>
            <pc:sldMk cId="23667166" sldId="315"/>
            <ac:spMk id="24" creationId="{312A9A7E-8780-DF6A-81FA-982506131B36}"/>
          </ac:spMkLst>
        </pc:spChg>
        <pc:spChg chg="add mod">
          <ac:chgData name="ShuiTong Lee" userId="bd23b9de9fb2ce8d" providerId="LiveId" clId="{25EF4E32-E637-C04D-BF5E-5853C08C76F5}" dt="2023-10-16T18:40:14.717" v="2362" actId="14100"/>
          <ac:spMkLst>
            <pc:docMk/>
            <pc:sldMk cId="23667166" sldId="315"/>
            <ac:spMk id="25" creationId="{40355B41-6D43-FA56-E368-2751907A8CB6}"/>
          </ac:spMkLst>
        </pc:spChg>
        <pc:spChg chg="add mod">
          <ac:chgData name="ShuiTong Lee" userId="bd23b9de9fb2ce8d" providerId="LiveId" clId="{25EF4E32-E637-C04D-BF5E-5853C08C76F5}" dt="2023-10-16T18:40:09.280" v="2360" actId="404"/>
          <ac:spMkLst>
            <pc:docMk/>
            <pc:sldMk cId="23667166" sldId="315"/>
            <ac:spMk id="26" creationId="{DEA527FB-0731-D685-C8DC-CABE77C71CB4}"/>
          </ac:spMkLst>
        </pc:spChg>
        <pc:spChg chg="add mod">
          <ac:chgData name="ShuiTong Lee" userId="bd23b9de9fb2ce8d" providerId="LiveId" clId="{25EF4E32-E637-C04D-BF5E-5853C08C76F5}" dt="2023-10-16T18:40:19.246" v="2364" actId="14100"/>
          <ac:spMkLst>
            <pc:docMk/>
            <pc:sldMk cId="23667166" sldId="315"/>
            <ac:spMk id="27" creationId="{5C89698C-D4F0-97FB-E7DF-76AB92745718}"/>
          </ac:spMkLst>
        </pc:spChg>
        <pc:spChg chg="add mod">
          <ac:chgData name="ShuiTong Lee" userId="bd23b9de9fb2ce8d" providerId="LiveId" clId="{25EF4E32-E637-C04D-BF5E-5853C08C76F5}" dt="2023-10-16T18:39:46.041" v="2350" actId="1076"/>
          <ac:spMkLst>
            <pc:docMk/>
            <pc:sldMk cId="23667166" sldId="315"/>
            <ac:spMk id="28" creationId="{BE9F5311-A5AB-02F3-F6C1-29A2126FED6B}"/>
          </ac:spMkLst>
        </pc:spChg>
        <pc:spChg chg="add mod">
          <ac:chgData name="ShuiTong Lee" userId="bd23b9de9fb2ce8d" providerId="LiveId" clId="{25EF4E32-E637-C04D-BF5E-5853C08C76F5}" dt="2023-10-16T18:40:00.984" v="2357" actId="1076"/>
          <ac:spMkLst>
            <pc:docMk/>
            <pc:sldMk cId="23667166" sldId="315"/>
            <ac:spMk id="29" creationId="{0D6E8269-9FB6-F7B7-55C6-9AB268913736}"/>
          </ac:spMkLst>
        </pc:spChg>
        <pc:spChg chg="add del mod">
          <ac:chgData name="ShuiTong Lee" userId="bd23b9de9fb2ce8d" providerId="LiveId" clId="{25EF4E32-E637-C04D-BF5E-5853C08C76F5}" dt="2023-10-16T18:39:52.881" v="2353" actId="21"/>
          <ac:spMkLst>
            <pc:docMk/>
            <pc:sldMk cId="23667166" sldId="315"/>
            <ac:spMk id="30" creationId="{8F025EAF-D82C-51F1-E14B-86EBAEE0EA0C}"/>
          </ac:spMkLst>
        </pc:spChg>
        <pc:spChg chg="add mod">
          <ac:chgData name="ShuiTong Lee" userId="bd23b9de9fb2ce8d" providerId="LiveId" clId="{25EF4E32-E637-C04D-BF5E-5853C08C76F5}" dt="2023-10-16T18:39:29.974" v="2340" actId="1076"/>
          <ac:spMkLst>
            <pc:docMk/>
            <pc:sldMk cId="23667166" sldId="315"/>
            <ac:spMk id="31" creationId="{068DFD0F-98AD-2E20-1124-525111898394}"/>
          </ac:spMkLst>
        </pc:spChg>
        <pc:spChg chg="add mod">
          <ac:chgData name="ShuiTong Lee" userId="bd23b9de9fb2ce8d" providerId="LiveId" clId="{25EF4E32-E637-C04D-BF5E-5853C08C76F5}" dt="2023-10-16T18:38:10.061" v="2309" actId="1076"/>
          <ac:spMkLst>
            <pc:docMk/>
            <pc:sldMk cId="23667166" sldId="315"/>
            <ac:spMk id="33" creationId="{2FB2AD53-A9DD-D19B-B8E0-5D4D9BC70545}"/>
          </ac:spMkLst>
        </pc:spChg>
        <pc:spChg chg="add mod">
          <ac:chgData name="ShuiTong Lee" userId="bd23b9de9fb2ce8d" providerId="LiveId" clId="{25EF4E32-E637-C04D-BF5E-5853C08C76F5}" dt="2023-10-16T18:40:43.594" v="2373" actId="14100"/>
          <ac:spMkLst>
            <pc:docMk/>
            <pc:sldMk cId="23667166" sldId="315"/>
            <ac:spMk id="40" creationId="{E1F738CA-40C8-BAE0-A5A1-A017304DB5AA}"/>
          </ac:spMkLst>
        </pc:spChg>
        <pc:spChg chg="add mod">
          <ac:chgData name="ShuiTong Lee" userId="bd23b9de9fb2ce8d" providerId="LiveId" clId="{25EF4E32-E637-C04D-BF5E-5853C08C76F5}" dt="2023-10-16T18:40:45.576" v="2374" actId="14100"/>
          <ac:spMkLst>
            <pc:docMk/>
            <pc:sldMk cId="23667166" sldId="315"/>
            <ac:spMk id="41" creationId="{FB34F716-6F33-F03D-E266-EC26B54C1C10}"/>
          </ac:spMkLst>
        </pc:spChg>
        <pc:spChg chg="add mod">
          <ac:chgData name="ShuiTong Lee" userId="bd23b9de9fb2ce8d" providerId="LiveId" clId="{25EF4E32-E637-C04D-BF5E-5853C08C76F5}" dt="2023-10-16T18:40:49.307" v="2376" actId="207"/>
          <ac:spMkLst>
            <pc:docMk/>
            <pc:sldMk cId="23667166" sldId="315"/>
            <ac:spMk id="42" creationId="{D6FE3A9C-221A-3F24-1FA9-E233C08102AA}"/>
          </ac:spMkLst>
        </pc:spChg>
        <pc:spChg chg="add mod">
          <ac:chgData name="ShuiTong Lee" userId="bd23b9de9fb2ce8d" providerId="LiveId" clId="{25EF4E32-E637-C04D-BF5E-5853C08C76F5}" dt="2023-10-16T18:41:12.507" v="2382" actId="14100"/>
          <ac:spMkLst>
            <pc:docMk/>
            <pc:sldMk cId="23667166" sldId="315"/>
            <ac:spMk id="43" creationId="{8F119A0A-0108-F430-2C05-8499A68F917B}"/>
          </ac:spMkLst>
        </pc:spChg>
        <pc:spChg chg="add mod">
          <ac:chgData name="ShuiTong Lee" userId="bd23b9de9fb2ce8d" providerId="LiveId" clId="{25EF4E32-E637-C04D-BF5E-5853C08C76F5}" dt="2023-10-16T18:41:16.871" v="2384" actId="14100"/>
          <ac:spMkLst>
            <pc:docMk/>
            <pc:sldMk cId="23667166" sldId="315"/>
            <ac:spMk id="44" creationId="{606DC23A-2193-8561-28C6-E8711DE65429}"/>
          </ac:spMkLst>
        </pc:spChg>
        <pc:picChg chg="del">
          <ac:chgData name="ShuiTong Lee" userId="bd23b9de9fb2ce8d" providerId="LiveId" clId="{25EF4E32-E637-C04D-BF5E-5853C08C76F5}" dt="2023-10-16T18:37:15.959" v="2296" actId="21"/>
          <ac:picMkLst>
            <pc:docMk/>
            <pc:sldMk cId="23667166" sldId="315"/>
            <ac:picMk id="3" creationId="{23866192-752A-0D19-9A81-4A4A3BEC8888}"/>
          </ac:picMkLst>
        </pc:picChg>
        <pc:picChg chg="add mod">
          <ac:chgData name="ShuiTong Lee" userId="bd23b9de9fb2ce8d" providerId="LiveId" clId="{25EF4E32-E637-C04D-BF5E-5853C08C76F5}" dt="2023-10-16T18:41:32.727" v="2387" actId="1076"/>
          <ac:picMkLst>
            <pc:docMk/>
            <pc:sldMk cId="23667166" sldId="315"/>
            <ac:picMk id="6" creationId="{BA511F7D-E8D7-0D5C-9C6A-3C5F1BC24053}"/>
          </ac:picMkLst>
        </pc:picChg>
        <pc:cxnChg chg="add">
          <ac:chgData name="ShuiTong Lee" userId="bd23b9de9fb2ce8d" providerId="LiveId" clId="{25EF4E32-E637-C04D-BF5E-5853C08C76F5}" dt="2023-10-16T18:38:31.354" v="2318" actId="11529"/>
          <ac:cxnSpMkLst>
            <pc:docMk/>
            <pc:sldMk cId="23667166" sldId="315"/>
            <ac:cxnSpMk id="35" creationId="{6F784102-7B0F-5B97-4FB3-E00DB1603183}"/>
          </ac:cxnSpMkLst>
        </pc:cxnChg>
        <pc:cxnChg chg="add mod">
          <ac:chgData name="ShuiTong Lee" userId="bd23b9de9fb2ce8d" providerId="LiveId" clId="{25EF4E32-E637-C04D-BF5E-5853C08C76F5}" dt="2023-10-16T18:38:56.012" v="2328" actId="571"/>
          <ac:cxnSpMkLst>
            <pc:docMk/>
            <pc:sldMk cId="23667166" sldId="315"/>
            <ac:cxnSpMk id="36" creationId="{7AE63414-E961-6070-5163-B31FCCC43E58}"/>
          </ac:cxnSpMkLst>
        </pc:cxnChg>
        <pc:cxnChg chg="add mod">
          <ac:chgData name="ShuiTong Lee" userId="bd23b9de9fb2ce8d" providerId="LiveId" clId="{25EF4E32-E637-C04D-BF5E-5853C08C76F5}" dt="2023-10-16T18:39:07.523" v="2332" actId="571"/>
          <ac:cxnSpMkLst>
            <pc:docMk/>
            <pc:sldMk cId="23667166" sldId="315"/>
            <ac:cxnSpMk id="37" creationId="{6ED68008-952E-4E1C-0B88-51B112ABEBE7}"/>
          </ac:cxnSpMkLst>
        </pc:cxnChg>
        <pc:cxnChg chg="add mod">
          <ac:chgData name="ShuiTong Lee" userId="bd23b9de9fb2ce8d" providerId="LiveId" clId="{25EF4E32-E637-C04D-BF5E-5853C08C76F5}" dt="2023-10-16T18:39:37.725" v="2345" actId="14100"/>
          <ac:cxnSpMkLst>
            <pc:docMk/>
            <pc:sldMk cId="23667166" sldId="315"/>
            <ac:cxnSpMk id="38" creationId="{D1D4484E-9865-1D88-982F-C43D749DA023}"/>
          </ac:cxnSpMkLst>
        </pc:cxnChg>
        <pc:cxnChg chg="add mod">
          <ac:chgData name="ShuiTong Lee" userId="bd23b9de9fb2ce8d" providerId="LiveId" clId="{25EF4E32-E637-C04D-BF5E-5853C08C76F5}" dt="2023-10-16T18:42:04.082" v="2403" actId="14100"/>
          <ac:cxnSpMkLst>
            <pc:docMk/>
            <pc:sldMk cId="23667166" sldId="315"/>
            <ac:cxnSpMk id="46" creationId="{8B75BEC6-2E51-2C34-55C7-1EFF25CE09A6}"/>
          </ac:cxnSpMkLst>
        </pc:cxnChg>
      </pc:sldChg>
      <pc:sldChg chg="addSp modSp mod">
        <pc:chgData name="ShuiTong Lee" userId="bd23b9de9fb2ce8d" providerId="LiveId" clId="{25EF4E32-E637-C04D-BF5E-5853C08C76F5}" dt="2023-10-16T13:04:01.263" v="600" actId="1076"/>
        <pc:sldMkLst>
          <pc:docMk/>
          <pc:sldMk cId="1285353951" sldId="316"/>
        </pc:sldMkLst>
        <pc:spChg chg="mod">
          <ac:chgData name="ShuiTong Lee" userId="bd23b9de9fb2ce8d" providerId="LiveId" clId="{25EF4E32-E637-C04D-BF5E-5853C08C76F5}" dt="2023-10-16T13:00:04.916" v="513"/>
          <ac:spMkLst>
            <pc:docMk/>
            <pc:sldMk cId="1285353951" sldId="316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6T13:04:01.263" v="600" actId="1076"/>
          <ac:spMkLst>
            <pc:docMk/>
            <pc:sldMk cId="1285353951" sldId="316"/>
            <ac:spMk id="7" creationId="{00000000-0000-0000-0000-000000000000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285353951" sldId="316"/>
            <ac:spMk id="9" creationId="{29D2FDC7-8CF2-5134-8A07-8EB94A6EB754}"/>
          </ac:spMkLst>
        </pc:spChg>
        <pc:spChg chg="mod">
          <ac:chgData name="ShuiTong Lee" userId="bd23b9de9fb2ce8d" providerId="LiveId" clId="{25EF4E32-E637-C04D-BF5E-5853C08C76F5}" dt="2023-10-16T13:03:26.786" v="557" actId="1076"/>
          <ac:spMkLst>
            <pc:docMk/>
            <pc:sldMk cId="1285353951" sldId="316"/>
            <ac:spMk id="13" creationId="{113D0DD2-A014-6CF1-F9EC-5CE1A8CFEAA3}"/>
          </ac:spMkLst>
        </pc:spChg>
        <pc:spChg chg="mod">
          <ac:chgData name="ShuiTong Lee" userId="bd23b9de9fb2ce8d" providerId="LiveId" clId="{25EF4E32-E637-C04D-BF5E-5853C08C76F5}" dt="2023-10-16T13:03:26.786" v="557" actId="1076"/>
          <ac:spMkLst>
            <pc:docMk/>
            <pc:sldMk cId="1285353951" sldId="316"/>
            <ac:spMk id="15" creationId="{5ED6A11C-F9B6-313C-6035-3D953DD4CE37}"/>
          </ac:spMkLst>
        </pc:spChg>
        <pc:picChg chg="mod">
          <ac:chgData name="ShuiTong Lee" userId="bd23b9de9fb2ce8d" providerId="LiveId" clId="{25EF4E32-E637-C04D-BF5E-5853C08C76F5}" dt="2023-10-16T13:01:41.786" v="534" actId="1076"/>
          <ac:picMkLst>
            <pc:docMk/>
            <pc:sldMk cId="1285353951" sldId="316"/>
            <ac:picMk id="2" creationId="{8762A4BB-166F-497D-1600-D31FDF3596AE}"/>
          </ac:picMkLst>
        </pc:picChg>
        <pc:picChg chg="mod">
          <ac:chgData name="ShuiTong Lee" userId="bd23b9de9fb2ce8d" providerId="LiveId" clId="{25EF4E32-E637-C04D-BF5E-5853C08C76F5}" dt="2023-10-16T13:02:40.628" v="545" actId="1076"/>
          <ac:picMkLst>
            <pc:docMk/>
            <pc:sldMk cId="1285353951" sldId="316"/>
            <ac:picMk id="6" creationId="{25107DCF-37B5-8D25-A8D6-BBB5642A7CAE}"/>
          </ac:picMkLst>
        </pc:picChg>
        <pc:picChg chg="mod">
          <ac:chgData name="ShuiTong Lee" userId="bd23b9de9fb2ce8d" providerId="LiveId" clId="{25EF4E32-E637-C04D-BF5E-5853C08C76F5}" dt="2023-10-16T13:03:26.786" v="557" actId="1076"/>
          <ac:picMkLst>
            <pc:docMk/>
            <pc:sldMk cId="1285353951" sldId="316"/>
            <ac:picMk id="14" creationId="{78CBC8F0-543E-933E-38ED-6D11AE31591E}"/>
          </ac:picMkLst>
        </pc:picChg>
        <pc:picChg chg="mod">
          <ac:chgData name="ShuiTong Lee" userId="bd23b9de9fb2ce8d" providerId="LiveId" clId="{25EF4E32-E637-C04D-BF5E-5853C08C76F5}" dt="2023-10-16T13:03:26.786" v="557" actId="1076"/>
          <ac:picMkLst>
            <pc:docMk/>
            <pc:sldMk cId="1285353951" sldId="316"/>
            <ac:picMk id="17" creationId="{4FA2AAE5-9FD0-9DC8-36ED-153678CE7F4D}"/>
          </ac:picMkLst>
        </pc:picChg>
        <pc:picChg chg="add mod">
          <ac:chgData name="ShuiTong Lee" userId="bd23b9de9fb2ce8d" providerId="LiveId" clId="{25EF4E32-E637-C04D-BF5E-5853C08C76F5}" dt="2023-10-16T13:03:30.447" v="560" actId="1076"/>
          <ac:picMkLst>
            <pc:docMk/>
            <pc:sldMk cId="1285353951" sldId="316"/>
            <ac:picMk id="20" creationId="{0D935102-2479-3046-71FD-AE841BB0E742}"/>
          </ac:picMkLst>
        </pc:picChg>
        <pc:cxnChg chg="add mod">
          <ac:chgData name="ShuiTong Lee" userId="bd23b9de9fb2ce8d" providerId="LiveId" clId="{25EF4E32-E637-C04D-BF5E-5853C08C76F5}" dt="2023-10-16T13:02:33.968" v="544" actId="1582"/>
          <ac:cxnSpMkLst>
            <pc:docMk/>
            <pc:sldMk cId="1285353951" sldId="316"/>
            <ac:cxnSpMk id="11" creationId="{506DA316-8D11-9C9E-2640-C02AF5B7AF19}"/>
          </ac:cxnSpMkLst>
        </pc:cxnChg>
        <pc:cxnChg chg="add">
          <ac:chgData name="ShuiTong Lee" userId="bd23b9de9fb2ce8d" providerId="LiveId" clId="{25EF4E32-E637-C04D-BF5E-5853C08C76F5}" dt="2023-10-16T13:02:24.728" v="543" actId="11529"/>
          <ac:cxnSpMkLst>
            <pc:docMk/>
            <pc:sldMk cId="1285353951" sldId="316"/>
            <ac:cxnSpMk id="19" creationId="{E934594E-A78F-A184-E210-914FEB6EF83D}"/>
          </ac:cxnSpMkLst>
        </pc:cxnChg>
      </pc:sldChg>
      <pc:sldChg chg="addSp modSp mod">
        <pc:chgData name="ShuiTong Lee" userId="bd23b9de9fb2ce8d" providerId="LiveId" clId="{25EF4E32-E637-C04D-BF5E-5853C08C76F5}" dt="2023-10-17T09:15:35.516" v="2801" actId="20577"/>
        <pc:sldMkLst>
          <pc:docMk/>
          <pc:sldMk cId="3653060927" sldId="317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653060927" sldId="317"/>
            <ac:spMk id="2" creationId="{84CD0834-B970-EE27-F44B-31673C01E8A4}"/>
          </ac:spMkLst>
        </pc:spChg>
        <pc:spChg chg="mod">
          <ac:chgData name="ShuiTong Lee" userId="bd23b9de9fb2ce8d" providerId="LiveId" clId="{25EF4E32-E637-C04D-BF5E-5853C08C76F5}" dt="2023-10-17T09:15:35.516" v="2801" actId="20577"/>
          <ac:spMkLst>
            <pc:docMk/>
            <pc:sldMk cId="3653060927" sldId="317"/>
            <ac:spMk id="4" creationId="{B8CAC150-9EBF-590E-C66E-5E7114C180C3}"/>
          </ac:spMkLst>
        </pc:spChg>
        <pc:spChg chg="mod">
          <ac:chgData name="ShuiTong Lee" userId="bd23b9de9fb2ce8d" providerId="LiveId" clId="{25EF4E32-E637-C04D-BF5E-5853C08C76F5}" dt="2023-10-16T13:44:43.009" v="900"/>
          <ac:spMkLst>
            <pc:docMk/>
            <pc:sldMk cId="3653060927" sldId="317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6T13:44:50.315" v="901" actId="1076"/>
          <ac:spMkLst>
            <pc:docMk/>
            <pc:sldMk cId="3653060927" sldId="317"/>
            <ac:spMk id="8" creationId="{B3B0286D-9570-F925-4F8F-A7A33CA7152E}"/>
          </ac:spMkLst>
        </pc:spChg>
        <pc:spChg chg="add mod">
          <ac:chgData name="ShuiTong Lee" userId="bd23b9de9fb2ce8d" providerId="LiveId" clId="{25EF4E32-E637-C04D-BF5E-5853C08C76F5}" dt="2023-10-16T13:46:12.768" v="936" actId="1076"/>
          <ac:spMkLst>
            <pc:docMk/>
            <pc:sldMk cId="3653060927" sldId="317"/>
            <ac:spMk id="10" creationId="{70422D9F-7C1C-5C8C-9A51-16EE58554EBB}"/>
          </ac:spMkLst>
        </pc:spChg>
        <pc:spChg chg="add mod">
          <ac:chgData name="ShuiTong Lee" userId="bd23b9de9fb2ce8d" providerId="LiveId" clId="{25EF4E32-E637-C04D-BF5E-5853C08C76F5}" dt="2023-10-16T13:46:29.083" v="939" actId="14100"/>
          <ac:spMkLst>
            <pc:docMk/>
            <pc:sldMk cId="3653060927" sldId="317"/>
            <ac:spMk id="12" creationId="{CD822F39-F3B1-F579-BEBD-B723930312C4}"/>
          </ac:spMkLst>
        </pc:spChg>
        <pc:picChg chg="mod">
          <ac:chgData name="ShuiTong Lee" userId="bd23b9de9fb2ce8d" providerId="LiveId" clId="{25EF4E32-E637-C04D-BF5E-5853C08C76F5}" dt="2023-10-16T13:45:25.033" v="921" actId="1076"/>
          <ac:picMkLst>
            <pc:docMk/>
            <pc:sldMk cId="3653060927" sldId="317"/>
            <ac:picMk id="3" creationId="{BEACEEBC-C14B-2C3C-4695-8BF5678A0E0E}"/>
          </ac:picMkLst>
        </pc:picChg>
        <pc:picChg chg="add mod">
          <ac:chgData name="ShuiTong Lee" userId="bd23b9de9fb2ce8d" providerId="LiveId" clId="{25EF4E32-E637-C04D-BF5E-5853C08C76F5}" dt="2023-10-16T13:46:05.530" v="933" actId="1076"/>
          <ac:picMkLst>
            <pc:docMk/>
            <pc:sldMk cId="3653060927" sldId="317"/>
            <ac:picMk id="6" creationId="{13A63D82-7E93-B5FF-40B7-D363CE27350B}"/>
          </ac:picMkLst>
        </pc:picChg>
        <pc:picChg chg="mod">
          <ac:chgData name="ShuiTong Lee" userId="bd23b9de9fb2ce8d" providerId="LiveId" clId="{25EF4E32-E637-C04D-BF5E-5853C08C76F5}" dt="2023-10-16T13:45:45.303" v="927" actId="1076"/>
          <ac:picMkLst>
            <pc:docMk/>
            <pc:sldMk cId="3653060927" sldId="317"/>
            <ac:picMk id="7" creationId="{A6AB0804-4F51-FCAF-73A6-B46247BFBDD0}"/>
          </ac:picMkLst>
        </pc:picChg>
        <pc:picChg chg="add mod">
          <ac:chgData name="ShuiTong Lee" userId="bd23b9de9fb2ce8d" providerId="LiveId" clId="{25EF4E32-E637-C04D-BF5E-5853C08C76F5}" dt="2023-10-16T13:46:04.426" v="932" actId="1076"/>
          <ac:picMkLst>
            <pc:docMk/>
            <pc:sldMk cId="3653060927" sldId="317"/>
            <ac:picMk id="9" creationId="{5D8F1CE2-EB08-E351-900F-DEBE6510E44B}"/>
          </ac:picMkLst>
        </pc:picChg>
        <pc:picChg chg="add mod">
          <ac:chgData name="ShuiTong Lee" userId="bd23b9de9fb2ce8d" providerId="LiveId" clId="{25EF4E32-E637-C04D-BF5E-5853C08C76F5}" dt="2023-10-16T13:46:16.893" v="938" actId="1076"/>
          <ac:picMkLst>
            <pc:docMk/>
            <pc:sldMk cId="3653060927" sldId="317"/>
            <ac:picMk id="11" creationId="{99295019-2447-EC8E-753C-E97846C7300C}"/>
          </ac:picMkLst>
        </pc:picChg>
      </pc:sldChg>
      <pc:sldChg chg="addSp delSp modSp mod">
        <pc:chgData name="ShuiTong Lee" userId="bd23b9de9fb2ce8d" providerId="LiveId" clId="{25EF4E32-E637-C04D-BF5E-5853C08C76F5}" dt="2023-10-17T09:18:30.647" v="2806"/>
        <pc:sldMkLst>
          <pc:docMk/>
          <pc:sldMk cId="766034457" sldId="318"/>
        </pc:sldMkLst>
        <pc:spChg chg="mod">
          <ac:chgData name="ShuiTong Lee" userId="bd23b9de9fb2ce8d" providerId="LiveId" clId="{25EF4E32-E637-C04D-BF5E-5853C08C76F5}" dt="2023-10-16T13:55:48.745" v="1046" actId="14100"/>
          <ac:spMkLst>
            <pc:docMk/>
            <pc:sldMk cId="766034457" sldId="318"/>
            <ac:spMk id="2" creationId="{EDB52A98-C078-979D-4DA6-0B8FBB5B5871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766034457" sldId="318"/>
            <ac:spMk id="3" creationId="{241C9CAF-73E1-5E90-6908-F485F36B91FC}"/>
          </ac:spMkLst>
        </pc:spChg>
        <pc:spChg chg="mod">
          <ac:chgData name="ShuiTong Lee" userId="bd23b9de9fb2ce8d" providerId="LiveId" clId="{25EF4E32-E637-C04D-BF5E-5853C08C76F5}" dt="2023-10-17T09:18:30.647" v="2806"/>
          <ac:spMkLst>
            <pc:docMk/>
            <pc:sldMk cId="766034457" sldId="318"/>
            <ac:spMk id="5" creationId="{00000000-0000-0000-0000-000000000000}"/>
          </ac:spMkLst>
        </pc:spChg>
        <pc:spChg chg="add mod">
          <ac:chgData name="ShuiTong Lee" userId="bd23b9de9fb2ce8d" providerId="LiveId" clId="{25EF4E32-E637-C04D-BF5E-5853C08C76F5}" dt="2023-10-16T13:50:46.255" v="978" actId="1076"/>
          <ac:spMkLst>
            <pc:docMk/>
            <pc:sldMk cId="766034457" sldId="318"/>
            <ac:spMk id="6" creationId="{6FB87636-8EB4-5479-7FB0-ECC96FB687C8}"/>
          </ac:spMkLst>
        </pc:spChg>
        <pc:spChg chg="del mod">
          <ac:chgData name="ShuiTong Lee" userId="bd23b9de9fb2ce8d" providerId="LiveId" clId="{25EF4E32-E637-C04D-BF5E-5853C08C76F5}" dt="2023-10-16T13:55:24.365" v="1036" actId="478"/>
          <ac:spMkLst>
            <pc:docMk/>
            <pc:sldMk cId="766034457" sldId="318"/>
            <ac:spMk id="12" creationId="{F27B0809-86CB-69E9-BA63-9011EFEC1B0E}"/>
          </ac:spMkLst>
        </pc:spChg>
        <pc:spChg chg="mod topLvl">
          <ac:chgData name="ShuiTong Lee" userId="bd23b9de9fb2ce8d" providerId="LiveId" clId="{25EF4E32-E637-C04D-BF5E-5853C08C76F5}" dt="2023-10-16T13:52:20.504" v="1003" actId="164"/>
          <ac:spMkLst>
            <pc:docMk/>
            <pc:sldMk cId="766034457" sldId="318"/>
            <ac:spMk id="14" creationId="{D435896E-D0CB-9BAA-B30B-8D7840C93C02}"/>
          </ac:spMkLst>
        </pc:spChg>
        <pc:spChg chg="add mod">
          <ac:chgData name="ShuiTong Lee" userId="bd23b9de9fb2ce8d" providerId="LiveId" clId="{25EF4E32-E637-C04D-BF5E-5853C08C76F5}" dt="2023-10-16T13:53:44.187" v="1033" actId="1076"/>
          <ac:spMkLst>
            <pc:docMk/>
            <pc:sldMk cId="766034457" sldId="318"/>
            <ac:spMk id="26" creationId="{E6BFF9A7-67EC-9DFF-6C34-3BCC659FEE69}"/>
          </ac:spMkLst>
        </pc:spChg>
        <pc:grpChg chg="add del mod">
          <ac:chgData name="ShuiTong Lee" userId="bd23b9de9fb2ce8d" providerId="LiveId" clId="{25EF4E32-E637-C04D-BF5E-5853C08C76F5}" dt="2023-10-16T13:52:00.763" v="999" actId="165"/>
          <ac:grpSpMkLst>
            <pc:docMk/>
            <pc:sldMk cId="766034457" sldId="318"/>
            <ac:grpSpMk id="11" creationId="{3CDDA8CB-7B34-519E-7D11-564F0E44F2A6}"/>
          </ac:grpSpMkLst>
        </pc:grpChg>
        <pc:grpChg chg="del mod topLvl">
          <ac:chgData name="ShuiTong Lee" userId="bd23b9de9fb2ce8d" providerId="LiveId" clId="{25EF4E32-E637-C04D-BF5E-5853C08C76F5}" dt="2023-10-16T13:52:03.401" v="1000" actId="165"/>
          <ac:grpSpMkLst>
            <pc:docMk/>
            <pc:sldMk cId="766034457" sldId="318"/>
            <ac:grpSpMk id="13" creationId="{1751F173-18D4-46E9-8D37-BE921B69C7B4}"/>
          </ac:grpSpMkLst>
        </pc:grpChg>
        <pc:grpChg chg="add mod">
          <ac:chgData name="ShuiTong Lee" userId="bd23b9de9fb2ce8d" providerId="LiveId" clId="{25EF4E32-E637-C04D-BF5E-5853C08C76F5}" dt="2023-10-16T13:55:35.623" v="1042" actId="1076"/>
          <ac:grpSpMkLst>
            <pc:docMk/>
            <pc:sldMk cId="766034457" sldId="318"/>
            <ac:grpSpMk id="17" creationId="{1F7CE05E-CCB0-3965-766A-4EAACF05F8BF}"/>
          </ac:grpSpMkLst>
        </pc:grpChg>
        <pc:picChg chg="del mod">
          <ac:chgData name="ShuiTong Lee" userId="bd23b9de9fb2ce8d" providerId="LiveId" clId="{25EF4E32-E637-C04D-BF5E-5853C08C76F5}" dt="2023-10-16T13:51:29.557" v="987" actId="478"/>
          <ac:picMkLst>
            <pc:docMk/>
            <pc:sldMk cId="766034457" sldId="318"/>
            <ac:picMk id="7" creationId="{BEA8F301-83BD-B65D-0196-AA4658FA3349}"/>
          </ac:picMkLst>
        </pc:picChg>
        <pc:picChg chg="add mod">
          <ac:chgData name="ShuiTong Lee" userId="bd23b9de9fb2ce8d" providerId="LiveId" clId="{25EF4E32-E637-C04D-BF5E-5853C08C76F5}" dt="2023-10-16T13:51:17.281" v="986" actId="1582"/>
          <ac:picMkLst>
            <pc:docMk/>
            <pc:sldMk cId="766034457" sldId="318"/>
            <ac:picMk id="8" creationId="{46A41BF4-B58D-3997-D86F-2D39DA25F659}"/>
          </ac:picMkLst>
        </pc:picChg>
        <pc:picChg chg="mod">
          <ac:chgData name="ShuiTong Lee" userId="bd23b9de9fb2ce8d" providerId="LiveId" clId="{25EF4E32-E637-C04D-BF5E-5853C08C76F5}" dt="2023-10-16T13:54:41.457" v="1035" actId="1076"/>
          <ac:picMkLst>
            <pc:docMk/>
            <pc:sldMk cId="766034457" sldId="318"/>
            <ac:picMk id="9" creationId="{A2ACB3C9-1199-B86F-1E49-1A1D0E3388AC}"/>
          </ac:picMkLst>
        </pc:picChg>
        <pc:picChg chg="mod">
          <ac:chgData name="ShuiTong Lee" userId="bd23b9de9fb2ce8d" providerId="LiveId" clId="{25EF4E32-E637-C04D-BF5E-5853C08C76F5}" dt="2023-10-16T13:54:41.457" v="1035" actId="1076"/>
          <ac:picMkLst>
            <pc:docMk/>
            <pc:sldMk cId="766034457" sldId="318"/>
            <ac:picMk id="10" creationId="{DC5F7B61-E3E5-06E8-B694-40D4CDD91525}"/>
          </ac:picMkLst>
        </pc:picChg>
        <pc:picChg chg="mod topLvl">
          <ac:chgData name="ShuiTong Lee" userId="bd23b9de9fb2ce8d" providerId="LiveId" clId="{25EF4E32-E637-C04D-BF5E-5853C08C76F5}" dt="2023-10-16T13:52:20.504" v="1003" actId="164"/>
          <ac:picMkLst>
            <pc:docMk/>
            <pc:sldMk cId="766034457" sldId="318"/>
            <ac:picMk id="15" creationId="{59F70703-E5AA-E776-AF1C-7DC8E3D0DACD}"/>
          </ac:picMkLst>
        </pc:picChg>
        <pc:picChg chg="mod topLvl">
          <ac:chgData name="ShuiTong Lee" userId="bd23b9de9fb2ce8d" providerId="LiveId" clId="{25EF4E32-E637-C04D-BF5E-5853C08C76F5}" dt="2023-10-16T13:52:20.504" v="1003" actId="164"/>
          <ac:picMkLst>
            <pc:docMk/>
            <pc:sldMk cId="766034457" sldId="318"/>
            <ac:picMk id="16" creationId="{AAE14B91-32D4-DD2F-D84D-A8A953FDAB20}"/>
          </ac:picMkLst>
        </pc:picChg>
        <pc:picChg chg="add mod">
          <ac:chgData name="ShuiTong Lee" userId="bd23b9de9fb2ce8d" providerId="LiveId" clId="{25EF4E32-E637-C04D-BF5E-5853C08C76F5}" dt="2023-10-16T13:55:54.375" v="1047" actId="1076"/>
          <ac:picMkLst>
            <pc:docMk/>
            <pc:sldMk cId="766034457" sldId="318"/>
            <ac:picMk id="20" creationId="{E36A24C9-9AAC-B1D5-5CF2-423FE7B7B1F6}"/>
          </ac:picMkLst>
        </pc:picChg>
        <pc:picChg chg="add mod">
          <ac:chgData name="ShuiTong Lee" userId="bd23b9de9fb2ce8d" providerId="LiveId" clId="{25EF4E32-E637-C04D-BF5E-5853C08C76F5}" dt="2023-10-16T13:55:37.163" v="1043" actId="1076"/>
          <ac:picMkLst>
            <pc:docMk/>
            <pc:sldMk cId="766034457" sldId="318"/>
            <ac:picMk id="27" creationId="{D1DE7AA5-965A-3D10-58F7-40D5C53BE39F}"/>
          </ac:picMkLst>
        </pc:picChg>
        <pc:cxnChg chg="add">
          <ac:chgData name="ShuiTong Lee" userId="bd23b9de9fb2ce8d" providerId="LiveId" clId="{25EF4E32-E637-C04D-BF5E-5853C08C76F5}" dt="2023-10-16T13:52:33.767" v="1009" actId="11529"/>
          <ac:cxnSpMkLst>
            <pc:docMk/>
            <pc:sldMk cId="766034457" sldId="318"/>
            <ac:cxnSpMk id="19" creationId="{8CF2CD82-D772-FB29-3F96-CDCE15E641BB}"/>
          </ac:cxnSpMkLst>
        </pc:cxnChg>
        <pc:cxnChg chg="add mod">
          <ac:chgData name="ShuiTong Lee" userId="bd23b9de9fb2ce8d" providerId="LiveId" clId="{25EF4E32-E637-C04D-BF5E-5853C08C76F5}" dt="2023-10-16T13:53:16.194" v="1024" actId="14100"/>
          <ac:cxnSpMkLst>
            <pc:docMk/>
            <pc:sldMk cId="766034457" sldId="318"/>
            <ac:cxnSpMk id="21" creationId="{D4366E71-B127-926A-2E6D-DF591D155315}"/>
          </ac:cxnSpMkLst>
        </pc:cxnChg>
        <pc:cxnChg chg="add mod">
          <ac:chgData name="ShuiTong Lee" userId="bd23b9de9fb2ce8d" providerId="LiveId" clId="{25EF4E32-E637-C04D-BF5E-5853C08C76F5}" dt="2023-10-16T13:56:02" v="1048" actId="571"/>
          <ac:cxnSpMkLst>
            <pc:docMk/>
            <pc:sldMk cId="766034457" sldId="318"/>
            <ac:cxnSpMk id="28" creationId="{6122D8BD-15C5-781B-B542-F8889894C54C}"/>
          </ac:cxnSpMkLst>
        </pc:cxnChg>
      </pc:sldChg>
      <pc:sldChg chg="addSp modSp del">
        <pc:chgData name="ShuiTong Lee" userId="bd23b9de9fb2ce8d" providerId="LiveId" clId="{25EF4E32-E637-C04D-BF5E-5853C08C76F5}" dt="2023-10-16T14:23:39.865" v="1290" actId="2696"/>
        <pc:sldMkLst>
          <pc:docMk/>
          <pc:sldMk cId="1619109214" sldId="319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619109214" sldId="319"/>
            <ac:spMk id="3" creationId="{A19D4A88-0D95-05B8-4C96-92CF6DBA0C0A}"/>
          </ac:spMkLst>
        </pc:spChg>
      </pc:sldChg>
      <pc:sldChg chg="addSp modSp mod">
        <pc:chgData name="ShuiTong Lee" userId="bd23b9de9fb2ce8d" providerId="LiveId" clId="{25EF4E32-E637-C04D-BF5E-5853C08C76F5}" dt="2023-10-17T10:27:00.577" v="2825" actId="57"/>
        <pc:sldMkLst>
          <pc:docMk/>
          <pc:sldMk cId="1157714731" sldId="320"/>
        </pc:sldMkLst>
        <pc:spChg chg="mod">
          <ac:chgData name="ShuiTong Lee" userId="bd23b9de9fb2ce8d" providerId="LiveId" clId="{25EF4E32-E637-C04D-BF5E-5853C08C76F5}" dt="2023-10-17T10:27:00.577" v="2825" actId="57"/>
          <ac:spMkLst>
            <pc:docMk/>
            <pc:sldMk cId="1157714731" sldId="320"/>
            <ac:spMk id="2" creationId="{CB48D161-418C-E45A-CA8B-534EE9D63725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157714731" sldId="320"/>
            <ac:spMk id="3" creationId="{D128AB55-8AD1-9011-E74B-648F51EB7210}"/>
          </ac:spMkLst>
        </pc:spChg>
        <pc:spChg chg="add mod">
          <ac:chgData name="ShuiTong Lee" userId="bd23b9de9fb2ce8d" providerId="LiveId" clId="{25EF4E32-E637-C04D-BF5E-5853C08C76F5}" dt="2023-10-16T14:50:42.800" v="1756" actId="14100"/>
          <ac:spMkLst>
            <pc:docMk/>
            <pc:sldMk cId="1157714731" sldId="320"/>
            <ac:spMk id="4" creationId="{C53F2892-462E-D957-A84D-C845EE87932A}"/>
          </ac:spMkLst>
        </pc:spChg>
        <pc:spChg chg="add mod">
          <ac:chgData name="ShuiTong Lee" userId="bd23b9de9fb2ce8d" providerId="LiveId" clId="{25EF4E32-E637-C04D-BF5E-5853C08C76F5}" dt="2023-10-16T18:00:36.595" v="1768" actId="1582"/>
          <ac:spMkLst>
            <pc:docMk/>
            <pc:sldMk cId="1157714731" sldId="320"/>
            <ac:spMk id="6" creationId="{6038A4C8-583E-6A27-B67D-2ED12CC9789C}"/>
          </ac:spMkLst>
        </pc:spChg>
        <pc:spChg chg="mod">
          <ac:chgData name="ShuiTong Lee" userId="bd23b9de9fb2ce8d" providerId="LiveId" clId="{25EF4E32-E637-C04D-BF5E-5853C08C76F5}" dt="2023-10-16T18:05:03.678" v="1809" actId="123"/>
          <ac:spMkLst>
            <pc:docMk/>
            <pc:sldMk cId="1157714731" sldId="320"/>
            <ac:spMk id="7" creationId="{854867B3-2E42-BE30-8464-39747FAFD4EE}"/>
          </ac:spMkLst>
        </pc:spChg>
        <pc:spChg chg="add mod">
          <ac:chgData name="ShuiTong Lee" userId="bd23b9de9fb2ce8d" providerId="LiveId" clId="{25EF4E32-E637-C04D-BF5E-5853C08C76F5}" dt="2023-10-16T14:50:48.151" v="1759" actId="14100"/>
          <ac:spMkLst>
            <pc:docMk/>
            <pc:sldMk cId="1157714731" sldId="320"/>
            <ac:spMk id="8" creationId="{AC312517-BBDC-9C28-E78E-C5FB1AD5E03D}"/>
          </ac:spMkLst>
        </pc:spChg>
        <pc:spChg chg="add mod">
          <ac:chgData name="ShuiTong Lee" userId="bd23b9de9fb2ce8d" providerId="LiveId" clId="{25EF4E32-E637-C04D-BF5E-5853C08C76F5}" dt="2023-10-16T14:50:46.462" v="1758" actId="1076"/>
          <ac:spMkLst>
            <pc:docMk/>
            <pc:sldMk cId="1157714731" sldId="320"/>
            <ac:spMk id="9" creationId="{3EDF4364-7797-4963-EC17-1401B6FD4643}"/>
          </ac:spMkLst>
        </pc:spChg>
      </pc:sldChg>
      <pc:sldChg chg="addSp modSp mod">
        <pc:chgData name="ShuiTong Lee" userId="bd23b9de9fb2ce8d" providerId="LiveId" clId="{25EF4E32-E637-C04D-BF5E-5853C08C76F5}" dt="2023-10-17T11:22:23.710" v="2852" actId="113"/>
        <pc:sldMkLst>
          <pc:docMk/>
          <pc:sldMk cId="1649029680" sldId="321"/>
        </pc:sldMkLst>
        <pc:spChg chg="mod">
          <ac:chgData name="ShuiTong Lee" userId="bd23b9de9fb2ce8d" providerId="LiveId" clId="{25EF4E32-E637-C04D-BF5E-5853C08C76F5}" dt="2023-10-17T11:22:23.710" v="2852" actId="113"/>
          <ac:spMkLst>
            <pc:docMk/>
            <pc:sldMk cId="1649029680" sldId="321"/>
            <ac:spMk id="2" creationId="{DBE446C0-D60D-6F3A-BF11-C5E9423B890F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1649029680" sldId="321"/>
            <ac:spMk id="3" creationId="{3118C977-915C-B84C-C172-736873FD61C8}"/>
          </ac:spMkLst>
        </pc:spChg>
      </pc:sldChg>
      <pc:sldChg chg="addSp delSp modSp mod">
        <pc:chgData name="ShuiTong Lee" userId="bd23b9de9fb2ce8d" providerId="LiveId" clId="{25EF4E32-E637-C04D-BF5E-5853C08C76F5}" dt="2023-10-16T18:37:02.047" v="2294" actId="1076"/>
        <pc:sldMkLst>
          <pc:docMk/>
          <pc:sldMk cId="3998971743" sldId="322"/>
        </pc:sldMkLst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3998971743" sldId="322"/>
            <ac:spMk id="2" creationId="{43BE2B4F-7EF7-DB07-75AF-B758ADF751A8}"/>
          </ac:spMkLst>
        </pc:spChg>
        <pc:spChg chg="add mod">
          <ac:chgData name="ShuiTong Lee" userId="bd23b9de9fb2ce8d" providerId="LiveId" clId="{25EF4E32-E637-C04D-BF5E-5853C08C76F5}" dt="2023-10-16T18:35:52.740" v="2269" actId="255"/>
          <ac:spMkLst>
            <pc:docMk/>
            <pc:sldMk cId="3998971743" sldId="322"/>
            <ac:spMk id="3" creationId="{B1B8DE7D-DAA5-5A6B-FC05-552AD6799D8A}"/>
          </ac:spMkLst>
        </pc:spChg>
        <pc:spChg chg="add mod">
          <ac:chgData name="ShuiTong Lee" userId="bd23b9de9fb2ce8d" providerId="LiveId" clId="{25EF4E32-E637-C04D-BF5E-5853C08C76F5}" dt="2023-10-16T18:34:59.512" v="2250" actId="207"/>
          <ac:spMkLst>
            <pc:docMk/>
            <pc:sldMk cId="3998971743" sldId="322"/>
            <ac:spMk id="4" creationId="{176FB1C7-05B2-23F0-CF75-886330F5B35A}"/>
          </ac:spMkLst>
        </pc:spChg>
        <pc:spChg chg="del">
          <ac:chgData name="ShuiTong Lee" userId="bd23b9de9fb2ce8d" providerId="LiveId" clId="{25EF4E32-E637-C04D-BF5E-5853C08C76F5}" dt="2023-10-16T18:34:40.717" v="2245" actId="21"/>
          <ac:spMkLst>
            <pc:docMk/>
            <pc:sldMk cId="3998971743" sldId="322"/>
            <ac:spMk id="7" creationId="{FB6C8ADF-6B32-DEFA-7B3F-74E409811361}"/>
          </ac:spMkLst>
        </pc:spChg>
        <pc:spChg chg="add mod">
          <ac:chgData name="ShuiTong Lee" userId="bd23b9de9fb2ce8d" providerId="LiveId" clId="{25EF4E32-E637-C04D-BF5E-5853C08C76F5}" dt="2023-10-16T18:35:56.485" v="2270" actId="14100"/>
          <ac:spMkLst>
            <pc:docMk/>
            <pc:sldMk cId="3998971743" sldId="322"/>
            <ac:spMk id="8" creationId="{31FB8189-A02D-CD72-B266-9C7AACE82B34}"/>
          </ac:spMkLst>
        </pc:spChg>
        <pc:spChg chg="add mod">
          <ac:chgData name="ShuiTong Lee" userId="bd23b9de9fb2ce8d" providerId="LiveId" clId="{25EF4E32-E637-C04D-BF5E-5853C08C76F5}" dt="2023-10-16T18:36:03.610" v="2273" actId="14100"/>
          <ac:spMkLst>
            <pc:docMk/>
            <pc:sldMk cId="3998971743" sldId="322"/>
            <ac:spMk id="9" creationId="{A4CC2333-528A-8399-444A-486DDE8C3AE0}"/>
          </ac:spMkLst>
        </pc:spChg>
        <pc:spChg chg="add del mod">
          <ac:chgData name="ShuiTong Lee" userId="bd23b9de9fb2ce8d" providerId="LiveId" clId="{25EF4E32-E637-C04D-BF5E-5853C08C76F5}" dt="2023-10-16T18:35:02.060" v="2251" actId="21"/>
          <ac:spMkLst>
            <pc:docMk/>
            <pc:sldMk cId="3998971743" sldId="322"/>
            <ac:spMk id="10" creationId="{314B7E2B-AC66-5818-511E-58562C5DD4BF}"/>
          </ac:spMkLst>
        </pc:spChg>
        <pc:spChg chg="add del mod">
          <ac:chgData name="ShuiTong Lee" userId="bd23b9de9fb2ce8d" providerId="LiveId" clId="{25EF4E32-E637-C04D-BF5E-5853C08C76F5}" dt="2023-10-16T18:35:02.723" v="2252" actId="21"/>
          <ac:spMkLst>
            <pc:docMk/>
            <pc:sldMk cId="3998971743" sldId="322"/>
            <ac:spMk id="11" creationId="{5DCA571E-4AB6-E192-9BA1-8634FE0C0476}"/>
          </ac:spMkLst>
        </pc:spChg>
        <pc:spChg chg="add mod">
          <ac:chgData name="ShuiTong Lee" userId="bd23b9de9fb2ce8d" providerId="LiveId" clId="{25EF4E32-E637-C04D-BF5E-5853C08C76F5}" dt="2023-10-16T18:36:51.927" v="2289" actId="1076"/>
          <ac:spMkLst>
            <pc:docMk/>
            <pc:sldMk cId="3998971743" sldId="322"/>
            <ac:spMk id="20" creationId="{4C721B0E-77A0-1955-1445-F14ACE28C0CF}"/>
          </ac:spMkLst>
        </pc:spChg>
        <pc:spChg chg="add mod">
          <ac:chgData name="ShuiTong Lee" userId="bd23b9de9fb2ce8d" providerId="LiveId" clId="{25EF4E32-E637-C04D-BF5E-5853C08C76F5}" dt="2023-10-16T18:36:51.927" v="2289" actId="1076"/>
          <ac:spMkLst>
            <pc:docMk/>
            <pc:sldMk cId="3998971743" sldId="322"/>
            <ac:spMk id="21" creationId="{1E4A3219-2EF4-ADAA-1B5D-BE3E16F247F4}"/>
          </ac:spMkLst>
        </pc:spChg>
        <pc:spChg chg="add mod">
          <ac:chgData name="ShuiTong Lee" userId="bd23b9de9fb2ce8d" providerId="LiveId" clId="{25EF4E32-E637-C04D-BF5E-5853C08C76F5}" dt="2023-10-16T18:36:53.271" v="2290" actId="1076"/>
          <ac:spMkLst>
            <pc:docMk/>
            <pc:sldMk cId="3998971743" sldId="322"/>
            <ac:spMk id="23" creationId="{EF92FAD0-BD84-18FB-FE4C-031EB138CFF0}"/>
          </ac:spMkLst>
        </pc:spChg>
        <pc:spChg chg="add mod">
          <ac:chgData name="ShuiTong Lee" userId="bd23b9de9fb2ce8d" providerId="LiveId" clId="{25EF4E32-E637-C04D-BF5E-5853C08C76F5}" dt="2023-10-16T18:36:55.975" v="2291" actId="1076"/>
          <ac:spMkLst>
            <pc:docMk/>
            <pc:sldMk cId="3998971743" sldId="322"/>
            <ac:spMk id="24" creationId="{6077040C-68B4-9918-6541-7ABB8A255D67}"/>
          </ac:spMkLst>
        </pc:spChg>
        <pc:spChg chg="add mod">
          <ac:chgData name="ShuiTong Lee" userId="bd23b9de9fb2ce8d" providerId="LiveId" clId="{25EF4E32-E637-C04D-BF5E-5853C08C76F5}" dt="2023-10-16T18:36:48.950" v="2288" actId="403"/>
          <ac:spMkLst>
            <pc:docMk/>
            <pc:sldMk cId="3998971743" sldId="322"/>
            <ac:spMk id="25" creationId="{2D88E6B0-E034-9BD0-7B88-D7DD78E4FB84}"/>
          </ac:spMkLst>
        </pc:spChg>
        <pc:picChg chg="del">
          <ac:chgData name="ShuiTong Lee" userId="bd23b9de9fb2ce8d" providerId="LiveId" clId="{25EF4E32-E637-C04D-BF5E-5853C08C76F5}" dt="2023-10-16T18:34:42.352" v="2246" actId="21"/>
          <ac:picMkLst>
            <pc:docMk/>
            <pc:sldMk cId="3998971743" sldId="322"/>
            <ac:picMk id="6" creationId="{751C054A-114A-1169-3DC3-1756C5BACB80}"/>
          </ac:picMkLst>
        </pc:picChg>
        <pc:picChg chg="add mod">
          <ac:chgData name="ShuiTong Lee" userId="bd23b9de9fb2ce8d" providerId="LiveId" clId="{25EF4E32-E637-C04D-BF5E-5853C08C76F5}" dt="2023-10-16T18:37:02.047" v="2294" actId="1076"/>
          <ac:picMkLst>
            <pc:docMk/>
            <pc:sldMk cId="3998971743" sldId="322"/>
            <ac:picMk id="22" creationId="{C6AD9453-3684-95C9-D1D5-95859C36AA8A}"/>
          </ac:picMkLst>
        </pc:picChg>
        <pc:cxnChg chg="add mod">
          <ac:chgData name="ShuiTong Lee" userId="bd23b9de9fb2ce8d" providerId="LiveId" clId="{25EF4E32-E637-C04D-BF5E-5853C08C76F5}" dt="2023-10-16T18:35:58.704" v="2271" actId="14100"/>
          <ac:cxnSpMkLst>
            <pc:docMk/>
            <pc:sldMk cId="3998971743" sldId="322"/>
            <ac:cxnSpMk id="13" creationId="{C57796FC-A450-E3D6-E17C-B6BDB2D5BA30}"/>
          </ac:cxnSpMkLst>
        </pc:cxnChg>
        <pc:cxnChg chg="add mod">
          <ac:chgData name="ShuiTong Lee" userId="bd23b9de9fb2ce8d" providerId="LiveId" clId="{25EF4E32-E637-C04D-BF5E-5853C08C76F5}" dt="2023-10-16T18:36:07.068" v="2274" actId="14100"/>
          <ac:cxnSpMkLst>
            <pc:docMk/>
            <pc:sldMk cId="3998971743" sldId="322"/>
            <ac:cxnSpMk id="15" creationId="{8BE81C06-6350-10EC-0566-670ECC939047}"/>
          </ac:cxnSpMkLst>
        </pc:cxnChg>
        <pc:cxnChg chg="add mod">
          <ac:chgData name="ShuiTong Lee" userId="bd23b9de9fb2ce8d" providerId="LiveId" clId="{25EF4E32-E637-C04D-BF5E-5853C08C76F5}" dt="2023-10-16T18:36:38.878" v="2285" actId="1582"/>
          <ac:cxnSpMkLst>
            <pc:docMk/>
            <pc:sldMk cId="3998971743" sldId="322"/>
            <ac:cxnSpMk id="30" creationId="{994098B5-45E9-0B28-CC16-9DAA892E6F93}"/>
          </ac:cxnSpMkLst>
        </pc:cxnChg>
      </pc:sldChg>
      <pc:sldChg chg="addSp delSp modSp add mod ord">
        <pc:chgData name="ShuiTong Lee" userId="bd23b9de9fb2ce8d" providerId="LiveId" clId="{25EF4E32-E637-C04D-BF5E-5853C08C76F5}" dt="2023-10-17T07:38:59.595" v="2532"/>
        <pc:sldMkLst>
          <pc:docMk/>
          <pc:sldMk cId="4000637474" sldId="323"/>
        </pc:sldMkLst>
        <pc:spChg chg="del">
          <ac:chgData name="ShuiTong Lee" userId="bd23b9de9fb2ce8d" providerId="LiveId" clId="{25EF4E32-E637-C04D-BF5E-5853C08C76F5}" dt="2023-10-16T07:34:51.110" v="133" actId="21"/>
          <ac:spMkLst>
            <pc:docMk/>
            <pc:sldMk cId="4000637474" sldId="323"/>
            <ac:spMk id="2" creationId="{F4901D25-2D3E-1C80-04FD-A3DC75BCEED3}"/>
          </ac:spMkLst>
        </pc:spChg>
        <pc:spChg chg="add mod">
          <ac:chgData name="ShuiTong Lee" userId="bd23b9de9fb2ce8d" providerId="LiveId" clId="{25EF4E32-E637-C04D-BF5E-5853C08C76F5}" dt="2023-10-16T07:43:41.472" v="230"/>
          <ac:spMkLst>
            <pc:docMk/>
            <pc:sldMk cId="4000637474" sldId="323"/>
            <ac:spMk id="3" creationId="{D5752C54-42E2-DA37-C349-8D91C48A45C2}"/>
          </ac:spMkLst>
        </pc:spChg>
        <pc:spChg chg="mod">
          <ac:chgData name="ShuiTong Lee" userId="bd23b9de9fb2ce8d" providerId="LiveId" clId="{25EF4E32-E637-C04D-BF5E-5853C08C76F5}" dt="2023-10-16T07:31:18.986" v="30" actId="20577"/>
          <ac:spMkLst>
            <pc:docMk/>
            <pc:sldMk cId="4000637474" sldId="323"/>
            <ac:spMk id="5" creationId="{00000000-0000-0000-0000-000000000000}"/>
          </ac:spMkLst>
        </pc:spChg>
        <pc:spChg chg="mod">
          <ac:chgData name="ShuiTong Lee" userId="bd23b9de9fb2ce8d" providerId="LiveId" clId="{25EF4E32-E637-C04D-BF5E-5853C08C76F5}" dt="2023-10-17T07:35:36.542" v="2405" actId="1076"/>
          <ac:spMkLst>
            <pc:docMk/>
            <pc:sldMk cId="4000637474" sldId="323"/>
            <ac:spMk id="6" creationId="{00000000-0000-0000-0000-000000000000}"/>
          </ac:spMkLst>
        </pc:spChg>
        <pc:spChg chg="del mod">
          <ac:chgData name="ShuiTong Lee" userId="bd23b9de9fb2ce8d" providerId="LiveId" clId="{25EF4E32-E637-C04D-BF5E-5853C08C76F5}" dt="2023-10-17T07:38:59.595" v="2532"/>
          <ac:spMkLst>
            <pc:docMk/>
            <pc:sldMk cId="4000637474" sldId="323"/>
            <ac:spMk id="7" creationId="{00000000-0000-0000-0000-000000000000}"/>
          </ac:spMkLst>
        </pc:spChg>
      </pc:sldChg>
      <pc:sldChg chg="addSp delSp modSp add mod">
        <pc:chgData name="ShuiTong Lee" userId="bd23b9de9fb2ce8d" providerId="LiveId" clId="{25EF4E32-E637-C04D-BF5E-5853C08C76F5}" dt="2023-10-17T11:22:03.137" v="2851" actId="20577"/>
        <pc:sldMkLst>
          <pc:docMk/>
          <pc:sldMk cId="126725" sldId="324"/>
        </pc:sldMkLst>
        <pc:spChg chg="del">
          <ac:chgData name="ShuiTong Lee" userId="bd23b9de9fb2ce8d" providerId="LiveId" clId="{25EF4E32-E637-C04D-BF5E-5853C08C76F5}" dt="2023-10-16T18:06:23.604" v="1812" actId="478"/>
          <ac:spMkLst>
            <pc:docMk/>
            <pc:sldMk cId="126725" sldId="324"/>
            <ac:spMk id="2" creationId="{DBE446C0-D60D-6F3A-BF11-C5E9423B890F}"/>
          </ac:spMkLst>
        </pc:spChg>
        <pc:spChg chg="add mod">
          <ac:chgData name="ShuiTong Lee" userId="bd23b9de9fb2ce8d" providerId="LiveId" clId="{25EF4E32-E637-C04D-BF5E-5853C08C76F5}" dt="2023-10-17T11:21:52.315" v="2832" actId="20577"/>
          <ac:spMkLst>
            <pc:docMk/>
            <pc:sldMk cId="126725" sldId="324"/>
            <ac:spMk id="4" creationId="{FB6E89EE-3652-9BC2-39FB-EE8A49F80EDB}"/>
          </ac:spMkLst>
        </pc:spChg>
        <pc:spChg chg="add mod">
          <ac:chgData name="ShuiTong Lee" userId="bd23b9de9fb2ce8d" providerId="LiveId" clId="{25EF4E32-E637-C04D-BF5E-5853C08C76F5}" dt="2023-10-16T18:06:50.488" v="1824" actId="14100"/>
          <ac:spMkLst>
            <pc:docMk/>
            <pc:sldMk cId="126725" sldId="324"/>
            <ac:spMk id="6" creationId="{4C3C167B-E1D9-365F-9919-C6870BF90BB3}"/>
          </ac:spMkLst>
        </pc:spChg>
        <pc:spChg chg="add mod">
          <ac:chgData name="ShuiTong Lee" userId="bd23b9de9fb2ce8d" providerId="LiveId" clId="{25EF4E32-E637-C04D-BF5E-5853C08C76F5}" dt="2023-10-17T11:21:55.819" v="2840" actId="20577"/>
          <ac:spMkLst>
            <pc:docMk/>
            <pc:sldMk cId="126725" sldId="324"/>
            <ac:spMk id="7" creationId="{21CDB0B4-D785-F611-8B7E-1E3CB03A635E}"/>
          </ac:spMkLst>
        </pc:spChg>
        <pc:spChg chg="add mod">
          <ac:chgData name="ShuiTong Lee" userId="bd23b9de9fb2ce8d" providerId="LiveId" clId="{25EF4E32-E637-C04D-BF5E-5853C08C76F5}" dt="2023-10-16T18:06:58.387" v="1828" actId="1076"/>
          <ac:spMkLst>
            <pc:docMk/>
            <pc:sldMk cId="126725" sldId="324"/>
            <ac:spMk id="8" creationId="{E75B42CC-090B-7498-B7BB-00D143AF037E}"/>
          </ac:spMkLst>
        </pc:spChg>
        <pc:spChg chg="add mod">
          <ac:chgData name="ShuiTong Lee" userId="bd23b9de9fb2ce8d" providerId="LiveId" clId="{25EF4E32-E637-C04D-BF5E-5853C08C76F5}" dt="2023-10-17T11:22:03.137" v="2851" actId="20577"/>
          <ac:spMkLst>
            <pc:docMk/>
            <pc:sldMk cId="126725" sldId="324"/>
            <ac:spMk id="9" creationId="{F761F50D-F016-FD55-EAF2-3C82DBB8F9E7}"/>
          </ac:spMkLst>
        </pc:spChg>
        <pc:spChg chg="add mod">
          <ac:chgData name="ShuiTong Lee" userId="bd23b9de9fb2ce8d" providerId="LiveId" clId="{25EF4E32-E637-C04D-BF5E-5853C08C76F5}" dt="2023-10-16T18:06:56.391" v="1827" actId="1076"/>
          <ac:spMkLst>
            <pc:docMk/>
            <pc:sldMk cId="126725" sldId="324"/>
            <ac:spMk id="10" creationId="{F5EA68AC-89D8-518F-E545-8F892FB79F2C}"/>
          </ac:spMkLst>
        </pc:spChg>
        <pc:spChg chg="add mod">
          <ac:chgData name="ShuiTong Lee" userId="bd23b9de9fb2ce8d" providerId="LiveId" clId="{25EF4E32-E637-C04D-BF5E-5853C08C76F5}" dt="2023-10-16T18:07:03.772" v="1831" actId="1076"/>
          <ac:spMkLst>
            <pc:docMk/>
            <pc:sldMk cId="126725" sldId="324"/>
            <ac:spMk id="11" creationId="{42FC2B1B-B08E-3F0F-648E-6C7E1D4F15C2}"/>
          </ac:spMkLst>
        </pc:spChg>
        <pc:spChg chg="add mod">
          <ac:chgData name="ShuiTong Lee" userId="bd23b9de9fb2ce8d" providerId="LiveId" clId="{25EF4E32-E637-C04D-BF5E-5853C08C76F5}" dt="2023-10-16T18:06:41.380" v="1821" actId="1076"/>
          <ac:spMkLst>
            <pc:docMk/>
            <pc:sldMk cId="126725" sldId="324"/>
            <ac:spMk id="12" creationId="{CA66400B-4D91-A203-827B-D251658684A3}"/>
          </ac:spMkLst>
        </pc:spChg>
        <pc:spChg chg="add mod">
          <ac:chgData name="ShuiTong Lee" userId="bd23b9de9fb2ce8d" providerId="LiveId" clId="{25EF4E32-E637-C04D-BF5E-5853C08C76F5}" dt="2023-10-16T18:07:22.768" v="1832"/>
          <ac:spMkLst>
            <pc:docMk/>
            <pc:sldMk cId="126725" sldId="324"/>
            <ac:spMk id="13" creationId="{4CEF952E-E3FD-39E7-083D-D83B589166DF}"/>
          </ac:spMkLst>
        </pc:spChg>
      </pc:sldChg>
      <pc:sldChg chg="add del">
        <pc:chgData name="ShuiTong Lee" userId="bd23b9de9fb2ce8d" providerId="LiveId" clId="{25EF4E32-E637-C04D-BF5E-5853C08C76F5}" dt="2023-10-16T14:39:23.976" v="1558" actId="2696"/>
        <pc:sldMkLst>
          <pc:docMk/>
          <pc:sldMk cId="76249072" sldId="324"/>
        </pc:sldMkLst>
      </pc:sldChg>
      <pc:sldChg chg="addSp delSp modSp add del mod">
        <pc:chgData name="ShuiTong Lee" userId="bd23b9de9fb2ce8d" providerId="LiveId" clId="{25EF4E32-E637-C04D-BF5E-5853C08C76F5}" dt="2023-10-16T14:48:16.828" v="1741" actId="2696"/>
        <pc:sldMkLst>
          <pc:docMk/>
          <pc:sldMk cId="1502812837" sldId="324"/>
        </pc:sldMkLst>
        <pc:spChg chg="del">
          <ac:chgData name="ShuiTong Lee" userId="bd23b9de9fb2ce8d" providerId="LiveId" clId="{25EF4E32-E637-C04D-BF5E-5853C08C76F5}" dt="2023-10-16T14:44:46.302" v="1647" actId="21"/>
          <ac:spMkLst>
            <pc:docMk/>
            <pc:sldMk cId="1502812837" sldId="324"/>
            <ac:spMk id="8" creationId="{9F84A87F-9FCA-16D7-F3A1-8C9AC0011E7C}"/>
          </ac:spMkLst>
        </pc:spChg>
        <pc:spChg chg="del mod">
          <ac:chgData name="ShuiTong Lee" userId="bd23b9de9fb2ce8d" providerId="LiveId" clId="{25EF4E32-E637-C04D-BF5E-5853C08C76F5}" dt="2023-10-16T14:45:08.060" v="1656" actId="21"/>
          <ac:spMkLst>
            <pc:docMk/>
            <pc:sldMk cId="1502812837" sldId="324"/>
            <ac:spMk id="10" creationId="{75344CCF-74C7-167B-6E1F-88574BBD70D5}"/>
          </ac:spMkLst>
        </pc:spChg>
        <pc:spChg chg="del mod">
          <ac:chgData name="ShuiTong Lee" userId="bd23b9de9fb2ce8d" providerId="LiveId" clId="{25EF4E32-E637-C04D-BF5E-5853C08C76F5}" dt="2023-10-16T14:44:44.231" v="1646" actId="21"/>
          <ac:spMkLst>
            <pc:docMk/>
            <pc:sldMk cId="1502812837" sldId="324"/>
            <ac:spMk id="11" creationId="{869811D6-A28F-1AE8-54F6-CC550A0BC379}"/>
          </ac:spMkLst>
        </pc:spChg>
        <pc:spChg chg="mod">
          <ac:chgData name="ShuiTong Lee" userId="bd23b9de9fb2ce8d" providerId="LiveId" clId="{25EF4E32-E637-C04D-BF5E-5853C08C76F5}" dt="2023-10-16T14:45:39.877" v="1668" actId="1076"/>
          <ac:spMkLst>
            <pc:docMk/>
            <pc:sldMk cId="1502812837" sldId="324"/>
            <ac:spMk id="12" creationId="{5E882BBA-9FC4-072D-3D1B-8B0DEA419523}"/>
          </ac:spMkLst>
        </pc:spChg>
        <pc:spChg chg="del mod">
          <ac:chgData name="ShuiTong Lee" userId="bd23b9de9fb2ce8d" providerId="LiveId" clId="{25EF4E32-E637-C04D-BF5E-5853C08C76F5}" dt="2023-10-16T14:44:44.231" v="1646" actId="21"/>
          <ac:spMkLst>
            <pc:docMk/>
            <pc:sldMk cId="1502812837" sldId="324"/>
            <ac:spMk id="14" creationId="{10A38B71-5708-1671-F1EF-38B55AA2003E}"/>
          </ac:spMkLst>
        </pc:spChg>
        <pc:spChg chg="del mod">
          <ac:chgData name="ShuiTong Lee" userId="bd23b9de9fb2ce8d" providerId="LiveId" clId="{25EF4E32-E637-C04D-BF5E-5853C08C76F5}" dt="2023-10-16T14:44:44.231" v="1646" actId="21"/>
          <ac:spMkLst>
            <pc:docMk/>
            <pc:sldMk cId="1502812837" sldId="324"/>
            <ac:spMk id="16" creationId="{4636B09C-CD8E-4B3B-DF2E-5D47BB81E1F5}"/>
          </ac:spMkLst>
        </pc:spChg>
        <pc:spChg chg="del mod">
          <ac:chgData name="ShuiTong Lee" userId="bd23b9de9fb2ce8d" providerId="LiveId" clId="{25EF4E32-E637-C04D-BF5E-5853C08C76F5}" dt="2023-10-16T14:44:44.231" v="1646" actId="21"/>
          <ac:spMkLst>
            <pc:docMk/>
            <pc:sldMk cId="1502812837" sldId="324"/>
            <ac:spMk id="17" creationId="{85E36824-A770-9B97-4983-5FEF76DEBEE2}"/>
          </ac:spMkLst>
        </pc:spChg>
        <pc:spChg chg="add mod">
          <ac:chgData name="ShuiTong Lee" userId="bd23b9de9fb2ce8d" providerId="LiveId" clId="{25EF4E32-E637-C04D-BF5E-5853C08C76F5}" dt="2023-10-16T14:45:04.989" v="1654" actId="1076"/>
          <ac:spMkLst>
            <pc:docMk/>
            <pc:sldMk cId="1502812837" sldId="324"/>
            <ac:spMk id="18" creationId="{3D7B4EFC-5570-DA35-0347-9B2A0D8374D7}"/>
          </ac:spMkLst>
        </pc:spChg>
        <pc:spChg chg="add mod">
          <ac:chgData name="ShuiTong Lee" userId="bd23b9de9fb2ce8d" providerId="LiveId" clId="{25EF4E32-E637-C04D-BF5E-5853C08C76F5}" dt="2023-10-16T14:45:11.550" v="1658" actId="1076"/>
          <ac:spMkLst>
            <pc:docMk/>
            <pc:sldMk cId="1502812837" sldId="324"/>
            <ac:spMk id="20" creationId="{5C61922E-B5FD-2E6A-5A24-1B7DB41CA8BA}"/>
          </ac:spMkLst>
        </pc:spChg>
        <pc:spChg chg="add mod">
          <ac:chgData name="ShuiTong Lee" userId="bd23b9de9fb2ce8d" providerId="LiveId" clId="{25EF4E32-E637-C04D-BF5E-5853C08C76F5}" dt="2023-10-16T14:45:33.724" v="1666" actId="1076"/>
          <ac:spMkLst>
            <pc:docMk/>
            <pc:sldMk cId="1502812837" sldId="324"/>
            <ac:spMk id="23" creationId="{1D577C68-8BA2-4982-5055-72DF882D2F83}"/>
          </ac:spMkLst>
        </pc:spChg>
        <pc:spChg chg="add mod">
          <ac:chgData name="ShuiTong Lee" userId="bd23b9de9fb2ce8d" providerId="LiveId" clId="{25EF4E32-E637-C04D-BF5E-5853C08C76F5}" dt="2023-10-16T14:45:27.887" v="1664" actId="1076"/>
          <ac:spMkLst>
            <pc:docMk/>
            <pc:sldMk cId="1502812837" sldId="324"/>
            <ac:spMk id="24" creationId="{5DBDD711-E352-2AE7-56D9-0A7298F5A078}"/>
          </ac:spMkLst>
        </pc:spChg>
        <pc:picChg chg="del mod">
          <ac:chgData name="ShuiTong Lee" userId="bd23b9de9fb2ce8d" providerId="LiveId" clId="{25EF4E32-E637-C04D-BF5E-5853C08C76F5}" dt="2023-10-16T14:44:44.231" v="1646" actId="21"/>
          <ac:picMkLst>
            <pc:docMk/>
            <pc:sldMk cId="1502812837" sldId="324"/>
            <ac:picMk id="2" creationId="{8E901BAB-2D47-5951-3408-8033DC8ED264}"/>
          </ac:picMkLst>
        </pc:picChg>
        <pc:picChg chg="del">
          <ac:chgData name="ShuiTong Lee" userId="bd23b9de9fb2ce8d" providerId="LiveId" clId="{25EF4E32-E637-C04D-BF5E-5853C08C76F5}" dt="2023-10-16T14:44:19.458" v="1634" actId="478"/>
          <ac:picMkLst>
            <pc:docMk/>
            <pc:sldMk cId="1502812837" sldId="324"/>
            <ac:picMk id="3" creationId="{921B3B8F-6B99-76E6-3946-DE9EF2D455A0}"/>
          </ac:picMkLst>
        </pc:picChg>
        <pc:picChg chg="add mod modCrop">
          <ac:chgData name="ShuiTong Lee" userId="bd23b9de9fb2ce8d" providerId="LiveId" clId="{25EF4E32-E637-C04D-BF5E-5853C08C76F5}" dt="2023-10-16T14:45:38.348" v="1667" actId="14100"/>
          <ac:picMkLst>
            <pc:docMk/>
            <pc:sldMk cId="1502812837" sldId="324"/>
            <ac:picMk id="4" creationId="{8A1A6036-6D63-D92D-A031-723E64EE7E52}"/>
          </ac:picMkLst>
        </pc:picChg>
        <pc:picChg chg="del mod">
          <ac:chgData name="ShuiTong Lee" userId="bd23b9de9fb2ce8d" providerId="LiveId" clId="{25EF4E32-E637-C04D-BF5E-5853C08C76F5}" dt="2023-10-16T14:44:44.231" v="1646" actId="21"/>
          <ac:picMkLst>
            <pc:docMk/>
            <pc:sldMk cId="1502812837" sldId="324"/>
            <ac:picMk id="6" creationId="{4A0039B6-9B06-B600-6907-4667FBD2F0F1}"/>
          </ac:picMkLst>
        </pc:picChg>
        <pc:picChg chg="del mod">
          <ac:chgData name="ShuiTong Lee" userId="bd23b9de9fb2ce8d" providerId="LiveId" clId="{25EF4E32-E637-C04D-BF5E-5853C08C76F5}" dt="2023-10-16T14:44:46.302" v="1647" actId="21"/>
          <ac:picMkLst>
            <pc:docMk/>
            <pc:sldMk cId="1502812837" sldId="324"/>
            <ac:picMk id="7" creationId="{07353261-6A8D-6130-DBA4-8D273C513120}"/>
          </ac:picMkLst>
        </pc:picChg>
        <pc:picChg chg="add mod">
          <ac:chgData name="ShuiTong Lee" userId="bd23b9de9fb2ce8d" providerId="LiveId" clId="{25EF4E32-E637-C04D-BF5E-5853C08C76F5}" dt="2023-10-16T14:45:15.748" v="1660" actId="14100"/>
          <ac:picMkLst>
            <pc:docMk/>
            <pc:sldMk cId="1502812837" sldId="324"/>
            <ac:picMk id="21" creationId="{31162A01-1785-88A8-870B-CAFB22E4FF1E}"/>
          </ac:picMkLst>
        </pc:picChg>
        <pc:cxnChg chg="del mod">
          <ac:chgData name="ShuiTong Lee" userId="bd23b9de9fb2ce8d" providerId="LiveId" clId="{25EF4E32-E637-C04D-BF5E-5853C08C76F5}" dt="2023-10-16T14:44:44.231" v="1646" actId="21"/>
          <ac:cxnSpMkLst>
            <pc:docMk/>
            <pc:sldMk cId="1502812837" sldId="324"/>
            <ac:cxnSpMk id="19" creationId="{21A5E4C6-09DE-4B85-5720-45BF44F36860}"/>
          </ac:cxnSpMkLst>
        </pc:cxnChg>
        <pc:cxnChg chg="del mod">
          <ac:chgData name="ShuiTong Lee" userId="bd23b9de9fb2ce8d" providerId="LiveId" clId="{25EF4E32-E637-C04D-BF5E-5853C08C76F5}" dt="2023-10-16T14:44:46.302" v="1647" actId="21"/>
          <ac:cxnSpMkLst>
            <pc:docMk/>
            <pc:sldMk cId="1502812837" sldId="324"/>
            <ac:cxnSpMk id="22" creationId="{1E9965DA-CE97-1223-4056-F121D78A2328}"/>
          </ac:cxnSpMkLst>
        </pc:cxnChg>
      </pc:sldChg>
      <pc:sldChg chg="addSp delSp modSp add del mod">
        <pc:chgData name="ShuiTong Lee" userId="bd23b9de9fb2ce8d" providerId="LiveId" clId="{25EF4E32-E637-C04D-BF5E-5853C08C76F5}" dt="2023-10-16T18:05:23.562" v="1810" actId="2696"/>
        <pc:sldMkLst>
          <pc:docMk/>
          <pc:sldMk cId="1761908691" sldId="324"/>
        </pc:sldMkLst>
        <pc:spChg chg="del">
          <ac:chgData name="ShuiTong Lee" userId="bd23b9de9fb2ce8d" providerId="LiveId" clId="{25EF4E32-E637-C04D-BF5E-5853C08C76F5}" dt="2023-10-16T18:01:31.234" v="1770" actId="478"/>
          <ac:spMkLst>
            <pc:docMk/>
            <pc:sldMk cId="1761908691" sldId="324"/>
            <ac:spMk id="2" creationId="{CB48D161-418C-E45A-CA8B-534EE9D63725}"/>
          </ac:spMkLst>
        </pc:spChg>
        <pc:spChg chg="del">
          <ac:chgData name="ShuiTong Lee" userId="bd23b9de9fb2ce8d" providerId="LiveId" clId="{25EF4E32-E637-C04D-BF5E-5853C08C76F5}" dt="2023-10-16T18:02:00.022" v="1783" actId="21"/>
          <ac:spMkLst>
            <pc:docMk/>
            <pc:sldMk cId="1761908691" sldId="324"/>
            <ac:spMk id="4" creationId="{C53F2892-462E-D957-A84D-C845EE87932A}"/>
          </ac:spMkLst>
        </pc:spChg>
        <pc:spChg chg="del">
          <ac:chgData name="ShuiTong Lee" userId="bd23b9de9fb2ce8d" providerId="LiveId" clId="{25EF4E32-E637-C04D-BF5E-5853C08C76F5}" dt="2023-10-16T18:02:00.022" v="1783" actId="21"/>
          <ac:spMkLst>
            <pc:docMk/>
            <pc:sldMk cId="1761908691" sldId="324"/>
            <ac:spMk id="6" creationId="{6038A4C8-583E-6A27-B67D-2ED12CC9789C}"/>
          </ac:spMkLst>
        </pc:spChg>
        <pc:spChg chg="del">
          <ac:chgData name="ShuiTong Lee" userId="bd23b9de9fb2ce8d" providerId="LiveId" clId="{25EF4E32-E637-C04D-BF5E-5853C08C76F5}" dt="2023-10-16T18:01:41.215" v="1775" actId="21"/>
          <ac:spMkLst>
            <pc:docMk/>
            <pc:sldMk cId="1761908691" sldId="324"/>
            <ac:spMk id="7" creationId="{854867B3-2E42-BE30-8464-39747FAFD4EE}"/>
          </ac:spMkLst>
        </pc:spChg>
        <pc:spChg chg="del">
          <ac:chgData name="ShuiTong Lee" userId="bd23b9de9fb2ce8d" providerId="LiveId" clId="{25EF4E32-E637-C04D-BF5E-5853C08C76F5}" dt="2023-10-16T18:02:00.022" v="1783" actId="21"/>
          <ac:spMkLst>
            <pc:docMk/>
            <pc:sldMk cId="1761908691" sldId="324"/>
            <ac:spMk id="8" creationId="{AC312517-BBDC-9C28-E78E-C5FB1AD5E03D}"/>
          </ac:spMkLst>
        </pc:spChg>
        <pc:spChg chg="del">
          <ac:chgData name="ShuiTong Lee" userId="bd23b9de9fb2ce8d" providerId="LiveId" clId="{25EF4E32-E637-C04D-BF5E-5853C08C76F5}" dt="2023-10-16T18:02:00.022" v="1783" actId="21"/>
          <ac:spMkLst>
            <pc:docMk/>
            <pc:sldMk cId="1761908691" sldId="324"/>
            <ac:spMk id="9" creationId="{3EDF4364-7797-4963-EC17-1401B6FD4643}"/>
          </ac:spMkLst>
        </pc:spChg>
        <pc:spChg chg="add mod">
          <ac:chgData name="ShuiTong Lee" userId="bd23b9de9fb2ce8d" providerId="LiveId" clId="{25EF4E32-E637-C04D-BF5E-5853C08C76F5}" dt="2023-10-16T18:01:39.736" v="1774" actId="1076"/>
          <ac:spMkLst>
            <pc:docMk/>
            <pc:sldMk cId="1761908691" sldId="324"/>
            <ac:spMk id="11" creationId="{21D10EE6-006D-8246-DE3B-A0891FFAA572}"/>
          </ac:spMkLst>
        </pc:spChg>
        <pc:spChg chg="add mod">
          <ac:chgData name="ShuiTong Lee" userId="bd23b9de9fb2ce8d" providerId="LiveId" clId="{25EF4E32-E637-C04D-BF5E-5853C08C76F5}" dt="2023-10-16T18:02:09.507" v="1786" actId="1076"/>
          <ac:spMkLst>
            <pc:docMk/>
            <pc:sldMk cId="1761908691" sldId="324"/>
            <ac:spMk id="12" creationId="{25222855-CDD7-9C95-7401-E9537A1FC46D}"/>
          </ac:spMkLst>
        </pc:spChg>
      </pc:sldChg>
      <pc:sldChg chg="add del">
        <pc:chgData name="ShuiTong Lee" userId="bd23b9de9fb2ce8d" providerId="LiveId" clId="{25EF4E32-E637-C04D-BF5E-5853C08C76F5}" dt="2023-10-16T14:39:11.218" v="1556" actId="2696"/>
        <pc:sldMkLst>
          <pc:docMk/>
          <pc:sldMk cId="3600689877" sldId="324"/>
        </pc:sldMkLst>
      </pc:sldChg>
      <pc:sldChg chg="addSp delSp modSp add mod ord modNotesTx">
        <pc:chgData name="ShuiTong Lee" userId="bd23b9de9fb2ce8d" providerId="LiveId" clId="{25EF4E32-E637-C04D-BF5E-5853C08C76F5}" dt="2023-10-17T17:40:16.606" v="2962" actId="1076"/>
        <pc:sldMkLst>
          <pc:docMk/>
          <pc:sldMk cId="1734766732" sldId="325"/>
        </pc:sldMkLst>
        <pc:spChg chg="del">
          <ac:chgData name="ShuiTong Lee" userId="bd23b9de9fb2ce8d" providerId="LiveId" clId="{25EF4E32-E637-C04D-BF5E-5853C08C76F5}" dt="2023-10-16T18:17:57.612" v="1951" actId="478"/>
          <ac:spMkLst>
            <pc:docMk/>
            <pc:sldMk cId="1734766732" sldId="325"/>
            <ac:spMk id="2" creationId="{DBE446C0-D60D-6F3A-BF11-C5E9423B890F}"/>
          </ac:spMkLst>
        </pc:spChg>
        <pc:spChg chg="mod">
          <ac:chgData name="ShuiTong Lee" userId="bd23b9de9fb2ce8d" providerId="LiveId" clId="{25EF4E32-E637-C04D-BF5E-5853C08C76F5}" dt="2023-10-16T18:17:58.043" v="1952"/>
          <ac:spMkLst>
            <pc:docMk/>
            <pc:sldMk cId="1734766732" sldId="325"/>
            <ac:spMk id="9" creationId="{025F463D-4B03-96E4-4544-0787FD997B76}"/>
          </ac:spMkLst>
        </pc:spChg>
        <pc:spChg chg="add mod">
          <ac:chgData name="ShuiTong Lee" userId="bd23b9de9fb2ce8d" providerId="LiveId" clId="{25EF4E32-E637-C04D-BF5E-5853C08C76F5}" dt="2023-10-16T18:18:44.903" v="1968" actId="1076"/>
          <ac:spMkLst>
            <pc:docMk/>
            <pc:sldMk cId="1734766732" sldId="325"/>
            <ac:spMk id="10" creationId="{A2A0155B-1FFF-D931-1641-6B3B5AD6559F}"/>
          </ac:spMkLst>
        </pc:spChg>
        <pc:spChg chg="add mod">
          <ac:chgData name="ShuiTong Lee" userId="bd23b9de9fb2ce8d" providerId="LiveId" clId="{25EF4E32-E637-C04D-BF5E-5853C08C76F5}" dt="2023-10-16T18:18:38.570" v="1965" actId="1076"/>
          <ac:spMkLst>
            <pc:docMk/>
            <pc:sldMk cId="1734766732" sldId="325"/>
            <ac:spMk id="11" creationId="{1D4A2655-D183-0EDC-2D47-A962AFE036B3}"/>
          </ac:spMkLst>
        </pc:spChg>
        <pc:spChg chg="add mod">
          <ac:chgData name="ShuiTong Lee" userId="bd23b9de9fb2ce8d" providerId="LiveId" clId="{25EF4E32-E637-C04D-BF5E-5853C08C76F5}" dt="2023-10-17T14:17:46.750" v="2888" actId="2711"/>
          <ac:spMkLst>
            <pc:docMk/>
            <pc:sldMk cId="1734766732" sldId="325"/>
            <ac:spMk id="12" creationId="{83C414CD-DB86-823B-48DF-642D6CC7B228}"/>
          </ac:spMkLst>
        </pc:spChg>
        <pc:spChg chg="add mod">
          <ac:chgData name="ShuiTong Lee" userId="bd23b9de9fb2ce8d" providerId="LiveId" clId="{25EF4E32-E637-C04D-BF5E-5853C08C76F5}" dt="2023-10-16T18:19:12.417" v="1977" actId="1076"/>
          <ac:spMkLst>
            <pc:docMk/>
            <pc:sldMk cId="1734766732" sldId="325"/>
            <ac:spMk id="13" creationId="{31653BCB-B933-F970-ADA4-9703A1B1B08F}"/>
          </ac:spMkLst>
        </pc:spChg>
        <pc:spChg chg="add mod">
          <ac:chgData name="ShuiTong Lee" userId="bd23b9de9fb2ce8d" providerId="LiveId" clId="{25EF4E32-E637-C04D-BF5E-5853C08C76F5}" dt="2023-10-16T18:20:11.461" v="1998" actId="14100"/>
          <ac:spMkLst>
            <pc:docMk/>
            <pc:sldMk cId="1734766732" sldId="325"/>
            <ac:spMk id="14" creationId="{8F93543A-98F8-4B83-5EC5-652083B6EBAF}"/>
          </ac:spMkLst>
        </pc:spChg>
        <pc:spChg chg="add mod">
          <ac:chgData name="ShuiTong Lee" userId="bd23b9de9fb2ce8d" providerId="LiveId" clId="{25EF4E32-E637-C04D-BF5E-5853C08C76F5}" dt="2023-10-17T14:19:00.764" v="2896" actId="403"/>
          <ac:spMkLst>
            <pc:docMk/>
            <pc:sldMk cId="1734766732" sldId="325"/>
            <ac:spMk id="15" creationId="{9FE95EE8-D7D2-BAA8-AC37-44093E83C92A}"/>
          </ac:spMkLst>
        </pc:spChg>
        <pc:spChg chg="add del mod">
          <ac:chgData name="ShuiTong Lee" userId="bd23b9de9fb2ce8d" providerId="LiveId" clId="{25EF4E32-E637-C04D-BF5E-5853C08C76F5}" dt="2023-10-16T18:18:42.220" v="1967" actId="21"/>
          <ac:spMkLst>
            <pc:docMk/>
            <pc:sldMk cId="1734766732" sldId="325"/>
            <ac:spMk id="16" creationId="{9F41E7AC-24F5-24FF-0288-0F756A210556}"/>
          </ac:spMkLst>
        </pc:spChg>
        <pc:spChg chg="add mod">
          <ac:chgData name="ShuiTong Lee" userId="bd23b9de9fb2ce8d" providerId="LiveId" clId="{25EF4E32-E637-C04D-BF5E-5853C08C76F5}" dt="2023-10-16T18:18:41.366" v="1966" actId="1076"/>
          <ac:spMkLst>
            <pc:docMk/>
            <pc:sldMk cId="1734766732" sldId="325"/>
            <ac:spMk id="17" creationId="{F134B7A5-09BB-8145-5D2C-E00C59A233DC}"/>
          </ac:spMkLst>
        </pc:spChg>
        <pc:spChg chg="add mod">
          <ac:chgData name="ShuiTong Lee" userId="bd23b9de9fb2ce8d" providerId="LiveId" clId="{25EF4E32-E637-C04D-BF5E-5853C08C76F5}" dt="2023-10-17T14:17:39.569" v="2886" actId="1076"/>
          <ac:spMkLst>
            <pc:docMk/>
            <pc:sldMk cId="1734766732" sldId="325"/>
            <ac:spMk id="18" creationId="{4E1F5CB8-58CA-527C-35FF-CC3A7D98A0D2}"/>
          </ac:spMkLst>
        </pc:spChg>
        <pc:spChg chg="add del mod">
          <ac:chgData name="ShuiTong Lee" userId="bd23b9de9fb2ce8d" providerId="LiveId" clId="{25EF4E32-E637-C04D-BF5E-5853C08C76F5}" dt="2023-10-16T18:18:25.395" v="1961" actId="21"/>
          <ac:spMkLst>
            <pc:docMk/>
            <pc:sldMk cId="1734766732" sldId="325"/>
            <ac:spMk id="19" creationId="{9BE76377-B420-C090-C83F-58BF05793488}"/>
          </ac:spMkLst>
        </pc:spChg>
        <pc:spChg chg="add del mod">
          <ac:chgData name="ShuiTong Lee" userId="bd23b9de9fb2ce8d" providerId="LiveId" clId="{25EF4E32-E637-C04D-BF5E-5853C08C76F5}" dt="2023-10-16T18:18:57.801" v="1971" actId="21"/>
          <ac:spMkLst>
            <pc:docMk/>
            <pc:sldMk cId="1734766732" sldId="325"/>
            <ac:spMk id="20" creationId="{3DA46C61-0B4D-CF38-BAF4-F536C6BFE7E2}"/>
          </ac:spMkLst>
        </pc:spChg>
        <pc:spChg chg="add del mod">
          <ac:chgData name="ShuiTong Lee" userId="bd23b9de9fb2ce8d" providerId="LiveId" clId="{25EF4E32-E637-C04D-BF5E-5853C08C76F5}" dt="2023-10-16T18:19:08.199" v="1975" actId="21"/>
          <ac:spMkLst>
            <pc:docMk/>
            <pc:sldMk cId="1734766732" sldId="325"/>
            <ac:spMk id="21" creationId="{2FD643C4-258C-6D4D-56E5-104CB84F092B}"/>
          </ac:spMkLst>
        </pc:spChg>
        <pc:spChg chg="add del mod">
          <ac:chgData name="ShuiTong Lee" userId="bd23b9de9fb2ce8d" providerId="LiveId" clId="{25EF4E32-E637-C04D-BF5E-5853C08C76F5}" dt="2023-10-16T18:19:29.995" v="1984" actId="21"/>
          <ac:spMkLst>
            <pc:docMk/>
            <pc:sldMk cId="1734766732" sldId="325"/>
            <ac:spMk id="22" creationId="{DFF1D82B-D9E4-D4AE-768F-7A0B30990052}"/>
          </ac:spMkLst>
        </pc:spChg>
        <pc:spChg chg="add del mod">
          <ac:chgData name="ShuiTong Lee" userId="bd23b9de9fb2ce8d" providerId="LiveId" clId="{25EF4E32-E637-C04D-BF5E-5853C08C76F5}" dt="2023-10-16T18:19:52.256" v="1991" actId="21"/>
          <ac:spMkLst>
            <pc:docMk/>
            <pc:sldMk cId="1734766732" sldId="325"/>
            <ac:spMk id="23" creationId="{71188B49-3AE6-7368-F4F6-6304E2EF3962}"/>
          </ac:spMkLst>
        </pc:spChg>
        <pc:spChg chg="add mod">
          <ac:chgData name="ShuiTong Lee" userId="bd23b9de9fb2ce8d" providerId="LiveId" clId="{25EF4E32-E637-C04D-BF5E-5853C08C76F5}" dt="2023-10-16T18:20:53.756" v="2009" actId="14100"/>
          <ac:spMkLst>
            <pc:docMk/>
            <pc:sldMk cId="1734766732" sldId="325"/>
            <ac:spMk id="24" creationId="{AB908D80-AF6D-879A-F011-600CFAECB9FC}"/>
          </ac:spMkLst>
        </pc:spChg>
        <pc:spChg chg="add mod">
          <ac:chgData name="ShuiTong Lee" userId="bd23b9de9fb2ce8d" providerId="LiveId" clId="{25EF4E32-E637-C04D-BF5E-5853C08C76F5}" dt="2023-10-16T18:20:21.280" v="2001" actId="1076"/>
          <ac:spMkLst>
            <pc:docMk/>
            <pc:sldMk cId="1734766732" sldId="325"/>
            <ac:spMk id="36" creationId="{BE396B14-FC95-81DC-9545-160E2A199751}"/>
          </ac:spMkLst>
        </pc:spChg>
        <pc:spChg chg="add mod">
          <ac:chgData name="ShuiTong Lee" userId="bd23b9de9fb2ce8d" providerId="LiveId" clId="{25EF4E32-E637-C04D-BF5E-5853C08C76F5}" dt="2023-10-16T18:20:32.668" v="2006" actId="1076"/>
          <ac:spMkLst>
            <pc:docMk/>
            <pc:sldMk cId="1734766732" sldId="325"/>
            <ac:spMk id="37" creationId="{4D34C160-24A0-8873-19E1-04410C1A1668}"/>
          </ac:spMkLst>
        </pc:spChg>
        <pc:grpChg chg="add mod">
          <ac:chgData name="ShuiTong Lee" userId="bd23b9de9fb2ce8d" providerId="LiveId" clId="{25EF4E32-E637-C04D-BF5E-5853C08C76F5}" dt="2023-10-17T17:40:16.606" v="2962" actId="1076"/>
          <ac:grpSpMkLst>
            <pc:docMk/>
            <pc:sldMk cId="1734766732" sldId="325"/>
            <ac:grpSpMk id="7" creationId="{5FA7AC85-1751-8721-623B-07ABE99DABCD}"/>
          </ac:grpSpMkLst>
        </pc:grpChg>
        <pc:picChg chg="del">
          <ac:chgData name="ShuiTong Lee" userId="bd23b9de9fb2ce8d" providerId="LiveId" clId="{25EF4E32-E637-C04D-BF5E-5853C08C76F5}" dt="2023-10-16T18:17:55.171" v="1950" actId="478"/>
          <ac:picMkLst>
            <pc:docMk/>
            <pc:sldMk cId="1734766732" sldId="325"/>
            <ac:picMk id="3" creationId="{D3949D37-A52A-B2EE-8F54-81375AE93BEF}"/>
          </ac:picMkLst>
        </pc:picChg>
        <pc:picChg chg="del">
          <ac:chgData name="ShuiTong Lee" userId="bd23b9de9fb2ce8d" providerId="LiveId" clId="{25EF4E32-E637-C04D-BF5E-5853C08C76F5}" dt="2023-10-16T18:17:59.737" v="1953" actId="21"/>
          <ac:picMkLst>
            <pc:docMk/>
            <pc:sldMk cId="1734766732" sldId="325"/>
            <ac:picMk id="4" creationId="{DFC0D9E9-77D4-66C8-EC2D-3410EE3B10B8}"/>
          </ac:picMkLst>
        </pc:picChg>
        <pc:picChg chg="mod">
          <ac:chgData name="ShuiTong Lee" userId="bd23b9de9fb2ce8d" providerId="LiveId" clId="{25EF4E32-E637-C04D-BF5E-5853C08C76F5}" dt="2023-10-16T18:17:58.043" v="1952"/>
          <ac:picMkLst>
            <pc:docMk/>
            <pc:sldMk cId="1734766732" sldId="325"/>
            <ac:picMk id="8" creationId="{0BD17002-1590-1193-6C3C-2F3F810F88C0}"/>
          </ac:picMkLst>
        </pc:picChg>
        <pc:cxnChg chg="add mod">
          <ac:chgData name="ShuiTong Lee" userId="bd23b9de9fb2ce8d" providerId="LiveId" clId="{25EF4E32-E637-C04D-BF5E-5853C08C76F5}" dt="2023-10-17T14:19:00.764" v="2896" actId="403"/>
          <ac:cxnSpMkLst>
            <pc:docMk/>
            <pc:sldMk cId="1734766732" sldId="325"/>
            <ac:cxnSpMk id="26" creationId="{A51C82FC-B636-89A8-CFEF-67237DD746DC}"/>
          </ac:cxnSpMkLst>
        </pc:cxnChg>
        <pc:cxnChg chg="add">
          <ac:chgData name="ShuiTong Lee" userId="bd23b9de9fb2ce8d" providerId="LiveId" clId="{25EF4E32-E637-C04D-BF5E-5853C08C76F5}" dt="2023-10-16T18:18:56.194" v="1970" actId="11529"/>
          <ac:cxnSpMkLst>
            <pc:docMk/>
            <pc:sldMk cId="1734766732" sldId="325"/>
            <ac:cxnSpMk id="28" creationId="{6468FFA4-654A-23E2-2A68-8453AAD52F8D}"/>
          </ac:cxnSpMkLst>
        </pc:cxnChg>
        <pc:cxnChg chg="add mod">
          <ac:chgData name="ShuiTong Lee" userId="bd23b9de9fb2ce8d" providerId="LiveId" clId="{25EF4E32-E637-C04D-BF5E-5853C08C76F5}" dt="2023-10-16T18:19:17.070" v="1980" actId="14100"/>
          <ac:cxnSpMkLst>
            <pc:docMk/>
            <pc:sldMk cId="1734766732" sldId="325"/>
            <ac:cxnSpMk id="30" creationId="{46DEDB5A-DCA9-4FDB-7B6C-0D38F282F097}"/>
          </ac:cxnSpMkLst>
        </pc:cxnChg>
        <pc:cxnChg chg="add mod">
          <ac:chgData name="ShuiTong Lee" userId="bd23b9de9fb2ce8d" providerId="LiveId" clId="{25EF4E32-E637-C04D-BF5E-5853C08C76F5}" dt="2023-10-16T18:19:21.212" v="1982" actId="14100"/>
          <ac:cxnSpMkLst>
            <pc:docMk/>
            <pc:sldMk cId="1734766732" sldId="325"/>
            <ac:cxnSpMk id="32" creationId="{0CA2C3D8-D26E-5080-DFA8-A40E38B8DFE5}"/>
          </ac:cxnSpMkLst>
        </pc:cxnChg>
        <pc:cxnChg chg="add mod">
          <ac:chgData name="ShuiTong Lee" userId="bd23b9de9fb2ce8d" providerId="LiveId" clId="{25EF4E32-E637-C04D-BF5E-5853C08C76F5}" dt="2023-10-16T18:19:37.769" v="1988" actId="14100"/>
          <ac:cxnSpMkLst>
            <pc:docMk/>
            <pc:sldMk cId="1734766732" sldId="325"/>
            <ac:cxnSpMk id="34" creationId="{53A9217C-91F3-0807-696E-429DDFC1008C}"/>
          </ac:cxnSpMkLst>
        </pc:cxnChg>
      </pc:sldChg>
      <pc:sldChg chg="addSp delSp modSp add del mod modNotesTx">
        <pc:chgData name="ShuiTong Lee" userId="bd23b9de9fb2ce8d" providerId="LiveId" clId="{25EF4E32-E637-C04D-BF5E-5853C08C76F5}" dt="2023-10-17T14:14:40.179" v="2876" actId="2696"/>
        <pc:sldMkLst>
          <pc:docMk/>
          <pc:sldMk cId="4009757347" sldId="326"/>
        </pc:sldMkLst>
        <pc:spChg chg="del mod">
          <ac:chgData name="ShuiTong Lee" userId="bd23b9de9fb2ce8d" providerId="LiveId" clId="{25EF4E32-E637-C04D-BF5E-5853C08C76F5}" dt="2023-10-16T18:13:14.835" v="1904" actId="478"/>
          <ac:spMkLst>
            <pc:docMk/>
            <pc:sldMk cId="4009757347" sldId="326"/>
            <ac:spMk id="2" creationId="{DBE446C0-D60D-6F3A-BF11-C5E9423B890F}"/>
          </ac:spMkLst>
        </pc:spChg>
        <pc:spChg chg="add mod">
          <ac:chgData name="ShuiTong Lee" userId="bd23b9de9fb2ce8d" providerId="LiveId" clId="{25EF4E32-E637-C04D-BF5E-5853C08C76F5}" dt="2023-10-17T11:32:37.669" v="2867" actId="114"/>
          <ac:spMkLst>
            <pc:docMk/>
            <pc:sldMk cId="4009757347" sldId="326"/>
            <ac:spMk id="8" creationId="{676EA4D3-2F46-EDAA-0354-9449A2B8F5BB}"/>
          </ac:spMkLst>
        </pc:spChg>
        <pc:spChg chg="add mod">
          <ac:chgData name="ShuiTong Lee" userId="bd23b9de9fb2ce8d" providerId="LiveId" clId="{25EF4E32-E637-C04D-BF5E-5853C08C76F5}" dt="2023-10-16T18:14:00.109" v="1913" actId="1076"/>
          <ac:spMkLst>
            <pc:docMk/>
            <pc:sldMk cId="4009757347" sldId="326"/>
            <ac:spMk id="9" creationId="{99F67E87-6B40-95F6-CF57-225B742E9ED2}"/>
          </ac:spMkLst>
        </pc:spChg>
        <pc:spChg chg="add mod">
          <ac:chgData name="ShuiTong Lee" userId="bd23b9de9fb2ce8d" providerId="LiveId" clId="{25EF4E32-E637-C04D-BF5E-5853C08C76F5}" dt="2023-10-16T18:14:25.526" v="1922" actId="1076"/>
          <ac:spMkLst>
            <pc:docMk/>
            <pc:sldMk cId="4009757347" sldId="326"/>
            <ac:spMk id="10" creationId="{6D5F6637-B147-DAC1-794C-6D307677B6B9}"/>
          </ac:spMkLst>
        </pc:spChg>
        <pc:spChg chg="add mod">
          <ac:chgData name="ShuiTong Lee" userId="bd23b9de9fb2ce8d" providerId="LiveId" clId="{25EF4E32-E637-C04D-BF5E-5853C08C76F5}" dt="2023-10-16T18:14:39.869" v="1928" actId="1076"/>
          <ac:spMkLst>
            <pc:docMk/>
            <pc:sldMk cId="4009757347" sldId="326"/>
            <ac:spMk id="11" creationId="{47D05A0C-5A99-58CF-9D4C-BEDA3C1C76D3}"/>
          </ac:spMkLst>
        </pc:spChg>
        <pc:spChg chg="add del mod">
          <ac:chgData name="ShuiTong Lee" userId="bd23b9de9fb2ce8d" providerId="LiveId" clId="{25EF4E32-E637-C04D-BF5E-5853C08C76F5}" dt="2023-10-16T18:14:01.447" v="1915" actId="21"/>
          <ac:spMkLst>
            <pc:docMk/>
            <pc:sldMk cId="4009757347" sldId="326"/>
            <ac:spMk id="12" creationId="{525A4F53-8E95-D511-CDA3-C2079FB3BFAB}"/>
          </ac:spMkLst>
        </pc:spChg>
        <pc:spChg chg="add mod">
          <ac:chgData name="ShuiTong Lee" userId="bd23b9de9fb2ce8d" providerId="LiveId" clId="{25EF4E32-E637-C04D-BF5E-5853C08C76F5}" dt="2023-10-17T11:32:52.895" v="2871" actId="1076"/>
          <ac:spMkLst>
            <pc:docMk/>
            <pc:sldMk cId="4009757347" sldId="326"/>
            <ac:spMk id="13" creationId="{80F2CDF6-BDD6-161A-F629-FB3F00F65C43}"/>
          </ac:spMkLst>
        </pc:spChg>
        <pc:spChg chg="add mod">
          <ac:chgData name="ShuiTong Lee" userId="bd23b9de9fb2ce8d" providerId="LiveId" clId="{25EF4E32-E637-C04D-BF5E-5853C08C76F5}" dt="2023-10-16T18:14:31.233" v="1925" actId="1076"/>
          <ac:spMkLst>
            <pc:docMk/>
            <pc:sldMk cId="4009757347" sldId="326"/>
            <ac:spMk id="14" creationId="{49BD0F49-EC72-3A2D-C36C-314240C46200}"/>
          </ac:spMkLst>
        </pc:spChg>
        <pc:spChg chg="add del mod">
          <ac:chgData name="ShuiTong Lee" userId="bd23b9de9fb2ce8d" providerId="LiveId" clId="{25EF4E32-E637-C04D-BF5E-5853C08C76F5}" dt="2023-10-16T18:14:05.066" v="1917" actId="21"/>
          <ac:spMkLst>
            <pc:docMk/>
            <pc:sldMk cId="4009757347" sldId="326"/>
            <ac:spMk id="15" creationId="{A0689409-78E8-74B2-87F1-A22598346A53}"/>
          </ac:spMkLst>
        </pc:spChg>
        <pc:spChg chg="add mod">
          <ac:chgData name="ShuiTong Lee" userId="bd23b9de9fb2ce8d" providerId="LiveId" clId="{25EF4E32-E637-C04D-BF5E-5853C08C76F5}" dt="2023-10-16T18:15:02.826" v="1938" actId="1076"/>
          <ac:spMkLst>
            <pc:docMk/>
            <pc:sldMk cId="4009757347" sldId="326"/>
            <ac:spMk id="16" creationId="{D10BCE3F-E6C6-147B-DB04-C4F093D8D393}"/>
          </ac:spMkLst>
        </pc:spChg>
        <pc:spChg chg="add mod">
          <ac:chgData name="ShuiTong Lee" userId="bd23b9de9fb2ce8d" providerId="LiveId" clId="{25EF4E32-E637-C04D-BF5E-5853C08C76F5}" dt="2023-10-16T18:15:14.694" v="1944" actId="1076"/>
          <ac:spMkLst>
            <pc:docMk/>
            <pc:sldMk cId="4009757347" sldId="326"/>
            <ac:spMk id="17" creationId="{D83637CC-43FF-F6CD-B7A7-E1E83ED7423A}"/>
          </ac:spMkLst>
        </pc:spChg>
        <pc:spChg chg="add del mod">
          <ac:chgData name="ShuiTong Lee" userId="bd23b9de9fb2ce8d" providerId="LiveId" clId="{25EF4E32-E637-C04D-BF5E-5853C08C76F5}" dt="2023-10-16T18:16:08.778" v="1946" actId="478"/>
          <ac:spMkLst>
            <pc:docMk/>
            <pc:sldMk cId="4009757347" sldId="326"/>
            <ac:spMk id="18" creationId="{76196681-2156-DC2E-142D-611348C25375}"/>
          </ac:spMkLst>
        </pc:spChg>
        <pc:spChg chg="add mod">
          <ac:chgData name="ShuiTong Lee" userId="bd23b9de9fb2ce8d" providerId="LiveId" clId="{25EF4E32-E637-C04D-BF5E-5853C08C76F5}" dt="2023-10-16T18:15:17.907" v="1945" actId="14100"/>
          <ac:spMkLst>
            <pc:docMk/>
            <pc:sldMk cId="4009757347" sldId="326"/>
            <ac:spMk id="19" creationId="{D8B270D3-8774-5D22-CE59-3739B889C5C2}"/>
          </ac:spMkLst>
        </pc:spChg>
        <pc:spChg chg="add del mod">
          <ac:chgData name="ShuiTong Lee" userId="bd23b9de9fb2ce8d" providerId="LiveId" clId="{25EF4E32-E637-C04D-BF5E-5853C08C76F5}" dt="2023-10-16T18:15:08.077" v="1940" actId="21"/>
          <ac:spMkLst>
            <pc:docMk/>
            <pc:sldMk cId="4009757347" sldId="326"/>
            <ac:spMk id="20" creationId="{60FBDEF0-3B5A-1E40-3110-1DDC5D88D204}"/>
          </ac:spMkLst>
        </pc:spChg>
        <pc:picChg chg="del">
          <ac:chgData name="ShuiTong Lee" userId="bd23b9de9fb2ce8d" providerId="LiveId" clId="{25EF4E32-E637-C04D-BF5E-5853C08C76F5}" dt="2023-10-16T18:13:14.835" v="1904" actId="478"/>
          <ac:picMkLst>
            <pc:docMk/>
            <pc:sldMk cId="4009757347" sldId="326"/>
            <ac:picMk id="3" creationId="{D3949D37-A52A-B2EE-8F54-81375AE93BEF}"/>
          </ac:picMkLst>
        </pc:picChg>
        <pc:picChg chg="del">
          <ac:chgData name="ShuiTong Lee" userId="bd23b9de9fb2ce8d" providerId="LiveId" clId="{25EF4E32-E637-C04D-BF5E-5853C08C76F5}" dt="2023-10-16T18:13:16.574" v="1905" actId="478"/>
          <ac:picMkLst>
            <pc:docMk/>
            <pc:sldMk cId="4009757347" sldId="326"/>
            <ac:picMk id="4" creationId="{DFC0D9E9-77D4-66C8-EC2D-3410EE3B10B8}"/>
          </ac:picMkLst>
        </pc:picChg>
        <pc:picChg chg="add mod">
          <ac:chgData name="ShuiTong Lee" userId="bd23b9de9fb2ce8d" providerId="LiveId" clId="{25EF4E32-E637-C04D-BF5E-5853C08C76F5}" dt="2023-10-16T18:14:43.769" v="1931" actId="1076"/>
          <ac:picMkLst>
            <pc:docMk/>
            <pc:sldMk cId="4009757347" sldId="326"/>
            <ac:picMk id="7" creationId="{46EE5A3C-9A46-50C2-E097-895EA84750B7}"/>
          </ac:picMkLst>
        </pc:picChg>
        <pc:picChg chg="add mod">
          <ac:chgData name="ShuiTong Lee" userId="bd23b9de9fb2ce8d" providerId="LiveId" clId="{25EF4E32-E637-C04D-BF5E-5853C08C76F5}" dt="2023-10-16T18:15:12.953" v="1943" actId="14100"/>
          <ac:picMkLst>
            <pc:docMk/>
            <pc:sldMk cId="4009757347" sldId="326"/>
            <ac:picMk id="21" creationId="{2F81001C-C538-E878-4131-6FB7AD95ED77}"/>
          </ac:picMkLst>
        </pc:picChg>
        <pc:cxnChg chg="add mod">
          <ac:chgData name="ShuiTong Lee" userId="bd23b9de9fb2ce8d" providerId="LiveId" clId="{25EF4E32-E637-C04D-BF5E-5853C08C76F5}" dt="2023-10-16T18:14:24.398" v="1921" actId="14100"/>
          <ac:cxnSpMkLst>
            <pc:docMk/>
            <pc:sldMk cId="4009757347" sldId="326"/>
            <ac:cxnSpMk id="23" creationId="{2FEB64DA-BE02-D713-97AD-EFF3A15DB68A}"/>
          </ac:cxnSpMkLst>
        </pc:cxnChg>
        <pc:cxnChg chg="add mod">
          <ac:chgData name="ShuiTong Lee" userId="bd23b9de9fb2ce8d" providerId="LiveId" clId="{25EF4E32-E637-C04D-BF5E-5853C08C76F5}" dt="2023-10-16T18:14:35.153" v="1926" actId="571"/>
          <ac:cxnSpMkLst>
            <pc:docMk/>
            <pc:sldMk cId="4009757347" sldId="326"/>
            <ac:cxnSpMk id="25" creationId="{9F0E4A6A-DB5C-24A3-9FBE-609C32D7C70E}"/>
          </ac:cxnSpMkLst>
        </pc:cxnChg>
        <pc:cxnChg chg="add">
          <ac:chgData name="ShuiTong Lee" userId="bd23b9de9fb2ce8d" providerId="LiveId" clId="{25EF4E32-E637-C04D-BF5E-5853C08C76F5}" dt="2023-10-16T18:16:46.297" v="1947" actId="11529"/>
          <ac:cxnSpMkLst>
            <pc:docMk/>
            <pc:sldMk cId="4009757347" sldId="326"/>
            <ac:cxnSpMk id="27" creationId="{EB4360C7-AD79-A309-361A-1F122FF74FCC}"/>
          </ac:cxnSpMkLst>
        </pc:cxnChg>
      </pc:sldChg>
      <pc:sldChg chg="modSp add mod">
        <pc:chgData name="ShuiTong Lee" userId="bd23b9de9fb2ce8d" providerId="LiveId" clId="{25EF4E32-E637-C04D-BF5E-5853C08C76F5}" dt="2023-10-17T17:39:31.917" v="2961" actId="20577"/>
        <pc:sldMkLst>
          <pc:docMk/>
          <pc:sldMk cId="2894789928" sldId="327"/>
        </pc:sldMkLst>
        <pc:spChg chg="mod">
          <ac:chgData name="ShuiTong Lee" userId="bd23b9de9fb2ce8d" providerId="LiveId" clId="{25EF4E32-E637-C04D-BF5E-5853C08C76F5}" dt="2023-10-17T14:14:24.179" v="2875" actId="113"/>
          <ac:spMkLst>
            <pc:docMk/>
            <pc:sldMk cId="2894789928" sldId="327"/>
            <ac:spMk id="8" creationId="{676EA4D3-2F46-EDAA-0354-9449A2B8F5BB}"/>
          </ac:spMkLst>
        </pc:spChg>
        <pc:spChg chg="mod">
          <ac:chgData name="ShuiTong Lee" userId="bd23b9de9fb2ce8d" providerId="LiveId" clId="{25EF4E32-E637-C04D-BF5E-5853C08C76F5}" dt="2023-10-17T17:39:31.917" v="2961" actId="20577"/>
          <ac:spMkLst>
            <pc:docMk/>
            <pc:sldMk cId="2894789928" sldId="327"/>
            <ac:spMk id="11" creationId="{47D05A0C-5A99-58CF-9D4C-BEDA3C1C76D3}"/>
          </ac:spMkLst>
        </pc:spChg>
        <pc:spChg chg="mod">
          <ac:chgData name="ShuiTong Lee" userId="bd23b9de9fb2ce8d" providerId="LiveId" clId="{25EF4E32-E637-C04D-BF5E-5853C08C76F5}" dt="2023-10-17T14:18:13.899" v="2889" actId="1076"/>
          <ac:spMkLst>
            <pc:docMk/>
            <pc:sldMk cId="2894789928" sldId="327"/>
            <ac:spMk id="13" creationId="{80F2CDF6-BDD6-161A-F629-FB3F00F65C43}"/>
          </ac:spMkLst>
        </pc:spChg>
        <pc:spChg chg="mod">
          <ac:chgData name="ShuiTong Lee" userId="bd23b9de9fb2ce8d" providerId="LiveId" clId="{25EF4E32-E637-C04D-BF5E-5853C08C76F5}" dt="2023-10-17T14:18:44.448" v="2895" actId="1076"/>
          <ac:spMkLst>
            <pc:docMk/>
            <pc:sldMk cId="2894789928" sldId="327"/>
            <ac:spMk id="14" creationId="{49BD0F49-EC72-3A2D-C36C-314240C46200}"/>
          </ac:spMkLst>
        </pc:spChg>
        <pc:cxnChg chg="mod">
          <ac:chgData name="ShuiTong Lee" userId="bd23b9de9fb2ce8d" providerId="LiveId" clId="{25EF4E32-E637-C04D-BF5E-5853C08C76F5}" dt="2023-10-17T14:18:36.982" v="2893" actId="1076"/>
          <ac:cxnSpMkLst>
            <pc:docMk/>
            <pc:sldMk cId="2894789928" sldId="327"/>
            <ac:cxnSpMk id="25" creationId="{9F0E4A6A-DB5C-24A3-9FBE-609C32D7C70E}"/>
          </ac:cxnSpMkLst>
        </pc:cxnChg>
      </pc:sldChg>
      <pc:sldChg chg="addSp delSp modSp add mod modNotesTx">
        <pc:chgData name="ShuiTong Lee" userId="bd23b9de9fb2ce8d" providerId="LiveId" clId="{25EF4E32-E637-C04D-BF5E-5853C08C76F5}" dt="2023-10-17T14:32:41.762" v="2904" actId="1076"/>
        <pc:sldMkLst>
          <pc:docMk/>
          <pc:sldMk cId="1541528885" sldId="328"/>
        </pc:sldMkLst>
        <pc:spChg chg="add mod">
          <ac:chgData name="ShuiTong Lee" userId="bd23b9de9fb2ce8d" providerId="LiveId" clId="{25EF4E32-E637-C04D-BF5E-5853C08C76F5}" dt="2023-10-16T18:22:49.909" v="2023" actId="207"/>
          <ac:spMkLst>
            <pc:docMk/>
            <pc:sldMk cId="1541528885" sldId="328"/>
            <ac:spMk id="3" creationId="{34C219BD-C039-B8D5-5633-283D52F729E8}"/>
          </ac:spMkLst>
        </pc:spChg>
        <pc:spChg chg="add mod">
          <ac:chgData name="ShuiTong Lee" userId="bd23b9de9fb2ce8d" providerId="LiveId" clId="{25EF4E32-E637-C04D-BF5E-5853C08C76F5}" dt="2023-10-16T18:22:52.946" v="2024" actId="14100"/>
          <ac:spMkLst>
            <pc:docMk/>
            <pc:sldMk cId="1541528885" sldId="328"/>
            <ac:spMk id="4" creationId="{00267094-5ED3-257C-56BF-C35C2896E0AF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0" creationId="{A2A0155B-1FFF-D931-1641-6B3B5AD6559F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1" creationId="{1D4A2655-D183-0EDC-2D47-A962AFE036B3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2" creationId="{83C414CD-DB86-823B-48DF-642D6CC7B228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3" creationId="{31653BCB-B933-F970-ADA4-9703A1B1B08F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4" creationId="{8F93543A-98F8-4B83-5EC5-652083B6EBAF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5" creationId="{9FE95EE8-D7D2-BAA8-AC37-44093E83C92A}"/>
          </ac:spMkLst>
        </pc:spChg>
        <pc:spChg chg="add mod">
          <ac:chgData name="ShuiTong Lee" userId="bd23b9de9fb2ce8d" providerId="LiveId" clId="{25EF4E32-E637-C04D-BF5E-5853C08C76F5}" dt="2023-10-16T18:23:03.402" v="2029" actId="1076"/>
          <ac:spMkLst>
            <pc:docMk/>
            <pc:sldMk cId="1541528885" sldId="328"/>
            <ac:spMk id="16" creationId="{74831162-EF0C-A45F-BB91-45CBC1661827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7" creationId="{F134B7A5-09BB-8145-5D2C-E00C59A233DC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18" creationId="{4E1F5CB8-58CA-527C-35FF-CC3A7D98A0D2}"/>
          </ac:spMkLst>
        </pc:spChg>
        <pc:spChg chg="add mod">
          <ac:chgData name="ShuiTong Lee" userId="bd23b9de9fb2ce8d" providerId="LiveId" clId="{25EF4E32-E637-C04D-BF5E-5853C08C76F5}" dt="2023-10-16T18:23:13.524" v="2034" actId="1076"/>
          <ac:spMkLst>
            <pc:docMk/>
            <pc:sldMk cId="1541528885" sldId="328"/>
            <ac:spMk id="20" creationId="{59B7DE94-F12D-92CC-8F5D-0A380445D5A6}"/>
          </ac:spMkLst>
        </pc:spChg>
        <pc:spChg chg="add mod">
          <ac:chgData name="ShuiTong Lee" userId="bd23b9de9fb2ce8d" providerId="LiveId" clId="{25EF4E32-E637-C04D-BF5E-5853C08C76F5}" dt="2023-10-16T18:23:16.711" v="2036" actId="14100"/>
          <ac:spMkLst>
            <pc:docMk/>
            <pc:sldMk cId="1541528885" sldId="328"/>
            <ac:spMk id="22" creationId="{EEF0D2FD-3E8E-2A81-5C08-70385B656EA1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24" creationId="{AB908D80-AF6D-879A-F011-600CFAECB9FC}"/>
          </ac:spMkLst>
        </pc:spChg>
        <pc:spChg chg="add mod">
          <ac:chgData name="ShuiTong Lee" userId="bd23b9de9fb2ce8d" providerId="LiveId" clId="{25EF4E32-E637-C04D-BF5E-5853C08C76F5}" dt="2023-10-17T14:32:09.219" v="2901" actId="20577"/>
          <ac:spMkLst>
            <pc:docMk/>
            <pc:sldMk cId="1541528885" sldId="328"/>
            <ac:spMk id="25" creationId="{DB49C22A-DD7B-0A5E-3BA4-41974E28A675}"/>
          </ac:spMkLst>
        </pc:spChg>
        <pc:spChg chg="add mod">
          <ac:chgData name="ShuiTong Lee" userId="bd23b9de9fb2ce8d" providerId="LiveId" clId="{25EF4E32-E637-C04D-BF5E-5853C08C76F5}" dt="2023-10-17T14:32:41.762" v="2904" actId="1076"/>
          <ac:spMkLst>
            <pc:docMk/>
            <pc:sldMk cId="1541528885" sldId="328"/>
            <ac:spMk id="27" creationId="{33135348-226B-3649-F7F3-EEE3EAD9B4F4}"/>
          </ac:spMkLst>
        </pc:spChg>
        <pc:spChg chg="add del mod">
          <ac:chgData name="ShuiTong Lee" userId="bd23b9de9fb2ce8d" providerId="LiveId" clId="{25EF4E32-E637-C04D-BF5E-5853C08C76F5}" dt="2023-10-16T18:22:55.464" v="2025" actId="21"/>
          <ac:spMkLst>
            <pc:docMk/>
            <pc:sldMk cId="1541528885" sldId="328"/>
            <ac:spMk id="29" creationId="{57676705-A4BA-42C4-C56B-2309A49B1216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36" creationId="{BE396B14-FC95-81DC-9545-160E2A199751}"/>
          </ac:spMkLst>
        </pc:spChg>
        <pc:spChg chg="del">
          <ac:chgData name="ShuiTong Lee" userId="bd23b9de9fb2ce8d" providerId="LiveId" clId="{25EF4E32-E637-C04D-BF5E-5853C08C76F5}" dt="2023-10-16T18:21:57.988" v="2011" actId="21"/>
          <ac:spMkLst>
            <pc:docMk/>
            <pc:sldMk cId="1541528885" sldId="328"/>
            <ac:spMk id="37" creationId="{4D34C160-24A0-8873-19E1-04410C1A1668}"/>
          </ac:spMkLst>
        </pc:spChg>
        <pc:grpChg chg="del">
          <ac:chgData name="ShuiTong Lee" userId="bd23b9de9fb2ce8d" providerId="LiveId" clId="{25EF4E32-E637-C04D-BF5E-5853C08C76F5}" dt="2023-10-16T18:21:57.988" v="2011" actId="21"/>
          <ac:grpSpMkLst>
            <pc:docMk/>
            <pc:sldMk cId="1541528885" sldId="328"/>
            <ac:grpSpMk id="7" creationId="{5FA7AC85-1751-8721-623B-07ABE99DABCD}"/>
          </ac:grpSpMkLst>
        </pc:grpChg>
        <pc:picChg chg="add mod">
          <ac:chgData name="ShuiTong Lee" userId="bd23b9de9fb2ce8d" providerId="LiveId" clId="{25EF4E32-E637-C04D-BF5E-5853C08C76F5}" dt="2023-10-16T18:23:00.896" v="2028" actId="14100"/>
          <ac:picMkLst>
            <pc:docMk/>
            <pc:sldMk cId="1541528885" sldId="328"/>
            <ac:picMk id="2" creationId="{E26DE5EA-5FCE-9BDC-0947-F1742684A9D3}"/>
          </ac:picMkLst>
        </pc:picChg>
        <pc:picChg chg="add mod">
          <ac:chgData name="ShuiTong Lee" userId="bd23b9de9fb2ce8d" providerId="LiveId" clId="{25EF4E32-E637-C04D-BF5E-5853C08C76F5}" dt="2023-10-16T18:23:05.952" v="2030" actId="1076"/>
          <ac:picMkLst>
            <pc:docMk/>
            <pc:sldMk cId="1541528885" sldId="328"/>
            <ac:picMk id="19" creationId="{7F146F32-A27A-2582-A0FE-4FB1EA79904C}"/>
          </ac:picMkLst>
        </pc:picChg>
        <pc:picChg chg="add mod">
          <ac:chgData name="ShuiTong Lee" userId="bd23b9de9fb2ce8d" providerId="LiveId" clId="{25EF4E32-E637-C04D-BF5E-5853C08C76F5}" dt="2023-10-16T18:23:07.791" v="2031" actId="1076"/>
          <ac:picMkLst>
            <pc:docMk/>
            <pc:sldMk cId="1541528885" sldId="328"/>
            <ac:picMk id="21" creationId="{251DF56E-DBE1-CEAD-C581-6FE21A98823D}"/>
          </ac:picMkLst>
        </pc:picChg>
        <pc:picChg chg="add mod">
          <ac:chgData name="ShuiTong Lee" userId="bd23b9de9fb2ce8d" providerId="LiveId" clId="{25EF4E32-E637-C04D-BF5E-5853C08C76F5}" dt="2023-10-16T18:24:10.625" v="2055" actId="1076"/>
          <ac:picMkLst>
            <pc:docMk/>
            <pc:sldMk cId="1541528885" sldId="328"/>
            <ac:picMk id="23" creationId="{A8F0BF21-32C3-597F-26E2-D12BF1E1A996}"/>
          </ac:picMkLst>
        </pc:picChg>
        <pc:cxnChg chg="del mod">
          <ac:chgData name="ShuiTong Lee" userId="bd23b9de9fb2ce8d" providerId="LiveId" clId="{25EF4E32-E637-C04D-BF5E-5853C08C76F5}" dt="2023-10-16T18:21:57.988" v="2011" actId="21"/>
          <ac:cxnSpMkLst>
            <pc:docMk/>
            <pc:sldMk cId="1541528885" sldId="328"/>
            <ac:cxnSpMk id="26" creationId="{A51C82FC-B636-89A8-CFEF-67237DD746DC}"/>
          </ac:cxnSpMkLst>
        </pc:cxnChg>
        <pc:cxnChg chg="del">
          <ac:chgData name="ShuiTong Lee" userId="bd23b9de9fb2ce8d" providerId="LiveId" clId="{25EF4E32-E637-C04D-BF5E-5853C08C76F5}" dt="2023-10-16T18:21:57.988" v="2011" actId="21"/>
          <ac:cxnSpMkLst>
            <pc:docMk/>
            <pc:sldMk cId="1541528885" sldId="328"/>
            <ac:cxnSpMk id="28" creationId="{6468FFA4-654A-23E2-2A68-8453AAD52F8D}"/>
          </ac:cxnSpMkLst>
        </pc:cxnChg>
        <pc:cxnChg chg="del">
          <ac:chgData name="ShuiTong Lee" userId="bd23b9de9fb2ce8d" providerId="LiveId" clId="{25EF4E32-E637-C04D-BF5E-5853C08C76F5}" dt="2023-10-16T18:21:57.988" v="2011" actId="21"/>
          <ac:cxnSpMkLst>
            <pc:docMk/>
            <pc:sldMk cId="1541528885" sldId="328"/>
            <ac:cxnSpMk id="30" creationId="{46DEDB5A-DCA9-4FDB-7B6C-0D38F282F097}"/>
          </ac:cxnSpMkLst>
        </pc:cxnChg>
        <pc:cxnChg chg="add mod">
          <ac:chgData name="ShuiTong Lee" userId="bd23b9de9fb2ce8d" providerId="LiveId" clId="{25EF4E32-E637-C04D-BF5E-5853C08C76F5}" dt="2023-10-16T18:24:26.200" v="2059" actId="13822"/>
          <ac:cxnSpMkLst>
            <pc:docMk/>
            <pc:sldMk cId="1541528885" sldId="328"/>
            <ac:cxnSpMk id="31" creationId="{F6A66185-BC16-3D3C-686A-AE5776F314FB}"/>
          </ac:cxnSpMkLst>
        </pc:cxnChg>
        <pc:cxnChg chg="del">
          <ac:chgData name="ShuiTong Lee" userId="bd23b9de9fb2ce8d" providerId="LiveId" clId="{25EF4E32-E637-C04D-BF5E-5853C08C76F5}" dt="2023-10-16T18:21:57.988" v="2011" actId="21"/>
          <ac:cxnSpMkLst>
            <pc:docMk/>
            <pc:sldMk cId="1541528885" sldId="328"/>
            <ac:cxnSpMk id="32" creationId="{0CA2C3D8-D26E-5080-DFA8-A40E38B8DFE5}"/>
          </ac:cxnSpMkLst>
        </pc:cxnChg>
        <pc:cxnChg chg="del">
          <ac:chgData name="ShuiTong Lee" userId="bd23b9de9fb2ce8d" providerId="LiveId" clId="{25EF4E32-E637-C04D-BF5E-5853C08C76F5}" dt="2023-10-16T18:21:57.988" v="2011" actId="21"/>
          <ac:cxnSpMkLst>
            <pc:docMk/>
            <pc:sldMk cId="1541528885" sldId="328"/>
            <ac:cxnSpMk id="34" creationId="{53A9217C-91F3-0807-696E-429DDFC1008C}"/>
          </ac:cxnSpMkLst>
        </pc:cxnChg>
      </pc:sldChg>
      <pc:sldChg chg="addSp delSp modSp add mod">
        <pc:chgData name="ShuiTong Lee" userId="bd23b9de9fb2ce8d" providerId="LiveId" clId="{25EF4E32-E637-C04D-BF5E-5853C08C76F5}" dt="2023-10-16T18:34:02.271" v="2244" actId="1076"/>
        <pc:sldMkLst>
          <pc:docMk/>
          <pc:sldMk cId="236203965" sldId="329"/>
        </pc:sldMkLst>
        <pc:spChg chg="add del mod">
          <ac:chgData name="ShuiTong Lee" userId="bd23b9de9fb2ce8d" providerId="LiveId" clId="{25EF4E32-E637-C04D-BF5E-5853C08C76F5}" dt="2023-10-16T18:32:50.115" v="2212" actId="21"/>
          <ac:spMkLst>
            <pc:docMk/>
            <pc:sldMk cId="236203965" sldId="329"/>
            <ac:spMk id="3" creationId="{E6C0ECCD-F474-7917-AE00-648872EAED78}"/>
          </ac:spMkLst>
        </pc:spChg>
        <pc:spChg chg="add mod">
          <ac:chgData name="ShuiTong Lee" userId="bd23b9de9fb2ce8d" providerId="LiveId" clId="{25EF4E32-E637-C04D-BF5E-5853C08C76F5}" dt="2023-10-16T18:33:06.339" v="2217" actId="255"/>
          <ac:spMkLst>
            <pc:docMk/>
            <pc:sldMk cId="236203965" sldId="329"/>
            <ac:spMk id="7" creationId="{C81D06C4-5B20-8F4B-AE81-441F1C6D9A7B}"/>
          </ac:spMkLst>
        </pc:spChg>
        <pc:spChg chg="del">
          <ac:chgData name="ShuiTong Lee" userId="bd23b9de9fb2ce8d" providerId="LiveId" clId="{25EF4E32-E637-C04D-BF5E-5853C08C76F5}" dt="2023-10-16T18:32:47.827" v="2211" actId="21"/>
          <ac:spMkLst>
            <pc:docMk/>
            <pc:sldMk cId="236203965" sldId="329"/>
            <ac:spMk id="9" creationId="{224DA0D5-DCB1-6E93-D7F5-0BE7ED7F80DC}"/>
          </ac:spMkLst>
        </pc:spChg>
        <pc:spChg chg="del">
          <ac:chgData name="ShuiTong Lee" userId="bd23b9de9fb2ce8d" providerId="LiveId" clId="{25EF4E32-E637-C04D-BF5E-5853C08C76F5}" dt="2023-10-16T18:32:47.827" v="2211" actId="21"/>
          <ac:spMkLst>
            <pc:docMk/>
            <pc:sldMk cId="236203965" sldId="329"/>
            <ac:spMk id="10" creationId="{D98040C4-3560-E578-627F-D8D1DDDCDE51}"/>
          </ac:spMkLst>
        </pc:spChg>
        <pc:spChg chg="del">
          <ac:chgData name="ShuiTong Lee" userId="bd23b9de9fb2ce8d" providerId="LiveId" clId="{25EF4E32-E637-C04D-BF5E-5853C08C76F5}" dt="2023-10-16T18:32:47.827" v="2211" actId="21"/>
          <ac:spMkLst>
            <pc:docMk/>
            <pc:sldMk cId="236203965" sldId="329"/>
            <ac:spMk id="11" creationId="{F66B0511-99D7-2DB7-65EC-C5E8783500D2}"/>
          </ac:spMkLst>
        </pc:spChg>
        <pc:spChg chg="del">
          <ac:chgData name="ShuiTong Lee" userId="bd23b9de9fb2ce8d" providerId="LiveId" clId="{25EF4E32-E637-C04D-BF5E-5853C08C76F5}" dt="2023-10-16T18:32:47.827" v="2211" actId="21"/>
          <ac:spMkLst>
            <pc:docMk/>
            <pc:sldMk cId="236203965" sldId="329"/>
            <ac:spMk id="12" creationId="{0D7D2A7D-7A55-87FC-A5AB-70EF638B1272}"/>
          </ac:spMkLst>
        </pc:spChg>
        <pc:spChg chg="add mod">
          <ac:chgData name="ShuiTong Lee" userId="bd23b9de9fb2ce8d" providerId="LiveId" clId="{25EF4E32-E637-C04D-BF5E-5853C08C76F5}" dt="2023-10-16T18:33:06.339" v="2217" actId="255"/>
          <ac:spMkLst>
            <pc:docMk/>
            <pc:sldMk cId="236203965" sldId="329"/>
            <ac:spMk id="13" creationId="{8246419F-44C5-5798-2833-65D93B53F9A1}"/>
          </ac:spMkLst>
        </pc:spChg>
        <pc:spChg chg="add mod">
          <ac:chgData name="ShuiTong Lee" userId="bd23b9de9fb2ce8d" providerId="LiveId" clId="{25EF4E32-E637-C04D-BF5E-5853C08C76F5}" dt="2023-10-16T18:33:06.339" v="2217" actId="255"/>
          <ac:spMkLst>
            <pc:docMk/>
            <pc:sldMk cId="236203965" sldId="329"/>
            <ac:spMk id="14" creationId="{A57F65F1-F4AE-DFCF-2818-81C428A9D80C}"/>
          </ac:spMkLst>
        </pc:spChg>
        <pc:spChg chg="add del mod">
          <ac:chgData name="ShuiTong Lee" userId="bd23b9de9fb2ce8d" providerId="LiveId" clId="{25EF4E32-E637-C04D-BF5E-5853C08C76F5}" dt="2023-10-16T18:33:18.791" v="2223" actId="21"/>
          <ac:spMkLst>
            <pc:docMk/>
            <pc:sldMk cId="236203965" sldId="329"/>
            <ac:spMk id="18" creationId="{B7B5DE69-B998-E9E6-A804-AC3A9E0D2512}"/>
          </ac:spMkLst>
        </pc:spChg>
        <pc:spChg chg="add mod">
          <ac:chgData name="ShuiTong Lee" userId="bd23b9de9fb2ce8d" providerId="LiveId" clId="{25EF4E32-E637-C04D-BF5E-5853C08C76F5}" dt="2023-10-16T18:33:39.127" v="2234" actId="1076"/>
          <ac:spMkLst>
            <pc:docMk/>
            <pc:sldMk cId="236203965" sldId="329"/>
            <ac:spMk id="19" creationId="{7B58FC17-4501-22D9-CCEC-C44621C3EED7}"/>
          </ac:spMkLst>
        </pc:spChg>
        <pc:spChg chg="add mod">
          <ac:chgData name="ShuiTong Lee" userId="bd23b9de9fb2ce8d" providerId="LiveId" clId="{25EF4E32-E637-C04D-BF5E-5853C08C76F5}" dt="2023-10-16T18:33:10.068" v="2218" actId="207"/>
          <ac:spMkLst>
            <pc:docMk/>
            <pc:sldMk cId="236203965" sldId="329"/>
            <ac:spMk id="20" creationId="{ABF3E5FE-67FE-91E5-1570-9B7BC21FF286}"/>
          </ac:spMkLst>
        </pc:spChg>
        <pc:picChg chg="add mod">
          <ac:chgData name="ShuiTong Lee" userId="bd23b9de9fb2ce8d" providerId="LiveId" clId="{25EF4E32-E637-C04D-BF5E-5853C08C76F5}" dt="2023-10-16T18:34:02.271" v="2244" actId="1076"/>
          <ac:picMkLst>
            <pc:docMk/>
            <pc:sldMk cId="236203965" sldId="329"/>
            <ac:picMk id="4" creationId="{0C3E50C1-DEB4-900E-08F9-76AA79F66A0D}"/>
          </ac:picMkLst>
        </pc:picChg>
        <pc:picChg chg="del">
          <ac:chgData name="ShuiTong Lee" userId="bd23b9de9fb2ce8d" providerId="LiveId" clId="{25EF4E32-E637-C04D-BF5E-5853C08C76F5}" dt="2023-10-16T18:32:47.827" v="2211" actId="21"/>
          <ac:picMkLst>
            <pc:docMk/>
            <pc:sldMk cId="236203965" sldId="329"/>
            <ac:picMk id="8" creationId="{42CC2EA2-2A9E-6228-19CE-5C2758A0A59C}"/>
          </ac:picMkLst>
        </pc:picChg>
        <pc:picChg chg="add mod">
          <ac:chgData name="ShuiTong Lee" userId="bd23b9de9fb2ce8d" providerId="LiveId" clId="{25EF4E32-E637-C04D-BF5E-5853C08C76F5}" dt="2023-10-16T18:33:12.219" v="2219" actId="14100"/>
          <ac:picMkLst>
            <pc:docMk/>
            <pc:sldMk cId="236203965" sldId="329"/>
            <ac:picMk id="15" creationId="{7372385B-7361-8CBE-A8CA-B69EC0559DA7}"/>
          </ac:picMkLst>
        </pc:picChg>
        <pc:picChg chg="add mod">
          <ac:chgData name="ShuiTong Lee" userId="bd23b9de9fb2ce8d" providerId="LiveId" clId="{25EF4E32-E637-C04D-BF5E-5853C08C76F5}" dt="2023-10-16T18:33:17.472" v="2222" actId="1076"/>
          <ac:picMkLst>
            <pc:docMk/>
            <pc:sldMk cId="236203965" sldId="329"/>
            <ac:picMk id="16" creationId="{4462B56B-20A4-06CB-99C7-DA7CBB598AC2}"/>
          </ac:picMkLst>
        </pc:picChg>
        <pc:picChg chg="add mod">
          <ac:chgData name="ShuiTong Lee" userId="bd23b9de9fb2ce8d" providerId="LiveId" clId="{25EF4E32-E637-C04D-BF5E-5853C08C76F5}" dt="2023-10-16T18:33:47.499" v="2238" actId="1582"/>
          <ac:picMkLst>
            <pc:docMk/>
            <pc:sldMk cId="236203965" sldId="329"/>
            <ac:picMk id="17" creationId="{E8A96CDA-B2F0-E32E-80AB-30439DBFB579}"/>
          </ac:picMkLst>
        </pc:picChg>
        <pc:cxnChg chg="add">
          <ac:chgData name="ShuiTong Lee" userId="bd23b9de9fb2ce8d" providerId="LiveId" clId="{25EF4E32-E637-C04D-BF5E-5853C08C76F5}" dt="2023-10-16T18:33:52.336" v="2239" actId="11529"/>
          <ac:cxnSpMkLst>
            <pc:docMk/>
            <pc:sldMk cId="236203965" sldId="329"/>
            <ac:cxnSpMk id="22" creationId="{BD057E6C-5283-37B3-D836-F8D04D93052C}"/>
          </ac:cxnSpMkLst>
        </pc:cxnChg>
      </pc:sldChg>
      <pc:sldChg chg="delSp modSp add mod">
        <pc:chgData name="ShuiTong Lee" userId="bd23b9de9fb2ce8d" providerId="LiveId" clId="{25EF4E32-E637-C04D-BF5E-5853C08C76F5}" dt="2023-10-16T18:41:52.321" v="2401" actId="21"/>
        <pc:sldMkLst>
          <pc:docMk/>
          <pc:sldMk cId="4053885444" sldId="330"/>
        </pc:sldMkLst>
        <pc:spChg chg="mod">
          <ac:chgData name="ShuiTong Lee" userId="bd23b9de9fb2ce8d" providerId="LiveId" clId="{25EF4E32-E637-C04D-BF5E-5853C08C76F5}" dt="2023-10-16T18:41:51.145" v="2400" actId="122"/>
          <ac:spMkLst>
            <pc:docMk/>
            <pc:sldMk cId="4053885444" sldId="330"/>
            <ac:spMk id="2" creationId="{3CAFE31B-C9FE-49F1-A6F9-023F1934061A}"/>
          </ac:spMkLst>
        </pc:spChg>
        <pc:picChg chg="del">
          <ac:chgData name="ShuiTong Lee" userId="bd23b9de9fb2ce8d" providerId="LiveId" clId="{25EF4E32-E637-C04D-BF5E-5853C08C76F5}" dt="2023-10-16T18:41:52.321" v="2401" actId="21"/>
          <ac:picMkLst>
            <pc:docMk/>
            <pc:sldMk cId="4053885444" sldId="330"/>
            <ac:picMk id="4" creationId="{33CA223E-0892-4DC3-87D6-7245E96956E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DAE3D-6EE9-405A-8120-EC542A4185D0}" type="datetimeFigureOut">
              <a:rPr lang="en-US" smtClean="0"/>
              <a:t>10/18/23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B416C-D98C-4283-8355-6E0D9E621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0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dirty="0">
                <a:solidFill>
                  <a:srgbClr val="D1D5DB"/>
                </a:solidFill>
                <a:effectLst/>
                <a:latin typeface="Söhne"/>
              </a:rPr>
              <a:t>Under certain conditions, such as at high densities and low temperatures, these electron-hole pairs can exhibit collective behavior and form a phase that behaves analogously to a liquid. This phase is termed as Electron-Hole Liquid (EHL).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(The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pairs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can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move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freely)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56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dirty="0">
                <a:solidFill>
                  <a:srgbClr val="D1D5DB"/>
                </a:solidFill>
                <a:effectLst/>
                <a:latin typeface="Söhne"/>
              </a:rPr>
              <a:t>Under certain conditions, such as at high densities and low temperatures, these electron-hole pairs can exhibit collective behavior and form a phase that behaves analogously to a liquid. This phase is termed as Electron-Hole Liquid (EHL).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(The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pairs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can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move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freely)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65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dirty="0">
                <a:solidFill>
                  <a:srgbClr val="D1D5DB"/>
                </a:solidFill>
                <a:effectLst/>
                <a:latin typeface="Söhne"/>
              </a:rPr>
              <a:t>Under certain conditions, such as at high densities and low temperatures, these electron-hole pairs can exhibit collective behavior and form a phase that behaves analogously to a liquid. This phase is termed as Electron-Hole Liquid (EHL).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(The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pairs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can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move</a:t>
            </a:r>
            <a:r>
              <a:rPr lang="zh-CN" altLang="en-US" b="0" i="0" dirty="0">
                <a:solidFill>
                  <a:srgbClr val="D1D5DB"/>
                </a:solidFill>
                <a:effectLst/>
                <a:latin typeface="Söhne"/>
              </a:rPr>
              <a:t> </a:t>
            </a:r>
            <a:r>
              <a:rPr lang="en-US" altLang="zh-CN" b="0" i="0" dirty="0">
                <a:solidFill>
                  <a:srgbClr val="D1D5DB"/>
                </a:solidFill>
                <a:effectLst/>
                <a:latin typeface="Söhne"/>
              </a:rPr>
              <a:t>freely)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05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cs typeface="Times New Roman" panose="02020603050405020304" pitchFamily="18" charset="0"/>
              </a:rPr>
              <a:t>How many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PhD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students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in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Sweden?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cs typeface="Times New Roman" panose="02020603050405020304" pitchFamily="18" charset="0"/>
              </a:rPr>
              <a:t>How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many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PhD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students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are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eager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to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attend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this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course?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endParaRPr lang="en-US" altLang="zh-CN" sz="1200" dirty="0"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cs typeface="Times New Roman" panose="02020603050405020304" pitchFamily="18" charset="0"/>
              </a:rPr>
              <a:t>How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many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seats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we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have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in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this</a:t>
            </a:r>
            <a:r>
              <a:rPr lang="zh-CN" altLang="en-US" sz="1200" dirty="0"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cs typeface="Times New Roman" panose="02020603050405020304" pitchFamily="18" charset="0"/>
              </a:rPr>
              <a:t>classroom?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83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28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sz="1800" b="1" dirty="0">
                <a:effectLst/>
                <a:latin typeface="TimesNewRomanPS"/>
              </a:rPr>
              <a:t>Boltzmann’s equal probability principle</a:t>
            </a:r>
            <a:r>
              <a:rPr lang="en" altLang="zh-CN" sz="1800" dirty="0">
                <a:effectLst/>
                <a:latin typeface="TimesNewRomanPSMT"/>
              </a:rPr>
              <a:t>: if an isolated system is in equivalent, it is equally like to be in any of its accessible states. </a:t>
            </a:r>
            <a:r>
              <a:rPr lang="en" altLang="zh-CN" sz="1800" b="1" dirty="0">
                <a:effectLst/>
                <a:latin typeface="TimesNewRomanPS"/>
              </a:rPr>
              <a:t>the macro phenomenon is a mean value of the parameters </a:t>
            </a:r>
            <a:endParaRPr lang="en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73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30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80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15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73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15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35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11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01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electron-hole pairs generated by the band to band excitation quickly neutralize these ionized donors and acceptors and the whole process resumes.</a:t>
            </a:r>
            <a:endParaRPr lang="LID4096" altLang="zh-CN" sz="1200" b="1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31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02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5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84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75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012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Cadmium sulphide film: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spectra are shifted with respect to one another because the penetration depth of the femtosecond laser was larger than the thickness of the sample (1.58 μm); that is why the luminescence in this case is strongly influenced by reabsorption and consequently shifted to lower energies. </a:t>
            </a:r>
            <a:endParaRPr lang="LID4096" altLang="zh-CN" b="1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20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662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lanthanides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nides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97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524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182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103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altLang="zh-CN" sz="1200" b="0" i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g0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equilibrium distance between the impurity and its nearest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neighbours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LID4096" altLang="zh-CN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043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rgbClr val="000000"/>
                </a:solidFill>
                <a:latin typeface="Georgia" panose="02040502050405020303" pitchFamily="18" charset="0"/>
              </a:rPr>
              <a:t>That’s why rare earth ions represent efficient luminescent centers if embedded into any lattice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non-radiative recombination mediated by a defect is sometimes called Shockley–Read recombination.</a:t>
            </a:r>
            <a:endParaRPr lang="en-GB" altLang="zh-CN" b="1" dirty="0"/>
          </a:p>
          <a:p>
            <a:endParaRPr lang="LID4096" altLang="zh-CN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870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unoccupied bonds of surface atoms in a semiconductor give rise to these levels.</a:t>
            </a:r>
          </a:p>
          <a:p>
            <a:r>
              <a:rPr lang="en-GB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of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existence of the deep levels, </a:t>
            </a:r>
            <a:r>
              <a:rPr lang="en-GB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non-radiative recombination 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be strongly inhomogeneous along the </a:t>
            </a:r>
            <a:r>
              <a:rPr lang="en-US" altLang="zh-CN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x-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coordinate normal to the surface, assuming a maximum at x = 0. The photocarrier concentration </a:t>
            </a:r>
            <a:r>
              <a:rPr lang="en-US" altLang="zh-CN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n(x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just under the surface will decrease significantly, thus creating a concentration gradient driving photocarriers to the surface.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 additional term arising from the 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diffusion current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density </a:t>
            </a:r>
            <a:endParaRPr lang="LID4096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39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no-phonon Auger process becomes feasible provided the ejected quasi-particle has to its disposal a suitable energy band, attainable without the alteration of wavevector of the (</a:t>
            </a:r>
            <a:r>
              <a:rPr lang="en-US" altLang="zh-CN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i.e.Δk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0).</a:t>
            </a:r>
            <a:endParaRPr lang="LID4096" altLang="zh-CN" b="1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1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858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421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558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energy of the self-trapped exciton 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altLang="zh-CN" sz="1200" b="0" i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e,     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 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altLang="zh-CN" sz="1200" b="0" i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of formation of the defect</a:t>
            </a:r>
          </a:p>
          <a:p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self-trapped exciton gets localized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must have a frequency </a:t>
            </a:r>
            <a:r>
              <a:rPr lang="en-US" altLang="zh-CN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ω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altLang="zh-CN" sz="1200" b="0" i="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ℓ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higher than the highest LO-phonon frequency </a:t>
            </a:r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ωLOmax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altLang="zh-CN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Orientation criterion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self-trapped exciton (its charge density) should have a suitable symmetry in the crystal lattice so that the creation of the interstitial atom is energetically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favourable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LID4096" altLang="zh-CN" b="1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029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22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B6498-6EF8-554C-915C-F728043CE299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FD32-EB3E-5646-84C4-A19ADA55323C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3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E587-794E-D04C-B4A4-DFA95EF45DD5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5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B34C-79BB-A744-9867-1C2D2614779F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935A-13D6-4E46-B5EF-3A0D67467648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B4361-6E99-A242-AE69-37BF831B8ACC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5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0CA9-B14E-A040-B00B-399B2B408D82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FD563-4F86-7449-8362-F8332FC9927A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8F19-1B85-0E4A-8FBB-361CBF894F43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7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47B5-8D4B-1E41-B2AB-E193FD089703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3FC2-E95D-9A4C-9523-9A4E6B5DD277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4573B-F642-3447-9911-1CD98DAA13C2}" type="datetime1">
              <a:rPr lang="zh-CN" altLang="en-US" smtClean="0"/>
              <a:t>2023/10/18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0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555338"/>
            <a:ext cx="7781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SK3889 Luminescence Spectroscopy of Semiconductors: Theory and Experiment 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(7.5 credits)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3028890"/>
            <a:ext cx="6742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Radiative and non-radiative recombination in semiconductors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45D18881-895D-CE90-FD09-ABE2B120306C}"/>
              </a:ext>
            </a:extLst>
          </p:cNvPr>
          <p:cNvSpPr txBox="1"/>
          <p:nvPr/>
        </p:nvSpPr>
        <p:spPr>
          <a:xfrm>
            <a:off x="3334324" y="4437112"/>
            <a:ext cx="2475357" cy="967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/>
              <a:t>Zheheng</a:t>
            </a:r>
            <a:r>
              <a:rPr lang="zh-CN" altLang="en-US" sz="2000" dirty="0"/>
              <a:t> </a:t>
            </a:r>
            <a:r>
              <a:rPr lang="en-US" altLang="zh-CN" sz="2000" dirty="0"/>
              <a:t>(Johan)</a:t>
            </a:r>
            <a:r>
              <a:rPr lang="zh-CN" altLang="en-US" sz="2000" dirty="0"/>
              <a:t> </a:t>
            </a:r>
            <a:r>
              <a:rPr lang="en-US" altLang="zh-CN" sz="2000" dirty="0"/>
              <a:t>Song</a:t>
            </a:r>
          </a:p>
          <a:p>
            <a:pPr algn="ctr">
              <a:lnSpc>
                <a:spcPct val="150000"/>
              </a:lnSpc>
            </a:pPr>
            <a:r>
              <a:rPr lang="en-US" altLang="zh-CN" sz="2000" dirty="0" err="1"/>
              <a:t>zheheng@kth.se</a:t>
            </a:r>
            <a:endParaRPr lang="en-US" sz="20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A99578B-D261-8D25-8DCC-9E975032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0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1896" y="1412776"/>
            <a:ext cx="6696744" cy="3290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/>
              <a:t>Chapter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5: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Radiative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recombination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processes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-US" altLang="zh-CN" sz="1400" dirty="0"/>
              <a:t>electron-hole</a:t>
            </a:r>
            <a:r>
              <a:rPr lang="zh-CN" altLang="en-US" sz="1400" dirty="0"/>
              <a:t> </a:t>
            </a:r>
            <a:r>
              <a:rPr lang="en-US" altLang="zh-CN" sz="1400" dirty="0"/>
              <a:t>pairs</a:t>
            </a:r>
            <a:r>
              <a:rPr lang="zh-CN" altLang="en-US" sz="1400" dirty="0"/>
              <a:t> </a:t>
            </a:r>
            <a:r>
              <a:rPr lang="en-US" altLang="zh-CN" sz="1400" dirty="0"/>
              <a:t>in</a:t>
            </a:r>
            <a:r>
              <a:rPr lang="zh-CN" altLang="en-US" sz="1400" dirty="0"/>
              <a:t> </a:t>
            </a:r>
            <a:r>
              <a:rPr lang="en-US" altLang="zh-CN" sz="1400" dirty="0"/>
              <a:t>direct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indirect</a:t>
            </a:r>
            <a:r>
              <a:rPr lang="zh-CN" altLang="en-US" sz="1400" dirty="0"/>
              <a:t> </a:t>
            </a:r>
            <a:r>
              <a:rPr lang="en-US" altLang="zh-CN" sz="1400" dirty="0"/>
              <a:t>bandgap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-US" altLang="zh-CN" sz="1400" dirty="0"/>
              <a:t>electron/hole</a:t>
            </a:r>
            <a:r>
              <a:rPr lang="zh-CN" altLang="en-US" sz="1400" dirty="0"/>
              <a:t> </a:t>
            </a:r>
            <a:r>
              <a:rPr lang="en-US" altLang="zh-CN" sz="1400" dirty="0"/>
              <a:t>with</a:t>
            </a:r>
            <a:r>
              <a:rPr lang="zh-CN" altLang="en-US" sz="1400" dirty="0"/>
              <a:t> </a:t>
            </a:r>
            <a:r>
              <a:rPr lang="en-US" altLang="zh-CN" sz="1400" dirty="0"/>
              <a:t>neutral</a:t>
            </a:r>
            <a:r>
              <a:rPr lang="zh-CN" altLang="en-US" sz="1400" dirty="0"/>
              <a:t> </a:t>
            </a:r>
            <a:r>
              <a:rPr lang="en-US" altLang="zh-CN" sz="1400" dirty="0"/>
              <a:t>acceptor/donor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Two-photon</a:t>
            </a:r>
            <a:r>
              <a:rPr lang="zh-CN" altLang="en-US" sz="1400" dirty="0"/>
              <a:t> </a:t>
            </a:r>
            <a:r>
              <a:rPr lang="en-US" altLang="zh-CN" sz="1400" dirty="0"/>
              <a:t>absorption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Luminescence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transition</a:t>
            </a:r>
            <a:r>
              <a:rPr lang="zh-CN" altLang="en-US" sz="1400" dirty="0"/>
              <a:t> </a:t>
            </a:r>
            <a:r>
              <a:rPr lang="en-US" altLang="zh-CN" sz="1400" dirty="0"/>
              <a:t>metal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rare</a:t>
            </a:r>
            <a:r>
              <a:rPr lang="zh-CN" altLang="en-US" sz="1400" dirty="0"/>
              <a:t> </a:t>
            </a:r>
            <a:r>
              <a:rPr lang="en-US" altLang="zh-CN" sz="1400" dirty="0"/>
              <a:t>earth</a:t>
            </a:r>
            <a:r>
              <a:rPr lang="zh-CN" altLang="en-US" sz="1400" dirty="0"/>
              <a:t> </a:t>
            </a:r>
            <a:r>
              <a:rPr lang="en-US" altLang="zh-CN" sz="1400" dirty="0"/>
              <a:t>ion</a:t>
            </a:r>
            <a:r>
              <a:rPr lang="zh-CN" altLang="en-US" sz="1400" dirty="0"/>
              <a:t> </a:t>
            </a:r>
            <a:r>
              <a:rPr lang="en-US" altLang="zh-CN" sz="1400" dirty="0"/>
              <a:t>impurities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/>
              <a:t>Chapter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6: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Non-radiative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recombination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processes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Heat</a:t>
            </a:r>
            <a:r>
              <a:rPr lang="zh-CN" altLang="en-US" sz="1400" dirty="0"/>
              <a:t> </a:t>
            </a:r>
            <a:r>
              <a:rPr lang="en-US" altLang="zh-CN" sz="1400" dirty="0"/>
              <a:t>generation:</a:t>
            </a:r>
            <a:r>
              <a:rPr lang="zh-CN" altLang="en-US" sz="1400" dirty="0"/>
              <a:t> </a:t>
            </a:r>
            <a:r>
              <a:rPr lang="en-US" altLang="zh-CN" sz="1400" dirty="0"/>
              <a:t>Multiphonon</a:t>
            </a:r>
            <a:r>
              <a:rPr lang="zh-CN" altLang="en-US" sz="1400" dirty="0"/>
              <a:t> </a:t>
            </a:r>
            <a:r>
              <a:rPr lang="en-US" altLang="zh-CN" sz="1400" dirty="0"/>
              <a:t>recombination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Heat</a:t>
            </a:r>
            <a:r>
              <a:rPr lang="zh-CN" altLang="en-US" sz="1400" dirty="0"/>
              <a:t> </a:t>
            </a:r>
            <a:r>
              <a:rPr lang="en-US" altLang="zh-CN" sz="1400" dirty="0"/>
              <a:t>generation:</a:t>
            </a:r>
            <a:r>
              <a:rPr lang="zh-CN" altLang="en-US" sz="1400" dirty="0"/>
              <a:t> </a:t>
            </a:r>
            <a:r>
              <a:rPr lang="en-US" altLang="zh-CN" sz="1400" dirty="0"/>
              <a:t>Auger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bimolecular</a:t>
            </a:r>
            <a:r>
              <a:rPr lang="zh-CN" altLang="en-US" sz="1400" dirty="0"/>
              <a:t> </a:t>
            </a:r>
            <a:r>
              <a:rPr lang="en-US" altLang="zh-CN" sz="1400" dirty="0"/>
              <a:t>recombination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Creation</a:t>
            </a:r>
            <a:r>
              <a:rPr lang="zh-CN" altLang="en-US" sz="1400" dirty="0"/>
              <a:t> </a:t>
            </a:r>
            <a:r>
              <a:rPr lang="en-US" altLang="zh-CN" sz="1400" dirty="0"/>
              <a:t>of</a:t>
            </a:r>
            <a:r>
              <a:rPr lang="zh-CN" altLang="en-US" sz="1400" dirty="0"/>
              <a:t> </a:t>
            </a:r>
            <a:r>
              <a:rPr lang="en-US" altLang="zh-CN" sz="1400" dirty="0"/>
              <a:t>lattice</a:t>
            </a:r>
            <a:r>
              <a:rPr lang="zh-CN" altLang="en-US" sz="1400" dirty="0"/>
              <a:t> </a:t>
            </a:r>
            <a:r>
              <a:rPr lang="en-US" altLang="zh-CN" sz="1400" dirty="0"/>
              <a:t>defects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Photochemical</a:t>
            </a:r>
            <a:r>
              <a:rPr lang="zh-CN" altLang="en-US" sz="1400" dirty="0"/>
              <a:t> </a:t>
            </a:r>
            <a:r>
              <a:rPr lang="en-US" altLang="zh-CN" sz="1400" dirty="0"/>
              <a:t>changes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1501" y="363913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Outline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AB29B6B-FB2A-2FC4-31B1-F777134CBEB8}"/>
              </a:ext>
            </a:extLst>
          </p:cNvPr>
          <p:cNvSpPr txBox="1"/>
          <p:nvPr/>
        </p:nvSpPr>
        <p:spPr>
          <a:xfrm>
            <a:off x="1791175" y="5075892"/>
            <a:ext cx="556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How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energy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will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dissipate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after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photon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excitation?</a:t>
            </a:r>
            <a:endParaRPr 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A9A737A-2F24-F33E-8E81-182ABDDE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20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7604" y="404664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Classification of luminescence by intensity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523" y="1196751"/>
            <a:ext cx="7344816" cy="4260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Arial" panose="020B0604020202020204" pitchFamily="34" charset="0"/>
              </a:rPr>
              <a:t>Low-fluence (Weak) excitation (0.01- 10 W/cm</a:t>
            </a:r>
            <a:r>
              <a:rPr lang="en-US" altLang="zh-CN" sz="1400" b="1" baseline="30000" dirty="0">
                <a:cs typeface="Arial" panose="020B0604020202020204" pitchFamily="34" charset="0"/>
              </a:rPr>
              <a:t>2</a:t>
            </a:r>
            <a:r>
              <a:rPr lang="en-US" altLang="zh-CN" sz="1400" b="1" dirty="0">
                <a:cs typeface="Arial" panose="020B0604020202020204" pitchFamily="34" charset="0"/>
              </a:rPr>
              <a:t>): </a:t>
            </a:r>
            <a:r>
              <a:rPr lang="en-US" altLang="zh-CN" sz="1400" dirty="0">
                <a:cs typeface="Arial" panose="020B0604020202020204" pitchFamily="34" charset="0"/>
              </a:rPr>
              <a:t>gas-discharge lamp, incandescent lamp, continuous-wave gas laser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 of </a:t>
            </a:r>
            <a:r>
              <a:rPr lang="en-US" altLang="zh-CN" sz="1400" b="1" dirty="0">
                <a:cs typeface="Arial" panose="020B0604020202020204" pitchFamily="34" charset="0"/>
              </a:rPr>
              <a:t>free excitons </a:t>
            </a:r>
            <a:r>
              <a:rPr lang="en-US" altLang="zh-CN" sz="1400" dirty="0">
                <a:cs typeface="Arial" panose="020B0604020202020204" pitchFamily="34" charset="0"/>
              </a:rPr>
              <a:t>(FE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FE-LO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phonon)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a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bound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exciton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(BE):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(D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-X;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A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-X;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D</a:t>
            </a:r>
            <a:r>
              <a:rPr lang="en-US" altLang="zh-CN" sz="1400" baseline="30000" dirty="0">
                <a:cs typeface="Arial" panose="020B0604020202020204" pitchFamily="34" charset="0"/>
              </a:rPr>
              <a:t>+</a:t>
            </a:r>
            <a:r>
              <a:rPr lang="en-US" altLang="zh-CN" sz="1400" dirty="0">
                <a:cs typeface="Arial" panose="020B0604020202020204" pitchFamily="34" charset="0"/>
              </a:rPr>
              <a:t>-X;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A</a:t>
            </a:r>
            <a:r>
              <a:rPr lang="en-US" altLang="zh-CN" sz="1400" baseline="30000" dirty="0">
                <a:cs typeface="Arial" panose="020B0604020202020204" pitchFamily="34" charset="0"/>
              </a:rPr>
              <a:t>—</a:t>
            </a:r>
            <a:r>
              <a:rPr lang="en-US" altLang="zh-CN" sz="1400" dirty="0">
                <a:cs typeface="Arial" panose="020B0604020202020204" pitchFamily="34" charset="0"/>
              </a:rPr>
              <a:t>X,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isoelectronic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impurity)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donor-acceptor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pairs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(D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-A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free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hole/electron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with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neutral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donor/acceptor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(h-D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e-A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e-h)</a:t>
            </a:r>
          </a:p>
          <a:p>
            <a:pPr lvl="1">
              <a:lnSpc>
                <a:spcPct val="150000"/>
              </a:lnSpc>
            </a:pPr>
            <a:endParaRPr lang="en-US" altLang="zh-CN" sz="140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Arial" panose="020B0604020202020204" pitchFamily="34" charset="0"/>
              </a:rPr>
              <a:t>High-fluence (Strong) excitation (1 kW-10 MW/cm</a:t>
            </a:r>
            <a:r>
              <a:rPr lang="en-US" altLang="zh-CN" sz="1400" b="1" baseline="30000" dirty="0">
                <a:cs typeface="Arial" panose="020B0604020202020204" pitchFamily="34" charset="0"/>
              </a:rPr>
              <a:t>2</a:t>
            </a:r>
            <a:r>
              <a:rPr lang="en-US" altLang="zh-CN" sz="1400" b="1" dirty="0">
                <a:cs typeface="Arial" panose="020B0604020202020204" pitchFamily="34" charset="0"/>
              </a:rPr>
              <a:t>):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Arial" panose="020B0604020202020204" pitchFamily="34" charset="0"/>
              </a:rPr>
              <a:t>-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Radiative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decay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excitonic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molecule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(EM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XX)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Luminescence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from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inelastic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collisions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(X-X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collisions)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Luminescence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electron-hole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liquid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(EHL)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electron-hole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plasma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(EHP)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Bose-Einstein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condensation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excitonic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molecules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400" dirty="0"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5265621"/>
            <a:ext cx="6577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These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excitations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can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occur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simultaneously,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in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these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two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chapters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we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focus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low-fluence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excitation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and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 err="1">
                <a:solidFill>
                  <a:srgbClr val="FF0000"/>
                </a:solidFill>
              </a:rPr>
              <a:t>neglecte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luminescence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from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excitons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F4901D25-2D3E-1C80-04FD-A3DC75BCEED3}"/>
              </a:ext>
            </a:extLst>
          </p:cNvPr>
          <p:cNvSpPr txBox="1"/>
          <p:nvPr/>
        </p:nvSpPr>
        <p:spPr>
          <a:xfrm>
            <a:off x="2267744" y="3132473"/>
            <a:ext cx="3672408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1</a:t>
            </a:r>
            <a:r>
              <a:rPr lang="zh-CN" altLang="en-US" sz="1400" dirty="0"/>
              <a:t> </a:t>
            </a:r>
            <a:r>
              <a:rPr lang="en-US" altLang="zh-CN" sz="1400" dirty="0"/>
              <a:t>sun</a:t>
            </a:r>
            <a:r>
              <a:rPr lang="zh-CN" altLang="en-US" sz="1400" dirty="0"/>
              <a:t> </a:t>
            </a:r>
            <a:r>
              <a:rPr lang="en-US" altLang="zh-CN" sz="1400" dirty="0"/>
              <a:t>=</a:t>
            </a:r>
            <a:r>
              <a:rPr lang="zh-CN" altLang="en-US" sz="1400" dirty="0"/>
              <a:t> </a:t>
            </a:r>
            <a:r>
              <a:rPr lang="en-US" altLang="zh-CN" sz="1400" dirty="0"/>
              <a:t>0.1</a:t>
            </a:r>
            <a:r>
              <a:rPr lang="zh-CN" altLang="en-US" sz="1400" dirty="0"/>
              <a:t> </a:t>
            </a:r>
            <a:r>
              <a:rPr lang="en-US" altLang="zh-CN" sz="1400" dirty="0" err="1"/>
              <a:t>mW</a:t>
            </a:r>
            <a:r>
              <a:rPr lang="en-US" altLang="zh-CN" sz="1400" dirty="0"/>
              <a:t>/cm</a:t>
            </a:r>
            <a:r>
              <a:rPr lang="en-US" altLang="zh-CN" sz="1400" baseline="30000" dirty="0"/>
              <a:t>2</a:t>
            </a:r>
            <a:r>
              <a:rPr lang="zh-CN" altLang="en-US" sz="1400" dirty="0"/>
              <a:t> </a:t>
            </a:r>
            <a:r>
              <a:rPr lang="en-US" altLang="zh-CN" sz="1400" dirty="0"/>
              <a:t>=</a:t>
            </a:r>
            <a:r>
              <a:rPr lang="zh-CN" altLang="en-US" sz="1400" dirty="0"/>
              <a:t> </a:t>
            </a:r>
            <a:r>
              <a:rPr lang="en-US" altLang="zh-CN" sz="1400" dirty="0"/>
              <a:t>0.1</a:t>
            </a:r>
            <a:r>
              <a:rPr lang="zh-CN" altLang="en-US" sz="1400" dirty="0"/>
              <a:t> </a:t>
            </a:r>
            <a:r>
              <a:rPr lang="en-US" altLang="zh-CN" sz="1400" dirty="0"/>
              <a:t>W/cm</a:t>
            </a:r>
            <a:r>
              <a:rPr lang="en-US" altLang="zh-CN" sz="1400" baseline="30000" dirty="0"/>
              <a:t>2</a:t>
            </a:r>
            <a:r>
              <a:rPr lang="zh-CN" altLang="en-US" sz="1400" dirty="0"/>
              <a:t> </a:t>
            </a:r>
            <a:r>
              <a:rPr lang="en-US" altLang="zh-CN" sz="1400" dirty="0"/>
              <a:t>=</a:t>
            </a:r>
            <a:r>
              <a:rPr lang="zh-CN" altLang="en-US" sz="1400" dirty="0"/>
              <a:t> </a:t>
            </a:r>
            <a:r>
              <a:rPr lang="en-US" altLang="zh-CN" sz="1400" dirty="0"/>
              <a:t>1</a:t>
            </a:r>
            <a:r>
              <a:rPr lang="zh-CN" altLang="en-US" sz="1400" dirty="0"/>
              <a:t> </a:t>
            </a:r>
            <a:r>
              <a:rPr lang="en-US" altLang="zh-CN" sz="1400" dirty="0"/>
              <a:t>kW/m</a:t>
            </a:r>
            <a:r>
              <a:rPr lang="en-US" altLang="zh-CN" sz="1400" baseline="30000" dirty="0"/>
              <a:t>2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9C86064-2550-6271-136E-BB6C0CD6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9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7604" y="404664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Classification of luminescence by intensity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523" y="1196751"/>
            <a:ext cx="7344816" cy="4260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Arial" panose="020B0604020202020204" pitchFamily="34" charset="0"/>
              </a:rPr>
              <a:t>Low-fluence (Weak) excitation (0.01- 10 W/cm</a:t>
            </a:r>
            <a:r>
              <a:rPr lang="en-US" altLang="zh-CN" sz="1400" b="1" baseline="30000" dirty="0">
                <a:cs typeface="Arial" panose="020B0604020202020204" pitchFamily="34" charset="0"/>
              </a:rPr>
              <a:t>2</a:t>
            </a:r>
            <a:r>
              <a:rPr lang="en-US" altLang="zh-CN" sz="1400" b="1" dirty="0">
                <a:cs typeface="Arial" panose="020B0604020202020204" pitchFamily="34" charset="0"/>
              </a:rPr>
              <a:t>): </a:t>
            </a:r>
            <a:r>
              <a:rPr lang="en-US" altLang="zh-CN" sz="1400" dirty="0">
                <a:cs typeface="Arial" panose="020B0604020202020204" pitchFamily="34" charset="0"/>
              </a:rPr>
              <a:t>gas-discharge lamp, incandescent lamp, continuous-wave gas laser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 of </a:t>
            </a:r>
            <a:r>
              <a:rPr lang="en-US" altLang="zh-CN" sz="1400" b="1" dirty="0">
                <a:cs typeface="Arial" panose="020B0604020202020204" pitchFamily="34" charset="0"/>
              </a:rPr>
              <a:t>free excitons </a:t>
            </a:r>
            <a:r>
              <a:rPr lang="en-US" altLang="zh-CN" sz="1400" dirty="0">
                <a:cs typeface="Arial" panose="020B0604020202020204" pitchFamily="34" charset="0"/>
              </a:rPr>
              <a:t>(FE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FE-LO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phonon)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a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bound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exciton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(BE):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(D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-X;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A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-X;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D</a:t>
            </a:r>
            <a:r>
              <a:rPr lang="en-US" altLang="zh-CN" sz="1400" baseline="30000" dirty="0">
                <a:cs typeface="Arial" panose="020B0604020202020204" pitchFamily="34" charset="0"/>
              </a:rPr>
              <a:t>+</a:t>
            </a:r>
            <a:r>
              <a:rPr lang="en-US" altLang="zh-CN" sz="1400" dirty="0">
                <a:cs typeface="Arial" panose="020B0604020202020204" pitchFamily="34" charset="0"/>
              </a:rPr>
              <a:t>-X;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A</a:t>
            </a:r>
            <a:r>
              <a:rPr lang="en-US" altLang="zh-CN" sz="1400" baseline="30000" dirty="0">
                <a:cs typeface="Arial" panose="020B0604020202020204" pitchFamily="34" charset="0"/>
              </a:rPr>
              <a:t>—</a:t>
            </a:r>
            <a:r>
              <a:rPr lang="en-US" altLang="zh-CN" sz="1400" dirty="0">
                <a:cs typeface="Arial" panose="020B0604020202020204" pitchFamily="34" charset="0"/>
              </a:rPr>
              <a:t>X,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isoelectronic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impurity)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donor-acceptor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pairs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(D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-A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Recombination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free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hole/electron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with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neutral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donor/acceptor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(h-D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e-A</a:t>
            </a:r>
            <a:r>
              <a:rPr lang="en-US" altLang="zh-CN" sz="1400" baseline="30000" dirty="0">
                <a:cs typeface="Arial" panose="020B0604020202020204" pitchFamily="34" charset="0"/>
              </a:rPr>
              <a:t>0</a:t>
            </a:r>
            <a:r>
              <a:rPr lang="en-US" altLang="zh-CN" sz="1400" dirty="0">
                <a:cs typeface="Arial" panose="020B0604020202020204" pitchFamily="34" charset="0"/>
              </a:rPr>
              <a:t>;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e-h)</a:t>
            </a:r>
          </a:p>
          <a:p>
            <a:pPr lvl="1">
              <a:lnSpc>
                <a:spcPct val="150000"/>
              </a:lnSpc>
            </a:pPr>
            <a:endParaRPr lang="en-US" altLang="zh-CN" sz="140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Arial" panose="020B0604020202020204" pitchFamily="34" charset="0"/>
              </a:rPr>
              <a:t>High-fluence (Strong) excitation (1 kW-10 MW/cm</a:t>
            </a:r>
            <a:r>
              <a:rPr lang="en-US" altLang="zh-CN" sz="1400" b="1" baseline="30000" dirty="0">
                <a:cs typeface="Arial" panose="020B0604020202020204" pitchFamily="34" charset="0"/>
              </a:rPr>
              <a:t>2</a:t>
            </a:r>
            <a:r>
              <a:rPr lang="en-US" altLang="zh-CN" sz="1400" b="1" dirty="0">
                <a:cs typeface="Arial" panose="020B0604020202020204" pitchFamily="34" charset="0"/>
              </a:rPr>
              <a:t>):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Arial" panose="020B0604020202020204" pitchFamily="34" charset="0"/>
              </a:rPr>
              <a:t>-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Radiative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decay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excitonic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molecule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(EM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XX)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Luminescence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from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inelastic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collisions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(X-X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collisions)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Luminescence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electron-hole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liquid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(EHL)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electron-hole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plasma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(EHP)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Bose-Einstein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condensation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of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excitons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excitonic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molecules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400" dirty="0"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5265621"/>
            <a:ext cx="6577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These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excitations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can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occur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simultaneously,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in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these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two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chapters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we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focus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low-fluence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excitation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and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 err="1">
                <a:solidFill>
                  <a:srgbClr val="FF0000"/>
                </a:solidFill>
              </a:rPr>
              <a:t>neglecte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luminescence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from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excitons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F4901D25-2D3E-1C80-04FD-A3DC75BCEED3}"/>
              </a:ext>
            </a:extLst>
          </p:cNvPr>
          <p:cNvSpPr txBox="1"/>
          <p:nvPr/>
        </p:nvSpPr>
        <p:spPr>
          <a:xfrm>
            <a:off x="2267744" y="3132473"/>
            <a:ext cx="3672408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1</a:t>
            </a:r>
            <a:r>
              <a:rPr lang="zh-CN" altLang="en-US" sz="1400" dirty="0"/>
              <a:t> </a:t>
            </a:r>
            <a:r>
              <a:rPr lang="en-US" altLang="zh-CN" sz="1400" dirty="0"/>
              <a:t>sun</a:t>
            </a:r>
            <a:r>
              <a:rPr lang="zh-CN" altLang="en-US" sz="1400" dirty="0"/>
              <a:t> </a:t>
            </a:r>
            <a:r>
              <a:rPr lang="en-US" altLang="zh-CN" sz="1400" dirty="0"/>
              <a:t>=</a:t>
            </a:r>
            <a:r>
              <a:rPr lang="zh-CN" altLang="en-US" sz="1400" dirty="0"/>
              <a:t> </a:t>
            </a:r>
            <a:r>
              <a:rPr lang="en-US" altLang="zh-CN" sz="1400" dirty="0"/>
              <a:t>0.1</a:t>
            </a:r>
            <a:r>
              <a:rPr lang="zh-CN" altLang="en-US" sz="1400" dirty="0"/>
              <a:t> </a:t>
            </a:r>
            <a:r>
              <a:rPr lang="en-US" altLang="zh-CN" sz="1400" dirty="0" err="1"/>
              <a:t>mW</a:t>
            </a:r>
            <a:r>
              <a:rPr lang="en-US" altLang="zh-CN" sz="1400" dirty="0"/>
              <a:t>/cm</a:t>
            </a:r>
            <a:r>
              <a:rPr lang="en-US" altLang="zh-CN" sz="1400" baseline="30000" dirty="0"/>
              <a:t>2</a:t>
            </a:r>
            <a:r>
              <a:rPr lang="zh-CN" altLang="en-US" sz="1400" dirty="0"/>
              <a:t> </a:t>
            </a:r>
            <a:r>
              <a:rPr lang="en-US" altLang="zh-CN" sz="1400" dirty="0"/>
              <a:t>=</a:t>
            </a:r>
            <a:r>
              <a:rPr lang="zh-CN" altLang="en-US" sz="1400" dirty="0"/>
              <a:t> </a:t>
            </a:r>
            <a:r>
              <a:rPr lang="en-US" altLang="zh-CN" sz="1400" dirty="0"/>
              <a:t>0.1</a:t>
            </a:r>
            <a:r>
              <a:rPr lang="zh-CN" altLang="en-US" sz="1400" dirty="0"/>
              <a:t> </a:t>
            </a:r>
            <a:r>
              <a:rPr lang="en-US" altLang="zh-CN" sz="1400" dirty="0"/>
              <a:t>W/cm</a:t>
            </a:r>
            <a:r>
              <a:rPr lang="en-US" altLang="zh-CN" sz="1400" baseline="30000" dirty="0"/>
              <a:t>2</a:t>
            </a:r>
            <a:r>
              <a:rPr lang="zh-CN" altLang="en-US" sz="1400" dirty="0"/>
              <a:t> </a:t>
            </a:r>
            <a:r>
              <a:rPr lang="en-US" altLang="zh-CN" sz="1400" dirty="0"/>
              <a:t>=</a:t>
            </a:r>
            <a:r>
              <a:rPr lang="zh-CN" altLang="en-US" sz="1400" dirty="0"/>
              <a:t> </a:t>
            </a:r>
            <a:r>
              <a:rPr lang="en-US" altLang="zh-CN" sz="1400" dirty="0"/>
              <a:t>1</a:t>
            </a:r>
            <a:r>
              <a:rPr lang="zh-CN" altLang="en-US" sz="1400" dirty="0"/>
              <a:t> </a:t>
            </a:r>
            <a:r>
              <a:rPr lang="en-US" altLang="zh-CN" sz="1400" dirty="0"/>
              <a:t>kW/m</a:t>
            </a:r>
            <a:r>
              <a:rPr lang="en-US" altLang="zh-CN" sz="1400" baseline="30000" dirty="0"/>
              <a:t>2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9C86064-2550-6271-136E-BB6C0CD6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4</a:t>
            </a:fld>
            <a:endParaRPr 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C1E153B-280F-12AB-875E-324AA2F84B8F}"/>
              </a:ext>
            </a:extLst>
          </p:cNvPr>
          <p:cNvSpPr/>
          <p:nvPr/>
        </p:nvSpPr>
        <p:spPr>
          <a:xfrm>
            <a:off x="1007604" y="2492896"/>
            <a:ext cx="6660740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2461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7604" y="404664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Some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definitions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073483"/>
            <a:ext cx="813690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cs typeface="Arial" panose="020B0604020202020204" pitchFamily="34" charset="0"/>
              </a:rPr>
              <a:t>-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" altLang="zh-CN" sz="1400" b="1" i="0" dirty="0">
                <a:effectLst/>
              </a:rPr>
              <a:t>Free electron and </a:t>
            </a:r>
            <a:r>
              <a:rPr lang="en-US" altLang="zh-CN" sz="1400" b="1" i="0" dirty="0">
                <a:effectLst/>
              </a:rPr>
              <a:t>h</a:t>
            </a:r>
            <a:r>
              <a:rPr lang="en" altLang="zh-CN" sz="1400" b="1" i="0" dirty="0">
                <a:effectLst/>
              </a:rPr>
              <a:t>ole</a:t>
            </a:r>
            <a:r>
              <a:rPr lang="en-US" altLang="zh-CN" sz="1400" b="1" i="0" dirty="0">
                <a:effectLst/>
              </a:rPr>
              <a:t>:</a:t>
            </a:r>
            <a:r>
              <a:rPr lang="zh-CN" altLang="en-US" sz="1400" b="1" i="0" dirty="0">
                <a:effectLst/>
              </a:rPr>
              <a:t> </a:t>
            </a:r>
            <a:r>
              <a:rPr lang="en" altLang="zh-CN" sz="1400" b="0" i="0" dirty="0">
                <a:solidFill>
                  <a:srgbClr val="374151"/>
                </a:solidFill>
                <a:effectLst/>
              </a:rPr>
              <a:t>Free electrons and holes are independent particles that do not form coupled states like excitons and are not bound to impurities or defects.</a:t>
            </a:r>
            <a:r>
              <a:rPr lang="zh-CN" altLang="en-US" sz="1400" b="0" i="0" dirty="0">
                <a:solidFill>
                  <a:srgbClr val="374151"/>
                </a:solidFill>
                <a:effectLst/>
              </a:rPr>
              <a:t> </a:t>
            </a:r>
            <a:r>
              <a:rPr lang="en-US" altLang="zh-CN" sz="1400" b="0" i="0" dirty="0">
                <a:solidFill>
                  <a:srgbClr val="374151"/>
                </a:solidFill>
                <a:effectLst/>
              </a:rPr>
              <a:t>(e,</a:t>
            </a:r>
            <a:r>
              <a:rPr lang="zh-CN" altLang="en-US" sz="1400" b="0" i="0" dirty="0">
                <a:solidFill>
                  <a:srgbClr val="374151"/>
                </a:solidFill>
                <a:effectLst/>
              </a:rPr>
              <a:t> </a:t>
            </a:r>
            <a:r>
              <a:rPr lang="en-US" altLang="zh-CN" sz="1400" b="0" i="0" dirty="0">
                <a:solidFill>
                  <a:srgbClr val="374151"/>
                </a:solidFill>
                <a:effectLst/>
              </a:rPr>
              <a:t>h)</a:t>
            </a:r>
            <a:endParaRPr lang="en" altLang="zh-CN" sz="1400" b="0" i="0" dirty="0">
              <a:solidFill>
                <a:srgbClr val="374151"/>
              </a:solidFill>
              <a:effectLst/>
            </a:endParaRPr>
          </a:p>
          <a:p>
            <a:endParaRPr lang="en-US" altLang="zh-CN" sz="1400" b="1" dirty="0">
              <a:cs typeface="Arial" panose="020B0604020202020204" pitchFamily="34" charset="0"/>
            </a:endParaRPr>
          </a:p>
          <a:p>
            <a:r>
              <a:rPr lang="en-US" altLang="zh-CN" sz="1400" b="1" dirty="0">
                <a:cs typeface="Arial" panose="020B0604020202020204" pitchFamily="34" charset="0"/>
              </a:rPr>
              <a:t>-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Free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exciton: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free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" altLang="zh-CN" sz="1400" b="0" i="0" dirty="0">
                <a:solidFill>
                  <a:srgbClr val="374151"/>
                </a:solidFill>
                <a:effectLst/>
              </a:rPr>
              <a:t>are coupled states of an electron and hole that can move freely in the material without being bound to impurities or defects.</a:t>
            </a:r>
            <a:r>
              <a:rPr lang="zh-CN" altLang="en-US" sz="1400" b="0" i="0" dirty="0">
                <a:solidFill>
                  <a:srgbClr val="374151"/>
                </a:solidFill>
                <a:effectLst/>
              </a:rPr>
              <a:t> </a:t>
            </a:r>
            <a:r>
              <a:rPr lang="en-US" altLang="zh-CN" sz="1400" b="0" i="0" dirty="0">
                <a:solidFill>
                  <a:srgbClr val="374151"/>
                </a:solidFill>
                <a:effectLst/>
              </a:rPr>
              <a:t>(</a:t>
            </a:r>
            <a:r>
              <a:rPr lang="en-US" altLang="zh-CN" sz="1400" dirty="0">
                <a:cs typeface="Arial" panose="020B0604020202020204" pitchFamily="34" charset="0"/>
              </a:rPr>
              <a:t>FE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or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X)</a:t>
            </a:r>
            <a:endParaRPr lang="en" altLang="zh-CN" sz="1400" b="0" i="0" dirty="0">
              <a:solidFill>
                <a:srgbClr val="374151"/>
              </a:solidFill>
              <a:effectLst/>
            </a:endParaRPr>
          </a:p>
          <a:p>
            <a:endParaRPr lang="en-US" altLang="zh-CN" sz="1400" dirty="0">
              <a:cs typeface="Arial" panose="020B0604020202020204" pitchFamily="34" charset="0"/>
            </a:endParaRPr>
          </a:p>
          <a:p>
            <a:r>
              <a:rPr lang="en-US" altLang="zh-CN" sz="1400" b="1" dirty="0">
                <a:cs typeface="Arial" panose="020B0604020202020204" pitchFamily="34" charset="0"/>
              </a:rPr>
              <a:t>-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Bound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cs typeface="Arial" panose="020B0604020202020204" pitchFamily="34" charset="0"/>
              </a:rPr>
              <a:t>exciton:</a:t>
            </a:r>
            <a:r>
              <a:rPr lang="zh-CN" altLang="en-US" sz="1400" b="1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bound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-US" altLang="zh-CN" sz="1400" dirty="0">
                <a:cs typeface="Arial" panose="020B0604020202020204" pitchFamily="34" charset="0"/>
              </a:rPr>
              <a:t>exciton</a:t>
            </a:r>
            <a:r>
              <a:rPr lang="zh-CN" altLang="en-US" sz="1400" dirty="0">
                <a:cs typeface="Arial" panose="020B0604020202020204" pitchFamily="34" charset="0"/>
              </a:rPr>
              <a:t> </a:t>
            </a:r>
            <a:r>
              <a:rPr lang="en" altLang="zh-CN" sz="1400" b="0" i="0" dirty="0">
                <a:solidFill>
                  <a:srgbClr val="374151"/>
                </a:solidFill>
                <a:effectLst/>
              </a:rPr>
              <a:t>are also coupled states of an electron and hole, but they are bound to specific impurities or defects in the material and cannot move freely. </a:t>
            </a:r>
            <a:r>
              <a:rPr lang="en-US" altLang="zh-CN" sz="1400" b="0" i="0" dirty="0">
                <a:solidFill>
                  <a:srgbClr val="374151"/>
                </a:solidFill>
                <a:effectLst/>
              </a:rPr>
              <a:t>(</a:t>
            </a:r>
            <a:r>
              <a:rPr lang="en" altLang="zh-CN" sz="1400" b="0" i="0" dirty="0">
                <a:solidFill>
                  <a:srgbClr val="374151"/>
                </a:solidFill>
                <a:effectLst/>
              </a:rPr>
              <a:t>BE</a:t>
            </a:r>
            <a:r>
              <a:rPr lang="en-US" altLang="zh-CN" sz="1400" dirty="0">
                <a:solidFill>
                  <a:srgbClr val="374151"/>
                </a:solidFill>
              </a:rPr>
              <a:t>,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usually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lower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energy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than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the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free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exciton,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with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more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stability,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give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longer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emission</a:t>
            </a:r>
            <a:r>
              <a:rPr lang="zh-CN" altLang="en-US" sz="1400" dirty="0">
                <a:solidFill>
                  <a:srgbClr val="374151"/>
                </a:solidFill>
              </a:rPr>
              <a:t> </a:t>
            </a:r>
            <a:r>
              <a:rPr lang="en-US" altLang="zh-CN" sz="1400" dirty="0">
                <a:solidFill>
                  <a:srgbClr val="374151"/>
                </a:solidFill>
              </a:rPr>
              <a:t>wavelength</a:t>
            </a:r>
            <a:r>
              <a:rPr lang="en-US" altLang="zh-CN" sz="1400" b="0" i="0" dirty="0">
                <a:solidFill>
                  <a:srgbClr val="374151"/>
                </a:solidFill>
                <a:effectLst/>
              </a:rPr>
              <a:t>)</a:t>
            </a:r>
            <a:endParaRPr lang="en" altLang="zh-CN" sz="1400" b="0" i="0" dirty="0">
              <a:solidFill>
                <a:srgbClr val="374151"/>
              </a:solidFill>
              <a:effectLst/>
            </a:endParaRPr>
          </a:p>
          <a:p>
            <a:endParaRPr lang="en-US" altLang="zh-CN" sz="1400" dirty="0">
              <a:cs typeface="Arial" panose="020B0604020202020204" pitchFamily="34" charset="0"/>
            </a:endParaRPr>
          </a:p>
          <a:p>
            <a:endParaRPr lang="en" altLang="zh-CN" sz="1400" dirty="0"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5752C54-42E2-DA37-C349-8D91C48A4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37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7604" y="274585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case</a:t>
            </a:r>
            <a:endParaRPr lang="en-US" sz="20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559701" y="5835602"/>
            <a:ext cx="6024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Distribution probability,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interaction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probability,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density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of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state</a:t>
            </a:r>
            <a:endParaRPr 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5F9F5C2-BAA1-4100-F560-6A177D336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07" y="1534692"/>
            <a:ext cx="2587752" cy="295120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65D989F8-1E05-A05C-C892-79A4995B9B65}"/>
              </a:ext>
            </a:extLst>
          </p:cNvPr>
          <p:cNvSpPr txBox="1"/>
          <p:nvPr/>
        </p:nvSpPr>
        <p:spPr>
          <a:xfrm>
            <a:off x="880546" y="5072640"/>
            <a:ext cx="1728192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bandgap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7021E067-132A-E609-022F-D0E877A7C036}"/>
              </a:ext>
            </a:extLst>
          </p:cNvPr>
          <p:cNvSpPr txBox="1"/>
          <p:nvPr/>
        </p:nvSpPr>
        <p:spPr>
          <a:xfrm>
            <a:off x="2892563" y="1455701"/>
            <a:ext cx="5413190" cy="2859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-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Distribution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probability</a:t>
            </a:r>
            <a:r>
              <a:rPr lang="en-US" altLang="zh-CN" sz="1400" dirty="0">
                <a:cs typeface="Times New Roman" panose="02020603050405020304" pitchFamily="18" charset="0"/>
              </a:rPr>
              <a:t>: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probability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of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a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suitable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configuration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of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occupancy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of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conduction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and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valence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band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states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i="1" dirty="0" err="1">
                <a:cs typeface="Times New Roman" panose="02020603050405020304" pitchFamily="18" charset="0"/>
              </a:rPr>
              <a:t>f</a:t>
            </a:r>
            <a:r>
              <a:rPr lang="en-US" altLang="zh-CN" sz="1400" i="1" baseline="-25000" dirty="0" err="1">
                <a:cs typeface="Times New Roman" panose="02020603050405020304" pitchFamily="18" charset="0"/>
              </a:rPr>
              <a:t>e</a:t>
            </a:r>
            <a:r>
              <a:rPr lang="en-US" altLang="zh-CN" sz="1400" i="1" dirty="0">
                <a:cs typeface="Times New Roman" panose="02020603050405020304" pitchFamily="18" charset="0"/>
              </a:rPr>
              <a:t>(</a:t>
            </a:r>
            <a:r>
              <a:rPr lang="zh-CN" altLang="en-US" sz="1400" i="1" dirty="0">
                <a:cs typeface="Times New Roman" panose="02020603050405020304" pitchFamily="18" charset="0"/>
              </a:rPr>
              <a:t>𝛎</a:t>
            </a:r>
            <a:r>
              <a:rPr lang="en-US" altLang="zh-CN" sz="1400" i="1" dirty="0">
                <a:cs typeface="Times New Roman" panose="02020603050405020304" pitchFamily="18" charset="0"/>
              </a:rPr>
              <a:t>)</a:t>
            </a:r>
            <a:r>
              <a:rPr lang="zh-CN" altLang="en-US" sz="1400" i="1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(emission)</a:t>
            </a:r>
          </a:p>
          <a:p>
            <a:pPr>
              <a:lnSpc>
                <a:spcPct val="150000"/>
              </a:lnSpc>
            </a:pPr>
            <a:endParaRPr lang="en-US" altLang="zh-CN" sz="1400" b="1" dirty="0"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-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Interaction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probability</a:t>
            </a:r>
            <a:r>
              <a:rPr lang="en-US" altLang="zh-CN" sz="1400" dirty="0">
                <a:cs typeface="Times New Roman" panose="02020603050405020304" pitchFamily="18" charset="0"/>
              </a:rPr>
              <a:t>: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 quantum-mechanical probability of this transition in the form of the square of the absolute value of the matrix element of the transition (in the dipole approximation) </a:t>
            </a:r>
            <a:r>
              <a:rPr lang="en-US" altLang="zh-CN" sz="1400" i="1" dirty="0">
                <a:cs typeface="Times New Roman" panose="02020603050405020304" pitchFamily="18" charset="0"/>
              </a:rPr>
              <a:t>|M|</a:t>
            </a:r>
            <a:r>
              <a:rPr lang="en-US" altLang="zh-CN" sz="1400" i="1" baseline="30000" dirty="0"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50000"/>
              </a:lnSpc>
            </a:pPr>
            <a:endParaRPr lang="en-US" altLang="zh-CN" sz="1400" b="1" i="1" baseline="30000" dirty="0"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i="1" baseline="30000" dirty="0">
                <a:cs typeface="Times New Roman" panose="02020603050405020304" pitchFamily="18" charset="0"/>
              </a:rPr>
              <a:t>-</a:t>
            </a:r>
            <a:r>
              <a:rPr lang="zh-CN" altLang="en-US" sz="1400" b="1" i="1" baseline="30000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Density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of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state</a:t>
            </a:r>
            <a:r>
              <a:rPr lang="en-US" altLang="zh-CN" sz="1400" dirty="0">
                <a:cs typeface="Times New Roman" panose="02020603050405020304" pitchFamily="18" charset="0"/>
              </a:rPr>
              <a:t>: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 joint density of electron and hole states </a:t>
            </a:r>
            <a:r>
              <a:rPr lang="el-GR" altLang="zh-CN" sz="1400" dirty="0">
                <a:cs typeface="Times New Roman" panose="02020603050405020304" pitchFamily="18" charset="0"/>
              </a:rPr>
              <a:t>ρ(ν) </a:t>
            </a:r>
            <a:r>
              <a:rPr lang="en-US" altLang="zh-CN" sz="1400" dirty="0">
                <a:cs typeface="Times New Roman" panose="02020603050405020304" pitchFamily="18" charset="0"/>
              </a:rPr>
              <a:t>in the corresponding bands.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15985B-0195-DEE9-438A-E849B740C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958" y="4549785"/>
            <a:ext cx="3600400" cy="6821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2D336B1-EF71-9D8E-C918-92B9418F0C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564" y="4776095"/>
            <a:ext cx="1290273" cy="278501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CF95E0-6C64-E4B6-6140-D49E2359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05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7604" y="274585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7021E067-132A-E609-022F-D0E877A7C036}"/>
              </a:ext>
            </a:extLst>
          </p:cNvPr>
          <p:cNvSpPr txBox="1"/>
          <p:nvPr/>
        </p:nvSpPr>
        <p:spPr>
          <a:xfrm>
            <a:off x="345170" y="2280346"/>
            <a:ext cx="3555625" cy="125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i="1" dirty="0" err="1">
                <a:cs typeface="Times New Roman" panose="02020603050405020304" pitchFamily="18" charset="0"/>
              </a:rPr>
              <a:t>f</a:t>
            </a:r>
            <a:r>
              <a:rPr lang="en-US" altLang="zh-CN" sz="1400" baseline="-25000" dirty="0" err="1">
                <a:cs typeface="Times New Roman" panose="02020603050405020304" pitchFamily="18" charset="0"/>
              </a:rPr>
              <a:t>e</a:t>
            </a:r>
            <a:r>
              <a:rPr lang="en-US" altLang="zh-CN" sz="1400" dirty="0">
                <a:cs typeface="Times New Roman" panose="02020603050405020304" pitchFamily="18" charset="0"/>
              </a:rPr>
              <a:t>: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occupancy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factor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for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emission</a:t>
            </a:r>
          </a:p>
          <a:p>
            <a:pPr>
              <a:lnSpc>
                <a:spcPct val="150000"/>
              </a:lnSpc>
            </a:pPr>
            <a:r>
              <a:rPr lang="en-US" altLang="zh-CN" sz="1400" i="1" dirty="0">
                <a:cs typeface="Times New Roman" panose="02020603050405020304" pitchFamily="18" charset="0"/>
              </a:rPr>
              <a:t>f</a:t>
            </a:r>
            <a:r>
              <a:rPr lang="en-US" altLang="zh-CN" sz="1400" baseline="-25000" dirty="0">
                <a:cs typeface="Times New Roman" panose="02020603050405020304" pitchFamily="18" charset="0"/>
              </a:rPr>
              <a:t>c</a:t>
            </a:r>
            <a:r>
              <a:rPr lang="en-US" altLang="zh-CN" sz="1400" dirty="0">
                <a:cs typeface="Times New Roman" panose="02020603050405020304" pitchFamily="18" charset="0"/>
              </a:rPr>
              <a:t>: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occupancy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factor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conduction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band</a:t>
            </a:r>
          </a:p>
          <a:p>
            <a:pPr>
              <a:lnSpc>
                <a:spcPct val="150000"/>
              </a:lnSpc>
            </a:pPr>
            <a:r>
              <a:rPr lang="en-US" altLang="zh-CN" sz="1400" i="1" dirty="0">
                <a:cs typeface="Times New Roman" panose="02020603050405020304" pitchFamily="18" charset="0"/>
              </a:rPr>
              <a:t>f</a:t>
            </a:r>
            <a:r>
              <a:rPr lang="en-US" altLang="zh-CN" sz="1400" baseline="-25000" dirty="0">
                <a:cs typeface="Times New Roman" panose="02020603050405020304" pitchFamily="18" charset="0"/>
              </a:rPr>
              <a:t>v</a:t>
            </a:r>
            <a:r>
              <a:rPr lang="en-US" altLang="zh-CN" sz="1400" dirty="0">
                <a:cs typeface="Times New Roman" panose="02020603050405020304" pitchFamily="18" charset="0"/>
              </a:rPr>
              <a:t>: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occupancy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factor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valence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band</a:t>
            </a:r>
            <a:endParaRPr lang="en-US" altLang="zh-CN" sz="1400" baseline="-25000" dirty="0"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1400" baseline="-25000" dirty="0"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15985B-0195-DEE9-438A-E849B740C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32" y="886809"/>
            <a:ext cx="4108117" cy="7783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5107DCF-37B5-8D25-A8D6-BBB5642A7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77" y="3476116"/>
            <a:ext cx="3199735" cy="314332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39C3BB56-B509-E090-00AF-DB97F8816FF1}"/>
              </a:ext>
            </a:extLst>
          </p:cNvPr>
          <p:cNvSpPr txBox="1"/>
          <p:nvPr/>
        </p:nvSpPr>
        <p:spPr>
          <a:xfrm>
            <a:off x="786822" y="3968551"/>
            <a:ext cx="3555625" cy="1674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Fermi-Dirac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distribution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What’s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Fermi-Dirac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distribution?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Particles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are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indiscernible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Pauli exclusion principle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Electron,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neutron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762A4BB-166F-497D-1600-D31FDF359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815" y="1089605"/>
            <a:ext cx="4749813" cy="144852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AA530FE-D08D-6C41-4027-8E89B5804A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755" y="1907190"/>
            <a:ext cx="2984500" cy="342900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113D0DD2-A014-6CF1-F9EC-5CE1A8CFEAA3}"/>
              </a:ext>
            </a:extLst>
          </p:cNvPr>
          <p:cNvSpPr txBox="1"/>
          <p:nvPr/>
        </p:nvSpPr>
        <p:spPr>
          <a:xfrm>
            <a:off x="4282449" y="2706940"/>
            <a:ext cx="3306384" cy="7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Low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temperature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and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wide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bandgap: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Fermi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level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sits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middle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of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bandgap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8CBC8F0-543E-933E-38ED-6D11AE315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2449" y="3549570"/>
            <a:ext cx="2619396" cy="235074"/>
          </a:xfrm>
          <a:prstGeom prst="rect">
            <a:avLst/>
          </a:prstGeom>
        </p:spPr>
      </p:pic>
      <p:sp>
        <p:nvSpPr>
          <p:cNvPr id="18" name="下箭头 17">
            <a:extLst>
              <a:ext uri="{FF2B5EF4-FFF2-40B4-BE49-F238E27FC236}">
                <a16:creationId xmlns:a16="http://schemas.microsoft.com/office/drawing/2014/main" id="{4493D757-829C-E1B4-F2EA-E54888D519D3}"/>
              </a:ext>
            </a:extLst>
          </p:cNvPr>
          <p:cNvSpPr/>
          <p:nvPr/>
        </p:nvSpPr>
        <p:spPr>
          <a:xfrm>
            <a:off x="1900737" y="1529953"/>
            <a:ext cx="168157" cy="39802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noFill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9D2FDC7-8CF2-5134-8A07-8EB94A6EB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7</a:t>
            </a:fld>
            <a:endParaRPr lang="en-US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506DA316-8D11-9C9E-2640-C02AF5B7AF19}"/>
              </a:ext>
            </a:extLst>
          </p:cNvPr>
          <p:cNvCxnSpPr/>
          <p:nvPr/>
        </p:nvCxnSpPr>
        <p:spPr>
          <a:xfrm flipV="1">
            <a:off x="2843808" y="1412776"/>
            <a:ext cx="1872208" cy="51519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E934594E-A78F-A184-E210-914FEB6EF83D}"/>
              </a:ext>
            </a:extLst>
          </p:cNvPr>
          <p:cNvCxnSpPr>
            <a:stCxn id="3" idx="3"/>
          </p:cNvCxnSpPr>
          <p:nvPr/>
        </p:nvCxnSpPr>
        <p:spPr>
          <a:xfrm flipV="1">
            <a:off x="3912255" y="1920267"/>
            <a:ext cx="456050" cy="1583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0D935102-2479-3046-71FD-AE841BB0E7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5626" y="3852713"/>
            <a:ext cx="1879701" cy="2143704"/>
          </a:xfrm>
          <a:prstGeom prst="rect">
            <a:avLst/>
          </a:prstGeom>
        </p:spPr>
      </p:pic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8E481C-90AA-AF06-FDCC-5EA28D8227B0}"/>
              </a:ext>
            </a:extLst>
          </p:cNvPr>
          <p:cNvCxnSpPr>
            <a:stCxn id="14" idx="2"/>
          </p:cNvCxnSpPr>
          <p:nvPr/>
        </p:nvCxnSpPr>
        <p:spPr>
          <a:xfrm>
            <a:off x="5592147" y="3784644"/>
            <a:ext cx="2619" cy="61074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ABA72F3-7C8F-B8A6-4BE2-6A8066E55D0B}"/>
              </a:ext>
            </a:extLst>
          </p:cNvPr>
          <p:cNvSpPr/>
          <p:nvPr/>
        </p:nvSpPr>
        <p:spPr>
          <a:xfrm>
            <a:off x="467544" y="3357805"/>
            <a:ext cx="3342551" cy="5046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ABEAAD1B-C952-C83A-D45B-E93AD84748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676" y="4412944"/>
            <a:ext cx="2022660" cy="376559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04AEB7CB-A256-7783-9074-39FE3608FBC6}"/>
              </a:ext>
            </a:extLst>
          </p:cNvPr>
          <p:cNvSpPr txBox="1"/>
          <p:nvPr/>
        </p:nvSpPr>
        <p:spPr>
          <a:xfrm>
            <a:off x="4400723" y="4958107"/>
            <a:ext cx="2382848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Emission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occupancy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factor</a:t>
            </a:r>
          </a:p>
        </p:txBody>
      </p:sp>
    </p:spTree>
    <p:extLst>
      <p:ext uri="{BB962C8B-B14F-4D97-AF65-F5344CB8AC3E}">
        <p14:creationId xmlns:p14="http://schemas.microsoft.com/office/powerpoint/2010/main" val="1285353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7604" y="274585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5374" y="5998639"/>
            <a:ext cx="4853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Energy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and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statistical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expression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make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difference</a:t>
            </a:r>
            <a:endParaRPr lang="en-US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1FB1A9EA-A187-1D70-7E40-A330694137B1}"/>
              </a:ext>
            </a:extLst>
          </p:cNvPr>
          <p:cNvSpPr txBox="1"/>
          <p:nvPr/>
        </p:nvSpPr>
        <p:spPr>
          <a:xfrm>
            <a:off x="939884" y="737020"/>
            <a:ext cx="3555625" cy="1674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0.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Basic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assumption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-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Particles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conservation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law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Energy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conservation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law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Boltzmann’s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equal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probability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principle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 most probable distribution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E4D9E69E-E114-4C06-A307-F11E6DB6ABFF}"/>
              </a:ext>
            </a:extLst>
          </p:cNvPr>
          <p:cNvSpPr txBox="1"/>
          <p:nvPr/>
        </p:nvSpPr>
        <p:spPr>
          <a:xfrm>
            <a:off x="912599" y="2317010"/>
            <a:ext cx="3555625" cy="3613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1.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Boltzmann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Distribution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Classic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particles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endParaRPr lang="en-US" altLang="zh-CN" sz="1400" dirty="0"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Particles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are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discernable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2.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Bose-Einstein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distribution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Particles</a:t>
            </a:r>
            <a:r>
              <a:rPr lang="zh-CN" altLang="en-US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are</a:t>
            </a:r>
            <a:r>
              <a:rPr lang="zh-CN" altLang="en-US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indiscernible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Photon,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phonon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3.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Fermi-Dirac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distribution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What’s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Fermi-Dirac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distribution?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Particles</a:t>
            </a:r>
            <a:r>
              <a:rPr lang="zh-CN" altLang="en-US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are</a:t>
            </a:r>
            <a:r>
              <a:rPr lang="zh-CN" altLang="en-US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indiscernible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Pauli exclusion principle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Electron,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neutron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4DBF666-0D9E-8981-BEA6-958467C1C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783" y="1074805"/>
            <a:ext cx="3167407" cy="184441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79BEF1A-556A-ED16-F4A8-C07A74E4F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269" y="4854915"/>
            <a:ext cx="3778784" cy="89792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E02E2D0-8DF4-370E-00B2-4A5A60961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0046" y="3071817"/>
            <a:ext cx="3778784" cy="1518923"/>
          </a:xfrm>
          <a:prstGeom prst="rect">
            <a:avLst/>
          </a:prstGeom>
        </p:spPr>
      </p:pic>
      <p:sp>
        <p:nvSpPr>
          <p:cNvPr id="21" name="TextBox 5">
            <a:extLst>
              <a:ext uri="{FF2B5EF4-FFF2-40B4-BE49-F238E27FC236}">
                <a16:creationId xmlns:a16="http://schemas.microsoft.com/office/drawing/2014/main" id="{598AE106-093E-5374-0185-B226609B00AD}"/>
              </a:ext>
            </a:extLst>
          </p:cNvPr>
          <p:cNvSpPr txBox="1"/>
          <p:nvPr/>
        </p:nvSpPr>
        <p:spPr>
          <a:xfrm>
            <a:off x="4118747" y="674695"/>
            <a:ext cx="4341685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cs typeface="Times New Roman" panose="02020603050405020304" pitchFamily="18" charset="0"/>
              </a:rPr>
              <a:t>Two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particle,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three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energy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states,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how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many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possibility?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FF6C539-1A4B-BC02-1B15-8D0652F5A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64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15985B-0195-DEE9-438A-E849B740C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99" y="4439076"/>
            <a:ext cx="4108117" cy="778380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39C3BB56-B509-E090-00AF-DB97F8816FF1}"/>
              </a:ext>
            </a:extLst>
          </p:cNvPr>
          <p:cNvSpPr txBox="1"/>
          <p:nvPr/>
        </p:nvSpPr>
        <p:spPr>
          <a:xfrm>
            <a:off x="443306" y="5151910"/>
            <a:ext cx="4412466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cs typeface="Times New Roman" panose="02020603050405020304" pitchFamily="18" charset="0"/>
              </a:rPr>
              <a:t>𝜏</a:t>
            </a:r>
            <a:r>
              <a:rPr lang="en-US" altLang="zh-CN" sz="1400" baseline="-25000" dirty="0">
                <a:cs typeface="Times New Roman" panose="02020603050405020304" pitchFamily="18" charset="0"/>
              </a:rPr>
              <a:t>r</a:t>
            </a:r>
            <a:r>
              <a:rPr lang="zh-CN" altLang="en-US" sz="1400" baseline="-25000" dirty="0"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means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radiative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lifetime,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which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inversely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proportional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to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square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of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matrix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element</a:t>
            </a:r>
            <a:r>
              <a:rPr lang="zh-CN" altLang="en-US" sz="1400" dirty="0">
                <a:cs typeface="Times New Roman" panose="02020603050405020304" pitchFamily="18" charset="0"/>
              </a:rPr>
              <a:t> 𝜏</a:t>
            </a:r>
            <a:r>
              <a:rPr lang="en-US" altLang="zh-CN" sz="1400" baseline="-25000" dirty="0">
                <a:cs typeface="Times New Roman" panose="02020603050405020304" pitchFamily="18" charset="0"/>
              </a:rPr>
              <a:t>r</a:t>
            </a:r>
            <a:r>
              <a:rPr lang="zh-CN" altLang="en-US" sz="1400" baseline="-250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~</a:t>
            </a:r>
            <a:r>
              <a:rPr lang="en-US" altLang="zh-CN" sz="1400" i="1" dirty="0">
                <a:cs typeface="Times New Roman" panose="02020603050405020304" pitchFamily="18" charset="0"/>
              </a:rPr>
              <a:t> |M|</a:t>
            </a:r>
            <a:r>
              <a:rPr lang="en-US" altLang="zh-CN" sz="1400" i="1" baseline="30000" dirty="0">
                <a:cs typeface="Times New Roman" panose="02020603050405020304" pitchFamily="18" charset="0"/>
              </a:rPr>
              <a:t>-2</a:t>
            </a:r>
            <a:endParaRPr lang="en-US" altLang="zh-CN" sz="1400" baseline="-25000" dirty="0">
              <a:cs typeface="Times New Roman" panose="02020603050405020304" pitchFamily="18" charset="0"/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94002272-6A5D-0B02-23E3-80D5BFFCBE2D}"/>
              </a:ext>
            </a:extLst>
          </p:cNvPr>
          <p:cNvSpPr txBox="1"/>
          <p:nvPr/>
        </p:nvSpPr>
        <p:spPr>
          <a:xfrm>
            <a:off x="297576" y="532524"/>
            <a:ext cx="4980395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cs typeface="Times New Roman" panose="02020603050405020304" pitchFamily="18" charset="0"/>
              </a:rPr>
              <a:t>Density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of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states: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How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many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states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for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specific</a:t>
            </a:r>
            <a:r>
              <a:rPr lang="zh-CN" altLang="en-US" sz="1600" b="1" dirty="0"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cs typeface="Times New Roman" panose="02020603050405020304" pitchFamily="18" charset="0"/>
              </a:rPr>
              <a:t>energy?</a:t>
            </a:r>
            <a:endParaRPr lang="en-US" altLang="zh-CN" sz="1600" b="1" baseline="-25000" dirty="0"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01D2DE9-7B6E-98B6-42A3-644FF6D67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914292"/>
            <a:ext cx="4315398" cy="39450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D717FD6-0527-490D-F56D-E7BB5FC84FD0}"/>
              </a:ext>
            </a:extLst>
          </p:cNvPr>
          <p:cNvSpPr txBox="1"/>
          <p:nvPr/>
        </p:nvSpPr>
        <p:spPr>
          <a:xfrm>
            <a:off x="366504" y="4244860"/>
            <a:ext cx="63535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b="1" dirty="0"/>
              <a:t>Interaction probability</a:t>
            </a:r>
            <a:r>
              <a:rPr lang="en-US" altLang="zh-CN" sz="1600" b="1" dirty="0"/>
              <a:t>: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The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quantum-mechanical</a:t>
            </a:r>
            <a:r>
              <a:rPr lang="zh-CN" altLang="en-US" sz="1600" b="1" dirty="0"/>
              <a:t>  </a:t>
            </a:r>
            <a:r>
              <a:rPr lang="en-US" altLang="zh-CN" sz="1600" b="1" dirty="0"/>
              <a:t>coupling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probability</a:t>
            </a:r>
            <a:endParaRPr lang="zh-CN" altLang="en-US" sz="16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C3D936-D616-4AD9-0351-C43C7389D0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302"/>
          <a:stretch/>
        </p:blipFill>
        <p:spPr>
          <a:xfrm>
            <a:off x="5245743" y="5557169"/>
            <a:ext cx="3378200" cy="259086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42E3620-B563-497E-BC68-6660FEB2AF57}"/>
              </a:ext>
            </a:extLst>
          </p:cNvPr>
          <p:cNvSpPr/>
          <p:nvPr/>
        </p:nvSpPr>
        <p:spPr>
          <a:xfrm>
            <a:off x="4571998" y="4846302"/>
            <a:ext cx="4315399" cy="5499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00128D88-BE3A-D03C-5A77-34AC57A091EF}"/>
              </a:ext>
            </a:extLst>
          </p:cNvPr>
          <p:cNvSpPr txBox="1"/>
          <p:nvPr/>
        </p:nvSpPr>
        <p:spPr>
          <a:xfrm>
            <a:off x="395536" y="3878580"/>
            <a:ext cx="3378200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err="1">
                <a:cs typeface="Times New Roman" panose="02020603050405020304" pitchFamily="18" charset="0"/>
              </a:rPr>
              <a:t>m</a:t>
            </a:r>
            <a:r>
              <a:rPr lang="en-US" altLang="zh-CN" sz="1400" baseline="-25000" dirty="0" err="1">
                <a:cs typeface="Times New Roman" panose="02020603050405020304" pitchFamily="18" charset="0"/>
              </a:rPr>
              <a:t>r</a:t>
            </a:r>
            <a:r>
              <a:rPr lang="zh-CN" altLang="en-US" sz="1400" baseline="-250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is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the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reduced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electron-hole</a:t>
            </a:r>
            <a:r>
              <a:rPr lang="zh-CN" altLang="en-US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cs typeface="Times New Roman" panose="02020603050405020304" pitchFamily="18" charset="0"/>
              </a:rPr>
              <a:t>mass</a:t>
            </a:r>
            <a:endParaRPr lang="en-US" altLang="zh-CN" sz="1400" baseline="-25000" dirty="0"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150B6F-46B6-0FCE-AA14-72E6B7533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9</a:t>
            </a:fld>
            <a:endParaRPr 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532669D-EF51-DC42-8ECB-FE993F6F8232}"/>
              </a:ext>
            </a:extLst>
          </p:cNvPr>
          <p:cNvGrpSpPr/>
          <p:nvPr/>
        </p:nvGrpSpPr>
        <p:grpSpPr>
          <a:xfrm>
            <a:off x="395536" y="932753"/>
            <a:ext cx="8252114" cy="3098999"/>
            <a:chOff x="395536" y="2977093"/>
            <a:chExt cx="8252114" cy="3098999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A62ADF0-AA41-2B68-B41D-FA658806F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152" y="2977093"/>
              <a:ext cx="3254470" cy="1152625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657F78E3-3EC0-4CDF-F61C-AA381E4DB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84393" y="4750536"/>
              <a:ext cx="3663257" cy="638067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1272C880-886F-0BF1-39FF-98D90334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1560" y="4347579"/>
              <a:ext cx="1368152" cy="60569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68998DE9-9A85-43D9-02A3-40F14A32B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34793" y="5315869"/>
              <a:ext cx="1814310" cy="256962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4377EBFC-B785-2AFE-4ACA-A7E2DED60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5536" y="5069570"/>
              <a:ext cx="2186831" cy="1006522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212A078-4194-468F-63F3-DE6EF884F5EB}"/>
                </a:ext>
              </a:extLst>
            </p:cNvPr>
            <p:cNvSpPr/>
            <p:nvPr/>
          </p:nvSpPr>
          <p:spPr>
            <a:xfrm>
              <a:off x="670152" y="3047486"/>
              <a:ext cx="3378200" cy="109371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6DEB9014-7C45-250E-88B9-DDD779630F79}"/>
                </a:ext>
              </a:extLst>
            </p:cNvPr>
            <p:cNvSpPr/>
            <p:nvPr/>
          </p:nvSpPr>
          <p:spPr>
            <a:xfrm>
              <a:off x="2461259" y="4388751"/>
              <a:ext cx="208770" cy="1530967"/>
            </a:xfrm>
            <a:prstGeom prst="rightBrac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70C5EB2-DEF9-D351-DDA5-6E22744B9956}"/>
                </a:ext>
              </a:extLst>
            </p:cNvPr>
            <p:cNvSpPr txBox="1"/>
            <p:nvPr/>
          </p:nvSpPr>
          <p:spPr>
            <a:xfrm>
              <a:off x="2670028" y="4807960"/>
              <a:ext cx="173230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zh-CN" sz="1400" dirty="0"/>
                <a:t>Using the incremental relation </a:t>
              </a:r>
            </a:p>
          </p:txBody>
        </p:sp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A4E429C2-D2A0-B6A6-07A8-7E5AE638B981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>
              <a:off x="4139952" y="5069570"/>
              <a:ext cx="84444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F8A9818-2607-7450-9BFD-261E7F0B4B10}"/>
              </a:ext>
            </a:extLst>
          </p:cNvPr>
          <p:cNvCxnSpPr>
            <a:stCxn id="21" idx="2"/>
          </p:cNvCxnSpPr>
          <p:nvPr/>
        </p:nvCxnSpPr>
        <p:spPr>
          <a:xfrm flipH="1">
            <a:off x="6804248" y="3344263"/>
            <a:ext cx="11774" cy="14528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BB028B7A-CC39-D48A-EBFC-6872060FA59D}"/>
              </a:ext>
            </a:extLst>
          </p:cNvPr>
          <p:cNvCxnSpPr>
            <a:endCxn id="10" idx="1"/>
          </p:cNvCxnSpPr>
          <p:nvPr/>
        </p:nvCxnSpPr>
        <p:spPr>
          <a:xfrm>
            <a:off x="4139952" y="5013176"/>
            <a:ext cx="432046" cy="108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13">
            <a:extLst>
              <a:ext uri="{FF2B5EF4-FFF2-40B4-BE49-F238E27FC236}">
                <a16:creationId xmlns:a16="http://schemas.microsoft.com/office/drawing/2014/main" id="{FE7F5A34-57D4-3A8C-9F9A-C84F6CDA15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86" y="791002"/>
            <a:ext cx="1738394" cy="198411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F8978FB-27E3-844A-1154-8C7E1B4D4A8A}"/>
              </a:ext>
            </a:extLst>
          </p:cNvPr>
          <p:cNvSpPr/>
          <p:nvPr/>
        </p:nvSpPr>
        <p:spPr>
          <a:xfrm>
            <a:off x="4984393" y="2775119"/>
            <a:ext cx="3639550" cy="5691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4473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01D2DE9-7B6E-98B6-42A3-644FF6D67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419" y="980728"/>
            <a:ext cx="4608512" cy="42130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45171EB-97B6-E23E-9704-7DDAE15D0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44" y="1674916"/>
            <a:ext cx="4038765" cy="453182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34D87E1-29B7-B48B-1D4F-94973A9D3385}"/>
              </a:ext>
            </a:extLst>
          </p:cNvPr>
          <p:cNvSpPr txBox="1"/>
          <p:nvPr/>
        </p:nvSpPr>
        <p:spPr>
          <a:xfrm>
            <a:off x="4493675" y="3540247"/>
            <a:ext cx="419312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/>
              <a:t>Temperature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dependence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Higher</a:t>
            </a:r>
            <a:r>
              <a:rPr lang="zh-CN" altLang="en-US" sz="1400" dirty="0"/>
              <a:t> </a:t>
            </a:r>
            <a:r>
              <a:rPr lang="en-US" altLang="zh-CN" sz="1400" dirty="0"/>
              <a:t>temperature</a:t>
            </a:r>
            <a:r>
              <a:rPr lang="zh-CN" altLang="en-US" sz="1400" dirty="0"/>
              <a:t> </a:t>
            </a:r>
            <a:r>
              <a:rPr lang="en-US" altLang="zh-CN" sz="1400" dirty="0"/>
              <a:t>larger</a:t>
            </a:r>
            <a:r>
              <a:rPr lang="zh-CN" altLang="en-US" sz="1400" dirty="0"/>
              <a:t> </a:t>
            </a:r>
            <a:r>
              <a:rPr lang="en-US" altLang="zh-CN" sz="1400" dirty="0"/>
              <a:t>FWHM</a:t>
            </a:r>
          </a:p>
          <a:p>
            <a:endParaRPr lang="en-US" altLang="zh-CN" sz="1400" dirty="0"/>
          </a:p>
          <a:p>
            <a:r>
              <a:rPr lang="en-US" altLang="zh-CN" sz="1400" b="1" dirty="0"/>
              <a:t>Why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these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peaks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are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broaden?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Higher</a:t>
            </a:r>
            <a:r>
              <a:rPr lang="zh-CN" altLang="en-US" sz="1400" dirty="0"/>
              <a:t> </a:t>
            </a:r>
            <a:r>
              <a:rPr lang="en-US" altLang="zh-CN" sz="1400" dirty="0"/>
              <a:t>temperature</a:t>
            </a:r>
            <a:r>
              <a:rPr lang="zh-CN" altLang="en-US" sz="1400" dirty="0"/>
              <a:t> </a:t>
            </a:r>
            <a:r>
              <a:rPr lang="en-US" altLang="zh-CN" sz="1400" dirty="0"/>
              <a:t>creates</a:t>
            </a:r>
            <a:r>
              <a:rPr lang="zh-CN" altLang="en-US" sz="1400" dirty="0"/>
              <a:t> </a:t>
            </a:r>
            <a:r>
              <a:rPr lang="en-US" altLang="zh-CN" sz="1400" dirty="0"/>
              <a:t>larger</a:t>
            </a:r>
            <a:r>
              <a:rPr lang="zh-CN" altLang="en-US" sz="1400" dirty="0"/>
              <a:t> </a:t>
            </a:r>
            <a:r>
              <a:rPr lang="en-US" altLang="zh-CN" sz="1400" dirty="0"/>
              <a:t>energy</a:t>
            </a:r>
            <a:r>
              <a:rPr lang="zh-CN" altLang="en-US" sz="1400" dirty="0"/>
              <a:t> </a:t>
            </a:r>
            <a:r>
              <a:rPr lang="en-US" altLang="zh-CN" sz="1400" dirty="0"/>
              <a:t>of</a:t>
            </a:r>
            <a:r>
              <a:rPr lang="zh-CN" altLang="en-US" sz="1400" dirty="0"/>
              <a:t> </a:t>
            </a:r>
            <a:r>
              <a:rPr lang="en-US" altLang="zh-CN" sz="1400" dirty="0"/>
              <a:t>photoexcited</a:t>
            </a:r>
            <a:r>
              <a:rPr lang="zh-CN" altLang="en-US" sz="1400" dirty="0"/>
              <a:t> </a:t>
            </a:r>
            <a:r>
              <a:rPr lang="en-US" altLang="zh-CN" sz="1400" dirty="0"/>
              <a:t>electron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hole,</a:t>
            </a:r>
            <a:r>
              <a:rPr lang="zh-CN" altLang="en-US" sz="1400" dirty="0"/>
              <a:t> </a:t>
            </a:r>
            <a:r>
              <a:rPr lang="en-US" altLang="zh-CN" sz="1400" dirty="0"/>
              <a:t>this</a:t>
            </a:r>
            <a:r>
              <a:rPr lang="zh-CN" altLang="en-US" sz="1400" dirty="0"/>
              <a:t> </a:t>
            </a:r>
            <a:r>
              <a:rPr lang="en-US" altLang="zh-CN" sz="1400" dirty="0"/>
              <a:t>will</a:t>
            </a:r>
            <a:r>
              <a:rPr lang="zh-CN" altLang="en-US" sz="1400" dirty="0"/>
              <a:t> </a:t>
            </a:r>
            <a:r>
              <a:rPr lang="en-US" altLang="zh-CN" sz="1400" dirty="0"/>
              <a:t>cause</a:t>
            </a:r>
            <a:r>
              <a:rPr lang="zh-CN" altLang="en-US" sz="1400" dirty="0"/>
              <a:t> </a:t>
            </a:r>
            <a:r>
              <a:rPr lang="en-US" altLang="zh-CN" sz="1400" dirty="0"/>
              <a:t>larger</a:t>
            </a:r>
            <a:r>
              <a:rPr lang="zh-CN" altLang="en-US" sz="1400" dirty="0"/>
              <a:t> </a:t>
            </a:r>
            <a:r>
              <a:rPr lang="en-US" altLang="zh-CN" sz="1400" dirty="0"/>
              <a:t>luminescence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low-energy</a:t>
            </a:r>
            <a:r>
              <a:rPr lang="zh-CN" altLang="en-US" sz="1400" dirty="0"/>
              <a:t> </a:t>
            </a:r>
            <a:r>
              <a:rPr lang="en-US" altLang="zh-CN" sz="1400" dirty="0"/>
              <a:t>onset</a:t>
            </a:r>
            <a:r>
              <a:rPr lang="zh-CN" altLang="en-US" sz="1400" dirty="0"/>
              <a:t> </a:t>
            </a:r>
            <a:r>
              <a:rPr lang="en-US" altLang="zh-CN" sz="1400" dirty="0"/>
              <a:t>is</a:t>
            </a:r>
            <a:r>
              <a:rPr lang="zh-CN" altLang="en-US" sz="1400" dirty="0"/>
              <a:t> </a:t>
            </a:r>
            <a:r>
              <a:rPr lang="en-US" altLang="zh-CN" sz="1400" dirty="0"/>
              <a:t>decided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bandgap,</a:t>
            </a:r>
            <a:r>
              <a:rPr lang="zh-CN" altLang="en-US" sz="1400" dirty="0"/>
              <a:t> </a:t>
            </a:r>
            <a:r>
              <a:rPr lang="en-US" altLang="zh-CN" sz="1400" dirty="0"/>
              <a:t>so</a:t>
            </a:r>
            <a:r>
              <a:rPr lang="zh-CN" altLang="en-US" sz="1400" dirty="0"/>
              <a:t> </a:t>
            </a:r>
            <a:r>
              <a:rPr lang="en-US" altLang="zh-CN" sz="1400" dirty="0"/>
              <a:t>there</a:t>
            </a:r>
            <a:r>
              <a:rPr lang="zh-CN" altLang="en-US" sz="1400" dirty="0"/>
              <a:t> </a:t>
            </a:r>
            <a:r>
              <a:rPr lang="en-US" altLang="zh-CN" sz="1400" dirty="0"/>
              <a:t>is</a:t>
            </a:r>
            <a:r>
              <a:rPr lang="zh-CN" altLang="en-US" sz="1400" dirty="0"/>
              <a:t> </a:t>
            </a:r>
            <a:r>
              <a:rPr lang="en-US" altLang="zh-CN" sz="1400" dirty="0"/>
              <a:t>less</a:t>
            </a:r>
            <a:r>
              <a:rPr lang="zh-CN" altLang="en-US" sz="1400" dirty="0"/>
              <a:t> </a:t>
            </a:r>
            <a:r>
              <a:rPr lang="en-US" altLang="zh-CN" sz="1400" dirty="0"/>
              <a:t>difference</a:t>
            </a:r>
          </a:p>
          <a:p>
            <a:endParaRPr lang="en-US" altLang="zh-CN" sz="1400" dirty="0"/>
          </a:p>
          <a:p>
            <a:endParaRPr lang="en-US" altLang="zh-CN" sz="1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EB1F3E-D0C4-15DF-07CD-8013984025D4}"/>
              </a:ext>
            </a:extLst>
          </p:cNvPr>
          <p:cNvSpPr txBox="1"/>
          <p:nvPr/>
        </p:nvSpPr>
        <p:spPr>
          <a:xfrm>
            <a:off x="4493675" y="1847528"/>
            <a:ext cx="403876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/>
              <a:t>The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spectra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shape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distribution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(not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electron)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Maxwell-Boltzmann</a:t>
            </a:r>
            <a:r>
              <a:rPr lang="zh-CN" altLang="en-US" sz="1400" dirty="0"/>
              <a:t> </a:t>
            </a:r>
            <a:r>
              <a:rPr lang="en-US" altLang="zh-CN" sz="1400" dirty="0"/>
              <a:t>distribution</a:t>
            </a:r>
            <a:r>
              <a:rPr lang="zh-CN" altLang="en-US" sz="1400" dirty="0"/>
              <a:t> </a:t>
            </a:r>
            <a:r>
              <a:rPr lang="en-US" altLang="zh-CN" sz="1400" dirty="0"/>
              <a:t>(low</a:t>
            </a:r>
            <a:r>
              <a:rPr lang="zh-CN" altLang="en-US" sz="1400" dirty="0"/>
              <a:t> </a:t>
            </a:r>
            <a:r>
              <a:rPr lang="en-US" altLang="zh-CN" sz="1400" dirty="0"/>
              <a:t>temperature,</a:t>
            </a:r>
            <a:r>
              <a:rPr lang="zh-CN" altLang="en-US" sz="1400" dirty="0"/>
              <a:t> </a:t>
            </a:r>
            <a:r>
              <a:rPr lang="en-US" altLang="zh-CN" sz="1400" dirty="0"/>
              <a:t>wide</a:t>
            </a:r>
            <a:r>
              <a:rPr lang="zh-CN" altLang="en-US" sz="1400" dirty="0"/>
              <a:t> </a:t>
            </a:r>
            <a:r>
              <a:rPr lang="en-US" altLang="zh-CN" sz="1400" dirty="0"/>
              <a:t>bandgap)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" altLang="zh-CN" sz="1400" dirty="0"/>
              <a:t>Asymmetric curve with a tail towards the high-energy photon side</a:t>
            </a:r>
            <a:endParaRPr lang="en-US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solving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integration,</a:t>
            </a:r>
            <a:r>
              <a:rPr lang="zh-CN" altLang="en-US" sz="1400" dirty="0"/>
              <a:t> </a:t>
            </a:r>
            <a:r>
              <a:rPr lang="en-US" altLang="zh-CN" sz="1400" dirty="0"/>
              <a:t>we</a:t>
            </a:r>
            <a:r>
              <a:rPr lang="zh-CN" altLang="en-US" sz="1400" dirty="0"/>
              <a:t> </a:t>
            </a:r>
            <a:r>
              <a:rPr lang="en-US" altLang="zh-CN" sz="1400" dirty="0"/>
              <a:t>can</a:t>
            </a:r>
            <a:r>
              <a:rPr lang="zh-CN" altLang="en-US" sz="1400" dirty="0"/>
              <a:t> </a:t>
            </a:r>
            <a:r>
              <a:rPr lang="en-US" altLang="zh-CN" sz="1400" dirty="0"/>
              <a:t>find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FWHM</a:t>
            </a:r>
            <a:endParaRPr lang="zh-CN" altLang="en-US" sz="1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63D6F9-901F-DF7E-8F02-5D0296DC2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46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Indirect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4D87E1-29B7-B48B-1D4F-94973A9D3385}"/>
              </a:ext>
            </a:extLst>
          </p:cNvPr>
          <p:cNvSpPr txBox="1"/>
          <p:nvPr/>
        </p:nvSpPr>
        <p:spPr>
          <a:xfrm>
            <a:off x="3553544" y="1059333"/>
            <a:ext cx="496965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/>
              <a:t>Free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electrons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and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holes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emission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(not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excitons)</a:t>
            </a:r>
          </a:p>
          <a:p>
            <a:r>
              <a:rPr lang="en-US" altLang="zh-CN" sz="1400" b="1" dirty="0"/>
              <a:t>-</a:t>
            </a:r>
            <a:r>
              <a:rPr lang="zh-CN" altLang="en-US" sz="1400" b="1" dirty="0"/>
              <a:t> </a:t>
            </a:r>
            <a:r>
              <a:rPr lang="en-US" altLang="zh-CN" sz="1400" dirty="0"/>
              <a:t>It’s</a:t>
            </a:r>
            <a:r>
              <a:rPr lang="zh-CN" altLang="en-US" sz="1400" dirty="0"/>
              <a:t> </a:t>
            </a:r>
            <a:r>
              <a:rPr lang="en-US" altLang="zh-CN" sz="1400" dirty="0"/>
              <a:t>hard</a:t>
            </a:r>
            <a:r>
              <a:rPr lang="zh-CN" altLang="en-US" sz="1400" dirty="0"/>
              <a:t> </a:t>
            </a:r>
            <a:r>
              <a:rPr lang="en-US" altLang="zh-CN" sz="1400" dirty="0"/>
              <a:t>to</a:t>
            </a:r>
            <a:r>
              <a:rPr lang="zh-CN" altLang="en-US" sz="1400" dirty="0"/>
              <a:t> </a:t>
            </a:r>
            <a:r>
              <a:rPr lang="en-US" altLang="zh-CN" sz="1400" dirty="0"/>
              <a:t>observe</a:t>
            </a:r>
            <a:r>
              <a:rPr lang="zh-CN" altLang="en-US" sz="1400" dirty="0"/>
              <a:t> </a:t>
            </a: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-US" altLang="zh-CN" sz="1400" dirty="0"/>
              <a:t>electron-hole</a:t>
            </a:r>
            <a:r>
              <a:rPr lang="zh-CN" altLang="en-US" sz="1400" dirty="0"/>
              <a:t> </a:t>
            </a:r>
            <a:r>
              <a:rPr lang="en-US" altLang="zh-CN" sz="1400" dirty="0"/>
              <a:t>emission,</a:t>
            </a:r>
            <a:r>
              <a:rPr lang="zh-CN" altLang="en-US" sz="1400" dirty="0"/>
              <a:t> </a:t>
            </a:r>
            <a:r>
              <a:rPr lang="en-US" altLang="zh-CN" sz="1400" dirty="0"/>
              <a:t>most</a:t>
            </a:r>
            <a:r>
              <a:rPr lang="zh-CN" altLang="en-US" sz="1400" dirty="0"/>
              <a:t> </a:t>
            </a:r>
            <a:r>
              <a:rPr lang="en-US" altLang="zh-CN" sz="1400" dirty="0"/>
              <a:t>of</a:t>
            </a:r>
            <a:r>
              <a:rPr lang="zh-CN" altLang="en-US" sz="1400" dirty="0"/>
              <a:t> </a:t>
            </a:r>
            <a:r>
              <a:rPr lang="en-US" altLang="zh-CN" sz="1400" dirty="0"/>
              <a:t>time,</a:t>
            </a:r>
            <a:r>
              <a:rPr lang="zh-CN" altLang="en-US" sz="1400" dirty="0"/>
              <a:t> </a:t>
            </a:r>
            <a:r>
              <a:rPr lang="en-US" altLang="zh-CN" sz="1400" dirty="0"/>
              <a:t>excitons</a:t>
            </a:r>
            <a:r>
              <a:rPr lang="zh-CN" altLang="en-US" sz="1400" dirty="0"/>
              <a:t> </a:t>
            </a:r>
            <a:r>
              <a:rPr lang="en-US" altLang="zh-CN" sz="1400" dirty="0"/>
              <a:t>recombination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non-radiative</a:t>
            </a:r>
            <a:r>
              <a:rPr lang="zh-CN" altLang="en-US" sz="1400" dirty="0"/>
              <a:t> </a:t>
            </a:r>
            <a:r>
              <a:rPr lang="en-US" altLang="zh-CN" sz="1400" dirty="0"/>
              <a:t>recombination</a:t>
            </a:r>
            <a:r>
              <a:rPr lang="zh-CN" altLang="en-US" sz="1400" dirty="0"/>
              <a:t> </a:t>
            </a:r>
            <a:r>
              <a:rPr lang="en-US" altLang="zh-CN" sz="1400" dirty="0"/>
              <a:t>will</a:t>
            </a:r>
            <a:r>
              <a:rPr lang="zh-CN" altLang="en-US" sz="1400" dirty="0"/>
              <a:t> </a:t>
            </a:r>
            <a:r>
              <a:rPr lang="en-US" altLang="zh-CN" sz="1400" dirty="0"/>
              <a:t>dominate</a:t>
            </a:r>
            <a:r>
              <a:rPr lang="zh-CN" altLang="en-US" sz="1400" dirty="0"/>
              <a:t> </a:t>
            </a:r>
            <a:endParaRPr lang="en-US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In</a:t>
            </a:r>
            <a:r>
              <a:rPr lang="zh-CN" altLang="en-US" sz="1400" dirty="0"/>
              <a:t> </a:t>
            </a:r>
            <a:r>
              <a:rPr lang="en-US" altLang="zh-CN" sz="1400" dirty="0"/>
              <a:t>order</a:t>
            </a:r>
            <a:r>
              <a:rPr lang="zh-CN" altLang="en-US" sz="1400" dirty="0"/>
              <a:t> </a:t>
            </a:r>
            <a:r>
              <a:rPr lang="en-US" altLang="zh-CN" sz="1400" dirty="0"/>
              <a:t>to</a:t>
            </a:r>
            <a:r>
              <a:rPr lang="zh-CN" altLang="en-US" sz="1400" dirty="0"/>
              <a:t> </a:t>
            </a:r>
            <a:r>
              <a:rPr lang="en-US" altLang="zh-CN" sz="1400" dirty="0"/>
              <a:t>observe</a:t>
            </a:r>
            <a:r>
              <a:rPr lang="zh-CN" altLang="en-US" sz="1400" dirty="0"/>
              <a:t> </a:t>
            </a:r>
            <a:r>
              <a:rPr lang="en-US" altLang="zh-CN" sz="1400" dirty="0"/>
              <a:t>e-h,</a:t>
            </a:r>
            <a:r>
              <a:rPr lang="zh-CN" altLang="en-US" sz="1400" dirty="0"/>
              <a:t> </a:t>
            </a:r>
            <a:r>
              <a:rPr lang="en-US" altLang="zh-CN" sz="1400" dirty="0"/>
              <a:t>lower</a:t>
            </a:r>
            <a:r>
              <a:rPr lang="zh-CN" altLang="en-US" sz="1400" dirty="0"/>
              <a:t> </a:t>
            </a:r>
            <a:r>
              <a:rPr lang="en-US" altLang="zh-CN" sz="1400" dirty="0"/>
              <a:t>temperature</a:t>
            </a:r>
            <a:r>
              <a:rPr lang="zh-CN" altLang="en-US" sz="1400" dirty="0"/>
              <a:t> </a:t>
            </a:r>
            <a:r>
              <a:rPr lang="en-US" altLang="zh-CN" sz="1400" dirty="0"/>
              <a:t>is</a:t>
            </a:r>
            <a:r>
              <a:rPr lang="zh-CN" altLang="en-US" sz="1400" dirty="0"/>
              <a:t> </a:t>
            </a:r>
            <a:r>
              <a:rPr lang="en-US" altLang="zh-CN" sz="1400" dirty="0"/>
              <a:t>required,</a:t>
            </a:r>
            <a:r>
              <a:rPr lang="zh-CN" altLang="en-US" sz="1400" dirty="0"/>
              <a:t> </a:t>
            </a:r>
            <a:r>
              <a:rPr lang="en-US" altLang="zh-CN" sz="1400" dirty="0"/>
              <a:t>but</a:t>
            </a:r>
            <a:r>
              <a:rPr lang="zh-CN" altLang="en-US" sz="1400" dirty="0"/>
              <a:t> </a:t>
            </a:r>
            <a:r>
              <a:rPr lang="en-US" altLang="zh-CN" sz="1400" dirty="0"/>
              <a:t>low</a:t>
            </a:r>
            <a:r>
              <a:rPr lang="zh-CN" altLang="en-US" sz="1400" dirty="0"/>
              <a:t> </a:t>
            </a:r>
            <a:r>
              <a:rPr lang="en-US" altLang="zh-CN" sz="1400" dirty="0"/>
              <a:t>T</a:t>
            </a:r>
            <a:r>
              <a:rPr lang="zh-CN" altLang="en-US" sz="1400" dirty="0"/>
              <a:t> </a:t>
            </a:r>
            <a:r>
              <a:rPr lang="en-US" altLang="zh-CN" sz="1400" dirty="0"/>
              <a:t>hardly</a:t>
            </a:r>
            <a:r>
              <a:rPr lang="zh-CN" altLang="en-US" sz="1400" dirty="0"/>
              <a:t> </a:t>
            </a:r>
            <a:r>
              <a:rPr lang="en-US" altLang="zh-CN" sz="1400" dirty="0"/>
              <a:t>create</a:t>
            </a:r>
            <a:r>
              <a:rPr lang="zh-CN" altLang="en-US" sz="1400" dirty="0"/>
              <a:t> </a:t>
            </a: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-US" altLang="zh-CN" sz="1400" dirty="0"/>
              <a:t>electrons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holes</a:t>
            </a:r>
            <a:r>
              <a:rPr lang="zh-CN" altLang="en-US" sz="1400" dirty="0"/>
              <a:t> </a:t>
            </a:r>
            <a:r>
              <a:rPr lang="en-US" altLang="zh-CN" sz="1400" dirty="0"/>
              <a:t>for</a:t>
            </a:r>
            <a:r>
              <a:rPr lang="zh-CN" altLang="en-US" sz="1400" dirty="0"/>
              <a:t> </a:t>
            </a:r>
            <a:r>
              <a:rPr lang="en-US" altLang="zh-CN" sz="1400" dirty="0"/>
              <a:t>most</a:t>
            </a:r>
            <a:r>
              <a:rPr lang="zh-CN" altLang="en-US" sz="1400" dirty="0"/>
              <a:t> </a:t>
            </a:r>
            <a:r>
              <a:rPr lang="en-US" altLang="zh-CN" sz="1400" dirty="0"/>
              <a:t>materials</a:t>
            </a:r>
            <a:endParaRPr lang="en-US" altLang="zh-CN" sz="1400" b="1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 err="1"/>
              <a:t>InSb</a:t>
            </a:r>
            <a:r>
              <a:rPr lang="zh-CN" altLang="en-US" sz="1400" dirty="0"/>
              <a:t> </a:t>
            </a:r>
            <a:r>
              <a:rPr lang="en-US" altLang="zh-CN" sz="1400" dirty="0"/>
              <a:t>~0.23</a:t>
            </a:r>
            <a:r>
              <a:rPr lang="zh-CN" altLang="en-US" sz="1400" dirty="0"/>
              <a:t> </a:t>
            </a:r>
            <a:r>
              <a:rPr lang="en-US" altLang="zh-CN" sz="1400" dirty="0"/>
              <a:t>eV</a:t>
            </a:r>
            <a:r>
              <a:rPr lang="zh-CN" altLang="en-US" sz="1400" dirty="0"/>
              <a:t> </a:t>
            </a:r>
            <a:r>
              <a:rPr lang="en-US" altLang="zh-CN" sz="1400" dirty="0"/>
              <a:t>is</a:t>
            </a:r>
            <a:r>
              <a:rPr lang="zh-CN" altLang="en-US" sz="1400" dirty="0"/>
              <a:t> </a:t>
            </a:r>
            <a:r>
              <a:rPr lang="en-US" altLang="zh-CN" sz="1400" dirty="0"/>
              <a:t>easy</a:t>
            </a:r>
            <a:r>
              <a:rPr lang="zh-CN" altLang="en-US" sz="1400" dirty="0"/>
              <a:t> </a:t>
            </a:r>
            <a:r>
              <a:rPr lang="en-US" altLang="zh-CN" sz="1400" dirty="0"/>
              <a:t>to</a:t>
            </a:r>
            <a:r>
              <a:rPr lang="zh-CN" altLang="en-US" sz="1400" dirty="0"/>
              <a:t> </a:t>
            </a:r>
            <a:r>
              <a:rPr lang="en-US" altLang="zh-CN" sz="1400" dirty="0"/>
              <a:t>produce</a:t>
            </a:r>
            <a:r>
              <a:rPr lang="zh-CN" altLang="en-US" sz="1400" dirty="0"/>
              <a:t> </a:t>
            </a: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-US" altLang="zh-CN" sz="1400" dirty="0"/>
              <a:t>electron-hole</a:t>
            </a:r>
            <a:r>
              <a:rPr lang="zh-CN" altLang="en-US" sz="1400" dirty="0"/>
              <a:t> </a:t>
            </a:r>
            <a:r>
              <a:rPr lang="en-US" altLang="zh-CN" sz="1400" dirty="0"/>
              <a:t>pair</a:t>
            </a:r>
            <a:r>
              <a:rPr lang="zh-CN" altLang="en-US" sz="1400" dirty="0"/>
              <a:t> </a:t>
            </a:r>
            <a:r>
              <a:rPr lang="en-US" altLang="zh-CN" sz="1400" dirty="0"/>
              <a:t>under</a:t>
            </a:r>
            <a:r>
              <a:rPr lang="zh-CN" altLang="en-US" sz="1400" dirty="0"/>
              <a:t> </a:t>
            </a:r>
            <a:r>
              <a:rPr lang="en-US" altLang="zh-CN" sz="1400" dirty="0"/>
              <a:t>low</a:t>
            </a:r>
            <a:r>
              <a:rPr lang="zh-CN" altLang="en-US" sz="1400" dirty="0"/>
              <a:t> </a:t>
            </a:r>
            <a:r>
              <a:rPr lang="en-US" altLang="zh-CN" sz="1400" dirty="0"/>
              <a:t>temperature</a:t>
            </a:r>
            <a:endParaRPr lang="en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" altLang="zh-CN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Indium antimonide detectors are sensitive to infrared wavelengths between 1 and 5 </a:t>
            </a:r>
            <a:r>
              <a:rPr lang="el-GR" altLang="zh-CN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" altLang="zh-CN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</a:t>
            </a:r>
            <a:r>
              <a:rPr lang="zh-CN" altLang="en-US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CN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(quite</a:t>
            </a:r>
            <a:r>
              <a:rPr lang="zh-CN" altLang="en-US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CN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small</a:t>
            </a:r>
            <a:r>
              <a:rPr lang="zh-CN" altLang="en-US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CN" sz="1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bandgap)</a:t>
            </a:r>
            <a:endParaRPr lang="en" altLang="zh-CN" sz="1400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en-US" altLang="zh-CN" sz="14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n-US" altLang="zh-CN" sz="1400" b="1" dirty="0">
                <a:solidFill>
                  <a:srgbClr val="202122"/>
                </a:solidFill>
                <a:latin typeface="Arial" panose="020B0604020202020204" pitchFamily="34" charset="0"/>
              </a:rPr>
              <a:t>Why</a:t>
            </a:r>
            <a:r>
              <a:rPr lang="zh-CN" altLang="en-US" sz="1400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202122"/>
                </a:solidFill>
                <a:latin typeface="Arial" panose="020B0604020202020204" pitchFamily="34" charset="0"/>
              </a:rPr>
              <a:t>there</a:t>
            </a:r>
            <a:r>
              <a:rPr lang="zh-CN" altLang="en-US" sz="1400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202122"/>
                </a:solidFill>
                <a:latin typeface="Arial" panose="020B0604020202020204" pitchFamily="34" charset="0"/>
              </a:rPr>
              <a:t>is</a:t>
            </a:r>
            <a:r>
              <a:rPr lang="zh-CN" altLang="en-US" sz="1400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202122"/>
                </a:solidFill>
                <a:latin typeface="Arial" panose="020B0604020202020204" pitchFamily="34" charset="0"/>
              </a:rPr>
              <a:t>a</a:t>
            </a:r>
            <a:r>
              <a:rPr lang="zh-CN" altLang="en-US" sz="1400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202122"/>
                </a:solidFill>
                <a:latin typeface="Arial" panose="020B0604020202020204" pitchFamily="34" charset="0"/>
              </a:rPr>
              <a:t>mismatch?</a:t>
            </a:r>
          </a:p>
          <a:p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influence of the slit of the monochromator, which smears the sharp onset of luminescence</a:t>
            </a:r>
          </a:p>
          <a:p>
            <a:endParaRPr lang="en-US" altLang="zh-CN" sz="14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n-US" altLang="zh-CN" sz="1400" b="1" dirty="0">
                <a:solidFill>
                  <a:srgbClr val="202122"/>
                </a:solidFill>
                <a:latin typeface="Arial" panose="020B0604020202020204" pitchFamily="34" charset="0"/>
              </a:rPr>
              <a:t>Different</a:t>
            </a:r>
            <a:r>
              <a:rPr lang="zh-CN" altLang="en-US" sz="1400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202122"/>
                </a:solidFill>
                <a:latin typeface="Arial" panose="020B0604020202020204" pitchFamily="34" charset="0"/>
              </a:rPr>
              <a:t>expression</a:t>
            </a:r>
            <a:r>
              <a:rPr lang="zh-CN" altLang="en-US" sz="1400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endParaRPr lang="zh-CN" altLang="en-US" sz="14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93769F-EC5B-B2BC-0D60-09AFF8DF0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05" y="1441900"/>
            <a:ext cx="2751693" cy="320518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0E47BBC-F3A2-6971-83F1-3DF9F5B36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11</a:t>
            </a:fld>
            <a:endParaRPr 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EF4A129-47FF-032F-EB35-894B2B25C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314" y="4628619"/>
            <a:ext cx="4283197" cy="3651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83CB439-78E3-C82A-BCB9-C0574BFB0CA5}"/>
              </a:ext>
            </a:extLst>
          </p:cNvPr>
          <p:cNvSpPr txBox="1"/>
          <p:nvPr/>
        </p:nvSpPr>
        <p:spPr>
          <a:xfrm>
            <a:off x="3903373" y="5059687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/>
              <a:t>FWHM/h</a:t>
            </a:r>
            <a:r>
              <a:rPr lang="el-GR" altLang="zh-CN" sz="1400" dirty="0"/>
              <a:t>ν ≤ 0.01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l-GR" altLang="zh-CN" sz="1400" dirty="0"/>
              <a:t>ν</a:t>
            </a:r>
            <a:r>
              <a:rPr lang="en-US" altLang="zh-CN" sz="1400" baseline="30000" dirty="0"/>
              <a:t>2</a:t>
            </a:r>
            <a:r>
              <a:rPr lang="zh-CN" altLang="en-US" sz="1400" dirty="0"/>
              <a:t> </a:t>
            </a:r>
            <a:r>
              <a:rPr lang="en-US" altLang="zh-CN" sz="1400" dirty="0"/>
              <a:t>can</a:t>
            </a:r>
            <a:r>
              <a:rPr lang="zh-CN" altLang="en-US" sz="1400" dirty="0"/>
              <a:t> </a:t>
            </a:r>
            <a:r>
              <a:rPr lang="en-US" altLang="zh-CN" sz="1400" dirty="0"/>
              <a:t>be</a:t>
            </a:r>
            <a:r>
              <a:rPr lang="zh-CN" altLang="en-US" sz="1400" dirty="0"/>
              <a:t> </a:t>
            </a:r>
            <a:r>
              <a:rPr lang="en-US" altLang="zh-CN" sz="1400" dirty="0"/>
              <a:t>regarded</a:t>
            </a:r>
            <a:r>
              <a:rPr lang="zh-CN" altLang="en-US" sz="1400" dirty="0"/>
              <a:t> </a:t>
            </a:r>
            <a:r>
              <a:rPr lang="en-US" altLang="zh-CN" sz="1400" dirty="0"/>
              <a:t>as</a:t>
            </a:r>
            <a:r>
              <a:rPr lang="zh-CN" altLang="en-US" sz="1400" dirty="0"/>
              <a:t> </a:t>
            </a:r>
            <a:r>
              <a:rPr lang="en-US" altLang="zh-CN" sz="1400" dirty="0"/>
              <a:t>a</a:t>
            </a:r>
            <a:r>
              <a:rPr lang="zh-CN" altLang="en-US" sz="1400" dirty="0"/>
              <a:t> </a:t>
            </a:r>
            <a:r>
              <a:rPr lang="en-US" altLang="zh-CN" sz="1400" dirty="0"/>
              <a:t>constant,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corresponding</a:t>
            </a:r>
            <a:r>
              <a:rPr lang="zh-CN" altLang="en-US" sz="1400" dirty="0"/>
              <a:t> </a:t>
            </a:r>
            <a:r>
              <a:rPr lang="en-US" altLang="zh-CN" sz="1400" dirty="0"/>
              <a:t>wavelength</a:t>
            </a:r>
            <a:r>
              <a:rPr lang="zh-CN" altLang="en-US" sz="1400" dirty="0"/>
              <a:t> </a:t>
            </a:r>
            <a:r>
              <a:rPr lang="en-US" altLang="zh-CN" sz="1400" dirty="0"/>
              <a:t>should</a:t>
            </a:r>
            <a:r>
              <a:rPr lang="zh-CN" altLang="en-US" sz="1400" dirty="0"/>
              <a:t> </a:t>
            </a:r>
            <a:r>
              <a:rPr lang="en-US" altLang="zh-CN" sz="1400" dirty="0"/>
              <a:t>be</a:t>
            </a:r>
            <a:r>
              <a:rPr lang="zh-CN" altLang="en-US" sz="1400" dirty="0"/>
              <a:t> </a:t>
            </a:r>
            <a:r>
              <a:rPr lang="en-US" altLang="zh-CN" sz="1400" dirty="0"/>
              <a:t>lower</a:t>
            </a:r>
            <a:r>
              <a:rPr lang="zh-CN" altLang="en-US" sz="1400" dirty="0"/>
              <a:t> </a:t>
            </a:r>
            <a:r>
              <a:rPr lang="en-US" altLang="zh-CN" sz="1400" dirty="0"/>
              <a:t>than</a:t>
            </a:r>
            <a:r>
              <a:rPr lang="zh-CN" altLang="en-US" sz="1400" dirty="0"/>
              <a:t> </a:t>
            </a:r>
            <a:r>
              <a:rPr lang="en-US" altLang="zh-CN" sz="1400" dirty="0"/>
              <a:t>12.4</a:t>
            </a:r>
            <a:r>
              <a:rPr lang="el-GR" altLang="zh-CN" sz="1400" dirty="0"/>
              <a:t> μ</a:t>
            </a:r>
            <a:r>
              <a:rPr lang="en" altLang="zh-CN" sz="1400" dirty="0"/>
              <a:t>m</a:t>
            </a:r>
            <a:r>
              <a:rPr lang="zh-CN" altLang="en-US" sz="1400" dirty="0"/>
              <a:t> </a:t>
            </a:r>
            <a:r>
              <a:rPr lang="en-US" altLang="zh-CN" sz="1400" dirty="0"/>
              <a:t>or</a:t>
            </a:r>
            <a:r>
              <a:rPr lang="zh-CN" altLang="en-US" sz="1400" dirty="0"/>
              <a:t> </a:t>
            </a:r>
            <a:r>
              <a:rPr lang="en-US" altLang="zh-CN" sz="1400" dirty="0"/>
              <a:t>energy</a:t>
            </a:r>
            <a:r>
              <a:rPr lang="zh-CN" altLang="en-US" sz="1400" dirty="0"/>
              <a:t> </a:t>
            </a:r>
            <a:r>
              <a:rPr lang="en-US" altLang="zh-CN" sz="1400" dirty="0"/>
              <a:t>larger</a:t>
            </a:r>
            <a:r>
              <a:rPr lang="zh-CN" altLang="en-US" sz="1400" dirty="0"/>
              <a:t> </a:t>
            </a:r>
            <a:r>
              <a:rPr lang="en-US" altLang="zh-CN" sz="1400" dirty="0"/>
              <a:t>than</a:t>
            </a:r>
            <a:r>
              <a:rPr lang="zh-CN" altLang="en-US" sz="1400" dirty="0"/>
              <a:t> </a:t>
            </a:r>
            <a:r>
              <a:rPr lang="en-US" altLang="zh-CN" sz="1400" dirty="0"/>
              <a:t>100</a:t>
            </a:r>
            <a:r>
              <a:rPr lang="zh-CN" altLang="en-US" sz="1400" dirty="0"/>
              <a:t> </a:t>
            </a:r>
            <a:r>
              <a:rPr lang="en-US" altLang="zh-CN" sz="1400" dirty="0" err="1"/>
              <a:t>meV</a:t>
            </a:r>
            <a:endParaRPr lang="zh-CN" altLang="en-US" sz="1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6F13D57-C6AD-7454-C461-1C78DF7677FF}"/>
              </a:ext>
            </a:extLst>
          </p:cNvPr>
          <p:cNvSpPr txBox="1"/>
          <p:nvPr/>
        </p:nvSpPr>
        <p:spPr>
          <a:xfrm>
            <a:off x="400158" y="4660913"/>
            <a:ext cx="319298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" altLang="zh-CN" sz="1400" dirty="0"/>
              <a:t>Experimentally observed luminescence of </a:t>
            </a: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" altLang="zh-CN" sz="1400" dirty="0"/>
              <a:t>electron–hole pairs in </a:t>
            </a:r>
            <a:r>
              <a:rPr lang="en" altLang="zh-CN" sz="1400" dirty="0" err="1"/>
              <a:t>InSb</a:t>
            </a:r>
            <a:r>
              <a:rPr lang="zh-CN" altLang="en-US" sz="1400" dirty="0"/>
              <a:t> </a:t>
            </a:r>
            <a:r>
              <a:rPr lang="en" altLang="zh-CN" sz="1400" dirty="0"/>
              <a:t>(Indium antimonide) at 4.2 K</a:t>
            </a:r>
            <a:endParaRPr lang="en-US" altLang="zh-CN" sz="14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Dotted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curve: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theoretical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luminescence</a:t>
            </a:r>
          </a:p>
          <a:p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Black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curve: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experimental</a:t>
            </a:r>
            <a:r>
              <a:rPr lang="zh-CN" alt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202122"/>
                </a:solidFill>
                <a:latin typeface="Arial" panose="020B0604020202020204" pitchFamily="34" charset="0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703025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E0D126F-750A-811A-9F2E-24AF51313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131" y="1641355"/>
            <a:ext cx="5046795" cy="31118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Indirect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82A7B03-4C74-4597-CF3F-47A2B3385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76" y="1436720"/>
            <a:ext cx="2513555" cy="367615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34D87E1-29B7-B48B-1D4F-94973A9D3385}"/>
              </a:ext>
            </a:extLst>
          </p:cNvPr>
          <p:cNvSpPr txBox="1"/>
          <p:nvPr/>
        </p:nvSpPr>
        <p:spPr>
          <a:xfrm>
            <a:off x="440591" y="1122989"/>
            <a:ext cx="29231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Direct</a:t>
            </a:r>
            <a:r>
              <a:rPr lang="zh-CN" altLang="en-US" sz="1400" dirty="0"/>
              <a:t> </a:t>
            </a:r>
            <a:r>
              <a:rPr lang="en-US" altLang="zh-CN" sz="1400" dirty="0"/>
              <a:t>transition:</a:t>
            </a:r>
            <a:r>
              <a:rPr lang="zh-CN" altLang="en-US" sz="1400" dirty="0"/>
              <a:t> </a:t>
            </a:r>
            <a:r>
              <a:rPr lang="en-US" altLang="zh-CN" sz="1400" dirty="0"/>
              <a:t>same</a:t>
            </a:r>
            <a:r>
              <a:rPr lang="zh-CN" altLang="en-US" sz="1400" dirty="0"/>
              <a:t> </a:t>
            </a:r>
            <a:r>
              <a:rPr lang="en-US" altLang="zh-CN" sz="1400" dirty="0"/>
              <a:t>k</a:t>
            </a:r>
            <a:r>
              <a:rPr lang="zh-CN" altLang="en-US" sz="1400" dirty="0"/>
              <a:t> </a:t>
            </a:r>
            <a:r>
              <a:rPr lang="en-US" altLang="zh-CN" sz="1400" dirty="0"/>
              <a:t>wavevector</a:t>
            </a:r>
            <a:endParaRPr lang="zh-CN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C542EFC-BD45-F26C-B1BB-16BDD5539B60}"/>
                  </a:ext>
                </a:extLst>
              </p:cNvPr>
              <p:cNvSpPr txBox="1"/>
              <p:nvPr/>
            </p:nvSpPr>
            <p:spPr>
              <a:xfrm>
                <a:off x="559990" y="5108898"/>
                <a:ext cx="3022141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/>
                  <a:t>Indirect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transition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dirty="0"/>
                  <a:t>hv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for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a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photon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140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l-GR" altLang="zh-CN" sz="1400" dirty="0"/>
                  <a:t>ω </a:t>
                </a:r>
                <a:r>
                  <a:rPr lang="en" altLang="zh-CN" sz="1400" dirty="0"/>
                  <a:t>for the energy of a phonon</a:t>
                </a:r>
                <a:endParaRPr lang="zh-CN" altLang="en-US" sz="1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C542EFC-BD45-F26C-B1BB-16BDD5539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90" y="5108898"/>
                <a:ext cx="3022141" cy="738664"/>
              </a:xfrm>
              <a:prstGeom prst="rect">
                <a:avLst/>
              </a:prstGeom>
              <a:blipFill>
                <a:blip r:embed="rId5"/>
                <a:stretch>
                  <a:fillRect l="-837" t="-1695" b="-8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C8E0B274-0ABF-5654-E58B-506C16CBBD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358" y="1306148"/>
            <a:ext cx="1759198" cy="307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B1F2CAF-CCA8-A6BB-C816-061387D34F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2513"/>
          <a:stretch/>
        </p:blipFill>
        <p:spPr>
          <a:xfrm>
            <a:off x="6228184" y="1362247"/>
            <a:ext cx="1759198" cy="24784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BDBC60A-4498-6076-8304-35EDE4206351}"/>
              </a:ext>
            </a:extLst>
          </p:cNvPr>
          <p:cNvSpPr txBox="1"/>
          <p:nvPr/>
        </p:nvSpPr>
        <p:spPr>
          <a:xfrm>
            <a:off x="4114800" y="532434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/>
              <a:t>- </a:t>
            </a:r>
            <a:r>
              <a:rPr lang="en-US" altLang="zh-CN" sz="1400" dirty="0"/>
              <a:t>I</a:t>
            </a:r>
            <a:r>
              <a:rPr lang="en" altLang="zh-CN" sz="1400" dirty="0"/>
              <a:t>t’s easier for indirect bandgap transition meet the momentum conservation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interaction</a:t>
            </a:r>
            <a:r>
              <a:rPr lang="zh-CN" altLang="en-US" sz="1400" dirty="0"/>
              <a:t> </a:t>
            </a:r>
            <a:r>
              <a:rPr lang="en-US" altLang="zh-CN" sz="1400" dirty="0"/>
              <a:t>with</a:t>
            </a:r>
            <a:r>
              <a:rPr lang="zh-CN" altLang="en-US" sz="1400" dirty="0"/>
              <a:t> </a:t>
            </a:r>
            <a:r>
              <a:rPr lang="en-US" altLang="zh-CN" sz="1400" dirty="0"/>
              <a:t>phonon</a:t>
            </a:r>
            <a:endParaRPr lang="en" altLang="zh-CN" sz="1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4AB9F8-8AC0-5EA5-199F-125C430B8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F9E0DC6-D2B3-1B5C-A0EA-B2C5C73E0744}"/>
              </a:ext>
            </a:extLst>
          </p:cNvPr>
          <p:cNvSpPr/>
          <p:nvPr/>
        </p:nvSpPr>
        <p:spPr>
          <a:xfrm flipV="1">
            <a:off x="4180683" y="3524373"/>
            <a:ext cx="4329453" cy="1251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Picture 21">
            <a:extLst>
              <a:ext uri="{FF2B5EF4-FFF2-40B4-BE49-F238E27FC236}">
                <a16:creationId xmlns:a16="http://schemas.microsoft.com/office/drawing/2014/main" id="{B85F034E-D2C2-C315-5DBF-A67E6749C5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530" y="4935700"/>
            <a:ext cx="1204670" cy="228793"/>
          </a:xfrm>
          <a:prstGeom prst="rect">
            <a:avLst/>
          </a:prstGeom>
        </p:spPr>
      </p:pic>
      <p:sp>
        <p:nvSpPr>
          <p:cNvPr id="12" name="Rectangle 15">
            <a:extLst>
              <a:ext uri="{FF2B5EF4-FFF2-40B4-BE49-F238E27FC236}">
                <a16:creationId xmlns:a16="http://schemas.microsoft.com/office/drawing/2014/main" id="{7C5E01FE-FF59-E318-88D3-CCF33BE60CF3}"/>
              </a:ext>
            </a:extLst>
          </p:cNvPr>
          <p:cNvSpPr/>
          <p:nvPr/>
        </p:nvSpPr>
        <p:spPr>
          <a:xfrm>
            <a:off x="6553200" y="4867641"/>
            <a:ext cx="1160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400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+E</a:t>
            </a:r>
            <a:r>
              <a:rPr lang="en-US" sz="1400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EFFBEA2-903E-0400-D823-E98036BD3C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1060" y="5175418"/>
            <a:ext cx="1625600" cy="2032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72B6AA1-567E-6D3C-DA14-F748BC99B38E}"/>
              </a:ext>
            </a:extLst>
          </p:cNvPr>
          <p:cNvSpPr/>
          <p:nvPr/>
        </p:nvSpPr>
        <p:spPr>
          <a:xfrm flipV="1">
            <a:off x="3940801" y="1239380"/>
            <a:ext cx="4329453" cy="4147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3444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electron-hole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Indirect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bandgap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8CAC150-9EBF-590E-C66E-5E7114C180C3}"/>
                  </a:ext>
                </a:extLst>
              </p:cNvPr>
              <p:cNvSpPr txBox="1"/>
              <p:nvPr/>
            </p:nvSpPr>
            <p:spPr>
              <a:xfrm>
                <a:off x="4247456" y="3521309"/>
                <a:ext cx="4573016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1400" b="1" dirty="0"/>
                  <a:t>Comparison</a:t>
                </a:r>
                <a:r>
                  <a:rPr lang="zh-CN" altLang="en-US" sz="1400" b="1" dirty="0"/>
                  <a:t> </a:t>
                </a:r>
                <a:r>
                  <a:rPr lang="en-US" altLang="zh-CN" sz="1400" b="1" dirty="0"/>
                  <a:t>for</a:t>
                </a:r>
                <a:r>
                  <a:rPr lang="zh-CN" altLang="en-US" sz="1400" b="1" dirty="0"/>
                  <a:t> </a:t>
                </a:r>
                <a:r>
                  <a:rPr lang="en-US" altLang="zh-CN" sz="1400" b="1" dirty="0"/>
                  <a:t>direct</a:t>
                </a:r>
                <a:r>
                  <a:rPr lang="zh-CN" altLang="en-US" sz="1400" b="1" dirty="0"/>
                  <a:t> </a:t>
                </a:r>
                <a:r>
                  <a:rPr lang="en-US" altLang="zh-CN" sz="1400" b="1" dirty="0"/>
                  <a:t>and</a:t>
                </a:r>
                <a:r>
                  <a:rPr lang="zh-CN" altLang="en-US" sz="1400" b="1" dirty="0"/>
                  <a:t> </a:t>
                </a:r>
                <a:r>
                  <a:rPr lang="en-US" altLang="zh-CN" sz="1400" b="1" dirty="0"/>
                  <a:t>indirect</a:t>
                </a:r>
                <a:r>
                  <a:rPr lang="zh-CN" altLang="en-US" sz="1400" b="1" dirty="0"/>
                  <a:t> </a:t>
                </a:r>
                <a:r>
                  <a:rPr lang="en-US" altLang="zh-CN" sz="1400" b="1" dirty="0"/>
                  <a:t>bandgap</a:t>
                </a:r>
              </a:p>
              <a:p>
                <a:pPr algn="just"/>
                <a:r>
                  <a:rPr lang="en-US" altLang="zh-CN" sz="1400" dirty="0"/>
                  <a:t>-</a:t>
                </a:r>
                <a:r>
                  <a:rPr lang="zh-CN" altLang="en-US" sz="1400" dirty="0"/>
                  <a:t> </a:t>
                </a:r>
                <a:r>
                  <a:rPr lang="en-US" altLang="zh-CN" sz="1400" dirty="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The red-shift of the low-energy side of the spectrum by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zh-CN" altLang="en-US" sz="1400" dirty="0">
                    <a:solidFill>
                      <a:srgbClr val="FF0000"/>
                    </a:solidFill>
                  </a:rPr>
                  <a:t>𝜔</a:t>
                </a:r>
                <a:endParaRPr lang="en-US" altLang="zh-CN" sz="1400" dirty="0">
                  <a:solidFill>
                    <a:srgbClr val="FF0000"/>
                  </a:solidFill>
                </a:endParaRPr>
              </a:p>
              <a:p>
                <a:pPr algn="just"/>
                <a:endParaRPr lang="en-US" altLang="zh-CN" sz="1400" dirty="0"/>
              </a:p>
              <a:p>
                <a:pPr algn="just"/>
                <a:r>
                  <a:rPr lang="en-US" altLang="zh-CN" sz="1400" dirty="0"/>
                  <a:t>-</a:t>
                </a:r>
                <a:r>
                  <a:rPr lang="zh-CN" altLang="en-US" sz="1400" dirty="0"/>
                  <a:t> </a:t>
                </a:r>
                <a:r>
                  <a:rPr lang="en-US" altLang="zh-CN" sz="1400" dirty="0">
                    <a:cs typeface="Times New Roman" panose="02020603050405020304" pitchFamily="18" charset="0"/>
                  </a:rPr>
                  <a:t>The replacement of the </a:t>
                </a:r>
                <a:r>
                  <a:rPr lang="en-US" altLang="zh-CN" sz="1400" b="1" dirty="0">
                    <a:cs typeface="Times New Roman" panose="02020603050405020304" pitchFamily="18" charset="0"/>
                  </a:rPr>
                  <a:t>square-root</a:t>
                </a:r>
                <a:r>
                  <a:rPr lang="en-US" altLang="zh-CN" sz="1400" dirty="0">
                    <a:cs typeface="Times New Roman" panose="02020603050405020304" pitchFamily="18" charset="0"/>
                  </a:rPr>
                  <a:t> dependence of the pre-exponential factor by a </a:t>
                </a:r>
                <a:r>
                  <a:rPr lang="en-US" altLang="zh-CN" sz="1400" b="1" dirty="0">
                    <a:cs typeface="Times New Roman" panose="02020603050405020304" pitchFamily="18" charset="0"/>
                  </a:rPr>
                  <a:t>quadratic </a:t>
                </a:r>
                <a:r>
                  <a:rPr lang="en-US" altLang="zh-CN" sz="1400" dirty="0">
                    <a:cs typeface="Times New Roman" panose="02020603050405020304" pitchFamily="18" charset="0"/>
                  </a:rPr>
                  <a:t>dependence, which slightly modifies the low-energy onset of the spectrum</a:t>
                </a:r>
              </a:p>
              <a:p>
                <a:pPr algn="just"/>
                <a:endParaRPr lang="en-US" altLang="zh-CN" sz="1400" dirty="0"/>
              </a:p>
              <a:p>
                <a:pPr algn="just"/>
                <a:r>
                  <a:rPr lang="en-US" altLang="zh-CN" sz="1400" dirty="0"/>
                  <a:t>-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Higher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tail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is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mainly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influenced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by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the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exponential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part</a:t>
                </a:r>
                <a:r>
                  <a:rPr lang="zh-CN" altLang="en-US" sz="1400" dirty="0"/>
                  <a:t> </a:t>
                </a:r>
                <a:endParaRPr lang="en-US" altLang="zh-CN" sz="1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8CAC150-9EBF-590E-C66E-5E7114C18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456" y="3521309"/>
                <a:ext cx="4573016" cy="1815882"/>
              </a:xfrm>
              <a:prstGeom prst="rect">
                <a:avLst/>
              </a:prstGeom>
              <a:blipFill>
                <a:blip r:embed="rId3"/>
                <a:stretch>
                  <a:fillRect l="-277" t="-694" r="-277" b="-2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A6AB0804-4F51-FCAF-73A6-B46247BFB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2772658"/>
            <a:ext cx="5195762" cy="539406"/>
          </a:xfrm>
          <a:prstGeom prst="rect">
            <a:avLst/>
          </a:prstGeom>
        </p:spPr>
      </p:pic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BEACEEBC-C14B-2C3C-4695-8BF5678A0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64" y="3466150"/>
            <a:ext cx="3367373" cy="23696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3B0286D-9570-F925-4F8F-A7A33CA7152E}"/>
                  </a:ext>
                </a:extLst>
              </p:cNvPr>
              <p:cNvSpPr txBox="1"/>
              <p:nvPr/>
            </p:nvSpPr>
            <p:spPr>
              <a:xfrm>
                <a:off x="740942" y="5841629"/>
                <a:ext cx="3541588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/>
                  <a:t>Comparison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between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direct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and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indirect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for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free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electrons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and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holes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recombination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(low</a:t>
                </a:r>
                <a:r>
                  <a:rPr lang="zh-CN" altLang="en-US" sz="1400" dirty="0"/>
                  <a:t> </a:t>
                </a:r>
                <a:r>
                  <a:rPr lang="en-US" altLang="zh-CN" sz="1400" dirty="0"/>
                  <a:t>temperature,</a:t>
                </a:r>
                <a:r>
                  <a:rPr lang="zh-CN" altLang="en-US" sz="1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zh-CN" altLang="en-US" sz="1400" dirty="0"/>
                  <a:t>𝜔</a:t>
                </a:r>
                <a:r>
                  <a:rPr lang="en-US" altLang="zh-CN" sz="1400" dirty="0"/>
                  <a:t>=0)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3B0286D-9570-F925-4F8F-A7A33CA71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42" y="5841629"/>
                <a:ext cx="3541588" cy="738664"/>
              </a:xfrm>
              <a:prstGeom prst="rect">
                <a:avLst/>
              </a:prstGeom>
              <a:blipFill>
                <a:blip r:embed="rId6"/>
                <a:stretch>
                  <a:fillRect l="-714" t="-1695" b="-101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4CD0834-B970-EE27-F44B-31673C01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A63D82-7E93-B5FF-40B7-D363CE2735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75"/>
          <a:stretch/>
        </p:blipFill>
        <p:spPr>
          <a:xfrm>
            <a:off x="1115616" y="1035502"/>
            <a:ext cx="3367373" cy="1686138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5D8F1CE2-EB08-E351-900F-DEBE6510E4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01" b="-1"/>
          <a:stretch/>
        </p:blipFill>
        <p:spPr>
          <a:xfrm>
            <a:off x="5273824" y="1023549"/>
            <a:ext cx="2520280" cy="164701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0422D9F-7C1C-5C8C-9A51-16EE58554EBB}"/>
              </a:ext>
            </a:extLst>
          </p:cNvPr>
          <p:cNvSpPr txBox="1"/>
          <p:nvPr/>
        </p:nvSpPr>
        <p:spPr>
          <a:xfrm>
            <a:off x="4976740" y="711452"/>
            <a:ext cx="2680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400" dirty="0"/>
              <a:t>The convolution-based calculation</a:t>
            </a:r>
          </a:p>
          <a:p>
            <a:endParaRPr kumimoji="1" lang="zh-CN" altLang="en-US" sz="1400" dirty="0"/>
          </a:p>
        </p:txBody>
      </p:sp>
      <p:pic>
        <p:nvPicPr>
          <p:cNvPr id="11" name="Picture 13">
            <a:extLst>
              <a:ext uri="{FF2B5EF4-FFF2-40B4-BE49-F238E27FC236}">
                <a16:creationId xmlns:a16="http://schemas.microsoft.com/office/drawing/2014/main" id="{99295019-2447-EC8E-753C-E97846C730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03" y="751651"/>
            <a:ext cx="1785513" cy="25200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D822F39-F3B1-F579-BEBD-B723930312C4}"/>
              </a:ext>
            </a:extLst>
          </p:cNvPr>
          <p:cNvSpPr/>
          <p:nvPr/>
        </p:nvSpPr>
        <p:spPr>
          <a:xfrm flipV="1">
            <a:off x="2051719" y="2813551"/>
            <a:ext cx="5472609" cy="4985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53060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electron/hole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with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neutral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acceptor/donor</a:t>
            </a:r>
          </a:p>
        </p:txBody>
      </p:sp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A456A323-E603-B46B-305D-E0584A37A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47217"/>
            <a:ext cx="3172461" cy="436356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DB52A98-C078-979D-4DA6-0B8FBB5B5871}"/>
              </a:ext>
            </a:extLst>
          </p:cNvPr>
          <p:cNvSpPr txBox="1"/>
          <p:nvPr/>
        </p:nvSpPr>
        <p:spPr>
          <a:xfrm>
            <a:off x="1475656" y="87788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dirty="0"/>
              <a:t>e − A</a:t>
            </a:r>
            <a:r>
              <a:rPr kumimoji="1" lang="en" altLang="zh-CN" baseline="30000" dirty="0"/>
              <a:t>0</a:t>
            </a:r>
            <a:endParaRPr kumimoji="1" lang="zh-CN" altLang="en-US" baseline="30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987AD53-1DAF-55BA-4778-81F98F2A50CA}"/>
              </a:ext>
            </a:extLst>
          </p:cNvPr>
          <p:cNvSpPr txBox="1"/>
          <p:nvPr/>
        </p:nvSpPr>
        <p:spPr>
          <a:xfrm>
            <a:off x="1475656" y="577521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h</a:t>
            </a:r>
            <a:r>
              <a:rPr kumimoji="1" lang="en" altLang="zh-CN" dirty="0"/>
              <a:t> − </a:t>
            </a:r>
            <a:r>
              <a:rPr kumimoji="1" lang="en-US" altLang="zh-CN" dirty="0"/>
              <a:t>D</a:t>
            </a:r>
            <a:r>
              <a:rPr kumimoji="1" lang="en" altLang="zh-CN" baseline="30000" dirty="0"/>
              <a:t>0</a:t>
            </a:r>
            <a:endParaRPr kumimoji="1" lang="zh-CN" alt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5400E29-2C4A-6417-3D6F-65E9FAD218F9}"/>
                  </a:ext>
                </a:extLst>
              </p:cNvPr>
              <p:cNvSpPr txBox="1"/>
              <p:nvPr/>
            </p:nvSpPr>
            <p:spPr>
              <a:xfrm>
                <a:off x="3784021" y="674105"/>
                <a:ext cx="4748419" cy="590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b="1" dirty="0"/>
                  <a:t>What’s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the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definitions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of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acceptor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and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donor?</a:t>
                </a:r>
              </a:p>
              <a:p>
                <a:r>
                  <a:rPr kumimoji="1" lang="en-US" altLang="zh-CN" sz="1400" dirty="0"/>
                  <a:t>-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b="1" dirty="0"/>
                  <a:t>Acceptor</a:t>
                </a:r>
                <a:r>
                  <a:rPr kumimoji="1" lang="en-US" altLang="zh-CN" sz="1400" dirty="0"/>
                  <a:t> an impurity atom in a semiconductor, whose valence is smaller by one electron than that of the main constituent of the crystal lattice, for example: boron atoms in silicon.</a:t>
                </a:r>
                <a:r>
                  <a:rPr kumimoji="1" lang="zh-CN" altLang="en-US" sz="1400" dirty="0"/>
                  <a:t> </a:t>
                </a:r>
                <a:r>
                  <a:rPr lang="en-GB" altLang="zh-CN" sz="1400" i="1" dirty="0">
                    <a:cs typeface="Times New Roman" panose="02020603050405020304" pitchFamily="18" charset="0"/>
                  </a:rPr>
                  <a:t>h</a:t>
                </a:r>
                <a:r>
                  <a:rPr lang="el-GR" altLang="zh-CN" sz="1400" i="1" dirty="0">
                    <a:cs typeface="Times New Roman" panose="02020603050405020304" pitchFamily="18" charset="0"/>
                  </a:rPr>
                  <a:t>ν ≈ </a:t>
                </a:r>
                <a:r>
                  <a:rPr lang="en-GB" altLang="zh-CN" sz="1400" i="1" dirty="0">
                    <a:cs typeface="Times New Roman" panose="02020603050405020304" pitchFamily="18" charset="0"/>
                  </a:rPr>
                  <a:t>E</a:t>
                </a:r>
                <a:r>
                  <a:rPr lang="en-GB" altLang="zh-CN" sz="1400" i="1" baseline="-25000" dirty="0">
                    <a:cs typeface="Times New Roman" panose="02020603050405020304" pitchFamily="18" charset="0"/>
                  </a:rPr>
                  <a:t>g</a:t>
                </a:r>
                <a:r>
                  <a:rPr lang="en-GB" altLang="zh-CN" sz="1400" i="1" dirty="0">
                    <a:cs typeface="Times New Roman" panose="02020603050405020304" pitchFamily="18" charset="0"/>
                  </a:rPr>
                  <a:t>-E</a:t>
                </a:r>
                <a:r>
                  <a:rPr lang="en-GB" altLang="zh-CN" sz="1400" i="1" baseline="-25000" dirty="0">
                    <a:cs typeface="Times New Roman" panose="02020603050405020304" pitchFamily="18" charset="0"/>
                  </a:rPr>
                  <a:t>A</a:t>
                </a:r>
                <a:endParaRPr kumimoji="1" lang="en-US" altLang="zh-CN" sz="1400" dirty="0"/>
              </a:p>
              <a:p>
                <a:r>
                  <a:rPr kumimoji="1" lang="en-US" altLang="zh-CN" sz="1400" dirty="0"/>
                  <a:t>-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b="1" dirty="0"/>
                  <a:t>Donor</a:t>
                </a:r>
                <a:r>
                  <a:rPr kumimoji="1" lang="en-US" altLang="zh-CN" sz="1400" dirty="0"/>
                  <a:t>: an impurity atom in a semiconductor, whose valence is larger by one electron than that of the main constituent of the crystal lattice, for example: phosphorus atoms in silicon, </a:t>
                </a:r>
                <a:r>
                  <a:rPr kumimoji="1" lang="en-US" altLang="zh-CN" sz="1400" i="1" dirty="0"/>
                  <a:t>h</a:t>
                </a:r>
                <a:r>
                  <a:rPr kumimoji="1" lang="el-GR" altLang="zh-CN" sz="1400" i="1" dirty="0"/>
                  <a:t>ν ≈ </a:t>
                </a:r>
                <a:r>
                  <a:rPr kumimoji="1" lang="en-US" altLang="zh-CN" sz="1400" i="1" dirty="0"/>
                  <a:t>E</a:t>
                </a:r>
                <a:r>
                  <a:rPr kumimoji="1" lang="en-US" altLang="zh-CN" sz="1400" i="1" baseline="-25000" dirty="0"/>
                  <a:t>g</a:t>
                </a:r>
                <a:r>
                  <a:rPr kumimoji="1" lang="en-US" altLang="zh-CN" sz="1400" i="1" dirty="0"/>
                  <a:t>-E</a:t>
                </a:r>
                <a:r>
                  <a:rPr kumimoji="1" lang="en-US" altLang="zh-CN" sz="1400" i="1" baseline="-25000" dirty="0"/>
                  <a:t>D</a:t>
                </a:r>
              </a:p>
              <a:p>
                <a:r>
                  <a:rPr kumimoji="1" lang="en-US" altLang="zh-CN" sz="1400" dirty="0"/>
                  <a:t>-</a:t>
                </a:r>
                <a:r>
                  <a:rPr kumimoji="1" lang="zh-CN" altLang="en-US" sz="1400" dirty="0"/>
                  <a:t> </a:t>
                </a:r>
                <a:r>
                  <a:rPr kumimoji="1" lang="en" altLang="zh-CN" sz="1400" dirty="0"/>
                  <a:t>The corresponding amount of energy needed for the release of the hole or electron is referred to as the </a:t>
                </a:r>
                <a:r>
                  <a:rPr kumimoji="1" lang="en" altLang="zh-CN" sz="1400" b="1" dirty="0"/>
                  <a:t>ionization (binding) energy</a:t>
                </a:r>
                <a:r>
                  <a:rPr kumimoji="1" lang="en" altLang="zh-CN" sz="1400" dirty="0"/>
                  <a:t> of the acceptor E</a:t>
                </a:r>
                <a:r>
                  <a:rPr kumimoji="1" lang="en" altLang="zh-CN" sz="1400" baseline="-25000" dirty="0"/>
                  <a:t>A</a:t>
                </a:r>
                <a:r>
                  <a:rPr kumimoji="1" lang="en" altLang="zh-CN" sz="1400" dirty="0"/>
                  <a:t> or donor E</a:t>
                </a:r>
                <a:r>
                  <a:rPr kumimoji="1" lang="en" altLang="zh-CN" sz="1400" baseline="-25000" dirty="0"/>
                  <a:t>D</a:t>
                </a:r>
                <a:r>
                  <a:rPr kumimoji="1" lang="en" altLang="zh-CN" sz="1400" dirty="0"/>
                  <a:t>.</a:t>
                </a:r>
                <a:endParaRPr kumimoji="1" lang="en-US" altLang="zh-CN" sz="1400" dirty="0"/>
              </a:p>
              <a:p>
                <a:endParaRPr kumimoji="1" lang="en-US" altLang="zh-CN" sz="1400" dirty="0"/>
              </a:p>
              <a:p>
                <a:r>
                  <a:rPr kumimoji="1" lang="en-US" altLang="zh-CN" sz="1400" b="1" dirty="0"/>
                  <a:t>Excitation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and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recombination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process</a:t>
                </a:r>
              </a:p>
              <a:p>
                <a:r>
                  <a:rPr kumimoji="1" lang="en-US" altLang="zh-CN" sz="1400" dirty="0"/>
                  <a:t>1.</a:t>
                </a:r>
                <a:r>
                  <a:rPr kumimoji="1" lang="zh-CN" altLang="en-US" sz="1400" dirty="0"/>
                  <a:t> </a:t>
                </a:r>
                <a:r>
                  <a:rPr kumimoji="1" lang="en" altLang="zh-CN" sz="1400" dirty="0"/>
                  <a:t>Excited electron and hole quickly thermalize and ‘diffuse’ close to the extremes of the bands.</a:t>
                </a:r>
                <a:endParaRPr kumimoji="1" lang="en-US" altLang="zh-CN" sz="1400" dirty="0"/>
              </a:p>
              <a:p>
                <a:r>
                  <a:rPr kumimoji="1" lang="en-US" altLang="zh-CN" sz="1400" dirty="0"/>
                  <a:t>2.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The electron remaining after the radiative recombination at the acceptor level recombines (usually </a:t>
                </a:r>
                <a:r>
                  <a:rPr kumimoji="1" lang="en-US" altLang="zh-CN" sz="1400" dirty="0" err="1"/>
                  <a:t>nonradiatively</a:t>
                </a:r>
                <a:r>
                  <a:rPr kumimoji="1" lang="en-US" altLang="zh-CN" sz="1400" dirty="0"/>
                  <a:t>) with a hole at the top of the valence band</a:t>
                </a:r>
              </a:p>
              <a:p>
                <a:r>
                  <a:rPr kumimoji="1" lang="en-US" altLang="zh-CN" sz="1400" dirty="0"/>
                  <a:t>3.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System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restores the neutral state of the acceptor and the whole process of the emission of a luminescence photon can happen again.</a:t>
                </a:r>
                <a:endParaRPr kumimoji="1" lang="zh-CN" altLang="en-US" sz="1400" dirty="0"/>
              </a:p>
              <a:p>
                <a:endParaRPr kumimoji="1" lang="en-US" altLang="zh-CN" sz="1400" dirty="0"/>
              </a:p>
              <a:p>
                <a:endParaRPr kumimoji="1" lang="en-US" altLang="zh-CN" sz="1400" dirty="0"/>
              </a:p>
              <a:p>
                <a:r>
                  <a:rPr kumimoji="1" lang="en-US" altLang="zh-CN" sz="1400" dirty="0"/>
                  <a:t>-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Impurity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atoms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are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easier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to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thermally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excited</a:t>
                </a:r>
              </a:p>
              <a:p>
                <a:r>
                  <a:rPr kumimoji="1" lang="en-US" altLang="zh-CN" sz="1400" dirty="0"/>
                  <a:t>-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N</a:t>
                </a:r>
                <a:r>
                  <a:rPr kumimoji="1" lang="en" altLang="zh-CN" sz="1400" dirty="0" err="1"/>
                  <a:t>eutral</a:t>
                </a:r>
                <a:r>
                  <a:rPr kumimoji="1" lang="en" altLang="zh-CN" sz="1400" dirty="0"/>
                  <a:t> acceptor or donor and their quasi-momentum </a:t>
                </a:r>
                <a14:m>
                  <m:oMath xmlns:m="http://schemas.openxmlformats.org/officeDocument/2006/math">
                    <m:r>
                      <a:rPr kumimoji="1" lang="en-US" altLang="zh-CN" sz="1400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kumimoji="1" lang="en" altLang="zh-CN" sz="1400" dirty="0"/>
                  <a:t>k is practically zero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(Direct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bandgap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semiconductor)</a:t>
                </a:r>
                <a:endParaRPr kumimoji="1" lang="zh-CN" altLang="en-US" sz="14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5400E29-2C4A-6417-3D6F-65E9FAD21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021" y="674105"/>
                <a:ext cx="4748419" cy="5909310"/>
              </a:xfrm>
              <a:prstGeom prst="rect">
                <a:avLst/>
              </a:prstGeom>
              <a:blipFill>
                <a:blip r:embed="rId4"/>
                <a:stretch>
                  <a:fillRect l="-535" t="-215" r="-1070" b="-2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1503D629-B10A-16B3-695C-FB41B20C2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1" y="5400821"/>
            <a:ext cx="1261120" cy="312836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7C0B17-46EE-4D5C-661C-548E79723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169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Free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electron/hole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with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neutral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acceptor/donor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2ACB3C9-1199-B86F-1E49-1A1D0E338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597" y="4568365"/>
            <a:ext cx="4349829" cy="5514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C5F7B61-E3E5-06E8-B694-40D4CDD91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200" y="5235375"/>
            <a:ext cx="4388226" cy="654727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41C9CAF-73E1-5E90-6908-F485F36B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15</a:t>
            </a:fld>
            <a:endParaRPr 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B87636-8EB4-5479-7FB0-ECC96FB687C8}"/>
              </a:ext>
            </a:extLst>
          </p:cNvPr>
          <p:cNvSpPr txBox="1"/>
          <p:nvPr/>
        </p:nvSpPr>
        <p:spPr>
          <a:xfrm>
            <a:off x="755576" y="909140"/>
            <a:ext cx="6192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400" dirty="0">
                <a:solidFill>
                  <a:srgbClr val="000000"/>
                </a:solidFill>
              </a:rPr>
              <a:t>Starting from </a:t>
            </a:r>
            <a:r>
              <a:rPr lang="en-US" altLang="zh-CN" sz="1400" dirty="0">
                <a:solidFill>
                  <a:srgbClr val="000000"/>
                </a:solidFill>
              </a:rPr>
              <a:t>recombination of free electron—hole pairs in the direct bandgap</a:t>
            </a:r>
          </a:p>
          <a:p>
            <a:r>
              <a:rPr lang="en-GB" altLang="zh-CN" sz="1400" dirty="0">
                <a:solidFill>
                  <a:srgbClr val="000000"/>
                </a:solidFill>
              </a:rPr>
              <a:t> </a:t>
            </a:r>
            <a:endParaRPr lang="en-GB" altLang="zh-CN" sz="1400" dirty="0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46A41BF4-B58D-3997-D86F-2D39DA25F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35427"/>
            <a:ext cx="3768314" cy="34257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1F7CE05E-CCB0-3965-766A-4EAACF05F8BF}"/>
              </a:ext>
            </a:extLst>
          </p:cNvPr>
          <p:cNvGrpSpPr/>
          <p:nvPr/>
        </p:nvGrpSpPr>
        <p:grpSpPr>
          <a:xfrm>
            <a:off x="395536" y="2163613"/>
            <a:ext cx="5932667" cy="551496"/>
            <a:chOff x="918619" y="2191177"/>
            <a:chExt cx="4572769" cy="425081"/>
          </a:xfrm>
        </p:grpSpPr>
        <p:pic>
          <p:nvPicPr>
            <p:cNvPr id="15" name="Picture 12">
              <a:extLst>
                <a:ext uri="{FF2B5EF4-FFF2-40B4-BE49-F238E27FC236}">
                  <a16:creationId xmlns:a16="http://schemas.microsoft.com/office/drawing/2014/main" id="{59F70703-E5AA-E776-AF1C-7DC8E3D0D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351" y="2227006"/>
              <a:ext cx="3065868" cy="353426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AAE14B91-32D4-DD2F-D84D-A8A953FDA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8466" y="2216360"/>
              <a:ext cx="1388157" cy="374717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14" name="Rectangle 16">
              <a:extLst>
                <a:ext uri="{FF2B5EF4-FFF2-40B4-BE49-F238E27FC236}">
                  <a16:creationId xmlns:a16="http://schemas.microsoft.com/office/drawing/2014/main" id="{D435896E-D0CB-9BAA-B30B-8D7840C93C02}"/>
                </a:ext>
              </a:extLst>
            </p:cNvPr>
            <p:cNvSpPr/>
            <p:nvPr/>
          </p:nvSpPr>
          <p:spPr>
            <a:xfrm>
              <a:off x="918619" y="2191177"/>
              <a:ext cx="4572769" cy="425081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8CF2CD82-D772-FB29-3F96-CDCE15E641BB}"/>
              </a:ext>
            </a:extLst>
          </p:cNvPr>
          <p:cNvCxnSpPr>
            <a:stCxn id="8" idx="2"/>
          </p:cNvCxnSpPr>
          <p:nvPr/>
        </p:nvCxnSpPr>
        <p:spPr>
          <a:xfrm flipH="1">
            <a:off x="3707904" y="1578001"/>
            <a:ext cx="11949" cy="5856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1">
            <a:extLst>
              <a:ext uri="{FF2B5EF4-FFF2-40B4-BE49-F238E27FC236}">
                <a16:creationId xmlns:a16="http://schemas.microsoft.com/office/drawing/2014/main" id="{E36A24C9-9AAC-B1D5-5CF2-423FE7B7B1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357970"/>
            <a:ext cx="3240360" cy="529141"/>
          </a:xfrm>
          <a:prstGeom prst="rect">
            <a:avLst/>
          </a:prstGeom>
          <a:ln w="19050">
            <a:noFill/>
          </a:ln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D4366E71-B127-926A-2E6D-DF591D155315}"/>
              </a:ext>
            </a:extLst>
          </p:cNvPr>
          <p:cNvCxnSpPr>
            <a:cxnSpLocks/>
          </p:cNvCxnSpPr>
          <p:nvPr/>
        </p:nvCxnSpPr>
        <p:spPr>
          <a:xfrm>
            <a:off x="3728645" y="2712209"/>
            <a:ext cx="0" cy="5449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E6BFF9A7-67EC-9DFF-6C34-3BCC659FEE69}"/>
              </a:ext>
            </a:extLst>
          </p:cNvPr>
          <p:cNvSpPr txBox="1"/>
          <p:nvPr/>
        </p:nvSpPr>
        <p:spPr>
          <a:xfrm>
            <a:off x="1041567" y="2807907"/>
            <a:ext cx="2874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</a:rPr>
              <a:t>Assuming a high hole effective mass </a:t>
            </a:r>
            <a:r>
              <a:rPr lang="en-US" altLang="zh-CN" sz="1400" i="1" dirty="0">
                <a:solidFill>
                  <a:srgbClr val="000000"/>
                </a:solidFill>
              </a:rPr>
              <a:t>m</a:t>
            </a:r>
            <a:r>
              <a:rPr lang="en-US" altLang="zh-CN" sz="1400" dirty="0">
                <a:solidFill>
                  <a:srgbClr val="000000"/>
                </a:solidFill>
              </a:rPr>
              <a:t> </a:t>
            </a:r>
            <a:r>
              <a:rPr lang="en-US" altLang="zh-CN" sz="1400" baseline="-25000" dirty="0">
                <a:solidFill>
                  <a:srgbClr val="000000"/>
                </a:solidFill>
              </a:rPr>
              <a:t>h</a:t>
            </a:r>
            <a:r>
              <a:rPr lang="en-US" altLang="zh-CN" sz="1400" dirty="0">
                <a:solidFill>
                  <a:srgbClr val="000000"/>
                </a:solidFill>
              </a:rPr>
              <a:t> → ∞ and thus </a:t>
            </a:r>
            <a:r>
              <a:rPr lang="en-US" altLang="zh-CN" sz="1400" i="1" dirty="0">
                <a:solidFill>
                  <a:srgbClr val="000000"/>
                </a:solidFill>
              </a:rPr>
              <a:t>m</a:t>
            </a:r>
            <a:r>
              <a:rPr lang="en-US" altLang="zh-CN" sz="1400" dirty="0">
                <a:solidFill>
                  <a:srgbClr val="000000"/>
                </a:solidFill>
              </a:rPr>
              <a:t> </a:t>
            </a:r>
            <a:r>
              <a:rPr lang="en-US" altLang="zh-CN" sz="1400" baseline="-25000" dirty="0">
                <a:solidFill>
                  <a:srgbClr val="000000"/>
                </a:solidFill>
              </a:rPr>
              <a:t>h</a:t>
            </a:r>
            <a:r>
              <a:rPr lang="en-US" altLang="zh-CN" sz="1400" dirty="0">
                <a:solidFill>
                  <a:srgbClr val="000000"/>
                </a:solidFill>
              </a:rPr>
              <a:t> ≫ </a:t>
            </a:r>
            <a:r>
              <a:rPr lang="en-US" altLang="zh-CN" sz="1400" i="1" dirty="0">
                <a:solidFill>
                  <a:srgbClr val="000000"/>
                </a:solidFill>
              </a:rPr>
              <a:t>m</a:t>
            </a:r>
            <a:r>
              <a:rPr lang="en-US" altLang="zh-CN" sz="1400" dirty="0">
                <a:solidFill>
                  <a:srgbClr val="000000"/>
                </a:solidFill>
              </a:rPr>
              <a:t> </a:t>
            </a:r>
            <a:r>
              <a:rPr lang="en-US" altLang="zh-CN" sz="1400" baseline="-25000" dirty="0">
                <a:solidFill>
                  <a:srgbClr val="000000"/>
                </a:solidFill>
              </a:rPr>
              <a:t>e</a:t>
            </a:r>
            <a:r>
              <a:rPr lang="en-US" altLang="zh-CN" sz="1400" dirty="0">
                <a:solidFill>
                  <a:srgbClr val="000000"/>
                </a:solidFill>
              </a:rPr>
              <a:t> </a:t>
            </a:r>
            <a:endParaRPr lang="en-GB" altLang="zh-CN" sz="1400" dirty="0"/>
          </a:p>
        </p:txBody>
      </p:sp>
      <p:pic>
        <p:nvPicPr>
          <p:cNvPr id="27" name="图片 26" descr="图示&#10;&#10;描述已自动生成">
            <a:extLst>
              <a:ext uri="{FF2B5EF4-FFF2-40B4-BE49-F238E27FC236}">
                <a16:creationId xmlns:a16="http://schemas.microsoft.com/office/drawing/2014/main" id="{D1DE7AA5-965A-3D10-58F7-40D5C53BE3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643" y="1235427"/>
            <a:ext cx="2437857" cy="3353154"/>
          </a:xfrm>
          <a:prstGeom prst="rect">
            <a:avLst/>
          </a:prstGeom>
        </p:spPr>
      </p:pic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6122D8BD-15C5-781B-B542-F8889894C54C}"/>
              </a:ext>
            </a:extLst>
          </p:cNvPr>
          <p:cNvCxnSpPr/>
          <p:nvPr/>
        </p:nvCxnSpPr>
        <p:spPr>
          <a:xfrm flipH="1">
            <a:off x="3699112" y="3774805"/>
            <a:ext cx="11949" cy="5856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1D33D1A5-9BD4-3D71-3E7E-604EE53746B7}"/>
              </a:ext>
            </a:extLst>
          </p:cNvPr>
          <p:cNvSpPr/>
          <p:nvPr/>
        </p:nvSpPr>
        <p:spPr>
          <a:xfrm>
            <a:off x="1295479" y="4449147"/>
            <a:ext cx="4541577" cy="14997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6034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Recombination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of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donor-acceptor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(D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-A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)</a:t>
            </a:r>
          </a:p>
        </p:txBody>
      </p:sp>
      <p:pic>
        <p:nvPicPr>
          <p:cNvPr id="4" name="图片 3" descr="图示&#10;&#10;描述已自动生成">
            <a:extLst>
              <a:ext uri="{FF2B5EF4-FFF2-40B4-BE49-F238E27FC236}">
                <a16:creationId xmlns:a16="http://schemas.microsoft.com/office/drawing/2014/main" id="{9C8BAD77-B360-8972-18DE-A01F4740B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97066"/>
            <a:ext cx="4176464" cy="308738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3F9AE5-0CCB-E6B7-FED2-BEC8D6E12C34}"/>
              </a:ext>
            </a:extLst>
          </p:cNvPr>
          <p:cNvSpPr txBox="1"/>
          <p:nvPr/>
        </p:nvSpPr>
        <p:spPr>
          <a:xfrm>
            <a:off x="4572000" y="1150360"/>
            <a:ext cx="41148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" altLang="zh-CN" sz="1400" dirty="0"/>
          </a:p>
          <a:p>
            <a:pPr lvl="0"/>
            <a:r>
              <a:rPr lang="en-US" altLang="zh-CN" sz="1400" b="1" dirty="0"/>
              <a:t>Left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GaAs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example</a:t>
            </a:r>
            <a:endParaRPr lang="en" altLang="zh-CN" sz="1400" b="1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L</a:t>
            </a:r>
            <a:r>
              <a:rPr lang="en" altLang="zh-CN" sz="1400" dirty="0" err="1"/>
              <a:t>uminescence</a:t>
            </a:r>
            <a:r>
              <a:rPr lang="en" altLang="zh-CN" sz="1400" dirty="0"/>
              <a:t> spectrum (e–A</a:t>
            </a:r>
            <a:r>
              <a:rPr lang="en" altLang="zh-CN" sz="1400" baseline="30000" dirty="0"/>
              <a:t>0</a:t>
            </a:r>
            <a:r>
              <a:rPr lang="en" altLang="zh-CN" sz="1400" dirty="0"/>
              <a:t>) coming from a high-purity epitaxial GaAs</a:t>
            </a:r>
            <a:r>
              <a:rPr lang="en-US" altLang="zh-CN" sz="1400" dirty="0"/>
              <a:t>(</a:t>
            </a:r>
            <a:r>
              <a:rPr lang="en-US" altLang="zh-CN" sz="1400" b="1" dirty="0"/>
              <a:t>Gallium arsenide</a:t>
            </a:r>
            <a:r>
              <a:rPr lang="en-US" altLang="zh-CN" sz="1400" dirty="0"/>
              <a:t>)</a:t>
            </a:r>
            <a:r>
              <a:rPr lang="zh-CN" altLang="en-US" sz="1400" dirty="0"/>
              <a:t> </a:t>
            </a:r>
            <a:r>
              <a:rPr lang="en" altLang="zh-CN" sz="1400" dirty="0"/>
              <a:t>layer at T = 1.9K</a:t>
            </a:r>
          </a:p>
          <a:p>
            <a:endParaRPr lang="en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D</a:t>
            </a:r>
            <a:r>
              <a:rPr lang="en-US" altLang="zh-CN" sz="1400" baseline="30000" dirty="0"/>
              <a:t>0</a:t>
            </a:r>
            <a:r>
              <a:rPr lang="en-US" altLang="zh-CN" sz="1400" dirty="0"/>
              <a:t>-A</a:t>
            </a:r>
            <a:r>
              <a:rPr lang="en-US" altLang="zh-CN" sz="1400" baseline="30000" dirty="0"/>
              <a:t>0</a:t>
            </a:r>
            <a:r>
              <a:rPr lang="zh-CN" altLang="en-US" sz="1400" dirty="0"/>
              <a:t> </a:t>
            </a:r>
            <a:r>
              <a:rPr lang="en-US" altLang="zh-CN" sz="1400" dirty="0"/>
              <a:t>luminescence</a:t>
            </a:r>
            <a:r>
              <a:rPr lang="zh-CN" altLang="en-US" sz="1400" dirty="0"/>
              <a:t> </a:t>
            </a:r>
            <a:r>
              <a:rPr lang="en-US" altLang="zh-CN" sz="1400" dirty="0"/>
              <a:t>results</a:t>
            </a:r>
            <a:r>
              <a:rPr lang="zh-CN" altLang="en-US" sz="1400" dirty="0"/>
              <a:t> </a:t>
            </a:r>
            <a:r>
              <a:rPr lang="en-US" altLang="zh-CN" sz="1400" dirty="0"/>
              <a:t>in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other</a:t>
            </a:r>
            <a:r>
              <a:rPr lang="zh-CN" altLang="en-US" sz="1400" dirty="0"/>
              <a:t> </a:t>
            </a:r>
            <a:r>
              <a:rPr lang="en-US" altLang="zh-CN" sz="1400" dirty="0"/>
              <a:t>peak</a:t>
            </a:r>
          </a:p>
          <a:p>
            <a:pPr lvl="0"/>
            <a:endParaRPr lang="en" altLang="zh-CN" sz="1400" dirty="0"/>
          </a:p>
          <a:p>
            <a:endParaRPr lang="en" altLang="zh-CN" sz="1400" dirty="0"/>
          </a:p>
          <a:p>
            <a:r>
              <a:rPr lang="en-US" altLang="zh-CN" sz="1400" b="1" dirty="0"/>
              <a:t>Condition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for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measurements</a:t>
            </a:r>
            <a:endParaRPr lang="en" altLang="zh-CN" sz="1400" b="1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b="1" dirty="0"/>
              <a:t>High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purity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en" altLang="zh-CN" sz="1400" dirty="0"/>
              <a:t>high purity for GaAs stands for the concentration of unintentional (residual) acceptors and donors of the order less than 10</a:t>
            </a:r>
            <a:r>
              <a:rPr lang="en" altLang="zh-CN" sz="1400" baseline="30000" dirty="0"/>
              <a:t>15</a:t>
            </a:r>
            <a:r>
              <a:rPr lang="en" altLang="zh-CN" sz="1400" dirty="0"/>
              <a:t> cm</a:t>
            </a:r>
            <a:r>
              <a:rPr lang="en" altLang="zh-CN" sz="1400" baseline="30000" dirty="0"/>
              <a:t>−3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b="1" dirty="0"/>
              <a:t>Low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temperature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en-GB" altLang="zh-CN" sz="1400" dirty="0">
                <a:cs typeface="Times New Roman" panose="02020603050405020304" pitchFamily="18" charset="0"/>
              </a:rPr>
              <a:t>not only due to </a:t>
            </a:r>
            <a:r>
              <a:rPr lang="en-US" altLang="zh-CN" sz="1400" dirty="0">
                <a:cs typeface="Times New Roman" panose="02020603050405020304" pitchFamily="18" charset="0"/>
              </a:rPr>
              <a:t>the effect of thermal quenching, but also to prevent the ionization of donors by the thermal energy </a:t>
            </a:r>
            <a:r>
              <a:rPr lang="en-US" altLang="zh-CN" sz="1400" i="1" dirty="0" err="1">
                <a:cs typeface="Times New Roman" panose="02020603050405020304" pitchFamily="18" charset="0"/>
              </a:rPr>
              <a:t>k</a:t>
            </a:r>
            <a:r>
              <a:rPr lang="en-US" altLang="zh-CN" sz="1400" baseline="-25000" dirty="0" err="1">
                <a:cs typeface="Times New Roman" panose="02020603050405020304" pitchFamily="18" charset="0"/>
              </a:rPr>
              <a:t>B</a:t>
            </a:r>
            <a:r>
              <a:rPr lang="en-US" altLang="zh-CN" sz="1400" i="1" dirty="0" err="1">
                <a:cs typeface="Times New Roman" panose="02020603050405020304" pitchFamily="18" charset="0"/>
              </a:rPr>
              <a:t>T</a:t>
            </a:r>
            <a:endParaRPr lang="en-US" altLang="zh-CN" sz="1400" i="1" dirty="0">
              <a:cs typeface="Times New Roman" panose="02020603050405020304" pitchFamily="18" charset="0"/>
            </a:endParaRPr>
          </a:p>
          <a:p>
            <a:endParaRPr lang="en" altLang="zh-CN" sz="1400" dirty="0"/>
          </a:p>
          <a:p>
            <a:endParaRPr lang="en-US" altLang="zh-CN" sz="1400" dirty="0"/>
          </a:p>
          <a:p>
            <a:r>
              <a:rPr lang="en-US" altLang="zh-CN" sz="1400" b="1" dirty="0"/>
              <a:t>For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indirect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bandgap</a:t>
            </a:r>
            <a:endParaRPr lang="en" altLang="zh-CN" sz="1400" b="1" dirty="0"/>
          </a:p>
          <a:p>
            <a:pPr lvl="0"/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R</a:t>
            </a:r>
            <a:r>
              <a:rPr lang="en" altLang="zh-CN" sz="1400" dirty="0" err="1"/>
              <a:t>adiative</a:t>
            </a:r>
            <a:r>
              <a:rPr lang="en" altLang="zh-CN" sz="1400" dirty="0"/>
              <a:t> recombination (e-A</a:t>
            </a:r>
            <a:r>
              <a:rPr lang="en" altLang="zh-CN" sz="1400" baseline="30000" dirty="0"/>
              <a:t>0</a:t>
            </a:r>
            <a:r>
              <a:rPr lang="en" altLang="zh-CN" sz="1400" dirty="0"/>
              <a:t>), (h-D</a:t>
            </a:r>
            <a:r>
              <a:rPr lang="en" altLang="zh-CN" sz="1400" baseline="30000" dirty="0"/>
              <a:t>0</a:t>
            </a:r>
            <a:r>
              <a:rPr lang="en" altLang="zh-CN" sz="1400" dirty="0"/>
              <a:t>) is difficult to observe in an indirect-bandgap semiconductor due to the negligible concentration of free electrons and holes with respect to the concentration of excitons.</a:t>
            </a:r>
            <a:r>
              <a:rPr lang="zh-CN" altLang="en-US" sz="1400" dirty="0"/>
              <a:t> </a:t>
            </a:r>
            <a:endParaRPr lang="en-US" altLang="zh-CN" sz="1400" dirty="0"/>
          </a:p>
          <a:p>
            <a:endParaRPr lang="zh-CN" altLang="en-US" sz="14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7550937-26C0-9A2D-F075-9DDE5EFB0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16</a:t>
            </a:fld>
            <a:endParaRPr 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B1E6AA6-9325-BDA6-C472-CF60875F7980}"/>
              </a:ext>
            </a:extLst>
          </p:cNvPr>
          <p:cNvSpPr txBox="1"/>
          <p:nvPr/>
        </p:nvSpPr>
        <p:spPr>
          <a:xfrm>
            <a:off x="484674" y="4473992"/>
            <a:ext cx="41764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/>
              <a:t>Two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different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temperature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" altLang="zh-CN" sz="1400" dirty="0"/>
              <a:t>The lattice (bath) temperature (T</a:t>
            </a:r>
            <a:r>
              <a:rPr lang="en" altLang="zh-CN" sz="1400" baseline="-25000" dirty="0"/>
              <a:t>L</a:t>
            </a:r>
            <a:r>
              <a:rPr lang="en" altLang="zh-CN" sz="1400" dirty="0"/>
              <a:t>) 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" altLang="zh-CN" sz="1400" dirty="0"/>
              <a:t>The effective temperature of a gas of free quasiparticles (T</a:t>
            </a:r>
            <a:r>
              <a:rPr lang="en" altLang="zh-CN" sz="1400" baseline="-25000" dirty="0"/>
              <a:t>ef</a:t>
            </a:r>
            <a:r>
              <a:rPr lang="en-US" altLang="zh-CN" sz="1400" dirty="0"/>
              <a:t>)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T</a:t>
            </a:r>
            <a:r>
              <a:rPr lang="en" altLang="zh-CN" sz="1400" dirty="0"/>
              <a:t>he difference between the temperatures T</a:t>
            </a:r>
            <a:r>
              <a:rPr lang="en" altLang="zh-CN" sz="1400" baseline="-25000" dirty="0"/>
              <a:t>ef</a:t>
            </a:r>
            <a:r>
              <a:rPr lang="en" altLang="zh-CN" sz="1400" dirty="0"/>
              <a:t> and T</a:t>
            </a:r>
            <a:r>
              <a:rPr lang="en" altLang="zh-CN" sz="1400" baseline="-25000" dirty="0"/>
              <a:t>L </a:t>
            </a:r>
            <a:r>
              <a:rPr lang="en" altLang="zh-CN" sz="1400" dirty="0"/>
              <a:t>increases if a high-power excitation source is used or when the energy difference between the exciting photons and the bandgap E</a:t>
            </a:r>
            <a:r>
              <a:rPr lang="en" altLang="zh-CN" sz="1400" baseline="-25000" dirty="0"/>
              <a:t>g</a:t>
            </a:r>
            <a:r>
              <a:rPr lang="en" altLang="zh-CN" sz="1400" dirty="0"/>
              <a:t> rises.</a:t>
            </a:r>
          </a:p>
          <a:p>
            <a:endParaRPr lang="zh-CN" altLang="en" sz="1400" dirty="0"/>
          </a:p>
        </p:txBody>
      </p:sp>
    </p:spTree>
    <p:extLst>
      <p:ext uri="{BB962C8B-B14F-4D97-AF65-F5344CB8AC3E}">
        <p14:creationId xmlns:p14="http://schemas.microsoft.com/office/powerpoint/2010/main" val="3518456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Recombination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of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donor-acceptor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(D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-A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)</a:t>
            </a:r>
          </a:p>
        </p:txBody>
      </p:sp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65D8979A-0551-A392-24B2-EFE5A5D9F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329" y="941600"/>
            <a:ext cx="3693935" cy="230501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96CCFBD-7F2D-5A8D-9B33-E6D40F9174D9}"/>
              </a:ext>
            </a:extLst>
          </p:cNvPr>
          <p:cNvSpPr txBox="1"/>
          <p:nvPr/>
        </p:nvSpPr>
        <p:spPr>
          <a:xfrm>
            <a:off x="320671" y="1002609"/>
            <a:ext cx="435529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/>
              <a:t>Assumption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Donor(D</a:t>
            </a:r>
            <a:r>
              <a:rPr lang="en-US" altLang="zh-CN" sz="1400" baseline="30000" dirty="0"/>
              <a:t>0</a:t>
            </a:r>
            <a:r>
              <a:rPr lang="en-US" altLang="zh-CN" sz="1400" dirty="0"/>
              <a:t>):</a:t>
            </a:r>
            <a:r>
              <a:rPr lang="zh-CN" altLang="en-US" sz="1400" dirty="0"/>
              <a:t> </a:t>
            </a:r>
            <a:r>
              <a:rPr lang="en-US" altLang="zh-CN" sz="1400" dirty="0"/>
              <a:t>an</a:t>
            </a:r>
            <a:r>
              <a:rPr lang="zh-CN" altLang="en-US" sz="1400" dirty="0"/>
              <a:t> </a:t>
            </a:r>
            <a:r>
              <a:rPr lang="en-US" altLang="zh-CN" sz="1400" dirty="0"/>
              <a:t>electron</a:t>
            </a:r>
            <a:r>
              <a:rPr lang="zh-CN" altLang="en-US" sz="1400" dirty="0"/>
              <a:t> </a:t>
            </a:r>
            <a:r>
              <a:rPr lang="en-US" altLang="zh-CN" sz="1400" dirty="0"/>
              <a:t>with</a:t>
            </a:r>
            <a:r>
              <a:rPr lang="zh-CN" altLang="en-US" sz="1400" dirty="0"/>
              <a:t> </a:t>
            </a:r>
            <a:r>
              <a:rPr lang="en-US" altLang="zh-CN" sz="1400" dirty="0"/>
              <a:t>remaining</a:t>
            </a:r>
            <a:r>
              <a:rPr lang="zh-CN" altLang="en-US" sz="1400" dirty="0"/>
              <a:t> </a:t>
            </a:r>
            <a:r>
              <a:rPr lang="en-US" altLang="zh-CN" sz="1400" dirty="0"/>
              <a:t>part</a:t>
            </a:r>
            <a:r>
              <a:rPr lang="zh-CN" altLang="en-US" sz="1400" dirty="0"/>
              <a:t> </a:t>
            </a:r>
            <a:r>
              <a:rPr lang="en-US" altLang="zh-CN" sz="1400" dirty="0"/>
              <a:t>of</a:t>
            </a:r>
            <a:r>
              <a:rPr lang="zh-CN" altLang="en-US" sz="1400" dirty="0"/>
              <a:t> </a:t>
            </a:r>
            <a:r>
              <a:rPr lang="en-US" altLang="zh-CN" sz="1400" dirty="0"/>
              <a:t>atom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Acceptor(A</a:t>
            </a:r>
            <a:r>
              <a:rPr lang="en-US" altLang="zh-CN" sz="1400" baseline="30000" dirty="0"/>
              <a:t>0</a:t>
            </a:r>
            <a:r>
              <a:rPr lang="en-US" altLang="zh-CN" sz="1400" dirty="0"/>
              <a:t>):</a:t>
            </a:r>
            <a:r>
              <a:rPr lang="zh-CN" altLang="en-US" sz="1400" dirty="0"/>
              <a:t> </a:t>
            </a:r>
            <a:r>
              <a:rPr lang="en-US" altLang="zh-CN" sz="1400" dirty="0"/>
              <a:t>a</a:t>
            </a:r>
            <a:r>
              <a:rPr lang="zh-CN" altLang="en-US" sz="1400" dirty="0"/>
              <a:t> </a:t>
            </a:r>
            <a:r>
              <a:rPr lang="en-US" altLang="zh-CN" sz="1400" dirty="0"/>
              <a:t>hole</a:t>
            </a:r>
            <a:r>
              <a:rPr lang="zh-CN" altLang="en-US" sz="1400" dirty="0"/>
              <a:t> </a:t>
            </a:r>
            <a:r>
              <a:rPr lang="en-US" altLang="zh-CN" sz="1400" dirty="0"/>
              <a:t>with</a:t>
            </a:r>
            <a:r>
              <a:rPr lang="zh-CN" altLang="en-US" sz="1400" dirty="0"/>
              <a:t> </a:t>
            </a:r>
            <a:r>
              <a:rPr lang="en-US" altLang="zh-CN" sz="1400" dirty="0"/>
              <a:t>remaining</a:t>
            </a:r>
            <a:r>
              <a:rPr lang="zh-CN" altLang="en-US" sz="1400" dirty="0"/>
              <a:t> </a:t>
            </a:r>
            <a:r>
              <a:rPr lang="en-US" altLang="zh-CN" sz="1400" dirty="0"/>
              <a:t>part</a:t>
            </a:r>
            <a:r>
              <a:rPr lang="zh-CN" altLang="en-US" sz="1400" dirty="0"/>
              <a:t> </a:t>
            </a:r>
            <a:r>
              <a:rPr lang="en-US" altLang="zh-CN" sz="1400" dirty="0"/>
              <a:t>of</a:t>
            </a:r>
            <a:r>
              <a:rPr lang="zh-CN" altLang="en-US" sz="1400" dirty="0"/>
              <a:t> </a:t>
            </a:r>
            <a:r>
              <a:rPr lang="en-US" altLang="zh-CN" sz="1400" dirty="0"/>
              <a:t>atom</a:t>
            </a:r>
          </a:p>
          <a:p>
            <a:endParaRPr lang="en-US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Electron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donor</a:t>
            </a:r>
            <a:r>
              <a:rPr lang="zh-CN" altLang="en-US" sz="1400" dirty="0"/>
              <a:t> </a:t>
            </a:r>
            <a:r>
              <a:rPr lang="en-US" altLang="zh-CN" sz="1400" dirty="0"/>
              <a:t>will</a:t>
            </a:r>
            <a:r>
              <a:rPr lang="zh-CN" altLang="en-US" sz="1400" dirty="0"/>
              <a:t> </a:t>
            </a:r>
            <a:r>
              <a:rPr lang="en-US" altLang="zh-CN" sz="1400" dirty="0"/>
              <a:t>recombine</a:t>
            </a:r>
            <a:r>
              <a:rPr lang="zh-CN" altLang="en-US" sz="1400" dirty="0"/>
              <a:t> </a:t>
            </a:r>
            <a:r>
              <a:rPr lang="en-US" altLang="zh-CN" sz="1400" dirty="0"/>
              <a:t>with</a:t>
            </a:r>
            <a:r>
              <a:rPr lang="zh-CN" altLang="en-US" sz="1400" dirty="0"/>
              <a:t> </a:t>
            </a:r>
            <a:r>
              <a:rPr lang="en-US" altLang="zh-CN" sz="1400" dirty="0"/>
              <a:t>hole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acceptor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A</a:t>
            </a:r>
            <a:r>
              <a:rPr lang="en" altLang="zh-CN" sz="1400" dirty="0" err="1"/>
              <a:t>fter</a:t>
            </a:r>
            <a:r>
              <a:rPr lang="en" altLang="zh-CN" sz="1400" dirty="0"/>
              <a:t> the recombination, both the donor and the acceptor become ionized (D</a:t>
            </a:r>
            <a:r>
              <a:rPr lang="en" altLang="zh-CN" sz="1400" baseline="30000" dirty="0"/>
              <a:t>+</a:t>
            </a:r>
            <a:r>
              <a:rPr lang="en" altLang="zh-CN" sz="1400" dirty="0"/>
              <a:t>,</a:t>
            </a:r>
            <a:r>
              <a:rPr lang="zh-CN" altLang="en-US" sz="1400" dirty="0"/>
              <a:t> </a:t>
            </a:r>
            <a:r>
              <a:rPr lang="en" altLang="zh-CN" sz="1400" dirty="0"/>
              <a:t>A</a:t>
            </a:r>
            <a:r>
              <a:rPr lang="en" altLang="zh-CN" sz="1400" baseline="30000" dirty="0"/>
              <a:t>−</a:t>
            </a:r>
            <a:r>
              <a:rPr lang="en" altLang="zh-CN" sz="1400" dirty="0"/>
              <a:t>)</a:t>
            </a:r>
            <a:endParaRPr lang="zh-CN" altLang="en-US" sz="1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18A85DE-2437-5A51-6468-BA78ECEB2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55" y="2773620"/>
            <a:ext cx="2582054" cy="38185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56F8F5E-81D9-473A-502B-36B7408450C6}"/>
              </a:ext>
            </a:extLst>
          </p:cNvPr>
          <p:cNvSpPr txBox="1"/>
          <p:nvPr/>
        </p:nvSpPr>
        <p:spPr>
          <a:xfrm>
            <a:off x="4541694" y="3412094"/>
            <a:ext cx="4572000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 err="1"/>
              <a:t>r</a:t>
            </a:r>
            <a:r>
              <a:rPr lang="en" altLang="zh-CN" sz="1400" baseline="-25000" dirty="0" err="1"/>
              <a:t>D</a:t>
            </a:r>
            <a:r>
              <a:rPr lang="en" altLang="zh-CN" sz="1400" dirty="0"/>
              <a:t> stands for the radius of the electron shell in D</a:t>
            </a:r>
            <a:r>
              <a:rPr lang="en" altLang="zh-CN" sz="1400" baseline="-25000" dirty="0"/>
              <a:t>0</a:t>
            </a:r>
          </a:p>
          <a:p>
            <a:r>
              <a:rPr lang="en" altLang="zh-CN" sz="1400" dirty="0"/>
              <a:t>r</a:t>
            </a:r>
            <a:r>
              <a:rPr lang="en-US" altLang="zh-CN" sz="1400" baseline="-25000" dirty="0"/>
              <a:t>A</a:t>
            </a:r>
            <a:r>
              <a:rPr lang="en" altLang="zh-CN" sz="1400" dirty="0"/>
              <a:t> stands for the radius of the electron shell in </a:t>
            </a:r>
            <a:r>
              <a:rPr lang="en-US" altLang="zh-CN" sz="1400" dirty="0"/>
              <a:t>A</a:t>
            </a:r>
            <a:r>
              <a:rPr lang="en" altLang="zh-CN" sz="1400" baseline="-25000" dirty="0"/>
              <a:t>0</a:t>
            </a:r>
            <a:endParaRPr lang="en-US" altLang="zh-CN" sz="1400" baseline="-25000" dirty="0"/>
          </a:p>
          <a:p>
            <a:r>
              <a:rPr lang="en-US" altLang="zh-CN" sz="1400" dirty="0"/>
              <a:t>R denotes the distance between the donor and the acceptor</a:t>
            </a:r>
          </a:p>
          <a:p>
            <a:endParaRPr lang="zh-CN" altLang="en-US" sz="1400" baseline="-250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70194AC-10C4-23DD-1890-A002945C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17</a:t>
            </a:fld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832A1C-8F62-9F7B-6E6A-303A52B49FE9}"/>
              </a:ext>
            </a:extLst>
          </p:cNvPr>
          <p:cNvSpPr txBox="1"/>
          <p:nvPr/>
        </p:nvSpPr>
        <p:spPr>
          <a:xfrm>
            <a:off x="857907" y="354863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(D</a:t>
            </a:r>
            <a:r>
              <a:rPr kumimoji="1" lang="en-US" altLang="zh-CN" sz="1400" baseline="30000" dirty="0"/>
              <a:t>+</a:t>
            </a:r>
            <a:r>
              <a:rPr kumimoji="1" lang="en-US" altLang="zh-CN" sz="1400" dirty="0"/>
              <a:t>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</a:t>
            </a:r>
            <a:r>
              <a:rPr kumimoji="1" lang="en-US" altLang="zh-CN" sz="1400" baseline="30000" dirty="0"/>
              <a:t>-</a:t>
            </a:r>
            <a:r>
              <a:rPr kumimoji="1" lang="en-US" altLang="zh-CN" sz="1400" dirty="0"/>
              <a:t>)</a:t>
            </a:r>
            <a:endParaRPr kumimoji="1" lang="zh-CN" altLang="en-US" sz="1400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78FB3845-9D31-186D-6395-B4BB4F1FB364}"/>
              </a:ext>
            </a:extLst>
          </p:cNvPr>
          <p:cNvCxnSpPr>
            <a:cxnSpLocks/>
            <a:stCxn id="8" idx="3"/>
            <a:endCxn id="12" idx="1"/>
          </p:cNvCxnSpPr>
          <p:nvPr/>
        </p:nvCxnSpPr>
        <p:spPr>
          <a:xfrm>
            <a:off x="1577987" y="3702528"/>
            <a:ext cx="99417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6ECB1BDC-F3D0-F0F4-DCA7-EBCFC31A60EA}"/>
              </a:ext>
            </a:extLst>
          </p:cNvPr>
          <p:cNvSpPr txBox="1"/>
          <p:nvPr/>
        </p:nvSpPr>
        <p:spPr>
          <a:xfrm>
            <a:off x="2572163" y="354863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(D</a:t>
            </a:r>
            <a:r>
              <a:rPr kumimoji="1" lang="en-US" altLang="zh-CN" sz="1400" baseline="30000" dirty="0"/>
              <a:t>0</a:t>
            </a:r>
            <a:r>
              <a:rPr kumimoji="1" lang="en-US" altLang="zh-CN" sz="1400" dirty="0"/>
              <a:t>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</a:t>
            </a:r>
            <a:r>
              <a:rPr kumimoji="1" lang="en-US" altLang="zh-CN" sz="1400" baseline="30000" dirty="0"/>
              <a:t>0</a:t>
            </a:r>
            <a:r>
              <a:rPr kumimoji="1" lang="en-US" altLang="zh-CN" sz="1400" dirty="0"/>
              <a:t>)</a:t>
            </a:r>
            <a:endParaRPr kumimoji="1" lang="zh-CN" altLang="en-US" sz="14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6E34FFE-327C-0F18-5B5B-26D0FA3DC7F9}"/>
              </a:ext>
            </a:extLst>
          </p:cNvPr>
          <p:cNvSpPr txBox="1"/>
          <p:nvPr/>
        </p:nvSpPr>
        <p:spPr>
          <a:xfrm>
            <a:off x="1217947" y="3358714"/>
            <a:ext cx="2407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000000"/>
                </a:solidFill>
                <a:latin typeface="Georgia" panose="02040502050405020303" pitchFamily="18" charset="0"/>
              </a:rPr>
              <a:t>excitation+neutralized</a:t>
            </a:r>
            <a:endParaRPr kumimoji="1" lang="zh-CN" altLang="en-US" sz="14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321D695-C5F1-0C09-1037-17EAA330976A}"/>
              </a:ext>
            </a:extLst>
          </p:cNvPr>
          <p:cNvSpPr txBox="1"/>
          <p:nvPr/>
        </p:nvSpPr>
        <p:spPr>
          <a:xfrm>
            <a:off x="1550176" y="4213546"/>
            <a:ext cx="1049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Emission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h</a:t>
            </a:r>
            <a:r>
              <a:rPr kumimoji="1" lang="zh-CN" altLang="en-US" sz="1400" dirty="0"/>
              <a:t>𝜈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1FDACF24-A65A-1FF7-57A8-7E463C4A8AB6}"/>
              </a:ext>
            </a:extLst>
          </p:cNvPr>
          <p:cNvCxnSpPr>
            <a:cxnSpLocks/>
            <a:stCxn id="12" idx="2"/>
            <a:endCxn id="16" idx="3"/>
          </p:cNvCxnSpPr>
          <p:nvPr/>
        </p:nvCxnSpPr>
        <p:spPr>
          <a:xfrm flipH="1">
            <a:off x="2599973" y="3856416"/>
            <a:ext cx="332230" cy="511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838D76E-B5B8-8C40-4966-2799F1E8D3DD}"/>
              </a:ext>
            </a:extLst>
          </p:cNvPr>
          <p:cNvCxnSpPr>
            <a:cxnSpLocks/>
            <a:stCxn id="16" idx="1"/>
            <a:endCxn id="8" idx="2"/>
          </p:cNvCxnSpPr>
          <p:nvPr/>
        </p:nvCxnSpPr>
        <p:spPr>
          <a:xfrm flipH="1" flipV="1">
            <a:off x="1217947" y="3856416"/>
            <a:ext cx="332229" cy="511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>
            <a:extLst>
              <a:ext uri="{FF2B5EF4-FFF2-40B4-BE49-F238E27FC236}">
                <a16:creationId xmlns:a16="http://schemas.microsoft.com/office/drawing/2014/main" id="{75E9B9C9-8904-F983-51D9-C0B0AFE05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155" y="4487316"/>
            <a:ext cx="2583709" cy="30777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63ACE7A-150A-6CF8-F1D3-334705FD6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17" y="5879144"/>
            <a:ext cx="4078638" cy="580422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2830C37A-3385-5CD4-63BE-693F76FB7E0E}"/>
              </a:ext>
            </a:extLst>
          </p:cNvPr>
          <p:cNvSpPr txBox="1"/>
          <p:nvPr/>
        </p:nvSpPr>
        <p:spPr>
          <a:xfrm>
            <a:off x="327117" y="4899059"/>
            <a:ext cx="42145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/>
              <a:t>Since a charged pair (D</a:t>
            </a:r>
            <a:r>
              <a:rPr lang="en" altLang="zh-CN" sz="1400" baseline="30000" dirty="0"/>
              <a:t>+</a:t>
            </a:r>
            <a:r>
              <a:rPr lang="en" altLang="zh-CN" sz="1400" dirty="0"/>
              <a:t>,</a:t>
            </a:r>
            <a:r>
              <a:rPr lang="zh-CN" altLang="en-US" sz="1400" dirty="0"/>
              <a:t> </a:t>
            </a:r>
            <a:r>
              <a:rPr lang="en" altLang="zh-CN" sz="1400" dirty="0"/>
              <a:t>A</a:t>
            </a:r>
            <a:r>
              <a:rPr lang="en" altLang="zh-CN" sz="1400" baseline="30000" dirty="0"/>
              <a:t>−</a:t>
            </a:r>
            <a:r>
              <a:rPr lang="en" altLang="zh-CN" sz="1400" dirty="0"/>
              <a:t>)</a:t>
            </a:r>
            <a:r>
              <a:rPr lang="zh-CN" altLang="en-US" sz="1400" dirty="0"/>
              <a:t> </a:t>
            </a:r>
            <a:r>
              <a:rPr lang="en" altLang="zh-CN" sz="1400" dirty="0"/>
              <a:t>is generated as a result of the recombination process, the additional energy of its mutual electrostatic attraction e</a:t>
            </a:r>
            <a:r>
              <a:rPr lang="en" altLang="zh-CN" sz="1400" baseline="30000" dirty="0"/>
              <a:t>2</a:t>
            </a:r>
            <a:r>
              <a:rPr lang="en" altLang="zh-CN" sz="1400" dirty="0"/>
              <a:t>/4</a:t>
            </a:r>
            <a:r>
              <a:rPr lang="el-GR" altLang="zh-CN" sz="1400" dirty="0"/>
              <a:t>πε</a:t>
            </a:r>
            <a:r>
              <a:rPr lang="el-GR" altLang="zh-CN" sz="1400" baseline="-25000" dirty="0"/>
              <a:t>0</a:t>
            </a:r>
            <a:r>
              <a:rPr lang="el-GR" altLang="zh-CN" sz="1400" dirty="0"/>
              <a:t>ε</a:t>
            </a:r>
            <a:r>
              <a:rPr lang="en" altLang="zh-CN" sz="1400" baseline="-25000" dirty="0" err="1"/>
              <a:t>r</a:t>
            </a:r>
            <a:r>
              <a:rPr lang="en" altLang="zh-CN" sz="1400" dirty="0" err="1"/>
              <a:t>R</a:t>
            </a:r>
            <a:r>
              <a:rPr lang="en" altLang="zh-CN" sz="1400" dirty="0"/>
              <a:t> needs to be added</a:t>
            </a:r>
            <a:r>
              <a:rPr lang="zh-CN" altLang="en-US" sz="1400" dirty="0"/>
              <a:t> </a:t>
            </a:r>
            <a:r>
              <a:rPr lang="en-US" altLang="zh-CN" sz="1400" dirty="0"/>
              <a:t>to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848AE8F-14DF-FCEF-AD7E-CB286B63122D}"/>
              </a:ext>
            </a:extLst>
          </p:cNvPr>
          <p:cNvSpPr txBox="1"/>
          <p:nvPr/>
        </p:nvSpPr>
        <p:spPr>
          <a:xfrm>
            <a:off x="4569504" y="4367434"/>
            <a:ext cx="39783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J(R)</a:t>
            </a:r>
            <a:r>
              <a:rPr lang="zh-CN" altLang="en-US" sz="1400" dirty="0"/>
              <a:t> </a:t>
            </a:r>
            <a:r>
              <a:rPr lang="en" altLang="zh-CN" sz="1400" dirty="0"/>
              <a:t>constitutes a non-Coulomb term, correcting for the overlap of the wavefunctions in the case of small distance R and decreasing the additional Coulomb energy. </a:t>
            </a:r>
            <a:r>
              <a:rPr lang="en" altLang="zh-CN" sz="1400" b="1" dirty="0"/>
              <a:t>This term disappears when R is sufficiently large</a:t>
            </a:r>
          </a:p>
          <a:p>
            <a:endParaRPr lang="en" altLang="zh-CN" sz="1400" b="1" dirty="0"/>
          </a:p>
          <a:p>
            <a:r>
              <a:rPr lang="en-US" altLang="zh-CN" sz="1400" b="1" dirty="0"/>
              <a:t>-</a:t>
            </a:r>
            <a:r>
              <a:rPr lang="zh-CN" altLang="en-US" sz="1400" b="1" dirty="0"/>
              <a:t> </a:t>
            </a:r>
            <a:r>
              <a:rPr lang="en-US" altLang="zh-CN" sz="1400" dirty="0"/>
              <a:t>Since the donors and acceptors replace the main constituents of the crystal lattice in their sites, the values of R can only be discrete and, thus, so will the energies of the emitted photons</a:t>
            </a:r>
            <a:endParaRPr lang="zh-CN" altLang="en-US" sz="14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A1AD0E9-03C9-253B-66F9-E7A74DFF1FAF}"/>
              </a:ext>
            </a:extLst>
          </p:cNvPr>
          <p:cNvSpPr/>
          <p:nvPr/>
        </p:nvSpPr>
        <p:spPr>
          <a:xfrm>
            <a:off x="327117" y="5853166"/>
            <a:ext cx="4078638" cy="606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1812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Recombination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of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donor-acceptor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(D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-A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)</a:t>
            </a:r>
          </a:p>
        </p:txBody>
      </p:sp>
      <p:pic>
        <p:nvPicPr>
          <p:cNvPr id="4" name="图片 3" descr="图片包含 箭头&#10;&#10;描述已自动生成">
            <a:extLst>
              <a:ext uri="{FF2B5EF4-FFF2-40B4-BE49-F238E27FC236}">
                <a16:creationId xmlns:a16="http://schemas.microsoft.com/office/drawing/2014/main" id="{4B78A085-6CF2-C212-3754-9CF94A8A4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805" y="1022370"/>
            <a:ext cx="5434822" cy="237626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922D738-0824-059D-4994-B105CC3280C9}"/>
              </a:ext>
            </a:extLst>
          </p:cNvPr>
          <p:cNvSpPr txBox="1"/>
          <p:nvPr/>
        </p:nvSpPr>
        <p:spPr>
          <a:xfrm>
            <a:off x="1043608" y="3331019"/>
            <a:ext cx="74888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The depicted luminescence spectrum is that of </a:t>
            </a:r>
            <a:r>
              <a:rPr kumimoji="1" lang="en-US" altLang="zh-CN" sz="1400" dirty="0"/>
              <a:t>S</a:t>
            </a:r>
            <a:r>
              <a:rPr kumimoji="1" lang="en" altLang="zh-CN" sz="1400" dirty="0" err="1"/>
              <a:t>ilicon</a:t>
            </a:r>
            <a:r>
              <a:rPr kumimoji="1" lang="en" altLang="zh-CN" sz="1400" dirty="0"/>
              <a:t>- and </a:t>
            </a:r>
            <a:r>
              <a:rPr kumimoji="1" lang="en-US" altLang="zh-CN" sz="1400" dirty="0"/>
              <a:t>S</a:t>
            </a:r>
            <a:r>
              <a:rPr kumimoji="1" lang="en" altLang="zh-CN" sz="1400" dirty="0" err="1"/>
              <a:t>ulphur</a:t>
            </a:r>
            <a:r>
              <a:rPr kumimoji="1" lang="en" altLang="zh-CN" sz="1400" dirty="0"/>
              <a:t>-doped </a:t>
            </a:r>
            <a:r>
              <a:rPr kumimoji="1" lang="en" altLang="zh-CN" sz="1400" b="1" dirty="0"/>
              <a:t>gallium phosphide</a:t>
            </a:r>
            <a:r>
              <a:rPr kumimoji="1" lang="en" altLang="zh-CN" sz="1400" dirty="0"/>
              <a:t>, </a:t>
            </a:r>
            <a:r>
              <a:rPr kumimoji="1" lang="en" altLang="zh-CN" sz="1400" dirty="0" err="1"/>
              <a:t>GaP</a:t>
            </a:r>
            <a:r>
              <a:rPr kumimoji="1" lang="en" altLang="zh-CN" sz="1400" dirty="0"/>
              <a:t>, at liquid helium temperature (1.6 K)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</a:t>
            </a:r>
            <a:r>
              <a:rPr kumimoji="1" lang="en" altLang="zh-CN" sz="1400" dirty="0"/>
              <a:t> phosphorus atom is replaced with a Sulphur (donor S</a:t>
            </a:r>
            <a:r>
              <a:rPr kumimoji="1" lang="en" altLang="zh-CN" sz="1400" baseline="-25000" dirty="0"/>
              <a:t>P</a:t>
            </a:r>
            <a:r>
              <a:rPr kumimoji="1" lang="en" altLang="zh-CN" sz="1400" dirty="0"/>
              <a:t>)or silicon (acceptor </a:t>
            </a:r>
            <a:r>
              <a:rPr kumimoji="1" lang="en" altLang="zh-CN" sz="1400" dirty="0" err="1"/>
              <a:t>Si</a:t>
            </a:r>
            <a:r>
              <a:rPr kumimoji="1" lang="en" altLang="zh-CN" sz="1400" baseline="-25000" dirty="0" err="1"/>
              <a:t>P</a:t>
            </a:r>
            <a:r>
              <a:rPr kumimoji="1" lang="en" altLang="zh-CN" sz="1400" dirty="0"/>
              <a:t>) atom</a:t>
            </a:r>
          </a:p>
          <a:p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Lines A, B, C are due to bound excitons.</a:t>
            </a:r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/>
              <a:t>High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energy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(small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R)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relatively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sparse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correspond to small R, the number of suitable neighbors in the nearest shell being low</a:t>
            </a:r>
            <a:r>
              <a:rPr kumimoji="1" lang="en-US" altLang="zh-CN" sz="1400" dirty="0"/>
              <a:t>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discrete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values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are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scare,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sparse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and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weak</a:t>
            </a:r>
            <a:endParaRPr kumimoji="1" lang="en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/>
              <a:t>Middle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(R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increase):</a:t>
            </a:r>
            <a:r>
              <a:rPr kumimoji="1" lang="zh-CN" altLang="en-US" sz="1400" b="1" dirty="0"/>
              <a:t> </a:t>
            </a:r>
            <a:r>
              <a:rPr kumimoji="1" lang="en-US" altLang="zh-CN" sz="1400" dirty="0"/>
              <a:t>more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choices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for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recombination,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densely packed and their intensity increases</a:t>
            </a:r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/>
              <a:t>L</a:t>
            </a:r>
            <a:r>
              <a:rPr kumimoji="1" lang="en" altLang="zh-CN" sz="1400" b="1" dirty="0"/>
              <a:t>ow-energy edge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(R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becomes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larger)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radiative recombination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probability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decrease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due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large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distance</a:t>
            </a:r>
          </a:p>
          <a:p>
            <a:endParaRPr kumimoji="1" lang="en" altLang="zh-CN" sz="1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33FA39D-4322-3D61-23D4-B0BB34494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5411516"/>
            <a:ext cx="2312721" cy="30777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D1D6AC2-4993-D2F7-BD98-EE4EAFEB5688}"/>
              </a:ext>
            </a:extLst>
          </p:cNvPr>
          <p:cNvSpPr txBox="1"/>
          <p:nvPr/>
        </p:nvSpPr>
        <p:spPr>
          <a:xfrm>
            <a:off x="3923928" y="5835630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1400" i="1" dirty="0"/>
              <a:t>a = max(r</a:t>
            </a:r>
            <a:r>
              <a:rPr kumimoji="1" lang="en-US" altLang="zh-CN" sz="1400" i="1" baseline="-25000" dirty="0"/>
              <a:t>D</a:t>
            </a:r>
            <a:r>
              <a:rPr kumimoji="1" lang="en" altLang="zh-CN" sz="1400" i="1" dirty="0"/>
              <a:t>, </a:t>
            </a:r>
            <a:r>
              <a:rPr kumimoji="1" lang="en" altLang="zh-CN" sz="1400" i="1" dirty="0" err="1"/>
              <a:t>r</a:t>
            </a:r>
            <a:r>
              <a:rPr kumimoji="1" lang="en" altLang="zh-CN" sz="1400" i="1" baseline="-25000" dirty="0" err="1"/>
              <a:t>A</a:t>
            </a:r>
            <a:r>
              <a:rPr kumimoji="1" lang="en" altLang="zh-CN" sz="1400" i="1" dirty="0"/>
              <a:t>)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8304B5-1DC7-2E17-43E7-FD71409E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941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Recombination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of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donor-acceptor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(D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-A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)</a:t>
            </a:r>
          </a:p>
        </p:txBody>
      </p:sp>
      <p:pic>
        <p:nvPicPr>
          <p:cNvPr id="3" name="图片 2" descr="图表, 散点图&#10;&#10;描述已自动生成">
            <a:extLst>
              <a:ext uri="{FF2B5EF4-FFF2-40B4-BE49-F238E27FC236}">
                <a16:creationId xmlns:a16="http://schemas.microsoft.com/office/drawing/2014/main" id="{E081135D-F2F8-5B47-699D-5221A2ED8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61" y="874704"/>
            <a:ext cx="2315537" cy="27786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B445E85-26DB-DC09-93BB-BF7D5383FF5D}"/>
              </a:ext>
            </a:extLst>
          </p:cNvPr>
          <p:cNvSpPr txBox="1"/>
          <p:nvPr/>
        </p:nvSpPr>
        <p:spPr>
          <a:xfrm>
            <a:off x="3419872" y="836712"/>
            <a:ext cx="51125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sz="1400" dirty="0"/>
          </a:p>
          <a:p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/>
              <a:t>Blue-shift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(R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decrease)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Higher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excitation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intensity,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maximum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emission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peak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move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towards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higher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photon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emission.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Higher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excitation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energy,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lower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distance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D-A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will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excited.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Coulomb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term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will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affected.</a:t>
            </a:r>
          </a:p>
          <a:p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/>
              <a:t>Low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energy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peak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red-shift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increasing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delay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time-resolved luminescence experiments</a:t>
            </a:r>
            <a:r>
              <a:rPr kumimoji="1" lang="en-US" altLang="zh-CN" sz="1400" dirty="0"/>
              <a:t>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closest pairs with the lower R are the first ones to recombine, while pairs further and further apart start to send out luminescence in longer time delays.</a:t>
            </a:r>
            <a:endParaRPr kumimoji="1" lang="en-US" altLang="zh-CN" sz="1400" dirty="0"/>
          </a:p>
          <a:p>
            <a:endParaRPr kumimoji="1" lang="en" altLang="zh-CN" sz="1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1FC2452-C1B1-BAC9-D4BD-512040F0AAB2}"/>
              </a:ext>
            </a:extLst>
          </p:cNvPr>
          <p:cNvSpPr txBox="1"/>
          <p:nvPr/>
        </p:nvSpPr>
        <p:spPr>
          <a:xfrm>
            <a:off x="467544" y="3631715"/>
            <a:ext cx="36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 sz="1400" dirty="0"/>
              <a:t>Position of the maximum of the broad (D</a:t>
            </a:r>
            <a:r>
              <a:rPr kumimoji="1" lang="en" altLang="zh-CN" sz="1400" baseline="-25000" dirty="0"/>
              <a:t>0 </a:t>
            </a:r>
            <a:r>
              <a:rPr kumimoji="1" lang="en" altLang="zh-CN" sz="1400" dirty="0"/>
              <a:t>− A</a:t>
            </a:r>
            <a:r>
              <a:rPr kumimoji="1" lang="en" altLang="zh-CN" sz="1400" baseline="-25000" dirty="0"/>
              <a:t>0</a:t>
            </a:r>
            <a:r>
              <a:rPr kumimoji="1" lang="en" altLang="zh-CN" sz="1400" dirty="0"/>
              <a:t>) band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as a function of excitation intensity</a:t>
            </a:r>
            <a:endParaRPr lang="zh-CN" altLang="en-US" sz="1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65C9FC-3083-C1C4-8277-AE36282D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19</a:t>
            </a:fld>
            <a:endParaRPr 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6F0CA21-BF99-51FB-323B-24D14D900CC8}"/>
              </a:ext>
            </a:extLst>
          </p:cNvPr>
          <p:cNvSpPr txBox="1"/>
          <p:nvPr/>
        </p:nvSpPr>
        <p:spPr>
          <a:xfrm>
            <a:off x="990587" y="4283717"/>
            <a:ext cx="28732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</a:rPr>
              <a:t>Condition</a:t>
            </a:r>
            <a:r>
              <a:rPr lang="zh-CN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</a:rPr>
              <a:t>for</a:t>
            </a:r>
            <a:r>
              <a:rPr lang="zh-CN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</a:rPr>
              <a:t>observing</a:t>
            </a:r>
            <a:r>
              <a:rPr lang="zh-CN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</a:rPr>
              <a:t>the</a:t>
            </a:r>
            <a:r>
              <a:rPr lang="zh-CN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</a:rPr>
              <a:t>emission</a:t>
            </a:r>
            <a:r>
              <a:rPr lang="zh-CN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</a:rPr>
              <a:t>from</a:t>
            </a:r>
            <a:r>
              <a:rPr lang="zh-CN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</a:rPr>
              <a:t>D</a:t>
            </a:r>
            <a:r>
              <a:rPr lang="en-US" altLang="zh-CN" sz="1400" b="1" baseline="30000" dirty="0">
                <a:solidFill>
                  <a:srgbClr val="FF0000"/>
                </a:solidFill>
              </a:rPr>
              <a:t>0</a:t>
            </a:r>
            <a:r>
              <a:rPr lang="en-US" altLang="zh-CN" sz="1400" b="1" dirty="0">
                <a:solidFill>
                  <a:srgbClr val="FF0000"/>
                </a:solidFill>
              </a:rPr>
              <a:t>-A</a:t>
            </a:r>
            <a:r>
              <a:rPr lang="en-US" altLang="zh-CN" sz="1400" b="1" baseline="30000" dirty="0">
                <a:solidFill>
                  <a:srgbClr val="FF0000"/>
                </a:solidFill>
              </a:rPr>
              <a:t>0</a:t>
            </a:r>
            <a:endParaRPr lang="en-GB" altLang="zh-CN" sz="1400" b="1" dirty="0">
              <a:solidFill>
                <a:srgbClr val="FF0000"/>
              </a:solidFill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53309389-A89A-63E5-E3D4-2AE197F3968F}"/>
              </a:ext>
            </a:extLst>
          </p:cNvPr>
          <p:cNvSpPr/>
          <p:nvPr/>
        </p:nvSpPr>
        <p:spPr>
          <a:xfrm>
            <a:off x="977904" y="4843932"/>
            <a:ext cx="2712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1</a:t>
            </a:r>
            <a:r>
              <a:rPr lang="en-US" altLang="zh-CN" sz="1400" dirty="0">
                <a:solidFill>
                  <a:srgbClr val="000000"/>
                </a:solidFill>
              </a:rPr>
              <a:t>.</a:t>
            </a:r>
            <a:r>
              <a:rPr lang="en-US" sz="1400" dirty="0">
                <a:solidFill>
                  <a:srgbClr val="000000"/>
                </a:solidFill>
              </a:rPr>
              <a:t> A suitable level of concentration</a:t>
            </a:r>
          </a:p>
          <a:p>
            <a:r>
              <a:rPr lang="en-US" sz="1400" dirty="0">
                <a:solidFill>
                  <a:srgbClr val="000000"/>
                </a:solidFill>
              </a:rPr>
              <a:t>   of both dopants</a:t>
            </a:r>
            <a:endParaRPr lang="en-GB" sz="1400" dirty="0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A2A61516-1AF9-FDBF-666D-BDCEB93BCA88}"/>
              </a:ext>
            </a:extLst>
          </p:cNvPr>
          <p:cNvSpPr/>
          <p:nvPr/>
        </p:nvSpPr>
        <p:spPr>
          <a:xfrm>
            <a:off x="965258" y="5463969"/>
            <a:ext cx="339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2</a:t>
            </a:r>
            <a:r>
              <a:rPr lang="en-US" altLang="zh-CN" sz="1400" dirty="0">
                <a:solidFill>
                  <a:srgbClr val="000000"/>
                </a:solidFill>
              </a:rPr>
              <a:t>.</a:t>
            </a:r>
            <a:r>
              <a:rPr lang="en-US" sz="1400" dirty="0">
                <a:solidFill>
                  <a:srgbClr val="000000"/>
                </a:solidFill>
              </a:rPr>
              <a:t> Low temperatures </a:t>
            </a:r>
            <a:endParaRPr lang="en-GB" sz="1400" dirty="0">
              <a:solidFill>
                <a:srgbClr val="00B050"/>
              </a:solidFill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D64DC1CD-1B1D-868D-92D5-CBDD663725FA}"/>
              </a:ext>
            </a:extLst>
          </p:cNvPr>
          <p:cNvSpPr/>
          <p:nvPr/>
        </p:nvSpPr>
        <p:spPr>
          <a:xfrm>
            <a:off x="977904" y="5857713"/>
            <a:ext cx="36745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3</a:t>
            </a:r>
            <a:r>
              <a:rPr lang="en-US" altLang="zh-CN" sz="1400" dirty="0">
                <a:solidFill>
                  <a:srgbClr val="000000"/>
                </a:solidFill>
              </a:rPr>
              <a:t>.</a:t>
            </a:r>
            <a:r>
              <a:rPr lang="en-US" sz="1400" dirty="0">
                <a:solidFill>
                  <a:srgbClr val="000000"/>
                </a:solidFill>
              </a:rPr>
              <a:t> The number of competing radiative recombination channels should be minimized</a:t>
            </a:r>
            <a:endParaRPr lang="LID4096" sz="1400" dirty="0"/>
          </a:p>
        </p:txBody>
      </p:sp>
      <p:sp>
        <p:nvSpPr>
          <p:cNvPr id="14" name="Left Brace 18">
            <a:extLst>
              <a:ext uri="{FF2B5EF4-FFF2-40B4-BE49-F238E27FC236}">
                <a16:creationId xmlns:a16="http://schemas.microsoft.com/office/drawing/2014/main" id="{16D4A437-6C33-1F55-6DC0-4FD8233A2179}"/>
              </a:ext>
            </a:extLst>
          </p:cNvPr>
          <p:cNvSpPr/>
          <p:nvPr/>
        </p:nvSpPr>
        <p:spPr>
          <a:xfrm>
            <a:off x="799817" y="4828735"/>
            <a:ext cx="178087" cy="1578244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5" name="Left Brace 18">
            <a:extLst>
              <a:ext uri="{FF2B5EF4-FFF2-40B4-BE49-F238E27FC236}">
                <a16:creationId xmlns:a16="http://schemas.microsoft.com/office/drawing/2014/main" id="{C87C94E5-33AC-47CF-7CF2-88DA4943C039}"/>
              </a:ext>
            </a:extLst>
          </p:cNvPr>
          <p:cNvSpPr/>
          <p:nvPr/>
        </p:nvSpPr>
        <p:spPr>
          <a:xfrm>
            <a:off x="3625183" y="4480388"/>
            <a:ext cx="165441" cy="1167844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783E2206-CB91-782E-2DC4-636FF10DE40A}"/>
              </a:ext>
            </a:extLst>
          </p:cNvPr>
          <p:cNvSpPr/>
          <p:nvPr/>
        </p:nvSpPr>
        <p:spPr>
          <a:xfrm>
            <a:off x="3860246" y="4395261"/>
            <a:ext cx="40908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Too low</a:t>
            </a:r>
            <a:r>
              <a:rPr lang="en-US" sz="1400" dirty="0">
                <a:solidFill>
                  <a:srgbClr val="000000"/>
                </a:solidFill>
              </a:rPr>
              <a:t>: D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  <a:r>
              <a:rPr lang="en-US" sz="1400" dirty="0">
                <a:solidFill>
                  <a:srgbClr val="000000"/>
                </a:solidFill>
              </a:rPr>
              <a:t> and A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  <a:r>
              <a:rPr lang="en-US" sz="1400" dirty="0">
                <a:solidFill>
                  <a:srgbClr val="000000"/>
                </a:solidFill>
              </a:rPr>
              <a:t> in the pairs will be too far apart from one another and no recombination will take place</a:t>
            </a:r>
            <a:endParaRPr lang="LID4096" sz="1400" dirty="0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154FE859-8664-CAB5-E9EC-669D560B0E46}"/>
              </a:ext>
            </a:extLst>
          </p:cNvPr>
          <p:cNvSpPr/>
          <p:nvPr/>
        </p:nvSpPr>
        <p:spPr>
          <a:xfrm>
            <a:off x="3860246" y="5151537"/>
            <a:ext cx="43794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Too high</a:t>
            </a:r>
            <a:r>
              <a:rPr lang="en-US" sz="1400" dirty="0">
                <a:solidFill>
                  <a:srgbClr val="000000"/>
                </a:solidFill>
              </a:rPr>
              <a:t>: the simple Coulomb interaction of D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  <a:r>
              <a:rPr lang="en-US" sz="1400" dirty="0">
                <a:solidFill>
                  <a:srgbClr val="000000"/>
                </a:solidFill>
              </a:rPr>
              <a:t> and A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  <a:r>
              <a:rPr lang="en-US" sz="1400" dirty="0">
                <a:solidFill>
                  <a:srgbClr val="000000"/>
                </a:solidFill>
              </a:rPr>
              <a:t> ceases to be valid and concentration quenching can set in.</a:t>
            </a:r>
            <a:endParaRPr lang="LID4096" sz="1400" dirty="0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20B81EA3-08F4-E768-20A5-68654C12C1CF}"/>
              </a:ext>
            </a:extLst>
          </p:cNvPr>
          <p:cNvSpPr/>
          <p:nvPr/>
        </p:nvSpPr>
        <p:spPr>
          <a:xfrm>
            <a:off x="4490399" y="5807084"/>
            <a:ext cx="41256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err="1">
                <a:solidFill>
                  <a:srgbClr val="0070C0"/>
                </a:solidFill>
              </a:rPr>
              <a:t>GaP</a:t>
            </a:r>
            <a:r>
              <a:rPr lang="en-GB" sz="1400" b="1" dirty="0">
                <a:solidFill>
                  <a:srgbClr val="0070C0"/>
                </a:solidFill>
              </a:rPr>
              <a:t>: </a:t>
            </a:r>
            <a:r>
              <a:rPr lang="en-US" sz="1400" dirty="0">
                <a:solidFill>
                  <a:srgbClr val="0070C0"/>
                </a:solidFill>
              </a:rPr>
              <a:t>the only material in which many narrow (</a:t>
            </a:r>
            <a:r>
              <a:rPr lang="en-GB" sz="1400" b="1" dirty="0">
                <a:solidFill>
                  <a:srgbClr val="0070C0"/>
                </a:solidFill>
              </a:rPr>
              <a:t>D</a:t>
            </a:r>
            <a:r>
              <a:rPr lang="en-GB" sz="1400" b="1" baseline="30000" dirty="0">
                <a:solidFill>
                  <a:srgbClr val="0070C0"/>
                </a:solidFill>
              </a:rPr>
              <a:t>0 </a:t>
            </a:r>
            <a:r>
              <a:rPr lang="en-US" sz="1400" dirty="0">
                <a:solidFill>
                  <a:srgbClr val="0070C0"/>
                </a:solidFill>
              </a:rPr>
              <a:t>-</a:t>
            </a:r>
            <a:r>
              <a:rPr lang="en-GB" sz="1400" b="1" dirty="0">
                <a:solidFill>
                  <a:srgbClr val="0070C0"/>
                </a:solidFill>
              </a:rPr>
              <a:t> A</a:t>
            </a:r>
            <a:r>
              <a:rPr lang="en-GB" sz="1400" b="1" baseline="30000" dirty="0">
                <a:solidFill>
                  <a:srgbClr val="0070C0"/>
                </a:solidFill>
              </a:rPr>
              <a:t>0</a:t>
            </a:r>
            <a:r>
              <a:rPr lang="en-US" sz="1400" dirty="0">
                <a:solidFill>
                  <a:srgbClr val="0070C0"/>
                </a:solidFill>
              </a:rPr>
              <a:t>) lines can be observed</a:t>
            </a:r>
            <a:endParaRPr lang="LID4096" sz="1400" dirty="0">
              <a:solidFill>
                <a:srgbClr val="0070C0"/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DDE92B7-AF8C-6C91-F3C1-708B1DBA1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47525"/>
            <a:ext cx="3744416" cy="436848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3562944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Recombination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of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donor-acceptor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pairs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(D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-A</a:t>
            </a:r>
            <a:r>
              <a:rPr lang="en-US" altLang="zh-CN" sz="2000" u="sng" baseline="30000" dirty="0"/>
              <a:t>0</a:t>
            </a:r>
            <a:r>
              <a:rPr lang="en-US" altLang="zh-CN" sz="2000" u="sng" dirty="0"/>
              <a:t>)</a:t>
            </a:r>
          </a:p>
        </p:txBody>
      </p:sp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CC8E5272-E37B-3F46-7796-9B8476A0B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96361"/>
            <a:ext cx="4320480" cy="258257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ACF5ACE-D3BA-0C0B-1C79-8EEAA0048A8E}"/>
              </a:ext>
            </a:extLst>
          </p:cNvPr>
          <p:cNvSpPr txBox="1"/>
          <p:nvPr/>
        </p:nvSpPr>
        <p:spPr>
          <a:xfrm>
            <a:off x="4644008" y="1874728"/>
            <a:ext cx="403244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/>
              <a:t>Semiconductors with strong electron-phonon coupling</a:t>
            </a:r>
            <a:endParaRPr lang="en-GB" altLang="zh-CN" sz="1400" b="1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GB" altLang="zh-CN" sz="1400" dirty="0">
                <a:solidFill>
                  <a:srgbClr val="000000"/>
                </a:solidFill>
              </a:rPr>
              <a:t>Direct-bandgap zinc sulphide ZnS with </a:t>
            </a:r>
            <a:r>
              <a:rPr lang="en-GB" altLang="zh-CN" sz="1400" i="1" dirty="0">
                <a:solidFill>
                  <a:srgbClr val="000000"/>
                </a:solidFill>
              </a:rPr>
              <a:t>E</a:t>
            </a:r>
            <a:r>
              <a:rPr lang="en-GB" altLang="zh-CN" sz="1400" baseline="-25000" dirty="0">
                <a:solidFill>
                  <a:srgbClr val="000000"/>
                </a:solidFill>
              </a:rPr>
              <a:t>g</a:t>
            </a:r>
            <a:r>
              <a:rPr lang="en-GB" altLang="zh-CN" sz="1400" dirty="0">
                <a:solidFill>
                  <a:srgbClr val="000000"/>
                </a:solidFill>
              </a:rPr>
              <a:t> ~ 3.8eV</a:t>
            </a:r>
            <a:endParaRPr lang="en-GB" altLang="zh-CN" sz="1400" dirty="0"/>
          </a:p>
          <a:p>
            <a:endParaRPr lang="en-US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" altLang="zh-CN" sz="1400" dirty="0"/>
              <a:t>This results in the luminescence of donor (</a:t>
            </a:r>
            <a:r>
              <a:rPr lang="en" altLang="zh-CN" sz="1400" dirty="0" err="1"/>
              <a:t>Cl</a:t>
            </a:r>
            <a:r>
              <a:rPr lang="en" altLang="zh-CN" sz="1400" baseline="-25000" dirty="0" err="1"/>
              <a:t>S</a:t>
            </a:r>
            <a:r>
              <a:rPr lang="en" altLang="zh-CN" sz="1400" dirty="0"/>
              <a:t>)–acceptor (Cu</a:t>
            </a:r>
            <a:r>
              <a:rPr lang="en-US" altLang="zh-CN" sz="1400" baseline="-25000" dirty="0"/>
              <a:t>Zn</a:t>
            </a:r>
            <a:r>
              <a:rPr lang="en" altLang="zh-CN" sz="1400" dirty="0"/>
              <a:t>) pairs, giving rise to the emission band at ∼ 520 nm.</a:t>
            </a:r>
          </a:p>
          <a:p>
            <a:endParaRPr lang="en-US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" altLang="zh-CN" sz="1400" dirty="0"/>
              <a:t>The electron-phonon coupling in this material is particularly strong, the luminescence band is broad, lacks any structure and is located far from edge emission (with large Stokes shift), near 520nm </a:t>
            </a:r>
          </a:p>
          <a:p>
            <a:endParaRPr lang="en" altLang="zh-CN" sz="1400" dirty="0"/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US" altLang="zh-CN" sz="1400" dirty="0"/>
              <a:t>When</a:t>
            </a:r>
            <a:r>
              <a:rPr lang="zh-CN" altLang="en-US" sz="1400" dirty="0"/>
              <a:t>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D</a:t>
            </a:r>
            <a:r>
              <a:rPr lang="en-US" altLang="zh-CN" sz="1400" baseline="30000" dirty="0"/>
              <a:t>0</a:t>
            </a:r>
            <a:r>
              <a:rPr lang="en-US" altLang="zh-CN" sz="1400" dirty="0"/>
              <a:t>-A</a:t>
            </a:r>
            <a:r>
              <a:rPr lang="en-US" altLang="zh-CN" sz="1400" baseline="30000" dirty="0"/>
              <a:t>0</a:t>
            </a:r>
            <a:r>
              <a:rPr lang="zh-CN" altLang="en-US" sz="1400" dirty="0"/>
              <a:t> </a:t>
            </a:r>
            <a:r>
              <a:rPr lang="en-US" altLang="zh-CN" sz="1400" dirty="0"/>
              <a:t>mechanism</a:t>
            </a:r>
            <a:r>
              <a:rPr lang="zh-CN" altLang="en-US" sz="1400" dirty="0"/>
              <a:t> </a:t>
            </a:r>
            <a:r>
              <a:rPr lang="en-US" altLang="zh-CN" sz="1400" dirty="0"/>
              <a:t>is</a:t>
            </a:r>
            <a:r>
              <a:rPr lang="zh-CN" altLang="en-US" sz="1400" dirty="0"/>
              <a:t> </a:t>
            </a:r>
            <a:r>
              <a:rPr lang="en-US" altLang="zh-CN" sz="1400" dirty="0"/>
              <a:t>not</a:t>
            </a:r>
            <a:r>
              <a:rPr lang="zh-CN" altLang="en-US" sz="1400" dirty="0"/>
              <a:t> </a:t>
            </a:r>
            <a:r>
              <a:rPr lang="en-US" altLang="zh-CN" sz="1400" dirty="0"/>
              <a:t>clear,</a:t>
            </a:r>
            <a:r>
              <a:rPr lang="zh-CN" altLang="en-US" sz="1400" dirty="0"/>
              <a:t> </a:t>
            </a:r>
            <a:r>
              <a:rPr lang="en" altLang="zh-CN" sz="1400" dirty="0"/>
              <a:t>the Cl</a:t>
            </a:r>
            <a:r>
              <a:rPr lang="en" altLang="zh-CN" sz="1400" baseline="30000" dirty="0"/>
              <a:t>−</a:t>
            </a:r>
            <a:r>
              <a:rPr lang="en" altLang="zh-CN" sz="1400" dirty="0"/>
              <a:t> ion w</a:t>
            </a:r>
            <a:r>
              <a:rPr lang="en-US" altLang="zh-CN" sz="1400" dirty="0"/>
              <a:t>as</a:t>
            </a:r>
            <a:r>
              <a:rPr lang="en" altLang="zh-CN" sz="1400" dirty="0"/>
              <a:t> not known as ‘donor’, but as ‘co-activator’.</a:t>
            </a:r>
            <a:endParaRPr lang="zh-CN" altLang="en-US" sz="1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8AE5957-7245-E79D-07DB-9A9601535627}"/>
              </a:ext>
            </a:extLst>
          </p:cNvPr>
          <p:cNvSpPr txBox="1"/>
          <p:nvPr/>
        </p:nvSpPr>
        <p:spPr>
          <a:xfrm>
            <a:off x="611560" y="4497693"/>
            <a:ext cx="40324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/>
              <a:t>Curves enumerated 1–4 correspond to increasing concentration of copper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en" altLang="zh-CN" sz="1400" dirty="0"/>
              <a:t>Measured at room temperature, curves are normalized.</a:t>
            </a:r>
            <a:r>
              <a:rPr lang="zh-CN" altLang="en-US" sz="1400" dirty="0"/>
              <a:t> </a:t>
            </a:r>
            <a:r>
              <a:rPr lang="en-US" altLang="zh-CN" sz="1400" dirty="0"/>
              <a:t>1</a:t>
            </a:r>
            <a:r>
              <a:rPr lang="zh-CN" altLang="en-US" sz="1400" dirty="0"/>
              <a:t> </a:t>
            </a:r>
            <a:r>
              <a:rPr lang="en-US" altLang="zh-CN" sz="1400" dirty="0"/>
              <a:t>is</a:t>
            </a:r>
            <a:r>
              <a:rPr lang="zh-CN" altLang="en-US" sz="1400" dirty="0"/>
              <a:t> </a:t>
            </a:r>
            <a:r>
              <a:rPr lang="en-US" altLang="zh-CN" sz="1400" dirty="0"/>
              <a:t>normal</a:t>
            </a:r>
          </a:p>
          <a:p>
            <a:r>
              <a:rPr lang="en-US" altLang="zh-CN" sz="1400" dirty="0"/>
              <a:t>ZnS</a:t>
            </a:r>
            <a:r>
              <a:rPr lang="zh-CN" altLang="en-US" sz="1400" dirty="0"/>
              <a:t> </a:t>
            </a:r>
            <a:r>
              <a:rPr lang="en-US" altLang="zh-CN" sz="1400" dirty="0"/>
              <a:t>(without</a:t>
            </a:r>
            <a:r>
              <a:rPr lang="zh-CN" altLang="en-US" sz="1400" dirty="0"/>
              <a:t> </a:t>
            </a:r>
            <a:r>
              <a:rPr lang="en-US" altLang="zh-CN" sz="1400" dirty="0"/>
              <a:t>Cu)</a:t>
            </a:r>
            <a:endParaRPr lang="zh-CN" altLang="en-US" sz="14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9BC70C6-5772-F58F-C691-FD6C9880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20</a:t>
            </a:fld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1326D4-97D4-CFCB-0A51-9A0D917AD388}"/>
              </a:ext>
            </a:extLst>
          </p:cNvPr>
          <p:cNvSpPr txBox="1"/>
          <p:nvPr/>
        </p:nvSpPr>
        <p:spPr>
          <a:xfrm>
            <a:off x="755576" y="1425319"/>
            <a:ext cx="69847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The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interaction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between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electron-phonon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coupling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affects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the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emission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intensity</a:t>
            </a:r>
          </a:p>
        </p:txBody>
      </p:sp>
    </p:spTree>
    <p:extLst>
      <p:ext uri="{BB962C8B-B14F-4D97-AF65-F5344CB8AC3E}">
        <p14:creationId xmlns:p14="http://schemas.microsoft.com/office/powerpoint/2010/main" val="126424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Luminescence excited by two-photon absorption</a:t>
            </a:r>
          </a:p>
        </p:txBody>
      </p:sp>
      <p:pic>
        <p:nvPicPr>
          <p:cNvPr id="4" name="图片 3" descr="图示&#10;&#10;描述已自动生成">
            <a:extLst>
              <a:ext uri="{FF2B5EF4-FFF2-40B4-BE49-F238E27FC236}">
                <a16:creationId xmlns:a16="http://schemas.microsoft.com/office/drawing/2014/main" id="{751FF4DA-B9A8-CB1A-BB8C-8EA5E9BBE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004233"/>
            <a:ext cx="2217142" cy="244827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02FBF256-ED0A-FD3A-9A4C-72AFD6B76F52}"/>
              </a:ext>
            </a:extLst>
          </p:cNvPr>
          <p:cNvGrpSpPr/>
          <p:nvPr/>
        </p:nvGrpSpPr>
        <p:grpSpPr>
          <a:xfrm>
            <a:off x="647051" y="1443841"/>
            <a:ext cx="3816424" cy="4185761"/>
            <a:chOff x="3779912" y="1226366"/>
            <a:chExt cx="3816424" cy="418905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F51C586-D37B-8C37-126F-23876B60A695}"/>
                </a:ext>
              </a:extLst>
            </p:cNvPr>
            <p:cNvSpPr txBox="1"/>
            <p:nvPr/>
          </p:nvSpPr>
          <p:spPr>
            <a:xfrm>
              <a:off x="3779912" y="1226366"/>
              <a:ext cx="3816424" cy="4189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Conventional</a:t>
              </a:r>
              <a:r>
                <a:rPr kumimoji="1" lang="zh-CN" altLang="en-US" sz="1400" b="1" dirty="0"/>
                <a:t> </a:t>
              </a:r>
              <a:r>
                <a:rPr kumimoji="1" lang="en-US" altLang="zh-CN" sz="1400" b="1" dirty="0"/>
                <a:t>absorption</a:t>
              </a:r>
            </a:p>
            <a:p>
              <a:r>
                <a:rPr kumimoji="1" lang="en-US" altLang="zh-CN" sz="1400" dirty="0"/>
                <a:t>-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Leads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to</a:t>
              </a:r>
              <a:r>
                <a:rPr kumimoji="1" lang="zh-CN" altLang="en-US" sz="1400" dirty="0"/>
                <a:t> </a:t>
              </a:r>
              <a:r>
                <a:rPr kumimoji="1" lang="en" altLang="zh-CN" sz="1400" dirty="0"/>
                <a:t>electron–hole pairs or excitons</a:t>
              </a:r>
            </a:p>
            <a:p>
              <a:endParaRPr kumimoji="1" lang="en" altLang="zh-CN" sz="1400" dirty="0"/>
            </a:p>
            <a:p>
              <a:endParaRPr kumimoji="1" lang="en" altLang="zh-CN" sz="1400" dirty="0"/>
            </a:p>
            <a:p>
              <a:endParaRPr kumimoji="1" lang="en" altLang="zh-CN" sz="1400" dirty="0"/>
            </a:p>
            <a:p>
              <a:r>
                <a:rPr kumimoji="1" lang="en-US" altLang="zh-CN" sz="1400" b="1" dirty="0"/>
                <a:t>Absorption</a:t>
              </a:r>
              <a:r>
                <a:rPr kumimoji="1" lang="zh-CN" altLang="en-US" sz="1400" b="1" dirty="0"/>
                <a:t> </a:t>
              </a:r>
              <a:r>
                <a:rPr kumimoji="1" lang="en-US" altLang="zh-CN" sz="1400" b="1" dirty="0"/>
                <a:t>law</a:t>
              </a:r>
              <a:r>
                <a:rPr kumimoji="1" lang="zh-CN" altLang="en-US" sz="1400" b="1" dirty="0"/>
                <a:t> </a:t>
              </a:r>
              <a:r>
                <a:rPr kumimoji="1" lang="en-US" altLang="zh-CN" sz="1400" b="1" dirty="0"/>
                <a:t>for</a:t>
              </a:r>
              <a:r>
                <a:rPr kumimoji="1" lang="zh-CN" altLang="en-US" sz="1400" b="1" dirty="0"/>
                <a:t> </a:t>
              </a:r>
              <a:r>
                <a:rPr kumimoji="1" lang="en-US" altLang="zh-CN" sz="1400" b="1" dirty="0"/>
                <a:t>one-photon</a:t>
              </a:r>
              <a:r>
                <a:rPr kumimoji="1" lang="zh-CN" altLang="en-US" sz="1400" b="1" dirty="0"/>
                <a:t> </a:t>
              </a:r>
              <a:r>
                <a:rPr kumimoji="1" lang="en-US" altLang="zh-CN" sz="1400" b="1" dirty="0"/>
                <a:t>process</a:t>
              </a:r>
              <a:endParaRPr kumimoji="1" lang="en" altLang="zh-CN" sz="1400" b="1" dirty="0"/>
            </a:p>
            <a:p>
              <a:r>
                <a:rPr kumimoji="1" lang="en-US" altLang="zh-CN" sz="1400" dirty="0"/>
                <a:t>-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This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kind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of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absorption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is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governed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by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b="1" dirty="0"/>
                <a:t>Lambert-Beer</a:t>
              </a:r>
              <a:r>
                <a:rPr kumimoji="1" lang="zh-CN" altLang="en-US" sz="1400" b="1" dirty="0"/>
                <a:t> </a:t>
              </a:r>
              <a:r>
                <a:rPr kumimoji="1" lang="en-US" altLang="zh-CN" sz="1400" b="1" dirty="0"/>
                <a:t>law</a:t>
              </a:r>
            </a:p>
            <a:p>
              <a:endParaRPr kumimoji="1" lang="en-US" altLang="zh-CN" sz="1400" dirty="0"/>
            </a:p>
            <a:p>
              <a:endParaRPr kumimoji="1" lang="en-US" altLang="zh-CN" sz="1400" dirty="0"/>
            </a:p>
            <a:p>
              <a:r>
                <a:rPr kumimoji="1" lang="en-US" altLang="zh-CN" sz="1400" dirty="0"/>
                <a:t>-</a:t>
              </a:r>
              <a:r>
                <a:rPr kumimoji="1" lang="zh-CN" altLang="en-US" sz="1400" dirty="0"/>
                <a:t> </a:t>
              </a:r>
              <a:r>
                <a:rPr kumimoji="1" lang="el-GR" altLang="zh-CN" sz="1400" dirty="0"/>
                <a:t>α(</a:t>
              </a:r>
              <a:r>
                <a:rPr kumimoji="1" lang="en" altLang="zh-CN" sz="1400" dirty="0"/>
                <a:t>h</a:t>
              </a:r>
              <a:r>
                <a:rPr kumimoji="1" lang="el-GR" altLang="zh-CN" sz="1400" dirty="0"/>
                <a:t>ν</a:t>
              </a:r>
              <a:r>
                <a:rPr kumimoji="1" lang="en" altLang="zh-CN" sz="1400" baseline="-25000" dirty="0"/>
                <a:t>ex</a:t>
              </a:r>
              <a:r>
                <a:rPr kumimoji="1" lang="en" altLang="zh-CN" sz="1400" dirty="0"/>
                <a:t>) is the </a:t>
              </a:r>
              <a:r>
                <a:rPr kumimoji="1" lang="en" altLang="zh-CN" sz="1400" b="1" dirty="0"/>
                <a:t>absorption coefficient</a:t>
              </a:r>
              <a:r>
                <a:rPr kumimoji="1" lang="zh-CN" altLang="en-US" sz="1400" b="1" dirty="0"/>
                <a:t> </a:t>
              </a:r>
              <a:r>
                <a:rPr kumimoji="1" lang="en-US" altLang="zh-CN" sz="1400" dirty="0"/>
                <a:t>(≈ 10</a:t>
              </a:r>
              <a:r>
                <a:rPr kumimoji="1" lang="en-US" altLang="zh-CN" sz="1400" baseline="30000" dirty="0"/>
                <a:t>4</a:t>
              </a:r>
              <a:r>
                <a:rPr kumimoji="1" lang="en-US" altLang="zh-CN" sz="1400" dirty="0"/>
                <a:t>–10</a:t>
              </a:r>
              <a:r>
                <a:rPr kumimoji="1" lang="en-US" altLang="zh-CN" sz="1400" baseline="30000" dirty="0"/>
                <a:t>5</a:t>
              </a:r>
              <a:r>
                <a:rPr kumimoji="1" lang="en-US" altLang="zh-CN" sz="1400" dirty="0"/>
                <a:t> cm</a:t>
              </a:r>
              <a:r>
                <a:rPr kumimoji="1" lang="en-US" altLang="zh-CN" sz="1400" baseline="30000" dirty="0"/>
                <a:t>−1</a:t>
              </a:r>
              <a:r>
                <a:rPr kumimoji="1" lang="en-US" altLang="zh-CN" sz="1400" dirty="0"/>
                <a:t>)</a:t>
              </a:r>
              <a:r>
                <a:rPr kumimoji="1" lang="en" altLang="zh-CN" sz="1400" dirty="0"/>
                <a:t> and d stands for the depth under the surface of the sample to which the light penetrates</a:t>
              </a:r>
              <a:r>
                <a:rPr kumimoji="1" lang="en-US" altLang="zh-CN" sz="1400" dirty="0"/>
                <a:t>(100 nm–1 </a:t>
              </a:r>
              <a:r>
                <a:rPr kumimoji="1" lang="el-GR" altLang="zh-CN" sz="1400" dirty="0"/>
                <a:t>μ</a:t>
              </a:r>
              <a:r>
                <a:rPr kumimoji="1" lang="en-US" altLang="zh-CN" sz="1400" dirty="0"/>
                <a:t>m)</a:t>
              </a:r>
              <a:r>
                <a:rPr kumimoji="1" lang="en" altLang="zh-CN" sz="1400" dirty="0"/>
                <a:t>.</a:t>
              </a:r>
            </a:p>
            <a:p>
              <a:endParaRPr kumimoji="1" lang="en-US" altLang="zh-CN" sz="1400" dirty="0"/>
            </a:p>
            <a:p>
              <a:r>
                <a:rPr kumimoji="1" lang="en-US" altLang="zh-CN" sz="1400" dirty="0"/>
                <a:t>-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Surface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states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cause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either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quench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or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oxidation,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lower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luminescence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dirty="0"/>
                <a:t>signals.</a:t>
              </a:r>
              <a:r>
                <a:rPr kumimoji="1" lang="zh-CN" altLang="en-US" sz="1400" dirty="0"/>
                <a:t> </a:t>
              </a:r>
              <a:r>
                <a:rPr kumimoji="1" lang="en-US" altLang="zh-CN" sz="1400" b="1" dirty="0"/>
                <a:t>T</a:t>
              </a:r>
              <a:r>
                <a:rPr kumimoji="1" lang="en" altLang="zh-CN" sz="1400" b="1" dirty="0"/>
                <a:t>he obtained spectra might not in fact reflect the properties of the studied material</a:t>
              </a: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D79B18CB-0610-BEEF-3661-50E2E7EE4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4048" y="1838535"/>
              <a:ext cx="1080120" cy="34471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4902E26-2A9A-C300-89EA-D2BDE150F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3521" y="2953004"/>
              <a:ext cx="2753221" cy="376867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D467F997-BF0B-FECF-EE99-9CDF73B8B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8006" y="5122650"/>
            <a:ext cx="1788173" cy="4392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97183A8-ADEA-7FDA-02AF-89FBF2EAF84B}"/>
              </a:ext>
            </a:extLst>
          </p:cNvPr>
          <p:cNvSpPr txBox="1"/>
          <p:nvPr/>
        </p:nvSpPr>
        <p:spPr>
          <a:xfrm>
            <a:off x="5220072" y="3522212"/>
            <a:ext cx="36837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Nonlinear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optical: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Two-photon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process</a:t>
            </a:r>
          </a:p>
          <a:p>
            <a:r>
              <a:rPr kumimoji="1" lang="en-US" altLang="zh-CN" sz="1400" b="1" dirty="0"/>
              <a:t>-</a:t>
            </a:r>
            <a:r>
              <a:rPr kumimoji="1" lang="zh-CN" altLang="en-US" sz="1400" b="1" dirty="0"/>
              <a:t> </a:t>
            </a:r>
            <a:r>
              <a:rPr kumimoji="1" lang="en" altLang="zh-CN" sz="1400" dirty="0"/>
              <a:t>Virtual intermediate level (Ec2):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mediates the transition between the ground (</a:t>
            </a:r>
            <a:r>
              <a:rPr kumimoji="1" lang="en" altLang="zh-CN" sz="1400" dirty="0" err="1"/>
              <a:t>Ev</a:t>
            </a:r>
            <a:r>
              <a:rPr kumimoji="1" lang="en" altLang="zh-CN" sz="1400" dirty="0"/>
              <a:t>) and final (Ec1) states</a:t>
            </a:r>
            <a:endParaRPr kumimoji="1" lang="en-US" altLang="zh-CN" sz="1400" b="1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Energy-conservation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law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(right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inequality)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two-photon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process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weak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(left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inequality)</a:t>
            </a:r>
            <a:endParaRPr kumimoji="1" lang="zh-CN" altLang="en-US" sz="14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21862EB-E6C1-EED6-F5B4-E0E83E8AEC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8006" y="5665358"/>
            <a:ext cx="1640857" cy="290932"/>
          </a:xfrm>
          <a:prstGeom prst="rect">
            <a:avLst/>
          </a:prstGeom>
        </p:spPr>
      </p:pic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3C811B6D-E927-9BA4-7002-5C89D624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40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Two-photon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process</a:t>
            </a:r>
          </a:p>
        </p:txBody>
      </p:sp>
      <p:pic>
        <p:nvPicPr>
          <p:cNvPr id="3" name="图片 2" descr="图示, 示意图&#10;&#10;描述已自动生成">
            <a:extLst>
              <a:ext uri="{FF2B5EF4-FFF2-40B4-BE49-F238E27FC236}">
                <a16:creationId xmlns:a16="http://schemas.microsoft.com/office/drawing/2014/main" id="{921B3B8F-6B99-76E6-3946-DE9EF2D455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72"/>
          <a:stretch/>
        </p:blipFill>
        <p:spPr>
          <a:xfrm>
            <a:off x="801941" y="1177899"/>
            <a:ext cx="3047169" cy="239330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E901BAB-2D47-5951-3408-8033DC8ED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38" y="2144535"/>
            <a:ext cx="2755278" cy="4835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A0039B6-9B06-B600-6907-4667FBD2F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136" y="1135559"/>
            <a:ext cx="1168283" cy="34118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7353261-6A8D-6130-DBA4-8D273C513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558" y="2897971"/>
            <a:ext cx="1791152" cy="50152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F84A87F-9FCA-16D7-F3A1-8C9AC0011E7C}"/>
              </a:ext>
            </a:extLst>
          </p:cNvPr>
          <p:cNvSpPr txBox="1"/>
          <p:nvPr/>
        </p:nvSpPr>
        <p:spPr>
          <a:xfrm>
            <a:off x="4572000" y="3428994"/>
            <a:ext cx="39604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</a:t>
            </a:r>
            <a:r>
              <a:rPr kumimoji="1" lang="en" altLang="zh-CN" sz="1400" dirty="0"/>
              <a:t>he decrease of light intensity during two-photon absorption is only hyperbolic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instead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exponential</a:t>
            </a:r>
            <a:r>
              <a:rPr kumimoji="1" lang="zh-CN" altLang="en-US" sz="1400" dirty="0"/>
              <a:t> </a:t>
            </a:r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Thick sample is needed, for the obvious decrease of intensity </a:t>
            </a:r>
          </a:p>
          <a:p>
            <a:endParaRPr kumimoji="1" lang="zh-CN" altLang="en-US" sz="1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5344CCF-74C7-167B-6E1F-88574BBD70D5}"/>
              </a:ext>
            </a:extLst>
          </p:cNvPr>
          <p:cNvSpPr txBox="1"/>
          <p:nvPr/>
        </p:nvSpPr>
        <p:spPr>
          <a:xfrm>
            <a:off x="1939310" y="869005"/>
            <a:ext cx="1421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/>
              <a:t>bulk AgCl sample</a:t>
            </a:r>
            <a:endParaRPr lang="zh-CN" altLang="en-US" sz="1400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1233C07-5DC2-2C7B-A448-32A16296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22</a:t>
            </a:fld>
            <a:endParaRPr lang="en-US" dirty="0"/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869811D6-A28F-1AE8-54F6-CC550A0BC379}"/>
              </a:ext>
            </a:extLst>
          </p:cNvPr>
          <p:cNvSpPr/>
          <p:nvPr/>
        </p:nvSpPr>
        <p:spPr>
          <a:xfrm>
            <a:off x="4429021" y="1597061"/>
            <a:ext cx="1367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The decrease in the intensity of the light beam</a:t>
            </a:r>
            <a:endParaRPr lang="LID4096" sz="12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0A38B71-5708-1671-F1EF-38B55AA2003E}"/>
              </a:ext>
            </a:extLst>
          </p:cNvPr>
          <p:cNvSpPr txBox="1"/>
          <p:nvPr/>
        </p:nvSpPr>
        <p:spPr>
          <a:xfrm>
            <a:off x="7413988" y="1597061"/>
            <a:ext cx="13671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200" dirty="0">
                <a:solidFill>
                  <a:srgbClr val="FF0000"/>
                </a:solidFill>
              </a:rPr>
              <a:t>dx: travel distance in a sample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636B09C-CD8E-4B3B-DF2E-5D47BB81E1F5}"/>
              </a:ext>
            </a:extLst>
          </p:cNvPr>
          <p:cNvSpPr txBox="1"/>
          <p:nvPr/>
        </p:nvSpPr>
        <p:spPr>
          <a:xfrm>
            <a:off x="4987416" y="833749"/>
            <a:ext cx="11682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200" dirty="0">
                <a:solidFill>
                  <a:srgbClr val="FF0000"/>
                </a:solidFill>
              </a:rPr>
              <a:t>two-photon absorption coefficient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85E36824-A770-9B97-4983-5FEF76DEBEE2}"/>
              </a:ext>
            </a:extLst>
          </p:cNvPr>
          <p:cNvSpPr/>
          <p:nvPr/>
        </p:nvSpPr>
        <p:spPr>
          <a:xfrm>
            <a:off x="6918363" y="894593"/>
            <a:ext cx="729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cs typeface="Times New Roman" panose="02020603050405020304" pitchFamily="18" charset="0"/>
              </a:rPr>
              <a:t>Material constant</a:t>
            </a:r>
            <a:endParaRPr lang="LID4096" sz="12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1A5E4C6-09DE-4B85-5720-45BF44F36860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380278" y="1476739"/>
            <a:ext cx="0" cy="74240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1E9965DA-CE97-1223-4056-F121D78A2328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380277" y="2628114"/>
            <a:ext cx="0" cy="3688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 descr="图示, 示意图&#10;&#10;描述已自动生成">
            <a:extLst>
              <a:ext uri="{FF2B5EF4-FFF2-40B4-BE49-F238E27FC236}">
                <a16:creationId xmlns:a16="http://schemas.microsoft.com/office/drawing/2014/main" id="{8691C3E4-0363-383D-9984-77BBF00B64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28"/>
          <a:stretch/>
        </p:blipFill>
        <p:spPr>
          <a:xfrm>
            <a:off x="985410" y="4215366"/>
            <a:ext cx="3140858" cy="2057191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DE9B90BF-ED36-0E5D-710B-B42F154C93A7}"/>
              </a:ext>
            </a:extLst>
          </p:cNvPr>
          <p:cNvSpPr/>
          <p:nvPr/>
        </p:nvSpPr>
        <p:spPr>
          <a:xfrm>
            <a:off x="4572000" y="4453553"/>
            <a:ext cx="4283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</a:rPr>
              <a:t>-</a:t>
            </a:r>
            <a:r>
              <a:rPr lang="zh-CN" altLang="en-US" sz="1400" dirty="0">
                <a:solidFill>
                  <a:srgbClr val="000000"/>
                </a:solidFill>
              </a:rPr>
              <a:t> </a:t>
            </a:r>
            <a:r>
              <a:rPr lang="en-GB" sz="1400" dirty="0">
                <a:solidFill>
                  <a:srgbClr val="000000"/>
                </a:solidFill>
              </a:rPr>
              <a:t>Bulk AgCl sample (1.5 cm) at </a:t>
            </a:r>
            <a:r>
              <a:rPr lang="en-GB" sz="1400" i="1" dirty="0">
                <a:solidFill>
                  <a:srgbClr val="000000"/>
                </a:solidFill>
              </a:rPr>
              <a:t>T</a:t>
            </a:r>
            <a:r>
              <a:rPr lang="en-GB" sz="1400" dirty="0">
                <a:solidFill>
                  <a:srgbClr val="000000"/>
                </a:solidFill>
              </a:rPr>
              <a:t> ≅ 80K</a:t>
            </a:r>
          </a:p>
          <a:p>
            <a:r>
              <a:rPr lang="en-US" altLang="zh-CN" sz="1400" dirty="0">
                <a:solidFill>
                  <a:srgbClr val="000000"/>
                </a:solidFill>
              </a:rPr>
              <a:t>-</a:t>
            </a:r>
            <a:r>
              <a:rPr lang="zh-CN" altLang="en-US" sz="1400" dirty="0">
                <a:solidFill>
                  <a:srgbClr val="000000"/>
                </a:solidFill>
              </a:rPr>
              <a:t> </a:t>
            </a:r>
            <a:r>
              <a:rPr lang="en-GB" altLang="zh-CN" sz="1400" dirty="0">
                <a:solidFill>
                  <a:srgbClr val="000000"/>
                </a:solidFill>
              </a:rPr>
              <a:t>Forbidden gap width </a:t>
            </a:r>
            <a:r>
              <a:rPr lang="en-GB" altLang="zh-CN" sz="1400" i="1" dirty="0">
                <a:solidFill>
                  <a:srgbClr val="000000"/>
                </a:solidFill>
              </a:rPr>
              <a:t>E</a:t>
            </a:r>
            <a:r>
              <a:rPr lang="en-GB" altLang="zh-CN" sz="1400" dirty="0">
                <a:solidFill>
                  <a:srgbClr val="000000"/>
                </a:solidFill>
              </a:rPr>
              <a:t> </a:t>
            </a:r>
            <a:r>
              <a:rPr lang="en-GB" altLang="zh-CN" sz="1400" baseline="-25000" dirty="0">
                <a:solidFill>
                  <a:srgbClr val="000000"/>
                </a:solidFill>
              </a:rPr>
              <a:t>g</a:t>
            </a:r>
            <a:r>
              <a:rPr lang="en-GB" altLang="zh-CN" sz="1400" dirty="0">
                <a:solidFill>
                  <a:srgbClr val="000000"/>
                </a:solidFill>
              </a:rPr>
              <a:t> ≅ 3.2eV</a:t>
            </a:r>
          </a:p>
          <a:p>
            <a:r>
              <a:rPr lang="en-US" altLang="zh-CN" sz="1400" dirty="0">
                <a:solidFill>
                  <a:srgbClr val="000000"/>
                </a:solidFill>
              </a:rPr>
              <a:t>-</a:t>
            </a:r>
            <a:r>
              <a:rPr lang="zh-CN" altLang="en-US" sz="1400" dirty="0">
                <a:solidFill>
                  <a:srgbClr val="000000"/>
                </a:solidFill>
              </a:rPr>
              <a:t> </a:t>
            </a:r>
            <a:r>
              <a:rPr lang="de-DE" altLang="zh-CN" sz="1400" dirty="0">
                <a:solidFill>
                  <a:srgbClr val="000000"/>
                </a:solidFill>
              </a:rPr>
              <a:t>Ruby </a:t>
            </a:r>
            <a:r>
              <a:rPr lang="de-DE" altLang="zh-CN" sz="1400" dirty="0" err="1">
                <a:solidFill>
                  <a:srgbClr val="000000"/>
                </a:solidFill>
              </a:rPr>
              <a:t>laser</a:t>
            </a:r>
            <a:r>
              <a:rPr lang="de-DE" altLang="zh-CN" sz="1400" dirty="0">
                <a:solidFill>
                  <a:srgbClr val="000000"/>
                </a:solidFill>
              </a:rPr>
              <a:t> beam (</a:t>
            </a:r>
            <a:r>
              <a:rPr lang="de-DE" altLang="zh-CN" sz="1400" i="1" dirty="0" err="1">
                <a:solidFill>
                  <a:srgbClr val="000000"/>
                </a:solidFill>
              </a:rPr>
              <a:t>hν</a:t>
            </a:r>
            <a:r>
              <a:rPr lang="de-DE" altLang="zh-CN" sz="1400" dirty="0">
                <a:solidFill>
                  <a:srgbClr val="000000"/>
                </a:solidFill>
              </a:rPr>
              <a:t> </a:t>
            </a:r>
            <a:r>
              <a:rPr lang="de-DE" altLang="zh-CN" sz="1400" baseline="-25000" dirty="0">
                <a:solidFill>
                  <a:srgbClr val="000000"/>
                </a:solidFill>
              </a:rPr>
              <a:t>ex</a:t>
            </a:r>
            <a:r>
              <a:rPr lang="de-DE" altLang="zh-CN" sz="1400" dirty="0">
                <a:solidFill>
                  <a:srgbClr val="000000"/>
                </a:solidFill>
              </a:rPr>
              <a:t> = 1.78eV) </a:t>
            </a: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-GB" altLang="zh-CN" sz="1400" dirty="0">
                <a:solidFill>
                  <a:srgbClr val="FF0000"/>
                </a:solidFill>
              </a:rPr>
              <a:t>brightness only minutely decreases</a:t>
            </a:r>
            <a:endParaRPr lang="LID4096" altLang="zh-CN" sz="1400">
              <a:solidFill>
                <a:srgbClr val="FF0000"/>
              </a:solidFill>
            </a:endParaRPr>
          </a:p>
          <a:p>
            <a:r>
              <a:rPr lang="en-US" altLang="zh-CN" sz="1400" dirty="0"/>
              <a:t>-</a:t>
            </a:r>
            <a:r>
              <a:rPr lang="zh-CN" altLang="en-US" sz="1400" dirty="0"/>
              <a:t> </a:t>
            </a:r>
            <a:r>
              <a:rPr lang="en" altLang="zh-CN" sz="1400" dirty="0"/>
              <a:t>the trace of luminescence across the sample is blue-green (</a:t>
            </a:r>
            <a:r>
              <a:rPr lang="el-GR" altLang="zh-CN" sz="1400" dirty="0"/>
              <a:t>λ</a:t>
            </a:r>
            <a:r>
              <a:rPr lang="en" altLang="zh-CN" sz="1400" baseline="-25000" dirty="0" err="1"/>
              <a:t>lum</a:t>
            </a:r>
            <a:r>
              <a:rPr lang="en" altLang="zh-CN" sz="1400" dirty="0"/>
              <a:t> ≈ 500 nm), while the exciting laser beam is red (</a:t>
            </a:r>
            <a:r>
              <a:rPr lang="el-GR" altLang="zh-CN" sz="1400" dirty="0"/>
              <a:t>λ</a:t>
            </a:r>
            <a:r>
              <a:rPr lang="en" altLang="zh-CN" sz="1400" baseline="-25000" dirty="0"/>
              <a:t>ex</a:t>
            </a:r>
            <a:r>
              <a:rPr lang="en" altLang="zh-CN" sz="1400" dirty="0"/>
              <a:t> = 694 nm)</a:t>
            </a:r>
            <a:endParaRPr lang="zh-CN" altLang="en-US" sz="1400" dirty="0"/>
          </a:p>
          <a:p>
            <a:endParaRPr lang="en-GB" altLang="zh-CN" sz="1400" dirty="0"/>
          </a:p>
          <a:p>
            <a:endParaRPr lang="en-GB" sz="1400" dirty="0"/>
          </a:p>
        </p:txBody>
      </p:sp>
      <p:pic>
        <p:nvPicPr>
          <p:cNvPr id="29" name="Picture 10">
            <a:extLst>
              <a:ext uri="{FF2B5EF4-FFF2-40B4-BE49-F238E27FC236}">
                <a16:creationId xmlns:a16="http://schemas.microsoft.com/office/drawing/2014/main" id="{234A6BBC-51F8-1EDD-814F-FAEADF8E1B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426" y="6035808"/>
            <a:ext cx="1407423" cy="33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66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Two-photon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process</a:t>
            </a:r>
          </a:p>
        </p:txBody>
      </p:sp>
      <p:pic>
        <p:nvPicPr>
          <p:cNvPr id="4" name="图片 3" descr="图示&#10;&#10;描述已自动生成">
            <a:extLst>
              <a:ext uri="{FF2B5EF4-FFF2-40B4-BE49-F238E27FC236}">
                <a16:creationId xmlns:a16="http://schemas.microsoft.com/office/drawing/2014/main" id="{2AA3AEBB-5530-C773-BE3D-80B6D0AAB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1284324"/>
            <a:ext cx="2807165" cy="42876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B48D161-418C-E45A-CA8B-534EE9D63725}"/>
              </a:ext>
            </a:extLst>
          </p:cNvPr>
          <p:cNvSpPr txBox="1"/>
          <p:nvPr/>
        </p:nvSpPr>
        <p:spPr>
          <a:xfrm>
            <a:off x="3995936" y="1356332"/>
            <a:ext cx="46805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What’s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the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difference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for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two-photon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excited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spectrum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compared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to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one-photon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excitation?</a:t>
            </a:r>
          </a:p>
          <a:p>
            <a:endParaRPr kumimoji="1" lang="en-US" altLang="zh-CN" sz="1400" b="1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Emission spectra are almost identical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 err="1"/>
              <a:t>CdS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excited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one-photon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process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AgCl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excited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one-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and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two-photon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process</a:t>
            </a:r>
          </a:p>
          <a:p>
            <a:endParaRPr kumimoji="1" lang="en-US" altLang="zh-CN" sz="1400" dirty="0"/>
          </a:p>
          <a:p>
            <a:endParaRPr kumimoji="1" lang="en-US" altLang="zh-CN" sz="1400" dirty="0"/>
          </a:p>
          <a:p>
            <a:endParaRPr kumimoji="1" lang="en-US" altLang="zh-CN" sz="1400" dirty="0"/>
          </a:p>
          <a:p>
            <a:r>
              <a:rPr kumimoji="1" lang="en-US" altLang="zh-CN" sz="1400" b="1" dirty="0"/>
              <a:t>How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to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recognize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the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observed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luminescence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is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from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two-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and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not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one-photon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excited?</a:t>
            </a:r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Anti-Stokes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shift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luminescence: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2h</a:t>
            </a:r>
            <a:r>
              <a:rPr kumimoji="1" lang="el-GR" altLang="zh-CN" sz="1400" dirty="0"/>
              <a:t>ν</a:t>
            </a:r>
            <a:r>
              <a:rPr kumimoji="1" lang="en" altLang="zh-CN" sz="1400" baseline="-25000" dirty="0"/>
              <a:t>ex </a:t>
            </a:r>
            <a:r>
              <a:rPr kumimoji="1" lang="en" altLang="zh-CN" sz="1400" dirty="0"/>
              <a:t>≥ h</a:t>
            </a:r>
            <a:r>
              <a:rPr kumimoji="1" lang="el-GR" altLang="zh-CN" sz="1400" dirty="0"/>
              <a:t>ν</a:t>
            </a:r>
            <a:r>
              <a:rPr kumimoji="1" lang="en" altLang="zh-CN" sz="1400" baseline="-25000" dirty="0" err="1"/>
              <a:t>lum</a:t>
            </a:r>
            <a:r>
              <a:rPr kumimoji="1" lang="en" altLang="zh-CN" sz="1400" dirty="0"/>
              <a:t> or </a:t>
            </a:r>
            <a:r>
              <a:rPr kumimoji="1" lang="el-GR" altLang="zh-CN" sz="1400" dirty="0"/>
              <a:t>λ</a:t>
            </a:r>
            <a:r>
              <a:rPr kumimoji="1" lang="en" altLang="zh-CN" sz="1400" baseline="-25000" dirty="0" err="1"/>
              <a:t>lum</a:t>
            </a:r>
            <a:r>
              <a:rPr kumimoji="1" lang="en" altLang="zh-CN" sz="1400" dirty="0"/>
              <a:t> ≥ </a:t>
            </a:r>
            <a:r>
              <a:rPr kumimoji="1" lang="el-GR" altLang="zh-CN" sz="1400" dirty="0"/>
              <a:t>λ</a:t>
            </a:r>
            <a:r>
              <a:rPr kumimoji="1" lang="en" altLang="zh-CN" sz="1400" baseline="-25000" dirty="0"/>
              <a:t>ex</a:t>
            </a:r>
            <a:r>
              <a:rPr kumimoji="1" lang="en" altLang="zh-CN" sz="1400" dirty="0"/>
              <a:t>/2 and, in particular, the condition </a:t>
            </a:r>
            <a:r>
              <a:rPr kumimoji="1" lang="el-GR" altLang="zh-CN" sz="1400" dirty="0"/>
              <a:t>λ</a:t>
            </a:r>
            <a:r>
              <a:rPr kumimoji="1" lang="en" altLang="zh-CN" sz="1400" baseline="-25000" dirty="0"/>
              <a:t>ex</a:t>
            </a:r>
            <a:r>
              <a:rPr kumimoji="1" lang="en" altLang="zh-CN" sz="1400" dirty="0"/>
              <a:t> ≥ </a:t>
            </a:r>
            <a:r>
              <a:rPr kumimoji="1" lang="el-GR" altLang="zh-CN" sz="1400" dirty="0"/>
              <a:t>λ</a:t>
            </a:r>
            <a:r>
              <a:rPr kumimoji="1" lang="en" altLang="zh-CN" sz="1400" baseline="-25000" dirty="0" err="1"/>
              <a:t>lum</a:t>
            </a:r>
            <a:r>
              <a:rPr kumimoji="1" lang="en" altLang="zh-CN" sz="1400" dirty="0"/>
              <a:t> ≥ </a:t>
            </a:r>
            <a:r>
              <a:rPr kumimoji="1" lang="el-GR" altLang="zh-CN" sz="1400" dirty="0"/>
              <a:t>λ</a:t>
            </a:r>
            <a:r>
              <a:rPr kumimoji="1" lang="en" altLang="zh-CN" sz="1400" baseline="-25000" dirty="0"/>
              <a:t>ex</a:t>
            </a:r>
            <a:r>
              <a:rPr kumimoji="1" lang="en" altLang="zh-CN" sz="1400" dirty="0"/>
              <a:t>/2</a:t>
            </a:r>
          </a:p>
          <a:p>
            <a:endParaRPr kumimoji="1" lang="en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Quadratic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intensity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dependence: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Luminescence is proportional to the squared incident laser intensity (I</a:t>
            </a:r>
            <a:r>
              <a:rPr kumimoji="1" lang="en" altLang="zh-CN" sz="1400" baseline="-25000" dirty="0"/>
              <a:t>0</a:t>
            </a:r>
            <a:r>
              <a:rPr kumimoji="1" lang="en" altLang="zh-CN" sz="1400" dirty="0"/>
              <a:t>)2</a:t>
            </a:r>
          </a:p>
          <a:p>
            <a:endParaRPr kumimoji="1" lang="en-US" altLang="zh-CN" sz="1400" dirty="0"/>
          </a:p>
          <a:p>
            <a:endParaRPr kumimoji="1" lang="zh-CN" altLang="en-US" sz="1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5E4E7B-F79C-D7B9-928C-1B4CA6E2B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9731" y="4853411"/>
            <a:ext cx="3873137" cy="733023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219BFE-2872-A65E-E645-4CFC89EBC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55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Luminescence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from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transition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metal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B48D161-418C-E45A-CA8B-534EE9D63725}"/>
              </a:ext>
            </a:extLst>
          </p:cNvPr>
          <p:cNvSpPr txBox="1"/>
          <p:nvPr/>
        </p:nvSpPr>
        <p:spPr>
          <a:xfrm>
            <a:off x="611560" y="980728"/>
            <a:ext cx="46805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Transition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metal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lang="en" altLang="zh-CN" sz="1400" b="0" i="0" u="none" strike="noStrike" dirty="0">
                <a:solidFill>
                  <a:srgbClr val="000000"/>
                </a:solidFill>
                <a:effectLst/>
                <a:latin typeface="STIX2"/>
              </a:rPr>
              <a:t>A transition element is an element whose atoms have an incomplete d subshell or which can give rise to cations with an incomplete d subshell.</a:t>
            </a:r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Transition metal ions from the fourth period of the periodic table and rare earth ions.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These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impurities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which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cannot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easily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classified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from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point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view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their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electrical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activity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donors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acceptors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Uncommon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semiconductors,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with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channels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radiative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recombination</a:t>
            </a:r>
          </a:p>
          <a:p>
            <a:endParaRPr kumimoji="1" lang="en-US" altLang="zh-CN" sz="1400" dirty="0"/>
          </a:p>
          <a:p>
            <a:r>
              <a:rPr kumimoji="1" lang="en-US" altLang="zh-CN" sz="1400" b="1" dirty="0"/>
              <a:t>Examples: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ZnS : Mn</a:t>
            </a:r>
            <a:r>
              <a:rPr kumimoji="1" lang="en" altLang="zh-CN" sz="1400" baseline="30000" dirty="0"/>
              <a:t>2+ </a:t>
            </a:r>
            <a:r>
              <a:rPr kumimoji="1" lang="en" altLang="zh-CN" sz="1400" dirty="0"/>
              <a:t>has been a material commonly exploited for the preparation of electroluminescent thin film for quite some time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Cr</a:t>
            </a:r>
            <a:r>
              <a:rPr kumimoji="1" lang="en" altLang="zh-CN" sz="1400" baseline="30000" dirty="0"/>
              <a:t>3+ </a:t>
            </a:r>
            <a:r>
              <a:rPr kumimoji="1" lang="en" altLang="zh-CN" sz="1400" dirty="0"/>
              <a:t>ions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(chromium)</a:t>
            </a:r>
            <a:r>
              <a:rPr kumimoji="1" lang="en" altLang="zh-CN" sz="1400" dirty="0"/>
              <a:t> present in sapphire</a:t>
            </a:r>
            <a:r>
              <a:rPr kumimoji="1" lang="en-US" altLang="zh-CN" sz="1400" dirty="0"/>
              <a:t>(Al</a:t>
            </a:r>
            <a:r>
              <a:rPr kumimoji="1" lang="en-US" altLang="zh-CN" sz="1400" baseline="-25000" dirty="0"/>
              <a:t>2</a:t>
            </a:r>
            <a:r>
              <a:rPr kumimoji="1" lang="en-US" altLang="zh-CN" sz="1400" dirty="0"/>
              <a:t>O</a:t>
            </a:r>
            <a:r>
              <a:rPr kumimoji="1" lang="en-US" altLang="zh-CN" sz="1400" baseline="-25000" dirty="0"/>
              <a:t>3</a:t>
            </a:r>
            <a:r>
              <a:rPr kumimoji="1" lang="en-US" altLang="zh-CN" sz="1400" dirty="0"/>
              <a:t>),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which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quite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important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for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Ruby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laser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realize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population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inversion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emission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laser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54867B3-2E42-BE30-8464-39747FAFD4EE}"/>
              </a:ext>
            </a:extLst>
          </p:cNvPr>
          <p:cNvSpPr txBox="1"/>
          <p:nvPr/>
        </p:nvSpPr>
        <p:spPr>
          <a:xfrm>
            <a:off x="5291715" y="980728"/>
            <a:ext cx="35287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Mechanism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Some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dipole-forbidden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crystal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lattice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under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the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interaction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of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transition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metal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impurity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ions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produce</a:t>
            </a:r>
            <a:r>
              <a:rPr kumimoji="1" lang="zh-CN" altLang="en-US" sz="1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transition.</a:t>
            </a:r>
          </a:p>
          <a:p>
            <a:pPr algn="just"/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en-US" altLang="zh-CN" sz="1400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n∗</a:t>
            </a:r>
            <a:r>
              <a:rPr lang="en-US" altLang="zh-C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→ 3d</a:t>
            </a:r>
            <a:r>
              <a:rPr lang="en-US" altLang="zh-CN" sz="1400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 (</a:t>
            </a:r>
            <a:r>
              <a:rPr lang="en-US" altLang="zh-CN" sz="1400" b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∗</a:t>
            </a:r>
            <a:r>
              <a:rPr lang="en-US" altLang="zh-CN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 stands for an excited state) transitions are dipole-forbidden (Azimuthal quantum number: l = 2),</a:t>
            </a:r>
            <a:r>
              <a:rPr lang="zh-CN" altLang="en-US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" altLang="zh-CN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When the ions are embedded into the crystal lattice, the interaction with the electric field of the crystal makes the transitions partially allowed</a:t>
            </a:r>
            <a:endParaRPr lang="en-US" altLang="zh-CN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interaction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so-called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ligand-field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theory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shape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spectrum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can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predicted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basis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Tanabe-Sugano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diagram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128AB55-8AD1-9011-E74B-648F51EB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24</a:t>
            </a:fld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3F2892-462E-D957-A84D-C845EE87932A}"/>
              </a:ext>
            </a:extLst>
          </p:cNvPr>
          <p:cNvSpPr/>
          <p:nvPr/>
        </p:nvSpPr>
        <p:spPr>
          <a:xfrm>
            <a:off x="2418697" y="4951046"/>
            <a:ext cx="58977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latin typeface="Georgia" panose="02040502050405020303" pitchFamily="18" charset="0"/>
              </a:rPr>
              <a:t>transition metal ions 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(from the fourth period of the periodic table)</a:t>
            </a:r>
            <a:endParaRPr lang="en-GB" sz="1400" dirty="0"/>
          </a:p>
        </p:txBody>
      </p:sp>
      <p:sp>
        <p:nvSpPr>
          <p:cNvPr id="6" name="Left Brace 1">
            <a:extLst>
              <a:ext uri="{FF2B5EF4-FFF2-40B4-BE49-F238E27FC236}">
                <a16:creationId xmlns:a16="http://schemas.microsoft.com/office/drawing/2014/main" id="{6038A4C8-583E-6A27-B67D-2ED12CC9789C}"/>
              </a:ext>
            </a:extLst>
          </p:cNvPr>
          <p:cNvSpPr/>
          <p:nvPr/>
        </p:nvSpPr>
        <p:spPr>
          <a:xfrm>
            <a:off x="2097125" y="4901670"/>
            <a:ext cx="294968" cy="1382482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 sz="140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C312517-BBDC-9C28-E78E-C5FB1AD5E03D}"/>
              </a:ext>
            </a:extLst>
          </p:cNvPr>
          <p:cNvSpPr/>
          <p:nvPr/>
        </p:nvSpPr>
        <p:spPr>
          <a:xfrm>
            <a:off x="2418696" y="5776216"/>
            <a:ext cx="1721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latin typeface="Georgia" panose="02040502050405020303" pitchFamily="18" charset="0"/>
              </a:rPr>
              <a:t>rare earth ions</a:t>
            </a:r>
            <a:endParaRPr lang="LID4096" sz="1400" b="1" dirty="0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3EDF4364-7797-4963-EC17-1401B6FD4643}"/>
              </a:ext>
            </a:extLst>
          </p:cNvPr>
          <p:cNvSpPr/>
          <p:nvPr/>
        </p:nvSpPr>
        <p:spPr>
          <a:xfrm>
            <a:off x="887251" y="5439023"/>
            <a:ext cx="10484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Impurities</a:t>
            </a:r>
            <a:endParaRPr lang="LID4096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714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Luminescence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from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rare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earth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ions</a:t>
            </a:r>
          </a:p>
        </p:txBody>
      </p:sp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392A5744-E689-D372-F7A5-A2582C4EF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13831"/>
            <a:ext cx="2304256" cy="467393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41FE98D-8416-8B18-ECD3-B29A3BB25546}"/>
              </a:ext>
            </a:extLst>
          </p:cNvPr>
          <p:cNvSpPr txBox="1"/>
          <p:nvPr/>
        </p:nvSpPr>
        <p:spPr>
          <a:xfrm>
            <a:off x="3095447" y="1052736"/>
            <a:ext cx="54726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The most commonly applied rare earth ions are trivalent ions of </a:t>
            </a:r>
            <a:r>
              <a:rPr kumimoji="1" lang="en" altLang="zh-CN" sz="1400" b="1" dirty="0"/>
              <a:t>lanthanides</a:t>
            </a:r>
            <a:r>
              <a:rPr kumimoji="1" lang="en" altLang="zh-CN" sz="1400" dirty="0"/>
              <a:t> Ce</a:t>
            </a:r>
            <a:r>
              <a:rPr kumimoji="1" lang="en" altLang="zh-CN" sz="1400" baseline="30000" dirty="0"/>
              <a:t>3+</a:t>
            </a:r>
            <a:r>
              <a:rPr kumimoji="1" lang="en" altLang="zh-CN" sz="1400" dirty="0"/>
              <a:t>–Yb</a:t>
            </a:r>
            <a:r>
              <a:rPr kumimoji="1" lang="en" altLang="zh-CN" sz="1400" baseline="30000" dirty="0"/>
              <a:t>3+</a:t>
            </a:r>
            <a:r>
              <a:rPr kumimoji="1" lang="en-US" altLang="zh-CN" sz="1400" dirty="0"/>
              <a:t>,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in which luminescence comes from 4fn</a:t>
            </a:r>
            <a:r>
              <a:rPr kumimoji="1" lang="en" altLang="zh-CN" sz="1400" baseline="30000" dirty="0"/>
              <a:t>∗</a:t>
            </a:r>
            <a:r>
              <a:rPr kumimoji="1" lang="en" altLang="zh-CN" sz="1400" dirty="0"/>
              <a:t> → 4fn transitions. Similarly to the previous case, these transitions are also dipole-forbidden, while the crystal field makes them partially allowed.</a:t>
            </a:r>
          </a:p>
          <a:p>
            <a:endParaRPr kumimoji="1" lang="en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/>
              <a:t>Different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from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3d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shell</a:t>
            </a:r>
            <a:r>
              <a:rPr kumimoji="1" lang="en-US" altLang="zh-CN" sz="1400" dirty="0"/>
              <a:t>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4f shell is strongly screened from the influence of the crystal field by the external filled orbitals 5s</a:t>
            </a:r>
            <a:r>
              <a:rPr kumimoji="1" lang="en" altLang="zh-CN" sz="1400" baseline="30000" dirty="0"/>
              <a:t>2</a:t>
            </a:r>
            <a:r>
              <a:rPr kumimoji="1" lang="en" altLang="zh-CN" sz="1400" dirty="0"/>
              <a:t>5p</a:t>
            </a:r>
            <a:r>
              <a:rPr kumimoji="1" lang="en" altLang="zh-CN" sz="1400" baseline="30000" dirty="0"/>
              <a:t>6</a:t>
            </a:r>
            <a:r>
              <a:rPr kumimoji="1" lang="en" altLang="zh-CN" sz="1400" dirty="0"/>
              <a:t>. </a:t>
            </a:r>
          </a:p>
          <a:p>
            <a:endParaRPr kumimoji="1" lang="en-US" altLang="zh-CN" sz="1400" dirty="0"/>
          </a:p>
          <a:p>
            <a:r>
              <a:rPr kumimoji="1" lang="en-US" altLang="zh-CN" sz="1400" b="1" dirty="0"/>
              <a:t>Emission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characters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emission(absorption)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spectra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independent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chemical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nature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and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periodic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arrangement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matrix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activation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energy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thermal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quenching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luminescence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will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high,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giving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rise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more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less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temperature-independent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emission</a:t>
            </a:r>
          </a:p>
          <a:p>
            <a:endParaRPr kumimoji="1" lang="en-US" altLang="zh-CN" sz="1400" dirty="0"/>
          </a:p>
          <a:p>
            <a:r>
              <a:rPr kumimoji="1" lang="en-US" altLang="zh-CN" sz="1400" b="1" dirty="0"/>
              <a:t>For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Er</a:t>
            </a:r>
            <a:r>
              <a:rPr kumimoji="1" lang="en-US" altLang="zh-CN" sz="1400" b="1" baseline="30000" dirty="0"/>
              <a:t>3+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(trivalent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ions)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(a)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(b)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(c)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these ions is represented by a relatively narrow line peaking approximately at 1530 nm, regardless of whether they are incorporated in a glass GeO</a:t>
            </a:r>
            <a:r>
              <a:rPr kumimoji="1" lang="en" altLang="zh-CN" sz="1400" baseline="-25000" dirty="0"/>
              <a:t>2</a:t>
            </a:r>
            <a:r>
              <a:rPr kumimoji="1" lang="en" altLang="zh-CN" sz="1400" dirty="0"/>
              <a:t>–SiO</a:t>
            </a:r>
            <a:r>
              <a:rPr kumimoji="1" lang="en" altLang="zh-CN" sz="1400" baseline="-25000" dirty="0"/>
              <a:t>2</a:t>
            </a:r>
            <a:r>
              <a:rPr kumimoji="1" lang="en" altLang="zh-CN" sz="1400" dirty="0"/>
              <a:t> matrix or in crystalline or amorphous silicon.</a:t>
            </a:r>
          </a:p>
          <a:p>
            <a:endParaRPr kumimoji="1" lang="en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(c) and (d) further suggests that the intensity of luminescence of Er</a:t>
            </a:r>
            <a:r>
              <a:rPr kumimoji="1" lang="en-US" altLang="zh-CN" sz="1400" baseline="30000" dirty="0"/>
              <a:t>3</a:t>
            </a:r>
            <a:r>
              <a:rPr kumimoji="1" lang="en" altLang="zh-CN" sz="1400" baseline="30000" dirty="0"/>
              <a:t>+ </a:t>
            </a:r>
            <a:r>
              <a:rPr kumimoji="1" lang="en" altLang="zh-CN" sz="1400" dirty="0"/>
              <a:t>in hydrogenated amorphous silicon decreases by only about 20% when the temperature increases from 2 K to 300 K.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E9E62F-48F2-03D2-764F-D96AAB91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23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1896" y="1412776"/>
            <a:ext cx="6696744" cy="3290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/>
              <a:t>Chapter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5: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Radiative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recombination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processes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-US" altLang="zh-CN" sz="1400" dirty="0"/>
              <a:t>electron-hole</a:t>
            </a:r>
            <a:r>
              <a:rPr lang="zh-CN" altLang="en-US" sz="1400" dirty="0"/>
              <a:t> </a:t>
            </a:r>
            <a:r>
              <a:rPr lang="en-US" altLang="zh-CN" sz="1400" dirty="0"/>
              <a:t>pairs</a:t>
            </a:r>
            <a:r>
              <a:rPr lang="zh-CN" altLang="en-US" sz="1400" dirty="0"/>
              <a:t> </a:t>
            </a:r>
            <a:r>
              <a:rPr lang="en-US" altLang="zh-CN" sz="1400" dirty="0"/>
              <a:t>in</a:t>
            </a:r>
            <a:r>
              <a:rPr lang="zh-CN" altLang="en-US" sz="1400" dirty="0"/>
              <a:t> </a:t>
            </a:r>
            <a:r>
              <a:rPr lang="en-US" altLang="zh-CN" sz="1400" dirty="0"/>
              <a:t>direct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indirect</a:t>
            </a:r>
            <a:r>
              <a:rPr lang="zh-CN" altLang="en-US" sz="1400" dirty="0"/>
              <a:t> </a:t>
            </a:r>
            <a:r>
              <a:rPr lang="en-US" altLang="zh-CN" sz="1400" dirty="0"/>
              <a:t>bandgap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Free</a:t>
            </a:r>
            <a:r>
              <a:rPr lang="zh-CN" altLang="en-US" sz="1400" dirty="0"/>
              <a:t> </a:t>
            </a:r>
            <a:r>
              <a:rPr lang="en-US" altLang="zh-CN" sz="1400" dirty="0"/>
              <a:t>electron/hole</a:t>
            </a:r>
            <a:r>
              <a:rPr lang="zh-CN" altLang="en-US" sz="1400" dirty="0"/>
              <a:t> </a:t>
            </a:r>
            <a:r>
              <a:rPr lang="en-US" altLang="zh-CN" sz="1400" dirty="0"/>
              <a:t>with</a:t>
            </a:r>
            <a:r>
              <a:rPr lang="zh-CN" altLang="en-US" sz="1400" dirty="0"/>
              <a:t> </a:t>
            </a:r>
            <a:r>
              <a:rPr lang="en-US" altLang="zh-CN" sz="1400" dirty="0"/>
              <a:t>neutral</a:t>
            </a:r>
            <a:r>
              <a:rPr lang="zh-CN" altLang="en-US" sz="1400" dirty="0"/>
              <a:t> </a:t>
            </a:r>
            <a:r>
              <a:rPr lang="en-US" altLang="zh-CN" sz="1400" dirty="0"/>
              <a:t>acceptor/donor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Two-photon</a:t>
            </a:r>
            <a:r>
              <a:rPr lang="zh-CN" altLang="en-US" sz="1400" dirty="0"/>
              <a:t> </a:t>
            </a:r>
            <a:r>
              <a:rPr lang="en-US" altLang="zh-CN" sz="1400" dirty="0"/>
              <a:t>absorption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Luminescence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transition</a:t>
            </a:r>
            <a:r>
              <a:rPr lang="zh-CN" altLang="en-US" sz="1400" dirty="0"/>
              <a:t> </a:t>
            </a:r>
            <a:r>
              <a:rPr lang="en-US" altLang="zh-CN" sz="1400" dirty="0"/>
              <a:t>metal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rare</a:t>
            </a:r>
            <a:r>
              <a:rPr lang="zh-CN" altLang="en-US" sz="1400" dirty="0"/>
              <a:t> </a:t>
            </a:r>
            <a:r>
              <a:rPr lang="en-US" altLang="zh-CN" sz="1400" dirty="0"/>
              <a:t>earth</a:t>
            </a:r>
            <a:r>
              <a:rPr lang="zh-CN" altLang="en-US" sz="1400" dirty="0"/>
              <a:t> </a:t>
            </a:r>
            <a:r>
              <a:rPr lang="en-US" altLang="zh-CN" sz="1400" dirty="0"/>
              <a:t>ion</a:t>
            </a:r>
            <a:r>
              <a:rPr lang="zh-CN" altLang="en-US" sz="1400" dirty="0"/>
              <a:t> </a:t>
            </a:r>
            <a:r>
              <a:rPr lang="en-US" altLang="zh-CN" sz="1400" dirty="0"/>
              <a:t>impurities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/>
              <a:t>Chapter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6: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Non-radiative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recombination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processes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Heat</a:t>
            </a:r>
            <a:r>
              <a:rPr lang="zh-CN" altLang="en-US" sz="1400" dirty="0"/>
              <a:t> </a:t>
            </a:r>
            <a:r>
              <a:rPr lang="en-US" altLang="zh-CN" sz="1400" dirty="0"/>
              <a:t>generation:</a:t>
            </a:r>
            <a:r>
              <a:rPr lang="zh-CN" altLang="en-US" sz="1400" dirty="0"/>
              <a:t> </a:t>
            </a:r>
            <a:r>
              <a:rPr lang="en-US" altLang="zh-CN" sz="1400" dirty="0"/>
              <a:t>Multiphonon</a:t>
            </a:r>
            <a:r>
              <a:rPr lang="zh-CN" altLang="en-US" sz="1400" dirty="0"/>
              <a:t> </a:t>
            </a:r>
            <a:r>
              <a:rPr lang="en-US" altLang="zh-CN" sz="1400" dirty="0"/>
              <a:t>recombination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Heat</a:t>
            </a:r>
            <a:r>
              <a:rPr lang="zh-CN" altLang="en-US" sz="1400" dirty="0"/>
              <a:t> </a:t>
            </a:r>
            <a:r>
              <a:rPr lang="en-US" altLang="zh-CN" sz="1400" dirty="0"/>
              <a:t>generation:</a:t>
            </a:r>
            <a:r>
              <a:rPr lang="zh-CN" altLang="en-US" sz="1400" dirty="0"/>
              <a:t> </a:t>
            </a:r>
            <a:r>
              <a:rPr lang="en-US" altLang="zh-CN" sz="1400" dirty="0"/>
              <a:t>Auger</a:t>
            </a:r>
            <a:r>
              <a:rPr lang="zh-CN" altLang="en-US" sz="1400" dirty="0"/>
              <a:t> </a:t>
            </a: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bimolecular</a:t>
            </a:r>
            <a:r>
              <a:rPr lang="zh-CN" altLang="en-US" sz="1400" dirty="0"/>
              <a:t> </a:t>
            </a:r>
            <a:r>
              <a:rPr lang="en-US" altLang="zh-CN" sz="1400" dirty="0"/>
              <a:t>recombination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Creation</a:t>
            </a:r>
            <a:r>
              <a:rPr lang="zh-CN" altLang="en-US" sz="1400" dirty="0"/>
              <a:t> </a:t>
            </a:r>
            <a:r>
              <a:rPr lang="en-US" altLang="zh-CN" sz="1400" dirty="0"/>
              <a:t>of</a:t>
            </a:r>
            <a:r>
              <a:rPr lang="zh-CN" altLang="en-US" sz="1400" dirty="0"/>
              <a:t> </a:t>
            </a:r>
            <a:r>
              <a:rPr lang="en-US" altLang="zh-CN" sz="1400" dirty="0"/>
              <a:t>lattice</a:t>
            </a:r>
            <a:r>
              <a:rPr lang="zh-CN" altLang="en-US" sz="1400" dirty="0"/>
              <a:t> </a:t>
            </a:r>
            <a:r>
              <a:rPr lang="en-US" altLang="zh-CN" sz="1400" dirty="0"/>
              <a:t>defects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400" dirty="0"/>
              <a:t>Photochemical</a:t>
            </a:r>
            <a:r>
              <a:rPr lang="zh-CN" altLang="en-US" sz="1400" dirty="0"/>
              <a:t> </a:t>
            </a:r>
            <a:r>
              <a:rPr lang="en-US" altLang="zh-CN" sz="1400" dirty="0"/>
              <a:t>changes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1501" y="363913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Outline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AB29B6B-FB2A-2FC4-31B1-F777134CBEB8}"/>
              </a:ext>
            </a:extLst>
          </p:cNvPr>
          <p:cNvSpPr txBox="1"/>
          <p:nvPr/>
        </p:nvSpPr>
        <p:spPr>
          <a:xfrm>
            <a:off x="1791175" y="5075892"/>
            <a:ext cx="556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How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energy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will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dissipate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after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photon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excitation?</a:t>
            </a:r>
            <a:endParaRPr 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A9A737A-2F24-F33E-8E81-182ABDDE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08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BE446C0-D60D-6F3A-BF11-C5E9423B890F}"/>
              </a:ext>
            </a:extLst>
          </p:cNvPr>
          <p:cNvSpPr txBox="1"/>
          <p:nvPr/>
        </p:nvSpPr>
        <p:spPr>
          <a:xfrm>
            <a:off x="1439652" y="1916832"/>
            <a:ext cx="62646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Except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for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the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radiative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recombination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process</a:t>
            </a:r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Luminescence efficiency or quantum yield almost never reaches </a:t>
            </a:r>
            <a:r>
              <a:rPr kumimoji="1" lang="el-GR" altLang="zh-CN" sz="1400" dirty="0"/>
              <a:t>η = 1</a:t>
            </a:r>
            <a:endParaRPr kumimoji="1" lang="en-US" altLang="zh-CN" sz="1400" dirty="0"/>
          </a:p>
          <a:p>
            <a:endParaRPr kumimoji="1" lang="en-US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" altLang="zh-CN" sz="1400" dirty="0"/>
              <a:t>Stokes’ law implies that a portion of the supplied excitation energy is not transformed into luminescence radiation but, during relaxation to the system ground state, changes into other types of energy instead.</a:t>
            </a:r>
          </a:p>
          <a:p>
            <a:endParaRPr kumimoji="1" lang="en" altLang="zh-CN" sz="1400" dirty="0"/>
          </a:p>
          <a:p>
            <a:r>
              <a:rPr kumimoji="1" lang="en-US" altLang="zh-CN" sz="1400" b="1" dirty="0"/>
              <a:t>Definition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of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non-radiative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transition</a:t>
            </a:r>
            <a:endParaRPr kumimoji="1" lang="en" altLang="zh-CN" sz="1400" dirty="0"/>
          </a:p>
          <a:p>
            <a:r>
              <a:rPr kumimoji="1" lang="en-US" altLang="zh-CN" sz="1400" dirty="0"/>
              <a:t>-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relevant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transition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are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called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non-radiative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transitions,</a:t>
            </a:r>
            <a:r>
              <a:rPr kumimoji="1" lang="zh-CN" altLang="en-US" sz="1400" dirty="0"/>
              <a:t> </a:t>
            </a:r>
            <a:r>
              <a:rPr lang="en" altLang="zh-CN" sz="1400" b="1" i="0" dirty="0">
                <a:solidFill>
                  <a:srgbClr val="FF0000"/>
                </a:solidFill>
                <a:effectLst/>
              </a:rPr>
              <a:t>Non-radiative transitions refer to processes where the excitation energy of a system is released into forms other than luminescence radiation</a:t>
            </a:r>
            <a:r>
              <a:rPr lang="en" altLang="zh-CN" sz="1400" b="0" i="0" dirty="0">
                <a:effectLst/>
              </a:rPr>
              <a:t>, such as heat or phonons, during relaxation to the ground state, leading to a less-than-ideal luminescence efficiency or quantum yield.</a:t>
            </a:r>
          </a:p>
          <a:p>
            <a:endParaRPr kumimoji="1" lang="en" altLang="zh-CN" sz="1400" dirty="0">
              <a:latin typeface="Söhne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118C977-915C-B84C-C172-736873FD6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29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118C977-915C-B84C-C172-736873FD6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28</a:t>
            </a:fld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B6E89EE-3652-9BC2-39FB-EE8A49F80EDB}"/>
              </a:ext>
            </a:extLst>
          </p:cNvPr>
          <p:cNvSpPr/>
          <p:nvPr/>
        </p:nvSpPr>
        <p:spPr>
          <a:xfrm>
            <a:off x="2627784" y="2348880"/>
            <a:ext cx="23049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</a:rPr>
              <a:t>1.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altLang="zh-CN" sz="1400" dirty="0">
                <a:solidFill>
                  <a:srgbClr val="000000"/>
                </a:solidFill>
              </a:rPr>
              <a:t>T</a:t>
            </a:r>
            <a:r>
              <a:rPr lang="en-US" sz="1400" dirty="0">
                <a:solidFill>
                  <a:srgbClr val="000000"/>
                </a:solidFill>
              </a:rPr>
              <a:t>ransformation into heat </a:t>
            </a:r>
            <a:endParaRPr lang="en-GB" sz="1400" dirty="0"/>
          </a:p>
        </p:txBody>
      </p:sp>
      <p:sp>
        <p:nvSpPr>
          <p:cNvPr id="6" name="Left Brace 2">
            <a:extLst>
              <a:ext uri="{FF2B5EF4-FFF2-40B4-BE49-F238E27FC236}">
                <a16:creationId xmlns:a16="http://schemas.microsoft.com/office/drawing/2014/main" id="{4C3C167B-E1D9-365F-9919-C6870BF90BB3}"/>
              </a:ext>
            </a:extLst>
          </p:cNvPr>
          <p:cNvSpPr/>
          <p:nvPr/>
        </p:nvSpPr>
        <p:spPr>
          <a:xfrm>
            <a:off x="2379209" y="2290765"/>
            <a:ext cx="248573" cy="2539014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 sz="140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21CDB0B4-D785-F611-8B7E-1E3CB03A635E}"/>
              </a:ext>
            </a:extLst>
          </p:cNvPr>
          <p:cNvSpPr/>
          <p:nvPr/>
        </p:nvSpPr>
        <p:spPr>
          <a:xfrm>
            <a:off x="2627785" y="3322440"/>
            <a:ext cx="23049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</a:rPr>
              <a:t>2.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altLang="zh-CN" sz="1400" dirty="0">
                <a:solidFill>
                  <a:srgbClr val="000000"/>
                </a:solidFill>
              </a:rPr>
              <a:t>C</a:t>
            </a:r>
            <a:r>
              <a:rPr lang="en-US" sz="1400" dirty="0">
                <a:solidFill>
                  <a:srgbClr val="000000"/>
                </a:solidFill>
              </a:rPr>
              <a:t>reation of lattice defects</a:t>
            </a:r>
            <a:endParaRPr lang="LID4096" sz="1400" dirty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E75B42CC-090B-7498-B7BB-00D143AF037E}"/>
              </a:ext>
            </a:extLst>
          </p:cNvPr>
          <p:cNvSpPr/>
          <p:nvPr/>
        </p:nvSpPr>
        <p:spPr>
          <a:xfrm>
            <a:off x="5042143" y="1970243"/>
            <a:ext cx="30221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Multi</a:t>
            </a:r>
            <a:r>
              <a:rPr lang="en-GB" sz="1400" dirty="0">
                <a:solidFill>
                  <a:srgbClr val="000000"/>
                </a:solidFill>
              </a:rPr>
              <a:t>-</a:t>
            </a:r>
            <a:r>
              <a:rPr lang="en-US" sz="1400" dirty="0">
                <a:solidFill>
                  <a:srgbClr val="000000"/>
                </a:solidFill>
              </a:rPr>
              <a:t>phonon recombination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F761F50D-F016-FD55-EAF2-3C82DBB8F9E7}"/>
              </a:ext>
            </a:extLst>
          </p:cNvPr>
          <p:cNvSpPr/>
          <p:nvPr/>
        </p:nvSpPr>
        <p:spPr>
          <a:xfrm>
            <a:off x="2632963" y="4331186"/>
            <a:ext cx="45066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</a:rPr>
              <a:t>3.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altLang="zh-CN" sz="1400" dirty="0">
                <a:solidFill>
                  <a:srgbClr val="000000"/>
                </a:solidFill>
              </a:rPr>
              <a:t>P</a:t>
            </a:r>
            <a:r>
              <a:rPr lang="en-US" sz="1400" dirty="0">
                <a:solidFill>
                  <a:srgbClr val="000000"/>
                </a:solidFill>
              </a:rPr>
              <a:t>hotochemical changes of the electronically excited material.</a:t>
            </a:r>
            <a:endParaRPr lang="LID4096" sz="1400" dirty="0"/>
          </a:p>
        </p:txBody>
      </p:sp>
      <p:sp>
        <p:nvSpPr>
          <p:cNvPr id="10" name="Left Brace 14">
            <a:extLst>
              <a:ext uri="{FF2B5EF4-FFF2-40B4-BE49-F238E27FC236}">
                <a16:creationId xmlns:a16="http://schemas.microsoft.com/office/drawing/2014/main" id="{F5EA68AC-89D8-518F-E545-8F892FB79F2C}"/>
              </a:ext>
            </a:extLst>
          </p:cNvPr>
          <p:cNvSpPr/>
          <p:nvPr/>
        </p:nvSpPr>
        <p:spPr>
          <a:xfrm>
            <a:off x="4762001" y="1921382"/>
            <a:ext cx="248573" cy="1143124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 sz="1400"/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42FC2B1B-B08E-3F0F-648E-6C7E1D4F15C2}"/>
              </a:ext>
            </a:extLst>
          </p:cNvPr>
          <p:cNvSpPr/>
          <p:nvPr/>
        </p:nvSpPr>
        <p:spPr>
          <a:xfrm>
            <a:off x="5042143" y="2656657"/>
            <a:ext cx="20247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Auger recombination</a:t>
            </a:r>
            <a:endParaRPr lang="LID4096" sz="1400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CA66400B-4D91-A203-827B-D251658684A3}"/>
              </a:ext>
            </a:extLst>
          </p:cNvPr>
          <p:cNvSpPr/>
          <p:nvPr/>
        </p:nvSpPr>
        <p:spPr>
          <a:xfrm>
            <a:off x="1053957" y="3261541"/>
            <a:ext cx="1573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Non-radiative </a:t>
            </a:r>
          </a:p>
          <a:p>
            <a:r>
              <a:rPr lang="en-US" sz="1400" dirty="0">
                <a:solidFill>
                  <a:srgbClr val="000000"/>
                </a:solidFill>
              </a:rPr>
              <a:t>recombination</a:t>
            </a:r>
            <a:endParaRPr lang="LID4096" sz="1400" dirty="0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4CEF952E-E3FD-39E7-083D-D83B589166DF}"/>
              </a:ext>
            </a:extLst>
          </p:cNvPr>
          <p:cNvSpPr txBox="1"/>
          <p:nvPr/>
        </p:nvSpPr>
        <p:spPr>
          <a:xfrm>
            <a:off x="1791175" y="5588961"/>
            <a:ext cx="556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How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energy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will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dissipate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after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the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photon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excitation?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E6B2F5-3D1B-C13B-4AF3-28212DC9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EC17A1C1-5AD3-1FEF-6D9C-9964D4B1F4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" r="32844" b="71448"/>
          <a:stretch/>
        </p:blipFill>
        <p:spPr>
          <a:xfrm>
            <a:off x="5549078" y="1313642"/>
            <a:ext cx="3052485" cy="2213268"/>
          </a:xfrm>
          <a:prstGeom prst="rect">
            <a:avLst/>
          </a:prstGeom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DAD6666C-E19A-2403-43D8-01B1F8B6FDCE}"/>
              </a:ext>
            </a:extLst>
          </p:cNvPr>
          <p:cNvSpPr/>
          <p:nvPr/>
        </p:nvSpPr>
        <p:spPr>
          <a:xfrm>
            <a:off x="611560" y="1306637"/>
            <a:ext cx="3730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Multi-phonon recombination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1C8F11EC-F9F4-5858-5C03-92EFFBA121C1}"/>
              </a:ext>
            </a:extLst>
          </p:cNvPr>
          <p:cNvSpPr/>
          <p:nvPr/>
        </p:nvSpPr>
        <p:spPr>
          <a:xfrm>
            <a:off x="559718" y="1915643"/>
            <a:ext cx="15996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Emitted in the form of photons </a:t>
            </a:r>
            <a:r>
              <a:rPr lang="en-US" sz="1400" i="1" dirty="0" err="1">
                <a:solidFill>
                  <a:srgbClr val="000000"/>
                </a:solidFill>
              </a:rPr>
              <a:t>hν</a:t>
            </a:r>
            <a:r>
              <a:rPr lang="en-US" sz="1400" dirty="0">
                <a:solidFill>
                  <a:srgbClr val="000000"/>
                </a:solidFill>
              </a:rPr>
              <a:t> ≅ </a:t>
            </a:r>
            <a:r>
              <a:rPr lang="en-US" sz="1400" i="1" dirty="0">
                <a:solidFill>
                  <a:srgbClr val="000000"/>
                </a:solidFill>
              </a:rPr>
              <a:t>E</a:t>
            </a:r>
            <a:r>
              <a:rPr lang="en-US" sz="1400" dirty="0">
                <a:solidFill>
                  <a:srgbClr val="000000"/>
                </a:solidFill>
              </a:rPr>
              <a:t> </a:t>
            </a:r>
            <a:r>
              <a:rPr lang="en-US" sz="1400" baseline="-25000" dirty="0">
                <a:solidFill>
                  <a:srgbClr val="000000"/>
                </a:solidFill>
              </a:rPr>
              <a:t>g</a:t>
            </a:r>
            <a:endParaRPr lang="en-GB" sz="1400" dirty="0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30D7C78B-0114-782C-A32C-211F6EA79181}"/>
              </a:ext>
            </a:extLst>
          </p:cNvPr>
          <p:cNvSpPr/>
          <p:nvPr/>
        </p:nvSpPr>
        <p:spPr>
          <a:xfrm>
            <a:off x="2662559" y="1807921"/>
            <a:ext cx="30448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Energy handed over to the lattice through </a:t>
            </a:r>
            <a:r>
              <a:rPr lang="en-US" sz="1400" i="1" dirty="0">
                <a:solidFill>
                  <a:srgbClr val="000000"/>
                </a:solidFill>
              </a:rPr>
              <a:t>n</a:t>
            </a:r>
            <a:r>
              <a:rPr lang="en-US" sz="1400" dirty="0">
                <a:solidFill>
                  <a:srgbClr val="000000"/>
                </a:solidFill>
              </a:rPr>
              <a:t> phonons with energy </a:t>
            </a:r>
            <a:r>
              <a:rPr lang="en-US" sz="1400" dirty="0" err="1">
                <a:solidFill>
                  <a:srgbClr val="000000"/>
                </a:solidFill>
              </a:rPr>
              <a:t>ℏω</a:t>
            </a:r>
            <a:r>
              <a:rPr lang="en-US" sz="1400" dirty="0">
                <a:solidFill>
                  <a:srgbClr val="000000"/>
                </a:solidFill>
              </a:rPr>
              <a:t>: </a:t>
            </a:r>
            <a:r>
              <a:rPr lang="en-US" sz="1400" i="1" dirty="0" err="1">
                <a:solidFill>
                  <a:srgbClr val="000000"/>
                </a:solidFill>
              </a:rPr>
              <a:t>E</a:t>
            </a:r>
            <a:r>
              <a:rPr lang="en-US" sz="1400" baseline="-25000" dirty="0" err="1">
                <a:solidFill>
                  <a:srgbClr val="000000"/>
                </a:solidFill>
              </a:rPr>
              <a:t>g</a:t>
            </a:r>
            <a:r>
              <a:rPr lang="en-US" sz="1400" dirty="0">
                <a:solidFill>
                  <a:srgbClr val="000000"/>
                </a:solidFill>
              </a:rPr>
              <a:t> = </a:t>
            </a:r>
            <a:r>
              <a:rPr lang="en-US" sz="1400" dirty="0" err="1">
                <a:solidFill>
                  <a:srgbClr val="000000"/>
                </a:solidFill>
              </a:rPr>
              <a:t>nℏω</a:t>
            </a:r>
            <a:endParaRPr lang="en-GB" sz="1400" dirty="0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FAC80096-64B7-39A1-4A28-87FCA48AB3A1}"/>
              </a:ext>
            </a:extLst>
          </p:cNvPr>
          <p:cNvSpPr/>
          <p:nvPr/>
        </p:nvSpPr>
        <p:spPr>
          <a:xfrm>
            <a:off x="1482294" y="3265300"/>
            <a:ext cx="30897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Probability for the process:</a:t>
            </a:r>
          </a:p>
          <a:p>
            <a:r>
              <a:rPr lang="pt-BR" sz="1400" dirty="0">
                <a:cs typeface="Times New Roman" panose="02020603050405020304" pitchFamily="18" charset="0"/>
              </a:rPr>
              <a:t>1</a:t>
            </a:r>
            <a:r>
              <a:rPr lang="pt-BR" sz="1400" i="1" dirty="0">
                <a:cs typeface="Times New Roman" panose="02020603050405020304" pitchFamily="18" charset="0"/>
              </a:rPr>
              <a:t>/τ</a:t>
            </a:r>
            <a:r>
              <a:rPr lang="pt-BR" sz="1400" dirty="0">
                <a:cs typeface="Times New Roman" panose="02020603050405020304" pitchFamily="18" charset="0"/>
              </a:rPr>
              <a:t> </a:t>
            </a:r>
            <a:r>
              <a:rPr lang="pt-BR" sz="1400" baseline="-25000" dirty="0">
                <a:cs typeface="Times New Roman" panose="02020603050405020304" pitchFamily="18" charset="0"/>
              </a:rPr>
              <a:t>nr</a:t>
            </a:r>
            <a:r>
              <a:rPr lang="pt-BR" sz="1400" dirty="0">
                <a:cs typeface="Times New Roman" panose="02020603050405020304" pitchFamily="18" charset="0"/>
              </a:rPr>
              <a:t>≈ exp(– </a:t>
            </a:r>
            <a:r>
              <a:rPr lang="pt-BR" sz="1400" i="1" dirty="0">
                <a:cs typeface="Times New Roman" panose="02020603050405020304" pitchFamily="18" charset="0"/>
              </a:rPr>
              <a:t>E</a:t>
            </a:r>
            <a:r>
              <a:rPr lang="pt-BR" sz="1400" baseline="-25000" dirty="0">
                <a:cs typeface="Times New Roman" panose="02020603050405020304" pitchFamily="18" charset="0"/>
              </a:rPr>
              <a:t>g</a:t>
            </a:r>
            <a:r>
              <a:rPr lang="pt-BR" sz="1400" dirty="0">
                <a:cs typeface="Times New Roman" panose="02020603050405020304" pitchFamily="18" charset="0"/>
              </a:rPr>
              <a:t> </a:t>
            </a:r>
            <a:r>
              <a:rPr lang="pt-BR" sz="1400" i="1" dirty="0">
                <a:cs typeface="Times New Roman" panose="02020603050405020304" pitchFamily="18" charset="0"/>
              </a:rPr>
              <a:t>/ℏω</a:t>
            </a:r>
            <a:r>
              <a:rPr lang="pt-BR" sz="1400" dirty="0">
                <a:cs typeface="Times New Roman" panose="02020603050405020304" pitchFamily="18" charset="0"/>
              </a:rPr>
              <a:t>) ≈ exp(–</a:t>
            </a:r>
            <a:r>
              <a:rPr lang="pt-BR" sz="1400" i="1" dirty="0">
                <a:cs typeface="Times New Roman" panose="02020603050405020304" pitchFamily="18" charset="0"/>
              </a:rPr>
              <a:t>n</a:t>
            </a:r>
            <a:r>
              <a:rPr lang="pt-BR" sz="1400" dirty="0">
                <a:cs typeface="Times New Roman" panose="02020603050405020304" pitchFamily="18" charset="0"/>
              </a:rPr>
              <a:t>)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811FD6CC-F7E2-C87B-82D0-C78A15A018E5}"/>
              </a:ext>
            </a:extLst>
          </p:cNvPr>
          <p:cNvSpPr/>
          <p:nvPr/>
        </p:nvSpPr>
        <p:spPr>
          <a:xfrm>
            <a:off x="1011195" y="4586227"/>
            <a:ext cx="3389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</a:rPr>
              <a:t>E</a:t>
            </a:r>
            <a:r>
              <a:rPr lang="en-US" sz="1400" baseline="-25000" dirty="0">
                <a:solidFill>
                  <a:srgbClr val="000000"/>
                </a:solidFill>
              </a:rPr>
              <a:t>g</a:t>
            </a:r>
            <a:r>
              <a:rPr lang="en-US" sz="1400" dirty="0">
                <a:solidFill>
                  <a:srgbClr val="000000"/>
                </a:solidFill>
              </a:rPr>
              <a:t>≈ 2 eV and </a:t>
            </a:r>
            <a:r>
              <a:rPr lang="en-US" sz="1400" dirty="0" err="1">
                <a:solidFill>
                  <a:srgbClr val="000000"/>
                </a:solidFill>
              </a:rPr>
              <a:t>ℏω</a:t>
            </a:r>
            <a:r>
              <a:rPr lang="en-US" sz="1400" dirty="0">
                <a:solidFill>
                  <a:srgbClr val="000000"/>
                </a:solidFill>
              </a:rPr>
              <a:t> ≈ 25 </a:t>
            </a:r>
            <a:r>
              <a:rPr lang="en-US" sz="1400" dirty="0" err="1">
                <a:solidFill>
                  <a:srgbClr val="000000"/>
                </a:solidFill>
              </a:rPr>
              <a:t>meV</a:t>
            </a:r>
            <a:r>
              <a:rPr lang="en-US" sz="1400" dirty="0">
                <a:solidFill>
                  <a:srgbClr val="000000"/>
                </a:solidFill>
              </a:rPr>
              <a:t> we obtain </a:t>
            </a:r>
            <a:r>
              <a:rPr lang="en-US" sz="1400" i="1" dirty="0">
                <a:solidFill>
                  <a:srgbClr val="000000"/>
                </a:solidFill>
              </a:rPr>
              <a:t>n</a:t>
            </a:r>
            <a:r>
              <a:rPr lang="en-US" sz="1400" dirty="0">
                <a:solidFill>
                  <a:srgbClr val="000000"/>
                </a:solidFill>
              </a:rPr>
              <a:t> = 80</a:t>
            </a:r>
            <a:endParaRPr lang="en-GB" sz="1400" dirty="0"/>
          </a:p>
        </p:txBody>
      </p:sp>
      <p:pic>
        <p:nvPicPr>
          <p:cNvPr id="14" name="Picture 19">
            <a:extLst>
              <a:ext uri="{FF2B5EF4-FFF2-40B4-BE49-F238E27FC236}">
                <a16:creationId xmlns:a16="http://schemas.microsoft.com/office/drawing/2014/main" id="{BE7AD0CE-3B84-7B34-1457-35897E0377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99" y="5430548"/>
            <a:ext cx="4668518" cy="36434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15" name="Rectangle 20">
            <a:extLst>
              <a:ext uri="{FF2B5EF4-FFF2-40B4-BE49-F238E27FC236}">
                <a16:creationId xmlns:a16="http://schemas.microsoft.com/office/drawing/2014/main" id="{82C1E379-5F06-46C2-38BE-018BC0C5211D}"/>
              </a:ext>
            </a:extLst>
          </p:cNvPr>
          <p:cNvSpPr/>
          <p:nvPr/>
        </p:nvSpPr>
        <p:spPr>
          <a:xfrm>
            <a:off x="5707365" y="4878415"/>
            <a:ext cx="26456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Wide-bandgap semiconductors outperform those with a narrow bandgap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in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radiative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process</a:t>
            </a:r>
            <a:r>
              <a:rPr lang="en-US" sz="1400" dirty="0">
                <a:solidFill>
                  <a:srgbClr val="FF0000"/>
                </a:solidFill>
              </a:rPr>
              <a:t>.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6EEC7BA1-E79A-C7A8-2F94-6837FB40151D}"/>
              </a:ext>
            </a:extLst>
          </p:cNvPr>
          <p:cNvSpPr txBox="1"/>
          <p:nvPr/>
        </p:nvSpPr>
        <p:spPr>
          <a:xfrm rot="2038895">
            <a:off x="3466338" y="3955877"/>
            <a:ext cx="817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Very low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sp>
        <p:nvSpPr>
          <p:cNvPr id="20" name="Right Brace 6">
            <a:extLst>
              <a:ext uri="{FF2B5EF4-FFF2-40B4-BE49-F238E27FC236}">
                <a16:creationId xmlns:a16="http://schemas.microsoft.com/office/drawing/2014/main" id="{4BC349E9-D28E-5373-B28F-3CD8C6D125AF}"/>
              </a:ext>
            </a:extLst>
          </p:cNvPr>
          <p:cNvSpPr/>
          <p:nvPr/>
        </p:nvSpPr>
        <p:spPr>
          <a:xfrm>
            <a:off x="4967812" y="3265300"/>
            <a:ext cx="637134" cy="2815525"/>
          </a:xfrm>
          <a:prstGeom prst="rightBrace">
            <a:avLst>
              <a:gd name="adj1" fmla="val 8333"/>
              <a:gd name="adj2" fmla="val 69002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 sz="1400"/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65AB8309-2D70-BBF8-B028-6B52AC3821CC}"/>
              </a:ext>
            </a:extLst>
          </p:cNvPr>
          <p:cNvSpPr/>
          <p:nvPr/>
        </p:nvSpPr>
        <p:spPr>
          <a:xfrm>
            <a:off x="535208" y="3982795"/>
            <a:ext cx="17942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typical semiconductor</a:t>
            </a:r>
            <a:endParaRPr lang="LID4096" sz="1400" dirty="0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81BF8FBF-E9F6-6A41-C2C2-3E603307F46F}"/>
              </a:ext>
            </a:extLst>
          </p:cNvPr>
          <p:cNvSpPr/>
          <p:nvPr/>
        </p:nvSpPr>
        <p:spPr>
          <a:xfrm>
            <a:off x="670280" y="5834504"/>
            <a:ext cx="42433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increases strongly in this case with the value of </a:t>
            </a:r>
            <a:r>
              <a:rPr lang="en-US" sz="1400" i="1" dirty="0" err="1">
                <a:solidFill>
                  <a:srgbClr val="FF0000"/>
                </a:solidFill>
              </a:rPr>
              <a:t>hν</a:t>
            </a:r>
            <a:r>
              <a:rPr lang="en-US" sz="1400" dirty="0">
                <a:solidFill>
                  <a:srgbClr val="FF0000"/>
                </a:solidFill>
              </a:rPr>
              <a:t>(≈ </a:t>
            </a:r>
            <a:r>
              <a:rPr lang="en-US" sz="1400" i="1" dirty="0">
                <a:solidFill>
                  <a:srgbClr val="FF0000"/>
                </a:solidFill>
              </a:rPr>
              <a:t>E</a:t>
            </a:r>
            <a:r>
              <a:rPr lang="en-US" sz="1400" baseline="-25000" dirty="0">
                <a:solidFill>
                  <a:srgbClr val="FF0000"/>
                </a:solidFill>
              </a:rPr>
              <a:t>g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LID4096" sz="1400" dirty="0">
              <a:solidFill>
                <a:srgbClr val="FF0000"/>
              </a:solidFill>
            </a:endParaRPr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80F9F878-A098-B942-9AB2-0DDD518C4834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2159348" y="2177253"/>
            <a:ext cx="503211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1124630B-15CC-9AFE-3A83-AEFD3DE0B57F}"/>
              </a:ext>
            </a:extLst>
          </p:cNvPr>
          <p:cNvCxnSpPr>
            <a:cxnSpLocks/>
          </p:cNvCxnSpPr>
          <p:nvPr/>
        </p:nvCxnSpPr>
        <p:spPr>
          <a:xfrm flipH="1" flipV="1">
            <a:off x="3246054" y="3841245"/>
            <a:ext cx="930135" cy="6834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45D52780-58E8-783D-DA91-0753A5FBEE10}"/>
              </a:ext>
            </a:extLst>
          </p:cNvPr>
          <p:cNvCxnSpPr/>
          <p:nvPr/>
        </p:nvCxnSpPr>
        <p:spPr>
          <a:xfrm>
            <a:off x="2383608" y="3823407"/>
            <a:ext cx="0" cy="78475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F31C60AB-684C-7057-ECF8-FED83949516F}"/>
              </a:ext>
            </a:extLst>
          </p:cNvPr>
          <p:cNvSpPr txBox="1"/>
          <p:nvPr/>
        </p:nvSpPr>
        <p:spPr>
          <a:xfrm>
            <a:off x="2483110" y="2599126"/>
            <a:ext cx="29027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this process is highly improbable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DE3195-0C6C-353A-179E-8DF572644289}"/>
              </a:ext>
            </a:extLst>
          </p:cNvPr>
          <p:cNvSpPr txBox="1"/>
          <p:nvPr/>
        </p:nvSpPr>
        <p:spPr>
          <a:xfrm>
            <a:off x="272710" y="4977610"/>
            <a:ext cx="196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Radiative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factor</a:t>
            </a:r>
            <a:endParaRPr kumimoji="1" lang="zh-CN" altLang="en-US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E2AC3F-659B-51A0-E753-6F4F2510C666}"/>
              </a:ext>
            </a:extLst>
          </p:cNvPr>
          <p:cNvSpPr txBox="1"/>
          <p:nvPr/>
        </p:nvSpPr>
        <p:spPr>
          <a:xfrm>
            <a:off x="272710" y="2948394"/>
            <a:ext cx="290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Nonradiative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factor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078732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E6B2F5-3D1B-C13B-4AF3-28212DC9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30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EE5A3C-9A46-50C2-E097-895EA8475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33" b="36623"/>
          <a:stretch/>
        </p:blipFill>
        <p:spPr>
          <a:xfrm>
            <a:off x="5162860" y="1137734"/>
            <a:ext cx="3430528" cy="1830443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6EA4D3-2F46-EDAA-0354-9449A2B8F5BB}"/>
              </a:ext>
            </a:extLst>
          </p:cNvPr>
          <p:cNvSpPr/>
          <p:nvPr/>
        </p:nvSpPr>
        <p:spPr>
          <a:xfrm>
            <a:off x="550612" y="868916"/>
            <a:ext cx="4509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Non-radiative multi-phonon transitions applied in localized luminescence centre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9F67E87-6B40-95F6-CF57-225B742E9ED2}"/>
              </a:ext>
            </a:extLst>
          </p:cNvPr>
          <p:cNvSpPr/>
          <p:nvPr/>
        </p:nvSpPr>
        <p:spPr>
          <a:xfrm>
            <a:off x="457200" y="196332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e0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g0</a:t>
            </a:r>
            <a:r>
              <a:rPr lang="en-US" sz="14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the displacement from the equilibrium position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6D5F6637-B147-DAC1-794C-6D307677B6B9}"/>
              </a:ext>
            </a:extLst>
          </p:cNvPr>
          <p:cNvSpPr/>
          <p:nvPr/>
        </p:nvSpPr>
        <p:spPr>
          <a:xfrm>
            <a:off x="930787" y="2884214"/>
            <a:ext cx="34194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intersection point </a:t>
            </a:r>
            <a:r>
              <a:rPr lang="en-GB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and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activation energy 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47D05A0C-5A99-58CF-9D4C-BEDA3C1C76D3}"/>
              </a:ext>
            </a:extLst>
          </p:cNvPr>
          <p:cNvSpPr/>
          <p:nvPr/>
        </p:nvSpPr>
        <p:spPr>
          <a:xfrm>
            <a:off x="583670" y="4855325"/>
            <a:ext cx="4641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Sequential application of one-phonon process with participation of a real intermediate level</a:t>
            </a: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80F2CDF6-BDD6-161A-F629-FB3F00F65C43}"/>
              </a:ext>
            </a:extLst>
          </p:cNvPr>
          <p:cNvSpPr/>
          <p:nvPr/>
        </p:nvSpPr>
        <p:spPr>
          <a:xfrm>
            <a:off x="998180" y="1609130"/>
            <a:ext cx="34666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Strong interaction with the lattice </a:t>
            </a:r>
            <a:r>
              <a:rPr lang="en-GB" sz="1600" b="1" dirty="0"/>
              <a:t>case</a:t>
            </a:r>
            <a:endParaRPr lang="LID4096" sz="1600" b="1" dirty="0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49BD0F49-EC72-3A2D-C36C-314240C46200}"/>
              </a:ext>
            </a:extLst>
          </p:cNvPr>
          <p:cNvSpPr/>
          <p:nvPr/>
        </p:nvSpPr>
        <p:spPr>
          <a:xfrm>
            <a:off x="680649" y="3756282"/>
            <a:ext cx="44475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Non-radiative transition in a localized luminescence center C → X → A through the emission of many local phonons </a:t>
            </a: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ℏω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(‘cooling transitions’).</a:t>
            </a:r>
            <a:endParaRPr lang="LID4096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D10BCE3F-E6C6-147B-DB04-C4F093D8D393}"/>
              </a:ext>
            </a:extLst>
          </p:cNvPr>
          <p:cNvSpPr/>
          <p:nvPr/>
        </p:nvSpPr>
        <p:spPr>
          <a:xfrm>
            <a:off x="5264067" y="3322871"/>
            <a:ext cx="3531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Georgia" panose="02040502050405020303" pitchFamily="18" charset="0"/>
              </a:rPr>
              <a:t>Non-radiative bimolecular recombination </a:t>
            </a:r>
            <a:endParaRPr lang="LID4096" sz="1400" dirty="0"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D83637CC-43FF-F6CD-B7A7-E1E83ED7423A}"/>
              </a:ext>
            </a:extLst>
          </p:cNvPr>
          <p:cNvSpPr/>
          <p:nvPr/>
        </p:nvSpPr>
        <p:spPr>
          <a:xfrm>
            <a:off x="5431418" y="5274821"/>
            <a:ext cx="3038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mediated by ‘virtual’ electron levels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(like two-photon absorption)</a:t>
            </a:r>
            <a:endParaRPr lang="LID4096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22">
            <a:extLst>
              <a:ext uri="{FF2B5EF4-FFF2-40B4-BE49-F238E27FC236}">
                <a16:creationId xmlns:a16="http://schemas.microsoft.com/office/drawing/2014/main" id="{D8B270D3-8774-5D22-CE59-3739B889C5C2}"/>
              </a:ext>
            </a:extLst>
          </p:cNvPr>
          <p:cNvSpPr/>
          <p:nvPr/>
        </p:nvSpPr>
        <p:spPr>
          <a:xfrm>
            <a:off x="5246480" y="3232176"/>
            <a:ext cx="3531727" cy="271710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/>
          </a:p>
        </p:txBody>
      </p:sp>
      <p:pic>
        <p:nvPicPr>
          <p:cNvPr id="21" name="Picture 25">
            <a:extLst>
              <a:ext uri="{FF2B5EF4-FFF2-40B4-BE49-F238E27FC236}">
                <a16:creationId xmlns:a16="http://schemas.microsoft.com/office/drawing/2014/main" id="{2F81001C-C538-E878-4131-6FB7AD95ED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" r="32844" b="73209"/>
          <a:stretch/>
        </p:blipFill>
        <p:spPr>
          <a:xfrm>
            <a:off x="5959001" y="3630648"/>
            <a:ext cx="2114991" cy="1438929"/>
          </a:xfrm>
          <a:prstGeom prst="rect">
            <a:avLst/>
          </a:prstGeom>
        </p:spPr>
      </p:pic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2FEB64DA-BE02-D713-97AD-EFF3A15DB68A}"/>
              </a:ext>
            </a:extLst>
          </p:cNvPr>
          <p:cNvCxnSpPr>
            <a:cxnSpLocks/>
          </p:cNvCxnSpPr>
          <p:nvPr/>
        </p:nvCxnSpPr>
        <p:spPr>
          <a:xfrm>
            <a:off x="2640518" y="2271100"/>
            <a:ext cx="0" cy="5818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9F0E4A6A-DB5C-24A3-9FBE-609C32D7C70E}"/>
              </a:ext>
            </a:extLst>
          </p:cNvPr>
          <p:cNvCxnSpPr>
            <a:cxnSpLocks/>
          </p:cNvCxnSpPr>
          <p:nvPr/>
        </p:nvCxnSpPr>
        <p:spPr>
          <a:xfrm>
            <a:off x="2640518" y="3185841"/>
            <a:ext cx="0" cy="5818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EB4360C7-AD79-A309-361A-1F122FF74FCC}"/>
              </a:ext>
            </a:extLst>
          </p:cNvPr>
          <p:cNvCxnSpPr/>
          <p:nvPr/>
        </p:nvCxnSpPr>
        <p:spPr>
          <a:xfrm>
            <a:off x="4350249" y="5157192"/>
            <a:ext cx="87492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789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E6B2F5-3D1B-C13B-4AF3-28212DC9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31</a:t>
            </a:fld>
            <a:endParaRPr lang="en-US"/>
          </a:p>
        </p:txBody>
      </p:sp>
      <p:grpSp>
        <p:nvGrpSpPr>
          <p:cNvPr id="7" name="Group 27">
            <a:extLst>
              <a:ext uri="{FF2B5EF4-FFF2-40B4-BE49-F238E27FC236}">
                <a16:creationId xmlns:a16="http://schemas.microsoft.com/office/drawing/2014/main" id="{5FA7AC85-1751-8721-623B-07ABE99DABCD}"/>
              </a:ext>
            </a:extLst>
          </p:cNvPr>
          <p:cNvGrpSpPr/>
          <p:nvPr/>
        </p:nvGrpSpPr>
        <p:grpSpPr>
          <a:xfrm>
            <a:off x="5794568" y="2746663"/>
            <a:ext cx="3246175" cy="1999935"/>
            <a:chOff x="7707704" y="1941912"/>
            <a:chExt cx="4207195" cy="2377791"/>
          </a:xfrm>
        </p:grpSpPr>
        <p:pic>
          <p:nvPicPr>
            <p:cNvPr id="8" name="Content Placeholder 6">
              <a:extLst>
                <a:ext uri="{FF2B5EF4-FFF2-40B4-BE49-F238E27FC236}">
                  <a16:creationId xmlns:a16="http://schemas.microsoft.com/office/drawing/2014/main" id="{0BD17002-1590-1193-6C3C-2F3F810F88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62" b="-1"/>
            <a:stretch/>
          </p:blipFill>
          <p:spPr>
            <a:xfrm>
              <a:off x="7707704" y="2140205"/>
              <a:ext cx="4207195" cy="2179498"/>
            </a:xfrm>
            <a:prstGeom prst="rect">
              <a:avLst/>
            </a:prstGeom>
          </p:spPr>
        </p:pic>
        <p:sp>
          <p:nvSpPr>
            <p:cNvPr id="9" name="Rectangle 26">
              <a:extLst>
                <a:ext uri="{FF2B5EF4-FFF2-40B4-BE49-F238E27FC236}">
                  <a16:creationId xmlns:a16="http://schemas.microsoft.com/office/drawing/2014/main" id="{025F463D-4B03-96E4-4544-0787FD997B76}"/>
                </a:ext>
              </a:extLst>
            </p:cNvPr>
            <p:cNvSpPr/>
            <p:nvPr/>
          </p:nvSpPr>
          <p:spPr>
            <a:xfrm>
              <a:off x="7723101" y="1941912"/>
              <a:ext cx="458094" cy="2968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10" name="Rectangle 7">
            <a:extLst>
              <a:ext uri="{FF2B5EF4-FFF2-40B4-BE49-F238E27FC236}">
                <a16:creationId xmlns:a16="http://schemas.microsoft.com/office/drawing/2014/main" id="{A2A0155B-1FFF-D931-1641-6B3B5AD6559F}"/>
              </a:ext>
            </a:extLst>
          </p:cNvPr>
          <p:cNvSpPr/>
          <p:nvPr/>
        </p:nvSpPr>
        <p:spPr>
          <a:xfrm>
            <a:off x="4414436" y="1071629"/>
            <a:ext cx="869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/>
              <a:t>Q</a:t>
            </a:r>
            <a:r>
              <a:rPr lang="en-GB" sz="1400" baseline="-25000" dirty="0"/>
              <a:t>e0</a:t>
            </a:r>
            <a:r>
              <a:rPr lang="en-GB" sz="1400" dirty="0"/>
              <a:t> ≈  </a:t>
            </a:r>
            <a:r>
              <a:rPr lang="en-GB" sz="1400" i="1" dirty="0"/>
              <a:t>Q</a:t>
            </a:r>
            <a:r>
              <a:rPr lang="en-GB" sz="1400" baseline="-25000" dirty="0"/>
              <a:t>g0</a:t>
            </a:r>
            <a:endParaRPr lang="en-GB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4A2655-D183-0EDC-2D47-A962AFE036B3}"/>
              </a:ext>
            </a:extLst>
          </p:cNvPr>
          <p:cNvSpPr/>
          <p:nvPr/>
        </p:nvSpPr>
        <p:spPr>
          <a:xfrm>
            <a:off x="1595059" y="1480547"/>
            <a:ext cx="13819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Improbable</a:t>
            </a:r>
            <a:endParaRPr lang="en-GB" sz="1400" dirty="0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83C414CD-DB86-823B-48DF-642D6CC7B228}"/>
              </a:ext>
            </a:extLst>
          </p:cNvPr>
          <p:cNvSpPr/>
          <p:nvPr/>
        </p:nvSpPr>
        <p:spPr>
          <a:xfrm>
            <a:off x="412376" y="2683605"/>
            <a:ext cx="5383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0000"/>
                </a:solidFill>
                <a:latin typeface="Georgia" panose="02040502050405020303" pitchFamily="18" charset="0"/>
              </a:rPr>
              <a:t>Deep level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 lying approximately in the middle of the bandgap (</a:t>
            </a:r>
            <a:r>
              <a:rPr lang="en-GB" sz="1400" b="1" dirty="0">
                <a:solidFill>
                  <a:srgbClr val="000000"/>
                </a:solidFill>
                <a:latin typeface="Georgia" panose="02040502050405020303" pitchFamily="18" charset="0"/>
              </a:rPr>
              <a:t>defect</a:t>
            </a:r>
            <a:r>
              <a:rPr lang="en-GB" sz="1400" dirty="0">
                <a:solidFill>
                  <a:srgbClr val="000000"/>
                </a:solidFill>
                <a:latin typeface="Georgia" panose="02040502050405020303" pitchFamily="18" charset="0"/>
              </a:rPr>
              <a:t>) mediating non-radiative recombination</a:t>
            </a:r>
            <a:r>
              <a:rPr lang="en-GB" sz="1400" dirty="0">
                <a:solidFill>
                  <a:srgbClr val="FF0000"/>
                </a:solidFill>
                <a:latin typeface="Georgia" panose="02040502050405020303" pitchFamily="18" charset="0"/>
              </a:rPr>
              <a:t>*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31653BCB-B933-F970-ADA4-9703A1B1B08F}"/>
              </a:ext>
            </a:extLst>
          </p:cNvPr>
          <p:cNvSpPr/>
          <p:nvPr/>
        </p:nvSpPr>
        <p:spPr>
          <a:xfrm>
            <a:off x="462844" y="429443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Gradual dissipation of the electron excitation energy via ‘cooling transitions’ 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 → 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′ → 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″ (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defect, or deep level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)</a:t>
            </a:r>
            <a:endParaRPr lang="en-GB" sz="1400" dirty="0"/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8F93543A-98F8-4B83-5EC5-652083B6EBAF}"/>
              </a:ext>
            </a:extLst>
          </p:cNvPr>
          <p:cNvSpPr/>
          <p:nvPr/>
        </p:nvSpPr>
        <p:spPr>
          <a:xfrm>
            <a:off x="462844" y="5556785"/>
            <a:ext cx="53332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The remaining energy ‘spills’ into the matrix by a pathway of similar character 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″ → 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‴ → 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A</a:t>
            </a:r>
            <a:endParaRPr lang="en-GB" sz="1400" dirty="0"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9FE95EE8-D7D2-BAA8-AC37-44093E83C92A}"/>
              </a:ext>
            </a:extLst>
          </p:cNvPr>
          <p:cNvSpPr/>
          <p:nvPr/>
        </p:nvSpPr>
        <p:spPr>
          <a:xfrm>
            <a:off x="586942" y="1046366"/>
            <a:ext cx="33881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Weak interaction with the lattice </a:t>
            </a:r>
            <a:r>
              <a:rPr lang="en-GB" sz="1600" b="1" dirty="0"/>
              <a:t>case</a:t>
            </a:r>
            <a:endParaRPr lang="LID4096" sz="1600" b="1" dirty="0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F134B7A5-09BB-8145-5D2C-E00C59A233DC}"/>
              </a:ext>
            </a:extLst>
          </p:cNvPr>
          <p:cNvSpPr/>
          <p:nvPr/>
        </p:nvSpPr>
        <p:spPr>
          <a:xfrm>
            <a:off x="3936067" y="1484309"/>
            <a:ext cx="2457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Georgia" panose="02040502050405020303" pitchFamily="18" charset="0"/>
              </a:rPr>
              <a:t>Probability for the process:</a:t>
            </a:r>
          </a:p>
          <a:p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/τ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exp(– 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/ℏω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≈ exp(–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4E1F5CB8-58CA-527C-35FF-CC3A7D98A0D2}"/>
              </a:ext>
            </a:extLst>
          </p:cNvPr>
          <p:cNvSpPr/>
          <p:nvPr/>
        </p:nvSpPr>
        <p:spPr>
          <a:xfrm>
            <a:off x="745800" y="1815242"/>
            <a:ext cx="30804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( Similar to bimolecular recombination) </a:t>
            </a:r>
            <a:endParaRPr lang="LID4096" sz="1400" dirty="0"/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AB908D80-AF6D-879A-F011-600CFAECB9FC}"/>
              </a:ext>
            </a:extLst>
          </p:cNvPr>
          <p:cNvSpPr/>
          <p:nvPr/>
        </p:nvSpPr>
        <p:spPr>
          <a:xfrm>
            <a:off x="2302946" y="3398079"/>
            <a:ext cx="32461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Defect associated with the deep level is always in strong interaction with the surrounding lattice</a:t>
            </a:r>
            <a:endParaRPr lang="LID4096" sz="1400" dirty="0">
              <a:solidFill>
                <a:srgbClr val="FF0000"/>
              </a:solidFill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51C82FC-B636-89A8-CFEF-67237DD746DC}"/>
              </a:ext>
            </a:extLst>
          </p:cNvPr>
          <p:cNvCxnSpPr>
            <a:stCxn id="15" idx="3"/>
            <a:endCxn id="10" idx="1"/>
          </p:cNvCxnSpPr>
          <p:nvPr/>
        </p:nvCxnSpPr>
        <p:spPr>
          <a:xfrm>
            <a:off x="3975049" y="1215643"/>
            <a:ext cx="439387" cy="98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6468FFA4-654A-23E2-2A68-8453AAD52F8D}"/>
              </a:ext>
            </a:extLst>
          </p:cNvPr>
          <p:cNvCxnSpPr>
            <a:cxnSpLocks/>
          </p:cNvCxnSpPr>
          <p:nvPr/>
        </p:nvCxnSpPr>
        <p:spPr>
          <a:xfrm>
            <a:off x="2977002" y="1745919"/>
            <a:ext cx="100401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46DEDB5A-DCA9-4FDB-7B6C-0D38F282F097}"/>
              </a:ext>
            </a:extLst>
          </p:cNvPr>
          <p:cNvCxnSpPr>
            <a:cxnSpLocks/>
          </p:cNvCxnSpPr>
          <p:nvPr/>
        </p:nvCxnSpPr>
        <p:spPr>
          <a:xfrm>
            <a:off x="2210699" y="2123019"/>
            <a:ext cx="0" cy="5697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0CA2C3D8-D26E-5080-DFA8-A40E38B8DFE5}"/>
              </a:ext>
            </a:extLst>
          </p:cNvPr>
          <p:cNvCxnSpPr>
            <a:cxnSpLocks/>
          </p:cNvCxnSpPr>
          <p:nvPr/>
        </p:nvCxnSpPr>
        <p:spPr>
          <a:xfrm>
            <a:off x="2210699" y="3222614"/>
            <a:ext cx="0" cy="107181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3A9217C-91F3-0807-696E-429DDFC1008C}"/>
              </a:ext>
            </a:extLst>
          </p:cNvPr>
          <p:cNvCxnSpPr>
            <a:cxnSpLocks/>
          </p:cNvCxnSpPr>
          <p:nvPr/>
        </p:nvCxnSpPr>
        <p:spPr>
          <a:xfrm>
            <a:off x="2210699" y="4785196"/>
            <a:ext cx="0" cy="8040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ight Brace 24">
            <a:extLst>
              <a:ext uri="{FF2B5EF4-FFF2-40B4-BE49-F238E27FC236}">
                <a16:creationId xmlns:a16="http://schemas.microsoft.com/office/drawing/2014/main" id="{BE396B14-FC95-81DC-9545-160E2A199751}"/>
              </a:ext>
            </a:extLst>
          </p:cNvPr>
          <p:cNvSpPr/>
          <p:nvPr/>
        </p:nvSpPr>
        <p:spPr>
          <a:xfrm>
            <a:off x="5413640" y="2563569"/>
            <a:ext cx="504735" cy="3586579"/>
          </a:xfrm>
          <a:prstGeom prst="rightBrace">
            <a:avLst>
              <a:gd name="adj1" fmla="val 8333"/>
              <a:gd name="adj2" fmla="val 83663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4D34C160-24A0-8873-19E1-04410C1A1668}"/>
              </a:ext>
            </a:extLst>
          </p:cNvPr>
          <p:cNvSpPr/>
          <p:nvPr/>
        </p:nvSpPr>
        <p:spPr>
          <a:xfrm>
            <a:off x="5918375" y="5373691"/>
            <a:ext cx="2975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Georgia" panose="02040502050405020303" pitchFamily="18" charset="0"/>
              </a:rPr>
              <a:t>Shockley–Read recombination</a:t>
            </a:r>
            <a:endParaRPr lang="en-GB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AF002E3-5839-92F0-C5B5-9490794E4521}"/>
              </a:ext>
            </a:extLst>
          </p:cNvPr>
          <p:cNvSpPr txBox="1"/>
          <p:nvPr/>
        </p:nvSpPr>
        <p:spPr>
          <a:xfrm>
            <a:off x="3045555" y="1467210"/>
            <a:ext cx="1318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because</a:t>
            </a:r>
            <a:endParaRPr kumimoji="1" lang="zh-CN" altLang="en-US" sz="14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6B41CFA-DA65-AF70-1C57-8152B1D50FC4}"/>
              </a:ext>
            </a:extLst>
          </p:cNvPr>
          <p:cNvSpPr/>
          <p:nvPr/>
        </p:nvSpPr>
        <p:spPr>
          <a:xfrm>
            <a:off x="462844" y="1046366"/>
            <a:ext cx="5930947" cy="107665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4766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E6B2F5-3D1B-C13B-4AF3-28212DC9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32</a:t>
            </a:fld>
            <a:endParaRPr lang="en-US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E26DE5EA-5FCE-9BDC-0947-F1742684A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72636"/>
          <a:stretch/>
        </p:blipFill>
        <p:spPr>
          <a:xfrm>
            <a:off x="2386568" y="2115517"/>
            <a:ext cx="2716802" cy="1289398"/>
          </a:xfr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4C219BD-C039-B8D5-5633-283D52F729E8}"/>
              </a:ext>
            </a:extLst>
          </p:cNvPr>
          <p:cNvSpPr/>
          <p:nvPr/>
        </p:nvSpPr>
        <p:spPr>
          <a:xfrm>
            <a:off x="403775" y="848802"/>
            <a:ext cx="4094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Example of deep level - </a:t>
            </a:r>
            <a:r>
              <a:rPr lang="en-GB" sz="1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Surface recombination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0267094-5ED3-257C-56BF-C35C2896E0AF}"/>
              </a:ext>
            </a:extLst>
          </p:cNvPr>
          <p:cNvSpPr/>
          <p:nvPr/>
        </p:nvSpPr>
        <p:spPr>
          <a:xfrm>
            <a:off x="420868" y="1227527"/>
            <a:ext cx="32870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-Takes place </a:t>
            </a:r>
            <a:r>
              <a:rPr lang="en-US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in a thin subsurface layer </a:t>
            </a:r>
          </a:p>
          <a:p>
            <a:r>
              <a:rPr lang="en-US" sz="1400" dirty="0">
                <a:cs typeface="Times New Roman" panose="02020603050405020304" pitchFamily="18" charset="0"/>
              </a:rPr>
              <a:t>-Conditioned by the occurrence of </a:t>
            </a:r>
            <a:r>
              <a:rPr lang="en-US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deep localized levels </a:t>
            </a:r>
            <a:r>
              <a:rPr lang="en-US" sz="1400" dirty="0">
                <a:cs typeface="Times New Roman" panose="02020603050405020304" pitchFamily="18" charset="0"/>
              </a:rPr>
              <a:t>(</a:t>
            </a:r>
            <a:r>
              <a:rPr lang="en-US" sz="1400" b="1" dirty="0">
                <a:cs typeface="Times New Roman" panose="02020603050405020304" pitchFamily="18" charset="0"/>
              </a:rPr>
              <a:t>Tamm levels</a:t>
            </a:r>
            <a:r>
              <a:rPr lang="en-US" sz="1400" dirty="0">
                <a:cs typeface="Times New Roman" panose="02020603050405020304" pitchFamily="18" charset="0"/>
              </a:rPr>
              <a:t>) 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4831162-EF0C-A45F-BB91-45CBC1661827}"/>
              </a:ext>
            </a:extLst>
          </p:cNvPr>
          <p:cNvSpPr/>
          <p:nvPr/>
        </p:nvSpPr>
        <p:spPr>
          <a:xfrm>
            <a:off x="370827" y="3498436"/>
            <a:ext cx="25650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Kinetic equations describing the generation and recombination processes</a:t>
            </a:r>
            <a:endParaRPr lang="LID4096" sz="1400" dirty="0"/>
          </a:p>
        </p:txBody>
      </p:sp>
      <p:pic>
        <p:nvPicPr>
          <p:cNvPr id="19" name="Picture 9">
            <a:extLst>
              <a:ext uri="{FF2B5EF4-FFF2-40B4-BE49-F238E27FC236}">
                <a16:creationId xmlns:a16="http://schemas.microsoft.com/office/drawing/2014/main" id="{7F146F32-A27A-2582-A0FE-4FB1EA7990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7" r="1448"/>
          <a:stretch/>
        </p:blipFill>
        <p:spPr>
          <a:xfrm>
            <a:off x="474860" y="4364061"/>
            <a:ext cx="2272684" cy="64779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20" name="Rectangle 10">
            <a:extLst>
              <a:ext uri="{FF2B5EF4-FFF2-40B4-BE49-F238E27FC236}">
                <a16:creationId xmlns:a16="http://schemas.microsoft.com/office/drawing/2014/main" id="{59B7DE94-F12D-92CC-8F5D-0A380445D5A6}"/>
              </a:ext>
            </a:extLst>
          </p:cNvPr>
          <p:cNvSpPr/>
          <p:nvPr/>
        </p:nvSpPr>
        <p:spPr>
          <a:xfrm>
            <a:off x="2905955" y="4140433"/>
            <a:ext cx="240910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i="1" dirty="0">
                <a:solidFill>
                  <a:srgbClr val="000000"/>
                </a:solidFill>
                <a:latin typeface="Georgia" panose="02040502050405020303" pitchFamily="18" charset="0"/>
              </a:rPr>
              <a:t>D-diffusion coefficient of the carriers</a:t>
            </a:r>
          </a:p>
          <a:p>
            <a:r>
              <a:rPr lang="en-GB" sz="1100" i="1" dirty="0">
                <a:solidFill>
                  <a:srgbClr val="000000"/>
                </a:solidFill>
                <a:latin typeface="Georgia" panose="02040502050405020303" pitchFamily="18" charset="0"/>
              </a:rPr>
              <a:t>G-generation rate</a:t>
            </a:r>
          </a:p>
          <a:p>
            <a:r>
              <a:rPr lang="en-GB" sz="1100" i="1" dirty="0">
                <a:latin typeface="Georgia" panose="02040502050405020303" pitchFamily="18" charset="0"/>
              </a:rPr>
              <a:t>n(x)-photocarrier concentration</a:t>
            </a:r>
          </a:p>
          <a:p>
            <a:r>
              <a:rPr lang="el-GR" sz="1100" i="1" dirty="0">
                <a:latin typeface="Georgia" panose="02040502050405020303" pitchFamily="18" charset="0"/>
              </a:rPr>
              <a:t>τ</a:t>
            </a:r>
            <a:r>
              <a:rPr lang="en-GB" sz="1100" i="1" dirty="0">
                <a:latin typeface="Georgia" panose="02040502050405020303" pitchFamily="18" charset="0"/>
              </a:rPr>
              <a:t>-(total) non-equilibrium carrier lifetime </a:t>
            </a:r>
            <a:endParaRPr lang="LID4096" sz="1100" i="1" dirty="0">
              <a:latin typeface="Georgia" panose="02040502050405020303" pitchFamily="18" charset="0"/>
            </a:endParaRPr>
          </a:p>
        </p:txBody>
      </p:sp>
      <p:pic>
        <p:nvPicPr>
          <p:cNvPr id="21" name="Picture 12">
            <a:extLst>
              <a:ext uri="{FF2B5EF4-FFF2-40B4-BE49-F238E27FC236}">
                <a16:creationId xmlns:a16="http://schemas.microsoft.com/office/drawing/2014/main" id="{251DF56E-DBE1-CEAD-C581-6FE21A988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60" y="5259238"/>
            <a:ext cx="2272684" cy="74247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2" name="Rectangle 14">
            <a:extLst>
              <a:ext uri="{FF2B5EF4-FFF2-40B4-BE49-F238E27FC236}">
                <a16:creationId xmlns:a16="http://schemas.microsoft.com/office/drawing/2014/main" id="{EEF0D2FD-3E8E-2A81-5C08-70385B656EA1}"/>
              </a:ext>
            </a:extLst>
          </p:cNvPr>
          <p:cNvSpPr/>
          <p:nvPr/>
        </p:nvSpPr>
        <p:spPr>
          <a:xfrm>
            <a:off x="2905955" y="5307307"/>
            <a:ext cx="24091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The surface recombination described by the recombination rate S determines the value of the derivative of n(x) at x = 0 </a:t>
            </a:r>
            <a:endParaRPr lang="LID4096" sz="1200" i="1" dirty="0"/>
          </a:p>
        </p:txBody>
      </p:sp>
      <p:pic>
        <p:nvPicPr>
          <p:cNvPr id="23" name="Content Placeholder 7">
            <a:extLst>
              <a:ext uri="{FF2B5EF4-FFF2-40B4-BE49-F238E27FC236}">
                <a16:creationId xmlns:a16="http://schemas.microsoft.com/office/drawing/2014/main" id="{A8F0BF21-32C3-597F-26E2-D12BF1E1A9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9" b="-341"/>
          <a:stretch/>
        </p:blipFill>
        <p:spPr>
          <a:xfrm>
            <a:off x="5282672" y="709945"/>
            <a:ext cx="3107100" cy="3555864"/>
          </a:xfrm>
          <a:prstGeom prst="rect">
            <a:avLst/>
          </a:prstGeom>
        </p:spPr>
      </p:pic>
      <p:sp>
        <p:nvSpPr>
          <p:cNvPr id="25" name="Rectangle 18">
            <a:extLst>
              <a:ext uri="{FF2B5EF4-FFF2-40B4-BE49-F238E27FC236}">
                <a16:creationId xmlns:a16="http://schemas.microsoft.com/office/drawing/2014/main" id="{DB49C22A-DD7B-0A5E-3BA4-41974E28A675}"/>
              </a:ext>
            </a:extLst>
          </p:cNvPr>
          <p:cNvSpPr/>
          <p:nvPr/>
        </p:nvSpPr>
        <p:spPr>
          <a:xfrm>
            <a:off x="5294024" y="4259262"/>
            <a:ext cx="359368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cs typeface="Times New Roman" panose="02020603050405020304" pitchFamily="18" charset="0"/>
              </a:rPr>
              <a:t>Different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excitation</a:t>
            </a:r>
            <a:r>
              <a:rPr lang="zh-CN" altLang="en-US" sz="1400" b="1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cs typeface="Times New Roman" panose="02020603050405020304" pitchFamily="18" charset="0"/>
              </a:rPr>
              <a:t>profile</a:t>
            </a:r>
            <a:endParaRPr lang="en-GB" sz="1400" b="1" dirty="0">
              <a:cs typeface="Times New Roman" panose="02020603050405020304" pitchFamily="18" charset="0"/>
            </a:endParaRPr>
          </a:p>
          <a:p>
            <a:r>
              <a:rPr lang="en-GB" sz="1400" dirty="0">
                <a:cs typeface="Times New Roman" panose="02020603050405020304" pitchFamily="18" charset="0"/>
              </a:rPr>
              <a:t>1, The </a:t>
            </a:r>
            <a:r>
              <a:rPr lang="LID4096" sz="1400" dirty="0">
                <a:cs typeface="Times New Roman" panose="02020603050405020304" pitchFamily="18" charset="0"/>
              </a:rPr>
              <a:t>marked decrease of the concentration </a:t>
            </a:r>
            <a:r>
              <a:rPr lang="LID4096" sz="1400" i="1" dirty="0">
                <a:cs typeface="Times New Roman" panose="02020603050405020304" pitchFamily="18" charset="0"/>
              </a:rPr>
              <a:t>n(x)</a:t>
            </a:r>
            <a:r>
              <a:rPr lang="LID4096" sz="1400" dirty="0">
                <a:cs typeface="Times New Roman" panose="02020603050405020304" pitchFamily="18" charset="0"/>
              </a:rPr>
              <a:t> close beneath the surface occurs may give rise to a luminescent </a:t>
            </a:r>
            <a:r>
              <a:rPr lang="LID4096" sz="1400" b="1" dirty="0">
                <a:cs typeface="Times New Roman" panose="02020603050405020304" pitchFamily="18" charset="0"/>
              </a:rPr>
              <a:t>‘dead layer’ </a:t>
            </a:r>
            <a:r>
              <a:rPr lang="LID4096" sz="1400" dirty="0">
                <a:cs typeface="Times New Roman" panose="02020603050405020304" pitchFamily="18" charset="0"/>
              </a:rPr>
              <a:t>with strongly reduced luminescence </a:t>
            </a:r>
            <a:r>
              <a:rPr lang="LID4096" sz="1400">
                <a:cs typeface="Times New Roman" panose="02020603050405020304" pitchFamily="18" charset="0"/>
              </a:rPr>
              <a:t>intensity.</a:t>
            </a:r>
            <a:endParaRPr lang="en-US" sz="1400" dirty="0">
              <a:solidFill>
                <a:srgbClr val="00B050"/>
              </a:solidFill>
              <a:cs typeface="Times New Roman" panose="02020603050405020304" pitchFamily="18" charset="0"/>
            </a:endParaRPr>
          </a:p>
          <a:p>
            <a:r>
              <a:rPr lang="en-US" sz="1400" dirty="0">
                <a:cs typeface="Times New Roman" panose="02020603050405020304" pitchFamily="18" charset="0"/>
              </a:rPr>
              <a:t>2, In Figure c, the subsurface decrease of </a:t>
            </a:r>
            <a:r>
              <a:rPr lang="en-US" sz="1400" i="1" dirty="0">
                <a:cs typeface="Times New Roman" panose="02020603050405020304" pitchFamily="18" charset="0"/>
              </a:rPr>
              <a:t>n(x)</a:t>
            </a:r>
            <a:r>
              <a:rPr lang="en-US" sz="1400" dirty="0">
                <a:cs typeface="Times New Roman" panose="02020603050405020304" pitchFamily="18" charset="0"/>
              </a:rPr>
              <a:t> is more prominent and penetrates deeper.</a:t>
            </a:r>
            <a:r>
              <a:rPr lang="LID4096" sz="1400" dirty="0">
                <a:cs typeface="Times New Roman" panose="02020603050405020304" pitchFamily="18" charset="0"/>
              </a:rPr>
              <a:t> </a:t>
            </a:r>
            <a:r>
              <a:rPr lang="en-GB" sz="1400" dirty="0">
                <a:cs typeface="Times New Roman" panose="02020603050405020304" pitchFamily="18" charset="0"/>
              </a:rPr>
              <a:t>(Can </a:t>
            </a:r>
            <a:r>
              <a:rPr lang="en-US" sz="1400" dirty="0">
                <a:cs typeface="Times New Roman" panose="02020603050405020304" pitchFamily="18" charset="0"/>
              </a:rPr>
              <a:t>be favorable in two-photon luminescence spectroscopy because it contributes to suppressing the spurious surface extrinsic radiative channels)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33135348-226B-3649-F7F3-EEE3EAD9B4F4}"/>
              </a:ext>
            </a:extLst>
          </p:cNvPr>
          <p:cNvSpPr/>
          <p:nvPr/>
        </p:nvSpPr>
        <p:spPr>
          <a:xfrm>
            <a:off x="251520" y="2066680"/>
            <a:ext cx="23767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The photocarrier concentration </a:t>
            </a:r>
            <a:r>
              <a:rPr lang="en-US" sz="1400" i="1" dirty="0">
                <a:cs typeface="Times New Roman" panose="02020603050405020304" pitchFamily="18" charset="0"/>
              </a:rPr>
              <a:t>n(x</a:t>
            </a:r>
            <a:r>
              <a:rPr lang="en-US" sz="1400" dirty="0">
                <a:cs typeface="Times New Roman" panose="02020603050405020304" pitchFamily="18" charset="0"/>
              </a:rPr>
              <a:t>) just under the surface will decrease significantly, thus creating a concentration gradient driving photocarriers to the surface</a:t>
            </a:r>
          </a:p>
        </p:txBody>
      </p:sp>
      <p:cxnSp>
        <p:nvCxnSpPr>
          <p:cNvPr id="31" name="Straight Connector 17">
            <a:extLst>
              <a:ext uri="{FF2B5EF4-FFF2-40B4-BE49-F238E27FC236}">
                <a16:creationId xmlns:a16="http://schemas.microsoft.com/office/drawing/2014/main" id="{F6A66185-BC16-3D3C-686A-AE5776F314FB}"/>
              </a:ext>
            </a:extLst>
          </p:cNvPr>
          <p:cNvCxnSpPr>
            <a:cxnSpLocks/>
          </p:cNvCxnSpPr>
          <p:nvPr/>
        </p:nvCxnSpPr>
        <p:spPr>
          <a:xfrm>
            <a:off x="5186697" y="861143"/>
            <a:ext cx="23604" cy="5426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528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5B58BE-1B47-F132-A884-237A3547C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33</a:t>
            </a:fld>
            <a:endParaRPr lang="en-US"/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9800C556-DA1A-AF3B-B799-320F3A740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027" y="1815767"/>
            <a:ext cx="2852499" cy="3799971"/>
          </a:xfr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D8A6DFE2-007B-34B3-B88A-B08FB8EEC462}"/>
              </a:ext>
            </a:extLst>
          </p:cNvPr>
          <p:cNvSpPr/>
          <p:nvPr/>
        </p:nvSpPr>
        <p:spPr>
          <a:xfrm>
            <a:off x="538621" y="906195"/>
            <a:ext cx="34136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cs typeface="Times New Roman" panose="02020603050405020304" pitchFamily="18" charset="0"/>
              </a:rPr>
              <a:t>Auger and bimolecular recombination</a:t>
            </a:r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52B9AAB6-6652-1DEA-E1D0-35C3C2A2AE42}"/>
              </a:ext>
            </a:extLst>
          </p:cNvPr>
          <p:cNvSpPr/>
          <p:nvPr/>
        </p:nvSpPr>
        <p:spPr>
          <a:xfrm>
            <a:off x="3529825" y="2932940"/>
            <a:ext cx="22066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Based on energy and quasi-momentum conservation laws: </a:t>
            </a:r>
            <a:r>
              <a:rPr lang="en-GB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Auger process </a:t>
            </a:r>
            <a:r>
              <a:rPr lang="en-US" sz="1400" dirty="0">
                <a:cs typeface="Times New Roman" panose="02020603050405020304" pitchFamily="18" charset="0"/>
              </a:rPr>
              <a:t>can occur both </a:t>
            </a:r>
            <a:r>
              <a:rPr lang="en-US" sz="1400" b="1" dirty="0">
                <a:cs typeface="Times New Roman" panose="02020603050405020304" pitchFamily="18" charset="0"/>
              </a:rPr>
              <a:t>with</a:t>
            </a:r>
            <a:r>
              <a:rPr lang="en-US" sz="1400" dirty="0">
                <a:cs typeface="Times New Roman" panose="02020603050405020304" pitchFamily="18" charset="0"/>
              </a:rPr>
              <a:t> (a) and </a:t>
            </a:r>
            <a:r>
              <a:rPr lang="en-US" sz="1400" b="1" dirty="0">
                <a:cs typeface="Times New Roman" panose="02020603050405020304" pitchFamily="18" charset="0"/>
              </a:rPr>
              <a:t>without </a:t>
            </a:r>
            <a:r>
              <a:rPr lang="en-US" sz="1400" dirty="0">
                <a:cs typeface="Times New Roman" panose="02020603050405020304" pitchFamily="18" charset="0"/>
              </a:rPr>
              <a:t>(b) involvement of a quasi-momentum conserving phonon </a:t>
            </a:r>
            <a:r>
              <a:rPr lang="en-US" sz="1400" dirty="0" err="1">
                <a:cs typeface="Times New Roman" panose="02020603050405020304" pitchFamily="18" charset="0"/>
              </a:rPr>
              <a:t>ℏΔ</a:t>
            </a:r>
            <a:r>
              <a:rPr lang="en-US" sz="1400" b="1" dirty="0" err="1">
                <a:cs typeface="Times New Roman" panose="02020603050405020304" pitchFamily="18" charset="0"/>
              </a:rPr>
              <a:t>k</a:t>
            </a:r>
            <a:r>
              <a:rPr lang="en-GB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sp>
        <p:nvSpPr>
          <p:cNvPr id="10" name="Rectangle 20">
            <a:extLst>
              <a:ext uri="{FF2B5EF4-FFF2-40B4-BE49-F238E27FC236}">
                <a16:creationId xmlns:a16="http://schemas.microsoft.com/office/drawing/2014/main" id="{8599BEE3-6ABA-B2B5-2CB5-8DA017F91C81}"/>
              </a:ext>
            </a:extLst>
          </p:cNvPr>
          <p:cNvSpPr/>
          <p:nvPr/>
        </p:nvSpPr>
        <p:spPr>
          <a:xfrm>
            <a:off x="3857834" y="1268648"/>
            <a:ext cx="2202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no influence from a defect or impurity</a:t>
            </a: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4DD99561-8070-79AE-765E-E2DE5AAEFE44}"/>
              </a:ext>
            </a:extLst>
          </p:cNvPr>
          <p:cNvSpPr/>
          <p:nvPr/>
        </p:nvSpPr>
        <p:spPr>
          <a:xfrm>
            <a:off x="501962" y="2083712"/>
            <a:ext cx="2296232" cy="289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Energy of the recombining pair</a:t>
            </a:r>
            <a:endParaRPr lang="en-GB" sz="1400" dirty="0"/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02D90261-533D-EF3B-CC31-2BC5A3F1B7EC}"/>
              </a:ext>
            </a:extLst>
          </p:cNvPr>
          <p:cNvSpPr/>
          <p:nvPr/>
        </p:nvSpPr>
        <p:spPr>
          <a:xfrm>
            <a:off x="430825" y="2911520"/>
            <a:ext cx="2442619" cy="289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Passed to the third quasi-particle</a:t>
            </a:r>
            <a:endParaRPr lang="en-GB" sz="1400" dirty="0"/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BD5D8D10-C7D6-F5CD-B4E1-17D10C09C480}"/>
              </a:ext>
            </a:extLst>
          </p:cNvPr>
          <p:cNvSpPr/>
          <p:nvPr/>
        </p:nvSpPr>
        <p:spPr>
          <a:xfrm>
            <a:off x="513505" y="3699638"/>
            <a:ext cx="2277261" cy="289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For a new electronic excitation</a:t>
            </a:r>
            <a:endParaRPr lang="en-GB" sz="1400" dirty="0"/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CF09C713-514A-A8BD-F7E8-A961A373250F}"/>
              </a:ext>
            </a:extLst>
          </p:cNvPr>
          <p:cNvSpPr/>
          <p:nvPr/>
        </p:nvSpPr>
        <p:spPr>
          <a:xfrm>
            <a:off x="934058" y="4485935"/>
            <a:ext cx="1776534" cy="289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Multi-phonon emission</a:t>
            </a: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8F8BC4D1-ACA4-8620-A70E-1278A64E936A}"/>
              </a:ext>
            </a:extLst>
          </p:cNvPr>
          <p:cNvSpPr/>
          <p:nvPr/>
        </p:nvSpPr>
        <p:spPr>
          <a:xfrm>
            <a:off x="1147899" y="5272232"/>
            <a:ext cx="1262998" cy="289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Final form: heat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7520801-B9CD-2CC5-CD4E-E07B4247EB54}"/>
              </a:ext>
            </a:extLst>
          </p:cNvPr>
          <p:cNvSpPr/>
          <p:nvPr/>
        </p:nvSpPr>
        <p:spPr>
          <a:xfrm>
            <a:off x="417317" y="1974414"/>
            <a:ext cx="3046744" cy="37999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8126C81E-D129-5FD2-D472-3A1D31DF6EDA}"/>
              </a:ext>
            </a:extLst>
          </p:cNvPr>
          <p:cNvSpPr/>
          <p:nvPr/>
        </p:nvSpPr>
        <p:spPr>
          <a:xfrm>
            <a:off x="1716905" y="2430943"/>
            <a:ext cx="1707273" cy="289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luminescent photon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40341B7E-A037-C9CE-EE50-D75FEAC48C1A}"/>
              </a:ext>
            </a:extLst>
          </p:cNvPr>
          <p:cNvCxnSpPr/>
          <p:nvPr/>
        </p:nvCxnSpPr>
        <p:spPr>
          <a:xfrm>
            <a:off x="1716905" y="2485480"/>
            <a:ext cx="1498468" cy="2354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27">
            <a:extLst>
              <a:ext uri="{FF2B5EF4-FFF2-40B4-BE49-F238E27FC236}">
                <a16:creationId xmlns:a16="http://schemas.microsoft.com/office/drawing/2014/main" id="{8E9CBA97-8691-7C6B-7526-266AF684D6CF}"/>
              </a:ext>
            </a:extLst>
          </p:cNvPr>
          <p:cNvCxnSpPr>
            <a:cxnSpLocks/>
          </p:cNvCxnSpPr>
          <p:nvPr/>
        </p:nvCxnSpPr>
        <p:spPr>
          <a:xfrm flipV="1">
            <a:off x="1716905" y="2485480"/>
            <a:ext cx="1498468" cy="21873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Rectangle 11">
            <a:extLst>
              <a:ext uri="{FF2B5EF4-FFF2-40B4-BE49-F238E27FC236}">
                <a16:creationId xmlns:a16="http://schemas.microsoft.com/office/drawing/2014/main" id="{C2D97208-EAD4-0E1F-8638-561E217BF760}"/>
              </a:ext>
            </a:extLst>
          </p:cNvPr>
          <p:cNvSpPr/>
          <p:nvPr/>
        </p:nvSpPr>
        <p:spPr>
          <a:xfrm>
            <a:off x="934058" y="1376369"/>
            <a:ext cx="23480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Intrinsic Auger recombination</a:t>
            </a:r>
            <a:endParaRPr lang="LID4096" sz="1400" dirty="0">
              <a:solidFill>
                <a:srgbClr val="FF0000"/>
              </a:solidFill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4AE14DE7-1DE8-8FCB-BAFB-C8C195DB55C9}"/>
              </a:ext>
            </a:extLst>
          </p:cNvPr>
          <p:cNvCxnSpPr>
            <a:stCxn id="27" idx="3"/>
            <a:endCxn id="10" idx="1"/>
          </p:cNvCxnSpPr>
          <p:nvPr/>
        </p:nvCxnSpPr>
        <p:spPr>
          <a:xfrm>
            <a:off x="3282073" y="1530258"/>
            <a:ext cx="575761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A50782A-A4E3-1536-16CA-643D47E1EC73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1650078" y="2373709"/>
            <a:ext cx="2057" cy="5378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474CE811-0301-5E5E-13F6-3437CEC9E752}"/>
              </a:ext>
            </a:extLst>
          </p:cNvPr>
          <p:cNvCxnSpPr>
            <a:cxnSpLocks/>
          </p:cNvCxnSpPr>
          <p:nvPr/>
        </p:nvCxnSpPr>
        <p:spPr>
          <a:xfrm>
            <a:off x="1650078" y="3207086"/>
            <a:ext cx="2057" cy="5378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AD5545D5-4200-05DB-5BB5-84598C8DE5F7}"/>
              </a:ext>
            </a:extLst>
          </p:cNvPr>
          <p:cNvCxnSpPr>
            <a:cxnSpLocks/>
          </p:cNvCxnSpPr>
          <p:nvPr/>
        </p:nvCxnSpPr>
        <p:spPr>
          <a:xfrm>
            <a:off x="1650078" y="3947866"/>
            <a:ext cx="2057" cy="5378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9943BA76-B7F8-AF3E-2534-2CF93571B2D0}"/>
              </a:ext>
            </a:extLst>
          </p:cNvPr>
          <p:cNvCxnSpPr>
            <a:cxnSpLocks/>
          </p:cNvCxnSpPr>
          <p:nvPr/>
        </p:nvCxnSpPr>
        <p:spPr>
          <a:xfrm>
            <a:off x="1650078" y="4769669"/>
            <a:ext cx="2057" cy="5378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05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433075-BF62-C6E2-8FCA-66A26358D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34</a:t>
            </a:fld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3098E25-707C-EF45-E562-A32F5C0FB28A}"/>
              </a:ext>
            </a:extLst>
          </p:cNvPr>
          <p:cNvSpPr/>
          <p:nvPr/>
        </p:nvSpPr>
        <p:spPr>
          <a:xfrm>
            <a:off x="267890" y="983918"/>
            <a:ext cx="42221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rgbClr val="000000"/>
                </a:solidFill>
              </a:rPr>
              <a:t>Kinetic equation for bimolecular recombination</a:t>
            </a:r>
            <a:endParaRPr lang="LID4096" sz="1600" b="1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F9D3ABA-E548-245F-F4F1-AD92CAF048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"/>
          <a:stretch/>
        </p:blipFill>
        <p:spPr>
          <a:xfrm>
            <a:off x="1097684" y="1548152"/>
            <a:ext cx="2620507" cy="640192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AE7850E9-6164-157A-F3E7-381B1FF98604}"/>
              </a:ext>
            </a:extLst>
          </p:cNvPr>
          <p:cNvSpPr/>
          <p:nvPr/>
        </p:nvSpPr>
        <p:spPr>
          <a:xfrm>
            <a:off x="2675175" y="2363184"/>
            <a:ext cx="21578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Auger effect is a three-particle process, will be described by a term ~ 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ID4096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42A9EC4C-92CD-7B98-2F30-E9A2D3552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67" y="3238803"/>
            <a:ext cx="1934649" cy="4180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C1780745-B2D0-24A7-6A2D-94F55E270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855" y="3250978"/>
            <a:ext cx="1837186" cy="4180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084AD242-61EE-EA6F-B5E4-1757954E2C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280" y="4335096"/>
            <a:ext cx="1142432" cy="62872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3" name="Picture 16">
            <a:extLst>
              <a:ext uri="{FF2B5EF4-FFF2-40B4-BE49-F238E27FC236}">
                <a16:creationId xmlns:a16="http://schemas.microsoft.com/office/drawing/2014/main" id="{394BEE22-CBEF-EE18-53DE-21D7777EAC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46" y="4328746"/>
            <a:ext cx="1208931" cy="63507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Picture 18">
            <a:extLst>
              <a:ext uri="{FF2B5EF4-FFF2-40B4-BE49-F238E27FC236}">
                <a16:creationId xmlns:a16="http://schemas.microsoft.com/office/drawing/2014/main" id="{B4121F34-8187-E7B0-3973-D0FBA8724C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621" y="5786627"/>
            <a:ext cx="2248469" cy="65655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cxnSp>
        <p:nvCxnSpPr>
          <p:cNvPr id="18" name="Straight Connector 25">
            <a:extLst>
              <a:ext uri="{FF2B5EF4-FFF2-40B4-BE49-F238E27FC236}">
                <a16:creationId xmlns:a16="http://schemas.microsoft.com/office/drawing/2014/main" id="{3A82E1E4-C3CF-E90B-2C0C-ED2C6CA5AEEC}"/>
              </a:ext>
            </a:extLst>
          </p:cNvPr>
          <p:cNvCxnSpPr/>
          <p:nvPr/>
        </p:nvCxnSpPr>
        <p:spPr>
          <a:xfrm>
            <a:off x="4662498" y="1100716"/>
            <a:ext cx="0" cy="53424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ctangle 2">
            <a:extLst>
              <a:ext uri="{FF2B5EF4-FFF2-40B4-BE49-F238E27FC236}">
                <a16:creationId xmlns:a16="http://schemas.microsoft.com/office/drawing/2014/main" id="{9F76FE83-13F2-609B-8327-B9EE6345E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694" y="1758223"/>
            <a:ext cx="3687640" cy="11695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en-GB" altLang="LID4096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1, </a:t>
            </a:r>
            <a:r>
              <a:rPr kumimoji="0" lang="LID4096" altLang="LID4096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The </a:t>
            </a:r>
            <a:r>
              <a:rPr kumimoji="0" lang="LID4096" altLang="LID4096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quadratic dependence</a:t>
            </a:r>
            <a:r>
              <a:rPr kumimoji="0" lang="LID4096" altLang="LID4096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on the </a:t>
            </a:r>
            <a:r>
              <a:rPr kumimoji="0" lang="LID4096" altLang="LID4096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carrier concentration </a:t>
            </a:r>
            <a:r>
              <a:rPr kumimoji="0" lang="LID4096" altLang="LID4096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signifies an important fact: </a:t>
            </a:r>
            <a:r>
              <a:rPr kumimoji="0" lang="LID4096" altLang="LID4096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cs typeface="Times New Roman" panose="02020603050405020304" pitchFamily="18" charset="0"/>
              </a:rPr>
              <a:t>the intrinsic Auger effect occurs mainly for high concentrations of free carriers. </a:t>
            </a:r>
            <a:r>
              <a:rPr kumimoji="0" lang="LID4096" altLang="LID4096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en-GB" altLang="LID4096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(</a:t>
            </a:r>
            <a:r>
              <a:rPr lang="en-US" altLang="LID4096" sz="1400" dirty="0">
                <a:latin typeface="+mn-lt"/>
                <a:cs typeface="Times New Roman" panose="02020603050405020304" pitchFamily="18" charset="0"/>
              </a:rPr>
              <a:t>Typical values of the Auger coefficient: </a:t>
            </a:r>
            <a:r>
              <a:rPr lang="pt-BR" sz="1400" i="1" dirty="0">
                <a:latin typeface="+mn-lt"/>
                <a:cs typeface="Times New Roman" panose="02020603050405020304" pitchFamily="18" charset="0"/>
              </a:rPr>
              <a:t>A</a:t>
            </a:r>
            <a:r>
              <a:rPr lang="pt-BR" sz="1400" dirty="0">
                <a:latin typeface="+mn-lt"/>
                <a:cs typeface="Times New Roman" panose="02020603050405020304" pitchFamily="18" charset="0"/>
              </a:rPr>
              <a:t> ~ 10</a:t>
            </a:r>
            <a:r>
              <a:rPr lang="pt-BR" sz="1400" baseline="30000" dirty="0">
                <a:latin typeface="+mn-lt"/>
                <a:cs typeface="Times New Roman" panose="02020603050405020304" pitchFamily="18" charset="0"/>
              </a:rPr>
              <a:t>−31</a:t>
            </a:r>
            <a:r>
              <a:rPr lang="pt-BR" sz="1400" dirty="0">
                <a:latin typeface="+mn-lt"/>
                <a:cs typeface="Times New Roman" panose="02020603050405020304" pitchFamily="18" charset="0"/>
              </a:rPr>
              <a:t> –10</a:t>
            </a:r>
            <a:r>
              <a:rPr lang="pt-BR" sz="1400" baseline="30000" dirty="0">
                <a:latin typeface="+mn-lt"/>
                <a:cs typeface="Times New Roman" panose="02020603050405020304" pitchFamily="18" charset="0"/>
              </a:rPr>
              <a:t>−29</a:t>
            </a:r>
            <a:r>
              <a:rPr lang="pt-BR" sz="1400" dirty="0">
                <a:latin typeface="+mn-lt"/>
                <a:cs typeface="Times New Roman" panose="02020603050405020304" pitchFamily="18" charset="0"/>
              </a:rPr>
              <a:t> cm</a:t>
            </a:r>
            <a:r>
              <a:rPr lang="pt-BR" sz="1400" baseline="30000" dirty="0">
                <a:latin typeface="+mn-lt"/>
                <a:cs typeface="Times New Roman" panose="02020603050405020304" pitchFamily="18" charset="0"/>
              </a:rPr>
              <a:t>6</a:t>
            </a:r>
            <a:r>
              <a:rPr lang="pt-BR" sz="1400" dirty="0">
                <a:latin typeface="+mn-lt"/>
                <a:cs typeface="Times New Roman" panose="02020603050405020304" pitchFamily="18" charset="0"/>
              </a:rPr>
              <a:t>/s</a:t>
            </a:r>
            <a:r>
              <a:rPr kumimoji="0" lang="en-GB" altLang="LID4096" sz="1400" b="0" i="0" u="none" strike="noStrike" cap="none" normalizeH="0" baseline="0" dirty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)</a:t>
            </a:r>
            <a:endParaRPr kumimoji="0" lang="LID4096" altLang="LID4096" sz="1400" b="0" i="0" u="none" strike="noStrike" cap="none" normalizeH="0" baseline="0" dirty="0">
              <a:ln>
                <a:noFill/>
              </a:ln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84E7B6A0-800C-6AA7-2BCF-224B93B75D76}"/>
              </a:ext>
            </a:extLst>
          </p:cNvPr>
          <p:cNvSpPr/>
          <p:nvPr/>
        </p:nvSpPr>
        <p:spPr>
          <a:xfrm>
            <a:off x="4833052" y="3767424"/>
            <a:ext cx="385374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2, Intrinsic Auger recombination contributes to the fact that</a:t>
            </a:r>
            <a:r>
              <a:rPr lang="en-GB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luminescence of narrow-bandgap semiconductors is weak. </a:t>
            </a:r>
          </a:p>
          <a:p>
            <a:r>
              <a:rPr lang="en-US" sz="1400" dirty="0">
                <a:cs typeface="Times New Roman" panose="02020603050405020304" pitchFamily="18" charset="0"/>
              </a:rPr>
              <a:t>(The easy thermal generation of free carriers across the bandgap leads to a relatively high free carrier concentration already in unexcited material)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84C5736C-D68E-C38E-82F6-90B48DBA489B}"/>
              </a:ext>
            </a:extLst>
          </p:cNvPr>
          <p:cNvSpPr/>
          <p:nvPr/>
        </p:nvSpPr>
        <p:spPr>
          <a:xfrm>
            <a:off x="2572854" y="5126154"/>
            <a:ext cx="21578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Georgia" panose="02040502050405020303" pitchFamily="18" charset="0"/>
              </a:rPr>
              <a:t>The rate of the non-radiative process</a:t>
            </a:r>
            <a:endParaRPr lang="LID4096" sz="1400" dirty="0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DCFF2BB-5307-151E-4480-ABCD72D13876}"/>
              </a:ext>
            </a:extLst>
          </p:cNvPr>
          <p:cNvSpPr/>
          <p:nvPr/>
        </p:nvSpPr>
        <p:spPr>
          <a:xfrm>
            <a:off x="371451" y="2466109"/>
            <a:ext cx="20152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>
                <a:solidFill>
                  <a:srgbClr val="FF0000"/>
                </a:solidFill>
                <a:latin typeface="Georgia" panose="02040502050405020303" pitchFamily="18" charset="0"/>
              </a:rPr>
              <a:t> </a:t>
            </a:r>
            <a:r>
              <a:rPr lang="el-GR" sz="1200" i="1" dirty="0">
                <a:solidFill>
                  <a:srgbClr val="FF0000"/>
                </a:solidFill>
                <a:latin typeface="Georgia" panose="02040502050405020303" pitchFamily="18" charset="0"/>
              </a:rPr>
              <a:t>β</a:t>
            </a:r>
            <a:r>
              <a:rPr lang="el-GR" sz="1200" dirty="0">
                <a:solidFill>
                  <a:srgbClr val="FF0000"/>
                </a:solidFill>
                <a:latin typeface="Georgia" panose="02040502050405020303" pitchFamily="18" charset="0"/>
              </a:rPr>
              <a:t> </a:t>
            </a:r>
            <a:r>
              <a:rPr lang="en-GB" sz="1200" baseline="-25000" dirty="0">
                <a:solidFill>
                  <a:srgbClr val="FF0000"/>
                </a:solidFill>
                <a:latin typeface="Georgia" panose="02040502050405020303" pitchFamily="18" charset="0"/>
              </a:rPr>
              <a:t>r</a:t>
            </a:r>
            <a:r>
              <a:rPr lang="en-GB" sz="1200" dirty="0">
                <a:solidFill>
                  <a:srgbClr val="FF0000"/>
                </a:solidFill>
                <a:latin typeface="Georgia" panose="02040502050405020303" pitchFamily="18" charset="0"/>
              </a:rPr>
              <a:t> </a:t>
            </a:r>
            <a:r>
              <a:rPr lang="en-GB" sz="1200" i="1" dirty="0">
                <a:solidFill>
                  <a:srgbClr val="FF0000"/>
                </a:solidFill>
                <a:latin typeface="Georgia" panose="02040502050405020303" pitchFamily="18" charset="0"/>
              </a:rPr>
              <a:t>(</a:t>
            </a:r>
            <a:r>
              <a:rPr lang="el-GR" sz="1200" i="1" dirty="0">
                <a:solidFill>
                  <a:srgbClr val="FF0000"/>
                </a:solidFill>
                <a:latin typeface="Georgia" panose="02040502050405020303" pitchFamily="18" charset="0"/>
              </a:rPr>
              <a:t>β</a:t>
            </a:r>
            <a:r>
              <a:rPr lang="el-GR" sz="1200" dirty="0">
                <a:solidFill>
                  <a:srgbClr val="FF0000"/>
                </a:solidFill>
                <a:latin typeface="Georgia" panose="02040502050405020303" pitchFamily="18" charset="0"/>
              </a:rPr>
              <a:t> </a:t>
            </a:r>
            <a:r>
              <a:rPr lang="en-GB" sz="1200" baseline="-25000" dirty="0">
                <a:solidFill>
                  <a:srgbClr val="FF0000"/>
                </a:solidFill>
                <a:latin typeface="Georgia" panose="02040502050405020303" pitchFamily="18" charset="0"/>
              </a:rPr>
              <a:t>nr</a:t>
            </a:r>
            <a:r>
              <a:rPr lang="en-GB" sz="1200" dirty="0">
                <a:solidFill>
                  <a:srgbClr val="FF0000"/>
                </a:solidFill>
                <a:latin typeface="Georgia" panose="02040502050405020303" pitchFamily="18" charset="0"/>
              </a:rPr>
              <a:t>): bimolecular recombination coefficient</a:t>
            </a:r>
            <a:r>
              <a:rPr lang="en-GB" sz="1200" dirty="0">
                <a:solidFill>
                  <a:srgbClr val="000000"/>
                </a:solidFill>
                <a:latin typeface="Georgia" panose="02040502050405020303" pitchFamily="18" charset="0"/>
              </a:rPr>
              <a:t> </a:t>
            </a:r>
            <a:endParaRPr lang="LID4096" sz="1200" dirty="0">
              <a:latin typeface="Georgia" panose="02040502050405020303" pitchFamily="18" charset="0"/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C0603FBD-7ED7-05E2-D071-7502ED299621}"/>
              </a:ext>
            </a:extLst>
          </p:cNvPr>
          <p:cNvSpPr/>
          <p:nvPr/>
        </p:nvSpPr>
        <p:spPr>
          <a:xfrm>
            <a:off x="267890" y="3866831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>
                <a:solidFill>
                  <a:srgbClr val="FF0000"/>
                </a:solidFill>
                <a:latin typeface="Georgia" panose="02040502050405020303" pitchFamily="18" charset="0"/>
              </a:rPr>
              <a:t>A</a:t>
            </a:r>
            <a:r>
              <a:rPr lang="en-GB" sz="1200" dirty="0">
                <a:solidFill>
                  <a:srgbClr val="FF0000"/>
                </a:solidFill>
                <a:latin typeface="Georgia" panose="02040502050405020303" pitchFamily="18" charset="0"/>
              </a:rPr>
              <a:t> </a:t>
            </a:r>
            <a:r>
              <a:rPr lang="en-GB" sz="1200" baseline="-25000" dirty="0">
                <a:solidFill>
                  <a:srgbClr val="FF0000"/>
                </a:solidFill>
                <a:latin typeface="Georgia" panose="02040502050405020303" pitchFamily="18" charset="0"/>
              </a:rPr>
              <a:t>n</a:t>
            </a:r>
            <a:r>
              <a:rPr lang="en-GB" sz="1200" dirty="0">
                <a:solidFill>
                  <a:srgbClr val="FF0000"/>
                </a:solidFill>
                <a:latin typeface="Georgia" panose="02040502050405020303" pitchFamily="18" charset="0"/>
              </a:rPr>
              <a:t>, </a:t>
            </a:r>
            <a:r>
              <a:rPr lang="en-GB" sz="1200" i="1" dirty="0">
                <a:solidFill>
                  <a:srgbClr val="FF0000"/>
                </a:solidFill>
                <a:latin typeface="Georgia" panose="02040502050405020303" pitchFamily="18" charset="0"/>
              </a:rPr>
              <a:t>A</a:t>
            </a:r>
            <a:r>
              <a:rPr lang="en-GB" sz="1200" dirty="0">
                <a:solidFill>
                  <a:srgbClr val="FF0000"/>
                </a:solidFill>
                <a:latin typeface="Georgia" panose="02040502050405020303" pitchFamily="18" charset="0"/>
              </a:rPr>
              <a:t> </a:t>
            </a:r>
            <a:r>
              <a:rPr lang="en-GB" sz="1200" baseline="-25000" dirty="0">
                <a:solidFill>
                  <a:srgbClr val="FF0000"/>
                </a:solidFill>
                <a:latin typeface="Georgia" panose="02040502050405020303" pitchFamily="18" charset="0"/>
              </a:rPr>
              <a:t>p</a:t>
            </a:r>
            <a:r>
              <a:rPr lang="en-GB" sz="1200" dirty="0">
                <a:solidFill>
                  <a:srgbClr val="FF0000"/>
                </a:solidFill>
              </a:rPr>
              <a:t>: </a:t>
            </a:r>
            <a:r>
              <a:rPr lang="en-GB" sz="1200" dirty="0">
                <a:solidFill>
                  <a:srgbClr val="FF0000"/>
                </a:solidFill>
                <a:latin typeface="Georgia" panose="02040502050405020303" pitchFamily="18" charset="0"/>
              </a:rPr>
              <a:t>Auger coefficients</a:t>
            </a:r>
            <a:endParaRPr lang="LID4096" sz="12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9307F5B2-79E3-DA32-D695-23BCF3A361E2}"/>
              </a:ext>
            </a:extLst>
          </p:cNvPr>
          <p:cNvCxnSpPr>
            <a:stCxn id="7" idx="2"/>
          </p:cNvCxnSpPr>
          <p:nvPr/>
        </p:nvCxnSpPr>
        <p:spPr>
          <a:xfrm>
            <a:off x="2407938" y="2188344"/>
            <a:ext cx="8007" cy="9135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6008A2CA-8870-0146-6E9F-BF7CF1F36343}"/>
              </a:ext>
            </a:extLst>
          </p:cNvPr>
          <p:cNvCxnSpPr>
            <a:cxnSpLocks/>
          </p:cNvCxnSpPr>
          <p:nvPr/>
        </p:nvCxnSpPr>
        <p:spPr>
          <a:xfrm>
            <a:off x="2415945" y="3669003"/>
            <a:ext cx="0" cy="6660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65DAD06B-95A7-A86A-74E5-4F75DC3927D3}"/>
              </a:ext>
            </a:extLst>
          </p:cNvPr>
          <p:cNvCxnSpPr>
            <a:cxnSpLocks/>
          </p:cNvCxnSpPr>
          <p:nvPr/>
        </p:nvCxnSpPr>
        <p:spPr>
          <a:xfrm>
            <a:off x="2415945" y="5034816"/>
            <a:ext cx="0" cy="6660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638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0199CA-CE39-09CA-197F-8E7BD5C6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35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2CC2EA2-2A9E-6228-19CE-5C2758A0A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09080"/>
            <a:ext cx="3421829" cy="2777094"/>
          </a:xfr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224DA0D5-DCB1-6E93-D7F5-0BE7ED7F80DC}"/>
              </a:ext>
            </a:extLst>
          </p:cNvPr>
          <p:cNvSpPr/>
          <p:nvPr/>
        </p:nvSpPr>
        <p:spPr>
          <a:xfrm>
            <a:off x="473950" y="1852291"/>
            <a:ext cx="2750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Extrinsic Auger recombination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D98040C4-3560-E578-627F-D8D1DDDCDE51}"/>
              </a:ext>
            </a:extLst>
          </p:cNvPr>
          <p:cNvSpPr/>
          <p:nvPr/>
        </p:nvSpPr>
        <p:spPr>
          <a:xfrm>
            <a:off x="473950" y="2284062"/>
            <a:ext cx="29997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Impurity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level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affect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the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Auger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process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F66B0511-99D7-2DB7-65EC-C5E8783500D2}"/>
              </a:ext>
            </a:extLst>
          </p:cNvPr>
          <p:cNvSpPr/>
          <p:nvPr/>
        </p:nvSpPr>
        <p:spPr>
          <a:xfrm>
            <a:off x="491087" y="2659492"/>
            <a:ext cx="43689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 non-radiative process accompanying luminescence originating in the transitions (e–A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  <a:r>
              <a:rPr lang="en-US" sz="1400" dirty="0">
                <a:solidFill>
                  <a:srgbClr val="000000"/>
                </a:solidFill>
              </a:rPr>
              <a:t> ) and (h–D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  <a:r>
              <a:rPr lang="en-US" sz="1400" dirty="0">
                <a:solidFill>
                  <a:srgbClr val="000000"/>
                </a:solidFill>
              </a:rPr>
              <a:t>) and therefore </a:t>
            </a:r>
            <a:r>
              <a:rPr lang="en-US" sz="1400" b="1" dirty="0">
                <a:solidFill>
                  <a:srgbClr val="000000"/>
                </a:solidFill>
              </a:rPr>
              <a:t>decreasing its efficiency.</a:t>
            </a:r>
            <a:r>
              <a:rPr lang="en-US" sz="1400" dirty="0">
                <a:solidFill>
                  <a:srgbClr val="000000"/>
                </a:solidFill>
              </a:rPr>
              <a:t> </a:t>
            </a:r>
            <a:endParaRPr lang="en-GB" sz="1400" dirty="0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0D7D2A7D-7A55-87FC-A5AB-70EF638B1272}"/>
              </a:ext>
            </a:extLst>
          </p:cNvPr>
          <p:cNvSpPr/>
          <p:nvPr/>
        </p:nvSpPr>
        <p:spPr>
          <a:xfrm>
            <a:off x="523582" y="4315026"/>
            <a:ext cx="7720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Condition: high concentration of free carriers or impurity atoms</a:t>
            </a:r>
          </a:p>
          <a:p>
            <a:r>
              <a:rPr lang="en-US" sz="1400" dirty="0"/>
              <a:t>(for example, to make sure the interaction of the free electron and the electron localized on a donor) 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26133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0199CA-CE39-09CA-197F-8E7BD5C6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36</a:t>
            </a:fld>
            <a:endParaRPr lang="en-US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0C3E50C1-DEB4-900E-08F9-76AA79F66A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325" y="1994649"/>
            <a:ext cx="3031650" cy="2745316"/>
          </a:xfr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C81D06C4-5B20-8F4B-AE81-441F1C6D9A7B}"/>
              </a:ext>
            </a:extLst>
          </p:cNvPr>
          <p:cNvSpPr/>
          <p:nvPr/>
        </p:nvSpPr>
        <p:spPr>
          <a:xfrm>
            <a:off x="756579" y="1303626"/>
            <a:ext cx="35477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: the concentration of the localized states</a:t>
            </a:r>
            <a:endParaRPr lang="LID4096" sz="1400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246419F-44C5-5798-2833-65D93B53F9A1}"/>
              </a:ext>
            </a:extLst>
          </p:cNvPr>
          <p:cNvSpPr/>
          <p:nvPr/>
        </p:nvSpPr>
        <p:spPr>
          <a:xfrm>
            <a:off x="756579" y="1657028"/>
            <a:ext cx="41825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 = </a:t>
            </a:r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 the concentration of the excited free carriers </a:t>
            </a:r>
            <a:endParaRPr lang="LID4096" sz="1400" dirty="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A57F65F1-F4AE-DFCF-2818-81C428A9D80C}"/>
              </a:ext>
            </a:extLst>
          </p:cNvPr>
          <p:cNvSpPr/>
          <p:nvPr/>
        </p:nvSpPr>
        <p:spPr>
          <a:xfrm>
            <a:off x="756579" y="2019966"/>
            <a:ext cx="72875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 </a:t>
            </a:r>
            <a:r>
              <a:rPr lang="en-US" sz="14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N: </a:t>
            </a:r>
            <a:r>
              <a:rPr lang="en-US" sz="1400" dirty="0">
                <a:solidFill>
                  <a:srgbClr val="000000"/>
                </a:solidFill>
                <a:latin typeface="Georgia" panose="02040502050405020303" pitchFamily="18" charset="0"/>
              </a:rPr>
              <a:t>the momentary concentration of electrons on the localized level</a:t>
            </a:r>
            <a:endParaRPr lang="LID4096" sz="1400" dirty="0"/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7372385B-7361-8CBE-A8CA-B69EC0559D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03" y="3012731"/>
            <a:ext cx="2164681" cy="52218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6" name="Picture 14">
            <a:extLst>
              <a:ext uri="{FF2B5EF4-FFF2-40B4-BE49-F238E27FC236}">
                <a16:creationId xmlns:a16="http://schemas.microsoft.com/office/drawing/2014/main" id="{4462B56B-20A4-06CB-99C7-DA7CBB598A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573" y="3005594"/>
            <a:ext cx="2379110" cy="51830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A96CDA-B2F0-E32E-80AB-30439DBFB5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118"/>
          <a:stretch/>
        </p:blipFill>
        <p:spPr>
          <a:xfrm>
            <a:off x="975459" y="4092176"/>
            <a:ext cx="3963675" cy="661838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B58FC17-4501-22D9-CCEC-C44621C3EED7}"/>
              </a:ext>
            </a:extLst>
          </p:cNvPr>
          <p:cNvSpPr/>
          <p:nvPr/>
        </p:nvSpPr>
        <p:spPr>
          <a:xfrm>
            <a:off x="457200" y="482449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Conditions: </a:t>
            </a:r>
          </a:p>
          <a:p>
            <a:r>
              <a:rPr lang="en-US" sz="1400" dirty="0">
                <a:cs typeface="Times New Roman" panose="02020603050405020304" pitchFamily="18" charset="0"/>
              </a:rPr>
              <a:t>1, a relatively high concentration of the deep traps, because there has to be a positive value (</a:t>
            </a:r>
            <a:r>
              <a:rPr lang="en-US" sz="1400" i="1" dirty="0">
                <a:cs typeface="Times New Roman" panose="02020603050405020304" pitchFamily="18" charset="0"/>
              </a:rPr>
              <a:t>N</a:t>
            </a:r>
            <a:r>
              <a:rPr lang="en-US" sz="1400" dirty="0">
                <a:cs typeface="Times New Roman" panose="02020603050405020304" pitchFamily="18" charset="0"/>
              </a:rPr>
              <a:t> – </a:t>
            </a:r>
            <a:r>
              <a:rPr lang="en-US" sz="1400" i="1" dirty="0" err="1">
                <a:cs typeface="Times New Roman" panose="02020603050405020304" pitchFamily="18" charset="0"/>
              </a:rPr>
              <a:t>n</a:t>
            </a:r>
            <a:r>
              <a:rPr lang="en-US" sz="1400" baseline="-25000" dirty="0" err="1">
                <a:cs typeface="Times New Roman" panose="02020603050405020304" pitchFamily="18" charset="0"/>
              </a:rPr>
              <a:t>N</a:t>
            </a:r>
            <a:r>
              <a:rPr lang="en-US" sz="1400" dirty="0"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>
                <a:cs typeface="Times New Roman" panose="02020603050405020304" pitchFamily="18" charset="0"/>
              </a:rPr>
              <a:t>2, a relatively high excitation to make sure n, p</a:t>
            </a:r>
            <a:r>
              <a:rPr lang="en-US" altLang="zh-CN" sz="1400" dirty="0">
                <a:cs typeface="Times New Roman" panose="02020603050405020304" pitchFamily="18" charset="0"/>
              </a:rPr>
              <a:t>&gt;</a:t>
            </a:r>
            <a:r>
              <a:rPr lang="en-US" sz="1400" dirty="0">
                <a:cs typeface="Times New Roman" panose="02020603050405020304" pitchFamily="18" charset="0"/>
              </a:rPr>
              <a:t>N 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ABF3E5FE-67FE-91E5-1570-9B7BC21FF286}"/>
              </a:ext>
            </a:extLst>
          </p:cNvPr>
          <p:cNvSpPr/>
          <p:nvPr/>
        </p:nvSpPr>
        <p:spPr>
          <a:xfrm>
            <a:off x="1417114" y="2618945"/>
            <a:ext cx="3405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Georgia" panose="02040502050405020303" pitchFamily="18" charset="0"/>
              </a:rPr>
              <a:t>Kinetic equations for electrons and holes</a:t>
            </a:r>
            <a:endParaRPr lang="LID4096" sz="1400" dirty="0"/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BD057E6C-5283-37B3-D836-F8D04D93052C}"/>
              </a:ext>
            </a:extLst>
          </p:cNvPr>
          <p:cNvCxnSpPr/>
          <p:nvPr/>
        </p:nvCxnSpPr>
        <p:spPr>
          <a:xfrm>
            <a:off x="2836043" y="3481853"/>
            <a:ext cx="0" cy="54797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8">
            <a:extLst>
              <a:ext uri="{FF2B5EF4-FFF2-40B4-BE49-F238E27FC236}">
                <a16:creationId xmlns:a16="http://schemas.microsoft.com/office/drawing/2014/main" id="{902266D8-38DF-38DA-AA84-AA53FD4616FE}"/>
              </a:ext>
            </a:extLst>
          </p:cNvPr>
          <p:cNvSpPr/>
          <p:nvPr/>
        </p:nvSpPr>
        <p:spPr>
          <a:xfrm>
            <a:off x="756579" y="831651"/>
            <a:ext cx="31813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/>
              <a:t>Localized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states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affect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the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Auger</a:t>
            </a:r>
            <a:r>
              <a:rPr lang="zh-CN" altLang="en-US" sz="1400" b="1" dirty="0"/>
              <a:t> </a:t>
            </a:r>
            <a:r>
              <a:rPr lang="en-US" altLang="zh-CN" sz="1400" b="1" dirty="0"/>
              <a:t>process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362039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creation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of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lattice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defects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3BE2B4F-7EF7-DB07-75AF-B758ADF7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37</a:t>
            </a:fld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1B8DE7D-DAA5-5A6B-FC05-552AD6799D8A}"/>
              </a:ext>
            </a:extLst>
          </p:cNvPr>
          <p:cNvSpPr/>
          <p:nvPr/>
        </p:nvSpPr>
        <p:spPr>
          <a:xfrm>
            <a:off x="820583" y="1032948"/>
            <a:ext cx="3168352" cy="53470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Creation of lattice defects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76FB1C7-05B2-23F0-CF75-886330F5B35A}"/>
              </a:ext>
            </a:extLst>
          </p:cNvPr>
          <p:cNvSpPr/>
          <p:nvPr/>
        </p:nvSpPr>
        <p:spPr>
          <a:xfrm>
            <a:off x="703457" y="1668766"/>
            <a:ext cx="4370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An electronic excitation is localized at some atom occupying a regular lattice position.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31FB8189-A02D-CD72-B266-9C7AACE82B34}"/>
              </a:ext>
            </a:extLst>
          </p:cNvPr>
          <p:cNvSpPr/>
          <p:nvPr/>
        </p:nvSpPr>
        <p:spPr>
          <a:xfrm>
            <a:off x="703457" y="3077800"/>
            <a:ext cx="40125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T</a:t>
            </a:r>
            <a:r>
              <a:rPr lang="LID4096" sz="1400" dirty="0">
                <a:cs typeface="Times New Roman" panose="02020603050405020304" pitchFamily="18" charset="0"/>
              </a:rPr>
              <a:t>he released excitation energy is transferred to the relevant atom as a whole, which is thus ‘</a:t>
            </a:r>
            <a:r>
              <a:rPr lang="LID4096" sz="1400" b="1" dirty="0">
                <a:cs typeface="Times New Roman" panose="02020603050405020304" pitchFamily="18" charset="0"/>
              </a:rPr>
              <a:t>kicked off</a:t>
            </a:r>
            <a:r>
              <a:rPr lang="LID4096" sz="1400" dirty="0">
                <a:cs typeface="Times New Roman" panose="02020603050405020304" pitchFamily="18" charset="0"/>
              </a:rPr>
              <a:t>’ into an interstitial lattice position, creating a so-called </a:t>
            </a:r>
            <a:r>
              <a:rPr lang="LID4096" sz="1400" b="1" dirty="0">
                <a:cs typeface="Times New Roman" panose="02020603050405020304" pitchFamily="18" charset="0"/>
              </a:rPr>
              <a:t>Frenkel defect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4CC2333-528A-8399-444A-486DDE8C3AE0}"/>
              </a:ext>
            </a:extLst>
          </p:cNvPr>
          <p:cNvSpPr/>
          <p:nvPr/>
        </p:nvSpPr>
        <p:spPr>
          <a:xfrm>
            <a:off x="703457" y="4982953"/>
            <a:ext cx="37245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The </a:t>
            </a:r>
            <a:r>
              <a:rPr lang="LID4096" sz="1400" dirty="0">
                <a:cs typeface="Times New Roman" panose="02020603050405020304" pitchFamily="18" charset="0"/>
              </a:rPr>
              <a:t>defect can be either </a:t>
            </a:r>
            <a:r>
              <a:rPr lang="LID4096" sz="1400" b="1" dirty="0">
                <a:cs typeface="Times New Roman" panose="02020603050405020304" pitchFamily="18" charset="0"/>
              </a:rPr>
              <a:t>transient</a:t>
            </a:r>
            <a:r>
              <a:rPr lang="LID4096" sz="1400" dirty="0">
                <a:cs typeface="Times New Roman" panose="02020603050405020304" pitchFamily="18" charset="0"/>
              </a:rPr>
              <a:t> or </a:t>
            </a:r>
            <a:r>
              <a:rPr lang="LID4096" sz="1400" b="1" dirty="0">
                <a:cs typeface="Times New Roman" panose="02020603050405020304" pitchFamily="18" charset="0"/>
              </a:rPr>
              <a:t>permanent </a:t>
            </a:r>
            <a:r>
              <a:rPr lang="LID4096" sz="1400" dirty="0">
                <a:cs typeface="Times New Roman" panose="02020603050405020304" pitchFamily="18" charset="0"/>
              </a:rPr>
              <a:t>depending on whether the interstitial atom does or does not return into its original lattice site once the excitation is terminated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C57796FC-A450-E3D6-E17C-B6BDB2D5BA30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2709737" y="2191986"/>
            <a:ext cx="0" cy="88581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8BE81C06-6350-10EC-0566-670ECC939047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709737" y="4031907"/>
            <a:ext cx="0" cy="95104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6">
            <a:extLst>
              <a:ext uri="{FF2B5EF4-FFF2-40B4-BE49-F238E27FC236}">
                <a16:creationId xmlns:a16="http://schemas.microsoft.com/office/drawing/2014/main" id="{4C721B0E-77A0-1955-1445-F14ACE28C0CF}"/>
              </a:ext>
            </a:extLst>
          </p:cNvPr>
          <p:cNvSpPr/>
          <p:nvPr/>
        </p:nvSpPr>
        <p:spPr>
          <a:xfrm>
            <a:off x="4716016" y="2004757"/>
            <a:ext cx="41002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(a) Localization of the electronic excitation must occur</a:t>
            </a:r>
            <a:endParaRPr lang="en-GB" sz="1400" dirty="0"/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1E4A3219-2EF4-ADAA-1B5D-BE3E16F247F4}"/>
              </a:ext>
            </a:extLst>
          </p:cNvPr>
          <p:cNvSpPr/>
          <p:nvPr/>
        </p:nvSpPr>
        <p:spPr>
          <a:xfrm>
            <a:off x="4716016" y="2995359"/>
            <a:ext cx="16608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(b) Energy criterion. </a:t>
            </a:r>
            <a:endParaRPr lang="en-GB" sz="1400" dirty="0"/>
          </a:p>
        </p:txBody>
      </p:sp>
      <p:pic>
        <p:nvPicPr>
          <p:cNvPr id="22" name="Picture 10">
            <a:extLst>
              <a:ext uri="{FF2B5EF4-FFF2-40B4-BE49-F238E27FC236}">
                <a16:creationId xmlns:a16="http://schemas.microsoft.com/office/drawing/2014/main" id="{C6AD9453-3684-95C9-D1D5-95859C36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70" y="2967054"/>
            <a:ext cx="1075462" cy="336082"/>
          </a:xfrm>
          <a:prstGeom prst="rect">
            <a:avLst/>
          </a:prstGeom>
        </p:spPr>
      </p:pic>
      <p:sp>
        <p:nvSpPr>
          <p:cNvPr id="23" name="Rectangle 11">
            <a:extLst>
              <a:ext uri="{FF2B5EF4-FFF2-40B4-BE49-F238E27FC236}">
                <a16:creationId xmlns:a16="http://schemas.microsoft.com/office/drawing/2014/main" id="{EF92FAD0-BD84-18FB-FE4C-031EB138CFF0}"/>
              </a:ext>
            </a:extLst>
          </p:cNvPr>
          <p:cNvSpPr/>
          <p:nvPr/>
        </p:nvSpPr>
        <p:spPr>
          <a:xfrm>
            <a:off x="4716016" y="3960459"/>
            <a:ext cx="40754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(c) Protection against degradation to heat—phonons.</a:t>
            </a:r>
            <a:endParaRPr lang="en-GB" sz="1400" dirty="0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6077040C-68B4-9918-6541-7ABB8A255D67}"/>
              </a:ext>
            </a:extLst>
          </p:cNvPr>
          <p:cNvSpPr/>
          <p:nvPr/>
        </p:nvSpPr>
        <p:spPr>
          <a:xfrm>
            <a:off x="4716016" y="4864716"/>
            <a:ext cx="19757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(d) Orientation criterion.</a:t>
            </a:r>
            <a:endParaRPr lang="en-GB" sz="1400" dirty="0"/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2D88E6B0-E034-9BD0-7B88-D7DD78E4FB84}"/>
              </a:ext>
            </a:extLst>
          </p:cNvPr>
          <p:cNvSpPr/>
          <p:nvPr/>
        </p:nvSpPr>
        <p:spPr>
          <a:xfrm>
            <a:off x="4763208" y="1156543"/>
            <a:ext cx="1430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Requirements:</a:t>
            </a:r>
            <a:endParaRPr lang="en-GB" sz="1600" b="1" dirty="0"/>
          </a:p>
        </p:txBody>
      </p:sp>
      <p:cxnSp>
        <p:nvCxnSpPr>
          <p:cNvPr id="30" name="Straight Connector 19">
            <a:extLst>
              <a:ext uri="{FF2B5EF4-FFF2-40B4-BE49-F238E27FC236}">
                <a16:creationId xmlns:a16="http://schemas.microsoft.com/office/drawing/2014/main" id="{994098B5-45E9-0B28-CC16-9DAA892E6F93}"/>
              </a:ext>
            </a:extLst>
          </p:cNvPr>
          <p:cNvCxnSpPr>
            <a:cxnSpLocks/>
          </p:cNvCxnSpPr>
          <p:nvPr/>
        </p:nvCxnSpPr>
        <p:spPr>
          <a:xfrm>
            <a:off x="4572000" y="1032948"/>
            <a:ext cx="0" cy="51323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971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74585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u="sng" dirty="0"/>
              <a:t>Non-radiative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recombination: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photochemical</a:t>
            </a:r>
            <a:r>
              <a:rPr lang="zh-CN" altLang="en-US" sz="2000" u="sng" dirty="0"/>
              <a:t> </a:t>
            </a:r>
            <a:r>
              <a:rPr lang="en-US" altLang="zh-CN" sz="2000" u="sng" dirty="0"/>
              <a:t>change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1971D3-7C9A-C8A0-48B1-8B6EF812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38</a:t>
            </a:fld>
            <a:endParaRPr lang="en-US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BA511F7D-E8D7-0D5C-9C6A-3C5F1BC240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974" y="5159666"/>
            <a:ext cx="3794498" cy="352463"/>
          </a:xfrm>
          <a:ln w="28575">
            <a:solidFill>
              <a:srgbClr val="FF0000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2747A0-DB0D-3FC2-622C-F8B67CE5C909}"/>
              </a:ext>
            </a:extLst>
          </p:cNvPr>
          <p:cNvSpPr/>
          <p:nvPr/>
        </p:nvSpPr>
        <p:spPr>
          <a:xfrm>
            <a:off x="315871" y="715278"/>
            <a:ext cx="3843559" cy="68545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Photochemical changes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7E82D3B-0882-8561-2593-FA436B1078D8}"/>
              </a:ext>
            </a:extLst>
          </p:cNvPr>
          <p:cNvSpPr/>
          <p:nvPr/>
        </p:nvSpPr>
        <p:spPr>
          <a:xfrm>
            <a:off x="2412177" y="2652221"/>
            <a:ext cx="27613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 A photoelectron becomes captured at a certain ‘photosensitivity center’ 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269C967A-5346-5807-45F9-813F2E425470}"/>
              </a:ext>
            </a:extLst>
          </p:cNvPr>
          <p:cNvSpPr/>
          <p:nvPr/>
        </p:nvSpPr>
        <p:spPr>
          <a:xfrm>
            <a:off x="430625" y="5850036"/>
            <a:ext cx="5088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cs typeface="Times New Roman" panose="02020603050405020304" pitchFamily="18" charset="0"/>
              </a:rPr>
              <a:t>photochemical dissociation of the solid </a:t>
            </a:r>
            <a:r>
              <a:rPr lang="en-GB" b="1" dirty="0">
                <a:cs typeface="Times New Roman" panose="02020603050405020304" pitchFamily="18" charset="0"/>
              </a:rPr>
              <a:t>occurs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1BAFB878-8E50-A9A2-45D4-590AE5DB7983}"/>
              </a:ext>
            </a:extLst>
          </p:cNvPr>
          <p:cNvSpPr/>
          <p:nvPr/>
        </p:nvSpPr>
        <p:spPr>
          <a:xfrm>
            <a:off x="1132843" y="1988762"/>
            <a:ext cx="8499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T ≥ 200 K</a:t>
            </a:r>
            <a:endParaRPr lang="LID4096" sz="1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A10ECDBB-45D6-9014-8ECA-3F7FBA71EA8F}"/>
              </a:ext>
            </a:extLst>
          </p:cNvPr>
          <p:cNvSpPr/>
          <p:nvPr/>
        </p:nvSpPr>
        <p:spPr>
          <a:xfrm>
            <a:off x="611560" y="2655492"/>
            <a:ext cx="15485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 hole gets localized on a Cl</a:t>
            </a:r>
            <a:r>
              <a:rPr lang="en-US" sz="1400" baseline="30000" dirty="0">
                <a:solidFill>
                  <a:srgbClr val="000000"/>
                </a:solidFill>
              </a:rPr>
              <a:t>−</a:t>
            </a:r>
            <a:r>
              <a:rPr lang="en-US" sz="1400" dirty="0">
                <a:solidFill>
                  <a:srgbClr val="000000"/>
                </a:solidFill>
              </a:rPr>
              <a:t> ion</a:t>
            </a:r>
            <a:endParaRPr lang="LID4096" sz="1400" dirty="0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34F68A9-FBFC-60D1-5D74-40BD6132070D}"/>
              </a:ext>
            </a:extLst>
          </p:cNvPr>
          <p:cNvSpPr/>
          <p:nvPr/>
        </p:nvSpPr>
        <p:spPr>
          <a:xfrm>
            <a:off x="2283417" y="1988762"/>
            <a:ext cx="1819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Interstitial Ag</a:t>
            </a:r>
            <a:r>
              <a:rPr lang="en-GB" sz="1400" baseline="30000" dirty="0">
                <a:solidFill>
                  <a:srgbClr val="000000"/>
                </a:solidFill>
              </a:rPr>
              <a:t>+</a:t>
            </a:r>
            <a:r>
              <a:rPr lang="en-GB" sz="1400" dirty="0">
                <a:solidFill>
                  <a:srgbClr val="000000"/>
                </a:solidFill>
              </a:rPr>
              <a:t> ion </a:t>
            </a:r>
            <a:endParaRPr lang="LID4096" sz="1400" dirty="0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8723A3A2-1298-3AC1-6EA8-73F72BC9A4ED}"/>
              </a:ext>
            </a:extLst>
          </p:cNvPr>
          <p:cNvSpPr/>
          <p:nvPr/>
        </p:nvSpPr>
        <p:spPr>
          <a:xfrm>
            <a:off x="2617046" y="4432910"/>
            <a:ext cx="14439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Neutral Ag</a:t>
            </a:r>
            <a:r>
              <a:rPr lang="en-GB" sz="1400" baseline="30000" dirty="0">
                <a:solidFill>
                  <a:srgbClr val="000000"/>
                </a:solidFill>
              </a:rPr>
              <a:t>0</a:t>
            </a:r>
            <a:r>
              <a:rPr lang="en-GB" sz="1400" dirty="0">
                <a:solidFill>
                  <a:srgbClr val="000000"/>
                </a:solidFill>
              </a:rPr>
              <a:t> atom</a:t>
            </a:r>
            <a:endParaRPr lang="LID4096" sz="1400" dirty="0"/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3C658326-A49A-3B33-CC5F-2788583D632E}"/>
              </a:ext>
            </a:extLst>
          </p:cNvPr>
          <p:cNvSpPr txBox="1"/>
          <p:nvPr/>
        </p:nvSpPr>
        <p:spPr>
          <a:xfrm>
            <a:off x="1851990" y="2655573"/>
            <a:ext cx="440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+</a:t>
            </a:r>
            <a:endParaRPr lang="LID4096" sz="3600" dirty="0"/>
          </a:p>
        </p:txBody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D73ADF50-61A7-0EF5-C1FB-B637BDBCE9F3}"/>
              </a:ext>
            </a:extLst>
          </p:cNvPr>
          <p:cNvSpPr/>
          <p:nvPr/>
        </p:nvSpPr>
        <p:spPr>
          <a:xfrm>
            <a:off x="3072203" y="4991666"/>
            <a:ext cx="1229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Trapping of other electrons</a:t>
            </a:r>
            <a:endParaRPr lang="LID4096" sz="1200" dirty="0"/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E86172DF-0833-DD6C-EE7F-1C000DB437DB}"/>
              </a:ext>
            </a:extLst>
          </p:cNvPr>
          <p:cNvSpPr/>
          <p:nvPr/>
        </p:nvSpPr>
        <p:spPr>
          <a:xfrm>
            <a:off x="704538" y="4435991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</a:rPr>
              <a:t>Cl</a:t>
            </a:r>
            <a:r>
              <a:rPr lang="en-GB" sz="1400" baseline="-25000" dirty="0">
                <a:solidFill>
                  <a:srgbClr val="000000"/>
                </a:solidFill>
              </a:rPr>
              <a:t>2</a:t>
            </a:r>
            <a:endParaRPr lang="LID4096" sz="1400" baseline="-25000" dirty="0"/>
          </a:p>
        </p:txBody>
      </p:sp>
      <p:sp>
        <p:nvSpPr>
          <p:cNvPr id="24" name="Rectangle 35">
            <a:extLst>
              <a:ext uri="{FF2B5EF4-FFF2-40B4-BE49-F238E27FC236}">
                <a16:creationId xmlns:a16="http://schemas.microsoft.com/office/drawing/2014/main" id="{312A9A7E-8780-DF6A-81FA-982506131B36}"/>
              </a:ext>
            </a:extLst>
          </p:cNvPr>
          <p:cNvSpPr/>
          <p:nvPr/>
        </p:nvSpPr>
        <p:spPr>
          <a:xfrm>
            <a:off x="4536078" y="3242918"/>
            <a:ext cx="8499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T ≤ 100 K</a:t>
            </a:r>
          </a:p>
        </p:txBody>
      </p:sp>
      <p:sp>
        <p:nvSpPr>
          <p:cNvPr id="25" name="Rectangle 36">
            <a:extLst>
              <a:ext uri="{FF2B5EF4-FFF2-40B4-BE49-F238E27FC236}">
                <a16:creationId xmlns:a16="http://schemas.microsoft.com/office/drawing/2014/main" id="{40355B41-6D43-FA56-E368-2751907A8CB6}"/>
              </a:ext>
            </a:extLst>
          </p:cNvPr>
          <p:cNvSpPr/>
          <p:nvPr/>
        </p:nvSpPr>
        <p:spPr>
          <a:xfrm>
            <a:off x="5413349" y="3133694"/>
            <a:ext cx="32727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The motion of the interstitial Ag+ becomes strongly limited (‘freezes’), the formation of the latent image fades away 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sp>
        <p:nvSpPr>
          <p:cNvPr id="26" name="Rectangle 37">
            <a:extLst>
              <a:ext uri="{FF2B5EF4-FFF2-40B4-BE49-F238E27FC236}">
                <a16:creationId xmlns:a16="http://schemas.microsoft.com/office/drawing/2014/main" id="{DEA527FB-0731-D685-C8DC-CABE77C71CB4}"/>
              </a:ext>
            </a:extLst>
          </p:cNvPr>
          <p:cNvSpPr/>
          <p:nvPr/>
        </p:nvSpPr>
        <p:spPr>
          <a:xfrm>
            <a:off x="4503937" y="4158171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100–200 K</a:t>
            </a:r>
          </a:p>
        </p:txBody>
      </p:sp>
      <p:sp>
        <p:nvSpPr>
          <p:cNvPr id="27" name="Rectangle 38">
            <a:extLst>
              <a:ext uri="{FF2B5EF4-FFF2-40B4-BE49-F238E27FC236}">
                <a16:creationId xmlns:a16="http://schemas.microsoft.com/office/drawing/2014/main" id="{5C89698C-D4F0-97FB-E7DF-76AB92745718}"/>
              </a:ext>
            </a:extLst>
          </p:cNvPr>
          <p:cNvSpPr/>
          <p:nvPr/>
        </p:nvSpPr>
        <p:spPr>
          <a:xfrm>
            <a:off x="5420022" y="4091681"/>
            <a:ext cx="3520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Radiative recombination, defect formation and photochemical reaction, may coexist.</a:t>
            </a:r>
          </a:p>
        </p:txBody>
      </p:sp>
      <p:sp>
        <p:nvSpPr>
          <p:cNvPr id="28" name="Rectangle 28">
            <a:extLst>
              <a:ext uri="{FF2B5EF4-FFF2-40B4-BE49-F238E27FC236}">
                <a16:creationId xmlns:a16="http://schemas.microsoft.com/office/drawing/2014/main" id="{BE9F5311-A5AB-02F3-F6C1-29A2126FED6B}"/>
              </a:ext>
            </a:extLst>
          </p:cNvPr>
          <p:cNvSpPr/>
          <p:nvPr/>
        </p:nvSpPr>
        <p:spPr>
          <a:xfrm>
            <a:off x="2007461" y="5450250"/>
            <a:ext cx="29506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 The growth of a metallic silver cluster</a:t>
            </a:r>
            <a:endParaRPr lang="LID4096" sz="1400" dirty="0">
              <a:cs typeface="Times New Roman" panose="02020603050405020304" pitchFamily="18" charset="0"/>
            </a:endParaRPr>
          </a:p>
        </p:txBody>
      </p:sp>
      <p:sp>
        <p:nvSpPr>
          <p:cNvPr id="29" name="Rectangle 40">
            <a:extLst>
              <a:ext uri="{FF2B5EF4-FFF2-40B4-BE49-F238E27FC236}">
                <a16:creationId xmlns:a16="http://schemas.microsoft.com/office/drawing/2014/main" id="{0D6E8269-9FB6-F7B7-55C6-9AB268913736}"/>
              </a:ext>
            </a:extLst>
          </p:cNvPr>
          <p:cNvSpPr/>
          <p:nvPr/>
        </p:nvSpPr>
        <p:spPr>
          <a:xfrm>
            <a:off x="5718506" y="5604138"/>
            <a:ext cx="2704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Latent photographic image</a:t>
            </a:r>
            <a:endParaRPr lang="LID4096" dirty="0">
              <a:solidFill>
                <a:srgbClr val="FF0000"/>
              </a:solidFill>
            </a:endParaRPr>
          </a:p>
        </p:txBody>
      </p:sp>
      <p:sp>
        <p:nvSpPr>
          <p:cNvPr id="31" name="Rectangle 42">
            <a:extLst>
              <a:ext uri="{FF2B5EF4-FFF2-40B4-BE49-F238E27FC236}">
                <a16:creationId xmlns:a16="http://schemas.microsoft.com/office/drawing/2014/main" id="{068DFD0F-98AD-2E20-1124-525111898394}"/>
              </a:ext>
            </a:extLst>
          </p:cNvPr>
          <p:cNvSpPr/>
          <p:nvPr/>
        </p:nvSpPr>
        <p:spPr>
          <a:xfrm>
            <a:off x="1015394" y="4376113"/>
            <a:ext cx="13328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cs typeface="Times New Roman" panose="02020603050405020304" pitchFamily="18" charset="0"/>
              </a:rPr>
              <a:t>Neutralized by the captured holes</a:t>
            </a:r>
            <a:endParaRPr lang="LID4096" sz="1200" dirty="0"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FB2AD53-A9DD-D19B-B8E0-5D4D9BC70545}"/>
              </a:ext>
            </a:extLst>
          </p:cNvPr>
          <p:cNvSpPr txBox="1"/>
          <p:nvPr/>
        </p:nvSpPr>
        <p:spPr>
          <a:xfrm>
            <a:off x="1167930" y="1349485"/>
            <a:ext cx="27613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400" dirty="0">
                <a:cs typeface="Times New Roman" panose="02020603050405020304" pitchFamily="18" charset="0"/>
              </a:rPr>
              <a:t>Silver halides AgCl, </a:t>
            </a:r>
            <a:r>
              <a:rPr lang="en-GB" altLang="zh-CN" sz="1400" dirty="0" err="1">
                <a:cs typeface="Times New Roman" panose="02020603050405020304" pitchFamily="18" charset="0"/>
              </a:rPr>
              <a:t>AgBr</a:t>
            </a:r>
            <a:r>
              <a:rPr lang="en-GB" altLang="zh-CN" sz="1400" dirty="0">
                <a:cs typeface="Times New Roman" panose="02020603050405020304" pitchFamily="18" charset="0"/>
              </a:rPr>
              <a:t> and </a:t>
            </a:r>
            <a:r>
              <a:rPr lang="en-GB" altLang="zh-CN" sz="1400" dirty="0" err="1">
                <a:cs typeface="Times New Roman" panose="02020603050405020304" pitchFamily="18" charset="0"/>
              </a:rPr>
              <a:t>AgI</a:t>
            </a:r>
            <a:r>
              <a:rPr lang="en-GB" altLang="zh-CN" sz="1400" dirty="0">
                <a:cs typeface="Times New Roman" panose="02020603050405020304" pitchFamily="18" charset="0"/>
              </a:rPr>
              <a:t> </a:t>
            </a:r>
            <a:endParaRPr lang="LID4096" altLang="zh-CN" sz="1400" dirty="0">
              <a:cs typeface="Times New Roman" panose="02020603050405020304" pitchFamily="18" charset="0"/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6F784102-7B0F-5B97-4FB3-E00DB1603183}"/>
              </a:ext>
            </a:extLst>
          </p:cNvPr>
          <p:cNvCxnSpPr/>
          <p:nvPr/>
        </p:nvCxnSpPr>
        <p:spPr>
          <a:xfrm>
            <a:off x="2123079" y="1626336"/>
            <a:ext cx="0" cy="89848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7AE63414-E961-6070-5163-B31FCCC43E58}"/>
              </a:ext>
            </a:extLst>
          </p:cNvPr>
          <p:cNvCxnSpPr/>
          <p:nvPr/>
        </p:nvCxnSpPr>
        <p:spPr>
          <a:xfrm>
            <a:off x="1023484" y="3397263"/>
            <a:ext cx="0" cy="89848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6ED68008-952E-4E1C-0B88-51B112ABEBE7}"/>
              </a:ext>
            </a:extLst>
          </p:cNvPr>
          <p:cNvCxnSpPr/>
          <p:nvPr/>
        </p:nvCxnSpPr>
        <p:spPr>
          <a:xfrm>
            <a:off x="3072203" y="3397263"/>
            <a:ext cx="0" cy="89848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D1D4484E-9865-1D88-982F-C43D749DA023}"/>
              </a:ext>
            </a:extLst>
          </p:cNvPr>
          <p:cNvCxnSpPr>
            <a:cxnSpLocks/>
          </p:cNvCxnSpPr>
          <p:nvPr/>
        </p:nvCxnSpPr>
        <p:spPr>
          <a:xfrm>
            <a:off x="3072203" y="4728351"/>
            <a:ext cx="0" cy="5967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9">
            <a:extLst>
              <a:ext uri="{FF2B5EF4-FFF2-40B4-BE49-F238E27FC236}">
                <a16:creationId xmlns:a16="http://schemas.microsoft.com/office/drawing/2014/main" id="{E1F738CA-40C8-BAE0-A5A1-A017304DB5AA}"/>
              </a:ext>
            </a:extLst>
          </p:cNvPr>
          <p:cNvSpPr/>
          <p:nvPr/>
        </p:nvSpPr>
        <p:spPr>
          <a:xfrm>
            <a:off x="4788463" y="1437428"/>
            <a:ext cx="36350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1, Sufficient mobility both of the electrons and of the interstitial metal ions</a:t>
            </a:r>
            <a:endParaRPr lang="en-GB" sz="1400" dirty="0"/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FB34F716-6F33-F03D-E266-EC26B54C1C10}"/>
              </a:ext>
            </a:extLst>
          </p:cNvPr>
          <p:cNvSpPr/>
          <p:nvPr/>
        </p:nvSpPr>
        <p:spPr>
          <a:xfrm>
            <a:off x="4788462" y="2118007"/>
            <a:ext cx="27613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2, Sufficiently high temperature</a:t>
            </a:r>
            <a:endParaRPr lang="en-GB" sz="1400" dirty="0"/>
          </a:p>
        </p:txBody>
      </p:sp>
      <p:sp>
        <p:nvSpPr>
          <p:cNvPr id="42" name="TextBox 32">
            <a:extLst>
              <a:ext uri="{FF2B5EF4-FFF2-40B4-BE49-F238E27FC236}">
                <a16:creationId xmlns:a16="http://schemas.microsoft.com/office/drawing/2014/main" id="{D6FE3A9C-221A-3F24-1FA9-E233C08102AA}"/>
              </a:ext>
            </a:extLst>
          </p:cNvPr>
          <p:cNvSpPr txBox="1"/>
          <p:nvPr/>
        </p:nvSpPr>
        <p:spPr>
          <a:xfrm>
            <a:off x="4763084" y="1063993"/>
            <a:ext cx="1393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Requirements</a:t>
            </a:r>
            <a:endParaRPr lang="LID4096" sz="1400" b="1" dirty="0">
              <a:cs typeface="Times New Roman" panose="02020603050405020304" pitchFamily="18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F119A0A-0108-F430-2C05-8499A68F917B}"/>
              </a:ext>
            </a:extLst>
          </p:cNvPr>
          <p:cNvSpPr/>
          <p:nvPr/>
        </p:nvSpPr>
        <p:spPr>
          <a:xfrm>
            <a:off x="4688880" y="1002774"/>
            <a:ext cx="3843559" cy="15365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06DC23A-2193-8561-28C6-E8711DE65429}"/>
              </a:ext>
            </a:extLst>
          </p:cNvPr>
          <p:cNvSpPr/>
          <p:nvPr/>
        </p:nvSpPr>
        <p:spPr>
          <a:xfrm>
            <a:off x="4497122" y="3132458"/>
            <a:ext cx="4216342" cy="15365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8B75BEC6-2E51-2C34-55C7-1EFF25CE09A6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4193069" y="5335898"/>
            <a:ext cx="832905" cy="8215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71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AFE31B-C9FE-49F1-A6F9-023F1934061A}"/>
              </a:ext>
            </a:extLst>
          </p:cNvPr>
          <p:cNvSpPr txBox="1"/>
          <p:nvPr/>
        </p:nvSpPr>
        <p:spPr>
          <a:xfrm>
            <a:off x="595859" y="3048126"/>
            <a:ext cx="81771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500" b="1" dirty="0" err="1">
                <a:solidFill>
                  <a:srgbClr val="0070C0"/>
                </a:solidFill>
                <a:latin typeface="Georgia" panose="02040502050405020303" pitchFamily="18" charset="0"/>
              </a:rPr>
              <a:t>Thanks</a:t>
            </a:r>
            <a:r>
              <a:rPr lang="sv-SE" sz="4500" b="1" dirty="0">
                <a:solidFill>
                  <a:srgbClr val="0070C0"/>
                </a:solidFill>
                <a:latin typeface="Georgia" panose="02040502050405020303" pitchFamily="18" charset="0"/>
              </a:rPr>
              <a:t> for </a:t>
            </a:r>
            <a:r>
              <a:rPr lang="sv-SE" sz="4500" b="1" dirty="0" err="1">
                <a:solidFill>
                  <a:srgbClr val="0070C0"/>
                </a:solidFill>
                <a:latin typeface="Georgia" panose="02040502050405020303" pitchFamily="18" charset="0"/>
              </a:rPr>
              <a:t>your</a:t>
            </a:r>
            <a:r>
              <a:rPr lang="sv-SE" sz="4500" b="1" dirty="0">
                <a:solidFill>
                  <a:srgbClr val="0070C0"/>
                </a:solidFill>
                <a:latin typeface="Georgia" panose="02040502050405020303" pitchFamily="18" charset="0"/>
              </a:rPr>
              <a:t> </a:t>
            </a:r>
            <a:r>
              <a:rPr lang="en-US" altLang="zh-CN" sz="4500" b="1" dirty="0">
                <a:solidFill>
                  <a:srgbClr val="0070C0"/>
                </a:solidFill>
                <a:latin typeface="Georgia" panose="02040502050405020303" pitchFamily="18" charset="0"/>
              </a:rPr>
              <a:t>time</a:t>
            </a:r>
            <a:r>
              <a:rPr lang="sv-SE" sz="4500" b="1" dirty="0">
                <a:solidFill>
                  <a:srgbClr val="0070C0"/>
                </a:solidFill>
                <a:latin typeface="Georgia" panose="02040502050405020303" pitchFamily="18" charset="0"/>
              </a:rPr>
              <a:t>!</a:t>
            </a:r>
            <a:endParaRPr lang="en-GB" sz="4500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885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7839</TotalTime>
  <Words>5273</Words>
  <Application>Microsoft Macintosh PowerPoint</Application>
  <PresentationFormat>全屏显示(4:3)</PresentationFormat>
  <Paragraphs>548</Paragraphs>
  <Slides>39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9" baseType="lpstr">
      <vt:lpstr>Söhne</vt:lpstr>
      <vt:lpstr>STIX2</vt:lpstr>
      <vt:lpstr>TimesNewRomanPS</vt:lpstr>
      <vt:lpstr>TimesNewRomanPSMT</vt:lpstr>
      <vt:lpstr>Arial</vt:lpstr>
      <vt:lpstr>Calibri</vt:lpstr>
      <vt:lpstr>Cambria Math</vt:lpstr>
      <vt:lpstr>Georgia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Kungliga Tekniska Högskolan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Johan Song</dc:creator>
  <cp:keywords/>
  <dc:description/>
  <cp:lastModifiedBy>Johan</cp:lastModifiedBy>
  <cp:revision>483</cp:revision>
  <dcterms:created xsi:type="dcterms:W3CDTF">2012-10-08T11:20:54Z</dcterms:created>
  <dcterms:modified xsi:type="dcterms:W3CDTF">2023-10-18T12:15:02Z</dcterms:modified>
  <cp:category/>
</cp:coreProperties>
</file>