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200B6-674B-4CE9-9396-C3FF09D2C581}" type="doc">
      <dgm:prSet loTypeId="urn:microsoft.com/office/officeart/2005/8/layout/v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E044B049-1E6B-4135-BCA1-213561BD07E6}">
      <dgm:prSet phldrT="[文本]"/>
      <dgm:spPr/>
      <dgm:t>
        <a:bodyPr/>
        <a:lstStyle/>
        <a:p>
          <a:endParaRPr lang="en-US" altLang="zh-CN" dirty="0" smtClean="0"/>
        </a:p>
        <a:p>
          <a:r>
            <a:rPr lang="en-US" altLang="zh-CN" dirty="0" smtClean="0"/>
            <a:t> </a:t>
          </a:r>
          <a:endParaRPr lang="zh-CN" altLang="en-US" dirty="0"/>
        </a:p>
      </dgm:t>
    </dgm:pt>
    <dgm:pt modelId="{A62C8DFA-F791-46D5-A0FF-A2DF5F0C30EC}" type="parTrans" cxnId="{F1B3132D-5747-4B92-9F63-E34E9C97C1FC}">
      <dgm:prSet/>
      <dgm:spPr/>
      <dgm:t>
        <a:bodyPr/>
        <a:lstStyle/>
        <a:p>
          <a:endParaRPr lang="zh-CN" altLang="en-US"/>
        </a:p>
      </dgm:t>
    </dgm:pt>
    <dgm:pt modelId="{22859F84-0802-4812-A050-2948D944352F}" type="sibTrans" cxnId="{F1B3132D-5747-4B92-9F63-E34E9C97C1FC}">
      <dgm:prSet/>
      <dgm:spPr/>
      <dgm:t>
        <a:bodyPr/>
        <a:lstStyle/>
        <a:p>
          <a:endParaRPr lang="zh-CN" altLang="en-US"/>
        </a:p>
      </dgm:t>
    </dgm:pt>
    <dgm:pt modelId="{058643A3-3F06-4875-B23F-B44EE3D428F0}">
      <dgm:prSet phldrT="[文本]"/>
      <dgm:spPr/>
      <dgm:t>
        <a:bodyPr/>
        <a:lstStyle/>
        <a:p>
          <a:endParaRPr lang="zh-CN" altLang="en-US" b="1" dirty="0"/>
        </a:p>
      </dgm:t>
    </dgm:pt>
    <dgm:pt modelId="{2D55A349-48A7-4DD4-8B9C-A2FB24D4445B}" type="parTrans" cxnId="{72D8418A-B644-46CD-9B51-A979E1C5CF19}">
      <dgm:prSet/>
      <dgm:spPr/>
      <dgm:t>
        <a:bodyPr/>
        <a:lstStyle/>
        <a:p>
          <a:endParaRPr lang="zh-CN" altLang="en-US"/>
        </a:p>
      </dgm:t>
    </dgm:pt>
    <dgm:pt modelId="{CBD07109-84E2-4C47-9212-53249DACE45C}" type="sibTrans" cxnId="{72D8418A-B644-46CD-9B51-A979E1C5CF19}">
      <dgm:prSet/>
      <dgm:spPr/>
      <dgm:t>
        <a:bodyPr/>
        <a:lstStyle/>
        <a:p>
          <a:endParaRPr lang="zh-CN" altLang="en-US"/>
        </a:p>
      </dgm:t>
    </dgm:pt>
    <dgm:pt modelId="{8D5996ED-9FD5-45D7-B6F6-A696219D0E0C}">
      <dgm:prSet phldrT="[文本]" custT="1"/>
      <dgm:spPr/>
      <dgm:t>
        <a:bodyPr/>
        <a:lstStyle/>
        <a:p>
          <a:r>
            <a:rPr lang="en-US" altLang="zh-CN" sz="500" dirty="0" smtClean="0"/>
            <a:t>1</a:t>
          </a:r>
          <a:endParaRPr lang="zh-CN" altLang="en-US" sz="500" dirty="0"/>
        </a:p>
      </dgm:t>
    </dgm:pt>
    <dgm:pt modelId="{D993C738-AC21-4A52-BA73-18EC6ADD420D}" type="parTrans" cxnId="{FC30649E-1851-4D3B-8781-B2EE77F74CC6}">
      <dgm:prSet/>
      <dgm:spPr/>
      <dgm:t>
        <a:bodyPr/>
        <a:lstStyle/>
        <a:p>
          <a:endParaRPr lang="zh-CN" altLang="en-US"/>
        </a:p>
      </dgm:t>
    </dgm:pt>
    <dgm:pt modelId="{0332B79A-27AE-4056-8CD5-84953A6C7413}" type="sibTrans" cxnId="{FC30649E-1851-4D3B-8781-B2EE77F74CC6}">
      <dgm:prSet/>
      <dgm:spPr/>
      <dgm:t>
        <a:bodyPr/>
        <a:lstStyle/>
        <a:p>
          <a:endParaRPr lang="zh-CN" altLang="en-US"/>
        </a:p>
      </dgm:t>
    </dgm:pt>
    <dgm:pt modelId="{7411E1E5-2939-4522-A278-5071D416678A}" type="pres">
      <dgm:prSet presAssocID="{800200B6-674B-4CE9-9396-C3FF09D2C58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28DD7EE-0BC2-40AA-AF10-575A58C6DD53}" type="pres">
      <dgm:prSet presAssocID="{800200B6-674B-4CE9-9396-C3FF09D2C581}" presName="dummyMaxCanvas" presStyleCnt="0">
        <dgm:presLayoutVars/>
      </dgm:prSet>
      <dgm:spPr/>
    </dgm:pt>
    <dgm:pt modelId="{BE9D9DA2-49D1-44FB-B05E-B160651FA571}" type="pres">
      <dgm:prSet presAssocID="{800200B6-674B-4CE9-9396-C3FF09D2C581}" presName="ThreeNodes_1" presStyleLbl="node1" presStyleIdx="0" presStyleCnt="3" custScaleX="10658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0046BA-127D-4EAF-85F2-E55C4103750E}" type="pres">
      <dgm:prSet presAssocID="{800200B6-674B-4CE9-9396-C3FF09D2C58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A2A32D2-C9A4-4B39-8F8F-F30D3E296D43}" type="pres">
      <dgm:prSet presAssocID="{800200B6-674B-4CE9-9396-C3FF09D2C581}" presName="ThreeNodes_3" presStyleLbl="node1" presStyleIdx="2" presStyleCnt="3" custLinFactNeighborX="-7" custLinFactNeighborY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13A6D0-86AA-4A89-A2DC-EBD21DB3E526}" type="pres">
      <dgm:prSet presAssocID="{800200B6-674B-4CE9-9396-C3FF09D2C58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993CC-169F-4AA0-9090-18F7C126C528}" type="pres">
      <dgm:prSet presAssocID="{800200B6-674B-4CE9-9396-C3FF09D2C58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E2EC9A-D856-496B-93D7-9D04D6FD7FF2}" type="pres">
      <dgm:prSet presAssocID="{800200B6-674B-4CE9-9396-C3FF09D2C58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988C5D-510D-4999-A24F-7323874A4097}" type="pres">
      <dgm:prSet presAssocID="{800200B6-674B-4CE9-9396-C3FF09D2C58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4773E6-2E61-4E12-9A63-6F40A827CC31}" type="pres">
      <dgm:prSet presAssocID="{800200B6-674B-4CE9-9396-C3FF09D2C58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1043EF9-C602-49C9-B855-94C9180F1BE7}" type="presOf" srcId="{800200B6-674B-4CE9-9396-C3FF09D2C581}" destId="{7411E1E5-2939-4522-A278-5071D416678A}" srcOrd="0" destOrd="0" presId="urn:microsoft.com/office/officeart/2005/8/layout/vProcess5"/>
    <dgm:cxn modelId="{29B63A7C-03FC-4BD0-903C-575C5B70E41F}" type="presOf" srcId="{E044B049-1E6B-4135-BCA1-213561BD07E6}" destId="{BE9D9DA2-49D1-44FB-B05E-B160651FA571}" srcOrd="0" destOrd="0" presId="urn:microsoft.com/office/officeart/2005/8/layout/vProcess5"/>
    <dgm:cxn modelId="{FB8F57FD-80FF-4409-B892-E3E92391E41B}" type="presOf" srcId="{22859F84-0802-4812-A050-2948D944352F}" destId="{C113A6D0-86AA-4A89-A2DC-EBD21DB3E526}" srcOrd="0" destOrd="0" presId="urn:microsoft.com/office/officeart/2005/8/layout/vProcess5"/>
    <dgm:cxn modelId="{801364E1-FA02-47AB-8E7C-8F15CC60198C}" type="presOf" srcId="{E044B049-1E6B-4135-BCA1-213561BD07E6}" destId="{DDE2EC9A-D856-496B-93D7-9D04D6FD7FF2}" srcOrd="1" destOrd="0" presId="urn:microsoft.com/office/officeart/2005/8/layout/vProcess5"/>
    <dgm:cxn modelId="{2A83E8F1-4F04-413E-AE76-4F4C8C23CB8D}" type="presOf" srcId="{058643A3-3F06-4875-B23F-B44EE3D428F0}" destId="{15988C5D-510D-4999-A24F-7323874A4097}" srcOrd="1" destOrd="0" presId="urn:microsoft.com/office/officeart/2005/8/layout/vProcess5"/>
    <dgm:cxn modelId="{F1B3132D-5747-4B92-9F63-E34E9C97C1FC}" srcId="{800200B6-674B-4CE9-9396-C3FF09D2C581}" destId="{E044B049-1E6B-4135-BCA1-213561BD07E6}" srcOrd="0" destOrd="0" parTransId="{A62C8DFA-F791-46D5-A0FF-A2DF5F0C30EC}" sibTransId="{22859F84-0802-4812-A050-2948D944352F}"/>
    <dgm:cxn modelId="{6DF05CD1-58B8-4DD7-A551-F74C13841D26}" type="presOf" srcId="{8D5996ED-9FD5-45D7-B6F6-A696219D0E0C}" destId="{D44773E6-2E61-4E12-9A63-6F40A827CC31}" srcOrd="1" destOrd="0" presId="urn:microsoft.com/office/officeart/2005/8/layout/vProcess5"/>
    <dgm:cxn modelId="{72D8418A-B644-46CD-9B51-A979E1C5CF19}" srcId="{800200B6-674B-4CE9-9396-C3FF09D2C581}" destId="{058643A3-3F06-4875-B23F-B44EE3D428F0}" srcOrd="1" destOrd="0" parTransId="{2D55A349-48A7-4DD4-8B9C-A2FB24D4445B}" sibTransId="{CBD07109-84E2-4C47-9212-53249DACE45C}"/>
    <dgm:cxn modelId="{FC30649E-1851-4D3B-8781-B2EE77F74CC6}" srcId="{800200B6-674B-4CE9-9396-C3FF09D2C581}" destId="{8D5996ED-9FD5-45D7-B6F6-A696219D0E0C}" srcOrd="2" destOrd="0" parTransId="{D993C738-AC21-4A52-BA73-18EC6ADD420D}" sibTransId="{0332B79A-27AE-4056-8CD5-84953A6C7413}"/>
    <dgm:cxn modelId="{796A75E0-027E-404E-B817-E77E16B09B18}" type="presOf" srcId="{CBD07109-84E2-4C47-9212-53249DACE45C}" destId="{417993CC-169F-4AA0-9090-18F7C126C528}" srcOrd="0" destOrd="0" presId="urn:microsoft.com/office/officeart/2005/8/layout/vProcess5"/>
    <dgm:cxn modelId="{0EA7F79D-E27D-481E-9E02-77365CD70E9F}" type="presOf" srcId="{8D5996ED-9FD5-45D7-B6F6-A696219D0E0C}" destId="{4A2A32D2-C9A4-4B39-8F8F-F30D3E296D43}" srcOrd="0" destOrd="0" presId="urn:microsoft.com/office/officeart/2005/8/layout/vProcess5"/>
    <dgm:cxn modelId="{E18AE0A2-BF66-41F5-A526-4CB7B991BA4F}" type="presOf" srcId="{058643A3-3F06-4875-B23F-B44EE3D428F0}" destId="{0E0046BA-127D-4EAF-85F2-E55C4103750E}" srcOrd="0" destOrd="0" presId="urn:microsoft.com/office/officeart/2005/8/layout/vProcess5"/>
    <dgm:cxn modelId="{2DD5257E-27AC-4EDF-A351-C30C7478387C}" type="presParOf" srcId="{7411E1E5-2939-4522-A278-5071D416678A}" destId="{D28DD7EE-0BC2-40AA-AF10-575A58C6DD53}" srcOrd="0" destOrd="0" presId="urn:microsoft.com/office/officeart/2005/8/layout/vProcess5"/>
    <dgm:cxn modelId="{DC68DBA9-6E2B-49A5-8F46-180365ADAFBB}" type="presParOf" srcId="{7411E1E5-2939-4522-A278-5071D416678A}" destId="{BE9D9DA2-49D1-44FB-B05E-B160651FA571}" srcOrd="1" destOrd="0" presId="urn:microsoft.com/office/officeart/2005/8/layout/vProcess5"/>
    <dgm:cxn modelId="{309655E4-6FCB-499E-A153-6A7A4485C484}" type="presParOf" srcId="{7411E1E5-2939-4522-A278-5071D416678A}" destId="{0E0046BA-127D-4EAF-85F2-E55C4103750E}" srcOrd="2" destOrd="0" presId="urn:microsoft.com/office/officeart/2005/8/layout/vProcess5"/>
    <dgm:cxn modelId="{91299C14-034D-4123-8764-985E5630D5E0}" type="presParOf" srcId="{7411E1E5-2939-4522-A278-5071D416678A}" destId="{4A2A32D2-C9A4-4B39-8F8F-F30D3E296D43}" srcOrd="3" destOrd="0" presId="urn:microsoft.com/office/officeart/2005/8/layout/vProcess5"/>
    <dgm:cxn modelId="{1376EB04-CC20-4F7B-B65F-5C2EFC142F94}" type="presParOf" srcId="{7411E1E5-2939-4522-A278-5071D416678A}" destId="{C113A6D0-86AA-4A89-A2DC-EBD21DB3E526}" srcOrd="4" destOrd="0" presId="urn:microsoft.com/office/officeart/2005/8/layout/vProcess5"/>
    <dgm:cxn modelId="{277964ED-0733-4AAF-909E-80C4941693D9}" type="presParOf" srcId="{7411E1E5-2939-4522-A278-5071D416678A}" destId="{417993CC-169F-4AA0-9090-18F7C126C528}" srcOrd="5" destOrd="0" presId="urn:microsoft.com/office/officeart/2005/8/layout/vProcess5"/>
    <dgm:cxn modelId="{942FBDC0-F8BC-4522-9E8E-D040359E4F5C}" type="presParOf" srcId="{7411E1E5-2939-4522-A278-5071D416678A}" destId="{DDE2EC9A-D856-496B-93D7-9D04D6FD7FF2}" srcOrd="6" destOrd="0" presId="urn:microsoft.com/office/officeart/2005/8/layout/vProcess5"/>
    <dgm:cxn modelId="{6504A241-C16F-4642-B74E-53489BB66BAC}" type="presParOf" srcId="{7411E1E5-2939-4522-A278-5071D416678A}" destId="{15988C5D-510D-4999-A24F-7323874A4097}" srcOrd="7" destOrd="0" presId="urn:microsoft.com/office/officeart/2005/8/layout/vProcess5"/>
    <dgm:cxn modelId="{4825B80D-D451-4B97-B34B-59B142CA6802}" type="presParOf" srcId="{7411E1E5-2939-4522-A278-5071D416678A}" destId="{D44773E6-2E61-4E12-9A63-6F40A827CC3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884CCC-F48D-4F1B-9090-3A13BDD17BA7}" type="doc">
      <dgm:prSet loTypeId="urn:microsoft.com/office/officeart/2005/8/layout/chevron1" loCatId="process" qsTypeId="urn:microsoft.com/office/officeart/2005/8/quickstyle/simple1" qsCatId="simple" csTypeId="urn:microsoft.com/office/officeart/2005/8/colors/colorful1#2" csCatId="colorful" phldr="1"/>
      <dgm:spPr/>
    </dgm:pt>
    <dgm:pt modelId="{C810F0B5-0608-4244-900D-FDB2D1918BE6}">
      <dgm:prSet phldrT="[文本]"/>
      <dgm:spPr/>
      <dgm:t>
        <a:bodyPr/>
        <a:lstStyle/>
        <a:p>
          <a:r>
            <a:rPr lang="en-US" altLang="zh-CN" smtClean="0"/>
            <a:t>Carbon footprint</a:t>
          </a:r>
          <a:endParaRPr lang="zh-CN" altLang="en-US" dirty="0"/>
        </a:p>
      </dgm:t>
    </dgm:pt>
    <dgm:pt modelId="{07719405-0846-4D42-A3A1-3997B509BC5D}" type="parTrans" cxnId="{E1ED4FA1-5717-46B9-9C7F-6EA3AF161BFA}">
      <dgm:prSet/>
      <dgm:spPr/>
      <dgm:t>
        <a:bodyPr/>
        <a:lstStyle/>
        <a:p>
          <a:endParaRPr lang="zh-CN" altLang="en-US"/>
        </a:p>
      </dgm:t>
    </dgm:pt>
    <dgm:pt modelId="{BAE1DE32-42F6-41B2-BECC-3F704530C839}" type="sibTrans" cxnId="{E1ED4FA1-5717-46B9-9C7F-6EA3AF161BFA}">
      <dgm:prSet/>
      <dgm:spPr/>
      <dgm:t>
        <a:bodyPr/>
        <a:lstStyle/>
        <a:p>
          <a:endParaRPr lang="zh-CN" altLang="en-US"/>
        </a:p>
      </dgm:t>
    </dgm:pt>
    <dgm:pt modelId="{0C21E5B2-16AA-4FF8-AF88-C80E2EF78C7F}">
      <dgm:prSet phldrT="[文本]"/>
      <dgm:spPr/>
      <dgm:t>
        <a:bodyPr/>
        <a:lstStyle/>
        <a:p>
          <a:r>
            <a:rPr lang="en-US" altLang="zh-CN" dirty="0" smtClean="0"/>
            <a:t>Melting Furnace Type</a:t>
          </a:r>
          <a:endParaRPr lang="zh-CN" altLang="en-US" dirty="0"/>
        </a:p>
      </dgm:t>
    </dgm:pt>
    <dgm:pt modelId="{6BA4FA93-C9FB-4A1A-A894-937902D85EAB}" type="parTrans" cxnId="{66BC6E0E-6450-4F57-86F2-8424C0925EC7}">
      <dgm:prSet/>
      <dgm:spPr/>
      <dgm:t>
        <a:bodyPr/>
        <a:lstStyle/>
        <a:p>
          <a:endParaRPr lang="zh-CN" altLang="en-US"/>
        </a:p>
      </dgm:t>
    </dgm:pt>
    <dgm:pt modelId="{9A67D998-D760-4619-8033-1C20C7016CC5}" type="sibTrans" cxnId="{66BC6E0E-6450-4F57-86F2-8424C0925EC7}">
      <dgm:prSet/>
      <dgm:spPr/>
      <dgm:t>
        <a:bodyPr/>
        <a:lstStyle/>
        <a:p>
          <a:endParaRPr lang="zh-CN" altLang="en-US"/>
        </a:p>
      </dgm:t>
    </dgm:pt>
    <dgm:pt modelId="{40DD7468-813B-4B23-9C1B-CDA693A4BD29}">
      <dgm:prSet phldrT="[文本]"/>
      <dgm:spPr/>
      <dgm:t>
        <a:bodyPr/>
        <a:lstStyle/>
        <a:p>
          <a:r>
            <a:rPr lang="en-US" altLang="zh-CN" dirty="0" smtClean="0"/>
            <a:t>Raw Material</a:t>
          </a:r>
          <a:endParaRPr lang="zh-CN" altLang="en-US" dirty="0"/>
        </a:p>
      </dgm:t>
    </dgm:pt>
    <dgm:pt modelId="{7ECF8738-D14A-4082-B5CB-6223793DE067}" type="parTrans" cxnId="{2393B0E5-AACD-46F2-8D88-F4C96298D801}">
      <dgm:prSet/>
      <dgm:spPr/>
      <dgm:t>
        <a:bodyPr/>
        <a:lstStyle/>
        <a:p>
          <a:endParaRPr lang="zh-CN" altLang="en-US"/>
        </a:p>
      </dgm:t>
    </dgm:pt>
    <dgm:pt modelId="{BDA20BA0-02A3-40FE-9357-B6569E202729}" type="sibTrans" cxnId="{2393B0E5-AACD-46F2-8D88-F4C96298D801}">
      <dgm:prSet/>
      <dgm:spPr/>
      <dgm:t>
        <a:bodyPr/>
        <a:lstStyle/>
        <a:p>
          <a:endParaRPr lang="zh-CN" altLang="en-US"/>
        </a:p>
      </dgm:t>
    </dgm:pt>
    <dgm:pt modelId="{10A5C40E-AFF7-48C3-B0F8-645A7206F7F5}" type="pres">
      <dgm:prSet presAssocID="{7C884CCC-F48D-4F1B-9090-3A13BDD17BA7}" presName="Name0" presStyleCnt="0">
        <dgm:presLayoutVars>
          <dgm:dir/>
          <dgm:animLvl val="lvl"/>
          <dgm:resizeHandles val="exact"/>
        </dgm:presLayoutVars>
      </dgm:prSet>
      <dgm:spPr/>
    </dgm:pt>
    <dgm:pt modelId="{8DFAC7E1-53E1-4B54-82D4-D177BE5E7C60}" type="pres">
      <dgm:prSet presAssocID="{C810F0B5-0608-4244-900D-FDB2D1918BE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4A6E00-FD03-4205-A9DE-0D73AA2386B3}" type="pres">
      <dgm:prSet presAssocID="{BAE1DE32-42F6-41B2-BECC-3F704530C839}" presName="parTxOnlySpace" presStyleCnt="0"/>
      <dgm:spPr/>
    </dgm:pt>
    <dgm:pt modelId="{1704CD68-FECB-4EDE-876F-C8122F4CA328}" type="pres">
      <dgm:prSet presAssocID="{0C21E5B2-16AA-4FF8-AF88-C80E2EF78C7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D2642DE-7212-4012-AA43-39092CB04C83}" type="pres">
      <dgm:prSet presAssocID="{9A67D998-D760-4619-8033-1C20C7016CC5}" presName="parTxOnlySpace" presStyleCnt="0"/>
      <dgm:spPr/>
    </dgm:pt>
    <dgm:pt modelId="{BC8C35F1-D17C-4E08-9B41-D06786C454F2}" type="pres">
      <dgm:prSet presAssocID="{40DD7468-813B-4B23-9C1B-CDA693A4BD2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89374D3-C080-4641-95DD-80962294C81E}" type="presOf" srcId="{0C21E5B2-16AA-4FF8-AF88-C80E2EF78C7F}" destId="{1704CD68-FECB-4EDE-876F-C8122F4CA328}" srcOrd="0" destOrd="0" presId="urn:microsoft.com/office/officeart/2005/8/layout/chevron1"/>
    <dgm:cxn modelId="{FDE67233-0A29-4B35-95DD-E1C8EEFB2F9F}" type="presOf" srcId="{C810F0B5-0608-4244-900D-FDB2D1918BE6}" destId="{8DFAC7E1-53E1-4B54-82D4-D177BE5E7C60}" srcOrd="0" destOrd="0" presId="urn:microsoft.com/office/officeart/2005/8/layout/chevron1"/>
    <dgm:cxn modelId="{E1ED4FA1-5717-46B9-9C7F-6EA3AF161BFA}" srcId="{7C884CCC-F48D-4F1B-9090-3A13BDD17BA7}" destId="{C810F0B5-0608-4244-900D-FDB2D1918BE6}" srcOrd="0" destOrd="0" parTransId="{07719405-0846-4D42-A3A1-3997B509BC5D}" sibTransId="{BAE1DE32-42F6-41B2-BECC-3F704530C839}"/>
    <dgm:cxn modelId="{66BC6E0E-6450-4F57-86F2-8424C0925EC7}" srcId="{7C884CCC-F48D-4F1B-9090-3A13BDD17BA7}" destId="{0C21E5B2-16AA-4FF8-AF88-C80E2EF78C7F}" srcOrd="1" destOrd="0" parTransId="{6BA4FA93-C9FB-4A1A-A894-937902D85EAB}" sibTransId="{9A67D998-D760-4619-8033-1C20C7016CC5}"/>
    <dgm:cxn modelId="{2393B0E5-AACD-46F2-8D88-F4C96298D801}" srcId="{7C884CCC-F48D-4F1B-9090-3A13BDD17BA7}" destId="{40DD7468-813B-4B23-9C1B-CDA693A4BD29}" srcOrd="2" destOrd="0" parTransId="{7ECF8738-D14A-4082-B5CB-6223793DE067}" sibTransId="{BDA20BA0-02A3-40FE-9357-B6569E202729}"/>
    <dgm:cxn modelId="{E522AFB1-B612-40EF-8B3D-5E65D922952D}" type="presOf" srcId="{40DD7468-813B-4B23-9C1B-CDA693A4BD29}" destId="{BC8C35F1-D17C-4E08-9B41-D06786C454F2}" srcOrd="0" destOrd="0" presId="urn:microsoft.com/office/officeart/2005/8/layout/chevron1"/>
    <dgm:cxn modelId="{E23EC5AF-4F8B-4414-9012-F248716BEE97}" type="presOf" srcId="{7C884CCC-F48D-4F1B-9090-3A13BDD17BA7}" destId="{10A5C40E-AFF7-48C3-B0F8-645A7206F7F5}" srcOrd="0" destOrd="0" presId="urn:microsoft.com/office/officeart/2005/8/layout/chevron1"/>
    <dgm:cxn modelId="{A4BAD8A9-B394-4D7B-A8E4-164B6F4E6120}" type="presParOf" srcId="{10A5C40E-AFF7-48C3-B0F8-645A7206F7F5}" destId="{8DFAC7E1-53E1-4B54-82D4-D177BE5E7C60}" srcOrd="0" destOrd="0" presId="urn:microsoft.com/office/officeart/2005/8/layout/chevron1"/>
    <dgm:cxn modelId="{9EA8E2B0-ECF9-4C56-9CFC-6DE4635D0BD1}" type="presParOf" srcId="{10A5C40E-AFF7-48C3-B0F8-645A7206F7F5}" destId="{114A6E00-FD03-4205-A9DE-0D73AA2386B3}" srcOrd="1" destOrd="0" presId="urn:microsoft.com/office/officeart/2005/8/layout/chevron1"/>
    <dgm:cxn modelId="{A0B61036-9435-48FE-A806-34BDE4030D7E}" type="presParOf" srcId="{10A5C40E-AFF7-48C3-B0F8-645A7206F7F5}" destId="{1704CD68-FECB-4EDE-876F-C8122F4CA328}" srcOrd="2" destOrd="0" presId="urn:microsoft.com/office/officeart/2005/8/layout/chevron1"/>
    <dgm:cxn modelId="{BF2BB55F-5A00-4C21-9F1B-E8A593BA56D5}" type="presParOf" srcId="{10A5C40E-AFF7-48C3-B0F8-645A7206F7F5}" destId="{7D2642DE-7212-4012-AA43-39092CB04C83}" srcOrd="3" destOrd="0" presId="urn:microsoft.com/office/officeart/2005/8/layout/chevron1"/>
    <dgm:cxn modelId="{BC8352AF-17F2-4065-A798-0074571A8760}" type="presParOf" srcId="{10A5C40E-AFF7-48C3-B0F8-645A7206F7F5}" destId="{BC8C35F1-D17C-4E08-9B41-D06786C454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9D9DA2-49D1-44FB-B05E-B160651FA571}">
      <dsp:nvSpPr>
        <dsp:cNvPr id="0" name=""/>
        <dsp:cNvSpPr/>
      </dsp:nvSpPr>
      <dsp:spPr>
        <a:xfrm>
          <a:off x="-101800" y="0"/>
          <a:ext cx="6589087" cy="13504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CN" sz="3100" kern="1200" dirty="0" smtClean="0"/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100" kern="1200" dirty="0" smtClean="0"/>
            <a:t> </a:t>
          </a:r>
          <a:endParaRPr lang="zh-CN" altLang="en-US" sz="3100" kern="1200" dirty="0"/>
        </a:p>
      </dsp:txBody>
      <dsp:txXfrm>
        <a:off x="-101800" y="0"/>
        <a:ext cx="5120153" cy="1350470"/>
      </dsp:txXfrm>
    </dsp:sp>
    <dsp:sp modelId="{0E0046BA-127D-4EAF-85F2-E55C4103750E}">
      <dsp:nvSpPr>
        <dsp:cNvPr id="0" name=""/>
        <dsp:cNvSpPr/>
      </dsp:nvSpPr>
      <dsp:spPr>
        <a:xfrm>
          <a:off x="647260" y="1575549"/>
          <a:ext cx="6181886" cy="13504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100" b="1" kern="1200" dirty="0"/>
        </a:p>
      </dsp:txBody>
      <dsp:txXfrm>
        <a:off x="647260" y="1575549"/>
        <a:ext cx="4758620" cy="1350470"/>
      </dsp:txXfrm>
    </dsp:sp>
    <dsp:sp modelId="{4A2A32D2-C9A4-4B39-8F8F-F30D3E296D43}">
      <dsp:nvSpPr>
        <dsp:cNvPr id="0" name=""/>
        <dsp:cNvSpPr/>
      </dsp:nvSpPr>
      <dsp:spPr>
        <a:xfrm>
          <a:off x="1192288" y="3151098"/>
          <a:ext cx="6181886" cy="13504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500" kern="1200" dirty="0" smtClean="0"/>
            <a:t>1</a:t>
          </a:r>
          <a:endParaRPr lang="zh-CN" altLang="en-US" sz="500" kern="1200" dirty="0"/>
        </a:p>
      </dsp:txBody>
      <dsp:txXfrm>
        <a:off x="1192288" y="3151098"/>
        <a:ext cx="4758620" cy="1350470"/>
      </dsp:txXfrm>
    </dsp:sp>
    <dsp:sp modelId="{C113A6D0-86AA-4A89-A2DC-EBD21DB3E526}">
      <dsp:nvSpPr>
        <dsp:cNvPr id="0" name=""/>
        <dsp:cNvSpPr/>
      </dsp:nvSpPr>
      <dsp:spPr>
        <a:xfrm>
          <a:off x="5405881" y="1024106"/>
          <a:ext cx="877805" cy="87780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/>
        </a:p>
      </dsp:txBody>
      <dsp:txXfrm>
        <a:off x="5405881" y="1024106"/>
        <a:ext cx="877805" cy="877805"/>
      </dsp:txXfrm>
    </dsp:sp>
    <dsp:sp modelId="{417993CC-169F-4AA0-9090-18F7C126C528}">
      <dsp:nvSpPr>
        <dsp:cNvPr id="0" name=""/>
        <dsp:cNvSpPr/>
      </dsp:nvSpPr>
      <dsp:spPr>
        <a:xfrm>
          <a:off x="5951341" y="2590652"/>
          <a:ext cx="877805" cy="87780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/>
        </a:p>
      </dsp:txBody>
      <dsp:txXfrm>
        <a:off x="5951341" y="2590652"/>
        <a:ext cx="877805" cy="87780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FAC7E1-53E1-4B54-82D4-D177BE5E7C60}">
      <dsp:nvSpPr>
        <dsp:cNvPr id="0" name=""/>
        <dsp:cNvSpPr/>
      </dsp:nvSpPr>
      <dsp:spPr>
        <a:xfrm>
          <a:off x="1961" y="0"/>
          <a:ext cx="2390292" cy="57606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smtClean="0"/>
            <a:t>Carbon footprint</a:t>
          </a:r>
          <a:endParaRPr lang="zh-CN" altLang="en-US" sz="1800" kern="1200" dirty="0"/>
        </a:p>
      </dsp:txBody>
      <dsp:txXfrm>
        <a:off x="1961" y="0"/>
        <a:ext cx="2390292" cy="576064"/>
      </dsp:txXfrm>
    </dsp:sp>
    <dsp:sp modelId="{1704CD68-FECB-4EDE-876F-C8122F4CA328}">
      <dsp:nvSpPr>
        <dsp:cNvPr id="0" name=""/>
        <dsp:cNvSpPr/>
      </dsp:nvSpPr>
      <dsp:spPr>
        <a:xfrm>
          <a:off x="2153225" y="0"/>
          <a:ext cx="2390292" cy="57606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Melting Furnace Type</a:t>
          </a:r>
          <a:endParaRPr lang="zh-CN" altLang="en-US" sz="1800" kern="1200" dirty="0"/>
        </a:p>
      </dsp:txBody>
      <dsp:txXfrm>
        <a:off x="2153225" y="0"/>
        <a:ext cx="2390292" cy="576064"/>
      </dsp:txXfrm>
    </dsp:sp>
    <dsp:sp modelId="{BC8C35F1-D17C-4E08-9B41-D06786C454F2}">
      <dsp:nvSpPr>
        <dsp:cNvPr id="0" name=""/>
        <dsp:cNvSpPr/>
      </dsp:nvSpPr>
      <dsp:spPr>
        <a:xfrm>
          <a:off x="4304489" y="0"/>
          <a:ext cx="2390292" cy="57606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Raw Material</a:t>
          </a:r>
          <a:endParaRPr lang="zh-CN" altLang="en-US" sz="1800" kern="1200" dirty="0"/>
        </a:p>
      </dsp:txBody>
      <dsp:txXfrm>
        <a:off x="4304489" y="0"/>
        <a:ext cx="2390292" cy="576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8B020-DCAB-4EF5-90C1-EA2D649EF24B}" type="datetimeFigureOut">
              <a:rPr lang="zh-CN" altLang="en-US" smtClean="0"/>
              <a:pPr/>
              <a:t>2012/11/1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E8F69-3031-4259-84E9-CD979B853E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wenjingw@kth.s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2.xm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microsoft.com/office/2007/relationships/diagramDrawing" Target="../diagrams/drawing2.xml"/><Relationship Id="rId4" Type="http://schemas.openxmlformats.org/officeDocument/2006/relationships/image" Target="../media/image5.tiff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3226" y="1340769"/>
            <a:ext cx="7725158" cy="1296144"/>
          </a:xfrm>
        </p:spPr>
        <p:txBody>
          <a:bodyPr>
            <a:normAutofit/>
          </a:bodyPr>
          <a:lstStyle/>
          <a:p>
            <a:r>
              <a:rPr lang="en-US" altLang="zh-CN" sz="2400" b="1" dirty="0" smtClean="0"/>
              <a:t>Energy Consumption and Carbon Footprint</a:t>
            </a:r>
            <a:br>
              <a:rPr lang="en-US" altLang="zh-CN" sz="2400" b="1" dirty="0" smtClean="0"/>
            </a:br>
            <a:r>
              <a:rPr lang="en-US" altLang="zh-CN" sz="2400" b="1" dirty="0" smtClean="0"/>
              <a:t>of Secondary Aluminum Cast House</a:t>
            </a:r>
            <a:endParaRPr lang="zh-CN" alt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46343" y="5208003"/>
            <a:ext cx="4608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/>
              <a:t>WENJING WEI </a:t>
            </a:r>
          </a:p>
          <a:p>
            <a:pPr algn="r"/>
            <a:r>
              <a:rPr lang="en-US" altLang="zh-CN" sz="2000" dirty="0" smtClean="0"/>
              <a:t>Email: </a:t>
            </a:r>
            <a:r>
              <a:rPr lang="en-US" altLang="zh-CN" sz="2000" dirty="0" smtClean="0">
                <a:hlinkClick r:id="rId2"/>
              </a:rPr>
              <a:t>wenjingw@kth.se</a:t>
            </a:r>
            <a:endParaRPr lang="en-US" altLang="zh-CN" sz="2000" dirty="0" smtClean="0"/>
          </a:p>
          <a:p>
            <a:pPr algn="r"/>
            <a:r>
              <a:rPr lang="en-US" altLang="zh-CN" sz="2000" dirty="0"/>
              <a:t> TTMVM</a:t>
            </a:r>
          </a:p>
          <a:p>
            <a:pPr algn="r"/>
            <a:r>
              <a:rPr lang="en-US" altLang="zh-CN" sz="2000" dirty="0"/>
              <a:t>Supervised by  Docent </a:t>
            </a:r>
            <a:r>
              <a:rPr lang="en-GB" altLang="zh-CN" sz="2000" dirty="0"/>
              <a:t>Weihong </a:t>
            </a:r>
            <a:r>
              <a:rPr lang="en-GB" altLang="zh-CN" sz="2000" dirty="0" smtClean="0"/>
              <a:t>Yang</a:t>
            </a:r>
            <a:endParaRPr lang="en-US" altLang="zh-CN" sz="2000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F8ABB-BC04-4344-A59F-7FE7CA135242}" type="slidenum">
              <a:rPr lang="sv-SE" smtClean="0"/>
              <a:pPr/>
              <a:t>1</a:t>
            </a:fld>
            <a:endParaRPr lang="sv-SE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88640"/>
            <a:ext cx="936103" cy="92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E:\print\CMYK\S_cmyk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7082" y="493440"/>
            <a:ext cx="1271342" cy="41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Wenjing\Desktop\Process Sap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617" y="2874621"/>
            <a:ext cx="5040141" cy="2563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示 8"/>
          <p:cNvGraphicFramePr/>
          <p:nvPr/>
        </p:nvGraphicFramePr>
        <p:xfrm>
          <a:off x="395536" y="1628800"/>
          <a:ext cx="7272808" cy="4501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1772816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Background:  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Aluminum  is the second largest metal market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Highly recycled material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47664" y="5013176"/>
            <a:ext cx="67724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Objectives</a:t>
            </a:r>
            <a:r>
              <a:rPr lang="en-US" altLang="zh-CN" dirty="0" smtClean="0"/>
              <a:t>:  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Energy and CO2 per ton of aluminum production,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Solution to increase energy efficiency and decrease carbon footprint </a:t>
            </a:r>
          </a:p>
          <a:p>
            <a:pPr>
              <a:buFont typeface="Arial" pitchFamily="34" charset="0"/>
              <a:buChar char="•"/>
            </a:pPr>
            <a:r>
              <a:rPr lang="sv-SE" altLang="zh-CN" dirty="0" smtClean="0"/>
              <a:t>Developing </a:t>
            </a:r>
            <a:r>
              <a:rPr lang="sv-SE" altLang="zh-CN" dirty="0" smtClean="0"/>
              <a:t>a software to make </a:t>
            </a:r>
            <a:r>
              <a:rPr lang="en-US" altLang="zh-CN" dirty="0" smtClean="0"/>
              <a:t>e</a:t>
            </a:r>
            <a:r>
              <a:rPr lang="sv-SE" altLang="zh-CN" dirty="0" smtClean="0"/>
              <a:t>nergy </a:t>
            </a:r>
            <a:r>
              <a:rPr lang="sv-SE" altLang="zh-CN" dirty="0" smtClean="0"/>
              <a:t>efficiency </a:t>
            </a:r>
            <a:r>
              <a:rPr lang="sv-SE" altLang="zh-CN" dirty="0" smtClean="0"/>
              <a:t>indicators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1436" y="404664"/>
            <a:ext cx="2188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+mj-lt"/>
                <a:ea typeface="+mj-ea"/>
              </a:rPr>
              <a:t>OBJECTIVES</a:t>
            </a:r>
            <a:endParaRPr lang="zh-CN" altLang="en-US" sz="3200" b="1" dirty="0">
              <a:latin typeface="+mj-lt"/>
              <a:ea typeface="+mj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124744"/>
            <a:ext cx="9144000" cy="0"/>
          </a:xfrm>
          <a:prstGeom prst="line">
            <a:avLst/>
          </a:prstGeom>
          <a:ln w="38100" cap="rnd" cmpd="dbl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188640"/>
            <a:ext cx="936103" cy="92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E:\print\CMYK\S_cmyk.t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17082" y="493440"/>
            <a:ext cx="1271342" cy="41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115616" y="3356992"/>
            <a:ext cx="7452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Problem:  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What’s carbon footprint of secondary aluminum product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How to improve energy efficiency and decrease greenhouse gas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11436" y="386661"/>
            <a:ext cx="3988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+mj-lt"/>
                <a:ea typeface="+mj-ea"/>
              </a:rPr>
              <a:t>RESULTS&amp;DISCUSSION</a:t>
            </a:r>
          </a:p>
          <a:p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124744"/>
            <a:ext cx="9144000" cy="0"/>
          </a:xfrm>
          <a:prstGeom prst="line">
            <a:avLst/>
          </a:prstGeom>
          <a:ln w="38100" cap="rnd" cmpd="dbl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88640"/>
            <a:ext cx="936103" cy="92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E:\print\CMYK\S_cmyk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7082" y="493440"/>
            <a:ext cx="1271342" cy="41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/>
          <p:nvPr/>
        </p:nvPicPr>
        <p:blipFill>
          <a:blip r:embed="rId4" cstate="print"/>
          <a:srcRect l="6056" t="2930" r="5768" b="8791"/>
          <a:stretch>
            <a:fillRect/>
          </a:stretch>
        </p:blipFill>
        <p:spPr bwMode="auto">
          <a:xfrm>
            <a:off x="72008" y="1196752"/>
            <a:ext cx="889248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58456" y="5877272"/>
            <a:ext cx="79900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Higher energy efficiency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 Decrease heat loss ( logistic, insulation etc.)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 Waste heat recovery( utilize exhaust gas, cooling water heat for pre-heating loads)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1124744"/>
            <a:ext cx="9144000" cy="0"/>
          </a:xfrm>
          <a:prstGeom prst="line">
            <a:avLst/>
          </a:prstGeom>
          <a:ln w="38100" cap="rnd" cmpd="dbl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88640"/>
            <a:ext cx="936103" cy="92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E:\print\CMYK\S_cmyk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7082" y="493440"/>
            <a:ext cx="1271342" cy="41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9512" y="5661248"/>
            <a:ext cx="9024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Lower environmental impact: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 Charge more aluminum scrap instead of primary ingot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/>
              <a:t>  Applying nuclear power generated electricity ( much lower carbon footprint compare to fuel)</a:t>
            </a:r>
          </a:p>
          <a:p>
            <a:endParaRPr lang="zh-CN" altLang="en-US" dirty="0"/>
          </a:p>
        </p:txBody>
      </p:sp>
      <p:pic>
        <p:nvPicPr>
          <p:cNvPr id="10" name="Picture 2" descr="C:\Users\Wenjing\Desktop\pic 1- 2012-10-07-20121011.TIF"/>
          <p:cNvPicPr>
            <a:picLocks noChangeAspect="1" noChangeArrowheads="1"/>
          </p:cNvPicPr>
          <p:nvPr/>
        </p:nvPicPr>
        <p:blipFill>
          <a:blip r:embed="rId4" cstate="print"/>
          <a:srcRect l="4030" t="6662" r="9367" b="8544"/>
          <a:stretch>
            <a:fillRect/>
          </a:stretch>
        </p:blipFill>
        <p:spPr bwMode="auto">
          <a:xfrm>
            <a:off x="0" y="2708919"/>
            <a:ext cx="2987824" cy="2281769"/>
          </a:xfrm>
          <a:prstGeom prst="rect">
            <a:avLst/>
          </a:prstGeom>
          <a:noFill/>
        </p:spPr>
      </p:pic>
      <p:pic>
        <p:nvPicPr>
          <p:cNvPr id="11" name="图片 10"/>
          <p:cNvPicPr/>
          <p:nvPr/>
        </p:nvPicPr>
        <p:blipFill>
          <a:blip r:embed="rId5" cstate="print"/>
          <a:srcRect l="7309" t="36996" r="42234" b="14946"/>
          <a:stretch>
            <a:fillRect/>
          </a:stretch>
        </p:blipFill>
        <p:spPr bwMode="auto">
          <a:xfrm>
            <a:off x="2987824" y="2348880"/>
            <a:ext cx="31683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图示 13"/>
          <p:cNvGraphicFramePr/>
          <p:nvPr/>
        </p:nvGraphicFramePr>
        <p:xfrm>
          <a:off x="1475656" y="1556792"/>
          <a:ext cx="6696744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1436" y="386661"/>
            <a:ext cx="3988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+mj-lt"/>
                <a:ea typeface="+mj-ea"/>
              </a:rPr>
              <a:t>RESULTS&amp;DISCUSSION</a:t>
            </a:r>
          </a:p>
          <a:p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1027" name="Picture 3" descr="C:\Users\Wenjing\Desktop\Untitled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75856" y="4077072"/>
            <a:ext cx="2664296" cy="1623199"/>
          </a:xfrm>
          <a:prstGeom prst="rect">
            <a:avLst/>
          </a:prstGeom>
          <a:noFill/>
        </p:spPr>
      </p:pic>
      <p:pic>
        <p:nvPicPr>
          <p:cNvPr id="1029" name="Picture 5" descr="C:\Users\Wenjing\Desktop\1.png"/>
          <p:cNvPicPr>
            <a:picLocks noChangeAspect="1" noChangeArrowheads="1"/>
          </p:cNvPicPr>
          <p:nvPr/>
        </p:nvPicPr>
        <p:blipFill>
          <a:blip r:embed="rId12" cstate="print"/>
          <a:srcRect t="1110" r="32144" b="11921"/>
          <a:stretch>
            <a:fillRect/>
          </a:stretch>
        </p:blipFill>
        <p:spPr bwMode="auto">
          <a:xfrm>
            <a:off x="6131000" y="2636912"/>
            <a:ext cx="3013000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152</Words>
  <Application>Microsoft Office PowerPoint</Application>
  <PresentationFormat>全屏显示(4:3)</PresentationFormat>
  <Paragraphs>31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Energy Consumption and Carbon Footprint of Secondary Aluminum Cast House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Efficiency and Carbon Footprint of Secondary Aluminum Cast House</dc:title>
  <dc:creator>Wenjing</dc:creator>
  <cp:lastModifiedBy>Wenjing</cp:lastModifiedBy>
  <cp:revision>45</cp:revision>
  <dcterms:created xsi:type="dcterms:W3CDTF">2012-10-22T18:44:14Z</dcterms:created>
  <dcterms:modified xsi:type="dcterms:W3CDTF">2012-11-01T13:27:41Z</dcterms:modified>
</cp:coreProperties>
</file>