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
  </p:notesMasterIdLst>
  <p:sldIdLst>
    <p:sldId id="256" r:id="rId2"/>
    <p:sldId id="257" r:id="rId3"/>
    <p:sldId id="274" r:id="rId4"/>
    <p:sldId id="273" r:id="rId5"/>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71" autoAdjust="0"/>
    <p:restoredTop sz="94671" autoAdjust="0"/>
  </p:normalViewPr>
  <p:slideViewPr>
    <p:cSldViewPr>
      <p:cViewPr>
        <p:scale>
          <a:sx n="77" d="100"/>
          <a:sy n="77" d="100"/>
        </p:scale>
        <p:origin x="-84" y="-78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83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32FFDD-9E60-4858-A2B4-EB75E7F42204}" type="datetimeFigureOut">
              <a:rPr lang="sv-SE" smtClean="0"/>
              <a:t>2012-10-15</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41745E-CBE6-41A1-98C5-2851EF9846AC}" type="slidenum">
              <a:rPr lang="sv-SE" smtClean="0"/>
              <a:t>‹#›</a:t>
            </a:fld>
            <a:endParaRPr lang="sv-SE"/>
          </a:p>
        </p:txBody>
      </p:sp>
    </p:spTree>
    <p:extLst>
      <p:ext uri="{BB962C8B-B14F-4D97-AF65-F5344CB8AC3E}">
        <p14:creationId xmlns:p14="http://schemas.microsoft.com/office/powerpoint/2010/main" val="3208790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bg>
      <p:bgRef idx="1001">
        <a:schemeClr val="bg1"/>
      </p:bgRef>
    </p:bg>
    <p:spTree>
      <p:nvGrpSpPr>
        <p:cNvPr id="1" name=""/>
        <p:cNvGrpSpPr/>
        <p:nvPr/>
      </p:nvGrpSpPr>
      <p:grpSpPr>
        <a:xfrm>
          <a:off x="0" y="0"/>
          <a:ext cx="0" cy="0"/>
          <a:chOff x="0" y="0"/>
          <a:chExt cx="0" cy="0"/>
        </a:xfrm>
      </p:grpSpPr>
      <p:sp>
        <p:nvSpPr>
          <p:cNvPr id="8" name="Rubrik 7"/>
          <p:cNvSpPr>
            <a:spLocks noGrp="1"/>
          </p:cNvSpPr>
          <p:nvPr>
            <p:ph type="ctrTitle"/>
          </p:nvPr>
        </p:nvSpPr>
        <p:spPr>
          <a:xfrm>
            <a:off x="2286000" y="3124200"/>
            <a:ext cx="6172200" cy="1894362"/>
          </a:xfrm>
        </p:spPr>
        <p:txBody>
          <a:bodyPr/>
          <a:lstStyle>
            <a:lvl1pPr>
              <a:defRPr b="1"/>
            </a:lvl1pPr>
          </a:lstStyle>
          <a:p>
            <a:r>
              <a:rPr kumimoji="0" lang="sv-SE" smtClean="0"/>
              <a:t>Klicka här för att ändra format</a:t>
            </a:r>
            <a:endParaRPr kumimoji="0" lang="en-US"/>
          </a:p>
        </p:txBody>
      </p:sp>
      <p:sp>
        <p:nvSpPr>
          <p:cNvPr id="9" name="Underrubrik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sv-SE" smtClean="0"/>
              <a:t>Klicka här för att ändra format på underrubrik i bakgrunden</a:t>
            </a:r>
            <a:endParaRPr kumimoji="0" lang="en-US"/>
          </a:p>
        </p:txBody>
      </p:sp>
      <p:sp>
        <p:nvSpPr>
          <p:cNvPr id="28" name="Platshållare för datum 27"/>
          <p:cNvSpPr>
            <a:spLocks noGrp="1"/>
          </p:cNvSpPr>
          <p:nvPr>
            <p:ph type="dt" sz="half" idx="10"/>
          </p:nvPr>
        </p:nvSpPr>
        <p:spPr bwMode="auto">
          <a:xfrm rot="5400000">
            <a:off x="7764621" y="1174097"/>
            <a:ext cx="2286000" cy="381000"/>
          </a:xfrm>
        </p:spPr>
        <p:txBody>
          <a:bodyPr/>
          <a:lstStyle/>
          <a:p>
            <a:fld id="{F5AE145C-CB5D-4215-B81A-73DFC904E840}" type="datetimeFigureOut">
              <a:rPr lang="sv-SE" smtClean="0"/>
              <a:t>2012-10-15</a:t>
            </a:fld>
            <a:endParaRPr lang="sv-SE"/>
          </a:p>
        </p:txBody>
      </p:sp>
      <p:sp>
        <p:nvSpPr>
          <p:cNvPr id="17" name="Platshållare för sidfot 16"/>
          <p:cNvSpPr>
            <a:spLocks noGrp="1"/>
          </p:cNvSpPr>
          <p:nvPr>
            <p:ph type="ftr" sz="quarter" idx="11"/>
          </p:nvPr>
        </p:nvSpPr>
        <p:spPr bwMode="auto">
          <a:xfrm rot="5400000">
            <a:off x="7077269" y="4181669"/>
            <a:ext cx="3657600" cy="384048"/>
          </a:xfrm>
        </p:spPr>
        <p:txBody>
          <a:bodyPr/>
          <a:lstStyle/>
          <a:p>
            <a:endParaRPr lang="sv-SE"/>
          </a:p>
        </p:txBody>
      </p:sp>
      <p:sp>
        <p:nvSpPr>
          <p:cNvPr id="10" name="Rektangel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ktangel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ktangel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ktangel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ak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ak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Rak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Rak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Rak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Rak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ktangel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Platshållare för bildnummer 28"/>
          <p:cNvSpPr>
            <a:spLocks noGrp="1"/>
          </p:cNvSpPr>
          <p:nvPr>
            <p:ph type="sldNum" sz="quarter" idx="12"/>
          </p:nvPr>
        </p:nvSpPr>
        <p:spPr bwMode="auto">
          <a:xfrm>
            <a:off x="1325544" y="4928702"/>
            <a:ext cx="609600" cy="517524"/>
          </a:xfrm>
        </p:spPr>
        <p:txBody>
          <a:bodyPr/>
          <a:lstStyle/>
          <a:p>
            <a:fld id="{57EE2EF7-715B-4C45-AA4A-B15BAECE6A8F}" type="slidenum">
              <a:rPr lang="sv-SE" smtClean="0"/>
              <a:t>‹#›</a:t>
            </a:fld>
            <a:endParaRPr lang="sv-SE"/>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kumimoji="0" lang="sv-SE" smtClean="0"/>
              <a:t>Klicka här för att ändra format</a:t>
            </a:r>
            <a:endParaRPr kumimoji="0" lang="en-US"/>
          </a:p>
        </p:txBody>
      </p:sp>
      <p:sp>
        <p:nvSpPr>
          <p:cNvPr id="8" name="Platshållare för innehåll 7"/>
          <p:cNvSpPr>
            <a:spLocks noGrp="1"/>
          </p:cNvSpPr>
          <p:nvPr>
            <p:ph sz="quarter" idx="1"/>
          </p:nvPr>
        </p:nvSpPr>
        <p:spPr>
          <a:xfrm>
            <a:off x="457200" y="1600200"/>
            <a:ext cx="7467600" cy="4873752"/>
          </a:xfrm>
        </p:spPr>
        <p:txBody>
          <a:bodyPr/>
          <a:lstStyle/>
          <a:p>
            <a:pPr lvl="0" eaLnBrk="1" latinLnBrk="0" hangingPunct="1"/>
            <a:r>
              <a:rPr lang="sv-SE" smtClean="0"/>
              <a:t>Klicka här för att ändra format på bakgrundstexten</a:t>
            </a:r>
          </a:p>
          <a:p>
            <a:pPr lvl="1" eaLnBrk="1" latinLnBrk="0" hangingPunct="1"/>
            <a:r>
              <a:rPr lang="sv-SE" smtClean="0"/>
              <a:t>Nivå två</a:t>
            </a:r>
          </a:p>
          <a:p>
            <a:pPr lvl="2" eaLnBrk="1" latinLnBrk="0" hangingPunct="1"/>
            <a:r>
              <a:rPr lang="sv-SE" smtClean="0"/>
              <a:t>Nivå tre</a:t>
            </a:r>
          </a:p>
          <a:p>
            <a:pPr lvl="3" eaLnBrk="1" latinLnBrk="0" hangingPunct="1"/>
            <a:r>
              <a:rPr lang="sv-SE" smtClean="0"/>
              <a:t>Nivå fyra</a:t>
            </a:r>
          </a:p>
          <a:p>
            <a:pPr lvl="4" eaLnBrk="1" latinLnBrk="0" hangingPunct="1"/>
            <a:r>
              <a:rPr lang="sv-SE" smtClean="0"/>
              <a:t>Nivå fem</a:t>
            </a:r>
            <a:endParaRPr kumimoji="0" lang="en-US"/>
          </a:p>
        </p:txBody>
      </p:sp>
      <p:sp>
        <p:nvSpPr>
          <p:cNvPr id="7" name="Platshållare för datum 6"/>
          <p:cNvSpPr>
            <a:spLocks noGrp="1"/>
          </p:cNvSpPr>
          <p:nvPr>
            <p:ph type="dt" sz="half" idx="14"/>
          </p:nvPr>
        </p:nvSpPr>
        <p:spPr/>
        <p:txBody>
          <a:bodyPr rtlCol="0"/>
          <a:lstStyle/>
          <a:p>
            <a:fld id="{F5AE145C-CB5D-4215-B81A-73DFC904E840}" type="datetimeFigureOut">
              <a:rPr lang="sv-SE" smtClean="0"/>
              <a:t>2012-10-15</a:t>
            </a:fld>
            <a:endParaRPr lang="sv-SE"/>
          </a:p>
        </p:txBody>
      </p:sp>
      <p:sp>
        <p:nvSpPr>
          <p:cNvPr id="9" name="Platshållare för bildnummer 8"/>
          <p:cNvSpPr>
            <a:spLocks noGrp="1"/>
          </p:cNvSpPr>
          <p:nvPr>
            <p:ph type="sldNum" sz="quarter" idx="15"/>
          </p:nvPr>
        </p:nvSpPr>
        <p:spPr/>
        <p:txBody>
          <a:bodyPr rtlCol="0"/>
          <a:lstStyle/>
          <a:p>
            <a:fld id="{57EE2EF7-715B-4C45-AA4A-B15BAECE6A8F}" type="slidenum">
              <a:rPr lang="sv-SE" smtClean="0"/>
              <a:t>‹#›</a:t>
            </a:fld>
            <a:endParaRPr lang="sv-SE"/>
          </a:p>
        </p:txBody>
      </p:sp>
      <p:sp>
        <p:nvSpPr>
          <p:cNvPr id="10" name="Platshållare för sidfot 9"/>
          <p:cNvSpPr>
            <a:spLocks noGrp="1"/>
          </p:cNvSpPr>
          <p:nvPr>
            <p:ph type="ftr" sz="quarter" idx="16"/>
          </p:nvPr>
        </p:nvSpPr>
        <p:spPr/>
        <p:txBody>
          <a:bodyPr rtlCol="0"/>
          <a:lstStyle/>
          <a:p>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vsnittsrubrik">
    <p:bg>
      <p:bgRef idx="1001">
        <a:schemeClr val="bg2"/>
      </p:bgRef>
    </p:bg>
    <p:spTree>
      <p:nvGrpSpPr>
        <p:cNvPr id="1" name=""/>
        <p:cNvGrpSpPr/>
        <p:nvPr/>
      </p:nvGrpSpPr>
      <p:grpSpPr>
        <a:xfrm>
          <a:off x="0" y="0"/>
          <a:ext cx="0" cy="0"/>
          <a:chOff x="0" y="0"/>
          <a:chExt cx="0" cy="0"/>
        </a:xfrm>
      </p:grpSpPr>
      <p:sp>
        <p:nvSpPr>
          <p:cNvPr id="2" name="Rubrik 1"/>
          <p:cNvSpPr>
            <a:spLocks noGrp="1"/>
          </p:cNvSpPr>
          <p:nvPr>
            <p:ph type="title"/>
          </p:nvPr>
        </p:nvSpPr>
        <p:spPr>
          <a:xfrm>
            <a:off x="2286000" y="2895600"/>
            <a:ext cx="6172200" cy="2053590"/>
          </a:xfrm>
        </p:spPr>
        <p:txBody>
          <a:bodyPr/>
          <a:lstStyle>
            <a:lvl1pPr algn="l">
              <a:buNone/>
              <a:defRPr sz="3000" b="1" cap="small" baseline="0"/>
            </a:lvl1pPr>
          </a:lstStyle>
          <a:p>
            <a:r>
              <a:rPr kumimoji="0" lang="sv-SE" smtClean="0"/>
              <a:t>Klicka här för att ändra format</a:t>
            </a:r>
            <a:endParaRPr kumimoji="0" lang="en-US"/>
          </a:p>
        </p:txBody>
      </p:sp>
      <p:sp>
        <p:nvSpPr>
          <p:cNvPr id="3" name="Platshållare för text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sv-SE" smtClean="0"/>
              <a:t>Klicka här för att ändra format på bakgrundstexten</a:t>
            </a:r>
          </a:p>
        </p:txBody>
      </p:sp>
      <p:sp>
        <p:nvSpPr>
          <p:cNvPr id="4" name="Platshållare för datum 3"/>
          <p:cNvSpPr>
            <a:spLocks noGrp="1"/>
          </p:cNvSpPr>
          <p:nvPr>
            <p:ph type="dt" sz="half" idx="10"/>
          </p:nvPr>
        </p:nvSpPr>
        <p:spPr bwMode="auto">
          <a:xfrm rot="5400000">
            <a:off x="7763256" y="1170432"/>
            <a:ext cx="2286000" cy="381000"/>
          </a:xfrm>
        </p:spPr>
        <p:txBody>
          <a:bodyPr/>
          <a:lstStyle/>
          <a:p>
            <a:fld id="{F5AE145C-CB5D-4215-B81A-73DFC904E840}" type="datetimeFigureOut">
              <a:rPr lang="sv-SE" smtClean="0"/>
              <a:t>2012-10-15</a:t>
            </a:fld>
            <a:endParaRPr lang="sv-SE"/>
          </a:p>
        </p:txBody>
      </p:sp>
      <p:sp>
        <p:nvSpPr>
          <p:cNvPr id="5" name="Platshållare för sidfot 4"/>
          <p:cNvSpPr>
            <a:spLocks noGrp="1"/>
          </p:cNvSpPr>
          <p:nvPr>
            <p:ph type="ftr" sz="quarter" idx="11"/>
          </p:nvPr>
        </p:nvSpPr>
        <p:spPr bwMode="auto">
          <a:xfrm rot="5400000">
            <a:off x="7077456" y="4178808"/>
            <a:ext cx="3657600" cy="384048"/>
          </a:xfrm>
        </p:spPr>
        <p:txBody>
          <a:bodyPr/>
          <a:lstStyle/>
          <a:p>
            <a:endParaRPr lang="sv-SE"/>
          </a:p>
        </p:txBody>
      </p:sp>
      <p:sp>
        <p:nvSpPr>
          <p:cNvPr id="9" name="Rektangel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ktangel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ktangel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ktangel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ak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ak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Rak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Rak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Rak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ktangel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Rak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Platshållare för bildnummer 5"/>
          <p:cNvSpPr>
            <a:spLocks noGrp="1"/>
          </p:cNvSpPr>
          <p:nvPr>
            <p:ph type="sldNum" sz="quarter" idx="12"/>
          </p:nvPr>
        </p:nvSpPr>
        <p:spPr bwMode="auto">
          <a:xfrm>
            <a:off x="1340616" y="4928702"/>
            <a:ext cx="609600" cy="517524"/>
          </a:xfrm>
        </p:spPr>
        <p:txBody>
          <a:bodyPr/>
          <a:lstStyle/>
          <a:p>
            <a:fld id="{57EE2EF7-715B-4C45-AA4A-B15BAECE6A8F}" type="slidenum">
              <a:rPr lang="sv-SE" smtClean="0"/>
              <a:t>‹#›</a:t>
            </a:fld>
            <a:endParaRPr lang="sv-S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kumimoji="0" lang="sv-SE" smtClean="0"/>
              <a:t>Klicka här för att ändra format</a:t>
            </a:r>
            <a:endParaRPr kumimoji="0" lang="en-US"/>
          </a:p>
        </p:txBody>
      </p:sp>
      <p:sp>
        <p:nvSpPr>
          <p:cNvPr id="5" name="Platshållare för datum 4"/>
          <p:cNvSpPr>
            <a:spLocks noGrp="1"/>
          </p:cNvSpPr>
          <p:nvPr>
            <p:ph type="dt" sz="half" idx="10"/>
          </p:nvPr>
        </p:nvSpPr>
        <p:spPr/>
        <p:txBody>
          <a:bodyPr/>
          <a:lstStyle/>
          <a:p>
            <a:fld id="{F5AE145C-CB5D-4215-B81A-73DFC904E840}" type="datetimeFigureOut">
              <a:rPr lang="sv-SE" smtClean="0"/>
              <a:t>2012-10-15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57EE2EF7-715B-4C45-AA4A-B15BAECE6A8F}" type="slidenum">
              <a:rPr lang="sv-SE" smtClean="0"/>
              <a:t>‹#›</a:t>
            </a:fld>
            <a:endParaRPr lang="sv-SE"/>
          </a:p>
        </p:txBody>
      </p:sp>
      <p:sp>
        <p:nvSpPr>
          <p:cNvPr id="9" name="Platshållare för innehåll 8"/>
          <p:cNvSpPr>
            <a:spLocks noGrp="1"/>
          </p:cNvSpPr>
          <p:nvPr>
            <p:ph sz="quarter" idx="1"/>
          </p:nvPr>
        </p:nvSpPr>
        <p:spPr>
          <a:xfrm>
            <a:off x="457200" y="1600200"/>
            <a:ext cx="3657600" cy="4572000"/>
          </a:xfrm>
        </p:spPr>
        <p:txBody>
          <a:bodyPr/>
          <a:lstStyle/>
          <a:p>
            <a:pPr lvl="0" eaLnBrk="1" latinLnBrk="0" hangingPunct="1"/>
            <a:r>
              <a:rPr lang="sv-SE" smtClean="0"/>
              <a:t>Klicka här för att ändra format på bakgrundstexten</a:t>
            </a:r>
          </a:p>
          <a:p>
            <a:pPr lvl="1" eaLnBrk="1" latinLnBrk="0" hangingPunct="1"/>
            <a:r>
              <a:rPr lang="sv-SE" smtClean="0"/>
              <a:t>Nivå två</a:t>
            </a:r>
          </a:p>
          <a:p>
            <a:pPr lvl="2" eaLnBrk="1" latinLnBrk="0" hangingPunct="1"/>
            <a:r>
              <a:rPr lang="sv-SE" smtClean="0"/>
              <a:t>Nivå tre</a:t>
            </a:r>
          </a:p>
          <a:p>
            <a:pPr lvl="3" eaLnBrk="1" latinLnBrk="0" hangingPunct="1"/>
            <a:r>
              <a:rPr lang="sv-SE" smtClean="0"/>
              <a:t>Nivå fyra</a:t>
            </a:r>
          </a:p>
          <a:p>
            <a:pPr lvl="4" eaLnBrk="1" latinLnBrk="0" hangingPunct="1"/>
            <a:r>
              <a:rPr lang="sv-SE" smtClean="0"/>
              <a:t>Nivå fem</a:t>
            </a:r>
            <a:endParaRPr kumimoji="0" lang="en-US"/>
          </a:p>
        </p:txBody>
      </p:sp>
      <p:sp>
        <p:nvSpPr>
          <p:cNvPr id="11" name="Platshållare för innehåll 10"/>
          <p:cNvSpPr>
            <a:spLocks noGrp="1"/>
          </p:cNvSpPr>
          <p:nvPr>
            <p:ph sz="quarter" idx="2"/>
          </p:nvPr>
        </p:nvSpPr>
        <p:spPr>
          <a:xfrm>
            <a:off x="4270248" y="1600200"/>
            <a:ext cx="3657600" cy="4572000"/>
          </a:xfrm>
        </p:spPr>
        <p:txBody>
          <a:bodyPr/>
          <a:lstStyle/>
          <a:p>
            <a:pPr lvl="0" eaLnBrk="1" latinLnBrk="0" hangingPunct="1"/>
            <a:r>
              <a:rPr lang="sv-SE" smtClean="0"/>
              <a:t>Klicka här för att ändra format på bakgrundstexten</a:t>
            </a:r>
          </a:p>
          <a:p>
            <a:pPr lvl="1" eaLnBrk="1" latinLnBrk="0" hangingPunct="1"/>
            <a:r>
              <a:rPr lang="sv-SE" smtClean="0"/>
              <a:t>Nivå två</a:t>
            </a:r>
          </a:p>
          <a:p>
            <a:pPr lvl="2" eaLnBrk="1" latinLnBrk="0" hangingPunct="1"/>
            <a:r>
              <a:rPr lang="sv-SE" smtClean="0"/>
              <a:t>Nivå tre</a:t>
            </a:r>
          </a:p>
          <a:p>
            <a:pPr lvl="3" eaLnBrk="1" latinLnBrk="0" hangingPunct="1"/>
            <a:r>
              <a:rPr lang="sv-SE" smtClean="0"/>
              <a:t>Nivå fyra</a:t>
            </a:r>
          </a:p>
          <a:p>
            <a:pPr lvl="4" eaLnBrk="1" latinLnBrk="0" hangingPunct="1"/>
            <a:r>
              <a:rPr lang="sv-SE" smtClean="0"/>
              <a:t>Nivå fem</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7543800" cy="1143000"/>
          </a:xfrm>
        </p:spPr>
        <p:txBody>
          <a:bodyPr anchor="b"/>
          <a:lstStyle>
            <a:lvl1pPr>
              <a:defRPr/>
            </a:lvl1pPr>
          </a:lstStyle>
          <a:p>
            <a:r>
              <a:rPr kumimoji="0" lang="sv-SE" smtClean="0"/>
              <a:t>Klicka här för att ändra format</a:t>
            </a:r>
            <a:endParaRPr kumimoji="0" lang="en-US"/>
          </a:p>
        </p:txBody>
      </p:sp>
      <p:sp>
        <p:nvSpPr>
          <p:cNvPr id="7" name="Platshållare för datum 6"/>
          <p:cNvSpPr>
            <a:spLocks noGrp="1"/>
          </p:cNvSpPr>
          <p:nvPr>
            <p:ph type="dt" sz="half" idx="10"/>
          </p:nvPr>
        </p:nvSpPr>
        <p:spPr/>
        <p:txBody>
          <a:bodyPr/>
          <a:lstStyle/>
          <a:p>
            <a:fld id="{F5AE145C-CB5D-4215-B81A-73DFC904E840}" type="datetimeFigureOut">
              <a:rPr lang="sv-SE" smtClean="0"/>
              <a:t>2012-10-15</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57EE2EF7-715B-4C45-AA4A-B15BAECE6A8F}" type="slidenum">
              <a:rPr lang="sv-SE" smtClean="0"/>
              <a:t>‹#›</a:t>
            </a:fld>
            <a:endParaRPr lang="sv-SE"/>
          </a:p>
        </p:txBody>
      </p:sp>
      <p:sp>
        <p:nvSpPr>
          <p:cNvPr id="11" name="Platshållare för innehåll 10"/>
          <p:cNvSpPr>
            <a:spLocks noGrp="1"/>
          </p:cNvSpPr>
          <p:nvPr>
            <p:ph sz="quarter" idx="2"/>
          </p:nvPr>
        </p:nvSpPr>
        <p:spPr>
          <a:xfrm>
            <a:off x="457200" y="2362200"/>
            <a:ext cx="3657600" cy="3886200"/>
          </a:xfrm>
        </p:spPr>
        <p:txBody>
          <a:bodyPr/>
          <a:lstStyle/>
          <a:p>
            <a:pPr lvl="0" eaLnBrk="1" latinLnBrk="0" hangingPunct="1"/>
            <a:r>
              <a:rPr lang="sv-SE" smtClean="0"/>
              <a:t>Klicka här för att ändra format på bakgrundstexten</a:t>
            </a:r>
          </a:p>
          <a:p>
            <a:pPr lvl="1" eaLnBrk="1" latinLnBrk="0" hangingPunct="1"/>
            <a:r>
              <a:rPr lang="sv-SE" smtClean="0"/>
              <a:t>Nivå två</a:t>
            </a:r>
          </a:p>
          <a:p>
            <a:pPr lvl="2" eaLnBrk="1" latinLnBrk="0" hangingPunct="1"/>
            <a:r>
              <a:rPr lang="sv-SE" smtClean="0"/>
              <a:t>Nivå tre</a:t>
            </a:r>
          </a:p>
          <a:p>
            <a:pPr lvl="3" eaLnBrk="1" latinLnBrk="0" hangingPunct="1"/>
            <a:r>
              <a:rPr lang="sv-SE" smtClean="0"/>
              <a:t>Nivå fyra</a:t>
            </a:r>
          </a:p>
          <a:p>
            <a:pPr lvl="4" eaLnBrk="1" latinLnBrk="0" hangingPunct="1"/>
            <a:r>
              <a:rPr lang="sv-SE" smtClean="0"/>
              <a:t>Nivå fem</a:t>
            </a:r>
            <a:endParaRPr kumimoji="0" lang="en-US"/>
          </a:p>
        </p:txBody>
      </p:sp>
      <p:sp>
        <p:nvSpPr>
          <p:cNvPr id="13" name="Platshållare för innehåll 12"/>
          <p:cNvSpPr>
            <a:spLocks noGrp="1"/>
          </p:cNvSpPr>
          <p:nvPr>
            <p:ph sz="quarter" idx="4"/>
          </p:nvPr>
        </p:nvSpPr>
        <p:spPr>
          <a:xfrm>
            <a:off x="4371975" y="2362200"/>
            <a:ext cx="3657600" cy="3886200"/>
          </a:xfrm>
        </p:spPr>
        <p:txBody>
          <a:bodyPr/>
          <a:lstStyle/>
          <a:p>
            <a:pPr lvl="0" eaLnBrk="1" latinLnBrk="0" hangingPunct="1"/>
            <a:r>
              <a:rPr lang="sv-SE" smtClean="0"/>
              <a:t>Klicka här för att ändra format på bakgrundstexten</a:t>
            </a:r>
          </a:p>
          <a:p>
            <a:pPr lvl="1" eaLnBrk="1" latinLnBrk="0" hangingPunct="1"/>
            <a:r>
              <a:rPr lang="sv-SE" smtClean="0"/>
              <a:t>Nivå två</a:t>
            </a:r>
          </a:p>
          <a:p>
            <a:pPr lvl="2" eaLnBrk="1" latinLnBrk="0" hangingPunct="1"/>
            <a:r>
              <a:rPr lang="sv-SE" smtClean="0"/>
              <a:t>Nivå tre</a:t>
            </a:r>
          </a:p>
          <a:p>
            <a:pPr lvl="3" eaLnBrk="1" latinLnBrk="0" hangingPunct="1"/>
            <a:r>
              <a:rPr lang="sv-SE" smtClean="0"/>
              <a:t>Nivå fyra</a:t>
            </a:r>
          </a:p>
          <a:p>
            <a:pPr lvl="4" eaLnBrk="1" latinLnBrk="0" hangingPunct="1"/>
            <a:r>
              <a:rPr lang="sv-SE" smtClean="0"/>
              <a:t>Nivå fem</a:t>
            </a:r>
            <a:endParaRPr kumimoji="0" lang="en-US"/>
          </a:p>
        </p:txBody>
      </p:sp>
      <p:sp>
        <p:nvSpPr>
          <p:cNvPr id="12" name="Platshållare för text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sv-SE" smtClean="0"/>
              <a:t>Klicka här för att ändra format på bakgrundstexten</a:t>
            </a:r>
          </a:p>
        </p:txBody>
      </p:sp>
      <p:sp>
        <p:nvSpPr>
          <p:cNvPr id="14" name="Platshållare för text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sv-SE" smtClean="0"/>
              <a:t>Klicka här för att ändra format på bakgrundstexten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kumimoji="0" lang="sv-SE" smtClean="0"/>
              <a:t>Klicka här för att ändra format</a:t>
            </a:r>
            <a:endParaRPr kumimoji="0" lang="en-US"/>
          </a:p>
        </p:txBody>
      </p:sp>
      <p:sp>
        <p:nvSpPr>
          <p:cNvPr id="6" name="Platshållare för datum 5"/>
          <p:cNvSpPr>
            <a:spLocks noGrp="1"/>
          </p:cNvSpPr>
          <p:nvPr>
            <p:ph type="dt" sz="half" idx="10"/>
          </p:nvPr>
        </p:nvSpPr>
        <p:spPr/>
        <p:txBody>
          <a:bodyPr rtlCol="0"/>
          <a:lstStyle/>
          <a:p>
            <a:fld id="{F5AE145C-CB5D-4215-B81A-73DFC904E840}" type="datetimeFigureOut">
              <a:rPr lang="sv-SE" smtClean="0"/>
              <a:t>2012-10-15</a:t>
            </a:fld>
            <a:endParaRPr lang="sv-SE"/>
          </a:p>
        </p:txBody>
      </p:sp>
      <p:sp>
        <p:nvSpPr>
          <p:cNvPr id="7" name="Platshållare för bildnummer 6"/>
          <p:cNvSpPr>
            <a:spLocks noGrp="1"/>
          </p:cNvSpPr>
          <p:nvPr>
            <p:ph type="sldNum" sz="quarter" idx="11"/>
          </p:nvPr>
        </p:nvSpPr>
        <p:spPr/>
        <p:txBody>
          <a:bodyPr rtlCol="0"/>
          <a:lstStyle/>
          <a:p>
            <a:fld id="{57EE2EF7-715B-4C45-AA4A-B15BAECE6A8F}" type="slidenum">
              <a:rPr lang="sv-SE" smtClean="0"/>
              <a:t>‹#›</a:t>
            </a:fld>
            <a:endParaRPr lang="sv-SE"/>
          </a:p>
        </p:txBody>
      </p:sp>
      <p:sp>
        <p:nvSpPr>
          <p:cNvPr id="8" name="Platshållare för sidfot 7"/>
          <p:cNvSpPr>
            <a:spLocks noGrp="1"/>
          </p:cNvSpPr>
          <p:nvPr>
            <p:ph type="ftr" sz="quarter" idx="12"/>
          </p:nvPr>
        </p:nvSpPr>
        <p:spPr/>
        <p:txBody>
          <a:bodyPr rtlCol="0"/>
          <a:lstStyle/>
          <a:p>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F5AE145C-CB5D-4215-B81A-73DFC904E840}" type="datetimeFigureOut">
              <a:rPr lang="sv-SE" smtClean="0"/>
              <a:t>2012-10-15</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57EE2EF7-715B-4C45-AA4A-B15BAECE6A8F}" type="slidenum">
              <a:rPr lang="sv-SE" smtClean="0"/>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nehåll med bildtext">
    <p:bg>
      <p:bgRef idx="1001">
        <a:schemeClr val="bg1"/>
      </p:bgRef>
    </p:bg>
    <p:spTree>
      <p:nvGrpSpPr>
        <p:cNvPr id="1" name=""/>
        <p:cNvGrpSpPr/>
        <p:nvPr/>
      </p:nvGrpSpPr>
      <p:grpSpPr>
        <a:xfrm>
          <a:off x="0" y="0"/>
          <a:ext cx="0" cy="0"/>
          <a:chOff x="0" y="0"/>
          <a:chExt cx="0" cy="0"/>
        </a:xfrm>
      </p:grpSpPr>
      <p:sp>
        <p:nvSpPr>
          <p:cNvPr id="10" name="Rak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Rubrik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sv-SE" smtClean="0"/>
              <a:t>Klicka här för att ändra format</a:t>
            </a:r>
            <a:endParaRPr kumimoji="0" lang="en-US"/>
          </a:p>
        </p:txBody>
      </p:sp>
      <p:sp>
        <p:nvSpPr>
          <p:cNvPr id="3" name="Platshållare för text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sv-SE" smtClean="0"/>
              <a:t>Klicka här för att ändra format på bakgrundstexten</a:t>
            </a:r>
          </a:p>
        </p:txBody>
      </p:sp>
      <p:sp>
        <p:nvSpPr>
          <p:cNvPr id="8" name="Rak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Rak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ak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ktangel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ak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lips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Platshållare för innehåll 17"/>
          <p:cNvSpPr>
            <a:spLocks noGrp="1"/>
          </p:cNvSpPr>
          <p:nvPr>
            <p:ph sz="quarter" idx="1"/>
          </p:nvPr>
        </p:nvSpPr>
        <p:spPr>
          <a:xfrm>
            <a:off x="304800" y="274320"/>
            <a:ext cx="5638800" cy="6327648"/>
          </a:xfrm>
        </p:spPr>
        <p:txBody>
          <a:bodyPr/>
          <a:lstStyle/>
          <a:p>
            <a:pPr lvl="0" eaLnBrk="1" latinLnBrk="0" hangingPunct="1"/>
            <a:r>
              <a:rPr lang="sv-SE" smtClean="0"/>
              <a:t>Klicka här för att ändra format på bakgrundstexten</a:t>
            </a:r>
          </a:p>
          <a:p>
            <a:pPr lvl="1" eaLnBrk="1" latinLnBrk="0" hangingPunct="1"/>
            <a:r>
              <a:rPr lang="sv-SE" smtClean="0"/>
              <a:t>Nivå två</a:t>
            </a:r>
          </a:p>
          <a:p>
            <a:pPr lvl="2" eaLnBrk="1" latinLnBrk="0" hangingPunct="1"/>
            <a:r>
              <a:rPr lang="sv-SE" smtClean="0"/>
              <a:t>Nivå tre</a:t>
            </a:r>
          </a:p>
          <a:p>
            <a:pPr lvl="3" eaLnBrk="1" latinLnBrk="0" hangingPunct="1"/>
            <a:r>
              <a:rPr lang="sv-SE" smtClean="0"/>
              <a:t>Nivå fyra</a:t>
            </a:r>
          </a:p>
          <a:p>
            <a:pPr lvl="4" eaLnBrk="1" latinLnBrk="0" hangingPunct="1"/>
            <a:r>
              <a:rPr lang="sv-SE" smtClean="0"/>
              <a:t>Nivå fem</a:t>
            </a:r>
            <a:endParaRPr kumimoji="0" lang="en-US"/>
          </a:p>
        </p:txBody>
      </p:sp>
      <p:sp>
        <p:nvSpPr>
          <p:cNvPr id="21" name="Platshållare för datum 20"/>
          <p:cNvSpPr>
            <a:spLocks noGrp="1"/>
          </p:cNvSpPr>
          <p:nvPr>
            <p:ph type="dt" sz="half" idx="14"/>
          </p:nvPr>
        </p:nvSpPr>
        <p:spPr/>
        <p:txBody>
          <a:bodyPr rtlCol="0"/>
          <a:lstStyle/>
          <a:p>
            <a:fld id="{F5AE145C-CB5D-4215-B81A-73DFC904E840}" type="datetimeFigureOut">
              <a:rPr lang="sv-SE" smtClean="0"/>
              <a:t>2012-10-15</a:t>
            </a:fld>
            <a:endParaRPr lang="sv-SE"/>
          </a:p>
        </p:txBody>
      </p:sp>
      <p:sp>
        <p:nvSpPr>
          <p:cNvPr id="22" name="Platshållare för bildnummer 21"/>
          <p:cNvSpPr>
            <a:spLocks noGrp="1"/>
          </p:cNvSpPr>
          <p:nvPr>
            <p:ph type="sldNum" sz="quarter" idx="15"/>
          </p:nvPr>
        </p:nvSpPr>
        <p:spPr/>
        <p:txBody>
          <a:bodyPr rtlCol="0"/>
          <a:lstStyle/>
          <a:p>
            <a:fld id="{57EE2EF7-715B-4C45-AA4A-B15BAECE6A8F}" type="slidenum">
              <a:rPr lang="sv-SE" smtClean="0"/>
              <a:t>‹#›</a:t>
            </a:fld>
            <a:endParaRPr lang="sv-SE"/>
          </a:p>
        </p:txBody>
      </p:sp>
      <p:sp>
        <p:nvSpPr>
          <p:cNvPr id="23" name="Platshållare för sidfot 22"/>
          <p:cNvSpPr>
            <a:spLocks noGrp="1"/>
          </p:cNvSpPr>
          <p:nvPr>
            <p:ph type="ftr" sz="quarter" idx="16"/>
          </p:nvPr>
        </p:nvSpPr>
        <p:spPr/>
        <p:txBody>
          <a:bodyPr rtlCol="0"/>
          <a:lstStyle/>
          <a:p>
            <a:endParaRPr lang="sv-S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ed bildtext">
    <p:spTree>
      <p:nvGrpSpPr>
        <p:cNvPr id="1" name=""/>
        <p:cNvGrpSpPr/>
        <p:nvPr/>
      </p:nvGrpSpPr>
      <p:grpSpPr>
        <a:xfrm>
          <a:off x="0" y="0"/>
          <a:ext cx="0" cy="0"/>
          <a:chOff x="0" y="0"/>
          <a:chExt cx="0" cy="0"/>
        </a:xfrm>
      </p:grpSpPr>
      <p:sp>
        <p:nvSpPr>
          <p:cNvPr id="9" name="Rak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lips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Rubrik 1"/>
          <p:cNvSpPr>
            <a:spLocks noGrp="1"/>
          </p:cNvSpPr>
          <p:nvPr>
            <p:ph type="title"/>
          </p:nvPr>
        </p:nvSpPr>
        <p:spPr>
          <a:xfrm rot="5400000">
            <a:off x="3350133" y="3200400"/>
            <a:ext cx="6309360" cy="457200"/>
          </a:xfrm>
        </p:spPr>
        <p:txBody>
          <a:bodyPr anchor="b"/>
          <a:lstStyle>
            <a:lvl1pPr algn="l">
              <a:buNone/>
              <a:defRPr sz="2000" b="1"/>
            </a:lvl1pPr>
          </a:lstStyle>
          <a:p>
            <a:r>
              <a:rPr kumimoji="0" lang="sv-SE" smtClean="0"/>
              <a:t>Klicka här för att ändra format</a:t>
            </a:r>
            <a:endParaRPr kumimoji="0" lang="en-US"/>
          </a:p>
        </p:txBody>
      </p:sp>
      <p:sp>
        <p:nvSpPr>
          <p:cNvPr id="3" name="Platshållare för bild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sv-SE" smtClean="0"/>
              <a:t>Klicka på ikonen för att lägga till en bild</a:t>
            </a:r>
            <a:endParaRPr kumimoji="0" lang="en-US" dirty="0"/>
          </a:p>
        </p:txBody>
      </p:sp>
      <p:sp>
        <p:nvSpPr>
          <p:cNvPr id="4" name="Platshållare för text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sv-SE" smtClean="0"/>
              <a:t>Klicka här för att ändra format på bakgrundstexten</a:t>
            </a:r>
          </a:p>
        </p:txBody>
      </p:sp>
      <p:sp>
        <p:nvSpPr>
          <p:cNvPr id="10" name="Rak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ktangel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ak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Rak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Rak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Platshållare för datum 16"/>
          <p:cNvSpPr>
            <a:spLocks noGrp="1"/>
          </p:cNvSpPr>
          <p:nvPr>
            <p:ph type="dt" sz="half" idx="10"/>
          </p:nvPr>
        </p:nvSpPr>
        <p:spPr/>
        <p:txBody>
          <a:bodyPr rtlCol="0"/>
          <a:lstStyle/>
          <a:p>
            <a:fld id="{F5AE145C-CB5D-4215-B81A-73DFC904E840}" type="datetimeFigureOut">
              <a:rPr lang="sv-SE" smtClean="0"/>
              <a:t>2012-10-15</a:t>
            </a:fld>
            <a:endParaRPr lang="sv-SE"/>
          </a:p>
        </p:txBody>
      </p:sp>
      <p:sp>
        <p:nvSpPr>
          <p:cNvPr id="18" name="Platshållare för bildnummer 17"/>
          <p:cNvSpPr>
            <a:spLocks noGrp="1"/>
          </p:cNvSpPr>
          <p:nvPr>
            <p:ph type="sldNum" sz="quarter" idx="11"/>
          </p:nvPr>
        </p:nvSpPr>
        <p:spPr/>
        <p:txBody>
          <a:bodyPr rtlCol="0"/>
          <a:lstStyle/>
          <a:p>
            <a:fld id="{57EE2EF7-715B-4C45-AA4A-B15BAECE6A8F}" type="slidenum">
              <a:rPr lang="sv-SE" smtClean="0"/>
              <a:t>‹#›</a:t>
            </a:fld>
            <a:endParaRPr lang="sv-SE"/>
          </a:p>
        </p:txBody>
      </p:sp>
      <p:sp>
        <p:nvSpPr>
          <p:cNvPr id="21" name="Platshållare för sidfot 20"/>
          <p:cNvSpPr>
            <a:spLocks noGrp="1"/>
          </p:cNvSpPr>
          <p:nvPr>
            <p:ph type="ftr" sz="quarter" idx="12"/>
          </p:nvPr>
        </p:nvSpPr>
        <p:spPr/>
        <p:txBody>
          <a:bodyPr rtlCol="0"/>
          <a:lstStyle/>
          <a:p>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kumimoji="0" lang="sv-SE" smtClean="0"/>
              <a:t>Klicka här för att ändra format</a:t>
            </a:r>
            <a:endParaRPr kumimoji="0" lang="en-US"/>
          </a:p>
        </p:txBody>
      </p:sp>
      <p:sp>
        <p:nvSpPr>
          <p:cNvPr id="3" name="Platshållare för lodrät text 2"/>
          <p:cNvSpPr>
            <a:spLocks noGrp="1"/>
          </p:cNvSpPr>
          <p:nvPr>
            <p:ph type="body" orient="vert" idx="1"/>
          </p:nvPr>
        </p:nvSpPr>
        <p:spPr/>
        <p:txBody>
          <a:bodyPr vert="eaVert"/>
          <a:lstStyle/>
          <a:p>
            <a:pPr lvl="0" eaLnBrk="1" latinLnBrk="0" hangingPunct="1"/>
            <a:r>
              <a:rPr lang="sv-SE" smtClean="0"/>
              <a:t>Klicka här för att ändra format på bakgrundstexten</a:t>
            </a:r>
          </a:p>
          <a:p>
            <a:pPr lvl="1" eaLnBrk="1" latinLnBrk="0" hangingPunct="1"/>
            <a:r>
              <a:rPr lang="sv-SE" smtClean="0"/>
              <a:t>Nivå två</a:t>
            </a:r>
          </a:p>
          <a:p>
            <a:pPr lvl="2" eaLnBrk="1" latinLnBrk="0" hangingPunct="1"/>
            <a:r>
              <a:rPr lang="sv-SE" smtClean="0"/>
              <a:t>Nivå tre</a:t>
            </a:r>
          </a:p>
          <a:p>
            <a:pPr lvl="3" eaLnBrk="1" latinLnBrk="0" hangingPunct="1"/>
            <a:r>
              <a:rPr lang="sv-SE" smtClean="0"/>
              <a:t>Nivå fyra</a:t>
            </a:r>
          </a:p>
          <a:p>
            <a:pPr lvl="4" eaLnBrk="1" latinLnBrk="0" hangingPunct="1"/>
            <a:r>
              <a:rPr lang="sv-SE" smtClean="0"/>
              <a:t>Nivå fem</a:t>
            </a:r>
            <a:endParaRPr kumimoji="0" lang="en-US"/>
          </a:p>
        </p:txBody>
      </p:sp>
      <p:sp>
        <p:nvSpPr>
          <p:cNvPr id="4" name="Platshållare för datum 3"/>
          <p:cNvSpPr>
            <a:spLocks noGrp="1"/>
          </p:cNvSpPr>
          <p:nvPr>
            <p:ph type="dt" sz="half" idx="10"/>
          </p:nvPr>
        </p:nvSpPr>
        <p:spPr/>
        <p:txBody>
          <a:bodyPr/>
          <a:lstStyle/>
          <a:p>
            <a:fld id="{F5AE145C-CB5D-4215-B81A-73DFC904E840}" type="datetimeFigureOut">
              <a:rPr lang="sv-SE" smtClean="0"/>
              <a:t>2012-10-15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57EE2EF7-715B-4C45-AA4A-B15BAECE6A8F}" type="slidenum">
              <a:rPr lang="sv-SE" smtClean="0"/>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9"/>
            <a:ext cx="1676400" cy="5851525"/>
          </a:xfrm>
        </p:spPr>
        <p:txBody>
          <a:bodyPr vert="eaVert"/>
          <a:lstStyle/>
          <a:p>
            <a:r>
              <a:rPr kumimoji="0" lang="sv-SE" smtClean="0"/>
              <a:t>Klicka här för att ändra format</a:t>
            </a:r>
            <a:endParaRPr kumimoji="0" lang="en-US"/>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eaLnBrk="1" latinLnBrk="0" hangingPunct="1"/>
            <a:r>
              <a:rPr lang="sv-SE" smtClean="0"/>
              <a:t>Klicka här för att ändra format på bakgrundstexten</a:t>
            </a:r>
          </a:p>
          <a:p>
            <a:pPr lvl="1" eaLnBrk="1" latinLnBrk="0" hangingPunct="1"/>
            <a:r>
              <a:rPr lang="sv-SE" smtClean="0"/>
              <a:t>Nivå två</a:t>
            </a:r>
          </a:p>
          <a:p>
            <a:pPr lvl="2" eaLnBrk="1" latinLnBrk="0" hangingPunct="1"/>
            <a:r>
              <a:rPr lang="sv-SE" smtClean="0"/>
              <a:t>Nivå tre</a:t>
            </a:r>
          </a:p>
          <a:p>
            <a:pPr lvl="3" eaLnBrk="1" latinLnBrk="0" hangingPunct="1"/>
            <a:r>
              <a:rPr lang="sv-SE" smtClean="0"/>
              <a:t>Nivå fyra</a:t>
            </a:r>
          </a:p>
          <a:p>
            <a:pPr lvl="4" eaLnBrk="1" latinLnBrk="0" hangingPunct="1"/>
            <a:r>
              <a:rPr lang="sv-SE" smtClean="0"/>
              <a:t>Nivå fem</a:t>
            </a:r>
            <a:endParaRPr kumimoji="0" lang="en-US"/>
          </a:p>
        </p:txBody>
      </p:sp>
      <p:sp>
        <p:nvSpPr>
          <p:cNvPr id="4" name="Platshållare för datum 3"/>
          <p:cNvSpPr>
            <a:spLocks noGrp="1"/>
          </p:cNvSpPr>
          <p:nvPr>
            <p:ph type="dt" sz="half" idx="10"/>
          </p:nvPr>
        </p:nvSpPr>
        <p:spPr/>
        <p:txBody>
          <a:bodyPr/>
          <a:lstStyle/>
          <a:p>
            <a:fld id="{F5AE145C-CB5D-4215-B81A-73DFC904E840}" type="datetimeFigureOut">
              <a:rPr lang="sv-SE" smtClean="0"/>
              <a:t>2012-10-15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57EE2EF7-715B-4C45-AA4A-B15BAECE6A8F}" type="slidenum">
              <a:rPr lang="sv-SE" smtClean="0"/>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ak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Platshållare för rubrik 21"/>
          <p:cNvSpPr>
            <a:spLocks noGrp="1"/>
          </p:cNvSpPr>
          <p:nvPr>
            <p:ph type="title"/>
          </p:nvPr>
        </p:nvSpPr>
        <p:spPr>
          <a:xfrm>
            <a:off x="457200" y="274638"/>
            <a:ext cx="7467600" cy="1143000"/>
          </a:xfrm>
          <a:prstGeom prst="rect">
            <a:avLst/>
          </a:prstGeom>
        </p:spPr>
        <p:txBody>
          <a:bodyPr vert="horz" anchor="b">
            <a:normAutofit/>
          </a:bodyPr>
          <a:lstStyle/>
          <a:p>
            <a:r>
              <a:rPr kumimoji="0" lang="sv-SE" smtClean="0"/>
              <a:t>Klicka här för att ändra format</a:t>
            </a:r>
            <a:endParaRPr kumimoji="0" lang="en-US"/>
          </a:p>
        </p:txBody>
      </p:sp>
      <p:sp>
        <p:nvSpPr>
          <p:cNvPr id="13" name="Platshållare för text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sv-SE" smtClean="0"/>
              <a:t>Klicka här för att ändra format på bakgrundstexten</a:t>
            </a:r>
          </a:p>
          <a:p>
            <a:pPr lvl="1" eaLnBrk="1" latinLnBrk="0" hangingPunct="1"/>
            <a:r>
              <a:rPr kumimoji="0" lang="sv-SE" smtClean="0"/>
              <a:t>Nivå två</a:t>
            </a:r>
          </a:p>
          <a:p>
            <a:pPr lvl="2" eaLnBrk="1" latinLnBrk="0" hangingPunct="1"/>
            <a:r>
              <a:rPr kumimoji="0" lang="sv-SE" smtClean="0"/>
              <a:t>Nivå tre</a:t>
            </a:r>
          </a:p>
          <a:p>
            <a:pPr lvl="3" eaLnBrk="1" latinLnBrk="0" hangingPunct="1"/>
            <a:r>
              <a:rPr kumimoji="0" lang="sv-SE" smtClean="0"/>
              <a:t>Nivå fyra</a:t>
            </a:r>
          </a:p>
          <a:p>
            <a:pPr lvl="4" eaLnBrk="1" latinLnBrk="0" hangingPunct="1"/>
            <a:r>
              <a:rPr kumimoji="0" lang="sv-SE" smtClean="0"/>
              <a:t>Nivå fem</a:t>
            </a:r>
            <a:endParaRPr kumimoji="0" lang="en-US"/>
          </a:p>
        </p:txBody>
      </p:sp>
      <p:sp>
        <p:nvSpPr>
          <p:cNvPr id="14" name="Platshållare för datum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5AE145C-CB5D-4215-B81A-73DFC904E840}" type="datetimeFigureOut">
              <a:rPr lang="sv-SE" smtClean="0"/>
              <a:t>2012-10-15</a:t>
            </a:fld>
            <a:endParaRPr lang="sv-SE"/>
          </a:p>
        </p:txBody>
      </p:sp>
      <p:sp>
        <p:nvSpPr>
          <p:cNvPr id="3" name="Platshållare för sidfot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sv-SE"/>
          </a:p>
        </p:txBody>
      </p:sp>
      <p:sp>
        <p:nvSpPr>
          <p:cNvPr id="7" name="Rak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Rak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ktangel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ak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lips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Platshållare för bildnumm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7EE2EF7-715B-4C45-AA4A-B15BAECE6A8F}" type="slidenum">
              <a:rPr lang="sv-SE" smtClean="0"/>
              <a:t>‹#›</a:t>
            </a:fld>
            <a:endParaRPr lang="sv-SE"/>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mailto:robertcavallin@hot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normAutofit/>
          </a:bodyPr>
          <a:lstStyle/>
          <a:p>
            <a:r>
              <a:rPr lang="en-US" sz="2400" dirty="0" smtClean="0">
                <a:solidFill>
                  <a:schemeClr val="accent1"/>
                </a:solidFill>
              </a:rPr>
              <a:t>Energy Analysis of a powder plant</a:t>
            </a:r>
            <a:endParaRPr lang="en-US" sz="2400" dirty="0">
              <a:solidFill>
                <a:schemeClr val="accent1"/>
              </a:solidFill>
            </a:endParaRPr>
          </a:p>
        </p:txBody>
      </p:sp>
      <p:sp>
        <p:nvSpPr>
          <p:cNvPr id="3" name="Underrubrik 2"/>
          <p:cNvSpPr>
            <a:spLocks noGrp="1"/>
          </p:cNvSpPr>
          <p:nvPr>
            <p:ph type="subTitle" idx="1"/>
          </p:nvPr>
        </p:nvSpPr>
        <p:spPr/>
        <p:txBody>
          <a:bodyPr/>
          <a:lstStyle/>
          <a:p>
            <a:r>
              <a:rPr lang="en-US" dirty="0" smtClean="0"/>
              <a:t>A study at </a:t>
            </a:r>
            <a:r>
              <a:rPr lang="en-US" dirty="0" err="1" smtClean="0"/>
              <a:t>Sandvik</a:t>
            </a:r>
            <a:r>
              <a:rPr lang="en-US" dirty="0" smtClean="0"/>
              <a:t> in Coventry</a:t>
            </a:r>
            <a:endParaRPr lang="en-US" dirty="0"/>
          </a:p>
        </p:txBody>
      </p:sp>
    </p:spTree>
    <p:extLst>
      <p:ext uri="{BB962C8B-B14F-4D97-AF65-F5344CB8AC3E}">
        <p14:creationId xmlns:p14="http://schemas.microsoft.com/office/powerpoint/2010/main" val="19140517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58027" y="510944"/>
            <a:ext cx="7315200" cy="872974"/>
          </a:xfrm>
        </p:spPr>
        <p:txBody>
          <a:bodyPr/>
          <a:lstStyle/>
          <a:p>
            <a:pPr algn="ctr"/>
            <a:r>
              <a:rPr lang="sv-SE" dirty="0" smtClean="0">
                <a:solidFill>
                  <a:schemeClr val="accent1"/>
                </a:solidFill>
              </a:rPr>
              <a:t>Syfte</a:t>
            </a:r>
            <a:endParaRPr lang="sv-SE" dirty="0">
              <a:solidFill>
                <a:schemeClr val="accent1"/>
              </a:solidFill>
            </a:endParaRPr>
          </a:p>
        </p:txBody>
      </p:sp>
      <p:sp>
        <p:nvSpPr>
          <p:cNvPr id="3" name="Platshållare för innehåll 2"/>
          <p:cNvSpPr>
            <a:spLocks noGrp="1"/>
          </p:cNvSpPr>
          <p:nvPr>
            <p:ph sz="quarter" idx="1"/>
          </p:nvPr>
        </p:nvSpPr>
        <p:spPr>
          <a:xfrm>
            <a:off x="467544" y="3790024"/>
            <a:ext cx="7315200" cy="2518351"/>
          </a:xfrm>
        </p:spPr>
        <p:txBody>
          <a:bodyPr>
            <a:normAutofit/>
          </a:bodyPr>
          <a:lstStyle/>
          <a:p>
            <a:pPr lvl="0"/>
            <a:r>
              <a:rPr lang="sv-SE" sz="1800" dirty="0" smtClean="0"/>
              <a:t>Att göra en energianalys av pulverfabriken.</a:t>
            </a:r>
          </a:p>
          <a:p>
            <a:pPr lvl="0"/>
            <a:r>
              <a:rPr lang="sv-SE" sz="1800" dirty="0" smtClean="0"/>
              <a:t>Att välja förbättringsområden.</a:t>
            </a:r>
          </a:p>
          <a:p>
            <a:pPr lvl="0"/>
            <a:r>
              <a:rPr lang="sv-SE" sz="1800" dirty="0" smtClean="0"/>
              <a:t>Att finna lösningar som minskar energiförbrukning inom dessa förbättringsområden.</a:t>
            </a:r>
          </a:p>
          <a:p>
            <a:pPr lvl="0"/>
            <a:r>
              <a:rPr lang="sv-SE" sz="1800" dirty="0" smtClean="0"/>
              <a:t>Att beräkna potentiella besparingar och </a:t>
            </a:r>
            <a:r>
              <a:rPr lang="sv-SE" sz="1800" dirty="0" err="1" smtClean="0"/>
              <a:t>payback</a:t>
            </a:r>
            <a:r>
              <a:rPr lang="sv-SE" sz="1800" dirty="0" smtClean="0"/>
              <a:t> </a:t>
            </a:r>
            <a:r>
              <a:rPr lang="sv-SE" sz="1800" dirty="0" err="1" smtClean="0"/>
              <a:t>time</a:t>
            </a:r>
            <a:r>
              <a:rPr lang="sv-SE" sz="1800" dirty="0" smtClean="0"/>
              <a:t> av dessa lösningar.</a:t>
            </a:r>
          </a:p>
          <a:p>
            <a:pPr lvl="0"/>
            <a:r>
              <a:rPr lang="sv-SE" sz="1800" dirty="0" smtClean="0"/>
              <a:t>Att uppskatta minskad miljöpåverkan av dessa förbättringar.</a:t>
            </a:r>
            <a:endParaRPr lang="sv-SE" sz="1800" dirty="0"/>
          </a:p>
        </p:txBody>
      </p:sp>
      <p:sp>
        <p:nvSpPr>
          <p:cNvPr id="6" name="Platshållare för innehåll 2"/>
          <p:cNvSpPr txBox="1">
            <a:spLocks/>
          </p:cNvSpPr>
          <p:nvPr/>
        </p:nvSpPr>
        <p:spPr>
          <a:xfrm>
            <a:off x="467544" y="1383918"/>
            <a:ext cx="7315200" cy="1908704"/>
          </a:xfrm>
          <a:prstGeom prst="rect">
            <a:avLst/>
          </a:prstGeom>
        </p:spPr>
        <p:txBody>
          <a:bodyPr vert="horz">
            <a:normAutofit lnSpcReduction="10000"/>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sv-SE" sz="1800" dirty="0" smtClean="0"/>
              <a:t>Syftet </a:t>
            </a:r>
            <a:r>
              <a:rPr lang="sv-SE" sz="1800" dirty="0"/>
              <a:t>med det här projektet </a:t>
            </a:r>
            <a:r>
              <a:rPr lang="sv-SE" sz="1800" dirty="0" smtClean="0"/>
              <a:t>var </a:t>
            </a:r>
            <a:r>
              <a:rPr lang="sv-SE" sz="1800" dirty="0"/>
              <a:t>att genomföra en energianalys </a:t>
            </a:r>
            <a:r>
              <a:rPr lang="sv-SE" sz="1800" dirty="0" smtClean="0"/>
              <a:t>utav pulvertillverkningen på </a:t>
            </a:r>
            <a:r>
              <a:rPr lang="sv-SE" sz="1800" dirty="0"/>
              <a:t>Sandvik Hard Materials </a:t>
            </a:r>
            <a:r>
              <a:rPr lang="sv-SE" sz="1800" dirty="0" smtClean="0"/>
              <a:t>i </a:t>
            </a:r>
            <a:r>
              <a:rPr lang="sv-SE" sz="1800" dirty="0"/>
              <a:t>Coventry. </a:t>
            </a:r>
            <a:endParaRPr lang="sv-SE" sz="1800" dirty="0" smtClean="0"/>
          </a:p>
          <a:p>
            <a:r>
              <a:rPr lang="sv-SE" sz="1800" dirty="0" smtClean="0"/>
              <a:t>Även att inom pulvertillverkningen, efter </a:t>
            </a:r>
            <a:r>
              <a:rPr lang="sv-SE" sz="1800" dirty="0"/>
              <a:t>genomförd </a:t>
            </a:r>
            <a:r>
              <a:rPr lang="sv-SE" sz="1800" dirty="0" smtClean="0"/>
              <a:t>analys, identifiera förbättringsområden och utifrån </a:t>
            </a:r>
            <a:r>
              <a:rPr lang="sv-SE" sz="1800" dirty="0"/>
              <a:t>dessa områden </a:t>
            </a:r>
            <a:r>
              <a:rPr lang="sv-SE" sz="1800" dirty="0" smtClean="0"/>
              <a:t>ta </a:t>
            </a:r>
            <a:r>
              <a:rPr lang="sv-SE" sz="1800" dirty="0"/>
              <a:t>fram förbättringsförslag som </a:t>
            </a:r>
            <a:r>
              <a:rPr lang="sv-SE" sz="1800" dirty="0" smtClean="0"/>
              <a:t>ska minska Sandviks energikostnader.</a:t>
            </a:r>
            <a:endParaRPr lang="sv-SE" sz="1800" dirty="0"/>
          </a:p>
          <a:p>
            <a:pPr marL="0" indent="0">
              <a:buNone/>
            </a:pPr>
            <a:endParaRPr lang="sv-SE" sz="1700" dirty="0" smtClean="0"/>
          </a:p>
        </p:txBody>
      </p:sp>
      <p:sp>
        <p:nvSpPr>
          <p:cNvPr id="7" name="Rubrik 1"/>
          <p:cNvSpPr txBox="1">
            <a:spLocks/>
          </p:cNvSpPr>
          <p:nvPr/>
        </p:nvSpPr>
        <p:spPr>
          <a:xfrm>
            <a:off x="323528" y="2996952"/>
            <a:ext cx="7315200" cy="872974"/>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ctr"/>
            <a:r>
              <a:rPr lang="sv-SE" dirty="0">
                <a:solidFill>
                  <a:schemeClr val="accent1"/>
                </a:solidFill>
              </a:rPr>
              <a:t>M</a:t>
            </a:r>
            <a:r>
              <a:rPr lang="sv-SE" dirty="0" smtClean="0">
                <a:solidFill>
                  <a:schemeClr val="accent1"/>
                </a:solidFill>
              </a:rPr>
              <a:t>ål</a:t>
            </a:r>
            <a:endParaRPr lang="sv-SE" dirty="0">
              <a:solidFill>
                <a:schemeClr val="accent1"/>
              </a:solidFill>
            </a:endParaRPr>
          </a:p>
        </p:txBody>
      </p:sp>
    </p:spTree>
    <p:extLst>
      <p:ext uri="{BB962C8B-B14F-4D97-AF65-F5344CB8AC3E}">
        <p14:creationId xmlns:p14="http://schemas.microsoft.com/office/powerpoint/2010/main" val="28765957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404664"/>
            <a:ext cx="7467600" cy="1498178"/>
          </a:xfrm>
        </p:spPr>
        <p:txBody>
          <a:bodyPr>
            <a:normAutofit/>
          </a:bodyPr>
          <a:lstStyle/>
          <a:p>
            <a:pPr algn="ctr"/>
            <a:r>
              <a:rPr lang="sv-SE" dirty="0" smtClean="0">
                <a:solidFill>
                  <a:schemeClr val="accent1"/>
                </a:solidFill>
              </a:rPr>
              <a:t>Hur har studien bidragit till att lösa världsproblem eller samhällsproblem?</a:t>
            </a:r>
            <a:endParaRPr lang="sv-SE" dirty="0">
              <a:solidFill>
                <a:schemeClr val="accent1"/>
              </a:solidFill>
            </a:endParaRPr>
          </a:p>
        </p:txBody>
      </p:sp>
      <p:sp>
        <p:nvSpPr>
          <p:cNvPr id="3" name="Platshållare för innehåll 2"/>
          <p:cNvSpPr>
            <a:spLocks noGrp="1"/>
          </p:cNvSpPr>
          <p:nvPr>
            <p:ph sz="quarter" idx="1"/>
          </p:nvPr>
        </p:nvSpPr>
        <p:spPr>
          <a:xfrm>
            <a:off x="467544" y="1988840"/>
            <a:ext cx="7467600" cy="4413104"/>
          </a:xfrm>
        </p:spPr>
        <p:txBody>
          <a:bodyPr>
            <a:normAutofit lnSpcReduction="10000"/>
          </a:bodyPr>
          <a:lstStyle/>
          <a:p>
            <a:r>
              <a:rPr lang="sv-SE" sz="1800" dirty="0" smtClean="0"/>
              <a:t>Genom att bevisa att det finns mycket energi att spara och återanvända i system på energitunga fabriker, även när fabriken tror att de är energieffektiva</a:t>
            </a:r>
            <a:r>
              <a:rPr lang="sv-SE" sz="1800" dirty="0" smtClean="0"/>
              <a:t>. Fabriken i Coventry kan spara, om alla åtgärder genomförs, 1600 GWh eller 40% av sin årliga energiförbrukning.</a:t>
            </a:r>
            <a:endParaRPr lang="sv-SE" sz="1800" dirty="0" smtClean="0"/>
          </a:p>
          <a:p>
            <a:r>
              <a:rPr lang="sv-SE" sz="1800" dirty="0" smtClean="0"/>
              <a:t>Att bevisa att det finns viktigare parametrar vid beslut om energieffektivisering än </a:t>
            </a:r>
            <a:r>
              <a:rPr lang="sv-SE" sz="1800" dirty="0" smtClean="0"/>
              <a:t>nyckeltal </a:t>
            </a:r>
            <a:r>
              <a:rPr lang="sv-SE" sz="1800" dirty="0" smtClean="0"/>
              <a:t>som t.ex. </a:t>
            </a:r>
            <a:r>
              <a:rPr lang="sv-SE" sz="1800" dirty="0" err="1" smtClean="0"/>
              <a:t>payback</a:t>
            </a:r>
            <a:r>
              <a:rPr lang="sv-SE" sz="1800" dirty="0" smtClean="0"/>
              <a:t> </a:t>
            </a:r>
            <a:r>
              <a:rPr lang="sv-SE" sz="1800" dirty="0" err="1" smtClean="0"/>
              <a:t>time</a:t>
            </a:r>
            <a:r>
              <a:rPr lang="sv-SE" sz="1800" dirty="0" smtClean="0"/>
              <a:t>. Förväntad livslängd och energieffektivitet gör att alternativ med längre </a:t>
            </a:r>
            <a:r>
              <a:rPr lang="sv-SE" sz="1800" dirty="0" err="1" smtClean="0"/>
              <a:t>payback</a:t>
            </a:r>
            <a:r>
              <a:rPr lang="sv-SE" sz="1800" dirty="0" smtClean="0"/>
              <a:t> </a:t>
            </a:r>
            <a:r>
              <a:rPr lang="sv-SE" sz="1800" dirty="0" err="1" smtClean="0"/>
              <a:t>time</a:t>
            </a:r>
            <a:r>
              <a:rPr lang="sv-SE" sz="1800" dirty="0" smtClean="0"/>
              <a:t> ändå sparar med pengar.</a:t>
            </a:r>
            <a:endParaRPr lang="sv-SE" sz="1800" dirty="0" smtClean="0"/>
          </a:p>
          <a:p>
            <a:r>
              <a:rPr lang="sv-SE" sz="1800" dirty="0" smtClean="0"/>
              <a:t>Att bevisa att energieffektiva lösningar inte alltid är dyra och komplicerade utan kan vara relativt enkla om man har en bra översikt av sina energiflöden.</a:t>
            </a:r>
          </a:p>
          <a:p>
            <a:r>
              <a:rPr lang="sv-SE" sz="1800" dirty="0" smtClean="0"/>
              <a:t>Att bevisa att det är viktigt att fabriker har bra koll på energiförbrukningen av sin utrustningen, men framförallt för hela system då energieffektivisering av utrustning kan innebära en försämring av systemet som helhet. </a:t>
            </a:r>
          </a:p>
        </p:txBody>
      </p:sp>
    </p:spTree>
    <p:extLst>
      <p:ext uri="{BB962C8B-B14F-4D97-AF65-F5344CB8AC3E}">
        <p14:creationId xmlns:p14="http://schemas.microsoft.com/office/powerpoint/2010/main" val="30349677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smtClean="0">
                <a:solidFill>
                  <a:schemeClr val="accent1"/>
                </a:solidFill>
              </a:rPr>
              <a:t>Information</a:t>
            </a:r>
            <a:endParaRPr lang="sv-SE" dirty="0">
              <a:solidFill>
                <a:schemeClr val="accent1"/>
              </a:solidFill>
            </a:endParaRPr>
          </a:p>
        </p:txBody>
      </p:sp>
      <p:sp>
        <p:nvSpPr>
          <p:cNvPr id="5" name="Platshållare för innehåll 4"/>
          <p:cNvSpPr>
            <a:spLocks noGrp="1"/>
          </p:cNvSpPr>
          <p:nvPr>
            <p:ph sz="quarter" idx="1"/>
          </p:nvPr>
        </p:nvSpPr>
        <p:spPr>
          <a:xfrm>
            <a:off x="467544" y="1628800"/>
            <a:ext cx="7467600" cy="4873752"/>
          </a:xfrm>
        </p:spPr>
        <p:txBody>
          <a:bodyPr/>
          <a:lstStyle/>
          <a:p>
            <a:r>
              <a:rPr lang="sv-SE" sz="1800" dirty="0" smtClean="0"/>
              <a:t>Student: Robert Cavallin (</a:t>
            </a:r>
            <a:r>
              <a:rPr lang="sv-SE" sz="1800" dirty="0" err="1" smtClean="0"/>
              <a:t>robcav</a:t>
            </a:r>
            <a:r>
              <a:rPr lang="sv-SE" sz="1800" dirty="0" smtClean="0"/>
              <a:t>)</a:t>
            </a:r>
            <a:endParaRPr lang="sv-SE" sz="1800" dirty="0"/>
          </a:p>
          <a:p>
            <a:pPr lvl="1"/>
            <a:r>
              <a:rPr lang="sv-SE" sz="1800" dirty="0" smtClean="0"/>
              <a:t>E-mail: </a:t>
            </a:r>
            <a:r>
              <a:rPr lang="sv-SE" sz="1800" dirty="0" smtClean="0">
                <a:hlinkClick r:id="rId2"/>
              </a:rPr>
              <a:t>robertcavallin@hotmail.com</a:t>
            </a:r>
            <a:endParaRPr lang="sv-SE" sz="1800" dirty="0" smtClean="0"/>
          </a:p>
          <a:p>
            <a:pPr lvl="1"/>
            <a:r>
              <a:rPr lang="sv-SE" sz="1800" dirty="0" smtClean="0"/>
              <a:t>Master: </a:t>
            </a:r>
            <a:r>
              <a:rPr lang="sv-SE" sz="1800" dirty="0" smtClean="0"/>
              <a:t>Industriell </a:t>
            </a:r>
            <a:r>
              <a:rPr lang="sv-SE" sz="1800" dirty="0" smtClean="0"/>
              <a:t>ekonomi och organisation</a:t>
            </a:r>
            <a:endParaRPr lang="sv-SE" sz="1800" dirty="0"/>
          </a:p>
          <a:p>
            <a:r>
              <a:rPr lang="sv-SE" sz="1800" dirty="0"/>
              <a:t>Student: </a:t>
            </a:r>
            <a:r>
              <a:rPr lang="sv-SE" sz="1800" dirty="0" smtClean="0"/>
              <a:t>Jesper Ankarberg (</a:t>
            </a:r>
            <a:r>
              <a:rPr lang="sv-SE" sz="1800" dirty="0" err="1" smtClean="0"/>
              <a:t>jesank</a:t>
            </a:r>
            <a:r>
              <a:rPr lang="sv-SE" sz="1800" dirty="0" smtClean="0"/>
              <a:t>)</a:t>
            </a:r>
            <a:endParaRPr lang="sv-SE" sz="1800" dirty="0"/>
          </a:p>
          <a:p>
            <a:pPr lvl="1"/>
            <a:r>
              <a:rPr lang="sv-SE" sz="1800" dirty="0"/>
              <a:t>E-mail: </a:t>
            </a:r>
            <a:r>
              <a:rPr lang="sv-SE" sz="1800" dirty="0" smtClean="0"/>
              <a:t>jesperankarberg@gmail.com</a:t>
            </a:r>
            <a:endParaRPr lang="sv-SE" sz="1800" dirty="0"/>
          </a:p>
          <a:p>
            <a:pPr lvl="1"/>
            <a:r>
              <a:rPr lang="sv-SE" sz="1800" dirty="0"/>
              <a:t>Master: </a:t>
            </a:r>
            <a:r>
              <a:rPr lang="sv-SE" sz="1800" dirty="0" smtClean="0"/>
              <a:t>Industriell </a:t>
            </a:r>
            <a:r>
              <a:rPr lang="sv-SE" sz="1800" dirty="0"/>
              <a:t>ekonomi och </a:t>
            </a:r>
            <a:r>
              <a:rPr lang="sv-SE" sz="1800" dirty="0" smtClean="0"/>
              <a:t>organisation</a:t>
            </a:r>
          </a:p>
          <a:p>
            <a:r>
              <a:rPr lang="sv-SE" sz="1800" dirty="0" smtClean="0"/>
              <a:t>Handledare: Thomas Sandberg</a:t>
            </a:r>
            <a:endParaRPr lang="sv-SE" sz="1800" dirty="0"/>
          </a:p>
          <a:p>
            <a:pPr lvl="1"/>
            <a:r>
              <a:rPr lang="sv-SE" sz="1800" dirty="0"/>
              <a:t>E-mail: </a:t>
            </a:r>
            <a:r>
              <a:rPr lang="sv-SE" sz="1800" dirty="0" smtClean="0"/>
              <a:t>thomas.sandberg@indek.kth.se</a:t>
            </a:r>
            <a:endParaRPr lang="sv-SE" sz="1800" dirty="0"/>
          </a:p>
          <a:p>
            <a:pPr lvl="1"/>
            <a:r>
              <a:rPr lang="sv-SE" sz="1800" dirty="0" smtClean="0"/>
              <a:t>Institution: </a:t>
            </a:r>
            <a:r>
              <a:rPr lang="sv-SE" sz="1800" dirty="0" smtClean="0"/>
              <a:t>Industriell </a:t>
            </a:r>
            <a:r>
              <a:rPr lang="sv-SE" sz="1800" dirty="0"/>
              <a:t>ekonomi och organisation</a:t>
            </a:r>
          </a:p>
          <a:p>
            <a:pPr lvl="1"/>
            <a:endParaRPr lang="sv-SE" dirty="0"/>
          </a:p>
          <a:p>
            <a:pPr marL="365760" lvl="1" indent="0">
              <a:buNone/>
            </a:pPr>
            <a:endParaRPr lang="sv-SE" dirty="0" smtClean="0"/>
          </a:p>
        </p:txBody>
      </p:sp>
    </p:spTree>
    <p:extLst>
      <p:ext uri="{BB962C8B-B14F-4D97-AF65-F5344CB8AC3E}">
        <p14:creationId xmlns:p14="http://schemas.microsoft.com/office/powerpoint/2010/main" val="230750038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urspråk">
  <a:themeElements>
    <a:clrScheme name="Burspråk">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Burspråk">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urspråk">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1540</TotalTime>
  <Words>298</Words>
  <Application>Microsoft Office PowerPoint</Application>
  <PresentationFormat>Bildspel på skärmen (4:3)</PresentationFormat>
  <Paragraphs>26</Paragraphs>
  <Slides>4</Slides>
  <Notes>0</Notes>
  <HiddenSlides>0</HiddenSlides>
  <MMClips>0</MMClips>
  <ScaleCrop>false</ScaleCrop>
  <HeadingPairs>
    <vt:vector size="4" baseType="variant">
      <vt:variant>
        <vt:lpstr>Tema</vt:lpstr>
      </vt:variant>
      <vt:variant>
        <vt:i4>1</vt:i4>
      </vt:variant>
      <vt:variant>
        <vt:lpstr>Bildrubriker</vt:lpstr>
      </vt:variant>
      <vt:variant>
        <vt:i4>4</vt:i4>
      </vt:variant>
    </vt:vector>
  </HeadingPairs>
  <TitlesOfParts>
    <vt:vector size="5" baseType="lpstr">
      <vt:lpstr>Burspråk</vt:lpstr>
      <vt:lpstr>Energy Analysis of a powder plant</vt:lpstr>
      <vt:lpstr>Syfte</vt:lpstr>
      <vt:lpstr>Hur har studien bidragit till att lösa världsproblem eller samhällsproblem?</vt:lpstr>
      <vt:lpstr>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Optimizing energy consumption</dc:title>
  <dc:creator>Robert</dc:creator>
  <cp:lastModifiedBy>Robban</cp:lastModifiedBy>
  <cp:revision>85</cp:revision>
  <dcterms:created xsi:type="dcterms:W3CDTF">2011-10-24T15:39:09Z</dcterms:created>
  <dcterms:modified xsi:type="dcterms:W3CDTF">2012-10-15T08:35:26Z</dcterms:modified>
</cp:coreProperties>
</file>