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91" r:id="rId3"/>
    <p:sldId id="292" r:id="rId4"/>
    <p:sldId id="290" r:id="rId5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163FCC8-C06B-4797-B34E-782C45D46EED}">
          <p14:sldIdLst>
            <p14:sldId id="256"/>
            <p14:sldId id="291"/>
            <p14:sldId id="292"/>
          </p14:sldIdLst>
        </p14:section>
        <p14:section name="Untitled Section" id="{F206F821-E08B-445B-87A8-0FE33EB0E34A}">
          <p14:sldIdLst>
            <p14:sldId id="29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4660"/>
  </p:normalViewPr>
  <p:slideViewPr>
    <p:cSldViewPr>
      <p:cViewPr varScale="1">
        <p:scale>
          <a:sx n="69" d="100"/>
          <a:sy n="69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FC6026-42C9-4E78-B194-79220B9C2EF9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2C13BB1-2084-4979-9A53-E8FB214F89B0}">
      <dgm:prSet phldrT="[Text]"/>
      <dgm:spPr/>
      <dgm:t>
        <a:bodyPr/>
        <a:lstStyle/>
        <a:p>
          <a:r>
            <a:rPr lang="en-US" altLang="zh-CN" dirty="0" smtClean="0"/>
            <a:t>Silica aerogel Introduction</a:t>
          </a:r>
          <a:endParaRPr lang="zh-CN" altLang="en-US" dirty="0"/>
        </a:p>
      </dgm:t>
    </dgm:pt>
    <dgm:pt modelId="{B34FD454-E6A5-481A-B5D8-15C8608B69D9}" type="parTrans" cxnId="{69F926FB-77DD-4F71-925B-E09F068788B5}">
      <dgm:prSet/>
      <dgm:spPr/>
      <dgm:t>
        <a:bodyPr/>
        <a:lstStyle/>
        <a:p>
          <a:endParaRPr lang="zh-CN" altLang="en-US"/>
        </a:p>
      </dgm:t>
    </dgm:pt>
    <dgm:pt modelId="{99C95E0A-C179-4A66-8A02-66510D90F92F}" type="sibTrans" cxnId="{69F926FB-77DD-4F71-925B-E09F068788B5}">
      <dgm:prSet/>
      <dgm:spPr/>
      <dgm:t>
        <a:bodyPr/>
        <a:lstStyle/>
        <a:p>
          <a:endParaRPr lang="zh-CN" altLang="en-US"/>
        </a:p>
      </dgm:t>
    </dgm:pt>
    <dgm:pt modelId="{13068079-2D89-4C2A-B76E-0F3BDCC9A320}">
      <dgm:prSet phldrT="[Text]"/>
      <dgm:spPr/>
      <dgm:t>
        <a:bodyPr/>
        <a:lstStyle/>
        <a:p>
          <a:r>
            <a:rPr lang="en-US" altLang="zh-CN" dirty="0" smtClean="0"/>
            <a:t>Comparison to traditional thermal insulation materials</a:t>
          </a:r>
          <a:endParaRPr lang="zh-CN" altLang="en-US" dirty="0"/>
        </a:p>
      </dgm:t>
    </dgm:pt>
    <dgm:pt modelId="{70DC1D0F-FF38-4DB9-B875-253C1024FCA8}" type="parTrans" cxnId="{7B0F75C6-A78F-4D9A-861B-AD8314DAAB93}">
      <dgm:prSet/>
      <dgm:spPr/>
      <dgm:t>
        <a:bodyPr/>
        <a:lstStyle/>
        <a:p>
          <a:endParaRPr lang="zh-CN" altLang="en-US"/>
        </a:p>
      </dgm:t>
    </dgm:pt>
    <dgm:pt modelId="{84802157-3D5D-4EE5-85C7-6BD7EC55D009}" type="sibTrans" cxnId="{7B0F75C6-A78F-4D9A-861B-AD8314DAAB93}">
      <dgm:prSet/>
      <dgm:spPr/>
      <dgm:t>
        <a:bodyPr/>
        <a:lstStyle/>
        <a:p>
          <a:endParaRPr lang="zh-CN" altLang="en-US"/>
        </a:p>
      </dgm:t>
    </dgm:pt>
    <dgm:pt modelId="{DAF03EF1-DA11-4470-8327-C0D6613865AB}">
      <dgm:prSet phldrT="[Text]"/>
      <dgm:spPr/>
      <dgm:t>
        <a:bodyPr/>
        <a:lstStyle/>
        <a:p>
          <a:r>
            <a:rPr lang="en-US" altLang="zh-CN" dirty="0" smtClean="0"/>
            <a:t>Synthesis, Properties and applications of silica aerogel</a:t>
          </a:r>
          <a:endParaRPr lang="zh-CN" altLang="en-US" dirty="0"/>
        </a:p>
      </dgm:t>
    </dgm:pt>
    <dgm:pt modelId="{5E63FAA1-96F3-46C5-8AF8-F9A00DCA2404}" type="parTrans" cxnId="{0FD0BD7F-D26E-4525-83A1-53B76E22182E}">
      <dgm:prSet/>
      <dgm:spPr/>
      <dgm:t>
        <a:bodyPr/>
        <a:lstStyle/>
        <a:p>
          <a:endParaRPr lang="zh-CN" altLang="en-US"/>
        </a:p>
      </dgm:t>
    </dgm:pt>
    <dgm:pt modelId="{CA6D9CB4-4033-4900-9485-6AD94932B2B9}" type="sibTrans" cxnId="{0FD0BD7F-D26E-4525-83A1-53B76E22182E}">
      <dgm:prSet/>
      <dgm:spPr/>
      <dgm:t>
        <a:bodyPr/>
        <a:lstStyle/>
        <a:p>
          <a:endParaRPr lang="zh-CN" altLang="en-US"/>
        </a:p>
      </dgm:t>
    </dgm:pt>
    <dgm:pt modelId="{9E0FE6DE-4464-45A6-BA18-4F1F8C5CCD7D}">
      <dgm:prSet phldrT="[Text]"/>
      <dgm:spPr/>
      <dgm:t>
        <a:bodyPr/>
        <a:lstStyle/>
        <a:p>
          <a:r>
            <a:rPr lang="en-US" altLang="zh-CN" dirty="0" smtClean="0"/>
            <a:t>Thermal conductivity  measurement</a:t>
          </a:r>
          <a:endParaRPr lang="zh-CN" altLang="en-US" dirty="0"/>
        </a:p>
      </dgm:t>
    </dgm:pt>
    <dgm:pt modelId="{65E971BE-E111-4E89-8B43-FB292B241263}" type="parTrans" cxnId="{16BD6831-9FD3-4FA5-A220-0CFF1DFED852}">
      <dgm:prSet/>
      <dgm:spPr/>
      <dgm:t>
        <a:bodyPr/>
        <a:lstStyle/>
        <a:p>
          <a:endParaRPr lang="zh-CN" altLang="en-US"/>
        </a:p>
      </dgm:t>
    </dgm:pt>
    <dgm:pt modelId="{783B505D-134D-4CAF-9418-2AD782ABD3C4}" type="sibTrans" cxnId="{16BD6831-9FD3-4FA5-A220-0CFF1DFED852}">
      <dgm:prSet/>
      <dgm:spPr/>
      <dgm:t>
        <a:bodyPr/>
        <a:lstStyle/>
        <a:p>
          <a:endParaRPr lang="zh-CN" altLang="en-US"/>
        </a:p>
      </dgm:t>
    </dgm:pt>
    <dgm:pt modelId="{022DE4F0-84BA-446F-81A7-9E5158181D85}">
      <dgm:prSet phldrT="[Text]"/>
      <dgm:spPr/>
      <dgm:t>
        <a:bodyPr/>
        <a:lstStyle/>
        <a:p>
          <a:r>
            <a:rPr lang="en-US" altLang="zh-CN" dirty="0" smtClean="0"/>
            <a:t>TPS method and Guarded-hot-plate method</a:t>
          </a:r>
          <a:endParaRPr lang="zh-CN" altLang="en-US" dirty="0"/>
        </a:p>
      </dgm:t>
    </dgm:pt>
    <dgm:pt modelId="{750A35FF-FCF7-4820-AB15-816AE07F19A0}" type="parTrans" cxnId="{38C954FB-3DAD-4105-BEB8-D0AD984331A1}">
      <dgm:prSet/>
      <dgm:spPr/>
      <dgm:t>
        <a:bodyPr/>
        <a:lstStyle/>
        <a:p>
          <a:endParaRPr lang="zh-CN" altLang="en-US"/>
        </a:p>
      </dgm:t>
    </dgm:pt>
    <dgm:pt modelId="{EA390D89-9D18-4BF0-A4DC-076EE07AB912}" type="sibTrans" cxnId="{38C954FB-3DAD-4105-BEB8-D0AD984331A1}">
      <dgm:prSet/>
      <dgm:spPr/>
      <dgm:t>
        <a:bodyPr/>
        <a:lstStyle/>
        <a:p>
          <a:endParaRPr lang="zh-CN" altLang="en-US"/>
        </a:p>
      </dgm:t>
    </dgm:pt>
    <dgm:pt modelId="{47F8C547-C6D5-44B8-9322-B9908ED761CA}">
      <dgm:prSet phldrT="[Text]"/>
      <dgm:spPr/>
      <dgm:t>
        <a:bodyPr/>
        <a:lstStyle/>
        <a:p>
          <a:r>
            <a:rPr lang="en-US" altLang="zh-CN" dirty="0" smtClean="0"/>
            <a:t>COMSOL simulation</a:t>
          </a:r>
          <a:endParaRPr lang="zh-CN" altLang="en-US" dirty="0"/>
        </a:p>
      </dgm:t>
    </dgm:pt>
    <dgm:pt modelId="{73DC03AF-6424-4F25-8DF8-B4770ADE0DDE}" type="parTrans" cxnId="{1B4A9513-01B2-49E2-8C57-097643D5EDA3}">
      <dgm:prSet/>
      <dgm:spPr/>
      <dgm:t>
        <a:bodyPr/>
        <a:lstStyle/>
        <a:p>
          <a:endParaRPr lang="zh-CN" altLang="en-US"/>
        </a:p>
      </dgm:t>
    </dgm:pt>
    <dgm:pt modelId="{70A13418-9291-4C45-A28F-AE7861677D44}" type="sibTrans" cxnId="{1B4A9513-01B2-49E2-8C57-097643D5EDA3}">
      <dgm:prSet/>
      <dgm:spPr/>
      <dgm:t>
        <a:bodyPr/>
        <a:lstStyle/>
        <a:p>
          <a:endParaRPr lang="zh-CN" altLang="en-US"/>
        </a:p>
      </dgm:t>
    </dgm:pt>
    <dgm:pt modelId="{59FC19E8-C34B-410D-89EF-8BAF626FAB62}">
      <dgm:prSet phldrT="[Text]"/>
      <dgm:spPr/>
      <dgm:t>
        <a:bodyPr/>
        <a:lstStyle/>
        <a:p>
          <a:r>
            <a:rPr lang="en-US" altLang="zh-CN" dirty="0" smtClean="0"/>
            <a:t>Feasibility study and analysis</a:t>
          </a:r>
          <a:endParaRPr lang="zh-CN" altLang="en-US" dirty="0"/>
        </a:p>
      </dgm:t>
    </dgm:pt>
    <dgm:pt modelId="{23061557-36BF-42DF-B585-08FCB6D38936}" type="parTrans" cxnId="{415CC9BF-1084-4A62-94D0-C3FF9313BFE3}">
      <dgm:prSet/>
      <dgm:spPr/>
      <dgm:t>
        <a:bodyPr/>
        <a:lstStyle/>
        <a:p>
          <a:endParaRPr lang="zh-CN" altLang="en-US"/>
        </a:p>
      </dgm:t>
    </dgm:pt>
    <dgm:pt modelId="{0AABD460-981A-4F9F-8D12-84295FCF0216}" type="sibTrans" cxnId="{415CC9BF-1084-4A62-94D0-C3FF9313BFE3}">
      <dgm:prSet/>
      <dgm:spPr/>
      <dgm:t>
        <a:bodyPr/>
        <a:lstStyle/>
        <a:p>
          <a:endParaRPr lang="zh-CN" altLang="en-US"/>
        </a:p>
      </dgm:t>
    </dgm:pt>
    <dgm:pt modelId="{B4640894-76DE-4D0A-BE27-D4C861D384AC}">
      <dgm:prSet phldrT="[Text]"/>
      <dgm:spPr/>
      <dgm:t>
        <a:bodyPr/>
        <a:lstStyle/>
        <a:p>
          <a:r>
            <a:rPr lang="en-US" altLang="zh-CN" b="1" dirty="0" smtClean="0"/>
            <a:t>Life-cycle cost analysis method (LCCA) calculation</a:t>
          </a:r>
          <a:endParaRPr lang="zh-CN" altLang="en-US" dirty="0"/>
        </a:p>
      </dgm:t>
    </dgm:pt>
    <dgm:pt modelId="{32AB85AC-46BA-49AA-9BE4-54F76A44B4F1}" type="parTrans" cxnId="{45AFE68D-F322-49D0-BE89-895245265060}">
      <dgm:prSet/>
      <dgm:spPr/>
      <dgm:t>
        <a:bodyPr/>
        <a:lstStyle/>
        <a:p>
          <a:endParaRPr lang="zh-CN" altLang="en-US"/>
        </a:p>
      </dgm:t>
    </dgm:pt>
    <dgm:pt modelId="{B5F48454-21B7-4291-834B-288A7C72C575}" type="sibTrans" cxnId="{45AFE68D-F322-49D0-BE89-895245265060}">
      <dgm:prSet/>
      <dgm:spPr/>
      <dgm:t>
        <a:bodyPr/>
        <a:lstStyle/>
        <a:p>
          <a:endParaRPr lang="zh-CN" altLang="en-US"/>
        </a:p>
      </dgm:t>
    </dgm:pt>
    <dgm:pt modelId="{0B29AB14-D1CB-42E4-858E-E83E8F8EDD69}">
      <dgm:prSet phldrT="[Text]"/>
      <dgm:spPr/>
      <dgm:t>
        <a:bodyPr/>
        <a:lstStyle/>
        <a:p>
          <a:r>
            <a:rPr lang="en-US" altLang="zh-CN" dirty="0" smtClean="0"/>
            <a:t>Conclusions</a:t>
          </a:r>
          <a:endParaRPr lang="zh-CN" altLang="en-US" dirty="0"/>
        </a:p>
      </dgm:t>
    </dgm:pt>
    <dgm:pt modelId="{97F0A03A-7B64-4B78-B7CF-A4E6A60A26B1}" type="parTrans" cxnId="{F7B920B0-7818-4ECC-A087-F4CAB8237179}">
      <dgm:prSet/>
      <dgm:spPr/>
      <dgm:t>
        <a:bodyPr/>
        <a:lstStyle/>
        <a:p>
          <a:endParaRPr lang="zh-CN" altLang="en-US"/>
        </a:p>
      </dgm:t>
    </dgm:pt>
    <dgm:pt modelId="{F139AD90-8D8C-4438-B578-F27BC4B45F19}" type="sibTrans" cxnId="{F7B920B0-7818-4ECC-A087-F4CAB8237179}">
      <dgm:prSet/>
      <dgm:spPr/>
      <dgm:t>
        <a:bodyPr/>
        <a:lstStyle/>
        <a:p>
          <a:endParaRPr lang="zh-CN" altLang="en-US"/>
        </a:p>
      </dgm:t>
    </dgm:pt>
    <dgm:pt modelId="{65047015-57D4-4387-9BFC-D7947F8D86BA}" type="pres">
      <dgm:prSet presAssocID="{FBFC6026-42C9-4E78-B194-79220B9C2EF9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848CEB2-D37B-45CD-924A-18468A157C94}" type="pres">
      <dgm:prSet presAssocID="{B2C13BB1-2084-4979-9A53-E8FB214F89B0}" presName="comp" presStyleCnt="0"/>
      <dgm:spPr/>
    </dgm:pt>
    <dgm:pt modelId="{AE2EBB60-BABE-4FF6-85A1-2116EC994435}" type="pres">
      <dgm:prSet presAssocID="{B2C13BB1-2084-4979-9A53-E8FB214F89B0}" presName="box" presStyleLbl="node1" presStyleIdx="0" presStyleCnt="3"/>
      <dgm:spPr/>
      <dgm:t>
        <a:bodyPr/>
        <a:lstStyle/>
        <a:p>
          <a:endParaRPr lang="zh-CN" altLang="en-US"/>
        </a:p>
      </dgm:t>
    </dgm:pt>
    <dgm:pt modelId="{788BEE20-F4C2-44D4-8C4C-6D5EB431D442}" type="pres">
      <dgm:prSet presAssocID="{B2C13BB1-2084-4979-9A53-E8FB214F89B0}" presName="img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66532747-80C9-4505-B0DC-FCC86CFAA895}" type="pres">
      <dgm:prSet presAssocID="{B2C13BB1-2084-4979-9A53-E8FB214F89B0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A91CC48-8A8D-43ED-8035-1F7074C7118E}" type="pres">
      <dgm:prSet presAssocID="{99C95E0A-C179-4A66-8A02-66510D90F92F}" presName="spacer" presStyleCnt="0"/>
      <dgm:spPr/>
    </dgm:pt>
    <dgm:pt modelId="{74D9F142-83FC-4E6C-AAE0-A1D26B215201}" type="pres">
      <dgm:prSet presAssocID="{9E0FE6DE-4464-45A6-BA18-4F1F8C5CCD7D}" presName="comp" presStyleCnt="0"/>
      <dgm:spPr/>
    </dgm:pt>
    <dgm:pt modelId="{99B2B86B-C41D-4635-B062-0D3D528D51EA}" type="pres">
      <dgm:prSet presAssocID="{9E0FE6DE-4464-45A6-BA18-4F1F8C5CCD7D}" presName="box" presStyleLbl="node1" presStyleIdx="1" presStyleCnt="3"/>
      <dgm:spPr/>
      <dgm:t>
        <a:bodyPr/>
        <a:lstStyle/>
        <a:p>
          <a:endParaRPr lang="zh-CN" altLang="en-US"/>
        </a:p>
      </dgm:t>
    </dgm:pt>
    <dgm:pt modelId="{ECB7B845-DD52-4CBC-B8AE-08D58D4D51A2}" type="pres">
      <dgm:prSet presAssocID="{9E0FE6DE-4464-45A6-BA18-4F1F8C5CCD7D}" presName="img" presStyleLbl="fgImgPlace1" presStyleIdx="1" presStyleCnt="3" custScaleX="90780" custScaleY="107188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42C4DDD1-F924-4E56-8DAF-23A7E150E08B}" type="pres">
      <dgm:prSet presAssocID="{9E0FE6DE-4464-45A6-BA18-4F1F8C5CCD7D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5982972-32D8-44CA-8FD0-3FC67D70342B}" type="pres">
      <dgm:prSet presAssocID="{783B505D-134D-4CAF-9418-2AD782ABD3C4}" presName="spacer" presStyleCnt="0"/>
      <dgm:spPr/>
    </dgm:pt>
    <dgm:pt modelId="{58FF3694-C6A4-4BC3-93CC-47579397D6F9}" type="pres">
      <dgm:prSet presAssocID="{59FC19E8-C34B-410D-89EF-8BAF626FAB62}" presName="comp" presStyleCnt="0"/>
      <dgm:spPr/>
    </dgm:pt>
    <dgm:pt modelId="{9DBE939D-99AD-4F42-9371-649A17469008}" type="pres">
      <dgm:prSet presAssocID="{59FC19E8-C34B-410D-89EF-8BAF626FAB62}" presName="box" presStyleLbl="node1" presStyleIdx="2" presStyleCnt="3"/>
      <dgm:spPr/>
      <dgm:t>
        <a:bodyPr/>
        <a:lstStyle/>
        <a:p>
          <a:endParaRPr lang="zh-CN" altLang="en-US"/>
        </a:p>
      </dgm:t>
    </dgm:pt>
    <dgm:pt modelId="{C5333613-05E3-4E20-80EE-FA19101726EA}" type="pres">
      <dgm:prSet presAssocID="{59FC19E8-C34B-410D-89EF-8BAF626FAB62}" presName="img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1E369DA9-FED3-4FE7-A691-8C00E63A9B60}" type="pres">
      <dgm:prSet presAssocID="{59FC19E8-C34B-410D-89EF-8BAF626FAB62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AF6BD5E4-D6F5-4447-8D0E-AAB0EC70197D}" type="presOf" srcId="{13068079-2D89-4C2A-B76E-0F3BDCC9A320}" destId="{AE2EBB60-BABE-4FF6-85A1-2116EC994435}" srcOrd="0" destOrd="1" presId="urn:microsoft.com/office/officeart/2005/8/layout/vList4"/>
    <dgm:cxn modelId="{74299436-D839-475F-865C-7CEBF74D5917}" type="presOf" srcId="{59FC19E8-C34B-410D-89EF-8BAF626FAB62}" destId="{1E369DA9-FED3-4FE7-A691-8C00E63A9B60}" srcOrd="1" destOrd="0" presId="urn:microsoft.com/office/officeart/2005/8/layout/vList4"/>
    <dgm:cxn modelId="{BF4BF798-EDD1-49B8-AE58-87B5CA704C0E}" type="presOf" srcId="{B4640894-76DE-4D0A-BE27-D4C861D384AC}" destId="{9DBE939D-99AD-4F42-9371-649A17469008}" srcOrd="0" destOrd="1" presId="urn:microsoft.com/office/officeart/2005/8/layout/vList4"/>
    <dgm:cxn modelId="{EF823369-5C7A-4D32-9B21-57B0050352AF}" type="presOf" srcId="{47F8C547-C6D5-44B8-9322-B9908ED761CA}" destId="{42C4DDD1-F924-4E56-8DAF-23A7E150E08B}" srcOrd="1" destOrd="2" presId="urn:microsoft.com/office/officeart/2005/8/layout/vList4"/>
    <dgm:cxn modelId="{6AA754DB-1864-4740-A94C-80DCAC5D8839}" type="presOf" srcId="{59FC19E8-C34B-410D-89EF-8BAF626FAB62}" destId="{9DBE939D-99AD-4F42-9371-649A17469008}" srcOrd="0" destOrd="0" presId="urn:microsoft.com/office/officeart/2005/8/layout/vList4"/>
    <dgm:cxn modelId="{D1559AE9-6A2A-4E4B-B8C7-42221783E0BA}" type="presOf" srcId="{9E0FE6DE-4464-45A6-BA18-4F1F8C5CCD7D}" destId="{99B2B86B-C41D-4635-B062-0D3D528D51EA}" srcOrd="0" destOrd="0" presId="urn:microsoft.com/office/officeart/2005/8/layout/vList4"/>
    <dgm:cxn modelId="{16BD6831-9FD3-4FA5-A220-0CFF1DFED852}" srcId="{FBFC6026-42C9-4E78-B194-79220B9C2EF9}" destId="{9E0FE6DE-4464-45A6-BA18-4F1F8C5CCD7D}" srcOrd="1" destOrd="0" parTransId="{65E971BE-E111-4E89-8B43-FB292B241263}" sibTransId="{783B505D-134D-4CAF-9418-2AD782ABD3C4}"/>
    <dgm:cxn modelId="{7B0F75C6-A78F-4D9A-861B-AD8314DAAB93}" srcId="{B2C13BB1-2084-4979-9A53-E8FB214F89B0}" destId="{13068079-2D89-4C2A-B76E-0F3BDCC9A320}" srcOrd="0" destOrd="0" parTransId="{70DC1D0F-FF38-4DB9-B875-253C1024FCA8}" sibTransId="{84802157-3D5D-4EE5-85C7-6BD7EC55D009}"/>
    <dgm:cxn modelId="{85C92440-1BC8-4B6B-AA40-93D7291CEB45}" type="presOf" srcId="{022DE4F0-84BA-446F-81A7-9E5158181D85}" destId="{99B2B86B-C41D-4635-B062-0D3D528D51EA}" srcOrd="0" destOrd="1" presId="urn:microsoft.com/office/officeart/2005/8/layout/vList4"/>
    <dgm:cxn modelId="{1B4A9513-01B2-49E2-8C57-097643D5EDA3}" srcId="{9E0FE6DE-4464-45A6-BA18-4F1F8C5CCD7D}" destId="{47F8C547-C6D5-44B8-9322-B9908ED761CA}" srcOrd="1" destOrd="0" parTransId="{73DC03AF-6424-4F25-8DF8-B4770ADE0DDE}" sibTransId="{70A13418-9291-4C45-A28F-AE7861677D44}"/>
    <dgm:cxn modelId="{8AF849F4-2234-43D7-A339-4D242628ED54}" type="presOf" srcId="{0B29AB14-D1CB-42E4-858E-E83E8F8EDD69}" destId="{1E369DA9-FED3-4FE7-A691-8C00E63A9B60}" srcOrd="1" destOrd="2" presId="urn:microsoft.com/office/officeart/2005/8/layout/vList4"/>
    <dgm:cxn modelId="{794BFA54-77E9-4FA7-9D7B-EACC5EC5A112}" type="presOf" srcId="{022DE4F0-84BA-446F-81A7-9E5158181D85}" destId="{42C4DDD1-F924-4E56-8DAF-23A7E150E08B}" srcOrd="1" destOrd="1" presId="urn:microsoft.com/office/officeart/2005/8/layout/vList4"/>
    <dgm:cxn modelId="{F7B920B0-7818-4ECC-A087-F4CAB8237179}" srcId="{59FC19E8-C34B-410D-89EF-8BAF626FAB62}" destId="{0B29AB14-D1CB-42E4-858E-E83E8F8EDD69}" srcOrd="1" destOrd="0" parTransId="{97F0A03A-7B64-4B78-B7CF-A4E6A60A26B1}" sibTransId="{F139AD90-8D8C-4438-B578-F27BC4B45F19}"/>
    <dgm:cxn modelId="{69F926FB-77DD-4F71-925B-E09F068788B5}" srcId="{FBFC6026-42C9-4E78-B194-79220B9C2EF9}" destId="{B2C13BB1-2084-4979-9A53-E8FB214F89B0}" srcOrd="0" destOrd="0" parTransId="{B34FD454-E6A5-481A-B5D8-15C8608B69D9}" sibTransId="{99C95E0A-C179-4A66-8A02-66510D90F92F}"/>
    <dgm:cxn modelId="{45AFE68D-F322-49D0-BE89-895245265060}" srcId="{59FC19E8-C34B-410D-89EF-8BAF626FAB62}" destId="{B4640894-76DE-4D0A-BE27-D4C861D384AC}" srcOrd="0" destOrd="0" parTransId="{32AB85AC-46BA-49AA-9BE4-54F76A44B4F1}" sibTransId="{B5F48454-21B7-4291-834B-288A7C72C575}"/>
    <dgm:cxn modelId="{53003FF7-CDEB-45A3-9896-28A3F7642C93}" type="presOf" srcId="{13068079-2D89-4C2A-B76E-0F3BDCC9A320}" destId="{66532747-80C9-4505-B0DC-FCC86CFAA895}" srcOrd="1" destOrd="1" presId="urn:microsoft.com/office/officeart/2005/8/layout/vList4"/>
    <dgm:cxn modelId="{3C91B6E2-0D41-469E-86A2-617D77B9C29F}" type="presOf" srcId="{FBFC6026-42C9-4E78-B194-79220B9C2EF9}" destId="{65047015-57D4-4387-9BFC-D7947F8D86BA}" srcOrd="0" destOrd="0" presId="urn:microsoft.com/office/officeart/2005/8/layout/vList4"/>
    <dgm:cxn modelId="{319AB1EF-AE79-495A-8E1B-4D49CE97109A}" type="presOf" srcId="{9E0FE6DE-4464-45A6-BA18-4F1F8C5CCD7D}" destId="{42C4DDD1-F924-4E56-8DAF-23A7E150E08B}" srcOrd="1" destOrd="0" presId="urn:microsoft.com/office/officeart/2005/8/layout/vList4"/>
    <dgm:cxn modelId="{377EA6D4-EC9A-49CC-B251-53A7D639E6BF}" type="presOf" srcId="{DAF03EF1-DA11-4470-8327-C0D6613865AB}" destId="{AE2EBB60-BABE-4FF6-85A1-2116EC994435}" srcOrd="0" destOrd="2" presId="urn:microsoft.com/office/officeart/2005/8/layout/vList4"/>
    <dgm:cxn modelId="{415CC9BF-1084-4A62-94D0-C3FF9313BFE3}" srcId="{FBFC6026-42C9-4E78-B194-79220B9C2EF9}" destId="{59FC19E8-C34B-410D-89EF-8BAF626FAB62}" srcOrd="2" destOrd="0" parTransId="{23061557-36BF-42DF-B585-08FCB6D38936}" sibTransId="{0AABD460-981A-4F9F-8D12-84295FCF0216}"/>
    <dgm:cxn modelId="{5D3D12A5-CD2C-4A62-9742-EA16F948596C}" type="presOf" srcId="{DAF03EF1-DA11-4470-8327-C0D6613865AB}" destId="{66532747-80C9-4505-B0DC-FCC86CFAA895}" srcOrd="1" destOrd="2" presId="urn:microsoft.com/office/officeart/2005/8/layout/vList4"/>
    <dgm:cxn modelId="{EAD01B12-83E5-4C17-8ED4-70872875FFAD}" type="presOf" srcId="{0B29AB14-D1CB-42E4-858E-E83E8F8EDD69}" destId="{9DBE939D-99AD-4F42-9371-649A17469008}" srcOrd="0" destOrd="2" presId="urn:microsoft.com/office/officeart/2005/8/layout/vList4"/>
    <dgm:cxn modelId="{83A69BAC-C73F-47DE-9951-6D29101C8BCD}" type="presOf" srcId="{47F8C547-C6D5-44B8-9322-B9908ED761CA}" destId="{99B2B86B-C41D-4635-B062-0D3D528D51EA}" srcOrd="0" destOrd="2" presId="urn:microsoft.com/office/officeart/2005/8/layout/vList4"/>
    <dgm:cxn modelId="{496A7072-4B14-4555-9FFD-41DB572B244F}" type="presOf" srcId="{B2C13BB1-2084-4979-9A53-E8FB214F89B0}" destId="{AE2EBB60-BABE-4FF6-85A1-2116EC994435}" srcOrd="0" destOrd="0" presId="urn:microsoft.com/office/officeart/2005/8/layout/vList4"/>
    <dgm:cxn modelId="{0FD0BD7F-D26E-4525-83A1-53B76E22182E}" srcId="{B2C13BB1-2084-4979-9A53-E8FB214F89B0}" destId="{DAF03EF1-DA11-4470-8327-C0D6613865AB}" srcOrd="1" destOrd="0" parTransId="{5E63FAA1-96F3-46C5-8AF8-F9A00DCA2404}" sibTransId="{CA6D9CB4-4033-4900-9485-6AD94932B2B9}"/>
    <dgm:cxn modelId="{CA7C2D14-F2E9-4DDC-A32A-E2C15D7F1067}" type="presOf" srcId="{B2C13BB1-2084-4979-9A53-E8FB214F89B0}" destId="{66532747-80C9-4505-B0DC-FCC86CFAA895}" srcOrd="1" destOrd="0" presId="urn:microsoft.com/office/officeart/2005/8/layout/vList4"/>
    <dgm:cxn modelId="{FF16B3C9-B718-4EF9-AB0D-0D6AB944954B}" type="presOf" srcId="{B4640894-76DE-4D0A-BE27-D4C861D384AC}" destId="{1E369DA9-FED3-4FE7-A691-8C00E63A9B60}" srcOrd="1" destOrd="1" presId="urn:microsoft.com/office/officeart/2005/8/layout/vList4"/>
    <dgm:cxn modelId="{38C954FB-3DAD-4105-BEB8-D0AD984331A1}" srcId="{9E0FE6DE-4464-45A6-BA18-4F1F8C5CCD7D}" destId="{022DE4F0-84BA-446F-81A7-9E5158181D85}" srcOrd="0" destOrd="0" parTransId="{750A35FF-FCF7-4820-AB15-816AE07F19A0}" sibTransId="{EA390D89-9D18-4BF0-A4DC-076EE07AB912}"/>
    <dgm:cxn modelId="{57E10BB9-8A29-4ABF-8226-50EB6ECE22D1}" type="presParOf" srcId="{65047015-57D4-4387-9BFC-D7947F8D86BA}" destId="{0848CEB2-D37B-45CD-924A-18468A157C94}" srcOrd="0" destOrd="0" presId="urn:microsoft.com/office/officeart/2005/8/layout/vList4"/>
    <dgm:cxn modelId="{C9D57F57-AED0-408E-8406-D29BEAF21187}" type="presParOf" srcId="{0848CEB2-D37B-45CD-924A-18468A157C94}" destId="{AE2EBB60-BABE-4FF6-85A1-2116EC994435}" srcOrd="0" destOrd="0" presId="urn:microsoft.com/office/officeart/2005/8/layout/vList4"/>
    <dgm:cxn modelId="{2543B823-E78E-42AC-80AB-5BB8995ED5B8}" type="presParOf" srcId="{0848CEB2-D37B-45CD-924A-18468A157C94}" destId="{788BEE20-F4C2-44D4-8C4C-6D5EB431D442}" srcOrd="1" destOrd="0" presId="urn:microsoft.com/office/officeart/2005/8/layout/vList4"/>
    <dgm:cxn modelId="{64058BFC-F676-450A-ACD7-5EB496E20A40}" type="presParOf" srcId="{0848CEB2-D37B-45CD-924A-18468A157C94}" destId="{66532747-80C9-4505-B0DC-FCC86CFAA895}" srcOrd="2" destOrd="0" presId="urn:microsoft.com/office/officeart/2005/8/layout/vList4"/>
    <dgm:cxn modelId="{5DF1CD1F-FC1B-4CA7-9277-CF1277E1F49C}" type="presParOf" srcId="{65047015-57D4-4387-9BFC-D7947F8D86BA}" destId="{6A91CC48-8A8D-43ED-8035-1F7074C7118E}" srcOrd="1" destOrd="0" presId="urn:microsoft.com/office/officeart/2005/8/layout/vList4"/>
    <dgm:cxn modelId="{AABD9D6E-14EB-46A5-BFE6-44510317A27D}" type="presParOf" srcId="{65047015-57D4-4387-9BFC-D7947F8D86BA}" destId="{74D9F142-83FC-4E6C-AAE0-A1D26B215201}" srcOrd="2" destOrd="0" presId="urn:microsoft.com/office/officeart/2005/8/layout/vList4"/>
    <dgm:cxn modelId="{92D92006-B3C6-4829-83F0-0460A69308FF}" type="presParOf" srcId="{74D9F142-83FC-4E6C-AAE0-A1D26B215201}" destId="{99B2B86B-C41D-4635-B062-0D3D528D51EA}" srcOrd="0" destOrd="0" presId="urn:microsoft.com/office/officeart/2005/8/layout/vList4"/>
    <dgm:cxn modelId="{6FCFD12E-5F92-40D0-BFEB-C6EF88576BF2}" type="presParOf" srcId="{74D9F142-83FC-4E6C-AAE0-A1D26B215201}" destId="{ECB7B845-DD52-4CBC-B8AE-08D58D4D51A2}" srcOrd="1" destOrd="0" presId="urn:microsoft.com/office/officeart/2005/8/layout/vList4"/>
    <dgm:cxn modelId="{0815BEC1-86C9-4F15-BAFD-D7C4F183D9A5}" type="presParOf" srcId="{74D9F142-83FC-4E6C-AAE0-A1D26B215201}" destId="{42C4DDD1-F924-4E56-8DAF-23A7E150E08B}" srcOrd="2" destOrd="0" presId="urn:microsoft.com/office/officeart/2005/8/layout/vList4"/>
    <dgm:cxn modelId="{FA3CE2CB-293C-48DF-A70B-BC6498ABF55E}" type="presParOf" srcId="{65047015-57D4-4387-9BFC-D7947F8D86BA}" destId="{35982972-32D8-44CA-8FD0-3FC67D70342B}" srcOrd="3" destOrd="0" presId="urn:microsoft.com/office/officeart/2005/8/layout/vList4"/>
    <dgm:cxn modelId="{D32D1115-4657-4129-BE1A-322C91646DF2}" type="presParOf" srcId="{65047015-57D4-4387-9BFC-D7947F8D86BA}" destId="{58FF3694-C6A4-4BC3-93CC-47579397D6F9}" srcOrd="4" destOrd="0" presId="urn:microsoft.com/office/officeart/2005/8/layout/vList4"/>
    <dgm:cxn modelId="{6F257334-7160-4B97-9174-062250DF3080}" type="presParOf" srcId="{58FF3694-C6A4-4BC3-93CC-47579397D6F9}" destId="{9DBE939D-99AD-4F42-9371-649A17469008}" srcOrd="0" destOrd="0" presId="urn:microsoft.com/office/officeart/2005/8/layout/vList4"/>
    <dgm:cxn modelId="{C143B793-20A9-4DD9-9C4B-3BB88A724B73}" type="presParOf" srcId="{58FF3694-C6A4-4BC3-93CC-47579397D6F9}" destId="{C5333613-05E3-4E20-80EE-FA19101726EA}" srcOrd="1" destOrd="0" presId="urn:microsoft.com/office/officeart/2005/8/layout/vList4"/>
    <dgm:cxn modelId="{2D0B4D7D-A58C-46FC-8256-80ABF788B7C6}" type="presParOf" srcId="{58FF3694-C6A4-4BC3-93CC-47579397D6F9}" destId="{1E369DA9-FED3-4FE7-A691-8C00E63A9B60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5E09EA-4983-46B2-91F4-12D0CA610D70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3B90F20-EDC1-40D4-BFDD-41D95F8979C6}">
      <dgm:prSet phldrT="[Text]" phldr="1"/>
      <dgm:spPr/>
      <dgm:t>
        <a:bodyPr/>
        <a:lstStyle/>
        <a:p>
          <a:endParaRPr lang="zh-CN" altLang="en-US" dirty="0"/>
        </a:p>
      </dgm:t>
    </dgm:pt>
    <dgm:pt modelId="{437573DF-5B1D-43A4-9C2A-F0D1FA479C3D}" type="parTrans" cxnId="{01163586-A3C9-47AC-8DFE-D6BBC28EBEEC}">
      <dgm:prSet/>
      <dgm:spPr/>
      <dgm:t>
        <a:bodyPr/>
        <a:lstStyle/>
        <a:p>
          <a:endParaRPr lang="zh-CN" altLang="en-US"/>
        </a:p>
      </dgm:t>
    </dgm:pt>
    <dgm:pt modelId="{EE07DB37-9E5E-4CF1-B15E-28EFB2A9DCDC}" type="sibTrans" cxnId="{01163586-A3C9-47AC-8DFE-D6BBC28EBEEC}">
      <dgm:prSet/>
      <dgm:spPr/>
      <dgm:t>
        <a:bodyPr/>
        <a:lstStyle/>
        <a:p>
          <a:endParaRPr lang="zh-CN" altLang="en-US"/>
        </a:p>
      </dgm:t>
    </dgm:pt>
    <dgm:pt modelId="{C6BC2113-0537-43EF-8930-9E26B65D2D1E}">
      <dgm:prSet phldrT="[Text]" custT="1"/>
      <dgm:spPr/>
      <dgm:t>
        <a:bodyPr/>
        <a:lstStyle/>
        <a:p>
          <a:r>
            <a:rPr lang="en-US" altLang="zh-CN" sz="2000" b="1" dirty="0" smtClean="0"/>
            <a:t>Short payback time</a:t>
          </a:r>
        </a:p>
        <a:p>
          <a:r>
            <a:rPr lang="en-US" altLang="zh-CN" sz="2000" b="1" dirty="0" smtClean="0"/>
            <a:t>4.1 year</a:t>
          </a:r>
          <a:endParaRPr lang="zh-CN" altLang="en-US" sz="2000" b="1" dirty="0"/>
        </a:p>
      </dgm:t>
    </dgm:pt>
    <dgm:pt modelId="{5D362523-3D28-44E8-8C39-DF0936AF5472}" type="parTrans" cxnId="{FB8160E7-E694-4F9D-AA02-97DE6E5FAA8A}">
      <dgm:prSet/>
      <dgm:spPr/>
      <dgm:t>
        <a:bodyPr/>
        <a:lstStyle/>
        <a:p>
          <a:endParaRPr lang="zh-CN" altLang="en-US"/>
        </a:p>
      </dgm:t>
    </dgm:pt>
    <dgm:pt modelId="{AA2DC605-6DF7-42C1-8B87-7CD9E766D0A5}" type="sibTrans" cxnId="{FB8160E7-E694-4F9D-AA02-97DE6E5FAA8A}">
      <dgm:prSet/>
      <dgm:spPr/>
      <dgm:t>
        <a:bodyPr/>
        <a:lstStyle/>
        <a:p>
          <a:endParaRPr lang="zh-CN" altLang="en-US"/>
        </a:p>
      </dgm:t>
    </dgm:pt>
    <dgm:pt modelId="{0213DF85-31ED-493D-ABDF-7D235CD47EC9}">
      <dgm:prSet phldrT="[Text]" custT="1"/>
      <dgm:spPr/>
      <dgm:t>
        <a:bodyPr/>
        <a:lstStyle/>
        <a:p>
          <a:r>
            <a:rPr lang="en-US" altLang="zh-CN" sz="2000" b="1" dirty="0" smtClean="0"/>
            <a:t>Annual heating  cost of buildings reduced 50.3% </a:t>
          </a:r>
          <a:endParaRPr lang="zh-CN" altLang="en-US" sz="2000" b="1" dirty="0"/>
        </a:p>
      </dgm:t>
    </dgm:pt>
    <dgm:pt modelId="{D390BA44-DBB1-4F06-9543-1BB4D03F866C}" type="parTrans" cxnId="{A769D597-0906-4604-834B-BA6D950E65A9}">
      <dgm:prSet/>
      <dgm:spPr/>
      <dgm:t>
        <a:bodyPr/>
        <a:lstStyle/>
        <a:p>
          <a:endParaRPr lang="zh-CN" altLang="en-US"/>
        </a:p>
      </dgm:t>
    </dgm:pt>
    <dgm:pt modelId="{9ED04FDD-17A6-4FFD-9DE4-A50465E32408}" type="sibTrans" cxnId="{A769D597-0906-4604-834B-BA6D950E65A9}">
      <dgm:prSet/>
      <dgm:spPr/>
      <dgm:t>
        <a:bodyPr/>
        <a:lstStyle/>
        <a:p>
          <a:endParaRPr lang="zh-CN" altLang="en-US"/>
        </a:p>
      </dgm:t>
    </dgm:pt>
    <dgm:pt modelId="{B9BD2686-99D0-4F62-BC95-3FAE008B52E6}">
      <dgm:prSet phldrT="[Text]" custT="1"/>
      <dgm:spPr/>
      <dgm:t>
        <a:bodyPr/>
        <a:lstStyle/>
        <a:p>
          <a:r>
            <a:rPr lang="en-US" altLang="zh-CN" sz="2000" b="1" dirty="0" smtClean="0"/>
            <a:t>Lowest heat transfer coefficient</a:t>
          </a:r>
          <a:endParaRPr lang="zh-CN" altLang="en-US" sz="2000" b="1" dirty="0"/>
        </a:p>
      </dgm:t>
    </dgm:pt>
    <dgm:pt modelId="{A3666D9F-20D8-4E97-BB5B-A1D634231E8A}" type="parTrans" cxnId="{759E9F56-8992-44ED-88D5-1737A3C6DB09}">
      <dgm:prSet/>
      <dgm:spPr/>
      <dgm:t>
        <a:bodyPr/>
        <a:lstStyle/>
        <a:p>
          <a:endParaRPr lang="zh-CN" altLang="en-US"/>
        </a:p>
      </dgm:t>
    </dgm:pt>
    <dgm:pt modelId="{CD4D022B-8BF8-41BD-8FBF-96705F05FCC8}" type="sibTrans" cxnId="{759E9F56-8992-44ED-88D5-1737A3C6DB09}">
      <dgm:prSet/>
      <dgm:spPr/>
      <dgm:t>
        <a:bodyPr/>
        <a:lstStyle/>
        <a:p>
          <a:endParaRPr lang="zh-CN" altLang="en-US"/>
        </a:p>
      </dgm:t>
    </dgm:pt>
    <dgm:pt modelId="{B43E30E5-25F1-4731-AC88-3CEE903FBA39}">
      <dgm:prSet phldrT="[Text]" custT="1"/>
      <dgm:spPr/>
      <dgm:t>
        <a:bodyPr/>
        <a:lstStyle/>
        <a:p>
          <a:r>
            <a:rPr lang="en-US" altLang="zh-CN" sz="2000" b="1" dirty="0" smtClean="0"/>
            <a:t>Energy efficiency of buildings improved 50.9%</a:t>
          </a:r>
          <a:endParaRPr lang="zh-CN" altLang="en-US" sz="2000" b="1" dirty="0"/>
        </a:p>
      </dgm:t>
    </dgm:pt>
    <dgm:pt modelId="{9D077336-A145-49D1-B2D1-A5FDBE07EC6E}" type="parTrans" cxnId="{04848B53-4A55-4B43-AB94-3C553304F137}">
      <dgm:prSet/>
      <dgm:spPr/>
      <dgm:t>
        <a:bodyPr/>
        <a:lstStyle/>
        <a:p>
          <a:endParaRPr lang="zh-CN" altLang="en-US"/>
        </a:p>
      </dgm:t>
    </dgm:pt>
    <dgm:pt modelId="{8DD4ECAC-81FA-4B54-AD92-D1EBCC5879F9}" type="sibTrans" cxnId="{04848B53-4A55-4B43-AB94-3C553304F137}">
      <dgm:prSet/>
      <dgm:spPr/>
      <dgm:t>
        <a:bodyPr/>
        <a:lstStyle/>
        <a:p>
          <a:endParaRPr lang="zh-CN" altLang="en-US"/>
        </a:p>
      </dgm:t>
    </dgm:pt>
    <dgm:pt modelId="{A538DCBC-A774-43C2-851F-7D77109A86AE}" type="pres">
      <dgm:prSet presAssocID="{F75E09EA-4983-46B2-91F4-12D0CA610D7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A4EFD85-E8B2-49C2-ADDC-652E1C12A393}" type="pres">
      <dgm:prSet presAssocID="{13B90F20-EDC1-40D4-BFDD-41D95F8979C6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F40274DC-5B4E-41CC-8102-CAF3CECBA961}" type="pres">
      <dgm:prSet presAssocID="{5D362523-3D28-44E8-8C39-DF0936AF5472}" presName="Name9" presStyleLbl="parChTrans1D2" presStyleIdx="0" presStyleCnt="4"/>
      <dgm:spPr/>
      <dgm:t>
        <a:bodyPr/>
        <a:lstStyle/>
        <a:p>
          <a:endParaRPr lang="zh-CN" altLang="en-US"/>
        </a:p>
      </dgm:t>
    </dgm:pt>
    <dgm:pt modelId="{DABB46F4-4DDF-4491-8E27-FA1FAEB23A23}" type="pres">
      <dgm:prSet presAssocID="{5D362523-3D28-44E8-8C39-DF0936AF5472}" presName="connTx" presStyleLbl="parChTrans1D2" presStyleIdx="0" presStyleCnt="4"/>
      <dgm:spPr/>
      <dgm:t>
        <a:bodyPr/>
        <a:lstStyle/>
        <a:p>
          <a:endParaRPr lang="zh-CN" altLang="en-US"/>
        </a:p>
      </dgm:t>
    </dgm:pt>
    <dgm:pt modelId="{3651227F-1B1B-4DAB-9CF6-C98116346646}" type="pres">
      <dgm:prSet presAssocID="{C6BC2113-0537-43EF-8930-9E26B65D2D1E}" presName="node" presStyleLbl="node1" presStyleIdx="0" presStyleCnt="4" custScaleX="131461" custScaleY="82398" custRadScaleRad="98715" custRadScaleInc="-39824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D72B553-ABD9-4089-B2F1-E2E807328903}" type="pres">
      <dgm:prSet presAssocID="{D390BA44-DBB1-4F06-9543-1BB4D03F866C}" presName="Name9" presStyleLbl="parChTrans1D2" presStyleIdx="1" presStyleCnt="4"/>
      <dgm:spPr/>
      <dgm:t>
        <a:bodyPr/>
        <a:lstStyle/>
        <a:p>
          <a:endParaRPr lang="zh-CN" altLang="en-US"/>
        </a:p>
      </dgm:t>
    </dgm:pt>
    <dgm:pt modelId="{470B7429-023D-497C-BFE4-AD45634802B0}" type="pres">
      <dgm:prSet presAssocID="{D390BA44-DBB1-4F06-9543-1BB4D03F866C}" presName="connTx" presStyleLbl="parChTrans1D2" presStyleIdx="1" presStyleCnt="4"/>
      <dgm:spPr/>
      <dgm:t>
        <a:bodyPr/>
        <a:lstStyle/>
        <a:p>
          <a:endParaRPr lang="zh-CN" altLang="en-US"/>
        </a:p>
      </dgm:t>
    </dgm:pt>
    <dgm:pt modelId="{1F78AE6A-5173-452C-A766-ACF711A22197}" type="pres">
      <dgm:prSet presAssocID="{0213DF85-31ED-493D-ABDF-7D235CD47EC9}" presName="node" presStyleLbl="node1" presStyleIdx="1" presStyleCnt="4" custScaleX="124972" custScaleY="116424" custRadScaleRad="135299" custRadScaleInc="-111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B409431-7BBD-41A8-9DC1-046D8FBBC23E}" type="pres">
      <dgm:prSet presAssocID="{A3666D9F-20D8-4E97-BB5B-A1D634231E8A}" presName="Name9" presStyleLbl="parChTrans1D2" presStyleIdx="2" presStyleCnt="4"/>
      <dgm:spPr/>
      <dgm:t>
        <a:bodyPr/>
        <a:lstStyle/>
        <a:p>
          <a:endParaRPr lang="zh-CN" altLang="en-US"/>
        </a:p>
      </dgm:t>
    </dgm:pt>
    <dgm:pt modelId="{1BBFF92F-2E41-4F03-8761-7989448824A8}" type="pres">
      <dgm:prSet presAssocID="{A3666D9F-20D8-4E97-BB5B-A1D634231E8A}" presName="connTx" presStyleLbl="parChTrans1D2" presStyleIdx="2" presStyleCnt="4"/>
      <dgm:spPr/>
      <dgm:t>
        <a:bodyPr/>
        <a:lstStyle/>
        <a:p>
          <a:endParaRPr lang="zh-CN" altLang="en-US"/>
        </a:p>
      </dgm:t>
    </dgm:pt>
    <dgm:pt modelId="{1BF7C03A-876D-4094-B82F-B01EA4285DE6}" type="pres">
      <dgm:prSet presAssocID="{B9BD2686-99D0-4F62-BC95-3FAE008B52E6}" presName="node" presStyleLbl="node1" presStyleIdx="2" presStyleCnt="4" custScaleX="126462" custScaleY="82854" custRadScaleRad="102671" custRadScaleInc="39519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896020A-3954-4478-A09A-F31AAFE33B92}" type="pres">
      <dgm:prSet presAssocID="{9D077336-A145-49D1-B2D1-A5FDBE07EC6E}" presName="Name9" presStyleLbl="parChTrans1D2" presStyleIdx="3" presStyleCnt="4"/>
      <dgm:spPr/>
      <dgm:t>
        <a:bodyPr/>
        <a:lstStyle/>
        <a:p>
          <a:endParaRPr lang="zh-CN" altLang="en-US"/>
        </a:p>
      </dgm:t>
    </dgm:pt>
    <dgm:pt modelId="{9A3664B0-3646-4A16-A0FA-19D679005D1F}" type="pres">
      <dgm:prSet presAssocID="{9D077336-A145-49D1-B2D1-A5FDBE07EC6E}" presName="connTx" presStyleLbl="parChTrans1D2" presStyleIdx="3" presStyleCnt="4"/>
      <dgm:spPr/>
      <dgm:t>
        <a:bodyPr/>
        <a:lstStyle/>
        <a:p>
          <a:endParaRPr lang="zh-CN" altLang="en-US"/>
        </a:p>
      </dgm:t>
    </dgm:pt>
    <dgm:pt modelId="{6AFA94B8-E911-4611-A287-78C318FC0ED7}" type="pres">
      <dgm:prSet presAssocID="{B43E30E5-25F1-4731-AC88-3CEE903FBA39}" presName="node" presStyleLbl="node1" presStyleIdx="3" presStyleCnt="4" custScaleX="132295" custScaleY="116425" custRadScaleRad="147056" custRadScaleInc="102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43EF62E-23BC-40FF-BD74-173812AB0B9C}" type="presOf" srcId="{B43E30E5-25F1-4731-AC88-3CEE903FBA39}" destId="{6AFA94B8-E911-4611-A287-78C318FC0ED7}" srcOrd="0" destOrd="0" presId="urn:microsoft.com/office/officeart/2005/8/layout/radial1"/>
    <dgm:cxn modelId="{A769D597-0906-4604-834B-BA6D950E65A9}" srcId="{13B90F20-EDC1-40D4-BFDD-41D95F8979C6}" destId="{0213DF85-31ED-493D-ABDF-7D235CD47EC9}" srcOrd="1" destOrd="0" parTransId="{D390BA44-DBB1-4F06-9543-1BB4D03F866C}" sibTransId="{9ED04FDD-17A6-4FFD-9DE4-A50465E32408}"/>
    <dgm:cxn modelId="{86D37B8E-33F2-4E26-ACC7-BD7557E4B08C}" type="presOf" srcId="{13B90F20-EDC1-40D4-BFDD-41D95F8979C6}" destId="{9A4EFD85-E8B2-49C2-ADDC-652E1C12A393}" srcOrd="0" destOrd="0" presId="urn:microsoft.com/office/officeart/2005/8/layout/radial1"/>
    <dgm:cxn modelId="{577A60F7-6937-4A74-9187-FD9427BBB265}" type="presOf" srcId="{D390BA44-DBB1-4F06-9543-1BB4D03F866C}" destId="{470B7429-023D-497C-BFE4-AD45634802B0}" srcOrd="1" destOrd="0" presId="urn:microsoft.com/office/officeart/2005/8/layout/radial1"/>
    <dgm:cxn modelId="{995AA0E5-350F-4BB2-BDD1-04A409A40CC7}" type="presOf" srcId="{F75E09EA-4983-46B2-91F4-12D0CA610D70}" destId="{A538DCBC-A774-43C2-851F-7D77109A86AE}" srcOrd="0" destOrd="0" presId="urn:microsoft.com/office/officeart/2005/8/layout/radial1"/>
    <dgm:cxn modelId="{DE3399FF-3AA1-4FC2-8D46-7C18D81BDBF5}" type="presOf" srcId="{B9BD2686-99D0-4F62-BC95-3FAE008B52E6}" destId="{1BF7C03A-876D-4094-B82F-B01EA4285DE6}" srcOrd="0" destOrd="0" presId="urn:microsoft.com/office/officeart/2005/8/layout/radial1"/>
    <dgm:cxn modelId="{9C741A0B-E504-41F0-9233-356B1D5AC4E2}" type="presOf" srcId="{A3666D9F-20D8-4E97-BB5B-A1D634231E8A}" destId="{1BBFF92F-2E41-4F03-8761-7989448824A8}" srcOrd="1" destOrd="0" presId="urn:microsoft.com/office/officeart/2005/8/layout/radial1"/>
    <dgm:cxn modelId="{01163586-A3C9-47AC-8DFE-D6BBC28EBEEC}" srcId="{F75E09EA-4983-46B2-91F4-12D0CA610D70}" destId="{13B90F20-EDC1-40D4-BFDD-41D95F8979C6}" srcOrd="0" destOrd="0" parTransId="{437573DF-5B1D-43A4-9C2A-F0D1FA479C3D}" sibTransId="{EE07DB37-9E5E-4CF1-B15E-28EFB2A9DCDC}"/>
    <dgm:cxn modelId="{5281E851-2349-4270-9058-7CB681335FC3}" type="presOf" srcId="{A3666D9F-20D8-4E97-BB5B-A1D634231E8A}" destId="{0B409431-7BBD-41A8-9DC1-046D8FBBC23E}" srcOrd="0" destOrd="0" presId="urn:microsoft.com/office/officeart/2005/8/layout/radial1"/>
    <dgm:cxn modelId="{F3A72FF2-0720-4B3C-9B5C-2CBED8E1D5B4}" type="presOf" srcId="{9D077336-A145-49D1-B2D1-A5FDBE07EC6E}" destId="{9A3664B0-3646-4A16-A0FA-19D679005D1F}" srcOrd="1" destOrd="0" presId="urn:microsoft.com/office/officeart/2005/8/layout/radial1"/>
    <dgm:cxn modelId="{984545EC-46E3-4C5C-BF08-01B0AF6B94B8}" type="presOf" srcId="{0213DF85-31ED-493D-ABDF-7D235CD47EC9}" destId="{1F78AE6A-5173-452C-A766-ACF711A22197}" srcOrd="0" destOrd="0" presId="urn:microsoft.com/office/officeart/2005/8/layout/radial1"/>
    <dgm:cxn modelId="{9FAA3A1D-526A-4770-83FA-18821900805C}" type="presOf" srcId="{5D362523-3D28-44E8-8C39-DF0936AF5472}" destId="{DABB46F4-4DDF-4491-8E27-FA1FAEB23A23}" srcOrd="1" destOrd="0" presId="urn:microsoft.com/office/officeart/2005/8/layout/radial1"/>
    <dgm:cxn modelId="{B957B178-86DF-427E-B185-46DCBFB24234}" type="presOf" srcId="{D390BA44-DBB1-4F06-9543-1BB4D03F866C}" destId="{2D72B553-ABD9-4089-B2F1-E2E807328903}" srcOrd="0" destOrd="0" presId="urn:microsoft.com/office/officeart/2005/8/layout/radial1"/>
    <dgm:cxn modelId="{3CD60B59-7C85-48CD-ADD4-A846AF01A013}" type="presOf" srcId="{5D362523-3D28-44E8-8C39-DF0936AF5472}" destId="{F40274DC-5B4E-41CC-8102-CAF3CECBA961}" srcOrd="0" destOrd="0" presId="urn:microsoft.com/office/officeart/2005/8/layout/radial1"/>
    <dgm:cxn modelId="{04848B53-4A55-4B43-AB94-3C553304F137}" srcId="{13B90F20-EDC1-40D4-BFDD-41D95F8979C6}" destId="{B43E30E5-25F1-4731-AC88-3CEE903FBA39}" srcOrd="3" destOrd="0" parTransId="{9D077336-A145-49D1-B2D1-A5FDBE07EC6E}" sibTransId="{8DD4ECAC-81FA-4B54-AD92-D1EBCC5879F9}"/>
    <dgm:cxn modelId="{6852582E-F566-46AE-89FB-5FCB9B670AD5}" type="presOf" srcId="{C6BC2113-0537-43EF-8930-9E26B65D2D1E}" destId="{3651227F-1B1B-4DAB-9CF6-C98116346646}" srcOrd="0" destOrd="0" presId="urn:microsoft.com/office/officeart/2005/8/layout/radial1"/>
    <dgm:cxn modelId="{FB8160E7-E694-4F9D-AA02-97DE6E5FAA8A}" srcId="{13B90F20-EDC1-40D4-BFDD-41D95F8979C6}" destId="{C6BC2113-0537-43EF-8930-9E26B65D2D1E}" srcOrd="0" destOrd="0" parTransId="{5D362523-3D28-44E8-8C39-DF0936AF5472}" sibTransId="{AA2DC605-6DF7-42C1-8B87-7CD9E766D0A5}"/>
    <dgm:cxn modelId="{759E9F56-8992-44ED-88D5-1737A3C6DB09}" srcId="{13B90F20-EDC1-40D4-BFDD-41D95F8979C6}" destId="{B9BD2686-99D0-4F62-BC95-3FAE008B52E6}" srcOrd="2" destOrd="0" parTransId="{A3666D9F-20D8-4E97-BB5B-A1D634231E8A}" sibTransId="{CD4D022B-8BF8-41BD-8FBF-96705F05FCC8}"/>
    <dgm:cxn modelId="{9ADB7790-E1D3-4DCD-BEF1-37BD9E3637B3}" type="presOf" srcId="{9D077336-A145-49D1-B2D1-A5FDBE07EC6E}" destId="{4896020A-3954-4478-A09A-F31AAFE33B92}" srcOrd="0" destOrd="0" presId="urn:microsoft.com/office/officeart/2005/8/layout/radial1"/>
    <dgm:cxn modelId="{5EC1A45E-B1E3-4782-B320-151283EFB6A9}" type="presParOf" srcId="{A538DCBC-A774-43C2-851F-7D77109A86AE}" destId="{9A4EFD85-E8B2-49C2-ADDC-652E1C12A393}" srcOrd="0" destOrd="0" presId="urn:microsoft.com/office/officeart/2005/8/layout/radial1"/>
    <dgm:cxn modelId="{8EAAD5EA-1E3A-4940-91DA-D3C32FF83238}" type="presParOf" srcId="{A538DCBC-A774-43C2-851F-7D77109A86AE}" destId="{F40274DC-5B4E-41CC-8102-CAF3CECBA961}" srcOrd="1" destOrd="0" presId="urn:microsoft.com/office/officeart/2005/8/layout/radial1"/>
    <dgm:cxn modelId="{C57F09B8-3766-4937-866C-FD5DED024A07}" type="presParOf" srcId="{F40274DC-5B4E-41CC-8102-CAF3CECBA961}" destId="{DABB46F4-4DDF-4491-8E27-FA1FAEB23A23}" srcOrd="0" destOrd="0" presId="urn:microsoft.com/office/officeart/2005/8/layout/radial1"/>
    <dgm:cxn modelId="{A8188EF8-8EDF-4EC9-A9E2-6EFE0DFE06FC}" type="presParOf" srcId="{A538DCBC-A774-43C2-851F-7D77109A86AE}" destId="{3651227F-1B1B-4DAB-9CF6-C98116346646}" srcOrd="2" destOrd="0" presId="urn:microsoft.com/office/officeart/2005/8/layout/radial1"/>
    <dgm:cxn modelId="{3CD95A86-1FC8-4604-A8C5-23C2F16CF3B9}" type="presParOf" srcId="{A538DCBC-A774-43C2-851F-7D77109A86AE}" destId="{2D72B553-ABD9-4089-B2F1-E2E807328903}" srcOrd="3" destOrd="0" presId="urn:microsoft.com/office/officeart/2005/8/layout/radial1"/>
    <dgm:cxn modelId="{3080187E-2BCB-424B-B607-8466FBC87803}" type="presParOf" srcId="{2D72B553-ABD9-4089-B2F1-E2E807328903}" destId="{470B7429-023D-497C-BFE4-AD45634802B0}" srcOrd="0" destOrd="0" presId="urn:microsoft.com/office/officeart/2005/8/layout/radial1"/>
    <dgm:cxn modelId="{5CC29462-36E3-424E-BA2C-E7670362E618}" type="presParOf" srcId="{A538DCBC-A774-43C2-851F-7D77109A86AE}" destId="{1F78AE6A-5173-452C-A766-ACF711A22197}" srcOrd="4" destOrd="0" presId="urn:microsoft.com/office/officeart/2005/8/layout/radial1"/>
    <dgm:cxn modelId="{B3C2EF33-06C3-421C-9B63-55B226EC94EE}" type="presParOf" srcId="{A538DCBC-A774-43C2-851F-7D77109A86AE}" destId="{0B409431-7BBD-41A8-9DC1-046D8FBBC23E}" srcOrd="5" destOrd="0" presId="urn:microsoft.com/office/officeart/2005/8/layout/radial1"/>
    <dgm:cxn modelId="{E3213975-EAF1-4B99-B0FC-5E4AB6B6A416}" type="presParOf" srcId="{0B409431-7BBD-41A8-9DC1-046D8FBBC23E}" destId="{1BBFF92F-2E41-4F03-8761-7989448824A8}" srcOrd="0" destOrd="0" presId="urn:microsoft.com/office/officeart/2005/8/layout/radial1"/>
    <dgm:cxn modelId="{38EEEC09-B63F-49A3-B59A-15C778CBD333}" type="presParOf" srcId="{A538DCBC-A774-43C2-851F-7D77109A86AE}" destId="{1BF7C03A-876D-4094-B82F-B01EA4285DE6}" srcOrd="6" destOrd="0" presId="urn:microsoft.com/office/officeart/2005/8/layout/radial1"/>
    <dgm:cxn modelId="{B59BFC68-B9B3-44E0-BB35-B96B805A5E0E}" type="presParOf" srcId="{A538DCBC-A774-43C2-851F-7D77109A86AE}" destId="{4896020A-3954-4478-A09A-F31AAFE33B92}" srcOrd="7" destOrd="0" presId="urn:microsoft.com/office/officeart/2005/8/layout/radial1"/>
    <dgm:cxn modelId="{E4427898-7BB3-4B0A-88E4-EC3A18CF988F}" type="presParOf" srcId="{4896020A-3954-4478-A09A-F31AAFE33B92}" destId="{9A3664B0-3646-4A16-A0FA-19D679005D1F}" srcOrd="0" destOrd="0" presId="urn:microsoft.com/office/officeart/2005/8/layout/radial1"/>
    <dgm:cxn modelId="{E2B7A8C7-4218-47DD-BAEB-8E82426AFC98}" type="presParOf" srcId="{A538DCBC-A774-43C2-851F-7D77109A86AE}" destId="{6AFA94B8-E911-4611-A287-78C318FC0ED7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2EBB60-BABE-4FF6-85A1-2116EC994435}">
      <dsp:nvSpPr>
        <dsp:cNvPr id="0" name=""/>
        <dsp:cNvSpPr/>
      </dsp:nvSpPr>
      <dsp:spPr>
        <a:xfrm>
          <a:off x="0" y="0"/>
          <a:ext cx="8229600" cy="15974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600" kern="1200" dirty="0" smtClean="0"/>
            <a:t>Silica aerogel Introduction</a:t>
          </a:r>
          <a:endParaRPr lang="zh-CN" altLang="en-US" sz="26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kern="1200" dirty="0" smtClean="0"/>
            <a:t>Comparison to traditional thermal insulation materials</a:t>
          </a:r>
          <a:endParaRPr lang="zh-CN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kern="1200" dirty="0" smtClean="0"/>
            <a:t>Synthesis, Properties and applications of silica aerogel</a:t>
          </a:r>
          <a:endParaRPr lang="zh-CN" altLang="en-US" sz="2000" kern="1200" dirty="0"/>
        </a:p>
      </dsp:txBody>
      <dsp:txXfrm>
        <a:off x="1805662" y="0"/>
        <a:ext cx="6423937" cy="1597421"/>
      </dsp:txXfrm>
    </dsp:sp>
    <dsp:sp modelId="{788BEE20-F4C2-44D4-8C4C-6D5EB431D442}">
      <dsp:nvSpPr>
        <dsp:cNvPr id="0" name=""/>
        <dsp:cNvSpPr/>
      </dsp:nvSpPr>
      <dsp:spPr>
        <a:xfrm>
          <a:off x="159742" y="159742"/>
          <a:ext cx="1645920" cy="127793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B2B86B-C41D-4635-B062-0D3D528D51EA}">
      <dsp:nvSpPr>
        <dsp:cNvPr id="0" name=""/>
        <dsp:cNvSpPr/>
      </dsp:nvSpPr>
      <dsp:spPr>
        <a:xfrm>
          <a:off x="0" y="1757164"/>
          <a:ext cx="8229600" cy="15974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600" kern="1200" dirty="0" smtClean="0"/>
            <a:t>Thermal conductivity  measurement</a:t>
          </a:r>
          <a:endParaRPr lang="zh-CN" altLang="en-US" sz="26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kern="1200" dirty="0" smtClean="0"/>
            <a:t>TPS method and Guarded-hot-plate method</a:t>
          </a:r>
          <a:endParaRPr lang="zh-CN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kern="1200" dirty="0" smtClean="0"/>
            <a:t>COMSOL simulation</a:t>
          </a:r>
          <a:endParaRPr lang="zh-CN" altLang="en-US" sz="2000" kern="1200" dirty="0"/>
        </a:p>
      </dsp:txBody>
      <dsp:txXfrm>
        <a:off x="1805662" y="1757164"/>
        <a:ext cx="6423937" cy="1597421"/>
      </dsp:txXfrm>
    </dsp:sp>
    <dsp:sp modelId="{ECB7B845-DD52-4CBC-B8AE-08D58D4D51A2}">
      <dsp:nvSpPr>
        <dsp:cNvPr id="0" name=""/>
        <dsp:cNvSpPr/>
      </dsp:nvSpPr>
      <dsp:spPr>
        <a:xfrm>
          <a:off x="235619" y="1870977"/>
          <a:ext cx="1494166" cy="13697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BE939D-99AD-4F42-9371-649A17469008}">
      <dsp:nvSpPr>
        <dsp:cNvPr id="0" name=""/>
        <dsp:cNvSpPr/>
      </dsp:nvSpPr>
      <dsp:spPr>
        <a:xfrm>
          <a:off x="0" y="3514328"/>
          <a:ext cx="8229600" cy="15974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600" kern="1200" dirty="0" smtClean="0"/>
            <a:t>Feasibility study and analysis</a:t>
          </a:r>
          <a:endParaRPr lang="zh-CN" altLang="en-US" sz="26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b="1" kern="1200" dirty="0" smtClean="0"/>
            <a:t>Life-cycle cost analysis method (LCCA) calculation</a:t>
          </a:r>
          <a:endParaRPr lang="zh-CN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2000" kern="1200" dirty="0" smtClean="0"/>
            <a:t>Conclusions</a:t>
          </a:r>
          <a:endParaRPr lang="zh-CN" altLang="en-US" sz="2000" kern="1200" dirty="0"/>
        </a:p>
      </dsp:txBody>
      <dsp:txXfrm>
        <a:off x="1805662" y="3514328"/>
        <a:ext cx="6423937" cy="1597421"/>
      </dsp:txXfrm>
    </dsp:sp>
    <dsp:sp modelId="{C5333613-05E3-4E20-80EE-FA19101726EA}">
      <dsp:nvSpPr>
        <dsp:cNvPr id="0" name=""/>
        <dsp:cNvSpPr/>
      </dsp:nvSpPr>
      <dsp:spPr>
        <a:xfrm>
          <a:off x="159742" y="3674070"/>
          <a:ext cx="1645920" cy="127793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4EFD85-E8B2-49C2-ADDC-652E1C12A393}">
      <dsp:nvSpPr>
        <dsp:cNvPr id="0" name=""/>
        <dsp:cNvSpPr/>
      </dsp:nvSpPr>
      <dsp:spPr>
        <a:xfrm>
          <a:off x="3427379" y="1944737"/>
          <a:ext cx="1480364" cy="14803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3600" kern="1200" dirty="0"/>
        </a:p>
      </dsp:txBody>
      <dsp:txXfrm>
        <a:off x="3644173" y="2161531"/>
        <a:ext cx="1046776" cy="1046776"/>
      </dsp:txXfrm>
    </dsp:sp>
    <dsp:sp modelId="{F40274DC-5B4E-41CC-8102-CAF3CECBA961}">
      <dsp:nvSpPr>
        <dsp:cNvPr id="0" name=""/>
        <dsp:cNvSpPr/>
      </dsp:nvSpPr>
      <dsp:spPr>
        <a:xfrm rot="5447493">
          <a:off x="3877736" y="3684706"/>
          <a:ext cx="551580" cy="32178"/>
        </a:xfrm>
        <a:custGeom>
          <a:avLst/>
          <a:gdLst/>
          <a:ahLst/>
          <a:cxnLst/>
          <a:rect l="0" t="0" r="0" b="0"/>
          <a:pathLst>
            <a:path>
              <a:moveTo>
                <a:pt x="0" y="16089"/>
              </a:moveTo>
              <a:lnTo>
                <a:pt x="551580" y="160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 rot="10800000">
        <a:off x="4139736" y="3687006"/>
        <a:ext cx="27579" cy="27579"/>
      </dsp:txXfrm>
    </dsp:sp>
    <dsp:sp modelId="{3651227F-1B1B-4DAB-9CF6-C98116346646}">
      <dsp:nvSpPr>
        <dsp:cNvPr id="0" name=""/>
        <dsp:cNvSpPr/>
      </dsp:nvSpPr>
      <dsp:spPr>
        <a:xfrm>
          <a:off x="3168239" y="3976536"/>
          <a:ext cx="1946102" cy="12197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000" b="1" kern="1200" dirty="0" smtClean="0"/>
            <a:t>Short payback time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000" b="1" kern="1200" dirty="0" smtClean="0"/>
            <a:t>4.1 year</a:t>
          </a:r>
          <a:endParaRPr lang="zh-CN" altLang="en-US" sz="2000" b="1" kern="1200" dirty="0"/>
        </a:p>
      </dsp:txBody>
      <dsp:txXfrm>
        <a:off x="3453239" y="4155170"/>
        <a:ext cx="1376102" cy="862522"/>
      </dsp:txXfrm>
    </dsp:sp>
    <dsp:sp modelId="{2D72B553-ABD9-4089-B2F1-E2E807328903}">
      <dsp:nvSpPr>
        <dsp:cNvPr id="0" name=""/>
        <dsp:cNvSpPr/>
      </dsp:nvSpPr>
      <dsp:spPr>
        <a:xfrm rot="21569841">
          <a:off x="4907697" y="2658209"/>
          <a:ext cx="941267" cy="32178"/>
        </a:xfrm>
        <a:custGeom>
          <a:avLst/>
          <a:gdLst/>
          <a:ahLst/>
          <a:cxnLst/>
          <a:rect l="0" t="0" r="0" b="0"/>
          <a:pathLst>
            <a:path>
              <a:moveTo>
                <a:pt x="0" y="16089"/>
              </a:moveTo>
              <a:lnTo>
                <a:pt x="941267" y="160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5354799" y="2650766"/>
        <a:ext cx="47063" cy="47063"/>
      </dsp:txXfrm>
    </dsp:sp>
    <dsp:sp modelId="{1F78AE6A-5173-452C-A766-ACF711A22197}">
      <dsp:nvSpPr>
        <dsp:cNvPr id="0" name=""/>
        <dsp:cNvSpPr/>
      </dsp:nvSpPr>
      <dsp:spPr>
        <a:xfrm>
          <a:off x="5848906" y="1800304"/>
          <a:ext cx="1850041" cy="17234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000" b="1" kern="1200" dirty="0" smtClean="0"/>
            <a:t>Annual heating  cost of buildings reduced 50.3% </a:t>
          </a:r>
          <a:endParaRPr lang="zh-CN" altLang="en-US" sz="2000" b="1" kern="1200" dirty="0"/>
        </a:p>
      </dsp:txBody>
      <dsp:txXfrm>
        <a:off x="6119838" y="2052705"/>
        <a:ext cx="1308177" cy="1218697"/>
      </dsp:txXfrm>
    </dsp:sp>
    <dsp:sp modelId="{0B409431-7BBD-41A8-9DC1-046D8FBBC23E}">
      <dsp:nvSpPr>
        <dsp:cNvPr id="0" name=""/>
        <dsp:cNvSpPr/>
      </dsp:nvSpPr>
      <dsp:spPr>
        <a:xfrm rot="16070130">
          <a:off x="3815718" y="1617299"/>
          <a:ext cx="624200" cy="32178"/>
        </a:xfrm>
        <a:custGeom>
          <a:avLst/>
          <a:gdLst/>
          <a:ahLst/>
          <a:cxnLst/>
          <a:rect l="0" t="0" r="0" b="0"/>
          <a:pathLst>
            <a:path>
              <a:moveTo>
                <a:pt x="0" y="16089"/>
              </a:moveTo>
              <a:lnTo>
                <a:pt x="624200" y="160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 rot="10800000">
        <a:off x="4112213" y="1617783"/>
        <a:ext cx="31210" cy="31210"/>
      </dsp:txXfrm>
    </dsp:sp>
    <dsp:sp modelId="{1BF7C03A-876D-4094-B82F-B01EA4285DE6}">
      <dsp:nvSpPr>
        <dsp:cNvPr id="0" name=""/>
        <dsp:cNvSpPr/>
      </dsp:nvSpPr>
      <dsp:spPr>
        <a:xfrm>
          <a:off x="3156809" y="95157"/>
          <a:ext cx="1872098" cy="12265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000" b="1" kern="1200" dirty="0" smtClean="0"/>
            <a:t>Lowest heat transfer coefficient</a:t>
          </a:r>
          <a:endParaRPr lang="zh-CN" altLang="en-US" sz="2000" b="1" kern="1200" dirty="0"/>
        </a:p>
      </dsp:txBody>
      <dsp:txXfrm>
        <a:off x="3430971" y="274780"/>
        <a:ext cx="1323774" cy="867295"/>
      </dsp:txXfrm>
    </dsp:sp>
    <dsp:sp modelId="{4896020A-3954-4478-A09A-F31AAFE33B92}">
      <dsp:nvSpPr>
        <dsp:cNvPr id="0" name=""/>
        <dsp:cNvSpPr/>
      </dsp:nvSpPr>
      <dsp:spPr>
        <a:xfrm rot="10827756">
          <a:off x="2313861" y="2658359"/>
          <a:ext cx="1113560" cy="32178"/>
        </a:xfrm>
        <a:custGeom>
          <a:avLst/>
          <a:gdLst/>
          <a:ahLst/>
          <a:cxnLst/>
          <a:rect l="0" t="0" r="0" b="0"/>
          <a:pathLst>
            <a:path>
              <a:moveTo>
                <a:pt x="0" y="16089"/>
              </a:moveTo>
              <a:lnTo>
                <a:pt x="1113560" y="160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 rot="10800000">
        <a:off x="2842802" y="2646609"/>
        <a:ext cx="55678" cy="55678"/>
      </dsp:txXfrm>
    </dsp:sp>
    <dsp:sp modelId="{6AFA94B8-E911-4611-A287-78C318FC0ED7}">
      <dsp:nvSpPr>
        <dsp:cNvPr id="0" name=""/>
        <dsp:cNvSpPr/>
      </dsp:nvSpPr>
      <dsp:spPr>
        <a:xfrm>
          <a:off x="355471" y="1800290"/>
          <a:ext cx="1958448" cy="17235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000" b="1" kern="1200" dirty="0" smtClean="0"/>
            <a:t>Energy efficiency of buildings improved 50.9%</a:t>
          </a:r>
          <a:endParaRPr lang="zh-CN" altLang="en-US" sz="2000" b="1" kern="1200" dirty="0"/>
        </a:p>
      </dsp:txBody>
      <dsp:txXfrm>
        <a:off x="642279" y="2052693"/>
        <a:ext cx="1384832" cy="12187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E3CF8D-7424-4232-950B-CE7DED9076C4}" type="datetimeFigureOut">
              <a:rPr lang="en-US" smtClean="0"/>
              <a:pPr/>
              <a:t>10/6/2012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7F948-65E2-4BE0-9DD1-32DBC15DBF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574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7F948-65E2-4BE0-9DD1-32DBC15DBF7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513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7F948-65E2-4BE0-9DD1-32DBC15DBF7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7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C547F-3169-432D-A84A-F1525A1A3243}" type="datetime1">
              <a:rPr lang="sv-SE" altLang="zh-CN" smtClean="0"/>
              <a:pPr/>
              <a:t>2012-10-06</a:t>
            </a:fld>
            <a:endParaRPr lang="sv-SE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9E89-94E0-4B44-8D0B-7F7212D1F78A}" type="datetime1">
              <a:rPr lang="sv-SE" altLang="zh-CN" smtClean="0"/>
              <a:pPr/>
              <a:t>2012-10-06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DDC7D-8A46-4528-A2BD-4247A0505411}" type="datetime1">
              <a:rPr lang="sv-SE" altLang="zh-CN" smtClean="0"/>
              <a:pPr/>
              <a:t>2012-10-06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C353-99D0-4092-9DF2-C2788CAA32A6}" type="datetime1">
              <a:rPr lang="sv-SE" altLang="zh-CN" smtClean="0"/>
              <a:pPr/>
              <a:t>2012-10-06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8D777-4569-44AB-90A2-E78F004CEF58}" type="datetime1">
              <a:rPr lang="sv-SE" altLang="zh-CN" smtClean="0"/>
              <a:pPr/>
              <a:t>2012-10-06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55D9-DDC1-43AB-84EB-DEE930925DDF}" type="datetime1">
              <a:rPr lang="sv-SE" altLang="zh-CN" smtClean="0"/>
              <a:pPr/>
              <a:t>2012-10-06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0300-6049-40F9-A670-C7DDCBE007F1}" type="datetime1">
              <a:rPr lang="sv-SE" altLang="zh-CN" smtClean="0"/>
              <a:pPr/>
              <a:t>2012-10-06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BABD-1DC6-45AE-8BBA-D936995C4397}" type="datetime1">
              <a:rPr lang="sv-SE" altLang="zh-CN" smtClean="0"/>
              <a:pPr/>
              <a:t>2012-10-06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B5761-2C05-45F4-8355-9A1620A01A8C}" type="datetime1">
              <a:rPr lang="sv-SE" altLang="zh-CN" smtClean="0"/>
              <a:pPr/>
              <a:t>2012-10-06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F5F0-802C-4134-9EC7-F4E991089EAB}" type="datetime1">
              <a:rPr lang="sv-SE" altLang="zh-CN" smtClean="0"/>
              <a:pPr/>
              <a:t>2012-10-06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569DA-C629-4210-82CA-B4C183A6F99F}" type="datetime1">
              <a:rPr lang="sv-SE" altLang="zh-CN" smtClean="0"/>
              <a:pPr/>
              <a:t>2012-10-06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BA30F53-6065-435D-B5C4-294F598421BE}" type="datetime1">
              <a:rPr lang="sv-SE" altLang="zh-CN" smtClean="0"/>
              <a:pPr/>
              <a:t>2012-10-06</a:t>
            </a:fld>
            <a:endParaRPr lang="sv-SE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angh@kth.s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bpalm@energy.kth.s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mailto:ehsan.bitaraf@energy.kth.s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9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323528" y="1700808"/>
            <a:ext cx="3923928" cy="5040560"/>
          </a:xfrm>
        </p:spPr>
        <p:txBody>
          <a:bodyPr>
            <a:normAutofit/>
          </a:bodyPr>
          <a:lstStyle/>
          <a:p>
            <a:pPr algn="ctr"/>
            <a:r>
              <a:rPr lang="sv-SE" sz="1800" dirty="0" smtClean="0"/>
              <a:t>  </a:t>
            </a:r>
          </a:p>
          <a:p>
            <a:pPr algn="ctr"/>
            <a:r>
              <a:rPr lang="sv-SE" sz="2000" dirty="0" smtClean="0"/>
              <a:t>  Lang Huang</a:t>
            </a:r>
          </a:p>
          <a:p>
            <a:pPr algn="ctr"/>
            <a:r>
              <a:rPr lang="sv-SE" sz="2000" dirty="0" smtClean="0"/>
              <a:t>  TSUEM</a:t>
            </a:r>
          </a:p>
          <a:p>
            <a:pPr algn="ctr"/>
            <a:r>
              <a:rPr lang="sv-SE" sz="2000" dirty="0" smtClean="0"/>
              <a:t>    (</a:t>
            </a:r>
            <a:r>
              <a:rPr lang="sv-SE" sz="2000" dirty="0" smtClean="0">
                <a:hlinkClick r:id="rId3"/>
              </a:rPr>
              <a:t>langh@kth.se</a:t>
            </a:r>
            <a:r>
              <a:rPr lang="sv-SE" sz="2000" dirty="0" smtClean="0"/>
              <a:t>)</a:t>
            </a:r>
          </a:p>
          <a:p>
            <a:pPr algn="ctr"/>
            <a:endParaRPr lang="sv-SE" sz="1800" dirty="0" smtClean="0"/>
          </a:p>
          <a:p>
            <a:endParaRPr lang="sv-SE" dirty="0" smtClean="0"/>
          </a:p>
          <a:p>
            <a:endParaRPr lang="sv-SE" dirty="0" smtClean="0"/>
          </a:p>
          <a:p>
            <a:endParaRPr lang="sv-SE" sz="1800" dirty="0" smtClean="0"/>
          </a:p>
          <a:p>
            <a:endParaRPr lang="sv-SE" sz="1800" dirty="0" smtClean="0"/>
          </a:p>
          <a:p>
            <a:pPr algn="ctr"/>
            <a:endParaRPr lang="sv-SE" altLang="zh-CN" sz="1800" dirty="0" smtClean="0"/>
          </a:p>
          <a:p>
            <a:pPr algn="ctr"/>
            <a:endParaRPr lang="sv-SE" altLang="zh-CN" sz="1800" dirty="0" smtClean="0"/>
          </a:p>
          <a:p>
            <a:pPr algn="ctr"/>
            <a:endParaRPr lang="sv-SE" dirty="0" smtClean="0"/>
          </a:p>
          <a:p>
            <a:pPr algn="ctr"/>
            <a:r>
              <a:rPr lang="sv-SE" sz="1600" dirty="0" smtClean="0"/>
              <a:t>Departement of Energy Technology</a:t>
            </a:r>
          </a:p>
          <a:p>
            <a:pPr algn="ctr"/>
            <a:r>
              <a:rPr lang="sv-SE" sz="1600" dirty="0" smtClean="0"/>
              <a:t>Kungliga Tekniska högskolan</a:t>
            </a:r>
          </a:p>
          <a:p>
            <a:pPr algn="ctr"/>
            <a:r>
              <a:rPr lang="sv-SE" sz="1600" dirty="0" smtClean="0"/>
              <a:t>Stockholm</a:t>
            </a:r>
            <a:r>
              <a:rPr lang="sv-SE" sz="1600" dirty="0"/>
              <a:t>, Sweden</a:t>
            </a:r>
          </a:p>
          <a:p>
            <a:endParaRPr lang="sv-SE" dirty="0" smtClean="0"/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0" y="1988840"/>
            <a:ext cx="4114800" cy="413732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langh\Desktop\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821" y="1916832"/>
            <a:ext cx="4605179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-33179" y="332656"/>
            <a:ext cx="9144000" cy="14401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altLang="zh-CN" sz="2800" dirty="0"/>
              <a:t>FEASIBILITY </a:t>
            </a:r>
            <a:r>
              <a:rPr lang="en-GB" altLang="zh-CN" sz="2800" dirty="0" smtClean="0"/>
              <a:t> STUDY </a:t>
            </a:r>
            <a:r>
              <a:rPr lang="en-GB" altLang="zh-CN" sz="2800" dirty="0"/>
              <a:t>OF USING SILICA AEROGEL AS INSULATION FOR BUILDINGS</a:t>
            </a:r>
            <a:endParaRPr lang="zh-CN" altLang="zh-CN" sz="2800" dirty="0"/>
          </a:p>
        </p:txBody>
      </p:sp>
      <p:pic>
        <p:nvPicPr>
          <p:cNvPr id="1027" name="Picture 3" descr="C:\Users\langh\Desktop\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684" y="3634346"/>
            <a:ext cx="10414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58434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143000"/>
          </a:xfrm>
        </p:spPr>
        <p:txBody>
          <a:bodyPr/>
          <a:lstStyle/>
          <a:p>
            <a:r>
              <a:rPr lang="sv-SE" altLang="zh-CN" dirty="0" smtClean="0"/>
              <a:t>Examinar and Supervisor</a:t>
            </a:r>
            <a:endParaRPr lang="zh-CN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556792"/>
            <a:ext cx="4328220" cy="1029816"/>
          </a:xfrm>
        </p:spPr>
        <p:txBody>
          <a:bodyPr/>
          <a:lstStyle/>
          <a:p>
            <a:endParaRPr lang="sv-SE" altLang="zh-CN" dirty="0" smtClean="0"/>
          </a:p>
          <a:p>
            <a:r>
              <a:rPr lang="sv-SE" altLang="zh-CN" sz="2000" dirty="0" smtClean="0"/>
              <a:t>Examinar: Björn Palm</a:t>
            </a:r>
          </a:p>
          <a:p>
            <a:r>
              <a:rPr lang="en-US" altLang="zh-CN" dirty="0" smtClean="0"/>
              <a:t>          </a:t>
            </a:r>
            <a:r>
              <a:rPr lang="en-US" altLang="zh-CN" dirty="0" smtClean="0"/>
              <a:t>(</a:t>
            </a:r>
            <a:r>
              <a:rPr lang="en-US" altLang="zh-CN" sz="1800" dirty="0" smtClean="0">
                <a:hlinkClick r:id="rId3"/>
              </a:rPr>
              <a:t>bpalm@energy.kth.se</a:t>
            </a:r>
            <a:r>
              <a:rPr lang="en-US" altLang="zh-CN" sz="1800" dirty="0" smtClean="0"/>
              <a:t>)</a:t>
            </a:r>
          </a:p>
          <a:p>
            <a:endParaRPr lang="sv-SE" altLang="zh-CN" sz="1800" dirty="0" smtClean="0"/>
          </a:p>
          <a:p>
            <a:r>
              <a:rPr lang="sv-SE" altLang="zh-CN" dirty="0"/>
              <a:t> </a:t>
            </a:r>
            <a:r>
              <a:rPr lang="sv-SE" altLang="zh-CN" dirty="0" smtClean="0"/>
              <a:t>                     </a:t>
            </a:r>
            <a:endParaRPr lang="zh-CN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211960" y="1628801"/>
            <a:ext cx="4680519" cy="885800"/>
          </a:xfrm>
        </p:spPr>
        <p:txBody>
          <a:bodyPr>
            <a:normAutofit/>
          </a:bodyPr>
          <a:lstStyle/>
          <a:p>
            <a:r>
              <a:rPr lang="en-US" altLang="zh-CN" sz="2000" dirty="0" smtClean="0"/>
              <a:t>Supervisor: Ehsan Biaraf Haghighi</a:t>
            </a:r>
          </a:p>
          <a:p>
            <a:r>
              <a:rPr lang="en-US" altLang="zh-CN" sz="1800"/>
              <a:t> </a:t>
            </a:r>
            <a:r>
              <a:rPr lang="en-US" altLang="zh-CN" sz="1800" smtClean="0"/>
              <a:t>             </a:t>
            </a:r>
            <a:r>
              <a:rPr lang="en-US" altLang="zh-CN" sz="1800" smtClean="0"/>
              <a:t>       (</a:t>
            </a:r>
            <a:r>
              <a:rPr lang="en-US" altLang="zh-CN" sz="1800" dirty="0" smtClean="0">
                <a:hlinkClick r:id="rId4"/>
              </a:rPr>
              <a:t>ehsan.bitaraf@energy.kth.se</a:t>
            </a:r>
            <a:r>
              <a:rPr lang="en-US" altLang="zh-CN" sz="1800" dirty="0" smtClean="0"/>
              <a:t>)</a:t>
            </a:r>
          </a:p>
          <a:p>
            <a:endParaRPr lang="zh-CN" altLang="en-US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08919"/>
            <a:ext cx="3675120" cy="2982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484" y="2718048"/>
            <a:ext cx="3418980" cy="2841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301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/>
          <a:lstStyle/>
          <a:p>
            <a:r>
              <a:rPr lang="en-US" altLang="zh-CN" dirty="0" smtClean="0"/>
              <a:t>Thesis Description</a:t>
            </a:r>
            <a:endParaRPr lang="zh-CN" alt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2161293"/>
              </p:ext>
            </p:extLst>
          </p:nvPr>
        </p:nvGraphicFramePr>
        <p:xfrm>
          <a:off x="468313" y="1125538"/>
          <a:ext cx="8229600" cy="5111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30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0636943"/>
              </p:ext>
            </p:extLst>
          </p:nvPr>
        </p:nvGraphicFramePr>
        <p:xfrm>
          <a:off x="350943" y="548680"/>
          <a:ext cx="8280920" cy="5373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1" name="Picture 3" descr="D:\Users\Amy\Desktop\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407" y="2276872"/>
            <a:ext cx="1809992" cy="177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59" y="6214003"/>
            <a:ext cx="8964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 </a:t>
            </a:r>
            <a:r>
              <a:rPr lang="en-US" altLang="zh-CN" b="1" dirty="0" smtClean="0"/>
              <a:t>Silica aerogel has proved to be perfect in thermal insulation buildings at present</a:t>
            </a:r>
            <a:endParaRPr lang="zh-CN" alt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9159" y="0"/>
            <a:ext cx="572514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zh-CN" sz="2800" b="1" cap="none" spc="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Contribution to Energy-saving</a:t>
            </a:r>
            <a:endParaRPr lang="zh-CN" altLang="en-US" sz="2800" b="1" cap="none" spc="0" dirty="0">
              <a:ln w="11430"/>
              <a:solidFill>
                <a:schemeClr val="tx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659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2519</TotalTime>
  <Words>136</Words>
  <Application>Microsoft Office PowerPoint</Application>
  <PresentationFormat>On-screen Show (4:3)</PresentationFormat>
  <Paragraphs>43</Paragraphs>
  <Slides>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Flow</vt:lpstr>
      <vt:lpstr>PowerPoint Presentation</vt:lpstr>
      <vt:lpstr>Examinar and Supervisor</vt:lpstr>
      <vt:lpstr>Thesis Description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Lang Huang</dc:creator>
  <cp:lastModifiedBy>Windows 用户</cp:lastModifiedBy>
  <cp:revision>180</cp:revision>
  <dcterms:created xsi:type="dcterms:W3CDTF">2012-02-15T10:56:09Z</dcterms:created>
  <dcterms:modified xsi:type="dcterms:W3CDTF">2012-10-06T21:31:51Z</dcterms:modified>
</cp:coreProperties>
</file>