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D1D1"/>
    <a:srgbClr val="57210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499985-EADF-43BC-9D1D-FF95EA039253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2CD891-F452-48D8-92F9-992865296DD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CD891-F452-48D8-92F9-992865296DD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9F9F6-957E-47C2-9E22-DA0F8E4921D6}" type="datetime1">
              <a:rPr lang="en-US" smtClean="0"/>
              <a:pPr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Irina Tecsor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CDCE1-BB9F-4630-AFD4-C9A7D44A4297}" type="datetime1">
              <a:rPr lang="en-US" smtClean="0"/>
              <a:pPr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Irina Tecsor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52042-C256-4ACC-A792-2E1FEE342F0F}" type="datetime1">
              <a:rPr lang="en-US" smtClean="0"/>
              <a:pPr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Irina Tecsor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D8FB4-AF46-49FF-BCEF-1C49BDF120F3}" type="datetime1">
              <a:rPr lang="en-US" smtClean="0"/>
              <a:pPr/>
              <a:t>11/15/2012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Irina Tecsor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6C10-F092-4FC6-A4D8-8ADD9414B4EC}" type="datetime1">
              <a:rPr lang="en-US" smtClean="0"/>
              <a:pPr/>
              <a:t>11/15/2012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Irina Tecsor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3F67F-4CC9-4BE7-88C8-CDCEE7AE1716}" type="datetime1">
              <a:rPr lang="en-US" smtClean="0"/>
              <a:pPr/>
              <a:t>11/15/2012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Irina Tecsor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16A6C-97D2-419E-9A8B-3122302BA895}" type="datetime1">
              <a:rPr lang="en-US" smtClean="0"/>
              <a:pPr/>
              <a:t>11/15/2012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Irina Tecsor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A43D4-F9C9-4D22-8900-131FE2F498B8}" type="datetime1">
              <a:rPr lang="en-US" smtClean="0"/>
              <a:pPr/>
              <a:t>11/15/2012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Irina Tecsor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46C30-0E69-44B6-A396-ED521DAE7303}" type="datetime1">
              <a:rPr lang="en-US" smtClean="0"/>
              <a:pPr/>
              <a:t>11/15/2012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Irina Tecsor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05F29-3069-404D-9226-BBD7504BC898}" type="datetime1">
              <a:rPr lang="en-US" smtClean="0"/>
              <a:pPr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Irina Tecsor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7FB3E-7656-4154-8F32-1E104FD77C37}" type="datetime1">
              <a:rPr lang="en-US" smtClean="0"/>
              <a:pPr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Irina Tecsor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7ED92-3EEE-4E26-BE05-3DD768E0AA1C}" type="datetime1">
              <a:rPr lang="en-US" smtClean="0"/>
              <a:pPr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Irina Tecsor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Business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D1D1D1"/>
                </a:solidFill>
              </a:rPr>
              <a:t>Strategy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70C0"/>
                </a:solidFill>
              </a:rPr>
              <a:t>in Netherlands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Irina Tecsor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Both offer fixed and mobile telephony, internet, TV, special</a:t>
            </a:r>
          </a:p>
          <a:p>
            <a:pPr>
              <a:buNone/>
            </a:pPr>
            <a:r>
              <a:rPr lang="en-US" sz="2400" dirty="0" smtClean="0"/>
              <a:t>services to business customers.</a:t>
            </a:r>
          </a:p>
          <a:p>
            <a:pPr>
              <a:buNone/>
            </a:pPr>
            <a:r>
              <a:rPr lang="en-US" sz="2400" dirty="0" smtClean="0"/>
              <a:t>Both </a:t>
            </a:r>
            <a:r>
              <a:rPr lang="en-US" sz="2400" dirty="0" smtClean="0"/>
              <a:t>concerned on retaining the customer.</a:t>
            </a:r>
          </a:p>
          <a:p>
            <a:pPr marL="0">
              <a:buNone/>
            </a:pPr>
            <a:r>
              <a:rPr lang="en-US" sz="2400" dirty="0" smtClean="0"/>
              <a:t>Vodafone </a:t>
            </a:r>
            <a:r>
              <a:rPr lang="en-US" sz="2400" dirty="0" smtClean="0"/>
              <a:t>wants to grow in the business sector: specialized </a:t>
            </a:r>
            <a:r>
              <a:rPr lang="en-US" sz="2400" dirty="0" smtClean="0"/>
              <a:t>services</a:t>
            </a:r>
          </a:p>
          <a:p>
            <a:pPr marL="0">
              <a:buNone/>
            </a:pPr>
            <a:r>
              <a:rPr lang="en-US" sz="2400" dirty="0" smtClean="0"/>
              <a:t>( </a:t>
            </a:r>
            <a:r>
              <a:rPr lang="en-US" sz="2400" dirty="0" smtClean="0"/>
              <a:t>Machine to Machine, </a:t>
            </a:r>
            <a:r>
              <a:rPr lang="en-US" sz="2400" dirty="0" err="1" smtClean="0"/>
              <a:t>VastOpMobiel</a:t>
            </a:r>
            <a:r>
              <a:rPr lang="en-US" sz="2400" dirty="0" smtClean="0"/>
              <a:t> ) and </a:t>
            </a:r>
            <a:r>
              <a:rPr lang="en-US" sz="2400" dirty="0" err="1" smtClean="0"/>
              <a:t>iPhone</a:t>
            </a:r>
            <a:r>
              <a:rPr lang="en-US" sz="2400" dirty="0" smtClean="0"/>
              <a:t> subscriptions.</a:t>
            </a:r>
          </a:p>
          <a:p>
            <a:pPr marL="0">
              <a:buNone/>
            </a:pPr>
            <a:r>
              <a:rPr lang="en-US" sz="2400" dirty="0" smtClean="0"/>
              <a:t>Vodafone and KPN share mobile site </a:t>
            </a:r>
            <a:r>
              <a:rPr lang="en-US" sz="2400" dirty="0" smtClean="0"/>
              <a:t>towers (</a:t>
            </a:r>
            <a:r>
              <a:rPr lang="en-US" sz="2400" dirty="0" smtClean="0"/>
              <a:t>lower network costs, better coverage</a:t>
            </a:r>
            <a:r>
              <a:rPr lang="en-US" sz="2400" dirty="0" smtClean="0"/>
              <a:t>)</a:t>
            </a: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/>
          </a:p>
        </p:txBody>
      </p:sp>
      <p:pic>
        <p:nvPicPr>
          <p:cNvPr id="6" name="Picture 5" descr="pic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90600" y="1295400"/>
            <a:ext cx="6940062" cy="2133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106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                              </a:t>
            </a:r>
            <a:endParaRPr lang="en-US" sz="9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8229600" cy="5668963"/>
          </a:xfrm>
        </p:spPr>
        <p:txBody>
          <a:bodyPr>
            <a:normAutofit lnSpcReduction="10000"/>
          </a:bodyPr>
          <a:lstStyle/>
          <a:p>
            <a:pPr marL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Pricing: </a:t>
            </a:r>
            <a:r>
              <a:rPr lang="en-US" sz="2400" dirty="0" smtClean="0"/>
              <a:t>Vodafone:65  min/SMS, 0.23 € Call/SMS - 5 €/m (11.25€)</a:t>
            </a:r>
          </a:p>
          <a:p>
            <a:pPr marL="0">
              <a:buNone/>
            </a:pPr>
            <a:r>
              <a:rPr lang="en-US" sz="2400" dirty="0" smtClean="0"/>
              <a:t>KPN: 100 min/SMS, 0.25 € for Call/SMS - 6 € per month ( 0 €)</a:t>
            </a:r>
          </a:p>
          <a:p>
            <a:pPr marL="0">
              <a:buNone/>
            </a:pPr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</a:rPr>
              <a:t>Improving the network:</a:t>
            </a:r>
          </a:p>
          <a:p>
            <a:pPr marL="0">
              <a:buNone/>
            </a:pPr>
            <a:r>
              <a:rPr lang="en-US" sz="2400" dirty="0" smtClean="0"/>
              <a:t>Vodafone: improves network</a:t>
            </a:r>
            <a:r>
              <a:rPr lang="en-US" sz="2400" smtClean="0"/>
              <a:t>, </a:t>
            </a:r>
            <a:r>
              <a:rPr lang="en-US" sz="2400" smtClean="0"/>
              <a:t>prepares </a:t>
            </a:r>
            <a:r>
              <a:rPr lang="en-US" sz="2400" dirty="0" smtClean="0"/>
              <a:t>for 4G network.</a:t>
            </a:r>
          </a:p>
          <a:p>
            <a:pPr marL="0">
              <a:buNone/>
            </a:pPr>
            <a:r>
              <a:rPr lang="en-US" sz="2400" dirty="0" smtClean="0"/>
              <a:t>KPN: improves the capacity by increasing the number of UMTS masts, expands optical fiber network (bought optical fiber co.), deploy LTE network.</a:t>
            </a:r>
          </a:p>
          <a:p>
            <a:pPr marL="0">
              <a:buNone/>
            </a:pPr>
            <a:r>
              <a:rPr lang="en-US" sz="2400" dirty="0" smtClean="0">
                <a:solidFill>
                  <a:srgbClr val="0070C0"/>
                </a:solidFill>
              </a:rPr>
              <a:t>Strategy:</a:t>
            </a:r>
          </a:p>
          <a:p>
            <a:pPr marL="0">
              <a:buNone/>
            </a:pPr>
            <a:r>
              <a:rPr lang="en-US" sz="2400" dirty="0" smtClean="0"/>
              <a:t>Vodafone wants to become no. 1  in fixed telephony and mobile communications services-&gt; bought fiber and communication service provider. Increased revenues by growth of mobile subscribers, smart phones and mobile data usage .</a:t>
            </a:r>
          </a:p>
          <a:p>
            <a:pPr marL="0">
              <a:buNone/>
            </a:pPr>
            <a:r>
              <a:rPr lang="en-US" sz="2400" dirty="0" smtClean="0"/>
              <a:t>KPN needs capital for buying spectrum, upgrading the network-&gt; sells mobile towers, cut dividend from €0.90 to €0.35 per share.</a:t>
            </a:r>
          </a:p>
          <a:p>
            <a:pPr marL="0">
              <a:buNone/>
            </a:pPr>
            <a:endParaRPr lang="en-US" sz="2400" dirty="0" smtClean="0"/>
          </a:p>
          <a:p>
            <a:pPr marL="0">
              <a:buNone/>
            </a:pPr>
            <a:endParaRPr lang="en-US" sz="2400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Irina Tecsor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</TotalTime>
  <Words>212</Words>
  <Application>Microsoft Office PowerPoint</Application>
  <PresentationFormat>On-screen Show (4:3)</PresentationFormat>
  <Paragraphs>25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Business Strategy in Netherlands</vt:lpstr>
      <vt:lpstr>                               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Telecom market in Netherlands</dc:title>
  <dc:creator>Irina</dc:creator>
  <cp:lastModifiedBy>Irina</cp:lastModifiedBy>
  <cp:revision>28</cp:revision>
  <dcterms:created xsi:type="dcterms:W3CDTF">2006-08-16T00:00:00Z</dcterms:created>
  <dcterms:modified xsi:type="dcterms:W3CDTF">2012-11-14T23:35:21Z</dcterms:modified>
</cp:coreProperties>
</file>