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1" r:id="rId3"/>
    <p:sldId id="258" r:id="rId4"/>
    <p:sldId id="262" r:id="rId5"/>
    <p:sldId id="263" r:id="rId6"/>
    <p:sldId id="270" r:id="rId7"/>
    <p:sldId id="271" r:id="rId8"/>
    <p:sldId id="272" r:id="rId9"/>
    <p:sldId id="259" r:id="rId10"/>
    <p:sldId id="264" r:id="rId11"/>
    <p:sldId id="266" r:id="rId12"/>
    <p:sldId id="268" r:id="rId13"/>
    <p:sldId id="260" r:id="rId14"/>
    <p:sldId id="267" r:id="rId15"/>
    <p:sldId id="273" r:id="rId1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4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930E1-4285-4F8B-9CF6-3266EEB99A01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229A8-C337-494E-8C7F-3A87E99F8FC9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1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7</a:t>
            </a:fld>
            <a:endParaRPr 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8</a:t>
            </a:fld>
            <a:endParaRPr 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12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13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14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229A8-C337-494E-8C7F-3A87E99F8FC9}" type="slidenum">
              <a:rPr lang="sv-SE" smtClean="0"/>
              <a:t>15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D323B-0C60-4127-9530-E6F1338F2884}" type="datetimeFigureOut">
              <a:rPr lang="sv-SE" smtClean="0"/>
              <a:t>2013-11-26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4A815-9131-4CAC-B9AB-9B4FDA3FBA66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 smtClean="0"/>
              <a:t>Balancing</a:t>
            </a:r>
            <a:r>
              <a:rPr lang="sv-SE" dirty="0" smtClean="0"/>
              <a:t> a </a:t>
            </a:r>
            <a:r>
              <a:rPr lang="sv-SE" dirty="0" err="1" smtClean="0"/>
              <a:t>trip</a:t>
            </a:r>
            <a:r>
              <a:rPr lang="sv-SE" dirty="0" smtClean="0"/>
              <a:t> </a:t>
            </a:r>
            <a:r>
              <a:rPr lang="sv-SE" dirty="0" err="1" smtClean="0"/>
              <a:t>matrix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857500"/>
          <a:ext cx="4267200" cy="1143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1,571429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857500"/>
          <a:ext cx="4267200" cy="1143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1,571429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2555776" y="2708920"/>
            <a:ext cx="1800200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" name="Straight Arrow Connector 8"/>
          <p:cNvCxnSpPr>
            <a:endCxn id="5" idx="2"/>
          </p:cNvCxnSpPr>
          <p:nvPr/>
        </p:nvCxnSpPr>
        <p:spPr>
          <a:xfrm>
            <a:off x="1187624" y="2564904"/>
            <a:ext cx="1368152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9552" y="213285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Initial </a:t>
            </a:r>
            <a:r>
              <a:rPr lang="sv-SE" dirty="0" err="1" smtClean="0"/>
              <a:t>guess</a:t>
            </a:r>
            <a:endParaRPr lang="sv-S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857500"/>
          <a:ext cx="4267200" cy="1143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1,571429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1691680" y="371703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1520" y="3501008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Column</a:t>
            </a:r>
            <a:r>
              <a:rPr lang="sv-SE" dirty="0" smtClean="0"/>
              <a:t> </a:t>
            </a:r>
            <a:r>
              <a:rPr lang="sv-SE" dirty="0" err="1" smtClean="0"/>
              <a:t>sum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5076056" y="450912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Row</a:t>
            </a:r>
            <a:r>
              <a:rPr lang="sv-SE" dirty="0" smtClean="0"/>
              <a:t> </a:t>
            </a:r>
            <a:r>
              <a:rPr lang="sv-SE" dirty="0" err="1" smtClean="0"/>
              <a:t>sum</a:t>
            </a:r>
            <a:endParaRPr lang="sv-SE" dirty="0" smtClean="0"/>
          </a:p>
          <a:p>
            <a:endParaRPr lang="sv-SE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4860032" y="3645024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857500"/>
          <a:ext cx="4267200" cy="1143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1,571429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1619672" y="3933056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1520" y="3717032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Desired</a:t>
            </a:r>
            <a:endParaRPr lang="sv-SE" dirty="0" smtClean="0"/>
          </a:p>
          <a:p>
            <a:r>
              <a:rPr lang="sv-SE" dirty="0" err="1" smtClean="0"/>
              <a:t>Column</a:t>
            </a:r>
            <a:r>
              <a:rPr lang="sv-SE" dirty="0" smtClean="0"/>
              <a:t> </a:t>
            </a:r>
            <a:r>
              <a:rPr lang="sv-SE" dirty="0" err="1" smtClean="0"/>
              <a:t>sum</a:t>
            </a:r>
            <a:endParaRPr lang="sv-SE" dirty="0" smtClean="0"/>
          </a:p>
          <a:p>
            <a:r>
              <a:rPr lang="sv-SE" dirty="0" smtClean="0"/>
              <a:t>Dj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5076056" y="4509120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Desired</a:t>
            </a:r>
            <a:endParaRPr lang="sv-SE" dirty="0" smtClean="0"/>
          </a:p>
          <a:p>
            <a:r>
              <a:rPr lang="sv-SE" dirty="0" err="1" smtClean="0"/>
              <a:t>Row</a:t>
            </a:r>
            <a:r>
              <a:rPr lang="sv-SE" dirty="0" smtClean="0"/>
              <a:t> </a:t>
            </a:r>
            <a:r>
              <a:rPr lang="sv-SE" dirty="0" err="1" smtClean="0"/>
              <a:t>sum</a:t>
            </a:r>
            <a:endParaRPr lang="sv-SE" dirty="0" smtClean="0"/>
          </a:p>
          <a:p>
            <a:r>
              <a:rPr lang="sv-SE" dirty="0" err="1" smtClean="0"/>
              <a:t>Oi</a:t>
            </a:r>
            <a:endParaRPr lang="sv-SE" dirty="0"/>
          </a:p>
        </p:txBody>
      </p:sp>
      <p:cxnSp>
        <p:nvCxnSpPr>
          <p:cNvPr id="11" name="Straight Arrow Connector 10"/>
          <p:cNvCxnSpPr>
            <a:stCxn id="8" idx="0"/>
          </p:cNvCxnSpPr>
          <p:nvPr/>
        </p:nvCxnSpPr>
        <p:spPr>
          <a:xfrm flipV="1">
            <a:off x="5652120" y="3645024"/>
            <a:ext cx="72008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99592" y="170080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Doubly</a:t>
            </a:r>
            <a:r>
              <a:rPr lang="sv-SE" b="1" dirty="0" smtClean="0"/>
              <a:t> </a:t>
            </a:r>
            <a:r>
              <a:rPr lang="sv-SE" b="1" dirty="0" err="1" smtClean="0"/>
              <a:t>constrained</a:t>
            </a:r>
            <a:r>
              <a:rPr lang="sv-SE" b="1" dirty="0" smtClean="0"/>
              <a:t> </a:t>
            </a:r>
            <a:r>
              <a:rPr lang="sv-SE" dirty="0" err="1" smtClean="0"/>
              <a:t>model</a:t>
            </a:r>
            <a:endParaRPr lang="sv-S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857500"/>
          <a:ext cx="4267200" cy="1143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1,571429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6056" y="450912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endParaRPr lang="sv-SE" dirty="0"/>
          </a:p>
        </p:txBody>
      </p:sp>
      <p:cxnSp>
        <p:nvCxnSpPr>
          <p:cNvPr id="11" name="Straight Arrow Connector 10"/>
          <p:cNvCxnSpPr>
            <a:stCxn id="8" idx="0"/>
          </p:cNvCxnSpPr>
          <p:nvPr/>
        </p:nvCxnSpPr>
        <p:spPr>
          <a:xfrm flipV="1">
            <a:off x="5652120" y="3645024"/>
            <a:ext cx="7200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857500"/>
          <a:ext cx="4267200" cy="1143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1,571429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6056" y="450912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endParaRPr lang="sv-SE" dirty="0"/>
          </a:p>
        </p:txBody>
      </p:sp>
      <p:cxnSp>
        <p:nvCxnSpPr>
          <p:cNvPr id="11" name="Straight Arrow Connector 10"/>
          <p:cNvCxnSpPr>
            <a:stCxn id="8" idx="0"/>
          </p:cNvCxnSpPr>
          <p:nvPr/>
        </p:nvCxnSpPr>
        <p:spPr>
          <a:xfrm flipV="1">
            <a:off x="5652120" y="3645024"/>
            <a:ext cx="7200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508104" y="2996952"/>
            <a:ext cx="64807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940152" y="2348880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04248" y="198884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11/6=1.8333</a:t>
            </a:r>
            <a:endParaRPr lang="sv-S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857500"/>
          <a:ext cx="4267200" cy="1143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1,571429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6056" y="450912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endParaRPr lang="sv-SE" dirty="0"/>
          </a:p>
        </p:txBody>
      </p:sp>
      <p:cxnSp>
        <p:nvCxnSpPr>
          <p:cNvPr id="11" name="Straight Arrow Connector 10"/>
          <p:cNvCxnSpPr>
            <a:stCxn id="8" idx="0"/>
          </p:cNvCxnSpPr>
          <p:nvPr/>
        </p:nvCxnSpPr>
        <p:spPr>
          <a:xfrm flipV="1">
            <a:off x="5652120" y="3645024"/>
            <a:ext cx="7200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508104" y="2996952"/>
            <a:ext cx="64807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940152" y="2348880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04248" y="198884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11/6=1.8333</a:t>
            </a:r>
            <a:endParaRPr lang="sv-SE" dirty="0"/>
          </a:p>
        </p:txBody>
      </p:sp>
      <p:sp>
        <p:nvSpPr>
          <p:cNvPr id="12" name="TextBox 11"/>
          <p:cNvSpPr txBox="1"/>
          <p:nvPr/>
        </p:nvSpPr>
        <p:spPr>
          <a:xfrm>
            <a:off x="6948264" y="2636912"/>
            <a:ext cx="2195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 to </a:t>
            </a:r>
            <a:r>
              <a:rPr lang="sv-SE" dirty="0" err="1" smtClean="0"/>
              <a:t>multiply</a:t>
            </a:r>
            <a:r>
              <a:rPr lang="sv-SE" dirty="0" smtClean="0"/>
              <a:t> first </a:t>
            </a:r>
            <a:r>
              <a:rPr lang="sv-SE" dirty="0" err="1" smtClean="0"/>
              <a:t>row</a:t>
            </a:r>
            <a:r>
              <a:rPr lang="sv-SE" dirty="0" smtClean="0"/>
              <a:t> with 1.8333</a:t>
            </a:r>
            <a:endParaRPr lang="sv-S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667000"/>
          <a:ext cx="4267200" cy="1524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iteration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3,666667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3,142857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4,714286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3,142857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11,30952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9,547619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10,14286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1,149474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0,942643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0,887324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556792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Applying</a:t>
            </a:r>
            <a:r>
              <a:rPr lang="sv-SE" dirty="0" smtClean="0"/>
              <a:t> </a:t>
            </a:r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r>
              <a:rPr lang="sv-SE" dirty="0" smtClean="0"/>
              <a:t> </a:t>
            </a:r>
            <a:r>
              <a:rPr lang="sv-SE" dirty="0" err="1" smtClean="0"/>
              <a:t>Ai</a:t>
            </a:r>
            <a:r>
              <a:rPr lang="sv-SE" dirty="0" smtClean="0"/>
              <a:t> on initial </a:t>
            </a:r>
            <a:r>
              <a:rPr lang="sv-SE" dirty="0" err="1" smtClean="0"/>
              <a:t>guess</a:t>
            </a:r>
            <a:r>
              <a:rPr lang="sv-SE" dirty="0" smtClean="0"/>
              <a:t>, </a:t>
            </a:r>
            <a:r>
              <a:rPr lang="sv-SE" dirty="0" err="1" smtClean="0"/>
              <a:t>we</a:t>
            </a:r>
            <a:r>
              <a:rPr lang="sv-SE" dirty="0" smtClean="0"/>
              <a:t> get a new </a:t>
            </a:r>
            <a:r>
              <a:rPr lang="sv-SE" dirty="0" err="1" smtClean="0"/>
              <a:t>trip</a:t>
            </a:r>
            <a:r>
              <a:rPr lang="sv-SE" dirty="0" smtClean="0"/>
              <a:t> </a:t>
            </a:r>
            <a:r>
              <a:rPr lang="sv-SE" dirty="0" err="1" smtClean="0"/>
              <a:t>matrix</a:t>
            </a:r>
            <a:r>
              <a:rPr lang="sv-SE" dirty="0" smtClean="0"/>
              <a:t> in the first iteration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450912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Exactly</a:t>
            </a:r>
            <a:r>
              <a:rPr lang="sv-SE" dirty="0" smtClean="0"/>
              <a:t> </a:t>
            </a:r>
            <a:r>
              <a:rPr lang="sv-SE" dirty="0" err="1" smtClean="0"/>
              <a:t>balanced</a:t>
            </a:r>
            <a:endParaRPr lang="sv-SE" dirty="0" smtClean="0"/>
          </a:p>
          <a:p>
            <a:r>
              <a:rPr lang="sv-SE" dirty="0" err="1" smtClean="0"/>
              <a:t>Row</a:t>
            </a:r>
            <a:r>
              <a:rPr lang="sv-SE" dirty="0" smtClean="0"/>
              <a:t> </a:t>
            </a:r>
            <a:r>
              <a:rPr lang="sv-SE" dirty="0" err="1" smtClean="0"/>
              <a:t>sum</a:t>
            </a:r>
            <a:endParaRPr lang="sv-SE" dirty="0" smtClean="0"/>
          </a:p>
          <a:p>
            <a:endParaRPr lang="sv-SE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860032" y="3645024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667000"/>
          <a:ext cx="4267200" cy="1524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iteration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3,666667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3,142857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4,714286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3,142857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11,30952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9,547619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10,14286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1,149474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0,942643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0,887324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556792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Applying</a:t>
            </a:r>
            <a:r>
              <a:rPr lang="sv-SE" dirty="0" smtClean="0"/>
              <a:t> </a:t>
            </a:r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r>
              <a:rPr lang="sv-SE" dirty="0" smtClean="0"/>
              <a:t> </a:t>
            </a:r>
            <a:r>
              <a:rPr lang="sv-SE" dirty="0" err="1" smtClean="0"/>
              <a:t>Ai</a:t>
            </a:r>
            <a:r>
              <a:rPr lang="sv-SE" dirty="0" smtClean="0"/>
              <a:t> on initial </a:t>
            </a:r>
            <a:r>
              <a:rPr lang="sv-SE" dirty="0" err="1" smtClean="0"/>
              <a:t>guess</a:t>
            </a:r>
            <a:r>
              <a:rPr lang="sv-SE" dirty="0" smtClean="0"/>
              <a:t>, </a:t>
            </a:r>
            <a:r>
              <a:rPr lang="sv-SE" dirty="0" err="1" smtClean="0"/>
              <a:t>we</a:t>
            </a:r>
            <a:r>
              <a:rPr lang="sv-SE" dirty="0" smtClean="0"/>
              <a:t> get a new </a:t>
            </a:r>
            <a:r>
              <a:rPr lang="sv-SE" dirty="0" err="1" smtClean="0"/>
              <a:t>trip</a:t>
            </a:r>
            <a:r>
              <a:rPr lang="sv-SE" dirty="0" smtClean="0"/>
              <a:t> </a:t>
            </a:r>
            <a:r>
              <a:rPr lang="sv-SE" dirty="0" err="1" smtClean="0"/>
              <a:t>matrix</a:t>
            </a:r>
            <a:r>
              <a:rPr lang="sv-SE" dirty="0" smtClean="0"/>
              <a:t> in the first iteration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450912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Exactly</a:t>
            </a:r>
            <a:r>
              <a:rPr lang="sv-SE" dirty="0" smtClean="0"/>
              <a:t> </a:t>
            </a:r>
            <a:r>
              <a:rPr lang="sv-SE" dirty="0" err="1" smtClean="0"/>
              <a:t>balanced</a:t>
            </a:r>
            <a:endParaRPr lang="sv-SE" dirty="0" smtClean="0"/>
          </a:p>
          <a:p>
            <a:r>
              <a:rPr lang="sv-SE" i="1" dirty="0" err="1" smtClean="0"/>
              <a:t>Row</a:t>
            </a:r>
            <a:r>
              <a:rPr lang="sv-SE" i="1" dirty="0" smtClean="0"/>
              <a:t> </a:t>
            </a:r>
            <a:r>
              <a:rPr lang="sv-SE" i="1" dirty="0" err="1" smtClean="0"/>
              <a:t>sum</a:t>
            </a:r>
            <a:endParaRPr lang="sv-SE" i="1" dirty="0" smtClean="0"/>
          </a:p>
          <a:p>
            <a:endParaRPr lang="sv-SE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860032" y="3645024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619672" y="3573016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520" y="335699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i="1" dirty="0" err="1" smtClean="0"/>
              <a:t>Column</a:t>
            </a:r>
            <a:r>
              <a:rPr lang="sv-SE" i="1" dirty="0" smtClean="0"/>
              <a:t> </a:t>
            </a:r>
            <a:r>
              <a:rPr lang="sv-SE" i="1" dirty="0" err="1" smtClean="0"/>
              <a:t>sum</a:t>
            </a:r>
            <a:endParaRPr lang="sv-SE" i="1" dirty="0" smtClean="0"/>
          </a:p>
          <a:p>
            <a:r>
              <a:rPr lang="sv-SE" dirty="0"/>
              <a:t>s</a:t>
            </a:r>
            <a:r>
              <a:rPr lang="sv-SE" dirty="0" smtClean="0"/>
              <a:t>till </a:t>
            </a:r>
            <a:r>
              <a:rPr lang="sv-SE" dirty="0" err="1" smtClean="0"/>
              <a:t>off</a:t>
            </a:r>
            <a:endParaRPr lang="sv-S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667000"/>
          <a:ext cx="4267200" cy="1524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iteration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3,666667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3,142857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4,714286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3,142857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11,30952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9,547619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10,14286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1,149474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0,942643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0,887324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556792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Applying</a:t>
            </a:r>
            <a:r>
              <a:rPr lang="sv-SE" dirty="0" smtClean="0"/>
              <a:t> </a:t>
            </a:r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r>
              <a:rPr lang="sv-SE" dirty="0" smtClean="0"/>
              <a:t> </a:t>
            </a:r>
            <a:r>
              <a:rPr lang="sv-SE" dirty="0" err="1" smtClean="0"/>
              <a:t>Ai</a:t>
            </a:r>
            <a:r>
              <a:rPr lang="sv-SE" dirty="0" smtClean="0"/>
              <a:t> on initial </a:t>
            </a:r>
            <a:r>
              <a:rPr lang="sv-SE" dirty="0" err="1" smtClean="0"/>
              <a:t>guess</a:t>
            </a:r>
            <a:r>
              <a:rPr lang="sv-SE" dirty="0" smtClean="0"/>
              <a:t>, </a:t>
            </a:r>
            <a:r>
              <a:rPr lang="sv-SE" dirty="0" err="1" smtClean="0"/>
              <a:t>we</a:t>
            </a:r>
            <a:r>
              <a:rPr lang="sv-SE" dirty="0" smtClean="0"/>
              <a:t> get a new </a:t>
            </a:r>
            <a:r>
              <a:rPr lang="sv-SE" dirty="0" err="1" smtClean="0"/>
              <a:t>trip</a:t>
            </a:r>
            <a:r>
              <a:rPr lang="sv-SE" dirty="0" smtClean="0"/>
              <a:t> </a:t>
            </a:r>
            <a:r>
              <a:rPr lang="sv-SE" dirty="0" err="1" smtClean="0"/>
              <a:t>matrix</a:t>
            </a:r>
            <a:r>
              <a:rPr lang="sv-SE" dirty="0" smtClean="0"/>
              <a:t> in the first iteration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450912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Exactly</a:t>
            </a:r>
            <a:r>
              <a:rPr lang="sv-SE" dirty="0" smtClean="0"/>
              <a:t> </a:t>
            </a:r>
            <a:r>
              <a:rPr lang="sv-SE" dirty="0" err="1" smtClean="0"/>
              <a:t>balanced</a:t>
            </a:r>
            <a:endParaRPr lang="sv-SE" dirty="0" smtClean="0"/>
          </a:p>
          <a:p>
            <a:r>
              <a:rPr lang="sv-SE" i="1" dirty="0" err="1" smtClean="0"/>
              <a:t>Row</a:t>
            </a:r>
            <a:r>
              <a:rPr lang="sv-SE" i="1" dirty="0" smtClean="0"/>
              <a:t> </a:t>
            </a:r>
            <a:r>
              <a:rPr lang="sv-SE" i="1" dirty="0" err="1" smtClean="0"/>
              <a:t>sum</a:t>
            </a:r>
            <a:endParaRPr lang="sv-SE" i="1" dirty="0" smtClean="0"/>
          </a:p>
          <a:p>
            <a:endParaRPr lang="sv-SE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860032" y="3645024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691680" y="3933056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3645024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endParaRPr lang="sv-SE" dirty="0" smtClean="0"/>
          </a:p>
          <a:p>
            <a:r>
              <a:rPr lang="sv-SE" dirty="0" err="1" smtClean="0"/>
              <a:t>Bj</a:t>
            </a:r>
            <a:endParaRPr lang="sv-S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2667000"/>
          <a:ext cx="4267200" cy="1524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iteration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3,666667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1,833333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3,142857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4,714286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3,142857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11,30952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9,547619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10,14286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1,149474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0,942643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0,887324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556792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Applying</a:t>
            </a:r>
            <a:r>
              <a:rPr lang="sv-SE" dirty="0" smtClean="0"/>
              <a:t> </a:t>
            </a:r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r>
              <a:rPr lang="sv-SE" dirty="0" smtClean="0"/>
              <a:t> </a:t>
            </a:r>
            <a:r>
              <a:rPr lang="sv-SE" dirty="0" err="1" smtClean="0"/>
              <a:t>Ai</a:t>
            </a:r>
            <a:r>
              <a:rPr lang="sv-SE" dirty="0" smtClean="0"/>
              <a:t> on initial </a:t>
            </a:r>
            <a:r>
              <a:rPr lang="sv-SE" dirty="0" err="1" smtClean="0"/>
              <a:t>guess</a:t>
            </a:r>
            <a:r>
              <a:rPr lang="sv-SE" dirty="0" smtClean="0"/>
              <a:t>, </a:t>
            </a:r>
            <a:r>
              <a:rPr lang="sv-SE" dirty="0" err="1" smtClean="0"/>
              <a:t>we</a:t>
            </a:r>
            <a:r>
              <a:rPr lang="sv-SE" dirty="0" smtClean="0"/>
              <a:t> get a new </a:t>
            </a:r>
            <a:r>
              <a:rPr lang="sv-SE" dirty="0" err="1" smtClean="0"/>
              <a:t>trip</a:t>
            </a:r>
            <a:r>
              <a:rPr lang="sv-SE" dirty="0" smtClean="0"/>
              <a:t> </a:t>
            </a:r>
            <a:r>
              <a:rPr lang="sv-SE" dirty="0" err="1" smtClean="0"/>
              <a:t>matrix</a:t>
            </a:r>
            <a:r>
              <a:rPr lang="sv-SE" dirty="0" smtClean="0"/>
              <a:t> in the first iteration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450912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Exactly</a:t>
            </a:r>
            <a:r>
              <a:rPr lang="sv-SE" dirty="0" smtClean="0"/>
              <a:t> </a:t>
            </a:r>
            <a:r>
              <a:rPr lang="sv-SE" dirty="0" err="1" smtClean="0"/>
              <a:t>balanced</a:t>
            </a:r>
            <a:endParaRPr lang="sv-SE" dirty="0" smtClean="0"/>
          </a:p>
          <a:p>
            <a:r>
              <a:rPr lang="sv-SE" i="1" dirty="0" err="1" smtClean="0"/>
              <a:t>Row</a:t>
            </a:r>
            <a:r>
              <a:rPr lang="sv-SE" i="1" dirty="0" smtClean="0"/>
              <a:t> </a:t>
            </a:r>
            <a:r>
              <a:rPr lang="sv-SE" i="1" dirty="0" err="1" smtClean="0"/>
              <a:t>sum</a:t>
            </a:r>
            <a:endParaRPr lang="sv-SE" i="1" dirty="0" smtClean="0"/>
          </a:p>
          <a:p>
            <a:endParaRPr lang="sv-SE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860032" y="3645024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691680" y="3933056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512" y="3645024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</a:t>
            </a:r>
            <a:endParaRPr lang="sv-SE" dirty="0" smtClean="0"/>
          </a:p>
          <a:p>
            <a:r>
              <a:rPr lang="sv-SE" dirty="0" err="1" smtClean="0"/>
              <a:t>Bj</a:t>
            </a:r>
            <a:endParaRPr lang="sv-SE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422108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13/11.309=1.149</a:t>
            </a:r>
            <a:endParaRPr lang="sv-SE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835696" y="4005064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411760" y="3789040"/>
            <a:ext cx="792088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38400" y="2762250"/>
          <a:ext cx="4267200" cy="13335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iteration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4,214737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1,72818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4,880282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10,8232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1,016335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5,172632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2,82793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1,330986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9,331548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0,96447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3,612632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4,44389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2,788732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10,84525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1,014269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1619672" y="378904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9512" y="357301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i="1" dirty="0" err="1" smtClean="0"/>
              <a:t>Column</a:t>
            </a:r>
            <a:r>
              <a:rPr lang="sv-SE" i="1" dirty="0" smtClean="0"/>
              <a:t> </a:t>
            </a:r>
            <a:r>
              <a:rPr lang="sv-SE" i="1" dirty="0" err="1" smtClean="0"/>
              <a:t>sum</a:t>
            </a:r>
            <a:endParaRPr lang="sv-SE" i="1" dirty="0" smtClean="0"/>
          </a:p>
          <a:p>
            <a:r>
              <a:rPr lang="sv-SE" dirty="0" err="1"/>
              <a:t>e</a:t>
            </a:r>
            <a:r>
              <a:rPr lang="sv-SE" dirty="0" err="1" smtClean="0"/>
              <a:t>xactly</a:t>
            </a:r>
            <a:r>
              <a:rPr lang="sv-SE" dirty="0" smtClean="0"/>
              <a:t> </a:t>
            </a:r>
            <a:r>
              <a:rPr lang="sv-SE" dirty="0" err="1" smtClean="0"/>
              <a:t>balanced</a:t>
            </a:r>
            <a:endParaRPr lang="sv-SE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38400" y="2762250"/>
          <a:ext cx="4267200" cy="13335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iteration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4,214737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1,72818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4,880282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10,8232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1,016335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5,172632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2,82793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1,330986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9,331548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0,96447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3,612632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4,44389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2,788732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10,84525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1,014269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1619672" y="378904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1520" y="3645024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i="1" dirty="0" err="1" smtClean="0"/>
              <a:t>Column</a:t>
            </a:r>
            <a:r>
              <a:rPr lang="sv-SE" i="1" dirty="0" smtClean="0"/>
              <a:t> </a:t>
            </a:r>
            <a:r>
              <a:rPr lang="sv-SE" i="1" dirty="0" err="1" smtClean="0"/>
              <a:t>sum</a:t>
            </a:r>
            <a:endParaRPr lang="sv-SE" i="1" dirty="0" smtClean="0"/>
          </a:p>
          <a:p>
            <a:r>
              <a:rPr lang="sv-SE" dirty="0" err="1"/>
              <a:t>e</a:t>
            </a:r>
            <a:r>
              <a:rPr lang="sv-SE" dirty="0" err="1" smtClean="0"/>
              <a:t>xactly</a:t>
            </a:r>
            <a:r>
              <a:rPr lang="sv-SE" dirty="0" smtClean="0"/>
              <a:t> </a:t>
            </a:r>
            <a:r>
              <a:rPr lang="sv-SE" dirty="0" err="1" smtClean="0"/>
              <a:t>balanced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5076056" y="450912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now</a:t>
            </a:r>
            <a:endParaRPr lang="sv-SE" dirty="0" smtClean="0"/>
          </a:p>
          <a:p>
            <a:r>
              <a:rPr lang="sv-SE" i="1" dirty="0" err="1" smtClean="0"/>
              <a:t>Row</a:t>
            </a:r>
            <a:r>
              <a:rPr lang="sv-SE" i="1" dirty="0" smtClean="0"/>
              <a:t> </a:t>
            </a:r>
            <a:r>
              <a:rPr lang="sv-SE" i="1" dirty="0" err="1" smtClean="0"/>
              <a:t>sum</a:t>
            </a:r>
            <a:r>
              <a:rPr lang="sv-SE" i="1" dirty="0" smtClean="0"/>
              <a:t> </a:t>
            </a:r>
            <a:r>
              <a:rPr lang="sv-SE" dirty="0" err="1" smtClean="0"/>
              <a:t>off</a:t>
            </a:r>
            <a:r>
              <a:rPr lang="sv-SE" dirty="0" smtClean="0"/>
              <a:t>!</a:t>
            </a:r>
          </a:p>
          <a:p>
            <a:endParaRPr lang="sv-SE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860032" y="3645024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38400" y="2762250"/>
          <a:ext cx="4267200" cy="13335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iteration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4,214737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1,72818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4,880282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10,8232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1,016335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5,172632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2,82793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1,330986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9,331548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0,96447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3,612632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4,44389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2,788732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10,84525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1,014269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6056" y="450912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now</a:t>
            </a:r>
            <a:endParaRPr lang="sv-SE" dirty="0" smtClean="0"/>
          </a:p>
          <a:p>
            <a:r>
              <a:rPr lang="sv-SE" i="1" dirty="0" err="1" smtClean="0"/>
              <a:t>Row</a:t>
            </a:r>
            <a:r>
              <a:rPr lang="sv-SE" i="1" dirty="0" smtClean="0"/>
              <a:t> </a:t>
            </a:r>
            <a:r>
              <a:rPr lang="sv-SE" i="1" dirty="0" err="1" smtClean="0"/>
              <a:t>sum</a:t>
            </a:r>
            <a:r>
              <a:rPr lang="sv-SE" i="1" dirty="0" smtClean="0"/>
              <a:t> </a:t>
            </a:r>
            <a:r>
              <a:rPr lang="sv-SE" dirty="0" err="1" smtClean="0"/>
              <a:t>off</a:t>
            </a:r>
            <a:r>
              <a:rPr lang="sv-SE" dirty="0" smtClean="0"/>
              <a:t>!</a:t>
            </a:r>
          </a:p>
          <a:p>
            <a:endParaRPr lang="sv-SE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860032" y="3645024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724128" y="2420888"/>
            <a:ext cx="7200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72200" y="170080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New </a:t>
            </a:r>
            <a:r>
              <a:rPr lang="sv-SE" dirty="0" err="1" smtClean="0"/>
              <a:t>balancing</a:t>
            </a:r>
            <a:r>
              <a:rPr lang="sv-SE" dirty="0" smtClean="0"/>
              <a:t> </a:t>
            </a:r>
            <a:r>
              <a:rPr lang="sv-SE" dirty="0" err="1" smtClean="0"/>
              <a:t>factors</a:t>
            </a:r>
            <a:r>
              <a:rPr lang="sv-SE" dirty="0" smtClean="0"/>
              <a:t> for the </a:t>
            </a:r>
            <a:r>
              <a:rPr lang="sv-SE" dirty="0" err="1" smtClean="0"/>
              <a:t>rows</a:t>
            </a:r>
            <a:endParaRPr lang="sv-S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561</Words>
  <Application>Microsoft Office PowerPoint</Application>
  <PresentationFormat>On-screen Show (4:3)</PresentationFormat>
  <Paragraphs>437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Balancing a trip matrix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KTH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Balancing a trip matrix</dc:title>
  <dc:creator>amail</dc:creator>
  <cp:lastModifiedBy>amail</cp:lastModifiedBy>
  <cp:revision>1</cp:revision>
  <dcterms:created xsi:type="dcterms:W3CDTF">2013-11-26T19:09:22Z</dcterms:created>
  <dcterms:modified xsi:type="dcterms:W3CDTF">2013-11-26T19:50:51Z</dcterms:modified>
</cp:coreProperties>
</file>