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9" r:id="rId3"/>
    <p:sldId id="266" r:id="rId4"/>
    <p:sldId id="262" r:id="rId5"/>
    <p:sldId id="324" r:id="rId6"/>
    <p:sldId id="268" r:id="rId7"/>
    <p:sldId id="325" r:id="rId8"/>
    <p:sldId id="271" r:id="rId9"/>
    <p:sldId id="326" r:id="rId10"/>
    <p:sldId id="273" r:id="rId11"/>
    <p:sldId id="328" r:id="rId12"/>
    <p:sldId id="329" r:id="rId13"/>
    <p:sldId id="330" r:id="rId14"/>
    <p:sldId id="277" r:id="rId15"/>
    <p:sldId id="331" r:id="rId16"/>
    <p:sldId id="282" r:id="rId17"/>
    <p:sldId id="332" r:id="rId18"/>
    <p:sldId id="333" r:id="rId19"/>
    <p:sldId id="283" r:id="rId20"/>
    <p:sldId id="334" r:id="rId21"/>
    <p:sldId id="286" r:id="rId22"/>
    <p:sldId id="335" r:id="rId23"/>
    <p:sldId id="336" r:id="rId24"/>
    <p:sldId id="337" r:id="rId25"/>
    <p:sldId id="338" r:id="rId26"/>
    <p:sldId id="339" r:id="rId27"/>
    <p:sldId id="340" r:id="rId28"/>
    <p:sldId id="341" r:id="rId29"/>
    <p:sldId id="342" r:id="rId30"/>
    <p:sldId id="344" r:id="rId31"/>
    <p:sldId id="349" r:id="rId32"/>
    <p:sldId id="350" r:id="rId33"/>
    <p:sldId id="351" r:id="rId34"/>
    <p:sldId id="352" r:id="rId35"/>
    <p:sldId id="353" r:id="rId36"/>
    <p:sldId id="354" r:id="rId37"/>
    <p:sldId id="355" r:id="rId38"/>
    <p:sldId id="356" r:id="rId39"/>
    <p:sldId id="357" r:id="rId40"/>
    <p:sldId id="358" r:id="rId41"/>
    <p:sldId id="359" r:id="rId42"/>
    <p:sldId id="360" r:id="rId43"/>
    <p:sldId id="361" r:id="rId44"/>
    <p:sldId id="362" r:id="rId45"/>
    <p:sldId id="363" r:id="rId46"/>
    <p:sldId id="364" r:id="rId47"/>
    <p:sldId id="365" r:id="rId48"/>
    <p:sldId id="366" r:id="rId49"/>
    <p:sldId id="367" r:id="rId50"/>
    <p:sldId id="368" r:id="rId51"/>
    <p:sldId id="369" r:id="rId52"/>
    <p:sldId id="370" r:id="rId53"/>
    <p:sldId id="371" r:id="rId54"/>
    <p:sldId id="372" r:id="rId55"/>
    <p:sldId id="373" r:id="rId56"/>
    <p:sldId id="374" r:id="rId57"/>
    <p:sldId id="375" r:id="rId58"/>
    <p:sldId id="376" r:id="rId59"/>
    <p:sldId id="377" r:id="rId60"/>
    <p:sldId id="378" r:id="rId61"/>
    <p:sldId id="379" r:id="rId62"/>
  </p:sldIdLst>
  <p:sldSz cx="1765300" cy="2733675"/>
  <p:notesSz cx="6858000" cy="9144000"/>
  <p:defaultTextStyle>
    <a:defPPr>
      <a:defRPr lang="sv-SE"/>
    </a:defPPr>
    <a:lvl1pPr marL="0" algn="l" defTabSz="128497" rtl="0" eaLnBrk="1" latinLnBrk="0" hangingPunct="1">
      <a:defRPr sz="500" kern="1200">
        <a:solidFill>
          <a:schemeClr val="tx1"/>
        </a:solidFill>
        <a:latin typeface="+mn-lt"/>
        <a:ea typeface="+mn-ea"/>
        <a:cs typeface="+mn-cs"/>
      </a:defRPr>
    </a:lvl1pPr>
    <a:lvl2pPr marL="128497" algn="l" defTabSz="128497" rtl="0" eaLnBrk="1" latinLnBrk="0" hangingPunct="1">
      <a:defRPr sz="500" kern="1200">
        <a:solidFill>
          <a:schemeClr val="tx1"/>
        </a:solidFill>
        <a:latin typeface="+mn-lt"/>
        <a:ea typeface="+mn-ea"/>
        <a:cs typeface="+mn-cs"/>
      </a:defRPr>
    </a:lvl2pPr>
    <a:lvl3pPr marL="256994" algn="l" defTabSz="128497" rtl="0" eaLnBrk="1" latinLnBrk="0" hangingPunct="1">
      <a:defRPr sz="500" kern="1200">
        <a:solidFill>
          <a:schemeClr val="tx1"/>
        </a:solidFill>
        <a:latin typeface="+mn-lt"/>
        <a:ea typeface="+mn-ea"/>
        <a:cs typeface="+mn-cs"/>
      </a:defRPr>
    </a:lvl3pPr>
    <a:lvl4pPr marL="385491" algn="l" defTabSz="128497" rtl="0" eaLnBrk="1" latinLnBrk="0" hangingPunct="1">
      <a:defRPr sz="500" kern="1200">
        <a:solidFill>
          <a:schemeClr val="tx1"/>
        </a:solidFill>
        <a:latin typeface="+mn-lt"/>
        <a:ea typeface="+mn-ea"/>
        <a:cs typeface="+mn-cs"/>
      </a:defRPr>
    </a:lvl4pPr>
    <a:lvl5pPr marL="513988" algn="l" defTabSz="128497" rtl="0" eaLnBrk="1" latinLnBrk="0" hangingPunct="1">
      <a:defRPr sz="500" kern="1200">
        <a:solidFill>
          <a:schemeClr val="tx1"/>
        </a:solidFill>
        <a:latin typeface="+mn-lt"/>
        <a:ea typeface="+mn-ea"/>
        <a:cs typeface="+mn-cs"/>
      </a:defRPr>
    </a:lvl5pPr>
    <a:lvl6pPr marL="642485" algn="l" defTabSz="128497" rtl="0" eaLnBrk="1" latinLnBrk="0" hangingPunct="1">
      <a:defRPr sz="500" kern="1200">
        <a:solidFill>
          <a:schemeClr val="tx1"/>
        </a:solidFill>
        <a:latin typeface="+mn-lt"/>
        <a:ea typeface="+mn-ea"/>
        <a:cs typeface="+mn-cs"/>
      </a:defRPr>
    </a:lvl6pPr>
    <a:lvl7pPr marL="770982" algn="l" defTabSz="128497" rtl="0" eaLnBrk="1" latinLnBrk="0" hangingPunct="1">
      <a:defRPr sz="500" kern="1200">
        <a:solidFill>
          <a:schemeClr val="tx1"/>
        </a:solidFill>
        <a:latin typeface="+mn-lt"/>
        <a:ea typeface="+mn-ea"/>
        <a:cs typeface="+mn-cs"/>
      </a:defRPr>
    </a:lvl7pPr>
    <a:lvl8pPr marL="899479" algn="l" defTabSz="128497" rtl="0" eaLnBrk="1" latinLnBrk="0" hangingPunct="1">
      <a:defRPr sz="500" kern="1200">
        <a:solidFill>
          <a:schemeClr val="tx1"/>
        </a:solidFill>
        <a:latin typeface="+mn-lt"/>
        <a:ea typeface="+mn-ea"/>
        <a:cs typeface="+mn-cs"/>
      </a:defRPr>
    </a:lvl8pPr>
    <a:lvl9pPr marL="1027976" algn="l" defTabSz="128497" rtl="0" eaLnBrk="1" latinLnBrk="0" hangingPunct="1">
      <a:defRPr sz="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6FCF"/>
    <a:srgbClr val="020000"/>
    <a:srgbClr val="77933C"/>
    <a:srgbClr val="EE4145"/>
    <a:srgbClr val="FF6666"/>
    <a:srgbClr val="66CCFF"/>
    <a:srgbClr val="774723"/>
    <a:srgbClr val="895227"/>
    <a:srgbClr val="8859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horzBarState="maximized">
    <p:restoredLeft sz="8050" autoAdjust="0"/>
    <p:restoredTop sz="86482" autoAdjust="0"/>
  </p:normalViewPr>
  <p:slideViewPr>
    <p:cSldViewPr snapToObjects="1" showGuides="1">
      <p:cViewPr>
        <p:scale>
          <a:sx n="300" d="100"/>
          <a:sy n="300" d="100"/>
        </p:scale>
        <p:origin x="-2584" y="336"/>
      </p:cViewPr>
      <p:guideLst>
        <p:guide orient="horz" pos="3021"/>
        <p:guide pos="-232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32398" y="849211"/>
            <a:ext cx="1500505" cy="585969"/>
          </a:xfrm>
        </p:spPr>
        <p:txBody>
          <a:bodyPr/>
          <a:lstStyle/>
          <a:p>
            <a:r>
              <a:rPr lang="en-US" smtClean="0"/>
              <a:t>Klicka här för att ändra format</a:t>
            </a:r>
            <a:endParaRPr lang="sv-SE"/>
          </a:p>
        </p:txBody>
      </p:sp>
      <p:sp>
        <p:nvSpPr>
          <p:cNvPr id="3" name="Underrubrik 2"/>
          <p:cNvSpPr>
            <a:spLocks noGrp="1"/>
          </p:cNvSpPr>
          <p:nvPr>
            <p:ph type="subTitle" idx="1"/>
          </p:nvPr>
        </p:nvSpPr>
        <p:spPr>
          <a:xfrm>
            <a:off x="264795" y="1549083"/>
            <a:ext cx="1235710" cy="698606"/>
          </a:xfrm>
        </p:spPr>
        <p:txBody>
          <a:bodyPr/>
          <a:lstStyle>
            <a:lvl1pPr marL="0" indent="0" algn="ctr">
              <a:buNone/>
              <a:defRPr>
                <a:solidFill>
                  <a:schemeClr val="tx1">
                    <a:tint val="75000"/>
                  </a:schemeClr>
                </a:solidFill>
              </a:defRPr>
            </a:lvl1pPr>
            <a:lvl2pPr marL="128497" indent="0" algn="ctr">
              <a:buNone/>
              <a:defRPr>
                <a:solidFill>
                  <a:schemeClr val="tx1">
                    <a:tint val="75000"/>
                  </a:schemeClr>
                </a:solidFill>
              </a:defRPr>
            </a:lvl2pPr>
            <a:lvl3pPr marL="256994" indent="0" algn="ctr">
              <a:buNone/>
              <a:defRPr>
                <a:solidFill>
                  <a:schemeClr val="tx1">
                    <a:tint val="75000"/>
                  </a:schemeClr>
                </a:solidFill>
              </a:defRPr>
            </a:lvl3pPr>
            <a:lvl4pPr marL="385491" indent="0" algn="ctr">
              <a:buNone/>
              <a:defRPr>
                <a:solidFill>
                  <a:schemeClr val="tx1">
                    <a:tint val="75000"/>
                  </a:schemeClr>
                </a:solidFill>
              </a:defRPr>
            </a:lvl4pPr>
            <a:lvl5pPr marL="513988" indent="0" algn="ctr">
              <a:buNone/>
              <a:defRPr>
                <a:solidFill>
                  <a:schemeClr val="tx1">
                    <a:tint val="75000"/>
                  </a:schemeClr>
                </a:solidFill>
              </a:defRPr>
            </a:lvl5pPr>
            <a:lvl6pPr marL="642485" indent="0" algn="ctr">
              <a:buNone/>
              <a:defRPr>
                <a:solidFill>
                  <a:schemeClr val="tx1">
                    <a:tint val="75000"/>
                  </a:schemeClr>
                </a:solidFill>
              </a:defRPr>
            </a:lvl6pPr>
            <a:lvl7pPr marL="770982" indent="0" algn="ctr">
              <a:buNone/>
              <a:defRPr>
                <a:solidFill>
                  <a:schemeClr val="tx1">
                    <a:tint val="75000"/>
                  </a:schemeClr>
                </a:solidFill>
              </a:defRPr>
            </a:lvl7pPr>
            <a:lvl8pPr marL="899479" indent="0" algn="ctr">
              <a:buNone/>
              <a:defRPr>
                <a:solidFill>
                  <a:schemeClr val="tx1">
                    <a:tint val="75000"/>
                  </a:schemeClr>
                </a:solidFill>
              </a:defRPr>
            </a:lvl8pPr>
            <a:lvl9pPr marL="1027976" indent="0" algn="ctr">
              <a:buNone/>
              <a:defRPr>
                <a:solidFill>
                  <a:schemeClr val="tx1">
                    <a:tint val="75000"/>
                  </a:schemeClr>
                </a:solidFill>
              </a:defRPr>
            </a:lvl9pPr>
          </a:lstStyle>
          <a:p>
            <a:r>
              <a:rPr lang="en-US"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39447" y="1756640"/>
            <a:ext cx="1500505" cy="542938"/>
          </a:xfrm>
        </p:spPr>
        <p:txBody>
          <a:bodyPr anchor="t"/>
          <a:lstStyle>
            <a:lvl1pPr algn="l">
              <a:defRPr sz="12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139447" y="1158648"/>
            <a:ext cx="1500505" cy="597992"/>
          </a:xfrm>
        </p:spPr>
        <p:txBody>
          <a:bodyPr anchor="b"/>
          <a:lstStyle>
            <a:lvl1pPr marL="0" indent="0">
              <a:buNone/>
              <a:defRPr sz="600">
                <a:solidFill>
                  <a:schemeClr val="tx1">
                    <a:tint val="75000"/>
                  </a:schemeClr>
                </a:solidFill>
              </a:defRPr>
            </a:lvl1pPr>
            <a:lvl2pPr marL="128497" indent="0">
              <a:buNone/>
              <a:defRPr sz="500">
                <a:solidFill>
                  <a:schemeClr val="tx1">
                    <a:tint val="75000"/>
                  </a:schemeClr>
                </a:solidFill>
              </a:defRPr>
            </a:lvl2pPr>
            <a:lvl3pPr marL="256994" indent="0">
              <a:buNone/>
              <a:defRPr sz="400">
                <a:solidFill>
                  <a:schemeClr val="tx1">
                    <a:tint val="75000"/>
                  </a:schemeClr>
                </a:solidFill>
              </a:defRPr>
            </a:lvl3pPr>
            <a:lvl4pPr marL="385491" indent="0">
              <a:buNone/>
              <a:defRPr sz="400">
                <a:solidFill>
                  <a:schemeClr val="tx1">
                    <a:tint val="75000"/>
                  </a:schemeClr>
                </a:solidFill>
              </a:defRPr>
            </a:lvl4pPr>
            <a:lvl5pPr marL="513988" indent="0">
              <a:buNone/>
              <a:defRPr sz="400">
                <a:solidFill>
                  <a:schemeClr val="tx1">
                    <a:tint val="75000"/>
                  </a:schemeClr>
                </a:solidFill>
              </a:defRPr>
            </a:lvl5pPr>
            <a:lvl6pPr marL="642485" indent="0">
              <a:buNone/>
              <a:defRPr sz="400">
                <a:solidFill>
                  <a:schemeClr val="tx1">
                    <a:tint val="75000"/>
                  </a:schemeClr>
                </a:solidFill>
              </a:defRPr>
            </a:lvl6pPr>
            <a:lvl7pPr marL="770982" indent="0">
              <a:buNone/>
              <a:defRPr sz="400">
                <a:solidFill>
                  <a:schemeClr val="tx1">
                    <a:tint val="75000"/>
                  </a:schemeClr>
                </a:solidFill>
              </a:defRPr>
            </a:lvl7pPr>
            <a:lvl8pPr marL="899479" indent="0">
              <a:buNone/>
              <a:defRPr sz="400">
                <a:solidFill>
                  <a:schemeClr val="tx1">
                    <a:tint val="75000"/>
                  </a:schemeClr>
                </a:solidFill>
              </a:defRPr>
            </a:lvl8pPr>
            <a:lvl9pPr marL="1027976" indent="0">
              <a:buNone/>
              <a:defRPr sz="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8266" y="637858"/>
            <a:ext cx="779674" cy="1804099"/>
          </a:xfrm>
        </p:spPr>
        <p:txBody>
          <a:bodyPr/>
          <a:lstStyle>
            <a:lvl1pPr>
              <a:defRPr sz="700"/>
            </a:lvl1pPr>
            <a:lvl2pPr>
              <a:defRPr sz="700"/>
            </a:lvl2pPr>
            <a:lvl3pPr>
              <a:defRPr sz="600"/>
            </a:lvl3pPr>
            <a:lvl4pPr>
              <a:defRPr sz="500"/>
            </a:lvl4pPr>
            <a:lvl5pPr>
              <a:defRPr sz="500"/>
            </a:lvl5pPr>
            <a:lvl6pPr>
              <a:defRPr sz="500"/>
            </a:lvl6pPr>
            <a:lvl7pPr>
              <a:defRPr sz="500"/>
            </a:lvl7pPr>
            <a:lvl8pPr>
              <a:defRPr sz="500"/>
            </a:lvl8pPr>
            <a:lvl9pPr>
              <a:defRPr sz="5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897361" y="637858"/>
            <a:ext cx="779674" cy="1804099"/>
          </a:xfrm>
        </p:spPr>
        <p:txBody>
          <a:bodyPr/>
          <a:lstStyle>
            <a:lvl1pPr>
              <a:defRPr sz="700"/>
            </a:lvl1pPr>
            <a:lvl2pPr>
              <a:defRPr sz="700"/>
            </a:lvl2pPr>
            <a:lvl3pPr>
              <a:defRPr sz="600"/>
            </a:lvl3pPr>
            <a:lvl4pPr>
              <a:defRPr sz="500"/>
            </a:lvl4pPr>
            <a:lvl5pPr>
              <a:defRPr sz="500"/>
            </a:lvl5pPr>
            <a:lvl6pPr>
              <a:defRPr sz="500"/>
            </a:lvl6pPr>
            <a:lvl7pPr>
              <a:defRPr sz="500"/>
            </a:lvl7pPr>
            <a:lvl8pPr>
              <a:defRPr sz="500"/>
            </a:lvl8pPr>
            <a:lvl9pPr>
              <a:defRPr sz="5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88264" y="611914"/>
            <a:ext cx="779981" cy="255016"/>
          </a:xfrm>
        </p:spPr>
        <p:txBody>
          <a:bodyPr anchor="b"/>
          <a:lstStyle>
            <a:lvl1pPr marL="0" indent="0">
              <a:buNone/>
              <a:defRPr sz="700" b="1"/>
            </a:lvl1pPr>
            <a:lvl2pPr marL="128497" indent="0">
              <a:buNone/>
              <a:defRPr sz="600" b="1"/>
            </a:lvl2pPr>
            <a:lvl3pPr marL="256994" indent="0">
              <a:buNone/>
              <a:defRPr sz="500" b="1"/>
            </a:lvl3pPr>
            <a:lvl4pPr marL="385491" indent="0">
              <a:buNone/>
              <a:defRPr sz="400" b="1"/>
            </a:lvl4pPr>
            <a:lvl5pPr marL="513988" indent="0">
              <a:buNone/>
              <a:defRPr sz="400" b="1"/>
            </a:lvl5pPr>
            <a:lvl6pPr marL="642485" indent="0">
              <a:buNone/>
              <a:defRPr sz="400" b="1"/>
            </a:lvl6pPr>
            <a:lvl7pPr marL="770982" indent="0">
              <a:buNone/>
              <a:defRPr sz="400" b="1"/>
            </a:lvl7pPr>
            <a:lvl8pPr marL="899479" indent="0">
              <a:buNone/>
              <a:defRPr sz="400" b="1"/>
            </a:lvl8pPr>
            <a:lvl9pPr marL="1027976" indent="0">
              <a:buNone/>
              <a:defRPr sz="4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88264" y="866930"/>
            <a:ext cx="779981" cy="1575027"/>
          </a:xfrm>
        </p:spPr>
        <p:txBody>
          <a:bodyPr/>
          <a:lstStyle>
            <a:lvl1pPr>
              <a:defRPr sz="700"/>
            </a:lvl1pPr>
            <a:lvl2pPr>
              <a:defRPr sz="600"/>
            </a:lvl2pPr>
            <a:lvl3pPr>
              <a:defRPr sz="500"/>
            </a:lvl3pPr>
            <a:lvl4pPr>
              <a:defRPr sz="400"/>
            </a:lvl4pPr>
            <a:lvl5pPr>
              <a:defRPr sz="400"/>
            </a:lvl5pPr>
            <a:lvl6pPr>
              <a:defRPr sz="400"/>
            </a:lvl6pPr>
            <a:lvl7pPr>
              <a:defRPr sz="400"/>
            </a:lvl7pPr>
            <a:lvl8pPr>
              <a:defRPr sz="400"/>
            </a:lvl8pPr>
            <a:lvl9pPr>
              <a:defRPr sz="4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896748" y="611914"/>
            <a:ext cx="780287" cy="255016"/>
          </a:xfrm>
        </p:spPr>
        <p:txBody>
          <a:bodyPr anchor="b"/>
          <a:lstStyle>
            <a:lvl1pPr marL="0" indent="0">
              <a:buNone/>
              <a:defRPr sz="700" b="1"/>
            </a:lvl1pPr>
            <a:lvl2pPr marL="128497" indent="0">
              <a:buNone/>
              <a:defRPr sz="600" b="1"/>
            </a:lvl2pPr>
            <a:lvl3pPr marL="256994" indent="0">
              <a:buNone/>
              <a:defRPr sz="500" b="1"/>
            </a:lvl3pPr>
            <a:lvl4pPr marL="385491" indent="0">
              <a:buNone/>
              <a:defRPr sz="400" b="1"/>
            </a:lvl4pPr>
            <a:lvl5pPr marL="513988" indent="0">
              <a:buNone/>
              <a:defRPr sz="400" b="1"/>
            </a:lvl5pPr>
            <a:lvl6pPr marL="642485" indent="0">
              <a:buNone/>
              <a:defRPr sz="400" b="1"/>
            </a:lvl6pPr>
            <a:lvl7pPr marL="770982" indent="0">
              <a:buNone/>
              <a:defRPr sz="400" b="1"/>
            </a:lvl7pPr>
            <a:lvl8pPr marL="899479" indent="0">
              <a:buNone/>
              <a:defRPr sz="400" b="1"/>
            </a:lvl8pPr>
            <a:lvl9pPr marL="1027976" indent="0">
              <a:buNone/>
              <a:defRPr sz="4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896748" y="866930"/>
            <a:ext cx="780287" cy="1575027"/>
          </a:xfrm>
        </p:spPr>
        <p:txBody>
          <a:bodyPr/>
          <a:lstStyle>
            <a:lvl1pPr>
              <a:defRPr sz="700"/>
            </a:lvl1pPr>
            <a:lvl2pPr>
              <a:defRPr sz="600"/>
            </a:lvl2pPr>
            <a:lvl3pPr>
              <a:defRPr sz="500"/>
            </a:lvl3pPr>
            <a:lvl4pPr>
              <a:defRPr sz="400"/>
            </a:lvl4pPr>
            <a:lvl5pPr>
              <a:defRPr sz="400"/>
            </a:lvl5pPr>
            <a:lvl6pPr>
              <a:defRPr sz="400"/>
            </a:lvl6pPr>
            <a:lvl7pPr>
              <a:defRPr sz="400"/>
            </a:lvl7pPr>
            <a:lvl8pPr>
              <a:defRPr sz="400"/>
            </a:lvl8pPr>
            <a:lvl9pPr>
              <a:defRPr sz="4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8266" y="108841"/>
            <a:ext cx="580771" cy="463206"/>
          </a:xfrm>
        </p:spPr>
        <p:txBody>
          <a:bodyPr anchor="b"/>
          <a:lstStyle>
            <a:lvl1pPr algn="l">
              <a:defRPr sz="600" b="1"/>
            </a:lvl1pPr>
          </a:lstStyle>
          <a:p>
            <a:r>
              <a:rPr lang="sv-SE" smtClean="0"/>
              <a:t>Klicka här för att ändra format</a:t>
            </a:r>
            <a:endParaRPr lang="sv-SE"/>
          </a:p>
        </p:txBody>
      </p:sp>
      <p:sp>
        <p:nvSpPr>
          <p:cNvPr id="3" name="Platshållare för innehåll 2"/>
          <p:cNvSpPr>
            <a:spLocks noGrp="1"/>
          </p:cNvSpPr>
          <p:nvPr>
            <p:ph idx="1"/>
          </p:nvPr>
        </p:nvSpPr>
        <p:spPr>
          <a:xfrm>
            <a:off x="690184" y="108841"/>
            <a:ext cx="986852" cy="2333116"/>
          </a:xfrm>
        </p:spPr>
        <p:txBody>
          <a:bodyPr/>
          <a:lstStyle>
            <a:lvl1pPr>
              <a:defRPr sz="900"/>
            </a:lvl1pPr>
            <a:lvl2pPr>
              <a:defRPr sz="700"/>
            </a:lvl2pPr>
            <a:lvl3pPr>
              <a:defRPr sz="700"/>
            </a:lvl3pPr>
            <a:lvl4pPr>
              <a:defRPr sz="600"/>
            </a:lvl4pPr>
            <a:lvl5pPr>
              <a:defRPr sz="600"/>
            </a:lvl5pPr>
            <a:lvl6pPr>
              <a:defRPr sz="600"/>
            </a:lvl6pPr>
            <a:lvl7pPr>
              <a:defRPr sz="600"/>
            </a:lvl7pPr>
            <a:lvl8pPr>
              <a:defRPr sz="600"/>
            </a:lvl8pPr>
            <a:lvl9pPr>
              <a:defRPr sz="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8266" y="572047"/>
            <a:ext cx="580771" cy="1869910"/>
          </a:xfrm>
        </p:spPr>
        <p:txBody>
          <a:bodyPr/>
          <a:lstStyle>
            <a:lvl1pPr marL="0" indent="0">
              <a:buNone/>
              <a:defRPr sz="400"/>
            </a:lvl1pPr>
            <a:lvl2pPr marL="128497" indent="0">
              <a:buNone/>
              <a:defRPr sz="300"/>
            </a:lvl2pPr>
            <a:lvl3pPr marL="256994" indent="0">
              <a:buNone/>
              <a:defRPr sz="200"/>
            </a:lvl3pPr>
            <a:lvl4pPr marL="385491" indent="0">
              <a:buNone/>
              <a:defRPr sz="200"/>
            </a:lvl4pPr>
            <a:lvl5pPr marL="513988" indent="0">
              <a:buNone/>
              <a:defRPr sz="200"/>
            </a:lvl5pPr>
            <a:lvl6pPr marL="642485" indent="0">
              <a:buNone/>
              <a:defRPr sz="200"/>
            </a:lvl6pPr>
            <a:lvl7pPr marL="770982" indent="0">
              <a:buNone/>
              <a:defRPr sz="200"/>
            </a:lvl7pPr>
            <a:lvl8pPr marL="899479" indent="0">
              <a:buNone/>
              <a:defRPr sz="200"/>
            </a:lvl8pPr>
            <a:lvl9pPr marL="1027976" indent="0">
              <a:buNone/>
              <a:defRPr sz="2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346011" y="1913573"/>
            <a:ext cx="1059180" cy="225908"/>
          </a:xfrm>
        </p:spPr>
        <p:txBody>
          <a:bodyPr anchor="b"/>
          <a:lstStyle>
            <a:lvl1pPr algn="l">
              <a:defRPr sz="600" b="1"/>
            </a:lvl1pPr>
          </a:lstStyle>
          <a:p>
            <a:r>
              <a:rPr lang="sv-SE" smtClean="0"/>
              <a:t>Klicka här för att ändra format</a:t>
            </a:r>
            <a:endParaRPr lang="sv-SE"/>
          </a:p>
        </p:txBody>
      </p:sp>
      <p:sp>
        <p:nvSpPr>
          <p:cNvPr id="3" name="Platshållare för bild 2"/>
          <p:cNvSpPr>
            <a:spLocks noGrp="1"/>
          </p:cNvSpPr>
          <p:nvPr>
            <p:ph type="pic" idx="1"/>
          </p:nvPr>
        </p:nvSpPr>
        <p:spPr>
          <a:xfrm>
            <a:off x="346011" y="244260"/>
            <a:ext cx="1059180" cy="1640205"/>
          </a:xfrm>
        </p:spPr>
        <p:txBody>
          <a:bodyPr/>
          <a:lstStyle>
            <a:lvl1pPr marL="0" indent="0">
              <a:buNone/>
              <a:defRPr sz="900"/>
            </a:lvl1pPr>
            <a:lvl2pPr marL="128497" indent="0">
              <a:buNone/>
              <a:defRPr sz="700"/>
            </a:lvl2pPr>
            <a:lvl3pPr marL="256994" indent="0">
              <a:buNone/>
              <a:defRPr sz="700"/>
            </a:lvl3pPr>
            <a:lvl4pPr marL="385491" indent="0">
              <a:buNone/>
              <a:defRPr sz="600"/>
            </a:lvl4pPr>
            <a:lvl5pPr marL="513988" indent="0">
              <a:buNone/>
              <a:defRPr sz="600"/>
            </a:lvl5pPr>
            <a:lvl6pPr marL="642485" indent="0">
              <a:buNone/>
              <a:defRPr sz="600"/>
            </a:lvl6pPr>
            <a:lvl7pPr marL="770982" indent="0">
              <a:buNone/>
              <a:defRPr sz="600"/>
            </a:lvl7pPr>
            <a:lvl8pPr marL="899479" indent="0">
              <a:buNone/>
              <a:defRPr sz="600"/>
            </a:lvl8pPr>
            <a:lvl9pPr marL="1027976" indent="0">
              <a:buNone/>
              <a:defRPr sz="600"/>
            </a:lvl9pPr>
          </a:lstStyle>
          <a:p>
            <a:endParaRPr lang="sv-SE"/>
          </a:p>
        </p:txBody>
      </p:sp>
      <p:sp>
        <p:nvSpPr>
          <p:cNvPr id="4" name="Platshållare för text 3"/>
          <p:cNvSpPr>
            <a:spLocks noGrp="1"/>
          </p:cNvSpPr>
          <p:nvPr>
            <p:ph type="body" sz="half" idx="2"/>
          </p:nvPr>
        </p:nvSpPr>
        <p:spPr>
          <a:xfrm>
            <a:off x="346011" y="2139481"/>
            <a:ext cx="1059180" cy="320827"/>
          </a:xfrm>
        </p:spPr>
        <p:txBody>
          <a:bodyPr/>
          <a:lstStyle>
            <a:lvl1pPr marL="0" indent="0">
              <a:buNone/>
              <a:defRPr sz="400"/>
            </a:lvl1pPr>
            <a:lvl2pPr marL="128497" indent="0">
              <a:buNone/>
              <a:defRPr sz="300"/>
            </a:lvl2pPr>
            <a:lvl3pPr marL="256994" indent="0">
              <a:buNone/>
              <a:defRPr sz="200"/>
            </a:lvl3pPr>
            <a:lvl4pPr marL="385491" indent="0">
              <a:buNone/>
              <a:defRPr sz="200"/>
            </a:lvl4pPr>
            <a:lvl5pPr marL="513988" indent="0">
              <a:buNone/>
              <a:defRPr sz="200"/>
            </a:lvl5pPr>
            <a:lvl6pPr marL="642485" indent="0">
              <a:buNone/>
              <a:defRPr sz="200"/>
            </a:lvl6pPr>
            <a:lvl7pPr marL="770982" indent="0">
              <a:buNone/>
              <a:defRPr sz="200"/>
            </a:lvl7pPr>
            <a:lvl8pPr marL="899479" indent="0">
              <a:buNone/>
              <a:defRPr sz="200"/>
            </a:lvl8pPr>
            <a:lvl9pPr marL="1027976" indent="0">
              <a:buNone/>
              <a:defRPr sz="2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1279842" y="109474"/>
            <a:ext cx="397193" cy="2332483"/>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8264" y="109474"/>
            <a:ext cx="1162156" cy="2332483"/>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6C4EA392-158C-8946-B459-C0D60B2E04B0}" type="datetimeFigureOut">
              <a:rPr lang="sv-SE" smtClean="0"/>
              <a:pPr/>
              <a:t>2013-03-03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6874409-BCAD-AA43-A1EB-A6E235636FAD}" type="slidenum">
              <a:rPr lang="sv-SE" smtClean="0"/>
              <a:pPr/>
              <a:t>‹Nr.›</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8265" y="109473"/>
            <a:ext cx="1588770" cy="455613"/>
          </a:xfrm>
          <a:prstGeom prst="rect">
            <a:avLst/>
          </a:prstGeom>
        </p:spPr>
        <p:txBody>
          <a:bodyPr vert="horz" lIns="25699" tIns="12850" rIns="25699" bIns="12850" rtlCol="0" anchor="ctr">
            <a:normAutofit/>
          </a:bodyPr>
          <a:lstStyle/>
          <a:p>
            <a:r>
              <a:rPr lang="en-US" smtClean="0"/>
              <a:t>Klicka här för att ändra format</a:t>
            </a:r>
            <a:endParaRPr lang="sv-SE"/>
          </a:p>
        </p:txBody>
      </p:sp>
      <p:sp>
        <p:nvSpPr>
          <p:cNvPr id="3" name="Platshållare för text 2"/>
          <p:cNvSpPr>
            <a:spLocks noGrp="1"/>
          </p:cNvSpPr>
          <p:nvPr>
            <p:ph type="body" idx="1"/>
          </p:nvPr>
        </p:nvSpPr>
        <p:spPr>
          <a:xfrm>
            <a:off x="88265" y="637858"/>
            <a:ext cx="1588770" cy="1804099"/>
          </a:xfrm>
          <a:prstGeom prst="rect">
            <a:avLst/>
          </a:prstGeom>
        </p:spPr>
        <p:txBody>
          <a:bodyPr vert="horz" lIns="25699" tIns="12850" rIns="25699" bIns="12850" rtlCol="0">
            <a:normAutofit/>
          </a:bodyPr>
          <a:lstStyle/>
          <a:p>
            <a:pPr lvl="0"/>
            <a:r>
              <a:rPr lang="en-US" smtClean="0"/>
              <a:t>Klicka här för att ändra format på bakgrundstexten</a:t>
            </a:r>
          </a:p>
          <a:p>
            <a:pPr lvl="1"/>
            <a:r>
              <a:rPr lang="en-US" smtClean="0"/>
              <a:t>Nivå två</a:t>
            </a:r>
          </a:p>
          <a:p>
            <a:pPr lvl="2"/>
            <a:r>
              <a:rPr lang="en-US" smtClean="0"/>
              <a:t>Nivå tre</a:t>
            </a:r>
          </a:p>
          <a:p>
            <a:pPr lvl="3"/>
            <a:r>
              <a:rPr lang="en-US" smtClean="0"/>
              <a:t>Nivå fyra</a:t>
            </a:r>
          </a:p>
          <a:p>
            <a:pPr lvl="4"/>
            <a:r>
              <a:rPr lang="en-US" smtClean="0"/>
              <a:t>Nivå fem</a:t>
            </a:r>
            <a:endParaRPr lang="sv-SE"/>
          </a:p>
        </p:txBody>
      </p:sp>
      <p:sp>
        <p:nvSpPr>
          <p:cNvPr id="4" name="Platshållare för datum 3"/>
          <p:cNvSpPr>
            <a:spLocks noGrp="1"/>
          </p:cNvSpPr>
          <p:nvPr>
            <p:ph type="dt" sz="half" idx="2"/>
          </p:nvPr>
        </p:nvSpPr>
        <p:spPr>
          <a:xfrm>
            <a:off x="88266" y="2533712"/>
            <a:ext cx="411903" cy="145543"/>
          </a:xfrm>
          <a:prstGeom prst="rect">
            <a:avLst/>
          </a:prstGeom>
        </p:spPr>
        <p:txBody>
          <a:bodyPr vert="horz" lIns="25699" tIns="12850" rIns="25699" bIns="12850" rtlCol="0" anchor="ctr"/>
          <a:lstStyle>
            <a:lvl1pPr algn="l">
              <a:defRPr sz="300">
                <a:solidFill>
                  <a:schemeClr val="tx1">
                    <a:tint val="75000"/>
                  </a:schemeClr>
                </a:solidFill>
              </a:defRPr>
            </a:lvl1pPr>
          </a:lstStyle>
          <a:p>
            <a:fld id="{6C4EA392-158C-8946-B459-C0D60B2E04B0}" type="datetimeFigureOut">
              <a:rPr lang="sv-SE" smtClean="0"/>
              <a:pPr/>
              <a:t>2013-03-03</a:t>
            </a:fld>
            <a:endParaRPr lang="sv-SE"/>
          </a:p>
        </p:txBody>
      </p:sp>
      <p:sp>
        <p:nvSpPr>
          <p:cNvPr id="5" name="Platshållare för sidfot 4"/>
          <p:cNvSpPr>
            <a:spLocks noGrp="1"/>
          </p:cNvSpPr>
          <p:nvPr>
            <p:ph type="ftr" sz="quarter" idx="3"/>
          </p:nvPr>
        </p:nvSpPr>
        <p:spPr>
          <a:xfrm>
            <a:off x="603144" y="2533712"/>
            <a:ext cx="559012" cy="145543"/>
          </a:xfrm>
          <a:prstGeom prst="rect">
            <a:avLst/>
          </a:prstGeom>
        </p:spPr>
        <p:txBody>
          <a:bodyPr vert="horz" lIns="25699" tIns="12850" rIns="25699" bIns="12850" rtlCol="0" anchor="ctr"/>
          <a:lstStyle>
            <a:lvl1pPr algn="ctr">
              <a:defRPr sz="3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1265132" y="2533712"/>
            <a:ext cx="411903" cy="145543"/>
          </a:xfrm>
          <a:prstGeom prst="rect">
            <a:avLst/>
          </a:prstGeom>
        </p:spPr>
        <p:txBody>
          <a:bodyPr vert="horz" lIns="25699" tIns="12850" rIns="25699" bIns="12850" rtlCol="0" anchor="ctr"/>
          <a:lstStyle>
            <a:lvl1pPr algn="r">
              <a:defRPr sz="300">
                <a:solidFill>
                  <a:schemeClr val="tx1">
                    <a:tint val="75000"/>
                  </a:schemeClr>
                </a:solidFill>
              </a:defRPr>
            </a:lvl1pPr>
          </a:lstStyle>
          <a:p>
            <a:fld id="{66874409-BCAD-AA43-A1EB-A6E235636FAD}" type="slidenum">
              <a:rPr lang="sv-SE" smtClean="0"/>
              <a:pPr/>
              <a:t>‹Nr.›</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497" rtl="0" eaLnBrk="1" latinLnBrk="0" hangingPunct="1">
        <a:spcBef>
          <a:spcPct val="0"/>
        </a:spcBef>
        <a:buNone/>
        <a:defRPr sz="1200" kern="1200">
          <a:solidFill>
            <a:schemeClr val="tx1"/>
          </a:solidFill>
          <a:latin typeface="+mj-lt"/>
          <a:ea typeface="+mj-ea"/>
          <a:cs typeface="+mj-cs"/>
        </a:defRPr>
      </a:lvl1pPr>
    </p:titleStyle>
    <p:bodyStyle>
      <a:lvl1pPr marL="96373" indent="-96373" algn="l" defTabSz="128497" rtl="0" eaLnBrk="1" latinLnBrk="0" hangingPunct="1">
        <a:spcBef>
          <a:spcPct val="20000"/>
        </a:spcBef>
        <a:buFont typeface="Arial"/>
        <a:buChar char="•"/>
        <a:defRPr sz="900" kern="1200">
          <a:solidFill>
            <a:schemeClr val="tx1"/>
          </a:solidFill>
          <a:latin typeface="+mn-lt"/>
          <a:ea typeface="+mn-ea"/>
          <a:cs typeface="+mn-cs"/>
        </a:defRPr>
      </a:lvl1pPr>
      <a:lvl2pPr marL="208808" indent="-80310" algn="l" defTabSz="128497" rtl="0" eaLnBrk="1" latinLnBrk="0" hangingPunct="1">
        <a:spcBef>
          <a:spcPct val="20000"/>
        </a:spcBef>
        <a:buFont typeface="Arial"/>
        <a:buChar char="–"/>
        <a:defRPr sz="700" kern="1200">
          <a:solidFill>
            <a:schemeClr val="tx1"/>
          </a:solidFill>
          <a:latin typeface="+mn-lt"/>
          <a:ea typeface="+mn-ea"/>
          <a:cs typeface="+mn-cs"/>
        </a:defRPr>
      </a:lvl2pPr>
      <a:lvl3pPr marL="321243" indent="-64248" algn="l" defTabSz="128497" rtl="0" eaLnBrk="1" latinLnBrk="0" hangingPunct="1">
        <a:spcBef>
          <a:spcPct val="20000"/>
        </a:spcBef>
        <a:buFont typeface="Arial"/>
        <a:buChar char="•"/>
        <a:defRPr sz="700" kern="1200">
          <a:solidFill>
            <a:schemeClr val="tx1"/>
          </a:solidFill>
          <a:latin typeface="+mn-lt"/>
          <a:ea typeface="+mn-ea"/>
          <a:cs typeface="+mn-cs"/>
        </a:defRPr>
      </a:lvl3pPr>
      <a:lvl4pPr marL="449740" indent="-64248" algn="l" defTabSz="128497" rtl="0" eaLnBrk="1" latinLnBrk="0" hangingPunct="1">
        <a:spcBef>
          <a:spcPct val="20000"/>
        </a:spcBef>
        <a:buFont typeface="Arial"/>
        <a:buChar char="–"/>
        <a:defRPr sz="600" kern="1200">
          <a:solidFill>
            <a:schemeClr val="tx1"/>
          </a:solidFill>
          <a:latin typeface="+mn-lt"/>
          <a:ea typeface="+mn-ea"/>
          <a:cs typeface="+mn-cs"/>
        </a:defRPr>
      </a:lvl4pPr>
      <a:lvl5pPr marL="578236" indent="-64248" algn="l" defTabSz="128497" rtl="0" eaLnBrk="1" latinLnBrk="0" hangingPunct="1">
        <a:spcBef>
          <a:spcPct val="20000"/>
        </a:spcBef>
        <a:buFont typeface="Arial"/>
        <a:buChar char="»"/>
        <a:defRPr sz="600" kern="1200">
          <a:solidFill>
            <a:schemeClr val="tx1"/>
          </a:solidFill>
          <a:latin typeface="+mn-lt"/>
          <a:ea typeface="+mn-ea"/>
          <a:cs typeface="+mn-cs"/>
        </a:defRPr>
      </a:lvl5pPr>
      <a:lvl6pPr marL="706733" indent="-64248" algn="l" defTabSz="128497" rtl="0" eaLnBrk="1" latinLnBrk="0" hangingPunct="1">
        <a:spcBef>
          <a:spcPct val="20000"/>
        </a:spcBef>
        <a:buFont typeface="Arial"/>
        <a:buChar char="•"/>
        <a:defRPr sz="600" kern="1200">
          <a:solidFill>
            <a:schemeClr val="tx1"/>
          </a:solidFill>
          <a:latin typeface="+mn-lt"/>
          <a:ea typeface="+mn-ea"/>
          <a:cs typeface="+mn-cs"/>
        </a:defRPr>
      </a:lvl6pPr>
      <a:lvl7pPr marL="835231" indent="-64248" algn="l" defTabSz="128497" rtl="0" eaLnBrk="1" latinLnBrk="0" hangingPunct="1">
        <a:spcBef>
          <a:spcPct val="20000"/>
        </a:spcBef>
        <a:buFont typeface="Arial"/>
        <a:buChar char="•"/>
        <a:defRPr sz="600" kern="1200">
          <a:solidFill>
            <a:schemeClr val="tx1"/>
          </a:solidFill>
          <a:latin typeface="+mn-lt"/>
          <a:ea typeface="+mn-ea"/>
          <a:cs typeface="+mn-cs"/>
        </a:defRPr>
      </a:lvl7pPr>
      <a:lvl8pPr marL="963727" indent="-64248" algn="l" defTabSz="128497" rtl="0" eaLnBrk="1" latinLnBrk="0" hangingPunct="1">
        <a:spcBef>
          <a:spcPct val="20000"/>
        </a:spcBef>
        <a:buFont typeface="Arial"/>
        <a:buChar char="•"/>
        <a:defRPr sz="600" kern="1200">
          <a:solidFill>
            <a:schemeClr val="tx1"/>
          </a:solidFill>
          <a:latin typeface="+mn-lt"/>
          <a:ea typeface="+mn-ea"/>
          <a:cs typeface="+mn-cs"/>
        </a:defRPr>
      </a:lvl8pPr>
      <a:lvl9pPr marL="1092224" indent="-64248" algn="l" defTabSz="128497" rtl="0" eaLnBrk="1" latinLnBrk="0" hangingPunct="1">
        <a:spcBef>
          <a:spcPct val="20000"/>
        </a:spcBef>
        <a:buFont typeface="Arial"/>
        <a:buChar char="•"/>
        <a:defRPr sz="600" kern="1200">
          <a:solidFill>
            <a:schemeClr val="tx1"/>
          </a:solidFill>
          <a:latin typeface="+mn-lt"/>
          <a:ea typeface="+mn-ea"/>
          <a:cs typeface="+mn-cs"/>
        </a:defRPr>
      </a:lvl9pPr>
    </p:bodyStyle>
    <p:otherStyle>
      <a:defPPr>
        <a:defRPr lang="sv-SE"/>
      </a:defPPr>
      <a:lvl1pPr marL="0" algn="l" defTabSz="128497" rtl="0" eaLnBrk="1" latinLnBrk="0" hangingPunct="1">
        <a:defRPr sz="500" kern="1200">
          <a:solidFill>
            <a:schemeClr val="tx1"/>
          </a:solidFill>
          <a:latin typeface="+mn-lt"/>
          <a:ea typeface="+mn-ea"/>
          <a:cs typeface="+mn-cs"/>
        </a:defRPr>
      </a:lvl1pPr>
      <a:lvl2pPr marL="128497" algn="l" defTabSz="128497" rtl="0" eaLnBrk="1" latinLnBrk="0" hangingPunct="1">
        <a:defRPr sz="500" kern="1200">
          <a:solidFill>
            <a:schemeClr val="tx1"/>
          </a:solidFill>
          <a:latin typeface="+mn-lt"/>
          <a:ea typeface="+mn-ea"/>
          <a:cs typeface="+mn-cs"/>
        </a:defRPr>
      </a:lvl2pPr>
      <a:lvl3pPr marL="256994" algn="l" defTabSz="128497" rtl="0" eaLnBrk="1" latinLnBrk="0" hangingPunct="1">
        <a:defRPr sz="500" kern="1200">
          <a:solidFill>
            <a:schemeClr val="tx1"/>
          </a:solidFill>
          <a:latin typeface="+mn-lt"/>
          <a:ea typeface="+mn-ea"/>
          <a:cs typeface="+mn-cs"/>
        </a:defRPr>
      </a:lvl3pPr>
      <a:lvl4pPr marL="385491" algn="l" defTabSz="128497" rtl="0" eaLnBrk="1" latinLnBrk="0" hangingPunct="1">
        <a:defRPr sz="500" kern="1200">
          <a:solidFill>
            <a:schemeClr val="tx1"/>
          </a:solidFill>
          <a:latin typeface="+mn-lt"/>
          <a:ea typeface="+mn-ea"/>
          <a:cs typeface="+mn-cs"/>
        </a:defRPr>
      </a:lvl4pPr>
      <a:lvl5pPr marL="513988" algn="l" defTabSz="128497" rtl="0" eaLnBrk="1" latinLnBrk="0" hangingPunct="1">
        <a:defRPr sz="500" kern="1200">
          <a:solidFill>
            <a:schemeClr val="tx1"/>
          </a:solidFill>
          <a:latin typeface="+mn-lt"/>
          <a:ea typeface="+mn-ea"/>
          <a:cs typeface="+mn-cs"/>
        </a:defRPr>
      </a:lvl5pPr>
      <a:lvl6pPr marL="642485" algn="l" defTabSz="128497" rtl="0" eaLnBrk="1" latinLnBrk="0" hangingPunct="1">
        <a:defRPr sz="500" kern="1200">
          <a:solidFill>
            <a:schemeClr val="tx1"/>
          </a:solidFill>
          <a:latin typeface="+mn-lt"/>
          <a:ea typeface="+mn-ea"/>
          <a:cs typeface="+mn-cs"/>
        </a:defRPr>
      </a:lvl6pPr>
      <a:lvl7pPr marL="770982" algn="l" defTabSz="128497" rtl="0" eaLnBrk="1" latinLnBrk="0" hangingPunct="1">
        <a:defRPr sz="500" kern="1200">
          <a:solidFill>
            <a:schemeClr val="tx1"/>
          </a:solidFill>
          <a:latin typeface="+mn-lt"/>
          <a:ea typeface="+mn-ea"/>
          <a:cs typeface="+mn-cs"/>
        </a:defRPr>
      </a:lvl7pPr>
      <a:lvl8pPr marL="899479" algn="l" defTabSz="128497" rtl="0" eaLnBrk="1" latinLnBrk="0" hangingPunct="1">
        <a:defRPr sz="500" kern="1200">
          <a:solidFill>
            <a:schemeClr val="tx1"/>
          </a:solidFill>
          <a:latin typeface="+mn-lt"/>
          <a:ea typeface="+mn-ea"/>
          <a:cs typeface="+mn-cs"/>
        </a:defRPr>
      </a:lvl8pPr>
      <a:lvl9pPr marL="1027976" algn="l" defTabSz="128497" rtl="0" eaLnBrk="1" latinLnBrk="0" hangingPunct="1">
        <a:defRPr sz="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 Target="slide15.xml"/><Relationship Id="rId20" Type="http://schemas.openxmlformats.org/officeDocument/2006/relationships/image" Target="../media/image1.png"/><Relationship Id="rId21" Type="http://schemas.openxmlformats.org/officeDocument/2006/relationships/image" Target="../media/image2.png"/><Relationship Id="rId22" Type="http://schemas.openxmlformats.org/officeDocument/2006/relationships/slide" Target="slide31.xml"/><Relationship Id="rId23" Type="http://schemas.openxmlformats.org/officeDocument/2006/relationships/slide" Target="slide54.xml"/><Relationship Id="rId24" Type="http://schemas.openxmlformats.org/officeDocument/2006/relationships/slide" Target="slide55.xml"/><Relationship Id="rId25" Type="http://schemas.openxmlformats.org/officeDocument/2006/relationships/slide" Target="slide52.xml"/><Relationship Id="rId26" Type="http://schemas.openxmlformats.org/officeDocument/2006/relationships/slide" Target="slide53.xml"/><Relationship Id="rId27" Type="http://schemas.openxmlformats.org/officeDocument/2006/relationships/slide" Target="slide56.xml"/><Relationship Id="rId28" Type="http://schemas.openxmlformats.org/officeDocument/2006/relationships/slide" Target="slide51.xml"/><Relationship Id="rId10" Type="http://schemas.openxmlformats.org/officeDocument/2006/relationships/slide" Target="slide14.xml"/><Relationship Id="rId11" Type="http://schemas.openxmlformats.org/officeDocument/2006/relationships/slide" Target="slide13.xml"/><Relationship Id="rId12" Type="http://schemas.openxmlformats.org/officeDocument/2006/relationships/slide" Target="slide11.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9.xml"/><Relationship Id="rId18" Type="http://schemas.openxmlformats.org/officeDocument/2006/relationships/slide" Target="slide17.xml"/><Relationship Id="rId19" Type="http://schemas.openxmlformats.org/officeDocument/2006/relationships/slide" Target="slide2.xml"/><Relationship Id="rId1" Type="http://schemas.openxmlformats.org/officeDocument/2006/relationships/slideLayout" Target="../slideLayouts/slideLayout1.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4.xml"/><Relationship Id="rId7" Type="http://schemas.openxmlformats.org/officeDocument/2006/relationships/slide" Target="slide7.xml"/><Relationship Id="rId8" Type="http://schemas.openxmlformats.org/officeDocument/2006/relationships/slide" Target="slide29.xml"/></Relationships>
</file>

<file path=ppt/slides/_rels/slide2.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slide" Target="slide29.xml"/><Relationship Id="rId22" Type="http://schemas.openxmlformats.org/officeDocument/2006/relationships/image" Target="../media/image1.png"/><Relationship Id="rId23" Type="http://schemas.openxmlformats.org/officeDocument/2006/relationships/slide" Target="slide1.xml"/><Relationship Id="rId24"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6.xml"/><Relationship Id="rId3" Type="http://schemas.openxmlformats.org/officeDocument/2006/relationships/slide" Target="slide24.xml"/><Relationship Id="rId4" Type="http://schemas.openxmlformats.org/officeDocument/2006/relationships/slide" Target="slide27.xml"/><Relationship Id="rId5" Type="http://schemas.openxmlformats.org/officeDocument/2006/relationships/slide" Target="slide25.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8.xml"/></Relationships>
</file>

<file path=ppt/slides/_rels/slide3.xml.rels><?xml version="1.0" encoding="UTF-8" standalone="yes"?>
<Relationships xmlns="http://schemas.openxmlformats.org/package/2006/relationships"><Relationship Id="rId9" Type="http://schemas.openxmlformats.org/officeDocument/2006/relationships/slide" Target="slide7.xml"/><Relationship Id="rId20" Type="http://schemas.openxmlformats.org/officeDocument/2006/relationships/slide" Target="slide17.xml"/><Relationship Id="rId21" Type="http://schemas.openxmlformats.org/officeDocument/2006/relationships/slide" Target="slide15.xml"/><Relationship Id="rId22" Type="http://schemas.openxmlformats.org/officeDocument/2006/relationships/image" Target="../media/image1.png"/><Relationship Id="rId23" Type="http://schemas.openxmlformats.org/officeDocument/2006/relationships/slide" Target="slide4.xml"/><Relationship Id="rId24" Type="http://schemas.openxmlformats.org/officeDocument/2006/relationships/slide" Target="slide1.xml"/><Relationship Id="rId25" Type="http://schemas.openxmlformats.org/officeDocument/2006/relationships/slide" Target="slide30.xml"/><Relationship Id="rId10" Type="http://schemas.openxmlformats.org/officeDocument/2006/relationships/slide" Target="slide29.xml"/><Relationship Id="rId11" Type="http://schemas.openxmlformats.org/officeDocument/2006/relationships/slide" Target="slide13.xml"/><Relationship Id="rId12" Type="http://schemas.openxmlformats.org/officeDocument/2006/relationships/slide" Target="slide12.xml"/><Relationship Id="rId13" Type="http://schemas.openxmlformats.org/officeDocument/2006/relationships/slide" Target="slide11.xml"/><Relationship Id="rId14" Type="http://schemas.openxmlformats.org/officeDocument/2006/relationships/slide" Target="slide9.xml"/><Relationship Id="rId15" Type="http://schemas.openxmlformats.org/officeDocument/2006/relationships/slide" Target="slide22.xml"/><Relationship Id="rId16" Type="http://schemas.openxmlformats.org/officeDocument/2006/relationships/slide" Target="slide3.xml"/><Relationship Id="rId17" Type="http://schemas.openxmlformats.org/officeDocument/2006/relationships/slide" Target="slide5.xml"/><Relationship Id="rId18" Type="http://schemas.openxmlformats.org/officeDocument/2006/relationships/slide" Target="slide20.xml"/><Relationship Id="rId19" Type="http://schemas.openxmlformats.org/officeDocument/2006/relationships/slide" Target="slide18.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28.xml"/><Relationship Id="rId4" Type="http://schemas.openxmlformats.org/officeDocument/2006/relationships/slide" Target="slide26.xml"/><Relationship Id="rId5" Type="http://schemas.openxmlformats.org/officeDocument/2006/relationships/slide" Target="slide24.xml"/><Relationship Id="rId6" Type="http://schemas.openxmlformats.org/officeDocument/2006/relationships/slide" Target="slide27.xml"/><Relationship Id="rId7" Type="http://schemas.openxmlformats.org/officeDocument/2006/relationships/slide" Target="slide25.xml"/><Relationship Id="rId8" Type="http://schemas.openxmlformats.org/officeDocument/2006/relationships/slide" Target="slide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xml"/></Relationships>
</file>

<file path=ppt/slides/_rels/slide5.xml.rels><?xml version="1.0" encoding="UTF-8" standalone="yes"?>
<Relationships xmlns="http://schemas.openxmlformats.org/package/2006/relationships"><Relationship Id="rId9" Type="http://schemas.openxmlformats.org/officeDocument/2006/relationships/slide" Target="slide29.xml"/><Relationship Id="rId20" Type="http://schemas.openxmlformats.org/officeDocument/2006/relationships/slide" Target="slide15.xml"/><Relationship Id="rId21" Type="http://schemas.openxmlformats.org/officeDocument/2006/relationships/image" Target="../media/image1.png"/><Relationship Id="rId22" Type="http://schemas.openxmlformats.org/officeDocument/2006/relationships/slide" Target="slide6.xml"/><Relationship Id="rId23" Type="http://schemas.openxmlformats.org/officeDocument/2006/relationships/slide" Target="slide1.xml"/><Relationship Id="rId24" Type="http://schemas.openxmlformats.org/officeDocument/2006/relationships/slide" Target="slide30.xml"/><Relationship Id="rId10" Type="http://schemas.openxmlformats.org/officeDocument/2006/relationships/slide" Target="slide13.xml"/><Relationship Id="rId11" Type="http://schemas.openxmlformats.org/officeDocument/2006/relationships/slide" Target="slide12.xml"/><Relationship Id="rId12" Type="http://schemas.openxmlformats.org/officeDocument/2006/relationships/slide" Target="slide11.xml"/><Relationship Id="rId13" Type="http://schemas.openxmlformats.org/officeDocument/2006/relationships/slide" Target="slide9.xml"/><Relationship Id="rId14" Type="http://schemas.openxmlformats.org/officeDocument/2006/relationships/slide" Target="slide22.xml"/><Relationship Id="rId15" Type="http://schemas.openxmlformats.org/officeDocument/2006/relationships/slide" Target="slide3.xml"/><Relationship Id="rId16" Type="http://schemas.openxmlformats.org/officeDocument/2006/relationships/slide" Target="slide5.xml"/><Relationship Id="rId17" Type="http://schemas.openxmlformats.org/officeDocument/2006/relationships/slide" Target="slide20.xml"/><Relationship Id="rId18" Type="http://schemas.openxmlformats.org/officeDocument/2006/relationships/slide" Target="slide18.xml"/><Relationship Id="rId19" Type="http://schemas.openxmlformats.org/officeDocument/2006/relationships/slide" Target="slide17.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28.xml"/><Relationship Id="rId4" Type="http://schemas.openxmlformats.org/officeDocument/2006/relationships/slide" Target="slide27.xml"/><Relationship Id="rId5" Type="http://schemas.openxmlformats.org/officeDocument/2006/relationships/slide" Target="slide25.xml"/><Relationship Id="rId6" Type="http://schemas.openxmlformats.org/officeDocument/2006/relationships/slide" Target="slide26.xml"/><Relationship Id="rId7" Type="http://schemas.openxmlformats.org/officeDocument/2006/relationships/slide" Target="slide23.xml"/><Relationship Id="rId8" Type="http://schemas.openxmlformats.org/officeDocument/2006/relationships/slide" Target="slide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5.xml"/></Relationships>
</file>

<file path=ppt/slides/_rels/slide7.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8.xml"/><Relationship Id="rId23" Type="http://schemas.openxmlformats.org/officeDocument/2006/relationships/slide" Target="slide1.xml"/><Relationship Id="rId24"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7.xml"/></Relationships>
</file>

<file path=ppt/slides/_rels/slide9.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slide" Target="slide10.xml"/><Relationship Id="rId21" Type="http://schemas.openxmlformats.org/officeDocument/2006/relationships/slide" Target="slide1.xml"/><Relationship Id="rId22"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22.xml"/><Relationship Id="rId13" Type="http://schemas.openxmlformats.org/officeDocument/2006/relationships/slide" Target="slide3.xml"/><Relationship Id="rId14" Type="http://schemas.openxmlformats.org/officeDocument/2006/relationships/slide" Target="slide5.xml"/><Relationship Id="rId15" Type="http://schemas.openxmlformats.org/officeDocument/2006/relationships/slide" Target="slide20.xml"/><Relationship Id="rId16" Type="http://schemas.openxmlformats.org/officeDocument/2006/relationships/slide" Target="slide18.xml"/><Relationship Id="rId17" Type="http://schemas.openxmlformats.org/officeDocument/2006/relationships/slide" Target="slide17.xml"/><Relationship Id="rId18" Type="http://schemas.openxmlformats.org/officeDocument/2006/relationships/slide" Target="slide15.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9.xml"/></Relationships>
</file>

<file path=ppt/slides/_rels/slide11.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1.png"/><Relationship Id="rId21" Type="http://schemas.openxmlformats.org/officeDocument/2006/relationships/slide" Target="slide1.xml"/><Relationship Id="rId22"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9.xml"/><Relationship Id="rId12" Type="http://schemas.openxmlformats.org/officeDocument/2006/relationships/slide" Target="slide22.xml"/><Relationship Id="rId13" Type="http://schemas.openxmlformats.org/officeDocument/2006/relationships/slide" Target="slide3.xml"/><Relationship Id="rId14" Type="http://schemas.openxmlformats.org/officeDocument/2006/relationships/slide" Target="slide5.xml"/><Relationship Id="rId15" Type="http://schemas.openxmlformats.org/officeDocument/2006/relationships/slide" Target="slide20.xml"/><Relationship Id="rId16" Type="http://schemas.openxmlformats.org/officeDocument/2006/relationships/slide" Target="slide18.xml"/><Relationship Id="rId17" Type="http://schemas.openxmlformats.org/officeDocument/2006/relationships/slide" Target="slide17.xml"/><Relationship Id="rId18" Type="http://schemas.openxmlformats.org/officeDocument/2006/relationships/slide" Target="slide15.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12.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4.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13.xml.rels><?xml version="1.0" encoding="UTF-8" standalone="yes"?>
<Relationships xmlns="http://schemas.openxmlformats.org/package/2006/relationships"><Relationship Id="rId9" Type="http://schemas.openxmlformats.org/officeDocument/2006/relationships/slide" Target="slide15.xml"/><Relationship Id="rId20" Type="http://schemas.openxmlformats.org/officeDocument/2006/relationships/image" Target="../media/image1.png"/><Relationship Id="rId21" Type="http://schemas.openxmlformats.org/officeDocument/2006/relationships/slide" Target="slide14.xml"/><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1.xml"/></Relationships>
</file>

<file path=ppt/slides/_rels/slide15.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1.png"/><Relationship Id="rId21" Type="http://schemas.openxmlformats.org/officeDocument/2006/relationships/slide" Target="slide16.xml"/><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slide" Target="slide17.xml"/><Relationship Id="rId1" Type="http://schemas.openxmlformats.org/officeDocument/2006/relationships/slideLayout" Target="../slideLayouts/slideLayout2.xml"/><Relationship Id="rId2" Type="http://schemas.openxmlformats.org/officeDocument/2006/relationships/slide" Target="slide1.xml"/></Relationships>
</file>

<file path=ppt/slides/_rels/slide17.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9.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18.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1.png"/><Relationship Id="rId21" Type="http://schemas.openxmlformats.org/officeDocument/2006/relationships/slide" Target="slide19.xml"/><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7.xml"/><Relationship Id="rId18" Type="http://schemas.openxmlformats.org/officeDocument/2006/relationships/slide" Target="slide15.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20.xml"/></Relationships>
</file>

<file path=ppt/slides/_rels/slide20.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21.xml"/><Relationship Id="rId23" Type="http://schemas.openxmlformats.org/officeDocument/2006/relationships/slide" Target="slide1.xml"/><Relationship Id="rId24"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22.xml"/></Relationships>
</file>

<file path=ppt/slides/_rels/slide22.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23.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4.xml"/><Relationship Id="rId7" Type="http://schemas.openxmlformats.org/officeDocument/2006/relationships/slide" Target="slide7.xml"/><Relationship Id="rId8" Type="http://schemas.openxmlformats.org/officeDocument/2006/relationships/slide" Target="slide29.xml"/></Relationships>
</file>

<file path=ppt/slides/_rels/slide24.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25.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26.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0.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27.xml.rels><?xml version="1.0" encoding="UTF-8" standalone="yes"?>
<Relationships xmlns="http://schemas.openxmlformats.org/package/2006/relationships"><Relationship Id="rId9" Type="http://schemas.openxmlformats.org/officeDocument/2006/relationships/slide" Target="slide12.xml"/><Relationship Id="rId20" Type="http://schemas.openxmlformats.org/officeDocument/2006/relationships/image" Target="../media/image1.png"/><Relationship Id="rId21" Type="http://schemas.openxmlformats.org/officeDocument/2006/relationships/slide" Target="slide1.xml"/><Relationship Id="rId22" Type="http://schemas.openxmlformats.org/officeDocument/2006/relationships/slide" Target="slide29.xml"/><Relationship Id="rId23" Type="http://schemas.openxmlformats.org/officeDocument/2006/relationships/slide" Target="slide30.xml"/><Relationship Id="rId10" Type="http://schemas.openxmlformats.org/officeDocument/2006/relationships/slide" Target="slide11.xml"/><Relationship Id="rId11" Type="http://schemas.openxmlformats.org/officeDocument/2006/relationships/slide" Target="slide9.xml"/><Relationship Id="rId12" Type="http://schemas.openxmlformats.org/officeDocument/2006/relationships/slide" Target="slide22.xml"/><Relationship Id="rId13" Type="http://schemas.openxmlformats.org/officeDocument/2006/relationships/slide" Target="slide3.xml"/><Relationship Id="rId14" Type="http://schemas.openxmlformats.org/officeDocument/2006/relationships/slide" Target="slide5.xml"/><Relationship Id="rId15" Type="http://schemas.openxmlformats.org/officeDocument/2006/relationships/slide" Target="slide20.xml"/><Relationship Id="rId16" Type="http://schemas.openxmlformats.org/officeDocument/2006/relationships/slide" Target="slide18.xml"/><Relationship Id="rId17" Type="http://schemas.openxmlformats.org/officeDocument/2006/relationships/slide" Target="slide17.xml"/><Relationship Id="rId18" Type="http://schemas.openxmlformats.org/officeDocument/2006/relationships/slide" Target="slide15.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6.xml"/><Relationship Id="rId3" Type="http://schemas.openxmlformats.org/officeDocument/2006/relationships/slide" Target="slide24.xml"/><Relationship Id="rId4" Type="http://schemas.openxmlformats.org/officeDocument/2006/relationships/slide" Target="slide28.xml"/><Relationship Id="rId5" Type="http://schemas.openxmlformats.org/officeDocument/2006/relationships/slide" Target="slide25.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13.xml"/></Relationships>
</file>

<file path=ppt/slides/_rels/slide28.xml.rels><?xml version="1.0" encoding="UTF-8" standalone="yes"?>
<Relationships xmlns="http://schemas.openxmlformats.org/package/2006/relationships"><Relationship Id="rId9" Type="http://schemas.openxmlformats.org/officeDocument/2006/relationships/slide" Target="slide15.xml"/><Relationship Id="rId20" Type="http://schemas.openxmlformats.org/officeDocument/2006/relationships/image" Target="../media/image3.png"/><Relationship Id="rId21" Type="http://schemas.openxmlformats.org/officeDocument/2006/relationships/slide" Target="slide1.xml"/><Relationship Id="rId22" Type="http://schemas.openxmlformats.org/officeDocument/2006/relationships/slide" Target="slide32.xml"/><Relationship Id="rId23" Type="http://schemas.openxmlformats.org/officeDocument/2006/relationships/slide" Target="slide30.xml"/><Relationship Id="rId10" Type="http://schemas.openxmlformats.org/officeDocument/2006/relationships/slide" Target="slide13.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9.xml"/><Relationship Id="rId18" Type="http://schemas.openxmlformats.org/officeDocument/2006/relationships/slide" Target="slide17.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29.xml.rels><?xml version="1.0" encoding="UTF-8" standalone="yes"?>
<Relationships xmlns="http://schemas.openxmlformats.org/package/2006/relationships"><Relationship Id="rId9" Type="http://schemas.openxmlformats.org/officeDocument/2006/relationships/slide" Target="slide15.xml"/><Relationship Id="rId20" Type="http://schemas.openxmlformats.org/officeDocument/2006/relationships/slide" Target="slide30.xml"/><Relationship Id="rId21" Type="http://schemas.openxmlformats.org/officeDocument/2006/relationships/image" Target="../media/image1.png"/><Relationship Id="rId22" Type="http://schemas.openxmlformats.org/officeDocument/2006/relationships/slide" Target="slide1.xml"/><Relationship Id="rId23" Type="http://schemas.openxmlformats.org/officeDocument/2006/relationships/slide" Target="slide32.xml"/><Relationship Id="rId10" Type="http://schemas.openxmlformats.org/officeDocument/2006/relationships/slide" Target="slide14.xml"/><Relationship Id="rId11" Type="http://schemas.openxmlformats.org/officeDocument/2006/relationships/slide" Target="slide13.xml"/><Relationship Id="rId12" Type="http://schemas.openxmlformats.org/officeDocument/2006/relationships/slide" Target="slide11.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9.xml"/><Relationship Id="rId18" Type="http://schemas.openxmlformats.org/officeDocument/2006/relationships/slide" Target="slide17.xml"/><Relationship Id="rId1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 Target="slide27.xml"/><Relationship Id="rId3" Type="http://schemas.openxmlformats.org/officeDocument/2006/relationships/slide" Target="slide25.xml"/><Relationship Id="rId4" Type="http://schemas.openxmlformats.org/officeDocument/2006/relationships/slide" Target="slide28.xml"/><Relationship Id="rId5" Type="http://schemas.openxmlformats.org/officeDocument/2006/relationships/slide" Target="slide26.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9.xml"/></Relationships>
</file>

<file path=ppt/slides/_rels/slide30.xml.rels><?xml version="1.0" encoding="UTF-8" standalone="yes"?>
<Relationships xmlns="http://schemas.openxmlformats.org/package/2006/relationships"><Relationship Id="rId9" Type="http://schemas.openxmlformats.org/officeDocument/2006/relationships/slide" Target="slide13.xml"/><Relationship Id="rId20" Type="http://schemas.openxmlformats.org/officeDocument/2006/relationships/image" Target="../media/image2.png"/><Relationship Id="rId21" Type="http://schemas.openxmlformats.org/officeDocument/2006/relationships/slide" Target="slide32.xml"/><Relationship Id="rId22" Type="http://schemas.openxmlformats.org/officeDocument/2006/relationships/slide" Target="slide29.xml"/><Relationship Id="rId23" Type="http://schemas.openxmlformats.org/officeDocument/2006/relationships/image" Target="../media/image1.png"/><Relationship Id="rId24" Type="http://schemas.openxmlformats.org/officeDocument/2006/relationships/slide" Target="slide1.xml"/><Relationship Id="rId10" Type="http://schemas.openxmlformats.org/officeDocument/2006/relationships/slide" Target="slide12.xml"/><Relationship Id="rId11" Type="http://schemas.openxmlformats.org/officeDocument/2006/relationships/slide" Target="slide11.xml"/><Relationship Id="rId12" Type="http://schemas.openxmlformats.org/officeDocument/2006/relationships/slide" Target="slide9.xml"/><Relationship Id="rId13" Type="http://schemas.openxmlformats.org/officeDocument/2006/relationships/slide" Target="slide22.xml"/><Relationship Id="rId14" Type="http://schemas.openxmlformats.org/officeDocument/2006/relationships/slide" Target="slide3.xml"/><Relationship Id="rId15" Type="http://schemas.openxmlformats.org/officeDocument/2006/relationships/slide" Target="slide5.xml"/><Relationship Id="rId16" Type="http://schemas.openxmlformats.org/officeDocument/2006/relationships/slide" Target="slide20.xml"/><Relationship Id="rId17" Type="http://schemas.openxmlformats.org/officeDocument/2006/relationships/slide" Target="slide18.xml"/><Relationship Id="rId18" Type="http://schemas.openxmlformats.org/officeDocument/2006/relationships/slide" Target="slide17.xml"/><Relationship Id="rId19" Type="http://schemas.openxmlformats.org/officeDocument/2006/relationships/slide" Target="slide15.xml"/><Relationship Id="rId1" Type="http://schemas.openxmlformats.org/officeDocument/2006/relationships/slideLayout" Target="../slideLayouts/slideLayout2.xml"/><Relationship Id="rId2" Type="http://schemas.openxmlformats.org/officeDocument/2006/relationships/slide" Target="slide26.xml"/><Relationship Id="rId3" Type="http://schemas.openxmlformats.org/officeDocument/2006/relationships/slide" Target="slide24.xml"/><Relationship Id="rId4" Type="http://schemas.openxmlformats.org/officeDocument/2006/relationships/slide" Target="slide27.xml"/><Relationship Id="rId5" Type="http://schemas.openxmlformats.org/officeDocument/2006/relationships/slide" Target="slide25.xml"/><Relationship Id="rId6" Type="http://schemas.openxmlformats.org/officeDocument/2006/relationships/slide" Target="slide23.xml"/><Relationship Id="rId7" Type="http://schemas.openxmlformats.org/officeDocument/2006/relationships/slide" Target="slide7.xml"/><Relationship Id="rId8" Type="http://schemas.openxmlformats.org/officeDocument/2006/relationships/slide" Target="slide28.xml"/></Relationships>
</file>

<file path=ppt/slides/_rels/slide31.xml.rels><?xml version="1.0" encoding="UTF-8" standalone="yes"?>
<Relationships xmlns="http://schemas.openxmlformats.org/package/2006/relationships"><Relationship Id="rId11" Type="http://schemas.openxmlformats.org/officeDocument/2006/relationships/slide" Target="slide41.xml"/><Relationship Id="rId12" Type="http://schemas.openxmlformats.org/officeDocument/2006/relationships/slide" Target="slide42.xml"/><Relationship Id="rId13" Type="http://schemas.openxmlformats.org/officeDocument/2006/relationships/slide" Target="slide43.xml"/><Relationship Id="rId14" Type="http://schemas.openxmlformats.org/officeDocument/2006/relationships/slide" Target="slide44.xml"/><Relationship Id="rId15" Type="http://schemas.openxmlformats.org/officeDocument/2006/relationships/slide" Target="slide45.xml"/><Relationship Id="rId16" Type="http://schemas.openxmlformats.org/officeDocument/2006/relationships/slide" Target="slide46.xml"/><Relationship Id="rId17" Type="http://schemas.openxmlformats.org/officeDocument/2006/relationships/slide" Target="slide47.xml"/><Relationship Id="rId18" Type="http://schemas.openxmlformats.org/officeDocument/2006/relationships/image" Target="../media/image1.png"/><Relationship Id="rId19"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6.xml"/><Relationship Id="rId8" Type="http://schemas.openxmlformats.org/officeDocument/2006/relationships/slide" Target="slide33.xml"/><Relationship Id="rId9" Type="http://schemas.openxmlformats.org/officeDocument/2006/relationships/slide" Target="slide38.xml"/><Relationship Id="rId10" Type="http://schemas.openxmlformats.org/officeDocument/2006/relationships/slide" Target="slide40.xml"/></Relationships>
</file>

<file path=ppt/slides/_rels/slide32.xml.rels><?xml version="1.0" encoding="UTF-8" standalone="yes"?>
<Relationships xmlns="http://schemas.openxmlformats.org/package/2006/relationships"><Relationship Id="rId11" Type="http://schemas.openxmlformats.org/officeDocument/2006/relationships/slide" Target="slide41.xml"/><Relationship Id="rId12" Type="http://schemas.openxmlformats.org/officeDocument/2006/relationships/slide" Target="slide42.xml"/><Relationship Id="rId13" Type="http://schemas.openxmlformats.org/officeDocument/2006/relationships/slide" Target="slide43.xml"/><Relationship Id="rId14" Type="http://schemas.openxmlformats.org/officeDocument/2006/relationships/slide" Target="slide44.xml"/><Relationship Id="rId15" Type="http://schemas.openxmlformats.org/officeDocument/2006/relationships/slide" Target="slide45.xml"/><Relationship Id="rId16" Type="http://schemas.openxmlformats.org/officeDocument/2006/relationships/slide" Target="slide46.xml"/><Relationship Id="rId17" Type="http://schemas.openxmlformats.org/officeDocument/2006/relationships/slide" Target="slide47.xml"/><Relationship Id="rId18" Type="http://schemas.openxmlformats.org/officeDocument/2006/relationships/image" Target="../media/image1.png"/><Relationship Id="rId19"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6.xml"/><Relationship Id="rId8" Type="http://schemas.openxmlformats.org/officeDocument/2006/relationships/slide" Target="slide33.xml"/><Relationship Id="rId9" Type="http://schemas.openxmlformats.org/officeDocument/2006/relationships/slide" Target="slide38.xml"/><Relationship Id="rId10" Type="http://schemas.openxmlformats.org/officeDocument/2006/relationships/slide" Target="slide40.xml"/></Relationships>
</file>

<file path=ppt/slides/_rels/slide33.xml.rels><?xml version="1.0" encoding="UTF-8" standalone="yes"?>
<Relationships xmlns="http://schemas.openxmlformats.org/package/2006/relationships"><Relationship Id="rId11" Type="http://schemas.openxmlformats.org/officeDocument/2006/relationships/slide" Target="slide42.xml"/><Relationship Id="rId12" Type="http://schemas.openxmlformats.org/officeDocument/2006/relationships/slide" Target="slide43.xml"/><Relationship Id="rId13" Type="http://schemas.openxmlformats.org/officeDocument/2006/relationships/slide" Target="slide44.xml"/><Relationship Id="rId14" Type="http://schemas.openxmlformats.org/officeDocument/2006/relationships/slide" Target="slide45.xml"/><Relationship Id="rId15" Type="http://schemas.openxmlformats.org/officeDocument/2006/relationships/slide" Target="slide46.xml"/><Relationship Id="rId16" Type="http://schemas.openxmlformats.org/officeDocument/2006/relationships/slide" Target="slide47.xml"/><Relationship Id="rId17" Type="http://schemas.openxmlformats.org/officeDocument/2006/relationships/image" Target="../media/image1.png"/><Relationship Id="rId18"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6.xml"/><Relationship Id="rId7" Type="http://schemas.openxmlformats.org/officeDocument/2006/relationships/slide" Target="slide33.xml"/><Relationship Id="rId8" Type="http://schemas.openxmlformats.org/officeDocument/2006/relationships/slide" Target="slide38.xml"/><Relationship Id="rId9" Type="http://schemas.openxmlformats.org/officeDocument/2006/relationships/slide" Target="slide40.xml"/><Relationship Id="rId10" Type="http://schemas.openxmlformats.org/officeDocument/2006/relationships/slide" Target="slide41.xml"/></Relationships>
</file>

<file path=ppt/slides/_rels/slide34.xml.rels><?xml version="1.0" encoding="UTF-8" standalone="yes"?>
<Relationships xmlns="http://schemas.openxmlformats.org/package/2006/relationships"><Relationship Id="rId11" Type="http://schemas.openxmlformats.org/officeDocument/2006/relationships/slide" Target="slide42.xml"/><Relationship Id="rId12" Type="http://schemas.openxmlformats.org/officeDocument/2006/relationships/slide" Target="slide43.xml"/><Relationship Id="rId13" Type="http://schemas.openxmlformats.org/officeDocument/2006/relationships/slide" Target="slide44.xml"/><Relationship Id="rId14" Type="http://schemas.openxmlformats.org/officeDocument/2006/relationships/slide" Target="slide45.xml"/><Relationship Id="rId15" Type="http://schemas.openxmlformats.org/officeDocument/2006/relationships/slide" Target="slide46.xml"/><Relationship Id="rId16" Type="http://schemas.openxmlformats.org/officeDocument/2006/relationships/slide" Target="slide47.xml"/><Relationship Id="rId17" Type="http://schemas.openxmlformats.org/officeDocument/2006/relationships/image" Target="../media/image1.png"/><Relationship Id="rId18" Type="http://schemas.openxmlformats.org/officeDocument/2006/relationships/slide" Target="slide34.xml"/><Relationship Id="rId19"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6.xml"/><Relationship Id="rId8" Type="http://schemas.openxmlformats.org/officeDocument/2006/relationships/slide" Target="slide38.xml"/><Relationship Id="rId9" Type="http://schemas.openxmlformats.org/officeDocument/2006/relationships/slide" Target="slide40.xml"/><Relationship Id="rId10" Type="http://schemas.openxmlformats.org/officeDocument/2006/relationships/slide" Target="slide41.xml"/></Relationships>
</file>

<file path=ppt/slides/_rels/slide35.xml.rels><?xml version="1.0" encoding="UTF-8" standalone="yes"?>
<Relationships xmlns="http://schemas.openxmlformats.org/package/2006/relationships"><Relationship Id="rId3" Type="http://schemas.openxmlformats.org/officeDocument/2006/relationships/slide" Target="slide31.xml"/><Relationship Id="rId4" Type="http://schemas.openxmlformats.org/officeDocument/2006/relationships/slide" Target="slide32.xml"/><Relationship Id="rId5" Type="http://schemas.openxmlformats.org/officeDocument/2006/relationships/image" Target="../media/image1.png"/><Relationship Id="rId6" Type="http://schemas.openxmlformats.org/officeDocument/2006/relationships/slide" Target="slide33.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6.xml.rels><?xml version="1.0" encoding="UTF-8" standalone="yes"?>
<Relationships xmlns="http://schemas.openxmlformats.org/package/2006/relationships"><Relationship Id="rId11" Type="http://schemas.openxmlformats.org/officeDocument/2006/relationships/slide" Target="slide41.xml"/><Relationship Id="rId12" Type="http://schemas.openxmlformats.org/officeDocument/2006/relationships/slide" Target="slide42.xml"/><Relationship Id="rId13" Type="http://schemas.openxmlformats.org/officeDocument/2006/relationships/slide" Target="slide43.xml"/><Relationship Id="rId14" Type="http://schemas.openxmlformats.org/officeDocument/2006/relationships/slide" Target="slide44.xml"/><Relationship Id="rId15" Type="http://schemas.openxmlformats.org/officeDocument/2006/relationships/slide" Target="slide45.xml"/><Relationship Id="rId16" Type="http://schemas.openxmlformats.org/officeDocument/2006/relationships/slide" Target="slide46.xml"/><Relationship Id="rId17" Type="http://schemas.openxmlformats.org/officeDocument/2006/relationships/slide" Target="slide47.xml"/><Relationship Id="rId18" Type="http://schemas.openxmlformats.org/officeDocument/2006/relationships/image" Target="../media/image1.png"/><Relationship Id="rId19"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6.xml"/><Relationship Id="rId8" Type="http://schemas.openxmlformats.org/officeDocument/2006/relationships/slide" Target="slide33.xml"/><Relationship Id="rId9" Type="http://schemas.openxmlformats.org/officeDocument/2006/relationships/slide" Target="slide38.xml"/><Relationship Id="rId10" Type="http://schemas.openxmlformats.org/officeDocument/2006/relationships/slide" Target="slide40.xml"/></Relationships>
</file>

<file path=ppt/slides/_rels/slide37.xml.rels><?xml version="1.0" encoding="UTF-8" standalone="yes"?>
<Relationships xmlns="http://schemas.openxmlformats.org/package/2006/relationships"><Relationship Id="rId9" Type="http://schemas.openxmlformats.org/officeDocument/2006/relationships/slide" Target="slide38.xml"/><Relationship Id="rId20" Type="http://schemas.openxmlformats.org/officeDocument/2006/relationships/slide" Target="slide1.xml"/><Relationship Id="rId10" Type="http://schemas.openxmlformats.org/officeDocument/2006/relationships/slide" Target="slide40.xml"/><Relationship Id="rId11" Type="http://schemas.openxmlformats.org/officeDocument/2006/relationships/slide" Target="slide41.xml"/><Relationship Id="rId12" Type="http://schemas.openxmlformats.org/officeDocument/2006/relationships/slide" Target="slide42.xml"/><Relationship Id="rId13" Type="http://schemas.openxmlformats.org/officeDocument/2006/relationships/slide" Target="slide43.xml"/><Relationship Id="rId14" Type="http://schemas.openxmlformats.org/officeDocument/2006/relationships/slide" Target="slide44.xml"/><Relationship Id="rId15" Type="http://schemas.openxmlformats.org/officeDocument/2006/relationships/slide" Target="slide45.xml"/><Relationship Id="rId16" Type="http://schemas.openxmlformats.org/officeDocument/2006/relationships/slide" Target="slide46.xml"/><Relationship Id="rId17" Type="http://schemas.openxmlformats.org/officeDocument/2006/relationships/slide" Target="slide47.xml"/><Relationship Id="rId18" Type="http://schemas.openxmlformats.org/officeDocument/2006/relationships/image" Target="../media/image1.png"/><Relationship Id="rId19" Type="http://schemas.openxmlformats.org/officeDocument/2006/relationships/slide" Target="slide37.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3.xml"/></Relationships>
</file>

<file path=ppt/slides/_rels/slide38.xml.rels><?xml version="1.0" encoding="UTF-8" standalone="yes"?>
<Relationships xmlns="http://schemas.openxmlformats.org/package/2006/relationships"><Relationship Id="rId3" Type="http://schemas.openxmlformats.org/officeDocument/2006/relationships/slide" Target="slide31.xml"/><Relationship Id="rId4" Type="http://schemas.openxmlformats.org/officeDocument/2006/relationships/slide" Target="slide32.xml"/><Relationship Id="rId5" Type="http://schemas.openxmlformats.org/officeDocument/2006/relationships/image" Target="../media/image1.png"/><Relationship Id="rId6" Type="http://schemas.openxmlformats.org/officeDocument/2006/relationships/slide" Target="slide36.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9.xml.rels><?xml version="1.0" encoding="UTF-8" standalone="yes"?>
<Relationships xmlns="http://schemas.openxmlformats.org/package/2006/relationships"><Relationship Id="rId9" Type="http://schemas.openxmlformats.org/officeDocument/2006/relationships/slide" Target="slide33.xml"/><Relationship Id="rId20" Type="http://schemas.openxmlformats.org/officeDocument/2006/relationships/slide" Target="slide1.xml"/><Relationship Id="rId10" Type="http://schemas.openxmlformats.org/officeDocument/2006/relationships/slide" Target="slide40.xml"/><Relationship Id="rId11" Type="http://schemas.openxmlformats.org/officeDocument/2006/relationships/slide" Target="slide41.xml"/><Relationship Id="rId12" Type="http://schemas.openxmlformats.org/officeDocument/2006/relationships/slide" Target="slide42.xml"/><Relationship Id="rId13" Type="http://schemas.openxmlformats.org/officeDocument/2006/relationships/slide" Target="slide43.xml"/><Relationship Id="rId14" Type="http://schemas.openxmlformats.org/officeDocument/2006/relationships/slide" Target="slide44.xml"/><Relationship Id="rId15" Type="http://schemas.openxmlformats.org/officeDocument/2006/relationships/slide" Target="slide45.xml"/><Relationship Id="rId16" Type="http://schemas.openxmlformats.org/officeDocument/2006/relationships/slide" Target="slide46.xml"/><Relationship Id="rId17" Type="http://schemas.openxmlformats.org/officeDocument/2006/relationships/slide" Target="slide47.xml"/><Relationship Id="rId18" Type="http://schemas.openxmlformats.org/officeDocument/2006/relationships/image" Target="../media/image1.png"/><Relationship Id="rId19" Type="http://schemas.openxmlformats.org/officeDocument/2006/relationships/slide" Target="slide39.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s>
</file>

<file path=ppt/slides/_rels/slide40.xml.rels><?xml version="1.0" encoding="UTF-8" standalone="yes"?>
<Relationships xmlns="http://schemas.openxmlformats.org/package/2006/relationships"><Relationship Id="rId3" Type="http://schemas.openxmlformats.org/officeDocument/2006/relationships/slide" Target="slide31.xml"/><Relationship Id="rId4" Type="http://schemas.openxmlformats.org/officeDocument/2006/relationships/slide" Target="slide32.xml"/><Relationship Id="rId5" Type="http://schemas.openxmlformats.org/officeDocument/2006/relationships/image" Target="../media/image1.png"/><Relationship Id="rId6" Type="http://schemas.openxmlformats.org/officeDocument/2006/relationships/slide" Target="slide38.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1.xml.rels><?xml version="1.0" encoding="UTF-8" standalone="yes"?>
<Relationships xmlns="http://schemas.openxmlformats.org/package/2006/relationships"><Relationship Id="rId11" Type="http://schemas.openxmlformats.org/officeDocument/2006/relationships/slide" Target="slide41.xml"/><Relationship Id="rId12" Type="http://schemas.openxmlformats.org/officeDocument/2006/relationships/slide" Target="slide42.xml"/><Relationship Id="rId13" Type="http://schemas.openxmlformats.org/officeDocument/2006/relationships/slide" Target="slide43.xml"/><Relationship Id="rId14" Type="http://schemas.openxmlformats.org/officeDocument/2006/relationships/slide" Target="slide44.xml"/><Relationship Id="rId15" Type="http://schemas.openxmlformats.org/officeDocument/2006/relationships/slide" Target="slide45.xml"/><Relationship Id="rId16" Type="http://schemas.openxmlformats.org/officeDocument/2006/relationships/slide" Target="slide46.xml"/><Relationship Id="rId17" Type="http://schemas.openxmlformats.org/officeDocument/2006/relationships/slide" Target="slide47.xml"/><Relationship Id="rId18" Type="http://schemas.openxmlformats.org/officeDocument/2006/relationships/image" Target="../media/image1.png"/><Relationship Id="rId19"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2.xml.rels><?xml version="1.0" encoding="UTF-8" standalone="yes"?>
<Relationships xmlns="http://schemas.openxmlformats.org/package/2006/relationships"><Relationship Id="rId11" Type="http://schemas.openxmlformats.org/officeDocument/2006/relationships/slide" Target="slide42.xml"/><Relationship Id="rId12" Type="http://schemas.openxmlformats.org/officeDocument/2006/relationships/slide" Target="slide43.xml"/><Relationship Id="rId13" Type="http://schemas.openxmlformats.org/officeDocument/2006/relationships/slide" Target="slide44.xml"/><Relationship Id="rId14" Type="http://schemas.openxmlformats.org/officeDocument/2006/relationships/slide" Target="slide45.xml"/><Relationship Id="rId15" Type="http://schemas.openxmlformats.org/officeDocument/2006/relationships/slide" Target="slide46.xml"/><Relationship Id="rId16" Type="http://schemas.openxmlformats.org/officeDocument/2006/relationships/slide" Target="slide47.xml"/><Relationship Id="rId17" Type="http://schemas.openxmlformats.org/officeDocument/2006/relationships/image" Target="../media/image1.png"/><Relationship Id="rId18"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3.xml.rels><?xml version="1.0" encoding="UTF-8" standalone="yes"?>
<Relationships xmlns="http://schemas.openxmlformats.org/package/2006/relationships"><Relationship Id="rId11" Type="http://schemas.openxmlformats.org/officeDocument/2006/relationships/slide" Target="slide44.xml"/><Relationship Id="rId12" Type="http://schemas.openxmlformats.org/officeDocument/2006/relationships/slide" Target="slide45.xml"/><Relationship Id="rId13" Type="http://schemas.openxmlformats.org/officeDocument/2006/relationships/slide" Target="slide46.xml"/><Relationship Id="rId14" Type="http://schemas.openxmlformats.org/officeDocument/2006/relationships/slide" Target="slide47.xml"/><Relationship Id="rId15" Type="http://schemas.openxmlformats.org/officeDocument/2006/relationships/image" Target="../media/image1.png"/><Relationship Id="rId16"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4.xml.rels><?xml version="1.0" encoding="UTF-8" standalone="yes"?>
<Relationships xmlns="http://schemas.openxmlformats.org/package/2006/relationships"><Relationship Id="rId11" Type="http://schemas.openxmlformats.org/officeDocument/2006/relationships/slide" Target="slide44.xml"/><Relationship Id="rId12" Type="http://schemas.openxmlformats.org/officeDocument/2006/relationships/slide" Target="slide45.xml"/><Relationship Id="rId13" Type="http://schemas.openxmlformats.org/officeDocument/2006/relationships/slide" Target="slide46.xml"/><Relationship Id="rId14" Type="http://schemas.openxmlformats.org/officeDocument/2006/relationships/slide" Target="slide47.xml"/><Relationship Id="rId15" Type="http://schemas.openxmlformats.org/officeDocument/2006/relationships/image" Target="../media/image1.png"/><Relationship Id="rId16"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5.xml.rels><?xml version="1.0" encoding="UTF-8" standalone="yes"?>
<Relationships xmlns="http://schemas.openxmlformats.org/package/2006/relationships"><Relationship Id="rId11" Type="http://schemas.openxmlformats.org/officeDocument/2006/relationships/slide" Target="slide45.xml"/><Relationship Id="rId12" Type="http://schemas.openxmlformats.org/officeDocument/2006/relationships/slide" Target="slide46.xml"/><Relationship Id="rId13" Type="http://schemas.openxmlformats.org/officeDocument/2006/relationships/slide" Target="slide47.xml"/><Relationship Id="rId14" Type="http://schemas.openxmlformats.org/officeDocument/2006/relationships/image" Target="../media/image1.png"/><Relationship Id="rId15"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6.xml.rels><?xml version="1.0" encoding="UTF-8" standalone="yes"?>
<Relationships xmlns="http://schemas.openxmlformats.org/package/2006/relationships"><Relationship Id="rId11" Type="http://schemas.openxmlformats.org/officeDocument/2006/relationships/slide" Target="slide46.xml"/><Relationship Id="rId12" Type="http://schemas.openxmlformats.org/officeDocument/2006/relationships/slide" Target="slide47.xml"/><Relationship Id="rId13" Type="http://schemas.openxmlformats.org/officeDocument/2006/relationships/image" Target="../media/image1.png"/><Relationship Id="rId14"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7.xml.rels><?xml version="1.0" encoding="UTF-8" standalone="yes"?>
<Relationships xmlns="http://schemas.openxmlformats.org/package/2006/relationships"><Relationship Id="rId11" Type="http://schemas.openxmlformats.org/officeDocument/2006/relationships/image" Target="../media/image1.png"/><Relationship Id="rId12"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8.xml.rels><?xml version="1.0" encoding="UTF-8" standalone="yes"?>
<Relationships xmlns="http://schemas.openxmlformats.org/package/2006/relationships"><Relationship Id="rId11" Type="http://schemas.openxmlformats.org/officeDocument/2006/relationships/slide" Target="slide45.xml"/><Relationship Id="rId12" Type="http://schemas.openxmlformats.org/officeDocument/2006/relationships/image" Target="../media/image1.png"/><Relationship Id="rId13"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49.xml"/><Relationship Id="rId5" Type="http://schemas.openxmlformats.org/officeDocument/2006/relationships/slide" Target="slide30.xml"/><Relationship Id="rId6" Type="http://schemas.openxmlformats.org/officeDocument/2006/relationships/slide" Target="slide32.xml"/><Relationship Id="rId7" Type="http://schemas.openxmlformats.org/officeDocument/2006/relationships/slide" Target="slide35.xml"/><Relationship Id="rId8" Type="http://schemas.openxmlformats.org/officeDocument/2006/relationships/slide" Target="slide36.xml"/><Relationship Id="rId9" Type="http://schemas.openxmlformats.org/officeDocument/2006/relationships/slide" Target="slide33.xml"/><Relationship Id="rId10" Type="http://schemas.openxmlformats.org/officeDocument/2006/relationships/slide" Target="slide38.xml"/></Relationships>
</file>

<file path=ppt/slides/_rels/slide49.xml.rels><?xml version="1.0" encoding="UTF-8" standalone="yes"?>
<Relationships xmlns="http://schemas.openxmlformats.org/package/2006/relationships"><Relationship Id="rId11" Type="http://schemas.openxmlformats.org/officeDocument/2006/relationships/slide" Target="slide1.xml"/><Relationship Id="rId12"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1.xml"/><Relationship Id="rId4" Type="http://schemas.openxmlformats.org/officeDocument/2006/relationships/slide" Target="slide32.xml"/><Relationship Id="rId5" Type="http://schemas.openxmlformats.org/officeDocument/2006/relationships/slide" Target="slide35.xml"/><Relationship Id="rId6" Type="http://schemas.openxmlformats.org/officeDocument/2006/relationships/slide" Target="slide36.xml"/><Relationship Id="rId7" Type="http://schemas.openxmlformats.org/officeDocument/2006/relationships/slide" Target="slide33.xml"/><Relationship Id="rId8" Type="http://schemas.openxmlformats.org/officeDocument/2006/relationships/slide" Target="slide38.xml"/><Relationship Id="rId9" Type="http://schemas.openxmlformats.org/officeDocument/2006/relationships/slide" Target="slide45.xml"/><Relationship Id="rId10"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slide" Target="slide31.xml"/><Relationship Id="rId4" Type="http://schemas.openxmlformats.org/officeDocument/2006/relationships/slide" Target="slide32.xml"/><Relationship Id="rId5" Type="http://schemas.openxmlformats.org/officeDocument/2006/relationships/slide" Target="slide35.xml"/><Relationship Id="rId6" Type="http://schemas.openxmlformats.org/officeDocument/2006/relationships/slide" Target="slide36.xml"/><Relationship Id="rId7" Type="http://schemas.openxmlformats.org/officeDocument/2006/relationships/slide" Target="slide33.xml"/><Relationship Id="rId8" Type="http://schemas.openxmlformats.org/officeDocument/2006/relationships/slide" Target="slide38.xml"/><Relationship Id="rId9" Type="http://schemas.openxmlformats.org/officeDocument/2006/relationships/slide" Target="slide45.xml"/><Relationship Id="rId10" Type="http://schemas.openxmlformats.org/officeDocument/2006/relationships/image" Target="../media/image1.png"/><Relationship Id="rId11"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1.xml.rels><?xml version="1.0" encoding="UTF-8" standalone="yes"?>
<Relationships xmlns="http://schemas.openxmlformats.org/package/2006/relationships"><Relationship Id="rId11" Type="http://schemas.openxmlformats.org/officeDocument/2006/relationships/image" Target="../media/image1.png"/><Relationship Id="rId12"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30.xml"/><Relationship Id="rId4" Type="http://schemas.openxmlformats.org/officeDocument/2006/relationships/slide" Target="slide31.xml"/><Relationship Id="rId5" Type="http://schemas.openxmlformats.org/officeDocument/2006/relationships/slide" Target="slide32.xml"/><Relationship Id="rId6" Type="http://schemas.openxmlformats.org/officeDocument/2006/relationships/slide" Target="slide35.xml"/><Relationship Id="rId7" Type="http://schemas.openxmlformats.org/officeDocument/2006/relationships/slide" Target="slide36.xml"/><Relationship Id="rId8" Type="http://schemas.openxmlformats.org/officeDocument/2006/relationships/slide" Target="slide33.xml"/><Relationship Id="rId9" Type="http://schemas.openxmlformats.org/officeDocument/2006/relationships/slide" Target="slide38.xml"/><Relationship Id="rId10" Type="http://schemas.openxmlformats.org/officeDocument/2006/relationships/slide" Target="slide45.xml"/></Relationships>
</file>

<file path=ppt/slides/_rels/slide52.xml.rels><?xml version="1.0" encoding="UTF-8" standalone="yes"?>
<Relationships xmlns="http://schemas.openxmlformats.org/package/2006/relationships"><Relationship Id="rId11" Type="http://schemas.openxmlformats.org/officeDocument/2006/relationships/image" Target="../media/image1.png"/><Relationship Id="rId12"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slide" Target="slide54.xml"/><Relationship Id="rId3" Type="http://schemas.openxmlformats.org/officeDocument/2006/relationships/slide" Target="slide55.xml"/><Relationship Id="rId4" Type="http://schemas.openxmlformats.org/officeDocument/2006/relationships/slide" Target="slide52.xml"/><Relationship Id="rId5" Type="http://schemas.openxmlformats.org/officeDocument/2006/relationships/slide" Target="slide53.xml"/><Relationship Id="rId6" Type="http://schemas.openxmlformats.org/officeDocument/2006/relationships/slide" Target="slide56.xml"/><Relationship Id="rId7" Type="http://schemas.openxmlformats.org/officeDocument/2006/relationships/image" Target="../media/image2.png"/><Relationship Id="rId8" Type="http://schemas.openxmlformats.org/officeDocument/2006/relationships/slide" Target="slide60.xml"/><Relationship Id="rId9" Type="http://schemas.openxmlformats.org/officeDocument/2006/relationships/slide" Target="slide59.xml"/><Relationship Id="rId10" Type="http://schemas.openxmlformats.org/officeDocument/2006/relationships/slide" Target="slide58.xml"/></Relationships>
</file>

<file path=ppt/slides/_rels/slide53.xml.rels><?xml version="1.0" encoding="UTF-8" standalone="yes"?>
<Relationships xmlns="http://schemas.openxmlformats.org/package/2006/relationships"><Relationship Id="rId11" Type="http://schemas.openxmlformats.org/officeDocument/2006/relationships/image" Target="../media/image1.png"/><Relationship Id="rId12"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slide" Target="slide54.xml"/><Relationship Id="rId3" Type="http://schemas.openxmlformats.org/officeDocument/2006/relationships/slide" Target="slide55.xml"/><Relationship Id="rId4" Type="http://schemas.openxmlformats.org/officeDocument/2006/relationships/slide" Target="slide14.xml"/><Relationship Id="rId5" Type="http://schemas.openxmlformats.org/officeDocument/2006/relationships/slide" Target="slide53.xml"/><Relationship Id="rId6" Type="http://schemas.openxmlformats.org/officeDocument/2006/relationships/slide" Target="slide56.xml"/><Relationship Id="rId7" Type="http://schemas.openxmlformats.org/officeDocument/2006/relationships/image" Target="../media/image2.png"/><Relationship Id="rId8" Type="http://schemas.openxmlformats.org/officeDocument/2006/relationships/slide" Target="slide60.xml"/><Relationship Id="rId9" Type="http://schemas.openxmlformats.org/officeDocument/2006/relationships/slide" Target="slide59.xml"/><Relationship Id="rId10" Type="http://schemas.openxmlformats.org/officeDocument/2006/relationships/slide" Target="slide58.xml"/></Relationships>
</file>

<file path=ppt/slides/_rels/slide54.xml.rels><?xml version="1.0" encoding="UTF-8" standalone="yes"?>
<Relationships xmlns="http://schemas.openxmlformats.org/package/2006/relationships"><Relationship Id="rId11" Type="http://schemas.openxmlformats.org/officeDocument/2006/relationships/image" Target="../media/image1.png"/><Relationship Id="rId12" Type="http://schemas.openxmlformats.org/officeDocument/2006/relationships/slide" Target="slide1.xml"/><Relationship Id="rId1" Type="http://schemas.openxmlformats.org/officeDocument/2006/relationships/slideLayout" Target="../slideLayouts/slideLayout2.xml"/><Relationship Id="rId2" Type="http://schemas.openxmlformats.org/officeDocument/2006/relationships/slide" Target="slide54.xml"/><Relationship Id="rId3" Type="http://schemas.openxmlformats.org/officeDocument/2006/relationships/slide" Target="slide55.xml"/><Relationship Id="rId4" Type="http://schemas.openxmlformats.org/officeDocument/2006/relationships/slide" Target="slide52.xml"/><Relationship Id="rId5" Type="http://schemas.openxmlformats.org/officeDocument/2006/relationships/slide" Target="slide14.xml"/><Relationship Id="rId6" Type="http://schemas.openxmlformats.org/officeDocument/2006/relationships/slide" Target="slide56.xml"/><Relationship Id="rId7" Type="http://schemas.openxmlformats.org/officeDocument/2006/relationships/image" Target="../media/image2.png"/><Relationship Id="rId8" Type="http://schemas.openxmlformats.org/officeDocument/2006/relationships/slide" Target="slide60.xml"/><Relationship Id="rId9" Type="http://schemas.openxmlformats.org/officeDocument/2006/relationships/slide" Target="slide59.xml"/><Relationship Id="rId10" Type="http://schemas.openxmlformats.org/officeDocument/2006/relationships/slide" Target="slide58.xml"/></Relationships>
</file>

<file path=ppt/slides/_rels/slide55.xml.rels><?xml version="1.0" encoding="UTF-8" standalone="yes"?>
<Relationships xmlns="http://schemas.openxmlformats.org/package/2006/relationships"><Relationship Id="rId11" Type="http://schemas.openxmlformats.org/officeDocument/2006/relationships/slide" Target="slide1.xml"/><Relationship Id="rId12"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slide" Target="slide7.xml"/><Relationship Id="rId3" Type="http://schemas.openxmlformats.org/officeDocument/2006/relationships/slide" Target="slide55.xml"/><Relationship Id="rId4" Type="http://schemas.openxmlformats.org/officeDocument/2006/relationships/slide" Target="slide52.xml"/><Relationship Id="rId5" Type="http://schemas.openxmlformats.org/officeDocument/2006/relationships/slide" Target="slide53.xml"/><Relationship Id="rId6" Type="http://schemas.openxmlformats.org/officeDocument/2006/relationships/slide" Target="slide56.xml"/><Relationship Id="rId7" Type="http://schemas.openxmlformats.org/officeDocument/2006/relationships/image" Target="../media/image2.png"/><Relationship Id="rId8" Type="http://schemas.openxmlformats.org/officeDocument/2006/relationships/slide" Target="slide60.xml"/><Relationship Id="rId9" Type="http://schemas.openxmlformats.org/officeDocument/2006/relationships/slide" Target="slide59.xml"/><Relationship Id="rId10" Type="http://schemas.openxmlformats.org/officeDocument/2006/relationships/slide" Target="slide58.xml"/></Relationships>
</file>

<file path=ppt/slides/_rels/slide56.xml.rels><?xml version="1.0" encoding="UTF-8" standalone="yes"?>
<Relationships xmlns="http://schemas.openxmlformats.org/package/2006/relationships"><Relationship Id="rId11" Type="http://schemas.openxmlformats.org/officeDocument/2006/relationships/slide" Target="slide1.xml"/><Relationship Id="rId12"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slide" Target="slide54.xml"/><Relationship Id="rId3" Type="http://schemas.openxmlformats.org/officeDocument/2006/relationships/slide" Target="slide11.xml"/><Relationship Id="rId4" Type="http://schemas.openxmlformats.org/officeDocument/2006/relationships/slide" Target="slide52.xml"/><Relationship Id="rId5" Type="http://schemas.openxmlformats.org/officeDocument/2006/relationships/slide" Target="slide53.xml"/><Relationship Id="rId6" Type="http://schemas.openxmlformats.org/officeDocument/2006/relationships/slide" Target="slide56.xml"/><Relationship Id="rId7" Type="http://schemas.openxmlformats.org/officeDocument/2006/relationships/image" Target="../media/image2.png"/><Relationship Id="rId8" Type="http://schemas.openxmlformats.org/officeDocument/2006/relationships/slide" Target="slide60.xml"/><Relationship Id="rId9" Type="http://schemas.openxmlformats.org/officeDocument/2006/relationships/slide" Target="slide59.xml"/><Relationship Id="rId10" Type="http://schemas.openxmlformats.org/officeDocument/2006/relationships/slide" Target="slide58.xml"/></Relationships>
</file>

<file path=ppt/slides/_rels/slide57.xml.rels><?xml version="1.0" encoding="UTF-8" standalone="yes"?>
<Relationships xmlns="http://schemas.openxmlformats.org/package/2006/relationships"><Relationship Id="rId11" Type="http://schemas.openxmlformats.org/officeDocument/2006/relationships/slide" Target="slide1.xml"/><Relationship Id="rId12" Type="http://schemas.openxmlformats.org/officeDocument/2006/relationships/image" Target="../media/image1.png"/><Relationship Id="rId13" Type="http://schemas.openxmlformats.org/officeDocument/2006/relationships/slide" Target="slide57.xml"/><Relationship Id="rId1" Type="http://schemas.openxmlformats.org/officeDocument/2006/relationships/slideLayout" Target="../slideLayouts/slideLayout2.xml"/><Relationship Id="rId2" Type="http://schemas.openxmlformats.org/officeDocument/2006/relationships/slide" Target="slide54.xml"/><Relationship Id="rId3" Type="http://schemas.openxmlformats.org/officeDocument/2006/relationships/slide" Target="slide55.xml"/><Relationship Id="rId4" Type="http://schemas.openxmlformats.org/officeDocument/2006/relationships/slide" Target="slide52.xml"/><Relationship Id="rId5" Type="http://schemas.openxmlformats.org/officeDocument/2006/relationships/slide" Target="slide53.xml"/><Relationship Id="rId6" Type="http://schemas.openxmlformats.org/officeDocument/2006/relationships/slide" Target="slide11.xml"/><Relationship Id="rId7" Type="http://schemas.openxmlformats.org/officeDocument/2006/relationships/image" Target="../media/image2.png"/><Relationship Id="rId8" Type="http://schemas.openxmlformats.org/officeDocument/2006/relationships/slide" Target="slide60.xml"/><Relationship Id="rId9" Type="http://schemas.openxmlformats.org/officeDocument/2006/relationships/slide" Target="slide59.xml"/><Relationship Id="rId10" Type="http://schemas.openxmlformats.org/officeDocument/2006/relationships/slide" Target="slide5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slide" Target="slide56.xml"/></Relationships>
</file>

<file path=ppt/slides/_rels/slide59.xml.rels><?xml version="1.0" encoding="UTF-8" standalone="yes"?>
<Relationships xmlns="http://schemas.openxmlformats.org/package/2006/relationships"><Relationship Id="rId3" Type="http://schemas.openxmlformats.org/officeDocument/2006/relationships/slide" Target="slide55.xml"/><Relationship Id="rId4" Type="http://schemas.openxmlformats.org/officeDocument/2006/relationships/slide" Target="slide52.xml"/><Relationship Id="rId5" Type="http://schemas.openxmlformats.org/officeDocument/2006/relationships/slide" Target="slide53.xml"/><Relationship Id="rId6" Type="http://schemas.openxmlformats.org/officeDocument/2006/relationships/slide" Target="slide56.xml"/><Relationship Id="rId7" Type="http://schemas.openxmlformats.org/officeDocument/2006/relationships/image" Target="../media/image2.png"/><Relationship Id="rId8" Type="http://schemas.openxmlformats.org/officeDocument/2006/relationships/slide" Target="slide60.xml"/><Relationship Id="rId9" Type="http://schemas.openxmlformats.org/officeDocument/2006/relationships/slide" Target="slide1.xml"/><Relationship Id="rId10" Type="http://schemas.openxmlformats.org/officeDocument/2006/relationships/image" Target="../media/image1.png"/><Relationship Id="rId11"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slide" Target="slide54.xml"/></Relationships>
</file>

<file path=ppt/slides/_rels/slide60.xml.rels><?xml version="1.0" encoding="UTF-8" standalone="yes"?>
<Relationships xmlns="http://schemas.openxmlformats.org/package/2006/relationships"><Relationship Id="rId3" Type="http://schemas.openxmlformats.org/officeDocument/2006/relationships/slide" Target="slide58.xml"/><Relationship Id="rId4" Type="http://schemas.openxmlformats.org/officeDocument/2006/relationships/slide" Target="slide1.xml"/><Relationship Id="rId5" Type="http://schemas.openxmlformats.org/officeDocument/2006/relationships/slide" Target="slide55.xml"/><Relationship Id="rId6" Type="http://schemas.openxmlformats.org/officeDocument/2006/relationships/slide" Target="slide54.xml"/><Relationship Id="rId7" Type="http://schemas.openxmlformats.org/officeDocument/2006/relationships/slide" Target="slide53.xml"/><Relationship Id="rId8" Type="http://schemas.openxmlformats.org/officeDocument/2006/relationships/slide" Target="slide52.xml"/><Relationship Id="rId9" Type="http://schemas.openxmlformats.org/officeDocument/2006/relationships/slide" Target="slide56.xml"/><Relationship Id="rId10"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slide" Target="slide59.xml"/><Relationship Id="rId4" Type="http://schemas.openxmlformats.org/officeDocument/2006/relationships/slide" Target="slide58.xml"/><Relationship Id="rId5" Type="http://schemas.openxmlformats.org/officeDocument/2006/relationships/slide" Target="slide1.xml"/><Relationship Id="rId6" Type="http://schemas.openxmlformats.org/officeDocument/2006/relationships/slide" Target="slide54.xml"/><Relationship Id="rId7" Type="http://schemas.openxmlformats.org/officeDocument/2006/relationships/slide" Target="slide52.xml"/><Relationship Id="rId8" Type="http://schemas.openxmlformats.org/officeDocument/2006/relationships/slide" Target="slide55.xml"/><Relationship Id="rId9" Type="http://schemas.openxmlformats.org/officeDocument/2006/relationships/slide" Target="slide53.xml"/><Relationship Id="rId10" Type="http://schemas.openxmlformats.org/officeDocument/2006/relationships/slide" Target="slide56.xml"/><Relationship Id="rId11"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 name="Rak 152"/>
          <p:cNvCxnSpPr/>
          <p:nvPr/>
        </p:nvCxnSpPr>
        <p:spPr>
          <a:xfrm rot="16200000" flipH="1">
            <a:off x="-178737" y="2079159"/>
            <a:ext cx="1108841" cy="504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73" name="Grupp 272"/>
          <p:cNvGrpSpPr/>
          <p:nvPr/>
        </p:nvGrpSpPr>
        <p:grpSpPr>
          <a:xfrm>
            <a:off x="44450" y="1207837"/>
            <a:ext cx="635662" cy="540000"/>
            <a:chOff x="-1547097" y="344982"/>
            <a:chExt cx="1414606" cy="1268782"/>
          </a:xfrm>
        </p:grpSpPr>
        <p:sp>
          <p:nvSpPr>
            <p:cNvPr id="168" name="Ellips 167"/>
            <p:cNvSpPr/>
            <p:nvPr/>
          </p:nvSpPr>
          <p:spPr>
            <a:xfrm rot="5400000">
              <a:off x="-304344" y="775705"/>
              <a:ext cx="69374" cy="274332"/>
            </a:xfrm>
            <a:prstGeom prst="ellipse">
              <a:avLst/>
            </a:prstGeom>
            <a:solidFill>
              <a:schemeClr val="accent2">
                <a:lumMod val="60000"/>
                <a:lumOff val="40000"/>
              </a:schemeClr>
            </a:solidFill>
            <a:ln>
              <a:solidFill>
                <a:schemeClr val="accent2">
                  <a:lumMod val="75000"/>
                </a:schemeClr>
              </a:solidFill>
            </a:ln>
            <a:effectLst/>
            <a:scene3d>
              <a:camera prst="orthographicFront">
                <a:rot lat="0" lon="540000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7" name="Frihandsfigur 166">
              <a:hlinkClick r:id="rId2" action="ppaction://hlinksldjump"/>
            </p:cNvPr>
            <p:cNvSpPr/>
            <p:nvPr/>
          </p:nvSpPr>
          <p:spPr>
            <a:xfrm rot="6564417" flipV="1">
              <a:off x="-809718" y="418849"/>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9" name="Frihandsfigur 168">
              <a:hlinkClick r:id="rId3" action="ppaction://hlinksldjump"/>
            </p:cNvPr>
            <p:cNvSpPr/>
            <p:nvPr/>
          </p:nvSpPr>
          <p:spPr>
            <a:xfrm rot="5400000" flipV="1">
              <a:off x="-955013" y="415955"/>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0" name="Frihandsfigur 169">
              <a:hlinkClick r:id="rId4" action="ppaction://hlinksldjump"/>
            </p:cNvPr>
            <p:cNvSpPr/>
            <p:nvPr/>
          </p:nvSpPr>
          <p:spPr>
            <a:xfrm rot="7284128" flipV="1">
              <a:off x="-752621" y="441764"/>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Frihandsfigur 170">
              <a:hlinkClick r:id="rId5" action="ppaction://hlinksldjump"/>
            </p:cNvPr>
            <p:cNvSpPr/>
            <p:nvPr/>
          </p:nvSpPr>
          <p:spPr>
            <a:xfrm rot="5940280" flipV="1">
              <a:off x="-883704" y="413779"/>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Frihandsfigur 171">
              <a:hlinkClick r:id="rId6" action="ppaction://hlinksldjump"/>
            </p:cNvPr>
            <p:cNvSpPr/>
            <p:nvPr/>
          </p:nvSpPr>
          <p:spPr>
            <a:xfrm rot="4822831" flipV="1">
              <a:off x="-1005812" y="426909"/>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3" name="Frihandsfigur 172">
              <a:hlinkClick r:id="rId7" action="ppaction://hlinksldjump"/>
            </p:cNvPr>
            <p:cNvSpPr/>
            <p:nvPr/>
          </p:nvSpPr>
          <p:spPr>
            <a:xfrm rot="19080158" flipV="1">
              <a:off x="-1176094" y="1044641"/>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4" name="Frihandsfigur 173">
              <a:hlinkClick r:id="rId8" action="ppaction://hlinksldjump"/>
            </p:cNvPr>
            <p:cNvSpPr/>
            <p:nvPr/>
          </p:nvSpPr>
          <p:spPr>
            <a:xfrm rot="7737716" flipV="1">
              <a:off x="-660462" y="455606"/>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Frihandsfigur 174">
              <a:hlinkClick r:id="rId9" action="ppaction://hlinksldjump"/>
            </p:cNvPr>
            <p:cNvSpPr/>
            <p:nvPr/>
          </p:nvSpPr>
          <p:spPr>
            <a:xfrm rot="651047" flipV="1">
              <a:off x="-1537251" y="736996"/>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7" name="Frihandsfigur 176">
              <a:hlinkClick r:id="rId10" action="ppaction://hlinksldjump"/>
            </p:cNvPr>
            <p:cNvSpPr/>
            <p:nvPr/>
          </p:nvSpPr>
          <p:spPr>
            <a:xfrm rot="21242663" flipV="1">
              <a:off x="-1202617" y="815779"/>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6" name="Frihandsfigur 185">
              <a:hlinkClick r:id="rId11" action="ppaction://hlinksldjump"/>
            </p:cNvPr>
            <p:cNvSpPr/>
            <p:nvPr/>
          </p:nvSpPr>
          <p:spPr>
            <a:xfrm rot="20668049" flipV="1">
              <a:off x="-1185553" y="880412"/>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8" name="Frihandsfigur 207">
              <a:hlinkClick r:id="rId12" action="ppaction://hlinksldjump"/>
            </p:cNvPr>
            <p:cNvSpPr/>
            <p:nvPr/>
          </p:nvSpPr>
          <p:spPr>
            <a:xfrm rot="19895746" flipV="1">
              <a:off x="-1434690" y="1022868"/>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2" name="Frihandsfigur 241"/>
            <p:cNvSpPr/>
            <p:nvPr/>
          </p:nvSpPr>
          <p:spPr>
            <a:xfrm rot="15669686" flipV="1">
              <a:off x="-936790" y="1225891"/>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3" name="Frihandsfigur 242"/>
            <p:cNvSpPr/>
            <p:nvPr/>
          </p:nvSpPr>
          <p:spPr>
            <a:xfrm rot="15063743" flipV="1">
              <a:off x="-761239" y="1102271"/>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4" name="Frihandsfigur 243"/>
            <p:cNvSpPr/>
            <p:nvPr/>
          </p:nvSpPr>
          <p:spPr>
            <a:xfrm rot="14457040" flipV="1">
              <a:off x="-668236" y="1015907"/>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5" name="Frihandsfigur 244"/>
            <p:cNvSpPr/>
            <p:nvPr/>
          </p:nvSpPr>
          <p:spPr>
            <a:xfrm rot="13781701" flipV="1">
              <a:off x="-697907" y="1062345"/>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6" name="Frihandsfigur 245"/>
            <p:cNvSpPr/>
            <p:nvPr/>
          </p:nvSpPr>
          <p:spPr>
            <a:xfrm rot="13100619" flipV="1">
              <a:off x="-603471" y="957355"/>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7" name="Frihandsfigur 246"/>
            <p:cNvSpPr/>
            <p:nvPr/>
          </p:nvSpPr>
          <p:spPr>
            <a:xfrm rot="12280071" flipV="1">
              <a:off x="-524519" y="852071"/>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8" name="Frihandsfigur 247"/>
            <p:cNvSpPr/>
            <p:nvPr/>
          </p:nvSpPr>
          <p:spPr>
            <a:xfrm rot="12038878" flipV="1">
              <a:off x="-514375" y="801800"/>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9" name="Frihandsfigur 248"/>
            <p:cNvSpPr/>
            <p:nvPr/>
          </p:nvSpPr>
          <p:spPr>
            <a:xfrm rot="11198178" flipV="1">
              <a:off x="-505330" y="714035"/>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0" name="Frihandsfigur 249"/>
            <p:cNvSpPr/>
            <p:nvPr/>
          </p:nvSpPr>
          <p:spPr>
            <a:xfrm rot="9980909" flipV="1">
              <a:off x="-520455" y="631405"/>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1" name="Frihandsfigur 250"/>
            <p:cNvSpPr/>
            <p:nvPr/>
          </p:nvSpPr>
          <p:spPr>
            <a:xfrm rot="9269088" flipV="1">
              <a:off x="-567811" y="531581"/>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2" name="Frihandsfigur 251">
              <a:hlinkClick r:id="" action="ppaction://hlinkshowjump?jump=nextslide"/>
            </p:cNvPr>
            <p:cNvSpPr/>
            <p:nvPr/>
          </p:nvSpPr>
          <p:spPr>
            <a:xfrm rot="8885992" flipV="1">
              <a:off x="-618333" y="500353"/>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3" name="Frihandsfigur 252">
              <a:hlinkClick r:id="rId13" action="ppaction://hlinksldjump"/>
            </p:cNvPr>
            <p:cNvSpPr/>
            <p:nvPr/>
          </p:nvSpPr>
          <p:spPr>
            <a:xfrm rot="4108225" flipV="1">
              <a:off x="-1071845" y="462194"/>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4" name="Frihandsfigur 253">
              <a:hlinkClick r:id="rId14" action="ppaction://hlinksldjump"/>
            </p:cNvPr>
            <p:cNvSpPr/>
            <p:nvPr/>
          </p:nvSpPr>
          <p:spPr>
            <a:xfrm rot="17459940" flipV="1">
              <a:off x="-1249209" y="1261496"/>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5" name="Frihandsfigur 254">
              <a:hlinkClick r:id="rId15" action="ppaction://hlinksldjump"/>
            </p:cNvPr>
            <p:cNvSpPr/>
            <p:nvPr/>
          </p:nvSpPr>
          <p:spPr>
            <a:xfrm rot="18187769" flipV="1">
              <a:off x="-1122937" y="108792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6" name="Frihandsfigur 255">
              <a:hlinkClick r:id="rId16" action="ppaction://hlinksldjump"/>
            </p:cNvPr>
            <p:cNvSpPr/>
            <p:nvPr/>
          </p:nvSpPr>
          <p:spPr>
            <a:xfrm rot="2771543" flipV="1">
              <a:off x="-1190319" y="452949"/>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7" name="Frihandsfigur 256">
              <a:hlinkClick r:id="rId16" action="ppaction://hlinksldjump"/>
            </p:cNvPr>
            <p:cNvSpPr/>
            <p:nvPr/>
          </p:nvSpPr>
          <p:spPr>
            <a:xfrm rot="2401598" flipV="1">
              <a:off x="-1547097" y="409052"/>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8" name="Frihandsfigur 257">
              <a:hlinkClick r:id="rId17" action="ppaction://hlinksldjump"/>
            </p:cNvPr>
            <p:cNvSpPr/>
            <p:nvPr/>
          </p:nvSpPr>
          <p:spPr>
            <a:xfrm rot="1739635" flipV="1">
              <a:off x="-1285735" y="588496"/>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9" name="Frihandsfigur 258">
              <a:hlinkClick r:id="rId18" action="ppaction://hlinksldjump"/>
            </p:cNvPr>
            <p:cNvSpPr/>
            <p:nvPr/>
          </p:nvSpPr>
          <p:spPr>
            <a:xfrm rot="1090862" flipV="1">
              <a:off x="-1419704" y="644650"/>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60" name="Ellips 259"/>
            <p:cNvSpPr/>
            <p:nvPr/>
          </p:nvSpPr>
          <p:spPr>
            <a:xfrm>
              <a:off x="-1150761" y="410513"/>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63" name="Ellips 262">
              <a:hlinkClick r:id="rId19" action="ppaction://hlinksldjump"/>
            </p:cNvPr>
            <p:cNvSpPr/>
            <p:nvPr/>
          </p:nvSpPr>
          <p:spPr>
            <a:xfrm>
              <a:off x="-1150761" y="410513"/>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64" name="Rektangel 263"/>
            <p:cNvSpPr/>
            <p:nvPr/>
          </p:nvSpPr>
          <p:spPr>
            <a:xfrm>
              <a:off x="-812758" y="1084018"/>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65" name="Bildobjekt 264"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764897" y="1097156"/>
              <a:ext cx="56270" cy="45719"/>
            </a:xfrm>
            <a:prstGeom prst="rect">
              <a:avLst/>
            </a:prstGeom>
          </p:spPr>
        </p:pic>
        <p:sp>
          <p:nvSpPr>
            <p:cNvPr id="266" name="Rektangel 265"/>
            <p:cNvSpPr/>
            <p:nvPr/>
          </p:nvSpPr>
          <p:spPr>
            <a:xfrm flipH="1" flipV="1">
              <a:off x="-865617" y="1077096"/>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7" name="Ellips 266"/>
            <p:cNvSpPr/>
            <p:nvPr/>
          </p:nvSpPr>
          <p:spPr>
            <a:xfrm>
              <a:off x="-868488" y="1083446"/>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8" name="Ellips 267"/>
            <p:cNvSpPr/>
            <p:nvPr/>
          </p:nvSpPr>
          <p:spPr>
            <a:xfrm>
              <a:off x="-864513" y="1079798"/>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9" name="Rektangel 268"/>
            <p:cNvSpPr/>
            <p:nvPr/>
          </p:nvSpPr>
          <p:spPr>
            <a:xfrm>
              <a:off x="-811688" y="1079797"/>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70" name="Bildobjekt 269"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760652" y="1092935"/>
              <a:ext cx="56270" cy="45719"/>
            </a:xfrm>
            <a:prstGeom prst="rect">
              <a:avLst/>
            </a:prstGeom>
          </p:spPr>
        </p:pic>
        <p:sp>
          <p:nvSpPr>
            <p:cNvPr id="271" name="Rektangel 270"/>
            <p:cNvSpPr/>
            <p:nvPr/>
          </p:nvSpPr>
          <p:spPr>
            <a:xfrm flipH="1" flipV="1">
              <a:off x="-861372" y="1072875"/>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2" name="Ellips 271"/>
            <p:cNvSpPr/>
            <p:nvPr/>
          </p:nvSpPr>
          <p:spPr>
            <a:xfrm>
              <a:off x="-864243" y="1079225"/>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cxnSp>
        <p:nvCxnSpPr>
          <p:cNvPr id="159" name="Rak 158"/>
          <p:cNvCxnSpPr/>
          <p:nvPr/>
        </p:nvCxnSpPr>
        <p:spPr>
          <a:xfrm rot="16200000" flipH="1">
            <a:off x="1051545" y="1871247"/>
            <a:ext cx="821551" cy="504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74" name="Hjärta 273"/>
          <p:cNvSpPr/>
          <p:nvPr/>
        </p:nvSpPr>
        <p:spPr>
          <a:xfrm rot="1554137">
            <a:off x="1132150" y="92468"/>
            <a:ext cx="536134" cy="490449"/>
          </a:xfrm>
          <a:prstGeom prst="heart">
            <a:avLst/>
          </a:prstGeom>
          <a:solidFill>
            <a:srgbClr val="FF0000">
              <a:alpha val="92000"/>
            </a:srgbClr>
          </a:solidFill>
          <a:ln>
            <a:solidFill>
              <a:srgbClr val="FF0000"/>
            </a:solidFill>
          </a:ln>
          <a:effectLst>
            <a:innerShdw blurRad="63500" dist="50800" dir="135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a:lstStyle/>
          <a:p>
            <a:endParaRPr lang="sv-SE" dirty="0"/>
          </a:p>
        </p:txBody>
      </p:sp>
      <p:cxnSp>
        <p:nvCxnSpPr>
          <p:cNvPr id="160" name="Rak 159"/>
          <p:cNvCxnSpPr/>
          <p:nvPr/>
        </p:nvCxnSpPr>
        <p:spPr>
          <a:xfrm rot="16200000" flipH="1">
            <a:off x="530046" y="1921800"/>
            <a:ext cx="821551" cy="504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63" name="Tankebubbla 162"/>
          <p:cNvSpPr/>
          <p:nvPr/>
        </p:nvSpPr>
        <p:spPr>
          <a:xfrm>
            <a:off x="211683" y="63375"/>
            <a:ext cx="534256" cy="360000"/>
          </a:xfrm>
          <a:prstGeom prst="cloud">
            <a:avLst/>
          </a:prstGeom>
          <a:solidFill>
            <a:schemeClr val="bg1">
              <a:alpha val="9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ankebubbla 164"/>
          <p:cNvSpPr/>
          <p:nvPr/>
        </p:nvSpPr>
        <p:spPr>
          <a:xfrm rot="1057889">
            <a:off x="974221" y="390933"/>
            <a:ext cx="534256" cy="360000"/>
          </a:xfrm>
          <a:prstGeom prst="cloud">
            <a:avLst/>
          </a:prstGeom>
          <a:solidFill>
            <a:schemeClr val="bg1">
              <a:alpha val="9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276" name="Grupp 275"/>
          <p:cNvGrpSpPr/>
          <p:nvPr/>
        </p:nvGrpSpPr>
        <p:grpSpPr>
          <a:xfrm rot="1929366">
            <a:off x="1224887" y="205555"/>
            <a:ext cx="351349" cy="168981"/>
            <a:chOff x="263007" y="1000187"/>
            <a:chExt cx="560028" cy="242640"/>
          </a:xfrm>
        </p:grpSpPr>
        <p:sp>
          <p:nvSpPr>
            <p:cNvPr id="277" name="Ellips 276"/>
            <p:cNvSpPr/>
            <p:nvPr/>
          </p:nvSpPr>
          <p:spPr>
            <a:xfrm>
              <a:off x="327034" y="1068395"/>
              <a:ext cx="190769" cy="174432"/>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8" name="Ellips 277"/>
            <p:cNvSpPr/>
            <p:nvPr/>
          </p:nvSpPr>
          <p:spPr>
            <a:xfrm>
              <a:off x="560065" y="1068395"/>
              <a:ext cx="190769" cy="174432"/>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279" name="Rak 278"/>
            <p:cNvCxnSpPr>
              <a:stCxn id="277" idx="2"/>
              <a:endCxn id="277" idx="6"/>
            </p:cNvCxnSpPr>
            <p:nvPr/>
          </p:nvCxnSpPr>
          <p:spPr>
            <a:xfrm>
              <a:off x="327034" y="1155611"/>
              <a:ext cx="19076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0" name="Rak 279"/>
            <p:cNvCxnSpPr/>
            <p:nvPr/>
          </p:nvCxnSpPr>
          <p:spPr>
            <a:xfrm>
              <a:off x="555526" y="1155611"/>
              <a:ext cx="19076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1" name="Ellips 280"/>
            <p:cNvSpPr/>
            <p:nvPr/>
          </p:nvSpPr>
          <p:spPr>
            <a:xfrm>
              <a:off x="378143" y="1155611"/>
              <a:ext cx="76308" cy="87216"/>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2" name="Ellips 281"/>
            <p:cNvSpPr/>
            <p:nvPr/>
          </p:nvSpPr>
          <p:spPr>
            <a:xfrm>
              <a:off x="614356" y="1155611"/>
              <a:ext cx="76308" cy="87216"/>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283" name="Rak 282"/>
            <p:cNvCxnSpPr/>
            <p:nvPr/>
          </p:nvCxnSpPr>
          <p:spPr>
            <a:xfrm>
              <a:off x="263007" y="1073846"/>
              <a:ext cx="128053" cy="6806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84" name="Rak 283"/>
            <p:cNvCxnSpPr/>
            <p:nvPr/>
          </p:nvCxnSpPr>
          <p:spPr>
            <a:xfrm>
              <a:off x="391803" y="1000187"/>
              <a:ext cx="0" cy="14717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85" name="Rak 284"/>
            <p:cNvCxnSpPr/>
            <p:nvPr/>
          </p:nvCxnSpPr>
          <p:spPr>
            <a:xfrm flipH="1">
              <a:off x="704038" y="1068395"/>
              <a:ext cx="118997" cy="7365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86" name="Rak 285"/>
            <p:cNvCxnSpPr/>
            <p:nvPr/>
          </p:nvCxnSpPr>
          <p:spPr>
            <a:xfrm>
              <a:off x="690664" y="1002983"/>
              <a:ext cx="0" cy="14172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287" name="Bildobjekt 286" descr="jord.png"/>
          <p:cNvPicPr>
            <a:picLocks noChangeAspect="1"/>
          </p:cNvPicPr>
          <p:nvPr/>
        </p:nvPicPr>
        <p:blipFill>
          <a:blip r:embed="rId21"/>
          <a:stretch>
            <a:fillRect/>
          </a:stretch>
        </p:blipFill>
        <p:spPr>
          <a:xfrm>
            <a:off x="-133227" y="1871261"/>
            <a:ext cx="2038230" cy="985171"/>
          </a:xfrm>
          <a:prstGeom prst="rect">
            <a:avLst/>
          </a:prstGeom>
        </p:spPr>
      </p:pic>
      <p:grpSp>
        <p:nvGrpSpPr>
          <p:cNvPr id="2" name="Grupp 1"/>
          <p:cNvGrpSpPr/>
          <p:nvPr/>
        </p:nvGrpSpPr>
        <p:grpSpPr>
          <a:xfrm>
            <a:off x="1224544" y="1108198"/>
            <a:ext cx="415419" cy="479192"/>
            <a:chOff x="1859975" y="313932"/>
            <a:chExt cx="415419" cy="479192"/>
          </a:xfrm>
        </p:grpSpPr>
        <p:sp>
          <p:nvSpPr>
            <p:cNvPr id="121" name="Frihandsfigur 120"/>
            <p:cNvSpPr/>
            <p:nvPr/>
          </p:nvSpPr>
          <p:spPr>
            <a:xfrm rot="1887478" flipH="1" flipV="1">
              <a:off x="2190286" y="573337"/>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2" name="Frihandsfigur 121"/>
            <p:cNvSpPr/>
            <p:nvPr/>
          </p:nvSpPr>
          <p:spPr>
            <a:xfrm rot="694761" flipH="1" flipV="1">
              <a:off x="2198696" y="545501"/>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4" name="Frihandsfigur 123"/>
            <p:cNvSpPr/>
            <p:nvPr/>
          </p:nvSpPr>
          <p:spPr>
            <a:xfrm rot="2773769" flipH="1" flipV="1">
              <a:off x="2174970" y="596089"/>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5" name="Frihandsfigur 124"/>
            <p:cNvSpPr/>
            <p:nvPr/>
          </p:nvSpPr>
          <p:spPr>
            <a:xfrm rot="3989295" flipH="1" flipV="1">
              <a:off x="2098872" y="662361"/>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Frihandsfigur 125"/>
            <p:cNvSpPr/>
            <p:nvPr/>
          </p:nvSpPr>
          <p:spPr>
            <a:xfrm rot="2727482" flipH="1" flipV="1">
              <a:off x="2094659" y="638017"/>
              <a:ext cx="218278" cy="378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7" name="Frihandsfigur 126"/>
            <p:cNvSpPr/>
            <p:nvPr/>
          </p:nvSpPr>
          <p:spPr>
            <a:xfrm rot="6079312" flipH="1" flipV="1">
              <a:off x="2023789" y="661861"/>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8" name="Frihandsfigur 127"/>
            <p:cNvSpPr/>
            <p:nvPr/>
          </p:nvSpPr>
          <p:spPr>
            <a:xfrm rot="6881990" flipH="1" flipV="1">
              <a:off x="1955249" y="677025"/>
              <a:ext cx="122155" cy="3596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8311227" flipH="1" flipV="1">
              <a:off x="1937097" y="614312"/>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9291351" flipH="1" flipV="1">
              <a:off x="1870427" y="589405"/>
              <a:ext cx="122155" cy="3596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8012727" flipH="1" flipV="1">
              <a:off x="1918811" y="653888"/>
              <a:ext cx="122155" cy="3596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10006699" flipH="1" flipV="1">
              <a:off x="1859975" y="552142"/>
              <a:ext cx="122155" cy="3596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10280684" flipH="1" flipV="1">
              <a:off x="1906910" y="517608"/>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1138614" flipH="1" flipV="1">
              <a:off x="1912205" y="488406"/>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12625186" flipH="1" flipV="1">
              <a:off x="1919486" y="461327"/>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6" name="Frihandsfigur 135"/>
            <p:cNvSpPr/>
            <p:nvPr/>
          </p:nvSpPr>
          <p:spPr>
            <a:xfrm rot="12353058" flipH="1" flipV="1">
              <a:off x="1937837" y="434454"/>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13604536" flipH="1" flipV="1">
              <a:off x="1959586" y="410062"/>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4185183" flipH="1" flipV="1">
              <a:off x="1952676" y="372154"/>
              <a:ext cx="122155" cy="3596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14807034" flipH="1" flipV="1">
              <a:off x="2018203" y="381238"/>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0" name="Frihandsfigur 139"/>
            <p:cNvSpPr/>
            <p:nvPr/>
          </p:nvSpPr>
          <p:spPr>
            <a:xfrm rot="15971471" flipH="1" flipV="1">
              <a:off x="2045350" y="377450"/>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6042307" flipH="1" flipV="1">
              <a:off x="2057629" y="357029"/>
              <a:ext cx="122155" cy="3596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17557088" flipH="1" flipV="1">
              <a:off x="2104322" y="386030"/>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18714002" flipH="1" flipV="1">
              <a:off x="2129001" y="398080"/>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4" name="Frihandsfigur 143"/>
            <p:cNvSpPr/>
            <p:nvPr/>
          </p:nvSpPr>
          <p:spPr>
            <a:xfrm rot="18351816" flipH="1" flipV="1">
              <a:off x="2149492" y="420644"/>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19306506" flipH="1" flipV="1">
              <a:off x="2168124" y="440379"/>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9614869" flipH="1" flipV="1">
              <a:off x="2181529" y="467929"/>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20576662" flipH="1" flipV="1">
              <a:off x="2196421" y="491360"/>
              <a:ext cx="73832" cy="3265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8" name="Frihandsfigur 147"/>
            <p:cNvSpPr/>
            <p:nvPr/>
          </p:nvSpPr>
          <p:spPr>
            <a:xfrm rot="21381827" flipH="1" flipV="1">
              <a:off x="2197209" y="519571"/>
              <a:ext cx="78185" cy="315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3502673" flipH="1" flipV="1">
              <a:off x="2067565" y="665063"/>
              <a:ext cx="218278" cy="378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Ellips 149">
              <a:hlinkClick r:id="rId22" action="ppaction://hlinksldjump"/>
            </p:cNvPr>
            <p:cNvSpPr/>
            <p:nvPr/>
          </p:nvSpPr>
          <p:spPr>
            <a:xfrm flipH="1">
              <a:off x="1935537" y="384048"/>
              <a:ext cx="309548" cy="309548"/>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Ellips 151"/>
            <p:cNvSpPr/>
            <p:nvPr/>
          </p:nvSpPr>
          <p:spPr>
            <a:xfrm flipH="1">
              <a:off x="2067847" y="673607"/>
              <a:ext cx="55997" cy="20470"/>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flipH="1">
              <a:off x="2078616" y="673606"/>
              <a:ext cx="22517" cy="19656"/>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56" name="Bildobjekt 155"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20559529" flipH="1">
              <a:off x="2054999" y="679255"/>
              <a:ext cx="24192" cy="19656"/>
            </a:xfrm>
            <a:prstGeom prst="rect">
              <a:avLst/>
            </a:prstGeom>
          </p:spPr>
        </p:pic>
        <p:sp>
          <p:nvSpPr>
            <p:cNvPr id="157" name="Rektangel 156"/>
            <p:cNvSpPr/>
            <p:nvPr/>
          </p:nvSpPr>
          <p:spPr>
            <a:xfrm flipV="1">
              <a:off x="2102838" y="670630"/>
              <a:ext cx="19656" cy="19656"/>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8" name="Ellips 157"/>
            <p:cNvSpPr/>
            <p:nvPr/>
          </p:nvSpPr>
          <p:spPr>
            <a:xfrm flipH="1">
              <a:off x="2078617" y="673360"/>
              <a:ext cx="45111" cy="19656"/>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51" name="textruta 150"/>
          <p:cNvSpPr txBox="1"/>
          <p:nvPr/>
        </p:nvSpPr>
        <p:spPr>
          <a:xfrm rot="16200000">
            <a:off x="748884" y="1721891"/>
            <a:ext cx="364202" cy="169277"/>
          </a:xfrm>
          <a:prstGeom prst="rect">
            <a:avLst/>
          </a:prstGeom>
          <a:noFill/>
        </p:spPr>
        <p:txBody>
          <a:bodyPr wrap="none" rtlCol="0">
            <a:spAutoFit/>
          </a:bodyPr>
          <a:lstStyle/>
          <a:p>
            <a:r>
              <a:rPr lang="sv-SE" dirty="0" smtClean="0"/>
              <a:t>MONA</a:t>
            </a:r>
            <a:endParaRPr lang="sv-SE" dirty="0"/>
          </a:p>
        </p:txBody>
      </p:sp>
      <p:sp>
        <p:nvSpPr>
          <p:cNvPr id="154" name="textruta 153"/>
          <p:cNvSpPr txBox="1"/>
          <p:nvPr/>
        </p:nvSpPr>
        <p:spPr>
          <a:xfrm rot="16200000">
            <a:off x="1268368" y="1649737"/>
            <a:ext cx="381597" cy="169277"/>
          </a:xfrm>
          <a:prstGeom prst="rect">
            <a:avLst/>
          </a:prstGeom>
          <a:noFill/>
        </p:spPr>
        <p:txBody>
          <a:bodyPr wrap="none" rtlCol="0">
            <a:spAutoFit/>
          </a:bodyPr>
          <a:lstStyle/>
          <a:p>
            <a:r>
              <a:rPr lang="sv-SE" dirty="0" smtClean="0"/>
              <a:t>HANNA</a:t>
            </a:r>
            <a:endParaRPr lang="sv-SE" dirty="0"/>
          </a:p>
        </p:txBody>
      </p:sp>
      <p:sp>
        <p:nvSpPr>
          <p:cNvPr id="161" name="textruta 160"/>
          <p:cNvSpPr txBox="1"/>
          <p:nvPr/>
        </p:nvSpPr>
        <p:spPr>
          <a:xfrm rot="16200000">
            <a:off x="167788" y="1731927"/>
            <a:ext cx="389850" cy="169277"/>
          </a:xfrm>
          <a:prstGeom prst="rect">
            <a:avLst/>
          </a:prstGeom>
          <a:noFill/>
        </p:spPr>
        <p:txBody>
          <a:bodyPr wrap="none" rtlCol="0">
            <a:spAutoFit/>
          </a:bodyPr>
          <a:lstStyle/>
          <a:p>
            <a:r>
              <a:rPr lang="sv-SE" dirty="0" smtClean="0"/>
              <a:t>DENICE</a:t>
            </a:r>
            <a:endParaRPr lang="sv-SE" dirty="0"/>
          </a:p>
        </p:txBody>
      </p:sp>
      <p:grpSp>
        <p:nvGrpSpPr>
          <p:cNvPr id="295" name="Grupp 294"/>
          <p:cNvGrpSpPr/>
          <p:nvPr/>
        </p:nvGrpSpPr>
        <p:grpSpPr>
          <a:xfrm>
            <a:off x="654553" y="1223256"/>
            <a:ext cx="441854" cy="320274"/>
            <a:chOff x="234479" y="500979"/>
            <a:chExt cx="1008142" cy="771211"/>
          </a:xfrm>
        </p:grpSpPr>
        <p:sp>
          <p:nvSpPr>
            <p:cNvPr id="275" name="Frihandsfigur 274">
              <a:hlinkClick r:id="rId23"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8" name="Frihandsfigur 287">
              <a:hlinkClick r:id="rId24"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9" name="Frihandsfigur 288">
              <a:hlinkClick r:id="rId25"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0" name="Frihandsfigur 289">
              <a:hlinkClick r:id="rId26"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1" name="Frihandsfigur 290">
              <a:hlinkClick r:id="rId27"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2" name="Ellips 291">
              <a:hlinkClick r:id="rId28" action="ppaction://hlinksldjump"/>
            </p:cNvPr>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3" name="Rektangel 29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94" name="Bildobjekt 293"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grpSp>
      <p:sp>
        <p:nvSpPr>
          <p:cNvPr id="109" name="textruta 108"/>
          <p:cNvSpPr txBox="1"/>
          <p:nvPr/>
        </p:nvSpPr>
        <p:spPr>
          <a:xfrm>
            <a:off x="306616" y="675384"/>
            <a:ext cx="184666" cy="169277"/>
          </a:xfrm>
          <a:prstGeom prst="rect">
            <a:avLst/>
          </a:prstGeom>
          <a:noFill/>
        </p:spPr>
        <p:txBody>
          <a:bodyPr wrap="none" rtlCol="0">
            <a:spAutoFit/>
          </a:bodyPr>
          <a:lstStyle/>
          <a:p>
            <a:endParaRPr lang="sv-SE">
              <a:latin typeface=""/>
              <a:cs typeface=""/>
            </a:endParaRPr>
          </a:p>
        </p:txBody>
      </p:sp>
      <p:sp>
        <p:nvSpPr>
          <p:cNvPr id="112" name="textruta 111"/>
          <p:cNvSpPr txBox="1"/>
          <p:nvPr/>
        </p:nvSpPr>
        <p:spPr>
          <a:xfrm>
            <a:off x="55705" y="444551"/>
            <a:ext cx="1581281" cy="553998"/>
          </a:xfrm>
          <a:prstGeom prst="rect">
            <a:avLst/>
          </a:prstGeom>
          <a:noFill/>
        </p:spPr>
        <p:txBody>
          <a:bodyPr wrap="square" rtlCol="0">
            <a:spAutoFit/>
          </a:bodyPr>
          <a:lstStyle/>
          <a:p>
            <a:r>
              <a:rPr lang="sv-SE" sz="1000" b="1" dirty="0" smtClean="0">
                <a:solidFill>
                  <a:schemeClr val="bg1"/>
                </a:solidFill>
                <a:latin typeface="AlphaClouds"/>
                <a:cs typeface="AlphaClouds"/>
              </a:rPr>
              <a:t>LOVES ME</a:t>
            </a:r>
          </a:p>
          <a:p>
            <a:endParaRPr lang="sv-SE" sz="1000" b="1" dirty="0" smtClean="0">
              <a:solidFill>
                <a:schemeClr val="bg1"/>
              </a:solidFill>
              <a:latin typeface="AlphaClouds"/>
              <a:cs typeface="AlphaClouds"/>
            </a:endParaRPr>
          </a:p>
          <a:p>
            <a:r>
              <a:rPr lang="sv-SE" sz="1000" b="1" dirty="0" smtClean="0">
                <a:solidFill>
                  <a:schemeClr val="bg1"/>
                </a:solidFill>
                <a:latin typeface="AlphaClouds"/>
                <a:cs typeface="AlphaClouds"/>
              </a:rPr>
              <a:t>	LOVES ME NO</a:t>
            </a:r>
            <a:endParaRPr lang="sv-SE" sz="1000" b="1" dirty="0">
              <a:solidFill>
                <a:schemeClr val="bg1"/>
              </a:solidFill>
              <a:latin typeface="AlphaClouds"/>
              <a:cs typeface="AlphaClouds"/>
            </a:endParaRPr>
          </a:p>
        </p:txBody>
      </p:sp>
      <p:sp>
        <p:nvSpPr>
          <p:cNvPr id="111" name="textruta 110"/>
          <p:cNvSpPr txBox="1"/>
          <p:nvPr/>
        </p:nvSpPr>
        <p:spPr>
          <a:xfrm rot="1077036">
            <a:off x="1252529" y="853742"/>
            <a:ext cx="300082" cy="246221"/>
          </a:xfrm>
          <a:prstGeom prst="rect">
            <a:avLst/>
          </a:prstGeom>
          <a:noFill/>
        </p:spPr>
        <p:txBody>
          <a:bodyPr wrap="none" rtlCol="0">
            <a:spAutoFit/>
          </a:bodyPr>
          <a:lstStyle/>
          <a:p>
            <a:r>
              <a:rPr lang="sv-SE" sz="1000" b="1" dirty="0" smtClean="0">
                <a:solidFill>
                  <a:srgbClr val="FFFFFF"/>
                </a:solidFill>
                <a:latin typeface="AlphaClouds"/>
                <a:cs typeface="AlphaClouds"/>
              </a:rPr>
              <a:t>T</a:t>
            </a:r>
            <a:endParaRPr lang="sv-SE" sz="1000" b="1" dirty="0">
              <a:solidFill>
                <a:srgbClr val="FFFFFF"/>
              </a:solidFill>
              <a:latin typeface="AlphaClouds"/>
              <a:cs typeface="AlphaClouds"/>
            </a:endParaRPr>
          </a:p>
        </p:txBody>
      </p:sp>
      <p:grpSp>
        <p:nvGrpSpPr>
          <p:cNvPr id="113" name="Grupp 112"/>
          <p:cNvGrpSpPr/>
          <p:nvPr/>
        </p:nvGrpSpPr>
        <p:grpSpPr>
          <a:xfrm>
            <a:off x="1056382" y="1510853"/>
            <a:ext cx="201344" cy="477778"/>
            <a:chOff x="1056382" y="1510853"/>
            <a:chExt cx="201344" cy="477778"/>
          </a:xfrm>
        </p:grpSpPr>
        <p:sp>
          <p:nvSpPr>
            <p:cNvPr id="114" name="Frihandsfigur 113"/>
            <p:cNvSpPr/>
            <p:nvPr/>
          </p:nvSpPr>
          <p:spPr>
            <a:xfrm>
              <a:off x="1056382" y="1510853"/>
              <a:ext cx="114300" cy="477778"/>
            </a:xfrm>
            <a:custGeom>
              <a:avLst/>
              <a:gdLst>
                <a:gd name="connsiteX0" fmla="*/ 0 w 114300"/>
                <a:gd name="connsiteY0" fmla="*/ 207434 h 207434"/>
                <a:gd name="connsiteX1" fmla="*/ 38100 w 114300"/>
                <a:gd name="connsiteY1" fmla="*/ 12700 h 207434"/>
                <a:gd name="connsiteX2" fmla="*/ 50800 w 114300"/>
                <a:gd name="connsiteY2" fmla="*/ 4234 h 207434"/>
                <a:gd name="connsiteX3" fmla="*/ 63500 w 114300"/>
                <a:gd name="connsiteY3" fmla="*/ 0 h 207434"/>
                <a:gd name="connsiteX4" fmla="*/ 97367 w 114300"/>
                <a:gd name="connsiteY4" fmla="*/ 4234 h 207434"/>
                <a:gd name="connsiteX5" fmla="*/ 105833 w 114300"/>
                <a:gd name="connsiteY5" fmla="*/ 29634 h 207434"/>
                <a:gd name="connsiteX6" fmla="*/ 114300 w 114300"/>
                <a:gd name="connsiteY6" fmla="*/ 46567 h 20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207434">
                  <a:moveTo>
                    <a:pt x="0" y="207434"/>
                  </a:moveTo>
                  <a:cubicBezTo>
                    <a:pt x="11138" y="127608"/>
                    <a:pt x="-16447" y="58154"/>
                    <a:pt x="38100" y="12700"/>
                  </a:cubicBezTo>
                  <a:cubicBezTo>
                    <a:pt x="42009" y="9443"/>
                    <a:pt x="46249" y="6509"/>
                    <a:pt x="50800" y="4234"/>
                  </a:cubicBezTo>
                  <a:cubicBezTo>
                    <a:pt x="54791" y="2238"/>
                    <a:pt x="59267" y="1411"/>
                    <a:pt x="63500" y="0"/>
                  </a:cubicBezTo>
                  <a:cubicBezTo>
                    <a:pt x="74789" y="1411"/>
                    <a:pt x="88047" y="-2290"/>
                    <a:pt x="97367" y="4234"/>
                  </a:cubicBezTo>
                  <a:cubicBezTo>
                    <a:pt x="104678" y="9352"/>
                    <a:pt x="103011" y="21167"/>
                    <a:pt x="105833" y="29634"/>
                  </a:cubicBezTo>
                  <a:cubicBezTo>
                    <a:pt x="110697" y="44226"/>
                    <a:pt x="106912" y="39179"/>
                    <a:pt x="114300" y="46567"/>
                  </a:cubicBezTo>
                </a:path>
              </a:pathLst>
            </a:custGeom>
            <a:ln>
              <a:solidFill>
                <a:srgbClr val="77933C"/>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a:p>
          </p:txBody>
        </p:sp>
        <p:grpSp>
          <p:nvGrpSpPr>
            <p:cNvPr id="115" name="Grupp 114"/>
            <p:cNvGrpSpPr/>
            <p:nvPr/>
          </p:nvGrpSpPr>
          <p:grpSpPr>
            <a:xfrm>
              <a:off x="1121799" y="1559784"/>
              <a:ext cx="135927" cy="247933"/>
              <a:chOff x="1121799" y="1559784"/>
              <a:chExt cx="135927" cy="247933"/>
            </a:xfrm>
          </p:grpSpPr>
          <p:sp>
            <p:nvSpPr>
              <p:cNvPr id="116" name="Ellips 115"/>
              <p:cNvSpPr/>
              <p:nvPr/>
            </p:nvSpPr>
            <p:spPr>
              <a:xfrm>
                <a:off x="1128243" y="1632707"/>
                <a:ext cx="98536" cy="105207"/>
              </a:xfrm>
              <a:prstGeom prst="ellipse">
                <a:avLst/>
              </a:prstGeom>
              <a:solidFill>
                <a:srgbClr val="FFFF66"/>
              </a:solid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17" name="Frihandsfigur 116"/>
              <p:cNvSpPr/>
              <p:nvPr/>
            </p:nvSpPr>
            <p:spPr>
              <a:xfrm rot="2727482" flipH="1" flipV="1">
                <a:off x="1141947" y="1622026"/>
                <a:ext cx="170203"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3395262" flipH="1" flipV="1">
                <a:off x="1129665" y="1678441"/>
                <a:ext cx="218278" cy="378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rgbClr val="020000"/>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4150225" flipH="1" flipV="1">
                <a:off x="1097351" y="1678440"/>
                <a:ext cx="218278" cy="378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0" name="Frihandsfigur 119"/>
              <p:cNvSpPr/>
              <p:nvPr/>
            </p:nvSpPr>
            <p:spPr>
              <a:xfrm rot="5707599" flipH="1" flipV="1">
                <a:off x="1031582" y="1679656"/>
                <a:ext cx="218278" cy="378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rgbClr val="020000"/>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3" name="textruta 122"/>
          <p:cNvSpPr txBox="1"/>
          <p:nvPr/>
        </p:nvSpPr>
        <p:spPr>
          <a:xfrm rot="16200000">
            <a:off x="890708" y="1786622"/>
            <a:ext cx="341648" cy="169277"/>
          </a:xfrm>
          <a:prstGeom prst="rect">
            <a:avLst/>
          </a:prstGeom>
          <a:noFill/>
        </p:spPr>
        <p:txBody>
          <a:bodyPr wrap="none" rtlCol="0">
            <a:spAutoFit/>
          </a:bodyPr>
          <a:lstStyle/>
          <a:p>
            <a:r>
              <a:rPr lang="sv-SE" dirty="0" smtClean="0"/>
              <a:t>ANNA</a:t>
            </a:r>
            <a:endParaRPr lang="sv-SE"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97"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11"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157" name="Grupp 156"/>
          <p:cNvGrpSpPr/>
          <p:nvPr/>
        </p:nvGrpSpPr>
        <p:grpSpPr>
          <a:xfrm>
            <a:off x="820291" y="2203162"/>
            <a:ext cx="518091" cy="415428"/>
            <a:chOff x="-768420" y="1877860"/>
            <a:chExt cx="518091" cy="415428"/>
          </a:xfrm>
        </p:grpSpPr>
        <p:sp>
          <p:nvSpPr>
            <p:cNvPr id="158" name="Rektangel med rundade hörn 157">
              <a:hlinkClick r:id="rId8"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305" name="Grupp 92"/>
          <p:cNvGrpSpPr/>
          <p:nvPr/>
        </p:nvGrpSpPr>
        <p:grpSpPr>
          <a:xfrm>
            <a:off x="1351227" y="2207373"/>
            <a:ext cx="377130" cy="360000"/>
            <a:chOff x="1283447" y="2199741"/>
            <a:chExt cx="377130" cy="360000"/>
          </a:xfrm>
        </p:grpSpPr>
        <p:sp>
          <p:nvSpPr>
            <p:cNvPr id="306" name="Rektangel med rundade hörn 305">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7" name="Ellips 306">
              <a:hlinkClick r:id="rId21"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8" name="textruta 30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313" name="Ellips 312"/>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4" name="Rektangel 313"/>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315" name="Bildobjekt 314" descr="pil.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316" name="Rektangel 315"/>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7" name="Ellips 316"/>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3" name="Ellips 322"/>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4" name="Rektangel 323"/>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325" name="Bildobjekt 324" descr="pil.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326" name="Rektangel 325"/>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Ellips 326"/>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textruta 327"/>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329" name="Grupp 46"/>
          <p:cNvGrpSpPr/>
          <p:nvPr/>
        </p:nvGrpSpPr>
        <p:grpSpPr>
          <a:xfrm>
            <a:off x="1186806" y="-18360"/>
            <a:ext cx="772623" cy="169277"/>
            <a:chOff x="214138" y="553940"/>
            <a:chExt cx="772623" cy="169277"/>
          </a:xfrm>
        </p:grpSpPr>
        <p:grpSp>
          <p:nvGrpSpPr>
            <p:cNvPr id="330" name="Grupp 47"/>
            <p:cNvGrpSpPr/>
            <p:nvPr/>
          </p:nvGrpSpPr>
          <p:grpSpPr>
            <a:xfrm>
              <a:off x="312224" y="575077"/>
              <a:ext cx="473442" cy="52918"/>
              <a:chOff x="298112" y="236369"/>
              <a:chExt cx="473442" cy="52918"/>
            </a:xfrm>
          </p:grpSpPr>
          <p:sp>
            <p:nvSpPr>
              <p:cNvPr id="332" name="Rektangel 33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3" name="Rektangel 332"/>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4" name="Rektangel 333"/>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5" name="Rektangel 334"/>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6" name="Rektangel 335"/>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31" name="textruta 330"/>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37" name="Grupp 130"/>
          <p:cNvGrpSpPr/>
          <p:nvPr/>
        </p:nvGrpSpPr>
        <p:grpSpPr>
          <a:xfrm>
            <a:off x="3341" y="129"/>
            <a:ext cx="250813" cy="216471"/>
            <a:chOff x="3341" y="129"/>
            <a:chExt cx="250813" cy="216471"/>
          </a:xfrm>
        </p:grpSpPr>
        <p:sp>
          <p:nvSpPr>
            <p:cNvPr id="338" name="Rektangel med rundade hörn 337"/>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9" name="Rektangel med rundade hörn 338"/>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40" name="Rak 339"/>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1" name="Rak 340"/>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42" name="Grupp 59"/>
            <p:cNvGrpSpPr/>
            <p:nvPr/>
          </p:nvGrpSpPr>
          <p:grpSpPr>
            <a:xfrm>
              <a:off x="16907" y="102974"/>
              <a:ext cx="89998" cy="69450"/>
              <a:chOff x="1248087" y="1363395"/>
              <a:chExt cx="304243" cy="291981"/>
            </a:xfrm>
          </p:grpSpPr>
          <p:grpSp>
            <p:nvGrpSpPr>
              <p:cNvPr id="376"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378" name="Grupp 184"/>
                <p:cNvGrpSpPr/>
                <p:nvPr/>
              </p:nvGrpSpPr>
              <p:grpSpPr>
                <a:xfrm rot="17838989">
                  <a:off x="-91504" y="842512"/>
                  <a:ext cx="290884" cy="304947"/>
                  <a:chOff x="127213" y="680347"/>
                  <a:chExt cx="290884" cy="304947"/>
                </a:xfrm>
                <a:grpFill/>
              </p:grpSpPr>
              <p:sp>
                <p:nvSpPr>
                  <p:cNvPr id="404" name="Frihandsfigur 40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79" name="Grupp 206"/>
                <p:cNvGrpSpPr/>
                <p:nvPr/>
              </p:nvGrpSpPr>
              <p:grpSpPr>
                <a:xfrm>
                  <a:off x="-30641" y="428853"/>
                  <a:ext cx="850992" cy="874006"/>
                  <a:chOff x="-30641" y="428853"/>
                  <a:chExt cx="850992" cy="874006"/>
                </a:xfrm>
                <a:grpFill/>
              </p:grpSpPr>
              <p:sp>
                <p:nvSpPr>
                  <p:cNvPr id="380" name="Frihandsfigur 37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81" name="Grupp 200"/>
                  <p:cNvGrpSpPr/>
                  <p:nvPr/>
                </p:nvGrpSpPr>
                <p:grpSpPr>
                  <a:xfrm rot="11205106">
                    <a:off x="445934" y="935045"/>
                    <a:ext cx="328177" cy="329280"/>
                    <a:chOff x="121759" y="673125"/>
                    <a:chExt cx="328177" cy="329280"/>
                  </a:xfrm>
                  <a:grpFill/>
                </p:grpSpPr>
                <p:sp>
                  <p:nvSpPr>
                    <p:cNvPr id="400" name="Frihandsfigur 39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2" name="Grupp 195"/>
                  <p:cNvGrpSpPr/>
                  <p:nvPr/>
                </p:nvGrpSpPr>
                <p:grpSpPr>
                  <a:xfrm rot="7545626">
                    <a:off x="491533" y="635222"/>
                    <a:ext cx="323750" cy="333887"/>
                    <a:chOff x="121759" y="668518"/>
                    <a:chExt cx="323750" cy="333887"/>
                  </a:xfrm>
                  <a:grpFill/>
                </p:grpSpPr>
                <p:sp>
                  <p:nvSpPr>
                    <p:cNvPr id="396" name="Frihandsfigur 39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a:hlinkClick r:id="rId23" action="ppaction://hlinksldjump"/>
                    </p:cNvPr>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3" name="Grupp 190"/>
                  <p:cNvGrpSpPr/>
                  <p:nvPr/>
                </p:nvGrpSpPr>
                <p:grpSpPr>
                  <a:xfrm rot="3841762">
                    <a:off x="263582" y="428419"/>
                    <a:ext cx="326678" cy="327545"/>
                    <a:chOff x="121759" y="674860"/>
                    <a:chExt cx="326678" cy="327545"/>
                  </a:xfrm>
                  <a:grpFill/>
                </p:grpSpPr>
                <p:sp>
                  <p:nvSpPr>
                    <p:cNvPr id="392" name="Frihandsfigur 39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3" name="Frihandsfigur 39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4" name="Frihandsfigur 39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5" name="Frihandsfigur 39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84" name="Frihandsfigur 38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5" name="Frihandsfigur 384"/>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6" name="Frihandsfigur 38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7" name="Frihandsfigur 38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8" name="Frihandsfigur 38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9" name="Frihandsfigur 38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0" name="Frihandsfigur 38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1" name="Frihandsfigur 39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77" name="Ellips 376"/>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3" name="Grupp 60"/>
            <p:cNvGrpSpPr/>
            <p:nvPr/>
          </p:nvGrpSpPr>
          <p:grpSpPr>
            <a:xfrm>
              <a:off x="94116" y="47062"/>
              <a:ext cx="124316" cy="92854"/>
              <a:chOff x="678762" y="1010849"/>
              <a:chExt cx="496705" cy="486456"/>
            </a:xfrm>
          </p:grpSpPr>
          <p:grpSp>
            <p:nvGrpSpPr>
              <p:cNvPr id="344"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346" name="Grupp 184"/>
                <p:cNvGrpSpPr/>
                <p:nvPr/>
              </p:nvGrpSpPr>
              <p:grpSpPr>
                <a:xfrm rot="17838989">
                  <a:off x="-91504" y="842512"/>
                  <a:ext cx="290884" cy="304947"/>
                  <a:chOff x="127213" y="680347"/>
                  <a:chExt cx="290884" cy="304947"/>
                </a:xfrm>
                <a:grpFill/>
              </p:grpSpPr>
              <p:sp>
                <p:nvSpPr>
                  <p:cNvPr id="372" name="Frihandsfigur 37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3" name="Frihandsfigur 37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4" name="Frihandsfigur 37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5" name="Frihandsfigur 37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7" name="Grupp 206"/>
                <p:cNvGrpSpPr/>
                <p:nvPr/>
              </p:nvGrpSpPr>
              <p:grpSpPr>
                <a:xfrm>
                  <a:off x="-30641" y="428851"/>
                  <a:ext cx="850990" cy="874008"/>
                  <a:chOff x="-30641" y="428851"/>
                  <a:chExt cx="850990" cy="874008"/>
                </a:xfrm>
                <a:grpFill/>
              </p:grpSpPr>
              <p:sp>
                <p:nvSpPr>
                  <p:cNvPr id="348" name="Frihandsfigur 34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49" name="Grupp 200"/>
                  <p:cNvGrpSpPr/>
                  <p:nvPr/>
                </p:nvGrpSpPr>
                <p:grpSpPr>
                  <a:xfrm rot="11205106">
                    <a:off x="445934" y="935043"/>
                    <a:ext cx="328177" cy="329280"/>
                    <a:chOff x="121759" y="673125"/>
                    <a:chExt cx="328177" cy="329280"/>
                  </a:xfrm>
                  <a:grpFill/>
                </p:grpSpPr>
                <p:sp>
                  <p:nvSpPr>
                    <p:cNvPr id="368" name="Frihandsfigur 36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9" name="Frihandsfigur 36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0" name="Frihandsfigur 36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1" name="Frihandsfigur 37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50" name="Grupp 195"/>
                  <p:cNvGrpSpPr/>
                  <p:nvPr/>
                </p:nvGrpSpPr>
                <p:grpSpPr>
                  <a:xfrm rot="7545626">
                    <a:off x="491531" y="635220"/>
                    <a:ext cx="323750" cy="333887"/>
                    <a:chOff x="121759" y="668518"/>
                    <a:chExt cx="323750" cy="333887"/>
                  </a:xfrm>
                  <a:grpFill/>
                </p:grpSpPr>
                <p:sp>
                  <p:nvSpPr>
                    <p:cNvPr id="364" name="Frihandsfigur 36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5" name="Frihandsfigur 36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6" name="Frihandsfigur 36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7" name="Frihandsfigur 36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51" name="Grupp 190"/>
                  <p:cNvGrpSpPr/>
                  <p:nvPr/>
                </p:nvGrpSpPr>
                <p:grpSpPr>
                  <a:xfrm rot="3841762">
                    <a:off x="263580" y="428417"/>
                    <a:ext cx="326678" cy="327545"/>
                    <a:chOff x="121759" y="674860"/>
                    <a:chExt cx="326678" cy="327545"/>
                  </a:xfrm>
                  <a:grpFill/>
                </p:grpSpPr>
                <p:sp>
                  <p:nvSpPr>
                    <p:cNvPr id="360" name="Frihandsfigur 35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1" name="Frihandsfigur 36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2" name="Frihandsfigur 36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3" name="Frihandsfigur 36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52" name="Frihandsfigur 35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3" name="Frihandsfigur 352">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4" name="Frihandsfigur 35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5" name="Frihandsfigur 35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6" name="Frihandsfigur 35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7" name="Frihandsfigur 35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8" name="Frihandsfigur 35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9" name="Frihandsfigur 35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45" name="Ellips 344"/>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4" name="Grupp 98"/>
          <p:cNvGrpSpPr/>
          <p:nvPr/>
        </p:nvGrpSpPr>
        <p:grpSpPr>
          <a:xfrm>
            <a:off x="21931" y="2204635"/>
            <a:ext cx="377130" cy="360000"/>
            <a:chOff x="184909" y="2199741"/>
            <a:chExt cx="377130" cy="360000"/>
          </a:xfrm>
        </p:grpSpPr>
        <p:sp>
          <p:nvSpPr>
            <p:cNvPr id="165" name="Rektangel med rundade hörn 164"/>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6" name="Hjärta 165">
              <a:hlinkClick r:id="rId24"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Ellips 9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5" name="Ellips 9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6" name="Ellips 95"/>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Ellips 9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Ellips 9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69" name="Rak 68"/>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grpSp>
        <p:nvGrpSpPr>
          <p:cNvPr id="3" name="Grupp 64"/>
          <p:cNvGrpSpPr/>
          <p:nvPr/>
        </p:nvGrpSpPr>
        <p:grpSpPr>
          <a:xfrm>
            <a:off x="21931" y="0"/>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87" name="Grupp 86"/>
          <p:cNvGrpSpPr/>
          <p:nvPr/>
        </p:nvGrpSpPr>
        <p:grpSpPr>
          <a:xfrm>
            <a:off x="132358" y="1570312"/>
            <a:ext cx="1596327" cy="446342"/>
            <a:chOff x="132358" y="1570312"/>
            <a:chExt cx="1596327" cy="446342"/>
          </a:xfrm>
        </p:grpSpPr>
        <p:cxnSp>
          <p:nvCxnSpPr>
            <p:cNvPr id="88" name="Rak 87"/>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9" name="Rak 88"/>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90" name="Rektangel med rundade hörn 89"/>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1" name="Rektangel med rundade hörn 90"/>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2" name="textruta 91"/>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93" name="textruta 92"/>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103" name="Grupp 102"/>
          <p:cNvGrpSpPr/>
          <p:nvPr/>
        </p:nvGrpSpPr>
        <p:grpSpPr>
          <a:xfrm>
            <a:off x="463148" y="2204635"/>
            <a:ext cx="377130" cy="360000"/>
            <a:chOff x="727389" y="2199741"/>
            <a:chExt cx="377130" cy="360000"/>
          </a:xfrm>
        </p:grpSpPr>
        <p:sp>
          <p:nvSpPr>
            <p:cNvPr id="104" name="Rektangel med rundade hörn 103"/>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05" name="Grupp 58"/>
            <p:cNvGrpSpPr/>
            <p:nvPr/>
          </p:nvGrpSpPr>
          <p:grpSpPr>
            <a:xfrm>
              <a:off x="744125" y="2240766"/>
              <a:ext cx="348314" cy="247915"/>
              <a:chOff x="638934" y="2199741"/>
              <a:chExt cx="391866" cy="299774"/>
            </a:xfrm>
          </p:grpSpPr>
          <p:cxnSp>
            <p:nvCxnSpPr>
              <p:cNvPr id="106" name="Rak 105"/>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7" name="Ring 106"/>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78" name="Grupp 77"/>
          <p:cNvGrpSpPr/>
          <p:nvPr/>
        </p:nvGrpSpPr>
        <p:grpSpPr>
          <a:xfrm>
            <a:off x="820291" y="2203162"/>
            <a:ext cx="518091" cy="415428"/>
            <a:chOff x="-768420" y="1877860"/>
            <a:chExt cx="518091" cy="415428"/>
          </a:xfrm>
        </p:grpSpPr>
        <p:sp>
          <p:nvSpPr>
            <p:cNvPr id="79" name="Rektangel med rundade hörn 78">
              <a:hlinkClick r:id="rId3"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0" name="textruta 79"/>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81" name="textruta 80"/>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82" name="textruta 81"/>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83" name="textruta 82"/>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sp>
        <p:nvSpPr>
          <p:cNvPr id="138" name="Frihandsfigur 137">
            <a:hlinkClick r:id="rId4"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39" name="Frihandsfigur 138">
            <a:hlinkClick r:id="rId5"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0" name="Frihandsfigur 139">
            <a:hlinkClick r:id="rId6"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1" name="Frihandsfigur 140">
            <a:hlinkClick r:id="rId7"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2" name="Frihandsfigur 141">
            <a:hlinkClick r:id="rId8"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3" name="Frihandsfigur 142">
            <a:hlinkClick r:id="rId9"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4" name="Frihandsfigur 143">
            <a:hlinkClick r:id="rId10"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5" name="Frihandsfigur 144">
            <a:hlinkClick r:id="rId11"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6" name="Frihandsfigur 145">
            <a:hlinkClick r:id="rId12"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7" name="Frihandsfigur 146">
            <a:hlinkClick r:id="rId13"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8" name="Frihandsfigur 147">
            <a:hlinkClick r:id="rId14"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9" name="Frihandsfigur 148"/>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0" name="Frihandsfigur 149"/>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1" name="Frihandsfigur 150"/>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4" name="Frihandsfigur 153"/>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5" name="Frihandsfigur 154"/>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6" name="Frihandsfigur 155"/>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7" name="Frihandsfigur 156"/>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8" name="Frihandsfigur 157"/>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Frihandsfigur 158">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0" name="Frihandsfigur 159">
            <a:hlinkClick r:id="rId15"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1" name="Frihandsfigur 160">
            <a:hlinkClick r:id="rId16"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2" name="Frihandsfigur 161">
            <a:hlinkClick r:id="rId17"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3" name="Frihandsfigur 162">
            <a:hlinkClick r:id="rId18"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4" name="Frihandsfigur 163">
            <a:hlinkClick r:id="rId19"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Frihandsfigur 164">
            <a:hlinkClick r:id="rId20"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6" name="Frihandsfigur 165">
            <a:hlinkClick r:id="rId21"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0" name="Rektangel 49"/>
          <p:cNvSpPr/>
          <p:nvPr/>
        </p:nvSpPr>
        <p:spPr>
          <a:xfrm>
            <a:off x="546639" y="607042"/>
            <a:ext cx="882650" cy="553998"/>
          </a:xfrm>
          <a:prstGeom prst="rect">
            <a:avLst/>
          </a:prstGeom>
        </p:spPr>
        <p:txBody>
          <a:bodyPr>
            <a:spAutoFit/>
          </a:bodyPr>
          <a:lstStyle/>
          <a:p>
            <a:r>
              <a:rPr lang="sv-SE" noProof="1" smtClean="0">
                <a:latin typeface="Corbel"/>
                <a:cs typeface="Corbel"/>
              </a:rPr>
              <a:t>Hola! How did it go </a:t>
            </a:r>
          </a:p>
          <a:p>
            <a:r>
              <a:rPr lang="sv-SE" noProof="1" smtClean="0">
                <a:latin typeface="Corbel"/>
                <a:cs typeface="Corbel"/>
              </a:rPr>
              <a:t>at doctors? This night </a:t>
            </a:r>
          </a:p>
          <a:p>
            <a:r>
              <a:rPr lang="sv-SE" noProof="1" smtClean="0">
                <a:latin typeface="Corbel"/>
                <a:cs typeface="Corbel"/>
              </a:rPr>
              <a:t>I had a nightmare for </a:t>
            </a:r>
          </a:p>
          <a:p>
            <a:r>
              <a:rPr lang="sv-SE" noProof="1" smtClean="0">
                <a:latin typeface="Corbel"/>
                <a:cs typeface="Corbel"/>
              </a:rPr>
              <a:t>the first time in a long time. I woke up </a:t>
            </a:r>
          </a:p>
          <a:p>
            <a:r>
              <a:rPr lang="sv-SE" noProof="1" smtClean="0">
                <a:latin typeface="Corbel"/>
                <a:cs typeface="Corbel"/>
              </a:rPr>
              <a:t>sweating and...</a:t>
            </a:r>
          </a:p>
        </p:txBody>
      </p:sp>
      <p:sp>
        <p:nvSpPr>
          <p:cNvPr id="68" name="Rektangel 67"/>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11:13</a:t>
            </a:r>
            <a:endParaRPr lang="sv-SE" b="1" noProof="1" smtClean="0"/>
          </a:p>
          <a:p>
            <a:pPr algn="ctr"/>
            <a:r>
              <a:rPr lang="sv-SE" b="1" noProof="1" smtClean="0"/>
              <a:t>Jan 24 2013</a:t>
            </a:r>
            <a:endParaRPr lang="sv-SE" b="1" noProof="1"/>
          </a:p>
        </p:txBody>
      </p:sp>
      <p:pic>
        <p:nvPicPr>
          <p:cNvPr id="170" name="Bildobjekt 169" descr="pil.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71" name="Ellips 170"/>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Ellips 171"/>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Rektangel 172"/>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74" name="Bildobjekt 173" descr="pil.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175" name="Rektangel 174"/>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Ellips 17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textruta 50">
            <a:hlinkClick r:id="rId23"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177" name="textruta 17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178" name="Grupp 46"/>
          <p:cNvGrpSpPr/>
          <p:nvPr/>
        </p:nvGrpSpPr>
        <p:grpSpPr>
          <a:xfrm>
            <a:off x="1186806" y="-18360"/>
            <a:ext cx="772623" cy="169277"/>
            <a:chOff x="214138" y="553940"/>
            <a:chExt cx="772623" cy="169277"/>
          </a:xfrm>
        </p:grpSpPr>
        <p:grpSp>
          <p:nvGrpSpPr>
            <p:cNvPr id="179" name="Grupp 47"/>
            <p:cNvGrpSpPr/>
            <p:nvPr/>
          </p:nvGrpSpPr>
          <p:grpSpPr>
            <a:xfrm>
              <a:off x="312224" y="575077"/>
              <a:ext cx="473442" cy="52918"/>
              <a:chOff x="298112" y="236369"/>
              <a:chExt cx="473442" cy="52918"/>
            </a:xfrm>
          </p:grpSpPr>
          <p:sp>
            <p:nvSpPr>
              <p:cNvPr id="181" name="Rektangel 180"/>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Rektangel 181"/>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Rektangel 182"/>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Rektangel 183"/>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Rektangel 18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80" name="textruta 179"/>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86" name="Grupp 130"/>
          <p:cNvGrpSpPr/>
          <p:nvPr/>
        </p:nvGrpSpPr>
        <p:grpSpPr>
          <a:xfrm>
            <a:off x="3341" y="129"/>
            <a:ext cx="250813" cy="216471"/>
            <a:chOff x="3341" y="129"/>
            <a:chExt cx="250813" cy="216471"/>
          </a:xfrm>
        </p:grpSpPr>
        <p:sp>
          <p:nvSpPr>
            <p:cNvPr id="187" name="Rektangel med rundade hörn 186"/>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Rektangel med rundade hörn 187">
              <a:hlinkClick r:id="rId24"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89" name="Rak 188"/>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0" name="Rak 189"/>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91" name="Grupp 59"/>
            <p:cNvGrpSpPr/>
            <p:nvPr/>
          </p:nvGrpSpPr>
          <p:grpSpPr>
            <a:xfrm>
              <a:off x="16907" y="102974"/>
              <a:ext cx="89998" cy="69450"/>
              <a:chOff x="1248087" y="1363395"/>
              <a:chExt cx="304243" cy="291981"/>
            </a:xfrm>
          </p:grpSpPr>
          <p:grpSp>
            <p:nvGrpSpPr>
              <p:cNvPr id="225"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227" name="Grupp 184"/>
                <p:cNvGrpSpPr/>
                <p:nvPr/>
              </p:nvGrpSpPr>
              <p:grpSpPr>
                <a:xfrm rot="17838989">
                  <a:off x="-91504" y="842512"/>
                  <a:ext cx="290884" cy="304947"/>
                  <a:chOff x="127213" y="680347"/>
                  <a:chExt cx="290884" cy="304947"/>
                </a:xfrm>
                <a:grpFill/>
              </p:grpSpPr>
              <p:sp>
                <p:nvSpPr>
                  <p:cNvPr id="253" name="Frihandsfigur 252"/>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6" name="Frihandsfigur 255"/>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8" name="Grupp 206"/>
                <p:cNvGrpSpPr/>
                <p:nvPr/>
              </p:nvGrpSpPr>
              <p:grpSpPr>
                <a:xfrm>
                  <a:off x="-30641" y="428853"/>
                  <a:ext cx="850992" cy="874006"/>
                  <a:chOff x="-30641" y="428853"/>
                  <a:chExt cx="850992" cy="874006"/>
                </a:xfrm>
                <a:grpFill/>
              </p:grpSpPr>
              <p:sp>
                <p:nvSpPr>
                  <p:cNvPr id="229" name="Frihandsfigur 228"/>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30" name="Grupp 200"/>
                  <p:cNvGrpSpPr/>
                  <p:nvPr/>
                </p:nvGrpSpPr>
                <p:grpSpPr>
                  <a:xfrm rot="11205106">
                    <a:off x="445934" y="935045"/>
                    <a:ext cx="328177" cy="329280"/>
                    <a:chOff x="121759" y="673125"/>
                    <a:chExt cx="328177" cy="329280"/>
                  </a:xfrm>
                  <a:grpFill/>
                </p:grpSpPr>
                <p:sp>
                  <p:nvSpPr>
                    <p:cNvPr id="249" name="Frihandsfigur 248"/>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2" name="Frihandsfigur 25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5"/>
                  <p:cNvGrpSpPr/>
                  <p:nvPr/>
                </p:nvGrpSpPr>
                <p:grpSpPr>
                  <a:xfrm rot="7545626">
                    <a:off x="491533" y="635222"/>
                    <a:ext cx="323750" cy="333887"/>
                    <a:chOff x="121759" y="668518"/>
                    <a:chExt cx="323750" cy="333887"/>
                  </a:xfrm>
                  <a:grpFill/>
                </p:grpSpPr>
                <p:sp>
                  <p:nvSpPr>
                    <p:cNvPr id="245" name="Frihandsfigur 244"/>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2" name="Grupp 190"/>
                  <p:cNvGrpSpPr/>
                  <p:nvPr/>
                </p:nvGrpSpPr>
                <p:grpSpPr>
                  <a:xfrm rot="3841762">
                    <a:off x="263582" y="428419"/>
                    <a:ext cx="326678" cy="327545"/>
                    <a:chOff x="121759" y="674860"/>
                    <a:chExt cx="326678" cy="327545"/>
                  </a:xfrm>
                  <a:grpFill/>
                </p:grpSpPr>
                <p:sp>
                  <p:nvSpPr>
                    <p:cNvPr id="241" name="Frihandsfigur 240"/>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3" name="Frihandsfigur 232"/>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4" name="Frihandsfigur 233"/>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5" name="Frihandsfigur 234"/>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6" name="Frihandsfigur 235"/>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6" name="Ellips 225"/>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92" name="Grupp 60"/>
            <p:cNvGrpSpPr/>
            <p:nvPr/>
          </p:nvGrpSpPr>
          <p:grpSpPr>
            <a:xfrm>
              <a:off x="94116" y="47062"/>
              <a:ext cx="124316" cy="92854"/>
              <a:chOff x="678762" y="1010849"/>
              <a:chExt cx="496705" cy="486456"/>
            </a:xfrm>
          </p:grpSpPr>
          <p:grpSp>
            <p:nvGrpSpPr>
              <p:cNvPr id="193"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195" name="Grupp 184"/>
                <p:cNvGrpSpPr/>
                <p:nvPr/>
              </p:nvGrpSpPr>
              <p:grpSpPr>
                <a:xfrm rot="17838989">
                  <a:off x="-91504" y="842512"/>
                  <a:ext cx="290884" cy="304947"/>
                  <a:chOff x="127213" y="680347"/>
                  <a:chExt cx="290884" cy="304947"/>
                </a:xfrm>
                <a:grpFill/>
              </p:grpSpPr>
              <p:sp>
                <p:nvSpPr>
                  <p:cNvPr id="221" name="Frihandsfigur 220"/>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4" name="Frihandsfigur 223"/>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96" name="Grupp 206"/>
                <p:cNvGrpSpPr/>
                <p:nvPr/>
              </p:nvGrpSpPr>
              <p:grpSpPr>
                <a:xfrm>
                  <a:off x="-30641" y="428851"/>
                  <a:ext cx="850990" cy="874008"/>
                  <a:chOff x="-30641" y="428851"/>
                  <a:chExt cx="850990" cy="874008"/>
                </a:xfrm>
                <a:grpFill/>
              </p:grpSpPr>
              <p:sp>
                <p:nvSpPr>
                  <p:cNvPr id="197" name="Frihandsfigur 196"/>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98" name="Grupp 200"/>
                  <p:cNvGrpSpPr/>
                  <p:nvPr/>
                </p:nvGrpSpPr>
                <p:grpSpPr>
                  <a:xfrm rot="11205106">
                    <a:off x="445934" y="935043"/>
                    <a:ext cx="328177" cy="329280"/>
                    <a:chOff x="121759" y="673125"/>
                    <a:chExt cx="328177" cy="329280"/>
                  </a:xfrm>
                  <a:grpFill/>
                </p:grpSpPr>
                <p:sp>
                  <p:nvSpPr>
                    <p:cNvPr id="217" name="Frihandsfigur 216"/>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0" name="Frihandsfigur 21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99" name="Grupp 195"/>
                  <p:cNvGrpSpPr/>
                  <p:nvPr/>
                </p:nvGrpSpPr>
                <p:grpSpPr>
                  <a:xfrm rot="7545626">
                    <a:off x="491531" y="635220"/>
                    <a:ext cx="323750" cy="333887"/>
                    <a:chOff x="121759" y="668518"/>
                    <a:chExt cx="323750" cy="333887"/>
                  </a:xfrm>
                  <a:grpFill/>
                </p:grpSpPr>
                <p:sp>
                  <p:nvSpPr>
                    <p:cNvPr id="213" name="Frihandsfigur 212"/>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Frihandsfigur 21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0" name="Grupp 190"/>
                  <p:cNvGrpSpPr/>
                  <p:nvPr/>
                </p:nvGrpSpPr>
                <p:grpSpPr>
                  <a:xfrm rot="3841762">
                    <a:off x="263580" y="428417"/>
                    <a:ext cx="326678" cy="327545"/>
                    <a:chOff x="121759" y="674860"/>
                    <a:chExt cx="326678" cy="327545"/>
                  </a:xfrm>
                  <a:grpFill/>
                </p:grpSpPr>
                <p:sp>
                  <p:nvSpPr>
                    <p:cNvPr id="209" name="Frihandsfigur 208"/>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Frihandsfigur 21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1" name="Frihandsfigur 200"/>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2" name="Frihandsfigur 201">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3" name="Frihandsfigur 202"/>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4" name="Frihandsfigur 203"/>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4" name="Ellips 193"/>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7" name="Grupp 92"/>
          <p:cNvGrpSpPr/>
          <p:nvPr/>
        </p:nvGrpSpPr>
        <p:grpSpPr>
          <a:xfrm>
            <a:off x="1351227" y="2207373"/>
            <a:ext cx="377130" cy="360000"/>
            <a:chOff x="1283447" y="2199741"/>
            <a:chExt cx="377130" cy="360000"/>
          </a:xfrm>
        </p:grpSpPr>
        <p:sp>
          <p:nvSpPr>
            <p:cNvPr id="168" name="Rektangel med rundade hörn 167">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9" name="Ellips 168">
              <a:hlinkClick r:id="rId10"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7" name="textruta 256"/>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259" name="Grupp 98"/>
          <p:cNvGrpSpPr/>
          <p:nvPr/>
        </p:nvGrpSpPr>
        <p:grpSpPr>
          <a:xfrm>
            <a:off x="21931" y="2204635"/>
            <a:ext cx="377130" cy="360000"/>
            <a:chOff x="184909" y="2199741"/>
            <a:chExt cx="377130" cy="360000"/>
          </a:xfrm>
        </p:grpSpPr>
        <p:sp>
          <p:nvSpPr>
            <p:cNvPr id="260" name="Rektangel med rundade hörn 2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61" name="Hjärta 260">
              <a:hlinkClick r:id="rId25"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upp 46"/>
          <p:cNvGrpSpPr/>
          <p:nvPr/>
        </p:nvGrpSpPr>
        <p:grpSpPr>
          <a:xfrm>
            <a:off x="1186806" y="-18360"/>
            <a:ext cx="772623" cy="169277"/>
            <a:chOff x="214138" y="553940"/>
            <a:chExt cx="772623" cy="169277"/>
          </a:xfrm>
        </p:grpSpPr>
        <p:grpSp>
          <p:nvGrpSpPr>
            <p:cNvPr id="68" name="Grupp 47"/>
            <p:cNvGrpSpPr/>
            <p:nvPr/>
          </p:nvGrpSpPr>
          <p:grpSpPr>
            <a:xfrm>
              <a:off x="312224" y="575077"/>
              <a:ext cx="473442" cy="52918"/>
              <a:chOff x="298112" y="236369"/>
              <a:chExt cx="473442" cy="52918"/>
            </a:xfrm>
          </p:grpSpPr>
          <p:sp>
            <p:nvSpPr>
              <p:cNvPr id="70" name="Rektangel 6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2" name="Rektangel 71"/>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Rektangel 76"/>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8" name="Rektangel 77"/>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Rektangel 78"/>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69" name="textruta 6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80" name="Grupp 130"/>
          <p:cNvGrpSpPr/>
          <p:nvPr/>
        </p:nvGrpSpPr>
        <p:grpSpPr>
          <a:xfrm>
            <a:off x="3341" y="129"/>
            <a:ext cx="250813" cy="216471"/>
            <a:chOff x="3341" y="129"/>
            <a:chExt cx="250813" cy="216471"/>
          </a:xfrm>
        </p:grpSpPr>
        <p:sp>
          <p:nvSpPr>
            <p:cNvPr id="81" name="Rektangel med rundade hörn 8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2" name="Rektangel med rundade hörn 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3" name="Rak 8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4" name="Rak 8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85" name="Grupp 59"/>
            <p:cNvGrpSpPr/>
            <p:nvPr/>
          </p:nvGrpSpPr>
          <p:grpSpPr>
            <a:xfrm>
              <a:off x="16907" y="102974"/>
              <a:ext cx="89998" cy="69450"/>
              <a:chOff x="1248087" y="1363395"/>
              <a:chExt cx="304243" cy="291981"/>
            </a:xfrm>
          </p:grpSpPr>
          <p:grpSp>
            <p:nvGrpSpPr>
              <p:cNvPr id="119"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121" name="Grupp 184"/>
                <p:cNvGrpSpPr/>
                <p:nvPr/>
              </p:nvGrpSpPr>
              <p:grpSpPr>
                <a:xfrm rot="17838989">
                  <a:off x="-91504" y="842512"/>
                  <a:ext cx="290884" cy="304947"/>
                  <a:chOff x="127213" y="680347"/>
                  <a:chExt cx="290884" cy="304947"/>
                </a:xfrm>
                <a:grpFill/>
              </p:grpSpPr>
              <p:sp>
                <p:nvSpPr>
                  <p:cNvPr id="147" name="Frihandsfigur 14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8" name="Frihandsfigur 14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2" name="Grupp 206"/>
                <p:cNvGrpSpPr/>
                <p:nvPr/>
              </p:nvGrpSpPr>
              <p:grpSpPr>
                <a:xfrm>
                  <a:off x="-30641" y="428853"/>
                  <a:ext cx="850992" cy="874006"/>
                  <a:chOff x="-30641" y="428853"/>
                  <a:chExt cx="850992" cy="874006"/>
                </a:xfrm>
                <a:grpFill/>
              </p:grpSpPr>
              <p:sp>
                <p:nvSpPr>
                  <p:cNvPr id="123" name="Frihandsfigur 12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24" name="Grupp 200"/>
                  <p:cNvGrpSpPr/>
                  <p:nvPr/>
                </p:nvGrpSpPr>
                <p:grpSpPr>
                  <a:xfrm rot="11205106">
                    <a:off x="445934" y="935045"/>
                    <a:ext cx="328177" cy="329280"/>
                    <a:chOff x="121759" y="673125"/>
                    <a:chExt cx="328177" cy="329280"/>
                  </a:xfrm>
                  <a:grpFill/>
                </p:grpSpPr>
                <p:sp>
                  <p:nvSpPr>
                    <p:cNvPr id="143" name="Frihandsfigur 14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4" name="Frihandsfigur 14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5" name="Grupp 195"/>
                  <p:cNvGrpSpPr/>
                  <p:nvPr/>
                </p:nvGrpSpPr>
                <p:grpSpPr>
                  <a:xfrm rot="7545626">
                    <a:off x="491533" y="635222"/>
                    <a:ext cx="323750" cy="333887"/>
                    <a:chOff x="121759" y="668518"/>
                    <a:chExt cx="323750" cy="333887"/>
                  </a:xfrm>
                  <a:grpFill/>
                </p:grpSpPr>
                <p:sp>
                  <p:nvSpPr>
                    <p:cNvPr id="139" name="Frihandsfigur 13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0" name="Frihandsfigur 13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6" name="Grupp 190"/>
                  <p:cNvGrpSpPr/>
                  <p:nvPr/>
                </p:nvGrpSpPr>
                <p:grpSpPr>
                  <a:xfrm rot="3841762">
                    <a:off x="263582" y="428419"/>
                    <a:ext cx="326678" cy="327545"/>
                    <a:chOff x="121759" y="674860"/>
                    <a:chExt cx="326678" cy="327545"/>
                  </a:xfrm>
                  <a:grpFill/>
                </p:grpSpPr>
                <p:sp>
                  <p:nvSpPr>
                    <p:cNvPr id="135" name="Frihandsfigur 13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6" name="Frihandsfigur 13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7" name="Frihandsfigur 12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8" name="Frihandsfigur 12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0" name="Ellips 11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6" name="Grupp 60"/>
            <p:cNvGrpSpPr/>
            <p:nvPr/>
          </p:nvGrpSpPr>
          <p:grpSpPr>
            <a:xfrm>
              <a:off x="94116" y="47062"/>
              <a:ext cx="124316" cy="92854"/>
              <a:chOff x="678762" y="1010849"/>
              <a:chExt cx="496705" cy="486456"/>
            </a:xfrm>
          </p:grpSpPr>
          <p:grpSp>
            <p:nvGrpSpPr>
              <p:cNvPr id="87"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89" name="Grupp 184"/>
                <p:cNvGrpSpPr/>
                <p:nvPr/>
              </p:nvGrpSpPr>
              <p:grpSpPr>
                <a:xfrm rot="17838989">
                  <a:off x="-91504" y="842512"/>
                  <a:ext cx="290884" cy="304947"/>
                  <a:chOff x="127213" y="680347"/>
                  <a:chExt cx="290884" cy="304947"/>
                </a:xfrm>
                <a:grpFill/>
              </p:grpSpPr>
              <p:sp>
                <p:nvSpPr>
                  <p:cNvPr id="115" name="Frihandsfigur 11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Frihandsfigur 11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0" name="Grupp 206"/>
                <p:cNvGrpSpPr/>
                <p:nvPr/>
              </p:nvGrpSpPr>
              <p:grpSpPr>
                <a:xfrm>
                  <a:off x="-30641" y="428851"/>
                  <a:ext cx="850990" cy="874008"/>
                  <a:chOff x="-30641" y="428851"/>
                  <a:chExt cx="850990" cy="874008"/>
                </a:xfrm>
                <a:grpFill/>
              </p:grpSpPr>
              <p:sp>
                <p:nvSpPr>
                  <p:cNvPr id="91" name="Frihandsfigur 9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92" name="Grupp 200"/>
                  <p:cNvGrpSpPr/>
                  <p:nvPr/>
                </p:nvGrpSpPr>
                <p:grpSpPr>
                  <a:xfrm rot="11205106">
                    <a:off x="445934" y="935043"/>
                    <a:ext cx="328177" cy="329280"/>
                    <a:chOff x="121759" y="673125"/>
                    <a:chExt cx="328177" cy="329280"/>
                  </a:xfrm>
                  <a:grpFill/>
                </p:grpSpPr>
                <p:sp>
                  <p:nvSpPr>
                    <p:cNvPr id="111" name="Frihandsfigur 11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2" name="Frihandsfigur 11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Frihandsfigur 1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3" name="Grupp 195"/>
                  <p:cNvGrpSpPr/>
                  <p:nvPr/>
                </p:nvGrpSpPr>
                <p:grpSpPr>
                  <a:xfrm rot="7545626">
                    <a:off x="491531" y="635220"/>
                    <a:ext cx="323750" cy="333887"/>
                    <a:chOff x="121759" y="668518"/>
                    <a:chExt cx="323750" cy="333887"/>
                  </a:xfrm>
                  <a:grpFill/>
                </p:grpSpPr>
                <p:sp>
                  <p:nvSpPr>
                    <p:cNvPr id="107" name="Frihandsfigur 10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8" name="Frihandsfigur 10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4" name="Grupp 190"/>
                  <p:cNvGrpSpPr/>
                  <p:nvPr/>
                </p:nvGrpSpPr>
                <p:grpSpPr>
                  <a:xfrm rot="3841762">
                    <a:off x="263580" y="428417"/>
                    <a:ext cx="326678" cy="327545"/>
                    <a:chOff x="121759" y="674860"/>
                    <a:chExt cx="326678" cy="327545"/>
                  </a:xfrm>
                  <a:grpFill/>
                </p:grpSpPr>
                <p:sp>
                  <p:nvSpPr>
                    <p:cNvPr id="103" name="Frihandsfigur 10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4" name="Frihandsfigur 10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95" name="Frihandsfigur 9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6" name="Frihandsfigur 9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0" name="Frihandsfigur 9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8" name="Ellips 8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40"/>
            <a:ext cx="1600147" cy="263149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noProof="1" smtClean="0">
              <a:latin typeface="Corbel"/>
              <a:cs typeface="Corbel"/>
            </a:endParaRPr>
          </a:p>
          <a:p>
            <a:r>
              <a:rPr lang="sv-SE" noProof="1" smtClean="0">
                <a:latin typeface="Corbel"/>
                <a:cs typeface="Corbel"/>
              </a:rPr>
              <a:t>Hola! How did it go at doctors? I guess mommy told you about Ebba and Albins mom who passed away...so sad :-( usch! This night I had a nightmare for the first time in a long time. I woke up </a:t>
            </a:r>
          </a:p>
          <a:p>
            <a:r>
              <a:rPr lang="sv-SE" noProof="1" smtClean="0">
                <a:latin typeface="Corbel"/>
                <a:cs typeface="Corbel"/>
              </a:rPr>
              <a:t>sweating and screaming. You, me, mommy and daddy were in Åkersberga centrum and I was going to buy a sula for my boots but the line was super long and then when it was finally my turn they said "vi stänger nu" </a:t>
            </a:r>
          </a:p>
          <a:p>
            <a:r>
              <a:rPr lang="sv-SE" noProof="1" smtClean="0">
                <a:latin typeface="Corbel"/>
                <a:cs typeface="Corbel"/>
              </a:rPr>
              <a:t>so I got really angry and threw the sulor on the ground and said that it was mycket dålig service...anyways when we left I realized I had forgotten one of my boots there so we went back but they had closed and the whole centrum was closed, then you said that you </a:t>
            </a:r>
          </a:p>
          <a:p>
            <a:r>
              <a:rPr lang="sv-SE" noProof="1" smtClean="0">
                <a:latin typeface="Corbel"/>
                <a:cs typeface="Corbel"/>
              </a:rPr>
              <a:t>knew where they hide their keys so you could just open the door for me so i reluctantly agreed but then i came out with the wrong boot so you opened again and this time you went in and right as you were coming out the door locked and you couldn't get out. Then suddenly where you are standing turns into an elevator that takes you upwards and away into the dark and I start screaming at mommy and daddy to go </a:t>
            </a:r>
          </a:p>
          <a:p>
            <a:r>
              <a:rPr lang="sv-SE" noProof="1" smtClean="0">
                <a:latin typeface="Corbel"/>
                <a:cs typeface="Corbel"/>
              </a:rPr>
              <a:t>find a security guard while I'm following where that elevator is taking you with my eyes. It doesn't sound very scary but it was and then when Anders heard me screaming he woke me up he asked what's wrong and I kept saying "Dom har tagit Denice dom har tagit Denice" haha so weird...I think it's because I keep telling people that you're going on your trip and that </a:t>
            </a:r>
          </a:p>
          <a:p>
            <a:r>
              <a:rPr lang="sv-SE" noProof="1" smtClean="0">
                <a:latin typeface="Corbel"/>
                <a:cs typeface="Corbel"/>
              </a:rPr>
              <a:t>you're gonna be away for so long :-\ But don't tell mommy about the dream it will just make her more worried =P</a:t>
            </a:r>
          </a:p>
        </p:txBody>
      </p:sp>
      <p:sp>
        <p:nvSpPr>
          <p:cNvPr id="51" name="textruta 50">
            <a:hlinkClick r:id="rId3"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
        <p:nvSpPr>
          <p:cNvPr id="61" name="Rektangel 60"/>
          <p:cNvSpPr/>
          <p:nvPr/>
        </p:nvSpPr>
        <p:spPr>
          <a:xfrm>
            <a:off x="604911" y="-27151"/>
            <a:ext cx="505267" cy="323165"/>
          </a:xfrm>
          <a:prstGeom prst="rect">
            <a:avLst/>
          </a:prstGeom>
        </p:spPr>
        <p:txBody>
          <a:bodyPr wrap="none">
            <a:spAutoFit/>
          </a:bodyPr>
          <a:lstStyle/>
          <a:p>
            <a:pPr algn="ctr"/>
            <a:endParaRPr lang="sv-SE" b="1" noProof="1" smtClean="0"/>
          </a:p>
          <a:p>
            <a:pPr algn="ctr"/>
            <a:r>
              <a:rPr lang="sv-SE" dirty="0" smtClean="0"/>
              <a:t>11:13</a:t>
            </a:r>
            <a:endParaRPr lang="sv-SE" b="1" noProof="1" smtClean="0"/>
          </a:p>
          <a:p>
            <a:pPr algn="ctr"/>
            <a:r>
              <a:rPr lang="sv-SE" b="1" noProof="1" smtClean="0"/>
              <a:t>Jan 24 2013</a:t>
            </a:r>
            <a:endParaRPr lang="sv-SE" b="1" noProof="1"/>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Ellips 9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5" name="Ellips 9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6" name="Ellips 95"/>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Ellips 9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Ellips 9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69" name="Rak 68"/>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64"/>
          <p:cNvGrpSpPr/>
          <p:nvPr/>
        </p:nvGrpSpPr>
        <p:grpSpPr>
          <a:xfrm>
            <a:off x="21931" y="0"/>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86"/>
          <p:cNvGrpSpPr/>
          <p:nvPr/>
        </p:nvGrpSpPr>
        <p:grpSpPr>
          <a:xfrm>
            <a:off x="132358" y="1570312"/>
            <a:ext cx="1596327" cy="446342"/>
            <a:chOff x="132358" y="1570312"/>
            <a:chExt cx="1596327" cy="446342"/>
          </a:xfrm>
        </p:grpSpPr>
        <p:cxnSp>
          <p:nvCxnSpPr>
            <p:cNvPr id="88" name="Rak 87"/>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9" name="Rak 88"/>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90" name="Rektangel med rundade hörn 89"/>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1" name="Rektangel med rundade hörn 90"/>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2" name="textruta 91"/>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93" name="textruta 92"/>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5" name="Grupp 102"/>
          <p:cNvGrpSpPr/>
          <p:nvPr/>
        </p:nvGrpSpPr>
        <p:grpSpPr>
          <a:xfrm>
            <a:off x="463148" y="2204635"/>
            <a:ext cx="377130" cy="360000"/>
            <a:chOff x="727389" y="2199741"/>
            <a:chExt cx="377130" cy="360000"/>
          </a:xfrm>
        </p:grpSpPr>
        <p:sp>
          <p:nvSpPr>
            <p:cNvPr id="104" name="Rektangel med rundade hörn 103"/>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6" name="Grupp 58"/>
            <p:cNvGrpSpPr/>
            <p:nvPr/>
          </p:nvGrpSpPr>
          <p:grpSpPr>
            <a:xfrm>
              <a:off x="744125" y="2240766"/>
              <a:ext cx="348314" cy="247915"/>
              <a:chOff x="638934" y="2199741"/>
              <a:chExt cx="391866" cy="299774"/>
            </a:xfrm>
          </p:grpSpPr>
          <p:cxnSp>
            <p:nvCxnSpPr>
              <p:cNvPr id="106" name="Rak 105"/>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7" name="Ring 106"/>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7" name="Grupp 77"/>
          <p:cNvGrpSpPr/>
          <p:nvPr/>
        </p:nvGrpSpPr>
        <p:grpSpPr>
          <a:xfrm>
            <a:off x="820291" y="2203162"/>
            <a:ext cx="518091" cy="415428"/>
            <a:chOff x="-768420" y="1877860"/>
            <a:chExt cx="518091" cy="415428"/>
          </a:xfrm>
        </p:grpSpPr>
        <p:sp>
          <p:nvSpPr>
            <p:cNvPr id="79" name="Rektangel med rundade hörn 78">
              <a:hlinkClick r:id="rId3"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0" name="textruta 79"/>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81" name="textruta 80"/>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82" name="textruta 81"/>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83" name="textruta 82"/>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sp>
        <p:nvSpPr>
          <p:cNvPr id="138" name="Frihandsfigur 137">
            <a:hlinkClick r:id="rId4"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39" name="Frihandsfigur 138">
            <a:hlinkClick r:id="rId5"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0" name="Frihandsfigur 139">
            <a:hlinkClick r:id="rId3"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1" name="Frihandsfigur 140">
            <a:hlinkClick r:id="rId6"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2" name="Frihandsfigur 141">
            <a:hlinkClick r:id="rId7"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3" name="Frihandsfigur 142">
            <a:hlinkClick r:id="rId8"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4" name="Frihandsfigur 143">
            <a:hlinkClick r:id="rId9"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5" name="Frihandsfigur 144">
            <a:hlinkClick r:id="rId10"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6" name="Frihandsfigur 145">
            <a:hlinkClick r:id="rId11"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7" name="Frihandsfigur 146">
            <a:hlinkClick r:id="rId12"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8" name="Frihandsfigur 147">
            <a:hlinkClick r:id="rId13"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49" name="Frihandsfigur 148"/>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0" name="Frihandsfigur 149"/>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1" name="Frihandsfigur 150"/>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4" name="Frihandsfigur 153"/>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5" name="Frihandsfigur 154"/>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6" name="Frihandsfigur 155"/>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7" name="Frihandsfigur 156"/>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8" name="Frihandsfigur 157"/>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Frihandsfigur 158">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0" name="Frihandsfigur 159">
            <a:hlinkClick r:id="rId14"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1" name="Frihandsfigur 160">
            <a:hlinkClick r:id="rId15"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2" name="Frihandsfigur 161">
            <a:hlinkClick r:id="rId16"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3" name="Frihandsfigur 162">
            <a:hlinkClick r:id="rId17"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4" name="Frihandsfigur 163">
            <a:hlinkClick r:id="rId18"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Frihandsfigur 164">
            <a:hlinkClick r:id="rId19"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6" name="Frihandsfigur 165">
            <a:hlinkClick r:id="rId20"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03" name="Ellips 102"/>
          <p:cNvSpPr/>
          <p:nvPr/>
        </p:nvSpPr>
        <p:spPr>
          <a:xfrm>
            <a:off x="522621" y="500979"/>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09" name="textruta 108">
            <a:hlinkClick r:id="" action="ppaction://hlinkshowjump?jump=nextslide"/>
          </p:cNvPr>
          <p:cNvSpPr txBox="1"/>
          <p:nvPr/>
        </p:nvSpPr>
        <p:spPr>
          <a:xfrm>
            <a:off x="630479" y="455100"/>
            <a:ext cx="505267" cy="246221"/>
          </a:xfrm>
          <a:prstGeom prst="rect">
            <a:avLst/>
          </a:prstGeom>
          <a:noFill/>
        </p:spPr>
        <p:txBody>
          <a:bodyPr wrap="none" rtlCol="0">
            <a:spAutoFit/>
          </a:bodyPr>
          <a:lstStyle/>
          <a:p>
            <a:pPr algn="ctr"/>
            <a:r>
              <a:rPr lang="sv-SE" noProof="1" smtClean="0"/>
              <a:t>13:15</a:t>
            </a:r>
          </a:p>
          <a:p>
            <a:pPr algn="ctr"/>
            <a:r>
              <a:rPr lang="sv-SE" b="1" noProof="1" smtClean="0"/>
              <a:t>Jan 24 2013</a:t>
            </a:r>
            <a:endParaRPr lang="sv-SE" b="1" noProof="1"/>
          </a:p>
        </p:txBody>
      </p:sp>
      <p:sp>
        <p:nvSpPr>
          <p:cNvPr id="105" name="Rektangel 104"/>
          <p:cNvSpPr/>
          <p:nvPr/>
        </p:nvSpPr>
        <p:spPr>
          <a:xfrm>
            <a:off x="527589" y="603867"/>
            <a:ext cx="882650" cy="553998"/>
          </a:xfrm>
          <a:prstGeom prst="rect">
            <a:avLst/>
          </a:prstGeom>
        </p:spPr>
        <p:txBody>
          <a:bodyPr>
            <a:spAutoFit/>
          </a:bodyPr>
          <a:lstStyle/>
          <a:p>
            <a:r>
              <a:rPr lang="sv-SE" noProof="1" smtClean="0">
                <a:latin typeface="Corbel"/>
                <a:cs typeface="Corbel"/>
              </a:rPr>
              <a:t>Hey you!  Yes I </a:t>
            </a:r>
          </a:p>
          <a:p>
            <a:r>
              <a:rPr lang="sv-SE" noProof="1" smtClean="0">
                <a:latin typeface="Corbel"/>
                <a:cs typeface="Corbel"/>
              </a:rPr>
              <a:t>heard :-( So </a:t>
            </a:r>
          </a:p>
          <a:p>
            <a:r>
              <a:rPr lang="sv-SE" noProof="1" smtClean="0">
                <a:latin typeface="Corbel"/>
                <a:cs typeface="Corbel"/>
              </a:rPr>
              <a:t>frustrating and sad. </a:t>
            </a:r>
          </a:p>
          <a:p>
            <a:r>
              <a:rPr lang="sv-SE" noProof="1" smtClean="0">
                <a:latin typeface="Corbel"/>
                <a:cs typeface="Corbel"/>
              </a:rPr>
              <a:t>She was at Esprit like </a:t>
            </a:r>
          </a:p>
          <a:p>
            <a:r>
              <a:rPr lang="sv-SE" noProof="1" smtClean="0">
                <a:latin typeface="Corbel"/>
                <a:cs typeface="Corbel"/>
              </a:rPr>
              <a:t>just around studenten </a:t>
            </a:r>
          </a:p>
          <a:p>
            <a:r>
              <a:rPr lang="sv-SE" noProof="1" smtClean="0">
                <a:latin typeface="Corbel"/>
                <a:cs typeface="Corbel"/>
              </a:rPr>
              <a:t>and we talked and…</a:t>
            </a:r>
          </a:p>
        </p:txBody>
      </p:sp>
      <p:pic>
        <p:nvPicPr>
          <p:cNvPr id="110" name="Bildobjekt 109"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11" name="Ellips 110"/>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Rektangel 113"/>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15" name="Bildobjekt 114"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116" name="Rektangel 115"/>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Ellips 116"/>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8" name="textruta 107">
            <a:hlinkClick r:id="rId22"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118" name="textruta 117"/>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119" name="Grupp 46"/>
          <p:cNvGrpSpPr/>
          <p:nvPr/>
        </p:nvGrpSpPr>
        <p:grpSpPr>
          <a:xfrm>
            <a:off x="1186806" y="-18360"/>
            <a:ext cx="772623" cy="169277"/>
            <a:chOff x="214138" y="553940"/>
            <a:chExt cx="772623" cy="169277"/>
          </a:xfrm>
        </p:grpSpPr>
        <p:grpSp>
          <p:nvGrpSpPr>
            <p:cNvPr id="120" name="Grupp 47"/>
            <p:cNvGrpSpPr/>
            <p:nvPr/>
          </p:nvGrpSpPr>
          <p:grpSpPr>
            <a:xfrm>
              <a:off x="312224" y="575077"/>
              <a:ext cx="473442" cy="52918"/>
              <a:chOff x="298112" y="236369"/>
              <a:chExt cx="473442" cy="52918"/>
            </a:xfrm>
          </p:grpSpPr>
          <p:sp>
            <p:nvSpPr>
              <p:cNvPr id="122" name="Rektangel 12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3" name="Rektangel 122"/>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4" name="Rektangel 123"/>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5" name="Rektangel 124"/>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1" name="textruta 120"/>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227" name="Grupp 130"/>
          <p:cNvGrpSpPr/>
          <p:nvPr/>
        </p:nvGrpSpPr>
        <p:grpSpPr>
          <a:xfrm>
            <a:off x="3341" y="129"/>
            <a:ext cx="250813" cy="216471"/>
            <a:chOff x="3341" y="129"/>
            <a:chExt cx="250813" cy="216471"/>
          </a:xfrm>
        </p:grpSpPr>
        <p:sp>
          <p:nvSpPr>
            <p:cNvPr id="228" name="Rektangel med rundade hörn 227"/>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9" name="Rektangel med rundade hörn 228">
              <a:hlinkClick r:id="rId23"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230" name="Rak 229"/>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31" name="Rak 230"/>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32" name="Grupp 59"/>
            <p:cNvGrpSpPr/>
            <p:nvPr/>
          </p:nvGrpSpPr>
          <p:grpSpPr>
            <a:xfrm>
              <a:off x="16909" y="102963"/>
              <a:ext cx="89998" cy="69448"/>
              <a:chOff x="1248087" y="1363394"/>
              <a:chExt cx="304243" cy="291980"/>
            </a:xfrm>
          </p:grpSpPr>
          <p:grpSp>
            <p:nvGrpSpPr>
              <p:cNvPr id="266"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68" name="Grupp 184"/>
                <p:cNvGrpSpPr/>
                <p:nvPr/>
              </p:nvGrpSpPr>
              <p:grpSpPr>
                <a:xfrm rot="17838989">
                  <a:off x="-91504" y="842512"/>
                  <a:ext cx="290884" cy="304947"/>
                  <a:chOff x="127213" y="680347"/>
                  <a:chExt cx="290884" cy="304947"/>
                </a:xfrm>
                <a:grpFill/>
              </p:grpSpPr>
              <p:sp>
                <p:nvSpPr>
                  <p:cNvPr id="294" name="Frihandsfigur 29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5" name="Frihandsfigur 29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6" name="Frihandsfigur 29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7" name="Frihandsfigur 29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69" name="Grupp 206"/>
                <p:cNvGrpSpPr/>
                <p:nvPr/>
              </p:nvGrpSpPr>
              <p:grpSpPr>
                <a:xfrm>
                  <a:off x="-30641" y="428855"/>
                  <a:ext cx="850994" cy="874004"/>
                  <a:chOff x="-30641" y="428855"/>
                  <a:chExt cx="850994" cy="874004"/>
                </a:xfrm>
                <a:grpFill/>
              </p:grpSpPr>
              <p:sp>
                <p:nvSpPr>
                  <p:cNvPr id="270" name="Frihandsfigur 26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71" name="Grupp 200"/>
                  <p:cNvGrpSpPr/>
                  <p:nvPr/>
                </p:nvGrpSpPr>
                <p:grpSpPr>
                  <a:xfrm rot="11205106">
                    <a:off x="445934" y="935047"/>
                    <a:ext cx="328177" cy="329280"/>
                    <a:chOff x="121759" y="673125"/>
                    <a:chExt cx="328177" cy="329280"/>
                  </a:xfrm>
                  <a:grpFill/>
                </p:grpSpPr>
                <p:sp>
                  <p:nvSpPr>
                    <p:cNvPr id="290" name="Frihandsfigur 28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1" name="Frihandsfigur 29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2" name="Frihandsfigur 29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3" name="Frihandsfigur 29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2" name="Grupp 195"/>
                  <p:cNvGrpSpPr/>
                  <p:nvPr/>
                </p:nvGrpSpPr>
                <p:grpSpPr>
                  <a:xfrm rot="7545626">
                    <a:off x="491535" y="635224"/>
                    <a:ext cx="323750" cy="333887"/>
                    <a:chOff x="121759" y="668518"/>
                    <a:chExt cx="323750" cy="333887"/>
                  </a:xfrm>
                  <a:grpFill/>
                </p:grpSpPr>
                <p:sp>
                  <p:nvSpPr>
                    <p:cNvPr id="286" name="Frihandsfigur 28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7" name="Frihandsfigur 28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8" name="Frihandsfigur 28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9" name="Frihandsfigur 28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3" name="Grupp 190"/>
                  <p:cNvGrpSpPr/>
                  <p:nvPr/>
                </p:nvGrpSpPr>
                <p:grpSpPr>
                  <a:xfrm rot="3841762">
                    <a:off x="263584" y="428421"/>
                    <a:ext cx="326678" cy="327545"/>
                    <a:chOff x="121759" y="674860"/>
                    <a:chExt cx="326678" cy="327545"/>
                  </a:xfrm>
                  <a:grpFill/>
                </p:grpSpPr>
                <p:sp>
                  <p:nvSpPr>
                    <p:cNvPr id="282" name="Frihandsfigur 28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3" name="Frihandsfigur 28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4" name="Frihandsfigur 28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5" name="Frihandsfigur 28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4" name="Frihandsfigur 27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5" name="Frihandsfigur 274"/>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6" name="Frihandsfigur 27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7" name="Frihandsfigur 27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Frihandsfigur 27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Frihandsfigur 27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Frihandsfigur 27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1" name="Frihandsfigur 28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67" name="Ellips 266"/>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6" name="Grupp 184"/>
                <p:cNvGrpSpPr/>
                <p:nvPr/>
              </p:nvGrpSpPr>
              <p:grpSpPr>
                <a:xfrm rot="17838989">
                  <a:off x="-91504" y="842512"/>
                  <a:ext cx="290884" cy="304947"/>
                  <a:chOff x="127213" y="680347"/>
                  <a:chExt cx="290884" cy="304947"/>
                </a:xfrm>
                <a:grpFill/>
              </p:grpSpPr>
              <p:sp>
                <p:nvSpPr>
                  <p:cNvPr id="262" name="Frihandsfigur 26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3" name="Frihandsfigur 26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4" name="Frihandsfigur 26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5" name="Frihandsfigur 26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7" name="Grupp 206"/>
                <p:cNvGrpSpPr/>
                <p:nvPr/>
              </p:nvGrpSpPr>
              <p:grpSpPr>
                <a:xfrm>
                  <a:off x="-30641" y="428853"/>
                  <a:ext cx="850992" cy="874006"/>
                  <a:chOff x="-30641" y="428853"/>
                  <a:chExt cx="850992" cy="874006"/>
                </a:xfrm>
                <a:grpFill/>
              </p:grpSpPr>
              <p:sp>
                <p:nvSpPr>
                  <p:cNvPr id="238" name="Frihandsfigur 23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39" name="Grupp 200"/>
                  <p:cNvGrpSpPr/>
                  <p:nvPr/>
                </p:nvGrpSpPr>
                <p:grpSpPr>
                  <a:xfrm rot="11205106">
                    <a:off x="445934" y="935045"/>
                    <a:ext cx="328177" cy="329280"/>
                    <a:chOff x="121759" y="673125"/>
                    <a:chExt cx="328177" cy="329280"/>
                  </a:xfrm>
                  <a:grpFill/>
                </p:grpSpPr>
                <p:sp>
                  <p:nvSpPr>
                    <p:cNvPr id="258" name="Frihandsfigur 25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0" name="Frihandsfigur 25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1" name="Frihandsfigur 26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40" name="Grupp 195"/>
                  <p:cNvGrpSpPr/>
                  <p:nvPr/>
                </p:nvGrpSpPr>
                <p:grpSpPr>
                  <a:xfrm rot="7545626">
                    <a:off x="491533" y="635222"/>
                    <a:ext cx="323750" cy="333887"/>
                    <a:chOff x="121759" y="668518"/>
                    <a:chExt cx="323750" cy="333887"/>
                  </a:xfrm>
                  <a:grpFill/>
                </p:grpSpPr>
                <p:sp>
                  <p:nvSpPr>
                    <p:cNvPr id="254" name="Frihandsfigur 25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6" name="Frihandsfigur 25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41" name="Grupp 190"/>
                  <p:cNvGrpSpPr/>
                  <p:nvPr/>
                </p:nvGrpSpPr>
                <p:grpSpPr>
                  <a:xfrm rot="3841762">
                    <a:off x="263582" y="428419"/>
                    <a:ext cx="326678" cy="327545"/>
                    <a:chOff x="121759" y="674860"/>
                    <a:chExt cx="326678" cy="327545"/>
                  </a:xfrm>
                  <a:grpFill/>
                </p:grpSpPr>
                <p:sp>
                  <p:nvSpPr>
                    <p:cNvPr id="250" name="Frihandsfigur 24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2" name="Frihandsfigur 25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42" name="Frihandsfigur 24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35" name="Ellips 234"/>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7" name="Grupp 92"/>
          <p:cNvGrpSpPr/>
          <p:nvPr/>
        </p:nvGrpSpPr>
        <p:grpSpPr>
          <a:xfrm>
            <a:off x="1351227" y="2207373"/>
            <a:ext cx="377130" cy="360000"/>
            <a:chOff x="1283447" y="2199741"/>
            <a:chExt cx="377130" cy="360000"/>
          </a:xfrm>
        </p:grpSpPr>
        <p:sp>
          <p:nvSpPr>
            <p:cNvPr id="168" name="Rektangel med rundade hörn 167">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9" name="Ellips 168">
              <a:hlinkClick r:id="rId9"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0" name="textruta 169"/>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1" name="Grupp 98"/>
          <p:cNvGrpSpPr/>
          <p:nvPr/>
        </p:nvGrpSpPr>
        <p:grpSpPr>
          <a:xfrm>
            <a:off x="21931" y="2204635"/>
            <a:ext cx="377130" cy="360000"/>
            <a:chOff x="184909" y="2199741"/>
            <a:chExt cx="377130" cy="360000"/>
          </a:xfrm>
        </p:grpSpPr>
        <p:sp>
          <p:nvSpPr>
            <p:cNvPr id="172" name="Rektangel med rundade hörn 171"/>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3" name="Hjärta 172">
              <a:hlinkClick r:id="rId24"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upp 46"/>
          <p:cNvGrpSpPr/>
          <p:nvPr/>
        </p:nvGrpSpPr>
        <p:grpSpPr>
          <a:xfrm>
            <a:off x="1186806" y="-18360"/>
            <a:ext cx="772623" cy="169277"/>
            <a:chOff x="214138" y="553940"/>
            <a:chExt cx="772623" cy="169277"/>
          </a:xfrm>
        </p:grpSpPr>
        <p:grpSp>
          <p:nvGrpSpPr>
            <p:cNvPr id="68" name="Grupp 47"/>
            <p:cNvGrpSpPr/>
            <p:nvPr/>
          </p:nvGrpSpPr>
          <p:grpSpPr>
            <a:xfrm>
              <a:off x="312224" y="575077"/>
              <a:ext cx="473442" cy="52918"/>
              <a:chOff x="298112" y="236369"/>
              <a:chExt cx="473442" cy="52918"/>
            </a:xfrm>
          </p:grpSpPr>
          <p:sp>
            <p:nvSpPr>
              <p:cNvPr id="72" name="Rektangel 7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Rektangel 76"/>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8" name="Rektangel 77"/>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Rektangel 78"/>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Rektangel 79"/>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69" name="textruta 6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81" name="Grupp 130"/>
          <p:cNvGrpSpPr/>
          <p:nvPr/>
        </p:nvGrpSpPr>
        <p:grpSpPr>
          <a:xfrm>
            <a:off x="3341" y="129"/>
            <a:ext cx="250813" cy="216471"/>
            <a:chOff x="3341" y="129"/>
            <a:chExt cx="250813" cy="216471"/>
          </a:xfrm>
        </p:grpSpPr>
        <p:sp>
          <p:nvSpPr>
            <p:cNvPr id="82" name="Rektangel med rundade hörn 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Rektangel med rundade hörn 82"/>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4" name="Rak 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5" name="Rak 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86" name="Grupp 59"/>
            <p:cNvGrpSpPr/>
            <p:nvPr/>
          </p:nvGrpSpPr>
          <p:grpSpPr>
            <a:xfrm>
              <a:off x="16907" y="102974"/>
              <a:ext cx="89998" cy="69450"/>
              <a:chOff x="1248087" y="1363395"/>
              <a:chExt cx="304243" cy="291981"/>
            </a:xfrm>
          </p:grpSpPr>
          <p:grpSp>
            <p:nvGrpSpPr>
              <p:cNvPr id="120"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122" name="Grupp 184"/>
                <p:cNvGrpSpPr/>
                <p:nvPr/>
              </p:nvGrpSpPr>
              <p:grpSpPr>
                <a:xfrm rot="17838989">
                  <a:off x="-91504" y="842512"/>
                  <a:ext cx="290884" cy="304947"/>
                  <a:chOff x="127213" y="680347"/>
                  <a:chExt cx="290884" cy="304947"/>
                </a:xfrm>
                <a:grpFill/>
              </p:grpSpPr>
              <p:sp>
                <p:nvSpPr>
                  <p:cNvPr id="148" name="Frihandsfigur 1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3" name="Grupp 206"/>
                <p:cNvGrpSpPr/>
                <p:nvPr/>
              </p:nvGrpSpPr>
              <p:grpSpPr>
                <a:xfrm>
                  <a:off x="-30641" y="428853"/>
                  <a:ext cx="850992" cy="874006"/>
                  <a:chOff x="-30641" y="428853"/>
                  <a:chExt cx="850992" cy="874006"/>
                </a:xfrm>
                <a:grpFill/>
              </p:grpSpPr>
              <p:sp>
                <p:nvSpPr>
                  <p:cNvPr id="124" name="Frihandsfigur 1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25" name="Grupp 200"/>
                  <p:cNvGrpSpPr/>
                  <p:nvPr/>
                </p:nvGrpSpPr>
                <p:grpSpPr>
                  <a:xfrm rot="11205106">
                    <a:off x="445934" y="935045"/>
                    <a:ext cx="328177" cy="329280"/>
                    <a:chOff x="121759" y="673125"/>
                    <a:chExt cx="328177" cy="329280"/>
                  </a:xfrm>
                  <a:grpFill/>
                </p:grpSpPr>
                <p:sp>
                  <p:nvSpPr>
                    <p:cNvPr id="144" name="Frihandsfigur 1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6" name="Grupp 195"/>
                  <p:cNvGrpSpPr/>
                  <p:nvPr/>
                </p:nvGrpSpPr>
                <p:grpSpPr>
                  <a:xfrm rot="7545626">
                    <a:off x="491533" y="635222"/>
                    <a:ext cx="323750" cy="333887"/>
                    <a:chOff x="121759" y="668518"/>
                    <a:chExt cx="323750" cy="333887"/>
                  </a:xfrm>
                  <a:grpFill/>
                </p:grpSpPr>
                <p:sp>
                  <p:nvSpPr>
                    <p:cNvPr id="140" name="Frihandsfigur 1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7" name="Grupp 190"/>
                  <p:cNvGrpSpPr/>
                  <p:nvPr/>
                </p:nvGrpSpPr>
                <p:grpSpPr>
                  <a:xfrm rot="3841762">
                    <a:off x="263582" y="428419"/>
                    <a:ext cx="326678" cy="327545"/>
                    <a:chOff x="121759" y="674860"/>
                    <a:chExt cx="326678" cy="327545"/>
                  </a:xfrm>
                  <a:grpFill/>
                </p:grpSpPr>
                <p:sp>
                  <p:nvSpPr>
                    <p:cNvPr id="136" name="Frihandsfigur 1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8" name="Frihandsfigur 1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1" name="Ellips 1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7" name="Grupp 60"/>
            <p:cNvGrpSpPr/>
            <p:nvPr/>
          </p:nvGrpSpPr>
          <p:grpSpPr>
            <a:xfrm>
              <a:off x="94116" y="47062"/>
              <a:ext cx="124316" cy="92854"/>
              <a:chOff x="678762" y="1010849"/>
              <a:chExt cx="496705" cy="486456"/>
            </a:xfrm>
          </p:grpSpPr>
          <p:grpSp>
            <p:nvGrpSpPr>
              <p:cNvPr id="88"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90" name="Grupp 184"/>
                <p:cNvGrpSpPr/>
                <p:nvPr/>
              </p:nvGrpSpPr>
              <p:grpSpPr>
                <a:xfrm rot="17838989">
                  <a:off x="-91504" y="842512"/>
                  <a:ext cx="290884" cy="304947"/>
                  <a:chOff x="127213" y="680347"/>
                  <a:chExt cx="290884" cy="304947"/>
                </a:xfrm>
                <a:grpFill/>
              </p:grpSpPr>
              <p:sp>
                <p:nvSpPr>
                  <p:cNvPr id="116" name="Frihandsfigur 1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1" name="Grupp 206"/>
                <p:cNvGrpSpPr/>
                <p:nvPr/>
              </p:nvGrpSpPr>
              <p:grpSpPr>
                <a:xfrm>
                  <a:off x="-30641" y="428851"/>
                  <a:ext cx="850990" cy="874008"/>
                  <a:chOff x="-30641" y="428851"/>
                  <a:chExt cx="850990" cy="874008"/>
                </a:xfrm>
                <a:grpFill/>
              </p:grpSpPr>
              <p:sp>
                <p:nvSpPr>
                  <p:cNvPr id="92" name="Frihandsfigur 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93" name="Grupp 200"/>
                  <p:cNvGrpSpPr/>
                  <p:nvPr/>
                </p:nvGrpSpPr>
                <p:grpSpPr>
                  <a:xfrm rot="11205106">
                    <a:off x="445934" y="935043"/>
                    <a:ext cx="328177" cy="329280"/>
                    <a:chOff x="121759" y="673125"/>
                    <a:chExt cx="328177" cy="329280"/>
                  </a:xfrm>
                  <a:grpFill/>
                </p:grpSpPr>
                <p:sp>
                  <p:nvSpPr>
                    <p:cNvPr id="112" name="Frihandsfigur 1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Frihandsfigur 1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4" name="Grupp 195"/>
                  <p:cNvGrpSpPr/>
                  <p:nvPr/>
                </p:nvGrpSpPr>
                <p:grpSpPr>
                  <a:xfrm rot="7545626">
                    <a:off x="491531" y="635220"/>
                    <a:ext cx="323750" cy="333887"/>
                    <a:chOff x="121759" y="668518"/>
                    <a:chExt cx="323750" cy="333887"/>
                  </a:xfrm>
                  <a:grpFill/>
                </p:grpSpPr>
                <p:sp>
                  <p:nvSpPr>
                    <p:cNvPr id="108" name="Frihandsfigur 1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5" name="Grupp 190"/>
                  <p:cNvGrpSpPr/>
                  <p:nvPr/>
                </p:nvGrpSpPr>
                <p:grpSpPr>
                  <a:xfrm rot="3841762">
                    <a:off x="263580" y="428417"/>
                    <a:ext cx="326678" cy="327545"/>
                    <a:chOff x="121759" y="674860"/>
                    <a:chExt cx="326678" cy="327545"/>
                  </a:xfrm>
                  <a:grpFill/>
                </p:grpSpPr>
                <p:sp>
                  <p:nvSpPr>
                    <p:cNvPr id="104" name="Frihandsfigur 1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96" name="Frihandsfigur 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0" name="Frihandsfigur 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9" name="Ellips 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65" name="textruta 64"/>
          <p:cNvSpPr txBox="1"/>
          <p:nvPr/>
        </p:nvSpPr>
        <p:spPr>
          <a:xfrm>
            <a:off x="79480" y="63340"/>
            <a:ext cx="1600147" cy="2631490"/>
          </a:xfrm>
          <a:prstGeom prst="rect">
            <a:avLst/>
          </a:prstGeom>
          <a:solidFill>
            <a:srgbClr val="FFFF66"/>
          </a:solidFill>
          <a:ln>
            <a:solidFill>
              <a:srgbClr val="895227"/>
            </a:solidFill>
          </a:ln>
        </p:spPr>
        <p:txBody>
          <a:bodyPr wrap="square" rtlCol="0">
            <a:spAutoFit/>
          </a:bodyPr>
          <a:lstStyle/>
          <a:p>
            <a:r>
              <a:rPr lang="sv-SE" noProof="1" smtClean="0">
                <a:latin typeface="Corbel"/>
                <a:cs typeface="Corbel"/>
              </a:rPr>
              <a:t>Hey you! Yes I heard :-( So frustrating and sad. She was at Esprit like just around studenten and we talked and talked about Dubai and stuff.  So sad for Ebba and Albin as well…</a:t>
            </a: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70" name="textruta 69">
            <a:hlinkClick r:id="rId3"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chemeClr val="accent6">
                <a:lumMod val="75000"/>
              </a:schemeClr>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sp>
        <p:nvSpPr>
          <p:cNvPr id="214" name="Rektangel 213"/>
          <p:cNvSpPr/>
          <p:nvPr/>
        </p:nvSpPr>
        <p:spPr>
          <a:xfrm>
            <a:off x="527589" y="603867"/>
            <a:ext cx="882650" cy="553998"/>
          </a:xfrm>
          <a:prstGeom prst="rect">
            <a:avLst/>
          </a:prstGeom>
        </p:spPr>
        <p:txBody>
          <a:bodyPr>
            <a:spAutoFit/>
          </a:bodyPr>
          <a:lstStyle/>
          <a:p>
            <a:r>
              <a:rPr lang="sv-SE" noProof="1" smtClean="0">
                <a:latin typeface="Corbel"/>
                <a:cs typeface="Corbel"/>
              </a:rPr>
              <a:t>And about your </a:t>
            </a:r>
          </a:p>
          <a:p>
            <a:r>
              <a:rPr lang="sv-SE" noProof="1" smtClean="0">
                <a:latin typeface="Corbel"/>
                <a:cs typeface="Corbel"/>
              </a:rPr>
              <a:t>dream...ha ha ha. I </a:t>
            </a:r>
          </a:p>
          <a:p>
            <a:r>
              <a:rPr lang="sv-SE" noProof="1" smtClean="0">
                <a:latin typeface="Corbel"/>
                <a:cs typeface="Corbel"/>
              </a:rPr>
              <a:t>don't know what to </a:t>
            </a:r>
          </a:p>
          <a:p>
            <a:r>
              <a:rPr lang="sv-SE" noProof="1" smtClean="0">
                <a:latin typeface="Corbel"/>
                <a:cs typeface="Corbel"/>
              </a:rPr>
              <a:t>say, I love all the </a:t>
            </a:r>
          </a:p>
          <a:p>
            <a:r>
              <a:rPr lang="sv-SE" noProof="1" smtClean="0">
                <a:latin typeface="Corbel"/>
                <a:cs typeface="Corbel"/>
              </a:rPr>
              <a:t>specific details! :-) </a:t>
            </a:r>
          </a:p>
          <a:p>
            <a:r>
              <a:rPr lang="sv-SE" noProof="1" smtClean="0">
                <a:latin typeface="Corbel"/>
                <a:cs typeface="Corbel"/>
              </a:rPr>
              <a:t>But I feel with…</a:t>
            </a:r>
          </a:p>
        </p:txBody>
      </p:sp>
      <p:sp>
        <p:nvSpPr>
          <p:cNvPr id="215" name="Rektangel 214"/>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13:17</a:t>
            </a:r>
            <a:endParaRPr lang="sv-SE" b="1" noProof="1" smtClean="0"/>
          </a:p>
          <a:p>
            <a:pPr algn="ctr"/>
            <a:r>
              <a:rPr lang="sv-SE" b="1" noProof="1" smtClean="0"/>
              <a:t>Jan 24 2013</a:t>
            </a:r>
            <a:endParaRPr lang="sv-SE" b="1" noProof="1"/>
          </a:p>
        </p:txBody>
      </p:sp>
      <p:sp>
        <p:nvSpPr>
          <p:cNvPr id="244" name="Ellips 243"/>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Rektangel 245"/>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7" name="Bildobjekt 246"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8" name="Rektangel 247"/>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3" name="Ellips 272"/>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textruta 215">
            <a:hlinkClick r:id="rId22"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275" name="textruta 274"/>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76" name="Grupp 46"/>
          <p:cNvGrpSpPr/>
          <p:nvPr/>
        </p:nvGrpSpPr>
        <p:grpSpPr>
          <a:xfrm>
            <a:off x="1186806" y="-18360"/>
            <a:ext cx="772623" cy="169277"/>
            <a:chOff x="214138" y="553940"/>
            <a:chExt cx="772623" cy="169277"/>
          </a:xfrm>
        </p:grpSpPr>
        <p:grpSp>
          <p:nvGrpSpPr>
            <p:cNvPr id="278" name="Grupp 47"/>
            <p:cNvGrpSpPr/>
            <p:nvPr/>
          </p:nvGrpSpPr>
          <p:grpSpPr>
            <a:xfrm>
              <a:off x="312224" y="575077"/>
              <a:ext cx="473442" cy="52918"/>
              <a:chOff x="298112" y="236369"/>
              <a:chExt cx="473442" cy="52918"/>
            </a:xfrm>
          </p:grpSpPr>
          <p:sp>
            <p:nvSpPr>
              <p:cNvPr id="280" name="Rektangel 27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9" name="Rektangel 30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0" name="Rektangel 30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1" name="Rektangel 310"/>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9" name="textruta 27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3" name="Grupp 130"/>
          <p:cNvGrpSpPr/>
          <p:nvPr/>
        </p:nvGrpSpPr>
        <p:grpSpPr>
          <a:xfrm>
            <a:off x="3341" y="129"/>
            <a:ext cx="250813" cy="216471"/>
            <a:chOff x="3341" y="129"/>
            <a:chExt cx="250813" cy="216471"/>
          </a:xfrm>
        </p:grpSpPr>
        <p:sp>
          <p:nvSpPr>
            <p:cNvPr id="384" name="Rektangel med rundade hörn 383"/>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5" name="Rektangel med rundade hörn 384">
              <a:hlinkClick r:id="rId23"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6" name="Rak 385"/>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7" name="Rak 386"/>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8" name="Grupp 59"/>
            <p:cNvGrpSpPr/>
            <p:nvPr/>
          </p:nvGrpSpPr>
          <p:grpSpPr>
            <a:xfrm>
              <a:off x="16909" y="102963"/>
              <a:ext cx="89998" cy="69448"/>
              <a:chOff x="1248087" y="1363394"/>
              <a:chExt cx="304243" cy="291980"/>
            </a:xfrm>
          </p:grpSpPr>
          <p:grpSp>
            <p:nvGrpSpPr>
              <p:cNvPr id="422"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4" name="Grupp 184"/>
                <p:cNvGrpSpPr/>
                <p:nvPr/>
              </p:nvGrpSpPr>
              <p:grpSpPr>
                <a:xfrm rot="17838989">
                  <a:off x="-91504" y="842512"/>
                  <a:ext cx="290884" cy="304947"/>
                  <a:chOff x="127213" y="680347"/>
                  <a:chExt cx="290884" cy="304947"/>
                </a:xfrm>
                <a:grpFill/>
              </p:grpSpPr>
              <p:sp>
                <p:nvSpPr>
                  <p:cNvPr id="450" name="Frihandsfigur 449"/>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2" name="Frihandsfigur 451"/>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Frihandsfigur 452"/>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5" name="Grupp 206"/>
                <p:cNvGrpSpPr/>
                <p:nvPr/>
              </p:nvGrpSpPr>
              <p:grpSpPr>
                <a:xfrm>
                  <a:off x="-30641" y="428855"/>
                  <a:ext cx="850994" cy="874004"/>
                  <a:chOff x="-30641" y="428855"/>
                  <a:chExt cx="850994" cy="874004"/>
                </a:xfrm>
                <a:grpFill/>
              </p:grpSpPr>
              <p:sp>
                <p:nvSpPr>
                  <p:cNvPr id="426" name="Frihandsfigur 425"/>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7" name="Grupp 200"/>
                  <p:cNvGrpSpPr/>
                  <p:nvPr/>
                </p:nvGrpSpPr>
                <p:grpSpPr>
                  <a:xfrm rot="11205106">
                    <a:off x="445934" y="935047"/>
                    <a:ext cx="328177" cy="329280"/>
                    <a:chOff x="121759" y="673125"/>
                    <a:chExt cx="328177" cy="329280"/>
                  </a:xfrm>
                  <a:grpFill/>
                </p:grpSpPr>
                <p:sp>
                  <p:nvSpPr>
                    <p:cNvPr id="446" name="Frihandsfigur 445"/>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7" name="Frihandsfigur 446"/>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8" name="Grupp 195"/>
                  <p:cNvGrpSpPr/>
                  <p:nvPr/>
                </p:nvGrpSpPr>
                <p:grpSpPr>
                  <a:xfrm rot="7545626">
                    <a:off x="491535" y="635224"/>
                    <a:ext cx="323750" cy="333887"/>
                    <a:chOff x="121759" y="668518"/>
                    <a:chExt cx="323750" cy="333887"/>
                  </a:xfrm>
                  <a:grpFill/>
                </p:grpSpPr>
                <p:sp>
                  <p:nvSpPr>
                    <p:cNvPr id="442" name="Frihandsfigur 441"/>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3" name="Frihandsfigur 442"/>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9" name="Grupp 190"/>
                  <p:cNvGrpSpPr/>
                  <p:nvPr/>
                </p:nvGrpSpPr>
                <p:grpSpPr>
                  <a:xfrm rot="3841762">
                    <a:off x="263584" y="428421"/>
                    <a:ext cx="326678" cy="327545"/>
                    <a:chOff x="121759" y="674860"/>
                    <a:chExt cx="326678" cy="327545"/>
                  </a:xfrm>
                  <a:grpFill/>
                </p:grpSpPr>
                <p:sp>
                  <p:nvSpPr>
                    <p:cNvPr id="438" name="Frihandsfigur 437"/>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9" name="Frihandsfigur 438"/>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30" name="Frihandsfigur 429"/>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5" name="Frihandsfigur 434"/>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3" name="Ellips 422"/>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9" name="Grupp 60"/>
            <p:cNvGrpSpPr/>
            <p:nvPr/>
          </p:nvGrpSpPr>
          <p:grpSpPr>
            <a:xfrm>
              <a:off x="94115" y="47063"/>
              <a:ext cx="124314" cy="92854"/>
              <a:chOff x="678764" y="1010850"/>
              <a:chExt cx="496703" cy="486454"/>
            </a:xfrm>
          </p:grpSpPr>
          <p:grpSp>
            <p:nvGrpSpPr>
              <p:cNvPr id="390"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92" name="Grupp 184"/>
                <p:cNvGrpSpPr/>
                <p:nvPr/>
              </p:nvGrpSpPr>
              <p:grpSpPr>
                <a:xfrm rot="17838989">
                  <a:off x="-91504" y="842512"/>
                  <a:ext cx="290884" cy="304947"/>
                  <a:chOff x="127213" y="680347"/>
                  <a:chExt cx="290884" cy="304947"/>
                </a:xfrm>
                <a:grpFill/>
              </p:grpSpPr>
              <p:sp>
                <p:nvSpPr>
                  <p:cNvPr id="418" name="Frihandsfigur 41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0" name="Frihandsfigur 41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1" name="Frihandsfigur 42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3" name="Grupp 206"/>
                <p:cNvGrpSpPr/>
                <p:nvPr/>
              </p:nvGrpSpPr>
              <p:grpSpPr>
                <a:xfrm>
                  <a:off x="-30641" y="428853"/>
                  <a:ext cx="850992" cy="874006"/>
                  <a:chOff x="-30641" y="428853"/>
                  <a:chExt cx="850992" cy="874006"/>
                </a:xfrm>
                <a:grpFill/>
              </p:grpSpPr>
              <p:sp>
                <p:nvSpPr>
                  <p:cNvPr id="394" name="Frihandsfigur 39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5" name="Grupp 200"/>
                  <p:cNvGrpSpPr/>
                  <p:nvPr/>
                </p:nvGrpSpPr>
                <p:grpSpPr>
                  <a:xfrm rot="11205106">
                    <a:off x="445934" y="935045"/>
                    <a:ext cx="328177" cy="329280"/>
                    <a:chOff x="121759" y="673125"/>
                    <a:chExt cx="328177" cy="329280"/>
                  </a:xfrm>
                  <a:grpFill/>
                </p:grpSpPr>
                <p:sp>
                  <p:nvSpPr>
                    <p:cNvPr id="414" name="Frihandsfigur 41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5" name="Frihandsfigur 41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6" name="Grupp 195"/>
                  <p:cNvGrpSpPr/>
                  <p:nvPr/>
                </p:nvGrpSpPr>
                <p:grpSpPr>
                  <a:xfrm rot="7545626">
                    <a:off x="491533" y="635222"/>
                    <a:ext cx="323750" cy="333887"/>
                    <a:chOff x="121759" y="668518"/>
                    <a:chExt cx="323750" cy="333887"/>
                  </a:xfrm>
                  <a:grpFill/>
                </p:grpSpPr>
                <p:sp>
                  <p:nvSpPr>
                    <p:cNvPr id="410" name="Frihandsfigur 40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1" name="Frihandsfigur 41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7" name="Grupp 190"/>
                  <p:cNvGrpSpPr/>
                  <p:nvPr/>
                </p:nvGrpSpPr>
                <p:grpSpPr>
                  <a:xfrm rot="3841762">
                    <a:off x="263582" y="428419"/>
                    <a:ext cx="326678" cy="327545"/>
                    <a:chOff x="121759" y="674860"/>
                    <a:chExt cx="326678" cy="327545"/>
                  </a:xfrm>
                  <a:grpFill/>
                </p:grpSpPr>
                <p:sp>
                  <p:nvSpPr>
                    <p:cNvPr id="406" name="Frihandsfigur 40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8" name="Frihandsfigur 39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91" name="Ellips 390"/>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57" name="Grupp 77"/>
          <p:cNvGrpSpPr/>
          <p:nvPr/>
        </p:nvGrpSpPr>
        <p:grpSpPr>
          <a:xfrm>
            <a:off x="820291" y="2203162"/>
            <a:ext cx="518091" cy="415428"/>
            <a:chOff x="-768420" y="1877860"/>
            <a:chExt cx="518091" cy="415428"/>
          </a:xfrm>
        </p:grpSpPr>
        <p:sp>
          <p:nvSpPr>
            <p:cNvPr id="163" name="Rektangel med rundade hörn 162">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4" name="textruta 163"/>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5" name="textruta 164"/>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6" name="textruta 165"/>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7" name="textruta 166"/>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8" name="Grupp 92"/>
          <p:cNvGrpSpPr/>
          <p:nvPr/>
        </p:nvGrpSpPr>
        <p:grpSpPr>
          <a:xfrm>
            <a:off x="1351227" y="2207373"/>
            <a:ext cx="377130" cy="360000"/>
            <a:chOff x="1283447" y="2199741"/>
            <a:chExt cx="377130" cy="360000"/>
          </a:xfrm>
        </p:grpSpPr>
        <p:sp>
          <p:nvSpPr>
            <p:cNvPr id="169" name="Rektangel med rundade hörn 168">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0" name="Ellips 169">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textruta 170"/>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2" name="Grupp 98"/>
          <p:cNvGrpSpPr/>
          <p:nvPr/>
        </p:nvGrpSpPr>
        <p:grpSpPr>
          <a:xfrm>
            <a:off x="21931" y="2204635"/>
            <a:ext cx="377130" cy="360000"/>
            <a:chOff x="184909" y="2199741"/>
            <a:chExt cx="377130" cy="360000"/>
          </a:xfrm>
        </p:grpSpPr>
        <p:sp>
          <p:nvSpPr>
            <p:cNvPr id="173" name="Rektangel med rundade hörn 172"/>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4" name="Hjärta 173">
              <a:hlinkClick r:id="rId24"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upp 46"/>
          <p:cNvGrpSpPr/>
          <p:nvPr/>
        </p:nvGrpSpPr>
        <p:grpSpPr>
          <a:xfrm>
            <a:off x="1186806" y="-18360"/>
            <a:ext cx="772623" cy="169277"/>
            <a:chOff x="214138" y="553940"/>
            <a:chExt cx="772623" cy="169277"/>
          </a:xfrm>
        </p:grpSpPr>
        <p:grpSp>
          <p:nvGrpSpPr>
            <p:cNvPr id="69" name="Grupp 47"/>
            <p:cNvGrpSpPr/>
            <p:nvPr/>
          </p:nvGrpSpPr>
          <p:grpSpPr>
            <a:xfrm>
              <a:off x="312224" y="575077"/>
              <a:ext cx="473442" cy="52918"/>
              <a:chOff x="298112" y="236369"/>
              <a:chExt cx="473442" cy="52918"/>
            </a:xfrm>
          </p:grpSpPr>
          <p:sp>
            <p:nvSpPr>
              <p:cNvPr id="72" name="Rektangel 7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Rektangel 76"/>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8" name="Rektangel 77"/>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Rektangel 78"/>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Rektangel 79"/>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textruta 69"/>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81" name="Grupp 130"/>
          <p:cNvGrpSpPr/>
          <p:nvPr/>
        </p:nvGrpSpPr>
        <p:grpSpPr>
          <a:xfrm>
            <a:off x="3341" y="129"/>
            <a:ext cx="250813" cy="216471"/>
            <a:chOff x="3341" y="129"/>
            <a:chExt cx="250813" cy="216471"/>
          </a:xfrm>
        </p:grpSpPr>
        <p:sp>
          <p:nvSpPr>
            <p:cNvPr id="82" name="Rektangel med rundade hörn 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Rektangel med rundade hörn 82"/>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4" name="Rak 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5" name="Rak 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86" name="Grupp 59"/>
            <p:cNvGrpSpPr/>
            <p:nvPr/>
          </p:nvGrpSpPr>
          <p:grpSpPr>
            <a:xfrm>
              <a:off x="16907" y="102974"/>
              <a:ext cx="89998" cy="69450"/>
              <a:chOff x="1248087" y="1363395"/>
              <a:chExt cx="304243" cy="291981"/>
            </a:xfrm>
          </p:grpSpPr>
          <p:grpSp>
            <p:nvGrpSpPr>
              <p:cNvPr id="120"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122" name="Grupp 184"/>
                <p:cNvGrpSpPr/>
                <p:nvPr/>
              </p:nvGrpSpPr>
              <p:grpSpPr>
                <a:xfrm rot="17838989">
                  <a:off x="-91504" y="842512"/>
                  <a:ext cx="290884" cy="304947"/>
                  <a:chOff x="127213" y="680347"/>
                  <a:chExt cx="290884" cy="304947"/>
                </a:xfrm>
                <a:grpFill/>
              </p:grpSpPr>
              <p:sp>
                <p:nvSpPr>
                  <p:cNvPr id="148" name="Frihandsfigur 1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3" name="Grupp 206"/>
                <p:cNvGrpSpPr/>
                <p:nvPr/>
              </p:nvGrpSpPr>
              <p:grpSpPr>
                <a:xfrm>
                  <a:off x="-30641" y="428853"/>
                  <a:ext cx="850992" cy="874006"/>
                  <a:chOff x="-30641" y="428853"/>
                  <a:chExt cx="850992" cy="874006"/>
                </a:xfrm>
                <a:grpFill/>
              </p:grpSpPr>
              <p:sp>
                <p:nvSpPr>
                  <p:cNvPr id="124" name="Frihandsfigur 1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25" name="Grupp 200"/>
                  <p:cNvGrpSpPr/>
                  <p:nvPr/>
                </p:nvGrpSpPr>
                <p:grpSpPr>
                  <a:xfrm rot="11205106">
                    <a:off x="445934" y="935045"/>
                    <a:ext cx="328177" cy="329280"/>
                    <a:chOff x="121759" y="673125"/>
                    <a:chExt cx="328177" cy="329280"/>
                  </a:xfrm>
                  <a:grpFill/>
                </p:grpSpPr>
                <p:sp>
                  <p:nvSpPr>
                    <p:cNvPr id="144" name="Frihandsfigur 1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6" name="Grupp 195"/>
                  <p:cNvGrpSpPr/>
                  <p:nvPr/>
                </p:nvGrpSpPr>
                <p:grpSpPr>
                  <a:xfrm rot="7545626">
                    <a:off x="491533" y="635222"/>
                    <a:ext cx="323750" cy="333887"/>
                    <a:chOff x="121759" y="668518"/>
                    <a:chExt cx="323750" cy="333887"/>
                  </a:xfrm>
                  <a:grpFill/>
                </p:grpSpPr>
                <p:sp>
                  <p:nvSpPr>
                    <p:cNvPr id="140" name="Frihandsfigur 1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7" name="Grupp 190"/>
                  <p:cNvGrpSpPr/>
                  <p:nvPr/>
                </p:nvGrpSpPr>
                <p:grpSpPr>
                  <a:xfrm rot="3841762">
                    <a:off x="263582" y="428419"/>
                    <a:ext cx="326678" cy="327545"/>
                    <a:chOff x="121759" y="674860"/>
                    <a:chExt cx="326678" cy="327545"/>
                  </a:xfrm>
                  <a:grpFill/>
                </p:grpSpPr>
                <p:sp>
                  <p:nvSpPr>
                    <p:cNvPr id="136" name="Frihandsfigur 1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8" name="Frihandsfigur 1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1" name="Ellips 1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7" name="Grupp 60"/>
            <p:cNvGrpSpPr/>
            <p:nvPr/>
          </p:nvGrpSpPr>
          <p:grpSpPr>
            <a:xfrm>
              <a:off x="94116" y="47062"/>
              <a:ext cx="124316" cy="92854"/>
              <a:chOff x="678762" y="1010849"/>
              <a:chExt cx="496705" cy="486456"/>
            </a:xfrm>
          </p:grpSpPr>
          <p:grpSp>
            <p:nvGrpSpPr>
              <p:cNvPr id="88"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90" name="Grupp 184"/>
                <p:cNvGrpSpPr/>
                <p:nvPr/>
              </p:nvGrpSpPr>
              <p:grpSpPr>
                <a:xfrm rot="17838989">
                  <a:off x="-91504" y="842512"/>
                  <a:ext cx="290884" cy="304947"/>
                  <a:chOff x="127213" y="680347"/>
                  <a:chExt cx="290884" cy="304947"/>
                </a:xfrm>
                <a:grpFill/>
              </p:grpSpPr>
              <p:sp>
                <p:nvSpPr>
                  <p:cNvPr id="116" name="Frihandsfigur 1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1" name="Grupp 206"/>
                <p:cNvGrpSpPr/>
                <p:nvPr/>
              </p:nvGrpSpPr>
              <p:grpSpPr>
                <a:xfrm>
                  <a:off x="-30641" y="428851"/>
                  <a:ext cx="850990" cy="874008"/>
                  <a:chOff x="-30641" y="428851"/>
                  <a:chExt cx="850990" cy="874008"/>
                </a:xfrm>
                <a:grpFill/>
              </p:grpSpPr>
              <p:sp>
                <p:nvSpPr>
                  <p:cNvPr id="92" name="Frihandsfigur 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93" name="Grupp 200"/>
                  <p:cNvGrpSpPr/>
                  <p:nvPr/>
                </p:nvGrpSpPr>
                <p:grpSpPr>
                  <a:xfrm rot="11205106">
                    <a:off x="445934" y="935043"/>
                    <a:ext cx="328177" cy="329280"/>
                    <a:chOff x="121759" y="673125"/>
                    <a:chExt cx="328177" cy="329280"/>
                  </a:xfrm>
                  <a:grpFill/>
                </p:grpSpPr>
                <p:sp>
                  <p:nvSpPr>
                    <p:cNvPr id="112" name="Frihandsfigur 1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Frihandsfigur 1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4" name="Grupp 195"/>
                  <p:cNvGrpSpPr/>
                  <p:nvPr/>
                </p:nvGrpSpPr>
                <p:grpSpPr>
                  <a:xfrm rot="7545626">
                    <a:off x="491531" y="635220"/>
                    <a:ext cx="323750" cy="333887"/>
                    <a:chOff x="121759" y="668518"/>
                    <a:chExt cx="323750" cy="333887"/>
                  </a:xfrm>
                  <a:grpFill/>
                </p:grpSpPr>
                <p:sp>
                  <p:nvSpPr>
                    <p:cNvPr id="108" name="Frihandsfigur 1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5" name="Grupp 190"/>
                  <p:cNvGrpSpPr/>
                  <p:nvPr/>
                </p:nvGrpSpPr>
                <p:grpSpPr>
                  <a:xfrm rot="3841762">
                    <a:off x="263580" y="428417"/>
                    <a:ext cx="326678" cy="327545"/>
                    <a:chOff x="121759" y="674860"/>
                    <a:chExt cx="326678" cy="327545"/>
                  </a:xfrm>
                  <a:grpFill/>
                </p:grpSpPr>
                <p:sp>
                  <p:nvSpPr>
                    <p:cNvPr id="104" name="Frihandsfigur 1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96" name="Frihandsfigur 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0" name="Frihandsfigur 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9" name="Ellips 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40"/>
            <a:ext cx="1600147" cy="263149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noProof="1" smtClean="0">
              <a:latin typeface="Corbel"/>
              <a:cs typeface="Corbel"/>
            </a:endParaRPr>
          </a:p>
          <a:p>
            <a:r>
              <a:rPr lang="sv-SE" noProof="1" smtClean="0">
                <a:latin typeface="Corbel"/>
                <a:cs typeface="Corbel"/>
              </a:rPr>
              <a:t>And about your dream...ha ha ha. I don't know what to say, I love all the specific details! :-) But I feel with you. A life without a Denice anymore would just not be worth living!</a:t>
            </a: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61" name="Rektangel 60"/>
          <p:cNvSpPr/>
          <p:nvPr/>
        </p:nvSpPr>
        <p:spPr>
          <a:xfrm>
            <a:off x="604911" y="-27151"/>
            <a:ext cx="505267" cy="323165"/>
          </a:xfrm>
          <a:prstGeom prst="rect">
            <a:avLst/>
          </a:prstGeom>
        </p:spPr>
        <p:txBody>
          <a:bodyPr wrap="none">
            <a:spAutoFit/>
          </a:bodyPr>
          <a:lstStyle/>
          <a:p>
            <a:pPr algn="ctr"/>
            <a:endParaRPr lang="sv-SE" b="1" noProof="1" smtClean="0"/>
          </a:p>
          <a:p>
            <a:pPr algn="ctr"/>
            <a:r>
              <a:rPr lang="sv-SE" dirty="0" smtClean="0"/>
              <a:t>13:17</a:t>
            </a:r>
            <a:endParaRPr lang="sv-SE" b="1" noProof="1" smtClean="0"/>
          </a:p>
          <a:p>
            <a:pPr algn="ctr"/>
            <a:r>
              <a:rPr lang="sv-SE" b="1" noProof="1" smtClean="0"/>
              <a:t>Jan 24 2013</a:t>
            </a:r>
            <a:endParaRPr lang="sv-SE" b="1" noProof="1"/>
          </a:p>
        </p:txBody>
      </p:sp>
      <p:sp>
        <p:nvSpPr>
          <p:cNvPr id="65" name="textruta 64">
            <a:hlinkClick r:id="rId3"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1"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2"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3"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4"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5"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6"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7"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8"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553998"/>
          </a:xfrm>
          <a:prstGeom prst="rect">
            <a:avLst/>
          </a:prstGeom>
        </p:spPr>
        <p:txBody>
          <a:bodyPr>
            <a:spAutoFit/>
          </a:bodyPr>
          <a:lstStyle/>
          <a:p>
            <a:r>
              <a:rPr lang="sv-SE" noProof="1" smtClean="0">
                <a:latin typeface="Corbel"/>
                <a:cs typeface="Corbel"/>
              </a:rPr>
              <a:t>Doctors went fine. </a:t>
            </a:r>
          </a:p>
          <a:p>
            <a:r>
              <a:rPr lang="sv-SE" noProof="1" smtClean="0">
                <a:latin typeface="Corbel"/>
                <a:cs typeface="Corbel"/>
              </a:rPr>
              <a:t>First I did an ultraljud</a:t>
            </a:r>
          </a:p>
          <a:p>
            <a:r>
              <a:rPr lang="sv-SE" noProof="1" smtClean="0">
                <a:latin typeface="Corbel"/>
                <a:cs typeface="Corbel"/>
              </a:rPr>
              <a:t>and we sat there </a:t>
            </a:r>
          </a:p>
          <a:p>
            <a:r>
              <a:rPr lang="sv-SE" noProof="1" smtClean="0">
                <a:latin typeface="Corbel"/>
                <a:cs typeface="Corbel"/>
              </a:rPr>
              <a:t>waving at the baby </a:t>
            </a:r>
          </a:p>
          <a:p>
            <a:r>
              <a:rPr lang="sv-SE" noProof="1" smtClean="0">
                <a:latin typeface="Corbel"/>
                <a:cs typeface="Corbel"/>
              </a:rPr>
              <a:t>in my boob. :-) Then </a:t>
            </a:r>
          </a:p>
          <a:p>
            <a:r>
              <a:rPr lang="sv-SE" noProof="1" smtClean="0">
                <a:latin typeface="Corbel"/>
                <a:cs typeface="Corbel"/>
              </a:rPr>
              <a:t>I did a …</a:t>
            </a:r>
          </a:p>
        </p:txBody>
      </p:sp>
      <p:sp>
        <p:nvSpPr>
          <p:cNvPr id="215" name="Rektangel 214"/>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13:20</a:t>
            </a:r>
            <a:endParaRPr lang="sv-SE" b="1" noProof="1" smtClean="0"/>
          </a:p>
          <a:p>
            <a:pPr algn="ctr"/>
            <a:r>
              <a:rPr lang="sv-SE" b="1" noProof="1" smtClean="0"/>
              <a:t>Jan 24 2013</a:t>
            </a:r>
            <a:endParaRPr lang="sv-SE" b="1" noProof="1"/>
          </a:p>
        </p:txBody>
      </p:sp>
      <p:sp>
        <p:nvSpPr>
          <p:cNvPr id="216" name="textruta 215">
            <a:hlinkClick r:id="rId20"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243" name="textruta 242"/>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4" name="Grupp 46"/>
          <p:cNvGrpSpPr/>
          <p:nvPr/>
        </p:nvGrpSpPr>
        <p:grpSpPr>
          <a:xfrm>
            <a:off x="1186806" y="-18360"/>
            <a:ext cx="772623" cy="169277"/>
            <a:chOff x="214138" y="553940"/>
            <a:chExt cx="772623" cy="169277"/>
          </a:xfrm>
        </p:grpSpPr>
        <p:grpSp>
          <p:nvGrpSpPr>
            <p:cNvPr id="246" name="Grupp 47"/>
            <p:cNvGrpSpPr/>
            <p:nvPr/>
          </p:nvGrpSpPr>
          <p:grpSpPr>
            <a:xfrm>
              <a:off x="312224" y="575077"/>
              <a:ext cx="473442" cy="52918"/>
              <a:chOff x="298112" y="236369"/>
              <a:chExt cx="473442" cy="52918"/>
            </a:xfrm>
          </p:grpSpPr>
          <p:sp>
            <p:nvSpPr>
              <p:cNvPr id="248" name="Rektangel 247"/>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3" name="Rektangel 272"/>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5" name="Rektangel 274"/>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6" name="Rektangel 275"/>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47" name="textruta 246"/>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77" name="Grupp 130"/>
          <p:cNvGrpSpPr/>
          <p:nvPr/>
        </p:nvGrpSpPr>
        <p:grpSpPr>
          <a:xfrm>
            <a:off x="3341" y="4362"/>
            <a:ext cx="250813" cy="216471"/>
            <a:chOff x="3341" y="129"/>
            <a:chExt cx="250813" cy="216471"/>
          </a:xfrm>
        </p:grpSpPr>
        <p:sp>
          <p:nvSpPr>
            <p:cNvPr id="378" name="Rektangel med rundade hörn 377"/>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9" name="Rektangel med rundade hörn 378">
              <a:hlinkClick r:id="rId21"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0" name="Rak 379"/>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1" name="Rak 380"/>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2" name="Grupp 59"/>
            <p:cNvGrpSpPr/>
            <p:nvPr/>
          </p:nvGrpSpPr>
          <p:grpSpPr>
            <a:xfrm>
              <a:off x="16909" y="102963"/>
              <a:ext cx="89998" cy="69448"/>
              <a:chOff x="1248087" y="1363394"/>
              <a:chExt cx="304243" cy="291980"/>
            </a:xfrm>
          </p:grpSpPr>
          <p:grpSp>
            <p:nvGrpSpPr>
              <p:cNvPr id="416"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18" name="Grupp 184"/>
                <p:cNvGrpSpPr/>
                <p:nvPr/>
              </p:nvGrpSpPr>
              <p:grpSpPr>
                <a:xfrm rot="17838989">
                  <a:off x="-91504" y="842512"/>
                  <a:ext cx="290884" cy="304947"/>
                  <a:chOff x="127213" y="680347"/>
                  <a:chExt cx="290884" cy="304947"/>
                </a:xfrm>
                <a:grpFill/>
              </p:grpSpPr>
              <p:sp>
                <p:nvSpPr>
                  <p:cNvPr id="444" name="Frihandsfigur 44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7" name="Frihandsfigur 44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9" name="Grupp 206"/>
                <p:cNvGrpSpPr/>
                <p:nvPr/>
              </p:nvGrpSpPr>
              <p:grpSpPr>
                <a:xfrm>
                  <a:off x="-30641" y="428855"/>
                  <a:ext cx="850994" cy="874004"/>
                  <a:chOff x="-30641" y="428855"/>
                  <a:chExt cx="850994" cy="874004"/>
                </a:xfrm>
                <a:grpFill/>
              </p:grpSpPr>
              <p:sp>
                <p:nvSpPr>
                  <p:cNvPr id="420" name="Frihandsfigur 41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1" name="Grupp 200"/>
                  <p:cNvGrpSpPr/>
                  <p:nvPr/>
                </p:nvGrpSpPr>
                <p:grpSpPr>
                  <a:xfrm rot="11205106">
                    <a:off x="445934" y="935047"/>
                    <a:ext cx="328177" cy="329280"/>
                    <a:chOff x="121759" y="673125"/>
                    <a:chExt cx="328177" cy="329280"/>
                  </a:xfrm>
                  <a:grpFill/>
                </p:grpSpPr>
                <p:sp>
                  <p:nvSpPr>
                    <p:cNvPr id="440" name="Frihandsfigur 43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3" name="Frihandsfigur 4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195"/>
                  <p:cNvGrpSpPr/>
                  <p:nvPr/>
                </p:nvGrpSpPr>
                <p:grpSpPr>
                  <a:xfrm rot="7545626">
                    <a:off x="491535" y="635224"/>
                    <a:ext cx="323750" cy="333887"/>
                    <a:chOff x="121759" y="668518"/>
                    <a:chExt cx="323750" cy="333887"/>
                  </a:xfrm>
                  <a:grpFill/>
                </p:grpSpPr>
                <p:sp>
                  <p:nvSpPr>
                    <p:cNvPr id="436" name="Frihandsfigur 43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9" name="Frihandsfigur 4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3" name="Grupp 190"/>
                  <p:cNvGrpSpPr/>
                  <p:nvPr/>
                </p:nvGrpSpPr>
                <p:grpSpPr>
                  <a:xfrm rot="3841762">
                    <a:off x="263584" y="428421"/>
                    <a:ext cx="326678" cy="327545"/>
                    <a:chOff x="121759" y="674860"/>
                    <a:chExt cx="326678" cy="327545"/>
                  </a:xfrm>
                  <a:grpFill/>
                </p:grpSpPr>
                <p:sp>
                  <p:nvSpPr>
                    <p:cNvPr id="432" name="Frihandsfigur 43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5" name="Frihandsfigur 43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4" name="Frihandsfigur 42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7" name="Frihandsfigur 42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17" name="Ellips 416"/>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3" name="Grupp 60"/>
            <p:cNvGrpSpPr/>
            <p:nvPr/>
          </p:nvGrpSpPr>
          <p:grpSpPr>
            <a:xfrm>
              <a:off x="94115" y="47063"/>
              <a:ext cx="124314" cy="92854"/>
              <a:chOff x="678764" y="1010850"/>
              <a:chExt cx="496703" cy="486454"/>
            </a:xfrm>
          </p:grpSpPr>
          <p:grpSp>
            <p:nvGrpSpPr>
              <p:cNvPr id="38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6" name="Grupp 184"/>
                <p:cNvGrpSpPr/>
                <p:nvPr/>
              </p:nvGrpSpPr>
              <p:grpSpPr>
                <a:xfrm rot="17838989">
                  <a:off x="-91504" y="842512"/>
                  <a:ext cx="290884" cy="304947"/>
                  <a:chOff x="127213" y="680347"/>
                  <a:chExt cx="290884" cy="304947"/>
                </a:xfrm>
                <a:grpFill/>
              </p:grpSpPr>
              <p:sp>
                <p:nvSpPr>
                  <p:cNvPr id="412" name="Frihandsfigur 41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5" name="Frihandsfigur 41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7" name="Grupp 206"/>
                <p:cNvGrpSpPr/>
                <p:nvPr/>
              </p:nvGrpSpPr>
              <p:grpSpPr>
                <a:xfrm>
                  <a:off x="-30641" y="428853"/>
                  <a:ext cx="850992" cy="874006"/>
                  <a:chOff x="-30641" y="428853"/>
                  <a:chExt cx="850992" cy="874006"/>
                </a:xfrm>
                <a:grpFill/>
              </p:grpSpPr>
              <p:sp>
                <p:nvSpPr>
                  <p:cNvPr id="388" name="Frihandsfigur 38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89" name="Grupp 200"/>
                  <p:cNvGrpSpPr/>
                  <p:nvPr/>
                </p:nvGrpSpPr>
                <p:grpSpPr>
                  <a:xfrm rot="11205106">
                    <a:off x="445934" y="935045"/>
                    <a:ext cx="328177" cy="329280"/>
                    <a:chOff x="121759" y="673125"/>
                    <a:chExt cx="328177" cy="329280"/>
                  </a:xfrm>
                  <a:grpFill/>
                </p:grpSpPr>
                <p:sp>
                  <p:nvSpPr>
                    <p:cNvPr id="408" name="Frihandsfigur 40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1" name="Frihandsfigur 4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195"/>
                  <p:cNvGrpSpPr/>
                  <p:nvPr/>
                </p:nvGrpSpPr>
                <p:grpSpPr>
                  <a:xfrm rot="7545626">
                    <a:off x="491533" y="635222"/>
                    <a:ext cx="323750" cy="333887"/>
                    <a:chOff x="121759" y="668518"/>
                    <a:chExt cx="323750" cy="333887"/>
                  </a:xfrm>
                  <a:grpFill/>
                </p:grpSpPr>
                <p:sp>
                  <p:nvSpPr>
                    <p:cNvPr id="404" name="Frihandsfigur 40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1" name="Grupp 190"/>
                  <p:cNvGrpSpPr/>
                  <p:nvPr/>
                </p:nvGrpSpPr>
                <p:grpSpPr>
                  <a:xfrm rot="3841762">
                    <a:off x="263582" y="428419"/>
                    <a:ext cx="326678" cy="327545"/>
                    <a:chOff x="121759" y="674860"/>
                    <a:chExt cx="326678" cy="327545"/>
                  </a:xfrm>
                  <a:grpFill/>
                </p:grpSpPr>
                <p:sp>
                  <p:nvSpPr>
                    <p:cNvPr id="400" name="Frihandsfigur 39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2" name="Frihandsfigur 39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3" name="Frihandsfigur 392">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4" name="Frihandsfigur 39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5" name="Frihandsfigur 39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5" name="Ellips 384"/>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53" name="Grupp 77"/>
          <p:cNvGrpSpPr/>
          <p:nvPr/>
        </p:nvGrpSpPr>
        <p:grpSpPr>
          <a:xfrm>
            <a:off x="820291" y="2203162"/>
            <a:ext cx="518091" cy="415428"/>
            <a:chOff x="-768420" y="1877860"/>
            <a:chExt cx="518091" cy="415428"/>
          </a:xfrm>
        </p:grpSpPr>
        <p:sp>
          <p:nvSpPr>
            <p:cNvPr id="154" name="Rektangel med rundade hörn 15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5" name="textruta 15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56" name="textruta 15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57" name="textruta 15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3" name="textruta 162"/>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4" name="Grupp 92"/>
          <p:cNvGrpSpPr/>
          <p:nvPr/>
        </p:nvGrpSpPr>
        <p:grpSpPr>
          <a:xfrm>
            <a:off x="1351227" y="2207373"/>
            <a:ext cx="377130" cy="360000"/>
            <a:chOff x="1283447" y="2199741"/>
            <a:chExt cx="377130" cy="360000"/>
          </a:xfrm>
        </p:grpSpPr>
        <p:sp>
          <p:nvSpPr>
            <p:cNvPr id="165" name="Rektangel med rundade hörn 164">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6" name="Ellips 165">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7" name="textruta 166"/>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68" name="Grupp 98"/>
          <p:cNvGrpSpPr/>
          <p:nvPr/>
        </p:nvGrpSpPr>
        <p:grpSpPr>
          <a:xfrm>
            <a:off x="21931" y="2204635"/>
            <a:ext cx="377130" cy="360000"/>
            <a:chOff x="184909" y="2199741"/>
            <a:chExt cx="377130" cy="360000"/>
          </a:xfrm>
        </p:grpSpPr>
        <p:sp>
          <p:nvSpPr>
            <p:cNvPr id="169" name="Rektangel med rundade hörn 168"/>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0" name="Hjärta 169">
              <a:hlinkClick r:id="rId22"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upp 46"/>
          <p:cNvGrpSpPr/>
          <p:nvPr/>
        </p:nvGrpSpPr>
        <p:grpSpPr>
          <a:xfrm>
            <a:off x="1186806" y="-18360"/>
            <a:ext cx="772623" cy="169277"/>
            <a:chOff x="214138" y="553940"/>
            <a:chExt cx="772623" cy="169277"/>
          </a:xfrm>
        </p:grpSpPr>
        <p:grpSp>
          <p:nvGrpSpPr>
            <p:cNvPr id="69" name="Grupp 47"/>
            <p:cNvGrpSpPr/>
            <p:nvPr/>
          </p:nvGrpSpPr>
          <p:grpSpPr>
            <a:xfrm>
              <a:off x="312224" y="575077"/>
              <a:ext cx="473442" cy="52918"/>
              <a:chOff x="298112" y="236369"/>
              <a:chExt cx="473442" cy="52918"/>
            </a:xfrm>
          </p:grpSpPr>
          <p:sp>
            <p:nvSpPr>
              <p:cNvPr id="72" name="Rektangel 7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Rektangel 76"/>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8" name="Rektangel 77"/>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Rektangel 78"/>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Rektangel 79"/>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textruta 69"/>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81" name="Grupp 130"/>
          <p:cNvGrpSpPr/>
          <p:nvPr/>
        </p:nvGrpSpPr>
        <p:grpSpPr>
          <a:xfrm>
            <a:off x="3341" y="129"/>
            <a:ext cx="250813" cy="216471"/>
            <a:chOff x="3341" y="129"/>
            <a:chExt cx="250813" cy="216471"/>
          </a:xfrm>
        </p:grpSpPr>
        <p:sp>
          <p:nvSpPr>
            <p:cNvPr id="82" name="Rektangel med rundade hörn 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Rektangel med rundade hörn 82"/>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4" name="Rak 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5" name="Rak 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86" name="Grupp 59"/>
            <p:cNvGrpSpPr/>
            <p:nvPr/>
          </p:nvGrpSpPr>
          <p:grpSpPr>
            <a:xfrm>
              <a:off x="16907" y="102974"/>
              <a:ext cx="89998" cy="69450"/>
              <a:chOff x="1248087" y="1363395"/>
              <a:chExt cx="304243" cy="291981"/>
            </a:xfrm>
          </p:grpSpPr>
          <p:grpSp>
            <p:nvGrpSpPr>
              <p:cNvPr id="120"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122" name="Grupp 184"/>
                <p:cNvGrpSpPr/>
                <p:nvPr/>
              </p:nvGrpSpPr>
              <p:grpSpPr>
                <a:xfrm rot="17838989">
                  <a:off x="-91504" y="842512"/>
                  <a:ext cx="290884" cy="304947"/>
                  <a:chOff x="127213" y="680347"/>
                  <a:chExt cx="290884" cy="304947"/>
                </a:xfrm>
                <a:grpFill/>
              </p:grpSpPr>
              <p:sp>
                <p:nvSpPr>
                  <p:cNvPr id="148" name="Frihandsfigur 1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3" name="Grupp 206"/>
                <p:cNvGrpSpPr/>
                <p:nvPr/>
              </p:nvGrpSpPr>
              <p:grpSpPr>
                <a:xfrm>
                  <a:off x="-30641" y="428853"/>
                  <a:ext cx="850992" cy="874006"/>
                  <a:chOff x="-30641" y="428853"/>
                  <a:chExt cx="850992" cy="874006"/>
                </a:xfrm>
                <a:grpFill/>
              </p:grpSpPr>
              <p:sp>
                <p:nvSpPr>
                  <p:cNvPr id="124" name="Frihandsfigur 1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25" name="Grupp 200"/>
                  <p:cNvGrpSpPr/>
                  <p:nvPr/>
                </p:nvGrpSpPr>
                <p:grpSpPr>
                  <a:xfrm rot="11205106">
                    <a:off x="445934" y="935045"/>
                    <a:ext cx="328177" cy="329280"/>
                    <a:chOff x="121759" y="673125"/>
                    <a:chExt cx="328177" cy="329280"/>
                  </a:xfrm>
                  <a:grpFill/>
                </p:grpSpPr>
                <p:sp>
                  <p:nvSpPr>
                    <p:cNvPr id="144" name="Frihandsfigur 1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6" name="Grupp 195"/>
                  <p:cNvGrpSpPr/>
                  <p:nvPr/>
                </p:nvGrpSpPr>
                <p:grpSpPr>
                  <a:xfrm rot="7545626">
                    <a:off x="491533" y="635222"/>
                    <a:ext cx="323750" cy="333887"/>
                    <a:chOff x="121759" y="668518"/>
                    <a:chExt cx="323750" cy="333887"/>
                  </a:xfrm>
                  <a:grpFill/>
                </p:grpSpPr>
                <p:sp>
                  <p:nvSpPr>
                    <p:cNvPr id="140" name="Frihandsfigur 1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7" name="Grupp 190"/>
                  <p:cNvGrpSpPr/>
                  <p:nvPr/>
                </p:nvGrpSpPr>
                <p:grpSpPr>
                  <a:xfrm rot="3841762">
                    <a:off x="263582" y="428419"/>
                    <a:ext cx="326678" cy="327545"/>
                    <a:chOff x="121759" y="674860"/>
                    <a:chExt cx="326678" cy="327545"/>
                  </a:xfrm>
                  <a:grpFill/>
                </p:grpSpPr>
                <p:sp>
                  <p:nvSpPr>
                    <p:cNvPr id="136" name="Frihandsfigur 1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8" name="Frihandsfigur 1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1" name="Ellips 1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7" name="Grupp 60"/>
            <p:cNvGrpSpPr/>
            <p:nvPr/>
          </p:nvGrpSpPr>
          <p:grpSpPr>
            <a:xfrm>
              <a:off x="94116" y="47062"/>
              <a:ext cx="124316" cy="92854"/>
              <a:chOff x="678762" y="1010849"/>
              <a:chExt cx="496705" cy="486456"/>
            </a:xfrm>
          </p:grpSpPr>
          <p:grpSp>
            <p:nvGrpSpPr>
              <p:cNvPr id="88"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90" name="Grupp 184"/>
                <p:cNvGrpSpPr/>
                <p:nvPr/>
              </p:nvGrpSpPr>
              <p:grpSpPr>
                <a:xfrm rot="17838989">
                  <a:off x="-91504" y="842512"/>
                  <a:ext cx="290884" cy="304947"/>
                  <a:chOff x="127213" y="680347"/>
                  <a:chExt cx="290884" cy="304947"/>
                </a:xfrm>
                <a:grpFill/>
              </p:grpSpPr>
              <p:sp>
                <p:nvSpPr>
                  <p:cNvPr id="116" name="Frihandsfigur 1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1" name="Grupp 206"/>
                <p:cNvGrpSpPr/>
                <p:nvPr/>
              </p:nvGrpSpPr>
              <p:grpSpPr>
                <a:xfrm>
                  <a:off x="-30641" y="428851"/>
                  <a:ext cx="850990" cy="874008"/>
                  <a:chOff x="-30641" y="428851"/>
                  <a:chExt cx="850990" cy="874008"/>
                </a:xfrm>
                <a:grpFill/>
              </p:grpSpPr>
              <p:sp>
                <p:nvSpPr>
                  <p:cNvPr id="92" name="Frihandsfigur 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93" name="Grupp 200"/>
                  <p:cNvGrpSpPr/>
                  <p:nvPr/>
                </p:nvGrpSpPr>
                <p:grpSpPr>
                  <a:xfrm rot="11205106">
                    <a:off x="445934" y="935043"/>
                    <a:ext cx="328177" cy="329280"/>
                    <a:chOff x="121759" y="673125"/>
                    <a:chExt cx="328177" cy="329280"/>
                  </a:xfrm>
                  <a:grpFill/>
                </p:grpSpPr>
                <p:sp>
                  <p:nvSpPr>
                    <p:cNvPr id="112" name="Frihandsfigur 1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Frihandsfigur 1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4" name="Grupp 195"/>
                  <p:cNvGrpSpPr/>
                  <p:nvPr/>
                </p:nvGrpSpPr>
                <p:grpSpPr>
                  <a:xfrm rot="7545626">
                    <a:off x="491531" y="635220"/>
                    <a:ext cx="323750" cy="333887"/>
                    <a:chOff x="121759" y="668518"/>
                    <a:chExt cx="323750" cy="333887"/>
                  </a:xfrm>
                  <a:grpFill/>
                </p:grpSpPr>
                <p:sp>
                  <p:nvSpPr>
                    <p:cNvPr id="108" name="Frihandsfigur 1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5" name="Grupp 190"/>
                  <p:cNvGrpSpPr/>
                  <p:nvPr/>
                </p:nvGrpSpPr>
                <p:grpSpPr>
                  <a:xfrm rot="3841762">
                    <a:off x="263580" y="428417"/>
                    <a:ext cx="326678" cy="327545"/>
                    <a:chOff x="121759" y="674860"/>
                    <a:chExt cx="326678" cy="327545"/>
                  </a:xfrm>
                  <a:grpFill/>
                </p:grpSpPr>
                <p:sp>
                  <p:nvSpPr>
                    <p:cNvPr id="104" name="Frihandsfigur 1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96" name="Frihandsfigur 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0" name="Frihandsfigur 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9" name="Ellips 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40"/>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noProof="1" smtClean="0">
              <a:latin typeface="Corbel"/>
              <a:cs typeface="Corbel"/>
            </a:endParaRPr>
          </a:p>
          <a:p>
            <a:r>
              <a:rPr lang="sv-SE" noProof="1" smtClean="0">
                <a:latin typeface="Corbel"/>
                <a:cs typeface="Corbel"/>
              </a:rPr>
              <a:t>Doctors went fine. First I did an ultraljud-and we sat there waving at the baby in my boob. :-) Then I did a mammografi (and the ladies asked me very suspiciously if I had had a boob-job done recently ) After that I did a biobsy which hurt a bit but went fine. :-) So I'll probably be getting the results in about one weeks time</a:t>
            </a:r>
            <a:r>
              <a:rPr lang="sv-SE" noProof="1" smtClean="0">
                <a:latin typeface="Corbel"/>
                <a:cs typeface="Corbel"/>
                <a:sym typeface="Wingdings"/>
              </a:rPr>
              <a:t></a:t>
            </a:r>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61" name="Rektangel 60"/>
          <p:cNvSpPr/>
          <p:nvPr/>
        </p:nvSpPr>
        <p:spPr>
          <a:xfrm>
            <a:off x="604911" y="-27151"/>
            <a:ext cx="505267" cy="323165"/>
          </a:xfrm>
          <a:prstGeom prst="rect">
            <a:avLst/>
          </a:prstGeom>
        </p:spPr>
        <p:txBody>
          <a:bodyPr wrap="none">
            <a:spAutoFit/>
          </a:bodyPr>
          <a:lstStyle/>
          <a:p>
            <a:pPr algn="ctr"/>
            <a:endParaRPr lang="sv-SE" b="1" noProof="1" smtClean="0"/>
          </a:p>
          <a:p>
            <a:pPr algn="ctr"/>
            <a:r>
              <a:rPr lang="sv-SE" dirty="0" smtClean="0"/>
              <a:t>13:20</a:t>
            </a:r>
            <a:endParaRPr lang="sv-SE" b="1" noProof="1" smtClean="0"/>
          </a:p>
          <a:p>
            <a:pPr algn="ctr"/>
            <a:r>
              <a:rPr lang="sv-SE" b="1" noProof="1" smtClean="0"/>
              <a:t>Jan 24 2013</a:t>
            </a:r>
            <a:endParaRPr lang="sv-SE" b="1" noProof="1"/>
          </a:p>
        </p:txBody>
      </p:sp>
      <p:sp>
        <p:nvSpPr>
          <p:cNvPr id="65" name="textruta 64">
            <a:hlinkClick r:id="rId3"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9"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1"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2"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3"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4"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5"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6"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7"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8"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323165"/>
            </a:xfrm>
            <a:prstGeom prst="rect">
              <a:avLst/>
            </a:prstGeom>
          </p:spPr>
          <p:txBody>
            <a:bodyPr>
              <a:spAutoFit/>
            </a:bodyPr>
            <a:lstStyle/>
            <a:p>
              <a:r>
                <a:rPr lang="sv-SE" noProof="1" smtClean="0">
                  <a:latin typeface="Corbel"/>
                  <a:cs typeface="Corbel"/>
                </a:rPr>
                <a:t>Hahahahahahahaha</a:t>
              </a:r>
            </a:p>
            <a:p>
              <a:r>
                <a:rPr lang="sv-SE" noProof="1" smtClean="0">
                  <a:latin typeface="Corbel"/>
                  <a:cs typeface="Corbel"/>
                </a:rPr>
                <a:t>haha boob job!!! I </a:t>
              </a:r>
            </a:p>
            <a:p>
              <a:r>
                <a:rPr lang="sv-SE" noProof="1" smtClean="0">
                  <a:latin typeface="Corbel"/>
                  <a:cs typeface="Corbel"/>
                </a:rPr>
                <a:t>knew it!!!! :-P:-P:-P:-P</a:t>
              </a:r>
            </a:p>
          </p:txBody>
        </p:sp>
        <p:sp>
          <p:nvSpPr>
            <p:cNvPr id="215" name="Rektangel 214"/>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14:53</a:t>
              </a:r>
              <a:endParaRPr lang="sv-SE" b="1" noProof="1" smtClean="0"/>
            </a:p>
            <a:p>
              <a:pPr algn="ctr"/>
              <a:r>
                <a:rPr lang="sv-SE" b="1" noProof="1" smtClean="0"/>
                <a:t>Jan 24 2013</a:t>
              </a:r>
              <a:endParaRPr lang="sv-SE" b="1" noProof="1"/>
            </a:p>
          </p:txBody>
        </p:sp>
      </p:grpSp>
      <p:sp>
        <p:nvSpPr>
          <p:cNvPr id="241" name="Ellips 240"/>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Rektangel 242"/>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4" name="Bildobjekt 243"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6" name="Rektangel 245"/>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Ellips 246"/>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textruta 247"/>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73" name="Grupp 46"/>
          <p:cNvGrpSpPr/>
          <p:nvPr/>
        </p:nvGrpSpPr>
        <p:grpSpPr>
          <a:xfrm>
            <a:off x="1186806" y="-18360"/>
            <a:ext cx="772623" cy="169277"/>
            <a:chOff x="214138" y="553940"/>
            <a:chExt cx="772623" cy="169277"/>
          </a:xfrm>
        </p:grpSpPr>
        <p:grpSp>
          <p:nvGrpSpPr>
            <p:cNvPr id="275" name="Grupp 47"/>
            <p:cNvGrpSpPr/>
            <p:nvPr/>
          </p:nvGrpSpPr>
          <p:grpSpPr>
            <a:xfrm>
              <a:off x="312224" y="575077"/>
              <a:ext cx="473442" cy="52918"/>
              <a:chOff x="298112" y="236369"/>
              <a:chExt cx="473442" cy="52918"/>
            </a:xfrm>
          </p:grpSpPr>
          <p:sp>
            <p:nvSpPr>
              <p:cNvPr id="278" name="Rektangel 277"/>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9" name="Rektangel 308"/>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6" name="textruta 275"/>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1" name="Grupp 130"/>
          <p:cNvGrpSpPr/>
          <p:nvPr/>
        </p:nvGrpSpPr>
        <p:grpSpPr>
          <a:xfrm>
            <a:off x="3341" y="129"/>
            <a:ext cx="250813" cy="216471"/>
            <a:chOff x="3341" y="129"/>
            <a:chExt cx="250813" cy="216471"/>
          </a:xfrm>
        </p:grpSpPr>
        <p:sp>
          <p:nvSpPr>
            <p:cNvPr id="382" name="Rektangel med rundade hörn 3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3" name="Rektangel med rundade hörn 382">
              <a:hlinkClick r:id="rId21"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4" name="Rak 3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Rak 3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6" name="Grupp 59"/>
            <p:cNvGrpSpPr/>
            <p:nvPr/>
          </p:nvGrpSpPr>
          <p:grpSpPr>
            <a:xfrm>
              <a:off x="16909" y="102963"/>
              <a:ext cx="89998" cy="69448"/>
              <a:chOff x="1248087" y="1363394"/>
              <a:chExt cx="304243" cy="291980"/>
            </a:xfrm>
          </p:grpSpPr>
          <p:grpSp>
            <p:nvGrpSpPr>
              <p:cNvPr id="4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2" name="Grupp 184"/>
                <p:cNvGrpSpPr/>
                <p:nvPr/>
              </p:nvGrpSpPr>
              <p:grpSpPr>
                <a:xfrm rot="17838989">
                  <a:off x="-91504" y="842512"/>
                  <a:ext cx="290884" cy="304947"/>
                  <a:chOff x="127213" y="680347"/>
                  <a:chExt cx="290884" cy="304947"/>
                </a:xfrm>
                <a:grpFill/>
              </p:grpSpPr>
              <p:sp>
                <p:nvSpPr>
                  <p:cNvPr id="448" name="Frihandsfigur 4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3" name="Grupp 206"/>
                <p:cNvGrpSpPr/>
                <p:nvPr/>
              </p:nvGrpSpPr>
              <p:grpSpPr>
                <a:xfrm>
                  <a:off x="-30641" y="428855"/>
                  <a:ext cx="850994" cy="874004"/>
                  <a:chOff x="-30641" y="428855"/>
                  <a:chExt cx="850994" cy="874004"/>
                </a:xfrm>
                <a:grpFill/>
              </p:grpSpPr>
              <p:sp>
                <p:nvSpPr>
                  <p:cNvPr id="424" name="Frihandsfigur 4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5" name="Grupp 200"/>
                  <p:cNvGrpSpPr/>
                  <p:nvPr/>
                </p:nvGrpSpPr>
                <p:grpSpPr>
                  <a:xfrm rot="11205106">
                    <a:off x="445934" y="935047"/>
                    <a:ext cx="328177" cy="329280"/>
                    <a:chOff x="121759" y="673125"/>
                    <a:chExt cx="328177" cy="329280"/>
                  </a:xfrm>
                  <a:grpFill/>
                </p:grpSpPr>
                <p:sp>
                  <p:nvSpPr>
                    <p:cNvPr id="444" name="Frihandsfigur 4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7" name="Frihandsfigur 4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5"/>
                  <p:cNvGrpSpPr/>
                  <p:nvPr/>
                </p:nvGrpSpPr>
                <p:grpSpPr>
                  <a:xfrm rot="7545626">
                    <a:off x="491535" y="635224"/>
                    <a:ext cx="323750" cy="333887"/>
                    <a:chOff x="121759" y="668518"/>
                    <a:chExt cx="323750" cy="333887"/>
                  </a:xfrm>
                  <a:grpFill/>
                </p:grpSpPr>
                <p:sp>
                  <p:nvSpPr>
                    <p:cNvPr id="440" name="Frihandsfigur 4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3" name="Frihandsfigur 4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7" name="Grupp 190"/>
                  <p:cNvGrpSpPr/>
                  <p:nvPr/>
                </p:nvGrpSpPr>
                <p:grpSpPr>
                  <a:xfrm rot="3841762">
                    <a:off x="263584" y="428421"/>
                    <a:ext cx="326678" cy="327545"/>
                    <a:chOff x="121759" y="674860"/>
                    <a:chExt cx="326678" cy="327545"/>
                  </a:xfrm>
                  <a:grpFill/>
                </p:grpSpPr>
                <p:sp>
                  <p:nvSpPr>
                    <p:cNvPr id="436" name="Frihandsfigur 4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9" name="Frihandsfigur 4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8" name="Frihandsfigur 4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5" name="Frihandsfigur 4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1" name="Ellips 4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7" name="Grupp 60"/>
            <p:cNvGrpSpPr/>
            <p:nvPr/>
          </p:nvGrpSpPr>
          <p:grpSpPr>
            <a:xfrm>
              <a:off x="94115" y="47063"/>
              <a:ext cx="124314" cy="92854"/>
              <a:chOff x="678764" y="1010850"/>
              <a:chExt cx="496703" cy="486454"/>
            </a:xfrm>
          </p:grpSpPr>
          <p:grpSp>
            <p:nvGrpSpPr>
              <p:cNvPr id="388"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90" name="Grupp 184"/>
                <p:cNvGrpSpPr/>
                <p:nvPr/>
              </p:nvGrpSpPr>
              <p:grpSpPr>
                <a:xfrm rot="17838989">
                  <a:off x="-91504" y="842512"/>
                  <a:ext cx="290884" cy="304947"/>
                  <a:chOff x="127213" y="680347"/>
                  <a:chExt cx="290884" cy="304947"/>
                </a:xfrm>
                <a:grpFill/>
              </p:grpSpPr>
              <p:sp>
                <p:nvSpPr>
                  <p:cNvPr id="416" name="Frihandsfigur 4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1" name="Grupp 206"/>
                <p:cNvGrpSpPr/>
                <p:nvPr/>
              </p:nvGrpSpPr>
              <p:grpSpPr>
                <a:xfrm>
                  <a:off x="-30641" y="428853"/>
                  <a:ext cx="850992" cy="874006"/>
                  <a:chOff x="-30641" y="428853"/>
                  <a:chExt cx="850992" cy="874006"/>
                </a:xfrm>
                <a:grpFill/>
              </p:grpSpPr>
              <p:sp>
                <p:nvSpPr>
                  <p:cNvPr id="392" name="Frihandsfigur 3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3" name="Grupp 200"/>
                  <p:cNvGrpSpPr/>
                  <p:nvPr/>
                </p:nvGrpSpPr>
                <p:grpSpPr>
                  <a:xfrm rot="11205106">
                    <a:off x="445934" y="935045"/>
                    <a:ext cx="328177" cy="329280"/>
                    <a:chOff x="121759" y="673125"/>
                    <a:chExt cx="328177" cy="329280"/>
                  </a:xfrm>
                  <a:grpFill/>
                </p:grpSpPr>
                <p:sp>
                  <p:nvSpPr>
                    <p:cNvPr id="412" name="Frihandsfigur 4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5" name="Frihandsfigur 4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5"/>
                  <p:cNvGrpSpPr/>
                  <p:nvPr/>
                </p:nvGrpSpPr>
                <p:grpSpPr>
                  <a:xfrm rot="7545626">
                    <a:off x="491533" y="635222"/>
                    <a:ext cx="323750" cy="333887"/>
                    <a:chOff x="121759" y="668518"/>
                    <a:chExt cx="323750" cy="333887"/>
                  </a:xfrm>
                  <a:grpFill/>
                </p:grpSpPr>
                <p:sp>
                  <p:nvSpPr>
                    <p:cNvPr id="408" name="Frihandsfigur 4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1" name="Frihandsfigur 4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5" name="Grupp 190"/>
                  <p:cNvGrpSpPr/>
                  <p:nvPr/>
                </p:nvGrpSpPr>
                <p:grpSpPr>
                  <a:xfrm rot="3841762">
                    <a:off x="263582" y="428419"/>
                    <a:ext cx="326678" cy="327545"/>
                    <a:chOff x="121759" y="674860"/>
                    <a:chExt cx="326678" cy="327545"/>
                  </a:xfrm>
                  <a:grpFill/>
                </p:grpSpPr>
                <p:sp>
                  <p:nvSpPr>
                    <p:cNvPr id="404" name="Frihandsfigur 4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6" name="Frihandsfigur 3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9" name="Ellips 3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9" name="Grupp 77"/>
          <p:cNvGrpSpPr/>
          <p:nvPr/>
        </p:nvGrpSpPr>
        <p:grpSpPr>
          <a:xfrm>
            <a:off x="820291" y="2203162"/>
            <a:ext cx="518091" cy="415428"/>
            <a:chOff x="-768420" y="1877860"/>
            <a:chExt cx="518091" cy="415428"/>
          </a:xfrm>
        </p:grpSpPr>
        <p:sp>
          <p:nvSpPr>
            <p:cNvPr id="170" name="Rektangel med rundade hörn 169">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textruta 170"/>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72" name="textruta 171"/>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73" name="textruta 172"/>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74" name="textruta 173"/>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75" name="Grupp 92"/>
          <p:cNvGrpSpPr/>
          <p:nvPr/>
        </p:nvGrpSpPr>
        <p:grpSpPr>
          <a:xfrm>
            <a:off x="1351227" y="2207373"/>
            <a:ext cx="377130" cy="360000"/>
            <a:chOff x="1283447" y="2199741"/>
            <a:chExt cx="377130" cy="360000"/>
          </a:xfrm>
        </p:grpSpPr>
        <p:sp>
          <p:nvSpPr>
            <p:cNvPr id="176" name="Rektangel med rundade hörn 175">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7" name="Ellips 176">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8" name="textruta 17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9" name="Grupp 98"/>
          <p:cNvGrpSpPr/>
          <p:nvPr/>
        </p:nvGrpSpPr>
        <p:grpSpPr>
          <a:xfrm>
            <a:off x="21931" y="2204635"/>
            <a:ext cx="377130" cy="360000"/>
            <a:chOff x="184909" y="2199741"/>
            <a:chExt cx="377130" cy="360000"/>
          </a:xfrm>
        </p:grpSpPr>
        <p:sp>
          <p:nvSpPr>
            <p:cNvPr id="180" name="Rektangel med rundade hörn 17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1" name="Hjärta 180">
              <a:hlinkClick r:id="rId22"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635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246221"/>
            </a:xfrm>
            <a:prstGeom prst="rect">
              <a:avLst/>
            </a:prstGeom>
          </p:spPr>
          <p:txBody>
            <a:bodyPr>
              <a:spAutoFit/>
            </a:bodyPr>
            <a:lstStyle/>
            <a:p>
              <a:r>
                <a:rPr lang="sv-SE" noProof="1" smtClean="0">
                  <a:latin typeface="Corbel"/>
                  <a:cs typeface="Corbel"/>
                </a:rPr>
                <a:t>So not cool or </a:t>
              </a:r>
            </a:p>
            <a:p>
              <a:r>
                <a:rPr lang="sv-SE" noProof="1" smtClean="0">
                  <a:latin typeface="Corbel"/>
                  <a:cs typeface="Corbel"/>
                </a:rPr>
                <a:t>funny. :-/</a:t>
              </a:r>
            </a:p>
          </p:txBody>
        </p:sp>
        <p:sp>
          <p:nvSpPr>
            <p:cNvPr id="215" name="Rektangel 214"/>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15:28</a:t>
              </a:r>
              <a:endParaRPr lang="sv-SE" b="1" noProof="1" smtClean="0"/>
            </a:p>
            <a:p>
              <a:pPr algn="ctr"/>
              <a:r>
                <a:rPr lang="sv-SE" b="1" noProof="1" smtClean="0"/>
                <a:t>Jan 24 2013</a:t>
              </a:r>
              <a:endParaRPr lang="sv-SE" b="1" noProof="1"/>
            </a:p>
          </p:txBody>
        </p:sp>
      </p:gr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46"/>
          <p:cNvGrpSpPr/>
          <p:nvPr/>
        </p:nvGrpSpPr>
        <p:grpSpPr>
          <a:xfrm>
            <a:off x="1186806" y="-18360"/>
            <a:ext cx="772623" cy="169277"/>
            <a:chOff x="214138" y="553940"/>
            <a:chExt cx="772623" cy="169277"/>
          </a:xfrm>
        </p:grpSpPr>
        <p:grpSp>
          <p:nvGrpSpPr>
            <p:cNvPr id="273" name="Grupp 47"/>
            <p:cNvGrpSpPr/>
            <p:nvPr/>
          </p:nvGrpSpPr>
          <p:grpSpPr>
            <a:xfrm>
              <a:off x="312224" y="575077"/>
              <a:ext cx="473442" cy="52918"/>
              <a:chOff x="298112" y="236369"/>
              <a:chExt cx="473442" cy="52918"/>
            </a:xfrm>
          </p:grpSpPr>
          <p:sp>
            <p:nvSpPr>
              <p:cNvPr id="276" name="Rektangel 2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5" name="textruta 2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0" name="Grupp 130"/>
          <p:cNvGrpSpPr/>
          <p:nvPr/>
        </p:nvGrpSpPr>
        <p:grpSpPr>
          <a:xfrm>
            <a:off x="3341" y="129"/>
            <a:ext cx="250813" cy="216471"/>
            <a:chOff x="3341" y="129"/>
            <a:chExt cx="250813" cy="216471"/>
          </a:xfrm>
        </p:grpSpPr>
        <p:sp>
          <p:nvSpPr>
            <p:cNvPr id="381" name="Rektangel med rundade hörn 38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2" name="Rektangel med rundade hörn 381">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3" name="Rak 38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4" name="Rak 38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5" name="Grupp 59"/>
            <p:cNvGrpSpPr/>
            <p:nvPr/>
          </p:nvGrpSpPr>
          <p:grpSpPr>
            <a:xfrm>
              <a:off x="16909" y="102963"/>
              <a:ext cx="89998" cy="69448"/>
              <a:chOff x="1248087" y="1363394"/>
              <a:chExt cx="304243" cy="291980"/>
            </a:xfrm>
          </p:grpSpPr>
          <p:grpSp>
            <p:nvGrpSpPr>
              <p:cNvPr id="419"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1" name="Grupp 184"/>
                <p:cNvGrpSpPr/>
                <p:nvPr/>
              </p:nvGrpSpPr>
              <p:grpSpPr>
                <a:xfrm rot="17838989">
                  <a:off x="-91504" y="842512"/>
                  <a:ext cx="290884" cy="304947"/>
                  <a:chOff x="127213" y="680347"/>
                  <a:chExt cx="290884" cy="304947"/>
                </a:xfrm>
                <a:grpFill/>
              </p:grpSpPr>
              <p:sp>
                <p:nvSpPr>
                  <p:cNvPr id="447" name="Frihandsfigur 44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206"/>
                <p:cNvGrpSpPr/>
                <p:nvPr/>
              </p:nvGrpSpPr>
              <p:grpSpPr>
                <a:xfrm>
                  <a:off x="-30641" y="428855"/>
                  <a:ext cx="850994" cy="874004"/>
                  <a:chOff x="-30641" y="428855"/>
                  <a:chExt cx="850994" cy="874004"/>
                </a:xfrm>
                <a:grpFill/>
              </p:grpSpPr>
              <p:sp>
                <p:nvSpPr>
                  <p:cNvPr id="423" name="Frihandsfigur 42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4" name="Grupp 200"/>
                  <p:cNvGrpSpPr/>
                  <p:nvPr/>
                </p:nvGrpSpPr>
                <p:grpSpPr>
                  <a:xfrm rot="11205106">
                    <a:off x="445934" y="935047"/>
                    <a:ext cx="328177" cy="329280"/>
                    <a:chOff x="121759" y="673125"/>
                    <a:chExt cx="328177" cy="329280"/>
                  </a:xfrm>
                  <a:grpFill/>
                </p:grpSpPr>
                <p:sp>
                  <p:nvSpPr>
                    <p:cNvPr id="443" name="Frihandsfigur 44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5" name="Grupp 195"/>
                  <p:cNvGrpSpPr/>
                  <p:nvPr/>
                </p:nvGrpSpPr>
                <p:grpSpPr>
                  <a:xfrm rot="7545626">
                    <a:off x="491535" y="635224"/>
                    <a:ext cx="323750" cy="333887"/>
                    <a:chOff x="121759" y="668518"/>
                    <a:chExt cx="323750" cy="333887"/>
                  </a:xfrm>
                  <a:grpFill/>
                </p:grpSpPr>
                <p:sp>
                  <p:nvSpPr>
                    <p:cNvPr id="439" name="Frihandsfigur 43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0"/>
                  <p:cNvGrpSpPr/>
                  <p:nvPr/>
                </p:nvGrpSpPr>
                <p:grpSpPr>
                  <a:xfrm rot="3841762">
                    <a:off x="263584" y="428421"/>
                    <a:ext cx="326678" cy="327545"/>
                    <a:chOff x="121759" y="674860"/>
                    <a:chExt cx="326678" cy="327545"/>
                  </a:xfrm>
                  <a:grpFill/>
                </p:grpSpPr>
                <p:sp>
                  <p:nvSpPr>
                    <p:cNvPr id="435" name="Frihandsfigur 43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7" name="Frihandsfigur 42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0" name="Ellips 41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6" name="Grupp 60"/>
            <p:cNvGrpSpPr/>
            <p:nvPr/>
          </p:nvGrpSpPr>
          <p:grpSpPr>
            <a:xfrm>
              <a:off x="94115" y="47063"/>
              <a:ext cx="124314" cy="92854"/>
              <a:chOff x="678764" y="1010850"/>
              <a:chExt cx="496703" cy="486454"/>
            </a:xfrm>
          </p:grpSpPr>
          <p:grpSp>
            <p:nvGrpSpPr>
              <p:cNvPr id="387"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9" name="Grupp 184"/>
                <p:cNvGrpSpPr/>
                <p:nvPr/>
              </p:nvGrpSpPr>
              <p:grpSpPr>
                <a:xfrm rot="17838989">
                  <a:off x="-91504" y="842512"/>
                  <a:ext cx="290884" cy="304947"/>
                  <a:chOff x="127213" y="680347"/>
                  <a:chExt cx="290884" cy="304947"/>
                </a:xfrm>
                <a:grpFill/>
              </p:grpSpPr>
              <p:sp>
                <p:nvSpPr>
                  <p:cNvPr id="415" name="Frihandsfigur 41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206"/>
                <p:cNvGrpSpPr/>
                <p:nvPr/>
              </p:nvGrpSpPr>
              <p:grpSpPr>
                <a:xfrm>
                  <a:off x="-30641" y="428853"/>
                  <a:ext cx="850992" cy="874006"/>
                  <a:chOff x="-30641" y="428853"/>
                  <a:chExt cx="850992" cy="874006"/>
                </a:xfrm>
                <a:grpFill/>
              </p:grpSpPr>
              <p:sp>
                <p:nvSpPr>
                  <p:cNvPr id="391" name="Frihandsfigur 39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2" name="Grupp 200"/>
                  <p:cNvGrpSpPr/>
                  <p:nvPr/>
                </p:nvGrpSpPr>
                <p:grpSpPr>
                  <a:xfrm rot="11205106">
                    <a:off x="445934" y="935045"/>
                    <a:ext cx="328177" cy="329280"/>
                    <a:chOff x="121759" y="673125"/>
                    <a:chExt cx="328177" cy="329280"/>
                  </a:xfrm>
                  <a:grpFill/>
                </p:grpSpPr>
                <p:sp>
                  <p:nvSpPr>
                    <p:cNvPr id="411" name="Frihandsfigur 41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3" name="Grupp 195"/>
                  <p:cNvGrpSpPr/>
                  <p:nvPr/>
                </p:nvGrpSpPr>
                <p:grpSpPr>
                  <a:xfrm rot="7545626">
                    <a:off x="491533" y="635222"/>
                    <a:ext cx="323750" cy="333887"/>
                    <a:chOff x="121759" y="668518"/>
                    <a:chExt cx="323750" cy="333887"/>
                  </a:xfrm>
                  <a:grpFill/>
                </p:grpSpPr>
                <p:sp>
                  <p:nvSpPr>
                    <p:cNvPr id="407" name="Frihandsfigur 40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0"/>
                  <p:cNvGrpSpPr/>
                  <p:nvPr/>
                </p:nvGrpSpPr>
                <p:grpSpPr>
                  <a:xfrm rot="3841762">
                    <a:off x="263582" y="428419"/>
                    <a:ext cx="326678" cy="327545"/>
                    <a:chOff x="121759" y="674860"/>
                    <a:chExt cx="326678" cy="327545"/>
                  </a:xfrm>
                  <a:grpFill/>
                </p:grpSpPr>
                <p:sp>
                  <p:nvSpPr>
                    <p:cNvPr id="403" name="Frihandsfigur 40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5" name="Frihandsfigur 39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8" name="Ellips 38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553998"/>
          </a:xfrm>
          <a:prstGeom prst="rect">
            <a:avLst/>
          </a:prstGeom>
        </p:spPr>
        <p:txBody>
          <a:bodyPr>
            <a:spAutoFit/>
          </a:bodyPr>
          <a:lstStyle/>
          <a:p>
            <a:r>
              <a:rPr lang="sv-SE" noProof="1" smtClean="0">
                <a:latin typeface="Corbel"/>
                <a:cs typeface="Corbel"/>
              </a:rPr>
              <a:t>I have been spending</a:t>
            </a:r>
          </a:p>
          <a:p>
            <a:r>
              <a:rPr lang="sv-SE" noProof="1" smtClean="0">
                <a:latin typeface="Corbel"/>
                <a:cs typeface="Corbel"/>
              </a:rPr>
              <a:t>the eftermiddag </a:t>
            </a:r>
          </a:p>
          <a:p>
            <a:r>
              <a:rPr lang="sv-SE" noProof="1" smtClean="0">
                <a:latin typeface="Corbel"/>
                <a:cs typeface="Corbel"/>
              </a:rPr>
              <a:t>listening to mommy talking. Now in the end she finishes it off with</a:t>
            </a:r>
          </a:p>
          <a:p>
            <a:r>
              <a:rPr lang="sv-SE" noProof="1" smtClean="0">
                <a:latin typeface="Corbel"/>
                <a:cs typeface="Corbel"/>
              </a:rPr>
              <a:t>screaming at me … </a:t>
            </a:r>
          </a:p>
        </p:txBody>
      </p:sp>
      <p:sp>
        <p:nvSpPr>
          <p:cNvPr id="215" name="Rektangel 214"/>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15:31</a:t>
            </a:r>
            <a:endParaRPr lang="sv-SE" b="1" noProof="1" smtClean="0"/>
          </a:p>
          <a:p>
            <a:pPr algn="ctr"/>
            <a:r>
              <a:rPr lang="sv-SE" b="1" noProof="1" smtClean="0"/>
              <a:t>Jan 24 2013</a:t>
            </a:r>
            <a:endParaRPr lang="sv-SE" b="1" noProof="1"/>
          </a:p>
        </p:txBody>
      </p:sp>
      <p:sp>
        <p:nvSpPr>
          <p:cNvPr id="241" name="Ellips 240"/>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Rektangel 242"/>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4" name="Bildobjekt 243"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6" name="Rektangel 245"/>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Ellips 246"/>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textruta 215">
            <a:hlinkClick r:id="rId21"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248" name="textruta 247"/>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73" name="Grupp 46"/>
          <p:cNvGrpSpPr/>
          <p:nvPr/>
        </p:nvGrpSpPr>
        <p:grpSpPr>
          <a:xfrm>
            <a:off x="1186806" y="-18360"/>
            <a:ext cx="772623" cy="169277"/>
            <a:chOff x="214138" y="553940"/>
            <a:chExt cx="772623" cy="169277"/>
          </a:xfrm>
        </p:grpSpPr>
        <p:grpSp>
          <p:nvGrpSpPr>
            <p:cNvPr id="275" name="Grupp 47"/>
            <p:cNvGrpSpPr/>
            <p:nvPr/>
          </p:nvGrpSpPr>
          <p:grpSpPr>
            <a:xfrm>
              <a:off x="312224" y="575077"/>
              <a:ext cx="473442" cy="52918"/>
              <a:chOff x="298112" y="236369"/>
              <a:chExt cx="473442" cy="52918"/>
            </a:xfrm>
          </p:grpSpPr>
          <p:sp>
            <p:nvSpPr>
              <p:cNvPr id="278" name="Rektangel 277"/>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9" name="Rektangel 308"/>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6" name="textruta 275"/>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1" name="Grupp 130"/>
          <p:cNvGrpSpPr/>
          <p:nvPr/>
        </p:nvGrpSpPr>
        <p:grpSpPr>
          <a:xfrm>
            <a:off x="3341" y="129"/>
            <a:ext cx="250813" cy="216471"/>
            <a:chOff x="3341" y="129"/>
            <a:chExt cx="250813" cy="216471"/>
          </a:xfrm>
        </p:grpSpPr>
        <p:sp>
          <p:nvSpPr>
            <p:cNvPr id="382" name="Rektangel med rundade hörn 3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3" name="Rektangel med rundade hörn 382">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4" name="Rak 3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Rak 3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6" name="Grupp 59"/>
            <p:cNvGrpSpPr/>
            <p:nvPr/>
          </p:nvGrpSpPr>
          <p:grpSpPr>
            <a:xfrm>
              <a:off x="16909" y="102963"/>
              <a:ext cx="89998" cy="69448"/>
              <a:chOff x="1248087" y="1363394"/>
              <a:chExt cx="304243" cy="291980"/>
            </a:xfrm>
          </p:grpSpPr>
          <p:grpSp>
            <p:nvGrpSpPr>
              <p:cNvPr id="4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2" name="Grupp 184"/>
                <p:cNvGrpSpPr/>
                <p:nvPr/>
              </p:nvGrpSpPr>
              <p:grpSpPr>
                <a:xfrm rot="17838989">
                  <a:off x="-91504" y="842512"/>
                  <a:ext cx="290884" cy="304947"/>
                  <a:chOff x="127213" y="680347"/>
                  <a:chExt cx="290884" cy="304947"/>
                </a:xfrm>
                <a:grpFill/>
              </p:grpSpPr>
              <p:sp>
                <p:nvSpPr>
                  <p:cNvPr id="448" name="Frihandsfigur 4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3" name="Grupp 206"/>
                <p:cNvGrpSpPr/>
                <p:nvPr/>
              </p:nvGrpSpPr>
              <p:grpSpPr>
                <a:xfrm>
                  <a:off x="-30641" y="428855"/>
                  <a:ext cx="850994" cy="874004"/>
                  <a:chOff x="-30641" y="428855"/>
                  <a:chExt cx="850994" cy="874004"/>
                </a:xfrm>
                <a:grpFill/>
              </p:grpSpPr>
              <p:sp>
                <p:nvSpPr>
                  <p:cNvPr id="424" name="Frihandsfigur 4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5" name="Grupp 200"/>
                  <p:cNvGrpSpPr/>
                  <p:nvPr/>
                </p:nvGrpSpPr>
                <p:grpSpPr>
                  <a:xfrm rot="11205106">
                    <a:off x="445934" y="935047"/>
                    <a:ext cx="328177" cy="329280"/>
                    <a:chOff x="121759" y="673125"/>
                    <a:chExt cx="328177" cy="329280"/>
                  </a:xfrm>
                  <a:grpFill/>
                </p:grpSpPr>
                <p:sp>
                  <p:nvSpPr>
                    <p:cNvPr id="444" name="Frihandsfigur 4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7" name="Frihandsfigur 4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5"/>
                  <p:cNvGrpSpPr/>
                  <p:nvPr/>
                </p:nvGrpSpPr>
                <p:grpSpPr>
                  <a:xfrm rot="7545626">
                    <a:off x="491535" y="635224"/>
                    <a:ext cx="323750" cy="333887"/>
                    <a:chOff x="121759" y="668518"/>
                    <a:chExt cx="323750" cy="333887"/>
                  </a:xfrm>
                  <a:grpFill/>
                </p:grpSpPr>
                <p:sp>
                  <p:nvSpPr>
                    <p:cNvPr id="440" name="Frihandsfigur 4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3" name="Frihandsfigur 4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7" name="Grupp 190"/>
                  <p:cNvGrpSpPr/>
                  <p:nvPr/>
                </p:nvGrpSpPr>
                <p:grpSpPr>
                  <a:xfrm rot="3841762">
                    <a:off x="263584" y="428421"/>
                    <a:ext cx="326678" cy="327545"/>
                    <a:chOff x="121759" y="674860"/>
                    <a:chExt cx="326678" cy="327545"/>
                  </a:xfrm>
                  <a:grpFill/>
                </p:grpSpPr>
                <p:sp>
                  <p:nvSpPr>
                    <p:cNvPr id="436" name="Frihandsfigur 4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9" name="Frihandsfigur 4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8" name="Frihandsfigur 4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5" name="Frihandsfigur 4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1" name="Ellips 4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7" name="Grupp 60"/>
            <p:cNvGrpSpPr/>
            <p:nvPr/>
          </p:nvGrpSpPr>
          <p:grpSpPr>
            <a:xfrm>
              <a:off x="94115" y="47063"/>
              <a:ext cx="124314" cy="92854"/>
              <a:chOff x="678764" y="1010850"/>
              <a:chExt cx="496703" cy="486454"/>
            </a:xfrm>
          </p:grpSpPr>
          <p:grpSp>
            <p:nvGrpSpPr>
              <p:cNvPr id="388"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90" name="Grupp 184"/>
                <p:cNvGrpSpPr/>
                <p:nvPr/>
              </p:nvGrpSpPr>
              <p:grpSpPr>
                <a:xfrm rot="17838989">
                  <a:off x="-91504" y="842512"/>
                  <a:ext cx="290884" cy="304947"/>
                  <a:chOff x="127213" y="680347"/>
                  <a:chExt cx="290884" cy="304947"/>
                </a:xfrm>
                <a:grpFill/>
              </p:grpSpPr>
              <p:sp>
                <p:nvSpPr>
                  <p:cNvPr id="416" name="Frihandsfigur 4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1" name="Grupp 206"/>
                <p:cNvGrpSpPr/>
                <p:nvPr/>
              </p:nvGrpSpPr>
              <p:grpSpPr>
                <a:xfrm>
                  <a:off x="-30641" y="428853"/>
                  <a:ext cx="850992" cy="874006"/>
                  <a:chOff x="-30641" y="428853"/>
                  <a:chExt cx="850992" cy="874006"/>
                </a:xfrm>
                <a:grpFill/>
              </p:grpSpPr>
              <p:sp>
                <p:nvSpPr>
                  <p:cNvPr id="392" name="Frihandsfigur 3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3" name="Grupp 200"/>
                  <p:cNvGrpSpPr/>
                  <p:nvPr/>
                </p:nvGrpSpPr>
                <p:grpSpPr>
                  <a:xfrm rot="11205106">
                    <a:off x="445934" y="935045"/>
                    <a:ext cx="328177" cy="329280"/>
                    <a:chOff x="121759" y="673125"/>
                    <a:chExt cx="328177" cy="329280"/>
                  </a:xfrm>
                  <a:grpFill/>
                </p:grpSpPr>
                <p:sp>
                  <p:nvSpPr>
                    <p:cNvPr id="412" name="Frihandsfigur 4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5" name="Frihandsfigur 4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5"/>
                  <p:cNvGrpSpPr/>
                  <p:nvPr/>
                </p:nvGrpSpPr>
                <p:grpSpPr>
                  <a:xfrm rot="7545626">
                    <a:off x="491533" y="635222"/>
                    <a:ext cx="323750" cy="333887"/>
                    <a:chOff x="121759" y="668518"/>
                    <a:chExt cx="323750" cy="333887"/>
                  </a:xfrm>
                  <a:grpFill/>
                </p:grpSpPr>
                <p:sp>
                  <p:nvSpPr>
                    <p:cNvPr id="408" name="Frihandsfigur 4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1" name="Frihandsfigur 4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5" name="Grupp 190"/>
                  <p:cNvGrpSpPr/>
                  <p:nvPr/>
                </p:nvGrpSpPr>
                <p:grpSpPr>
                  <a:xfrm rot="3841762">
                    <a:off x="263582" y="428419"/>
                    <a:ext cx="326678" cy="327545"/>
                    <a:chOff x="121759" y="674860"/>
                    <a:chExt cx="326678" cy="327545"/>
                  </a:xfrm>
                  <a:grpFill/>
                </p:grpSpPr>
                <p:sp>
                  <p:nvSpPr>
                    <p:cNvPr id="404" name="Frihandsfigur 4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6" name="Frihandsfigur 3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9" name="Ellips 3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upp 46"/>
          <p:cNvGrpSpPr/>
          <p:nvPr/>
        </p:nvGrpSpPr>
        <p:grpSpPr>
          <a:xfrm>
            <a:off x="1186806" y="-18360"/>
            <a:ext cx="772623" cy="169277"/>
            <a:chOff x="214138" y="553940"/>
            <a:chExt cx="772623" cy="169277"/>
          </a:xfrm>
        </p:grpSpPr>
        <p:grpSp>
          <p:nvGrpSpPr>
            <p:cNvPr id="69" name="Grupp 47"/>
            <p:cNvGrpSpPr/>
            <p:nvPr/>
          </p:nvGrpSpPr>
          <p:grpSpPr>
            <a:xfrm>
              <a:off x="312224" y="575077"/>
              <a:ext cx="473442" cy="52918"/>
              <a:chOff x="298112" y="236369"/>
              <a:chExt cx="473442" cy="52918"/>
            </a:xfrm>
          </p:grpSpPr>
          <p:sp>
            <p:nvSpPr>
              <p:cNvPr id="72" name="Rektangel 7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Rektangel 76"/>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8" name="Rektangel 77"/>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Rektangel 78"/>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Rektangel 79"/>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textruta 69"/>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81" name="Grupp 130"/>
          <p:cNvGrpSpPr/>
          <p:nvPr/>
        </p:nvGrpSpPr>
        <p:grpSpPr>
          <a:xfrm>
            <a:off x="3341" y="129"/>
            <a:ext cx="250813" cy="216471"/>
            <a:chOff x="3341" y="129"/>
            <a:chExt cx="250813" cy="216471"/>
          </a:xfrm>
        </p:grpSpPr>
        <p:sp>
          <p:nvSpPr>
            <p:cNvPr id="82" name="Rektangel med rundade hörn 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Rektangel med rundade hörn 82">
              <a:hlinkClick r:id="rId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4" name="Rak 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5" name="Rak 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86" name="Grupp 59"/>
            <p:cNvGrpSpPr/>
            <p:nvPr/>
          </p:nvGrpSpPr>
          <p:grpSpPr>
            <a:xfrm>
              <a:off x="16912" y="102968"/>
              <a:ext cx="89999" cy="69449"/>
              <a:chOff x="1248087" y="1363392"/>
              <a:chExt cx="304244" cy="291979"/>
            </a:xfrm>
          </p:grpSpPr>
          <p:grpSp>
            <p:nvGrpSpPr>
              <p:cNvPr id="120" name="Grupp 93"/>
              <p:cNvGrpSpPr/>
              <p:nvPr/>
            </p:nvGrpSpPr>
            <p:grpSpPr>
              <a:xfrm>
                <a:off x="1248087" y="1363392"/>
                <a:ext cx="304244" cy="291979"/>
                <a:chOff x="-98536" y="428857"/>
                <a:chExt cx="918891" cy="874002"/>
              </a:xfrm>
              <a:solidFill>
                <a:schemeClr val="accent6">
                  <a:lumMod val="60000"/>
                  <a:lumOff val="40000"/>
                </a:schemeClr>
              </a:solidFill>
            </p:grpSpPr>
            <p:grpSp>
              <p:nvGrpSpPr>
                <p:cNvPr id="122" name="Grupp 184"/>
                <p:cNvGrpSpPr/>
                <p:nvPr/>
              </p:nvGrpSpPr>
              <p:grpSpPr>
                <a:xfrm rot="17838989">
                  <a:off x="-91504" y="842512"/>
                  <a:ext cx="290884" cy="304947"/>
                  <a:chOff x="127213" y="680347"/>
                  <a:chExt cx="290884" cy="304947"/>
                </a:xfrm>
                <a:grpFill/>
              </p:grpSpPr>
              <p:sp>
                <p:nvSpPr>
                  <p:cNvPr id="148" name="Frihandsfigur 1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3" name="Grupp 206"/>
                <p:cNvGrpSpPr/>
                <p:nvPr/>
              </p:nvGrpSpPr>
              <p:grpSpPr>
                <a:xfrm>
                  <a:off x="-30641" y="428857"/>
                  <a:ext cx="850996" cy="874002"/>
                  <a:chOff x="-30641" y="428857"/>
                  <a:chExt cx="850996" cy="874002"/>
                </a:xfrm>
                <a:grpFill/>
              </p:grpSpPr>
              <p:sp>
                <p:nvSpPr>
                  <p:cNvPr id="124" name="Frihandsfigur 1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25" name="Grupp 200"/>
                  <p:cNvGrpSpPr/>
                  <p:nvPr/>
                </p:nvGrpSpPr>
                <p:grpSpPr>
                  <a:xfrm rot="11205106">
                    <a:off x="445934" y="935049"/>
                    <a:ext cx="328177" cy="329280"/>
                    <a:chOff x="121759" y="673125"/>
                    <a:chExt cx="328177" cy="329280"/>
                  </a:xfrm>
                  <a:grpFill/>
                </p:grpSpPr>
                <p:sp>
                  <p:nvSpPr>
                    <p:cNvPr id="144" name="Frihandsfigur 1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6" name="Grupp 195"/>
                  <p:cNvGrpSpPr/>
                  <p:nvPr/>
                </p:nvGrpSpPr>
                <p:grpSpPr>
                  <a:xfrm rot="7545626">
                    <a:off x="491537" y="635226"/>
                    <a:ext cx="323750" cy="333887"/>
                    <a:chOff x="121759" y="668518"/>
                    <a:chExt cx="323750" cy="333887"/>
                  </a:xfrm>
                  <a:grpFill/>
                </p:grpSpPr>
                <p:sp>
                  <p:nvSpPr>
                    <p:cNvPr id="140" name="Frihandsfigur 1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7" name="Grupp 190"/>
                  <p:cNvGrpSpPr/>
                  <p:nvPr/>
                </p:nvGrpSpPr>
                <p:grpSpPr>
                  <a:xfrm rot="3841762">
                    <a:off x="263586" y="428423"/>
                    <a:ext cx="326678" cy="327545"/>
                    <a:chOff x="121759" y="674860"/>
                    <a:chExt cx="326678" cy="327545"/>
                  </a:xfrm>
                  <a:grpFill/>
                </p:grpSpPr>
                <p:sp>
                  <p:nvSpPr>
                    <p:cNvPr id="136" name="Frihandsfigur 1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8" name="Frihandsfigur 1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1" name="Ellips 1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7" name="Grupp 60"/>
            <p:cNvGrpSpPr/>
            <p:nvPr/>
          </p:nvGrpSpPr>
          <p:grpSpPr>
            <a:xfrm>
              <a:off x="94115" y="47067"/>
              <a:ext cx="124313" cy="92855"/>
              <a:chOff x="678765" y="1010850"/>
              <a:chExt cx="496702" cy="486452"/>
            </a:xfrm>
          </p:grpSpPr>
          <p:grpSp>
            <p:nvGrpSpPr>
              <p:cNvPr id="88" name="Grupp 61"/>
              <p:cNvGrpSpPr/>
              <p:nvPr/>
            </p:nvGrpSpPr>
            <p:grpSpPr>
              <a:xfrm>
                <a:off x="678765" y="1010850"/>
                <a:ext cx="496702" cy="486452"/>
                <a:chOff x="-98536" y="428855"/>
                <a:chExt cx="918889" cy="874004"/>
              </a:xfrm>
              <a:solidFill>
                <a:schemeClr val="accent4">
                  <a:lumMod val="60000"/>
                  <a:lumOff val="40000"/>
                </a:schemeClr>
              </a:solidFill>
            </p:grpSpPr>
            <p:grpSp>
              <p:nvGrpSpPr>
                <p:cNvPr id="90" name="Grupp 184"/>
                <p:cNvGrpSpPr/>
                <p:nvPr/>
              </p:nvGrpSpPr>
              <p:grpSpPr>
                <a:xfrm rot="17838989">
                  <a:off x="-91504" y="842512"/>
                  <a:ext cx="290884" cy="304947"/>
                  <a:chOff x="127213" y="680347"/>
                  <a:chExt cx="290884" cy="304947"/>
                </a:xfrm>
                <a:grpFill/>
              </p:grpSpPr>
              <p:sp>
                <p:nvSpPr>
                  <p:cNvPr id="116" name="Frihandsfigur 1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1" name="Grupp 206"/>
                <p:cNvGrpSpPr/>
                <p:nvPr/>
              </p:nvGrpSpPr>
              <p:grpSpPr>
                <a:xfrm>
                  <a:off x="-30641" y="428855"/>
                  <a:ext cx="850994" cy="874004"/>
                  <a:chOff x="-30641" y="428855"/>
                  <a:chExt cx="850994" cy="874004"/>
                </a:xfrm>
                <a:grpFill/>
              </p:grpSpPr>
              <p:sp>
                <p:nvSpPr>
                  <p:cNvPr id="92" name="Frihandsfigur 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93" name="Grupp 200"/>
                  <p:cNvGrpSpPr/>
                  <p:nvPr/>
                </p:nvGrpSpPr>
                <p:grpSpPr>
                  <a:xfrm rot="11205106">
                    <a:off x="445934" y="935047"/>
                    <a:ext cx="328177" cy="329280"/>
                    <a:chOff x="121759" y="673125"/>
                    <a:chExt cx="328177" cy="329280"/>
                  </a:xfrm>
                  <a:grpFill/>
                </p:grpSpPr>
                <p:sp>
                  <p:nvSpPr>
                    <p:cNvPr id="112" name="Frihandsfigur 1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Frihandsfigur 1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4" name="Grupp 195"/>
                  <p:cNvGrpSpPr/>
                  <p:nvPr/>
                </p:nvGrpSpPr>
                <p:grpSpPr>
                  <a:xfrm rot="7545626">
                    <a:off x="491535" y="635224"/>
                    <a:ext cx="323750" cy="333887"/>
                    <a:chOff x="121759" y="668518"/>
                    <a:chExt cx="323750" cy="333887"/>
                  </a:xfrm>
                  <a:grpFill/>
                </p:grpSpPr>
                <p:sp>
                  <p:nvSpPr>
                    <p:cNvPr id="108" name="Frihandsfigur 1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5" name="Grupp 190"/>
                  <p:cNvGrpSpPr/>
                  <p:nvPr/>
                </p:nvGrpSpPr>
                <p:grpSpPr>
                  <a:xfrm rot="3841762">
                    <a:off x="263584" y="428421"/>
                    <a:ext cx="326678" cy="327545"/>
                    <a:chOff x="121759" y="674860"/>
                    <a:chExt cx="326678" cy="327545"/>
                  </a:xfrm>
                  <a:grpFill/>
                </p:grpSpPr>
                <p:sp>
                  <p:nvSpPr>
                    <p:cNvPr id="104" name="Frihandsfigur 1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96" name="Frihandsfigur 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0" name="Frihandsfigur 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9" name="Ellips 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3"/>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40"/>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noProof="1" smtClean="0">
              <a:latin typeface="Corbel"/>
              <a:cs typeface="Corbel"/>
            </a:endParaRPr>
          </a:p>
          <a:p>
            <a:r>
              <a:rPr lang="sv-SE" noProof="1" smtClean="0">
                <a:latin typeface="Corbel"/>
                <a:cs typeface="Corbel"/>
              </a:rPr>
              <a:t>I have been spending the eftermiddag listening to mommy talking. Now in the end she finishes it off with screaming at me of course!!:-) So that reminded me of bostadsköer.haha  I am not in one now cause the one you helped me with kind of disappeared. Do u kniw any new ones?</a:t>
            </a: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61" name="Rektangel 60"/>
          <p:cNvSpPr/>
          <p:nvPr/>
        </p:nvSpPr>
        <p:spPr>
          <a:xfrm>
            <a:off x="604911" y="-27151"/>
            <a:ext cx="505267" cy="323165"/>
          </a:xfrm>
          <a:prstGeom prst="rect">
            <a:avLst/>
          </a:prstGeom>
        </p:spPr>
        <p:txBody>
          <a:bodyPr wrap="none">
            <a:spAutoFit/>
          </a:bodyPr>
          <a:lstStyle/>
          <a:p>
            <a:pPr algn="ctr"/>
            <a:endParaRPr lang="sv-SE" b="1" noProof="1" smtClean="0"/>
          </a:p>
          <a:p>
            <a:pPr algn="ctr"/>
            <a:r>
              <a:rPr lang="sv-SE" dirty="0" smtClean="0"/>
              <a:t>15:31</a:t>
            </a:r>
            <a:endParaRPr lang="sv-SE" b="1" noProof="1" smtClean="0"/>
          </a:p>
          <a:p>
            <a:pPr algn="ctr"/>
            <a:r>
              <a:rPr lang="sv-SE" b="1" noProof="1" smtClean="0"/>
              <a:t>Jan 24 2013</a:t>
            </a:r>
            <a:endParaRPr lang="sv-SE" b="1" noProof="1"/>
          </a:p>
        </p:txBody>
      </p:sp>
      <p:sp>
        <p:nvSpPr>
          <p:cNvPr id="65" name="textruta 64">
            <a:hlinkClick r:id="rId4"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8"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chemeClr val="accent6">
                <a:lumMod val="75000"/>
              </a:schemeClr>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sp>
        <p:nvSpPr>
          <p:cNvPr id="212" name="Rektangel 211"/>
          <p:cNvSpPr/>
          <p:nvPr/>
        </p:nvSpPr>
        <p:spPr>
          <a:xfrm>
            <a:off x="527589" y="603867"/>
            <a:ext cx="882650" cy="553998"/>
          </a:xfrm>
          <a:prstGeom prst="rect">
            <a:avLst/>
          </a:prstGeom>
        </p:spPr>
        <p:txBody>
          <a:bodyPr>
            <a:spAutoFit/>
          </a:bodyPr>
          <a:lstStyle/>
          <a:p>
            <a:r>
              <a:rPr lang="sv-SE" noProof="1" smtClean="0">
                <a:latin typeface="Corbel"/>
                <a:cs typeface="Corbel"/>
              </a:rPr>
              <a:t>No, sssb you have to actually be studying to stand in it, the rest are betal köer and you </a:t>
            </a:r>
          </a:p>
          <a:p>
            <a:r>
              <a:rPr lang="sv-SE" noProof="1" smtClean="0">
                <a:latin typeface="Corbel"/>
                <a:cs typeface="Corbel"/>
              </a:rPr>
              <a:t>have to stand in </a:t>
            </a:r>
          </a:p>
          <a:p>
            <a:r>
              <a:rPr lang="sv-SE" noProof="1" smtClean="0">
                <a:latin typeface="Corbel"/>
                <a:cs typeface="Corbel"/>
              </a:rPr>
              <a:t>them.for 30 years…</a:t>
            </a:r>
          </a:p>
        </p:txBody>
      </p:sp>
      <p:sp>
        <p:nvSpPr>
          <p:cNvPr id="214" name="Rektangel 213"/>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16:13</a:t>
            </a:r>
            <a:endParaRPr lang="sv-SE" b="1" noProof="1" smtClean="0"/>
          </a:p>
          <a:p>
            <a:pPr algn="ctr"/>
            <a:r>
              <a:rPr lang="sv-SE" b="1" noProof="1" smtClean="0"/>
              <a:t>Jan 24 2013</a:t>
            </a:r>
            <a:endParaRPr lang="sv-SE" b="1" noProof="1"/>
          </a:p>
        </p:txBody>
      </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textruta 214">
            <a:hlinkClick r:id="rId21"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130"/>
          <p:cNvGrpSpPr/>
          <p:nvPr/>
        </p:nvGrpSpPr>
        <p:grpSpPr>
          <a:xfrm>
            <a:off x="3341" y="129"/>
            <a:ext cx="250813" cy="216471"/>
            <a:chOff x="3341" y="129"/>
            <a:chExt cx="250813" cy="216471"/>
          </a:xfrm>
        </p:grpSpPr>
        <p:sp>
          <p:nvSpPr>
            <p:cNvPr id="273" name="Rektangel med rundade hörn 272"/>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5" name="Rektangel med rundade hörn 274">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276" name="Rak 275"/>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8" name="Rak 277"/>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79" name="Grupp 59"/>
            <p:cNvGrpSpPr/>
            <p:nvPr/>
          </p:nvGrpSpPr>
          <p:grpSpPr>
            <a:xfrm>
              <a:off x="16909" y="102963"/>
              <a:ext cx="89998" cy="69448"/>
              <a:chOff x="1248087" y="1363394"/>
              <a:chExt cx="304243" cy="291980"/>
            </a:xfrm>
          </p:grpSpPr>
          <p:grpSp>
            <p:nvGrpSpPr>
              <p:cNvPr id="34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342" name="Grupp 184"/>
                <p:cNvGrpSpPr/>
                <p:nvPr/>
              </p:nvGrpSpPr>
              <p:grpSpPr>
                <a:xfrm rot="17838989">
                  <a:off x="-91504" y="842512"/>
                  <a:ext cx="290884" cy="304947"/>
                  <a:chOff x="127213" y="680347"/>
                  <a:chExt cx="290884" cy="304947"/>
                </a:xfrm>
                <a:grpFill/>
              </p:grpSpPr>
              <p:sp>
                <p:nvSpPr>
                  <p:cNvPr id="368" name="Frihandsfigur 36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9" name="Frihandsfigur 36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0" name="Frihandsfigur 36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1" name="Frihandsfigur 37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3" name="Grupp 206"/>
                <p:cNvGrpSpPr/>
                <p:nvPr/>
              </p:nvGrpSpPr>
              <p:grpSpPr>
                <a:xfrm>
                  <a:off x="-30641" y="428855"/>
                  <a:ext cx="850994" cy="874004"/>
                  <a:chOff x="-30641" y="428855"/>
                  <a:chExt cx="850994" cy="874004"/>
                </a:xfrm>
                <a:grpFill/>
              </p:grpSpPr>
              <p:sp>
                <p:nvSpPr>
                  <p:cNvPr id="344" name="Frihandsfigur 34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45" name="Grupp 200"/>
                  <p:cNvGrpSpPr/>
                  <p:nvPr/>
                </p:nvGrpSpPr>
                <p:grpSpPr>
                  <a:xfrm rot="11205106">
                    <a:off x="445934" y="935047"/>
                    <a:ext cx="328177" cy="329280"/>
                    <a:chOff x="121759" y="673125"/>
                    <a:chExt cx="328177" cy="329280"/>
                  </a:xfrm>
                  <a:grpFill/>
                </p:grpSpPr>
                <p:sp>
                  <p:nvSpPr>
                    <p:cNvPr id="364" name="Frihandsfigur 36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5" name="Frihandsfigur 36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6" name="Frihandsfigur 36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7" name="Frihandsfigur 36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6" name="Grupp 195"/>
                  <p:cNvGrpSpPr/>
                  <p:nvPr/>
                </p:nvGrpSpPr>
                <p:grpSpPr>
                  <a:xfrm rot="7545626">
                    <a:off x="491535" y="635224"/>
                    <a:ext cx="323750" cy="333887"/>
                    <a:chOff x="121759" y="668518"/>
                    <a:chExt cx="323750" cy="333887"/>
                  </a:xfrm>
                  <a:grpFill/>
                </p:grpSpPr>
                <p:sp>
                  <p:nvSpPr>
                    <p:cNvPr id="360" name="Frihandsfigur 35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1" name="Frihandsfigur 36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2" name="Frihandsfigur 36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3" name="Frihandsfigur 36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7" name="Grupp 190"/>
                  <p:cNvGrpSpPr/>
                  <p:nvPr/>
                </p:nvGrpSpPr>
                <p:grpSpPr>
                  <a:xfrm rot="3841762">
                    <a:off x="263584" y="428421"/>
                    <a:ext cx="326678" cy="327545"/>
                    <a:chOff x="121759" y="674860"/>
                    <a:chExt cx="326678" cy="327545"/>
                  </a:xfrm>
                  <a:grpFill/>
                </p:grpSpPr>
                <p:sp>
                  <p:nvSpPr>
                    <p:cNvPr id="356" name="Frihandsfigur 35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7" name="Frihandsfigur 35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8" name="Frihandsfigur 35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9" name="Frihandsfigur 35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48" name="Frihandsfigur 34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9" name="Frihandsfigur 34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0" name="Frihandsfigur 34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1" name="Frihandsfigur 35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2" name="Frihandsfigur 35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3" name="Frihandsfigur 35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4" name="Frihandsfigur 35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5" name="Frihandsfigur 35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41" name="Ellips 34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80" name="Grupp 60"/>
            <p:cNvGrpSpPr/>
            <p:nvPr/>
          </p:nvGrpSpPr>
          <p:grpSpPr>
            <a:xfrm>
              <a:off x="94115" y="47063"/>
              <a:ext cx="124314" cy="92854"/>
              <a:chOff x="678764" y="1010850"/>
              <a:chExt cx="496703" cy="486454"/>
            </a:xfrm>
          </p:grpSpPr>
          <p:grpSp>
            <p:nvGrpSpPr>
              <p:cNvPr id="305"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10" name="Grupp 184"/>
                <p:cNvGrpSpPr/>
                <p:nvPr/>
              </p:nvGrpSpPr>
              <p:grpSpPr>
                <a:xfrm rot="17838989">
                  <a:off x="-91504" y="842512"/>
                  <a:ext cx="290884" cy="304947"/>
                  <a:chOff x="127213" y="680347"/>
                  <a:chExt cx="290884" cy="304947"/>
                </a:xfrm>
                <a:grpFill/>
              </p:grpSpPr>
              <p:sp>
                <p:nvSpPr>
                  <p:cNvPr id="336" name="Frihandsfigur 33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7" name="Frihandsfigur 33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8" name="Frihandsfigur 33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9" name="Frihandsfigur 33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1" name="Grupp 206"/>
                <p:cNvGrpSpPr/>
                <p:nvPr/>
              </p:nvGrpSpPr>
              <p:grpSpPr>
                <a:xfrm>
                  <a:off x="-30641" y="428853"/>
                  <a:ext cx="850992" cy="874006"/>
                  <a:chOff x="-30641" y="428853"/>
                  <a:chExt cx="850992" cy="874006"/>
                </a:xfrm>
                <a:grpFill/>
              </p:grpSpPr>
              <p:sp>
                <p:nvSpPr>
                  <p:cNvPr id="312" name="Frihandsfigur 31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13" name="Grupp 200"/>
                  <p:cNvGrpSpPr/>
                  <p:nvPr/>
                </p:nvGrpSpPr>
                <p:grpSpPr>
                  <a:xfrm rot="11205106">
                    <a:off x="445934" y="935045"/>
                    <a:ext cx="328177" cy="329280"/>
                    <a:chOff x="121759" y="673125"/>
                    <a:chExt cx="328177" cy="329280"/>
                  </a:xfrm>
                  <a:grpFill/>
                </p:grpSpPr>
                <p:sp>
                  <p:nvSpPr>
                    <p:cNvPr id="332" name="Frihandsfigur 33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3" name="Frihandsfigur 33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4" name="Frihandsfigur 33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5" name="Frihandsfigur 33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4" name="Grupp 195"/>
                  <p:cNvGrpSpPr/>
                  <p:nvPr/>
                </p:nvGrpSpPr>
                <p:grpSpPr>
                  <a:xfrm rot="7545626">
                    <a:off x="491533" y="635222"/>
                    <a:ext cx="323750" cy="333887"/>
                    <a:chOff x="121759" y="668518"/>
                    <a:chExt cx="323750" cy="333887"/>
                  </a:xfrm>
                  <a:grpFill/>
                </p:grpSpPr>
                <p:sp>
                  <p:nvSpPr>
                    <p:cNvPr id="328" name="Frihandsfigur 32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9" name="Frihandsfigur 32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0" name="Frihandsfigur 32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1" name="Frihandsfigur 33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5" name="Grupp 190"/>
                  <p:cNvGrpSpPr/>
                  <p:nvPr/>
                </p:nvGrpSpPr>
                <p:grpSpPr>
                  <a:xfrm rot="3841762">
                    <a:off x="263582" y="428419"/>
                    <a:ext cx="326678" cy="327545"/>
                    <a:chOff x="121759" y="674860"/>
                    <a:chExt cx="326678" cy="327545"/>
                  </a:xfrm>
                  <a:grpFill/>
                </p:grpSpPr>
                <p:sp>
                  <p:nvSpPr>
                    <p:cNvPr id="324" name="Frihandsfigur 32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Frihandsfigur 32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Frihandsfigur 32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Frihandsfigur 32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16" name="Frihandsfigur 31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7" name="Frihandsfigur 31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8" name="Frihandsfigur 31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9" name="Frihandsfigur 31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0" name="Frihandsfigur 31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1" name="Frihandsfigur 32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2" name="Frihandsfigur 32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3" name="Frihandsfigur 32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09" name="Ellips 30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452" name="Grupp 46"/>
          <p:cNvGrpSpPr/>
          <p:nvPr/>
        </p:nvGrpSpPr>
        <p:grpSpPr>
          <a:xfrm>
            <a:off x="1186806" y="-18360"/>
            <a:ext cx="772623" cy="169277"/>
            <a:chOff x="214138" y="553940"/>
            <a:chExt cx="772623" cy="169277"/>
          </a:xfrm>
        </p:grpSpPr>
        <p:grpSp>
          <p:nvGrpSpPr>
            <p:cNvPr id="453" name="Grupp 47"/>
            <p:cNvGrpSpPr/>
            <p:nvPr/>
          </p:nvGrpSpPr>
          <p:grpSpPr>
            <a:xfrm>
              <a:off x="312224" y="575077"/>
              <a:ext cx="473442" cy="52918"/>
              <a:chOff x="298112" y="236369"/>
              <a:chExt cx="473442" cy="52918"/>
            </a:xfrm>
          </p:grpSpPr>
          <p:sp>
            <p:nvSpPr>
              <p:cNvPr id="455" name="Rektangel 454"/>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6" name="Rektangel 455"/>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7" name="Rektangel 456"/>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8" name="Rektangel 457"/>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9" name="Rektangel 458"/>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54" name="textruta 453"/>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57" name="Grupp 77"/>
          <p:cNvGrpSpPr/>
          <p:nvPr/>
        </p:nvGrpSpPr>
        <p:grpSpPr>
          <a:xfrm>
            <a:off x="820291" y="2203162"/>
            <a:ext cx="518091" cy="415428"/>
            <a:chOff x="-768420" y="1877860"/>
            <a:chExt cx="518091" cy="415428"/>
          </a:xfrm>
        </p:grpSpPr>
        <p:sp>
          <p:nvSpPr>
            <p:cNvPr id="163" name="Rektangel med rundade hörn 162">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4" name="textruta 163"/>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5" name="textruta 164"/>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6" name="textruta 165"/>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7" name="textruta 166"/>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8" name="Grupp 92"/>
          <p:cNvGrpSpPr/>
          <p:nvPr/>
        </p:nvGrpSpPr>
        <p:grpSpPr>
          <a:xfrm>
            <a:off x="1351227" y="2207373"/>
            <a:ext cx="377130" cy="360000"/>
            <a:chOff x="1283447" y="2199741"/>
            <a:chExt cx="377130" cy="360000"/>
          </a:xfrm>
        </p:grpSpPr>
        <p:sp>
          <p:nvSpPr>
            <p:cNvPr id="169" name="Rektangel med rundade hörn 168">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0" name="Ellips 169">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textruta 170"/>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2" name="Grupp 98"/>
          <p:cNvGrpSpPr/>
          <p:nvPr/>
        </p:nvGrpSpPr>
        <p:grpSpPr>
          <a:xfrm>
            <a:off x="21931" y="2204635"/>
            <a:ext cx="377130" cy="360000"/>
            <a:chOff x="184909" y="2199741"/>
            <a:chExt cx="377130" cy="360000"/>
          </a:xfrm>
        </p:grpSpPr>
        <p:sp>
          <p:nvSpPr>
            <p:cNvPr id="173" name="Rektangel med rundade hörn 172"/>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4" name="Hjärta 173">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upp 130"/>
          <p:cNvGrpSpPr/>
          <p:nvPr/>
        </p:nvGrpSpPr>
        <p:grpSpPr>
          <a:xfrm>
            <a:off x="3341" y="129"/>
            <a:ext cx="250813" cy="216471"/>
            <a:chOff x="3341" y="129"/>
            <a:chExt cx="250813" cy="216471"/>
          </a:xfrm>
        </p:grpSpPr>
        <p:sp>
          <p:nvSpPr>
            <p:cNvPr id="69" name="Rektangel med rundade hörn 68"/>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0" name="Rektangel med rundade hörn 69">
              <a:hlinkClick r:id="rId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72" name="Rak 71"/>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7" name="Rak 76"/>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78" name="Grupp 59"/>
            <p:cNvGrpSpPr/>
            <p:nvPr/>
          </p:nvGrpSpPr>
          <p:grpSpPr>
            <a:xfrm>
              <a:off x="16912" y="102968"/>
              <a:ext cx="89999" cy="69449"/>
              <a:chOff x="1248087" y="1363392"/>
              <a:chExt cx="304244" cy="291979"/>
            </a:xfrm>
          </p:grpSpPr>
          <p:grpSp>
            <p:nvGrpSpPr>
              <p:cNvPr id="112" name="Grupp 93"/>
              <p:cNvGrpSpPr/>
              <p:nvPr/>
            </p:nvGrpSpPr>
            <p:grpSpPr>
              <a:xfrm>
                <a:off x="1248087" y="1363392"/>
                <a:ext cx="304244" cy="291979"/>
                <a:chOff x="-98536" y="428857"/>
                <a:chExt cx="918891" cy="874002"/>
              </a:xfrm>
              <a:solidFill>
                <a:schemeClr val="accent6">
                  <a:lumMod val="60000"/>
                  <a:lumOff val="40000"/>
                </a:schemeClr>
              </a:solidFill>
            </p:grpSpPr>
            <p:grpSp>
              <p:nvGrpSpPr>
                <p:cNvPr id="114" name="Grupp 184"/>
                <p:cNvGrpSpPr/>
                <p:nvPr/>
              </p:nvGrpSpPr>
              <p:grpSpPr>
                <a:xfrm rot="17838989">
                  <a:off x="-91504" y="842512"/>
                  <a:ext cx="290884" cy="304947"/>
                  <a:chOff x="127213" y="680347"/>
                  <a:chExt cx="290884" cy="304947"/>
                </a:xfrm>
                <a:grpFill/>
              </p:grpSpPr>
              <p:sp>
                <p:nvSpPr>
                  <p:cNvPr id="140" name="Frihandsfigur 139"/>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15" name="Grupp 206"/>
                <p:cNvGrpSpPr/>
                <p:nvPr/>
              </p:nvGrpSpPr>
              <p:grpSpPr>
                <a:xfrm>
                  <a:off x="-30641" y="428857"/>
                  <a:ext cx="850996" cy="874002"/>
                  <a:chOff x="-30641" y="428857"/>
                  <a:chExt cx="850996" cy="874002"/>
                </a:xfrm>
                <a:grpFill/>
              </p:grpSpPr>
              <p:sp>
                <p:nvSpPr>
                  <p:cNvPr id="116" name="Frihandsfigur 115"/>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17" name="Grupp 200"/>
                  <p:cNvGrpSpPr/>
                  <p:nvPr/>
                </p:nvGrpSpPr>
                <p:grpSpPr>
                  <a:xfrm rot="11205106">
                    <a:off x="445934" y="935049"/>
                    <a:ext cx="328177" cy="329280"/>
                    <a:chOff x="121759" y="673125"/>
                    <a:chExt cx="328177" cy="329280"/>
                  </a:xfrm>
                  <a:grpFill/>
                </p:grpSpPr>
                <p:sp>
                  <p:nvSpPr>
                    <p:cNvPr id="136" name="Frihandsfigur 135"/>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18" name="Grupp 195"/>
                  <p:cNvGrpSpPr/>
                  <p:nvPr/>
                </p:nvGrpSpPr>
                <p:grpSpPr>
                  <a:xfrm rot="7545626">
                    <a:off x="491537" y="635226"/>
                    <a:ext cx="323750" cy="333887"/>
                    <a:chOff x="121759" y="668518"/>
                    <a:chExt cx="323750" cy="333887"/>
                  </a:xfrm>
                  <a:grpFill/>
                </p:grpSpPr>
                <p:sp>
                  <p:nvSpPr>
                    <p:cNvPr id="132" name="Frihandsfigur 131"/>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19" name="Grupp 190"/>
                  <p:cNvGrpSpPr/>
                  <p:nvPr/>
                </p:nvGrpSpPr>
                <p:grpSpPr>
                  <a:xfrm rot="3841762">
                    <a:off x="263586" y="428423"/>
                    <a:ext cx="326678" cy="327545"/>
                    <a:chOff x="121759" y="674860"/>
                    <a:chExt cx="326678" cy="327545"/>
                  </a:xfrm>
                  <a:grpFill/>
                </p:grpSpPr>
                <p:sp>
                  <p:nvSpPr>
                    <p:cNvPr id="128" name="Frihandsfigur 127"/>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0" name="Frihandsfigur 119"/>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1" name="Frihandsfigur 120"/>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2" name="Frihandsfigur 121"/>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3" name="Frihandsfigur 122"/>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4" name="Frihandsfigur 123"/>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5" name="Frihandsfigur 124"/>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Frihandsfigur 125"/>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7" name="Frihandsfigur 126"/>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13" name="Ellips 112"/>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79" name="Grupp 60"/>
            <p:cNvGrpSpPr/>
            <p:nvPr/>
          </p:nvGrpSpPr>
          <p:grpSpPr>
            <a:xfrm>
              <a:off x="94115" y="47067"/>
              <a:ext cx="124313" cy="92855"/>
              <a:chOff x="678765" y="1010850"/>
              <a:chExt cx="496702" cy="486452"/>
            </a:xfrm>
          </p:grpSpPr>
          <p:grpSp>
            <p:nvGrpSpPr>
              <p:cNvPr id="80" name="Grupp 61"/>
              <p:cNvGrpSpPr/>
              <p:nvPr/>
            </p:nvGrpSpPr>
            <p:grpSpPr>
              <a:xfrm>
                <a:off x="678765" y="1010850"/>
                <a:ext cx="496702" cy="486452"/>
                <a:chOff x="-98536" y="428855"/>
                <a:chExt cx="918889" cy="874004"/>
              </a:xfrm>
              <a:solidFill>
                <a:schemeClr val="accent4">
                  <a:lumMod val="60000"/>
                  <a:lumOff val="40000"/>
                </a:schemeClr>
              </a:solidFill>
            </p:grpSpPr>
            <p:grpSp>
              <p:nvGrpSpPr>
                <p:cNvPr id="82" name="Grupp 184"/>
                <p:cNvGrpSpPr/>
                <p:nvPr/>
              </p:nvGrpSpPr>
              <p:grpSpPr>
                <a:xfrm rot="17838989">
                  <a:off x="-91504" y="842512"/>
                  <a:ext cx="290884" cy="304947"/>
                  <a:chOff x="127213" y="680347"/>
                  <a:chExt cx="290884" cy="304947"/>
                </a:xfrm>
                <a:grpFill/>
              </p:grpSpPr>
              <p:sp>
                <p:nvSpPr>
                  <p:cNvPr id="108" name="Frihandsfigur 10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3" name="Grupp 206"/>
                <p:cNvGrpSpPr/>
                <p:nvPr/>
              </p:nvGrpSpPr>
              <p:grpSpPr>
                <a:xfrm>
                  <a:off x="-30641" y="428855"/>
                  <a:ext cx="850994" cy="874004"/>
                  <a:chOff x="-30641" y="428855"/>
                  <a:chExt cx="850994" cy="874004"/>
                </a:xfrm>
                <a:grpFill/>
              </p:grpSpPr>
              <p:sp>
                <p:nvSpPr>
                  <p:cNvPr id="84" name="Frihandsfigur 8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85" name="Grupp 200"/>
                  <p:cNvGrpSpPr/>
                  <p:nvPr/>
                </p:nvGrpSpPr>
                <p:grpSpPr>
                  <a:xfrm rot="11205106">
                    <a:off x="445934" y="935047"/>
                    <a:ext cx="328177" cy="329280"/>
                    <a:chOff x="121759" y="673125"/>
                    <a:chExt cx="328177" cy="329280"/>
                  </a:xfrm>
                  <a:grpFill/>
                </p:grpSpPr>
                <p:sp>
                  <p:nvSpPr>
                    <p:cNvPr id="104" name="Frihandsfigur 10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6" name="Grupp 195"/>
                  <p:cNvGrpSpPr/>
                  <p:nvPr/>
                </p:nvGrpSpPr>
                <p:grpSpPr>
                  <a:xfrm rot="7545626">
                    <a:off x="491535" y="635224"/>
                    <a:ext cx="323750" cy="333887"/>
                    <a:chOff x="121759" y="668518"/>
                    <a:chExt cx="323750" cy="333887"/>
                  </a:xfrm>
                  <a:grpFill/>
                </p:grpSpPr>
                <p:sp>
                  <p:nvSpPr>
                    <p:cNvPr id="100" name="Frihandsfigur 9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7" name="Grupp 190"/>
                  <p:cNvGrpSpPr/>
                  <p:nvPr/>
                </p:nvGrpSpPr>
                <p:grpSpPr>
                  <a:xfrm rot="3841762">
                    <a:off x="263584" y="428421"/>
                    <a:ext cx="326678" cy="327545"/>
                    <a:chOff x="121759" y="674860"/>
                    <a:chExt cx="326678" cy="327545"/>
                  </a:xfrm>
                  <a:grpFill/>
                </p:grpSpPr>
                <p:sp>
                  <p:nvSpPr>
                    <p:cNvPr id="96" name="Frihandsfigur 9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88" name="Frihandsfigur 8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Frihandsfigur 88">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0" name="Frihandsfigur 8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1" name="Frihandsfigur 9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2" name="Frihandsfigur 9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3" name="Frihandsfigur 9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4" name="Frihandsfigur 9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5" name="Frihandsfigur 9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1" name="Ellips 80"/>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44" name="Grupp 46"/>
          <p:cNvGrpSpPr/>
          <p:nvPr/>
        </p:nvGrpSpPr>
        <p:grpSpPr>
          <a:xfrm>
            <a:off x="1186806" y="-18360"/>
            <a:ext cx="772623" cy="169277"/>
            <a:chOff x="214138" y="553940"/>
            <a:chExt cx="772623" cy="169277"/>
          </a:xfrm>
        </p:grpSpPr>
        <p:grpSp>
          <p:nvGrpSpPr>
            <p:cNvPr id="145" name="Grupp 47"/>
            <p:cNvGrpSpPr/>
            <p:nvPr/>
          </p:nvGrpSpPr>
          <p:grpSpPr>
            <a:xfrm>
              <a:off x="312224" y="575077"/>
              <a:ext cx="473442" cy="52918"/>
              <a:chOff x="298112" y="236369"/>
              <a:chExt cx="473442" cy="52918"/>
            </a:xfrm>
          </p:grpSpPr>
          <p:sp>
            <p:nvSpPr>
              <p:cNvPr id="147" name="Rektangel 146"/>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8" name="Rektangel 14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Rektangel 14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Rektangel 14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Rektangel 150"/>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46" name="textruta 145"/>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3"/>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38"/>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noProof="1" smtClean="0">
              <a:latin typeface="Corbel"/>
              <a:cs typeface="Corbel"/>
            </a:endParaRPr>
          </a:p>
          <a:p>
            <a:r>
              <a:rPr lang="sv-SE" noProof="1" smtClean="0">
                <a:latin typeface="Corbel"/>
                <a:cs typeface="Corbel"/>
              </a:rPr>
              <a:t>No, sssb you have to actually be studying to stand in it, the rest are betal köer and you have to stand in them.for 30 years before u get something :-\</a:t>
            </a: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61" name="Rektangel 60"/>
          <p:cNvSpPr/>
          <p:nvPr/>
        </p:nvSpPr>
        <p:spPr>
          <a:xfrm>
            <a:off x="604911" y="-27151"/>
            <a:ext cx="505267" cy="323165"/>
          </a:xfrm>
          <a:prstGeom prst="rect">
            <a:avLst/>
          </a:prstGeom>
        </p:spPr>
        <p:txBody>
          <a:bodyPr wrap="none">
            <a:spAutoFit/>
          </a:bodyPr>
          <a:lstStyle/>
          <a:p>
            <a:pPr algn="ctr"/>
            <a:endParaRPr lang="sv-SE" b="1" noProof="1" smtClean="0"/>
          </a:p>
          <a:p>
            <a:pPr algn="ctr"/>
            <a:r>
              <a:rPr lang="sv-SE" dirty="0" smtClean="0"/>
              <a:t>16:13</a:t>
            </a:r>
            <a:endParaRPr lang="sv-SE" b="1" noProof="1" smtClean="0"/>
          </a:p>
          <a:p>
            <a:pPr algn="ctr"/>
            <a:r>
              <a:rPr lang="sv-SE" b="1" noProof="1" smtClean="0"/>
              <a:t>Jan 24 2013</a:t>
            </a:r>
            <a:endParaRPr lang="sv-SE" b="1" noProof="1"/>
          </a:p>
        </p:txBody>
      </p:sp>
      <p:sp>
        <p:nvSpPr>
          <p:cNvPr id="65" name="textruta 64">
            <a:hlinkClick r:id="rId4"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50247"/>
            <a:chOff x="522621" y="384562"/>
            <a:chExt cx="887618" cy="85024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630942"/>
            </a:xfrm>
            <a:prstGeom prst="rect">
              <a:avLst/>
            </a:prstGeom>
          </p:spPr>
          <p:txBody>
            <a:bodyPr>
              <a:spAutoFit/>
            </a:bodyPr>
            <a:lstStyle/>
            <a:p>
              <a:r>
                <a:rPr lang="sv-SE" noProof="1" smtClean="0">
                  <a:latin typeface="Corbel"/>
                  <a:cs typeface="Corbel"/>
                </a:rPr>
                <a:t>I don't know... Haha</a:t>
              </a:r>
            </a:p>
            <a:p>
              <a:r>
                <a:rPr lang="sv-SE" noProof="1" smtClean="0">
                  <a:latin typeface="Corbel"/>
                  <a:cs typeface="Corbel"/>
                </a:rPr>
                <a:t>yeah oki that's what I thought about the studying business. Is </a:t>
              </a:r>
            </a:p>
            <a:p>
              <a:r>
                <a:rPr lang="sv-SE" noProof="1" smtClean="0">
                  <a:latin typeface="Corbel"/>
                  <a:cs typeface="Corbel"/>
                </a:rPr>
                <a:t>that where your place came from?</a:t>
              </a:r>
            </a:p>
            <a:p>
              <a:endParaRPr lang="sv-SE" noProof="1" smtClean="0">
                <a:latin typeface="Corbel"/>
                <a:cs typeface="Corbel"/>
              </a:endParaRPr>
            </a:p>
          </p:txBody>
        </p:sp>
        <p:sp>
          <p:nvSpPr>
            <p:cNvPr id="215" name="Rektangel 214"/>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16:25</a:t>
              </a:r>
              <a:endParaRPr lang="sv-SE" b="1" noProof="1" smtClean="0"/>
            </a:p>
            <a:p>
              <a:pPr algn="ctr"/>
              <a:r>
                <a:rPr lang="sv-SE" b="1" noProof="1" smtClean="0"/>
                <a:t>Jan 24 2013</a:t>
              </a:r>
              <a:endParaRPr lang="sv-SE" b="1" noProof="1"/>
            </a:p>
          </p:txBody>
        </p:sp>
      </p:gr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130"/>
          <p:cNvGrpSpPr/>
          <p:nvPr/>
        </p:nvGrpSpPr>
        <p:grpSpPr>
          <a:xfrm>
            <a:off x="3341" y="129"/>
            <a:ext cx="250813" cy="216471"/>
            <a:chOff x="3341" y="129"/>
            <a:chExt cx="250813" cy="216471"/>
          </a:xfrm>
        </p:grpSpPr>
        <p:sp>
          <p:nvSpPr>
            <p:cNvPr id="273" name="Rektangel med rundade hörn 272"/>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5" name="Rektangel med rundade hörn 274">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276" name="Rak 275"/>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8" name="Rak 277"/>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79" name="Grupp 59"/>
            <p:cNvGrpSpPr/>
            <p:nvPr/>
          </p:nvGrpSpPr>
          <p:grpSpPr>
            <a:xfrm>
              <a:off x="16909" y="102963"/>
              <a:ext cx="89998" cy="69448"/>
              <a:chOff x="1248087" y="1363394"/>
              <a:chExt cx="304243" cy="291980"/>
            </a:xfrm>
          </p:grpSpPr>
          <p:grpSp>
            <p:nvGrpSpPr>
              <p:cNvPr id="34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342" name="Grupp 184"/>
                <p:cNvGrpSpPr/>
                <p:nvPr/>
              </p:nvGrpSpPr>
              <p:grpSpPr>
                <a:xfrm rot="17838989">
                  <a:off x="-91504" y="842512"/>
                  <a:ext cx="290884" cy="304947"/>
                  <a:chOff x="127213" y="680347"/>
                  <a:chExt cx="290884" cy="304947"/>
                </a:xfrm>
                <a:grpFill/>
              </p:grpSpPr>
              <p:sp>
                <p:nvSpPr>
                  <p:cNvPr id="368" name="Frihandsfigur 36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9" name="Frihandsfigur 36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0" name="Frihandsfigur 36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1" name="Frihandsfigur 37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3" name="Grupp 206"/>
                <p:cNvGrpSpPr/>
                <p:nvPr/>
              </p:nvGrpSpPr>
              <p:grpSpPr>
                <a:xfrm>
                  <a:off x="-30641" y="428855"/>
                  <a:ext cx="850994" cy="874004"/>
                  <a:chOff x="-30641" y="428855"/>
                  <a:chExt cx="850994" cy="874004"/>
                </a:xfrm>
                <a:grpFill/>
              </p:grpSpPr>
              <p:sp>
                <p:nvSpPr>
                  <p:cNvPr id="344" name="Frihandsfigur 34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45" name="Grupp 200"/>
                  <p:cNvGrpSpPr/>
                  <p:nvPr/>
                </p:nvGrpSpPr>
                <p:grpSpPr>
                  <a:xfrm rot="11205106">
                    <a:off x="445934" y="935047"/>
                    <a:ext cx="328177" cy="329280"/>
                    <a:chOff x="121759" y="673125"/>
                    <a:chExt cx="328177" cy="329280"/>
                  </a:xfrm>
                  <a:grpFill/>
                </p:grpSpPr>
                <p:sp>
                  <p:nvSpPr>
                    <p:cNvPr id="364" name="Frihandsfigur 36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5" name="Frihandsfigur 36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6" name="Frihandsfigur 36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7" name="Frihandsfigur 36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6" name="Grupp 195"/>
                  <p:cNvGrpSpPr/>
                  <p:nvPr/>
                </p:nvGrpSpPr>
                <p:grpSpPr>
                  <a:xfrm rot="7545626">
                    <a:off x="491535" y="635224"/>
                    <a:ext cx="323750" cy="333887"/>
                    <a:chOff x="121759" y="668518"/>
                    <a:chExt cx="323750" cy="333887"/>
                  </a:xfrm>
                  <a:grpFill/>
                </p:grpSpPr>
                <p:sp>
                  <p:nvSpPr>
                    <p:cNvPr id="360" name="Frihandsfigur 35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1" name="Frihandsfigur 36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2" name="Frihandsfigur 36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3" name="Frihandsfigur 36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7" name="Grupp 190"/>
                  <p:cNvGrpSpPr/>
                  <p:nvPr/>
                </p:nvGrpSpPr>
                <p:grpSpPr>
                  <a:xfrm rot="3841762">
                    <a:off x="263584" y="428421"/>
                    <a:ext cx="326678" cy="327545"/>
                    <a:chOff x="121759" y="674860"/>
                    <a:chExt cx="326678" cy="327545"/>
                  </a:xfrm>
                  <a:grpFill/>
                </p:grpSpPr>
                <p:sp>
                  <p:nvSpPr>
                    <p:cNvPr id="356" name="Frihandsfigur 35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7" name="Frihandsfigur 35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8" name="Frihandsfigur 35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9" name="Frihandsfigur 35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48" name="Frihandsfigur 34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9" name="Frihandsfigur 34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0" name="Frihandsfigur 34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1" name="Frihandsfigur 35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2" name="Frihandsfigur 35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3" name="Frihandsfigur 35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4" name="Frihandsfigur 35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5" name="Frihandsfigur 35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41" name="Ellips 34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80" name="Grupp 60"/>
            <p:cNvGrpSpPr/>
            <p:nvPr/>
          </p:nvGrpSpPr>
          <p:grpSpPr>
            <a:xfrm>
              <a:off x="94115" y="47063"/>
              <a:ext cx="124314" cy="92854"/>
              <a:chOff x="678764" y="1010850"/>
              <a:chExt cx="496703" cy="486454"/>
            </a:xfrm>
          </p:grpSpPr>
          <p:grpSp>
            <p:nvGrpSpPr>
              <p:cNvPr id="305"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10" name="Grupp 184"/>
                <p:cNvGrpSpPr/>
                <p:nvPr/>
              </p:nvGrpSpPr>
              <p:grpSpPr>
                <a:xfrm rot="17838989">
                  <a:off x="-91504" y="842512"/>
                  <a:ext cx="290884" cy="304947"/>
                  <a:chOff x="127213" y="680347"/>
                  <a:chExt cx="290884" cy="304947"/>
                </a:xfrm>
                <a:grpFill/>
              </p:grpSpPr>
              <p:sp>
                <p:nvSpPr>
                  <p:cNvPr id="336" name="Frihandsfigur 33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7" name="Frihandsfigur 33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8" name="Frihandsfigur 33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9" name="Frihandsfigur 33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1" name="Grupp 206"/>
                <p:cNvGrpSpPr/>
                <p:nvPr/>
              </p:nvGrpSpPr>
              <p:grpSpPr>
                <a:xfrm>
                  <a:off x="-30641" y="428853"/>
                  <a:ext cx="850992" cy="874006"/>
                  <a:chOff x="-30641" y="428853"/>
                  <a:chExt cx="850992" cy="874006"/>
                </a:xfrm>
                <a:grpFill/>
              </p:grpSpPr>
              <p:sp>
                <p:nvSpPr>
                  <p:cNvPr id="312" name="Frihandsfigur 31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13" name="Grupp 200"/>
                  <p:cNvGrpSpPr/>
                  <p:nvPr/>
                </p:nvGrpSpPr>
                <p:grpSpPr>
                  <a:xfrm rot="11205106">
                    <a:off x="445934" y="935045"/>
                    <a:ext cx="328177" cy="329280"/>
                    <a:chOff x="121759" y="673125"/>
                    <a:chExt cx="328177" cy="329280"/>
                  </a:xfrm>
                  <a:grpFill/>
                </p:grpSpPr>
                <p:sp>
                  <p:nvSpPr>
                    <p:cNvPr id="332" name="Frihandsfigur 33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3" name="Frihandsfigur 33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4" name="Frihandsfigur 33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5" name="Frihandsfigur 33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4" name="Grupp 195"/>
                  <p:cNvGrpSpPr/>
                  <p:nvPr/>
                </p:nvGrpSpPr>
                <p:grpSpPr>
                  <a:xfrm rot="7545626">
                    <a:off x="491533" y="635222"/>
                    <a:ext cx="323750" cy="333887"/>
                    <a:chOff x="121759" y="668518"/>
                    <a:chExt cx="323750" cy="333887"/>
                  </a:xfrm>
                  <a:grpFill/>
                </p:grpSpPr>
                <p:sp>
                  <p:nvSpPr>
                    <p:cNvPr id="328" name="Frihandsfigur 32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9" name="Frihandsfigur 32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0" name="Frihandsfigur 32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1" name="Frihandsfigur 33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5" name="Grupp 190"/>
                  <p:cNvGrpSpPr/>
                  <p:nvPr/>
                </p:nvGrpSpPr>
                <p:grpSpPr>
                  <a:xfrm rot="3841762">
                    <a:off x="263582" y="428419"/>
                    <a:ext cx="326678" cy="327545"/>
                    <a:chOff x="121759" y="674860"/>
                    <a:chExt cx="326678" cy="327545"/>
                  </a:xfrm>
                  <a:grpFill/>
                </p:grpSpPr>
                <p:sp>
                  <p:nvSpPr>
                    <p:cNvPr id="324" name="Frihandsfigur 32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Frihandsfigur 32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Frihandsfigur 32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Frihandsfigur 32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16" name="Frihandsfigur 31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7" name="Frihandsfigur 31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8" name="Frihandsfigur 31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9" name="Frihandsfigur 31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0" name="Frihandsfigur 31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1" name="Frihandsfigur 32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2" name="Frihandsfigur 32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3" name="Frihandsfigur 32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09" name="Ellips 30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372" name="Grupp 46"/>
          <p:cNvGrpSpPr/>
          <p:nvPr/>
        </p:nvGrpSpPr>
        <p:grpSpPr>
          <a:xfrm>
            <a:off x="1186806" y="-18360"/>
            <a:ext cx="772623" cy="169277"/>
            <a:chOff x="214138" y="553940"/>
            <a:chExt cx="772623" cy="169277"/>
          </a:xfrm>
        </p:grpSpPr>
        <p:grpSp>
          <p:nvGrpSpPr>
            <p:cNvPr id="373" name="Grupp 47"/>
            <p:cNvGrpSpPr/>
            <p:nvPr/>
          </p:nvGrpSpPr>
          <p:grpSpPr>
            <a:xfrm>
              <a:off x="312224" y="575077"/>
              <a:ext cx="473442" cy="52918"/>
              <a:chOff x="298112" y="236369"/>
              <a:chExt cx="473442" cy="52918"/>
            </a:xfrm>
          </p:grpSpPr>
          <p:sp>
            <p:nvSpPr>
              <p:cNvPr id="375" name="Rektangel 374"/>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6" name="Rektangel 375"/>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7" name="Rektangel 376"/>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8" name="Rektangel 377"/>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9" name="Rektangel 378"/>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74" name="textruta 373"/>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6"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7"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8"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553998"/>
          </a:xfrm>
          <a:prstGeom prst="rect">
            <a:avLst/>
          </a:prstGeom>
        </p:spPr>
        <p:txBody>
          <a:bodyPr>
            <a:spAutoFit/>
          </a:bodyPr>
          <a:lstStyle/>
          <a:p>
            <a:r>
              <a:rPr lang="sv-SE" noProof="1" smtClean="0">
                <a:latin typeface="Corbel"/>
                <a:cs typeface="Corbel"/>
              </a:rPr>
              <a:t>Ojoj...she tends to overdramatize things when she's upset. I </a:t>
            </a:r>
          </a:p>
          <a:p>
            <a:r>
              <a:rPr lang="sv-SE" noProof="1" smtClean="0">
                <a:latin typeface="Corbel"/>
                <a:cs typeface="Corbel"/>
              </a:rPr>
              <a:t>assume she hasn't changed her mind </a:t>
            </a:r>
          </a:p>
          <a:p>
            <a:r>
              <a:rPr lang="sv-SE" noProof="1" smtClean="0">
                <a:latin typeface="Corbel"/>
                <a:cs typeface="Corbel"/>
              </a:rPr>
              <a:t>about  Lund…</a:t>
            </a:r>
          </a:p>
        </p:txBody>
      </p:sp>
      <p:sp>
        <p:nvSpPr>
          <p:cNvPr id="215" name="Rektangel 214"/>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17:20</a:t>
            </a:r>
            <a:endParaRPr lang="sv-SE" b="1" noProof="1" smtClean="0"/>
          </a:p>
          <a:p>
            <a:pPr algn="ctr"/>
            <a:r>
              <a:rPr lang="sv-SE" b="1" noProof="1" smtClean="0"/>
              <a:t>Jan 24 2013</a:t>
            </a:r>
            <a:endParaRPr lang="sv-SE" b="1" noProof="1"/>
          </a:p>
        </p:txBody>
      </p:sp>
      <p:sp>
        <p:nvSpPr>
          <p:cNvPr id="241" name="Ellips 240"/>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Rektangel 242"/>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4" name="Bildobjekt 243"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6" name="Rektangel 245"/>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Ellips 246"/>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textruta 215">
            <a:hlinkClick r:id="rId21"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248" name="textruta 247"/>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73" name="Grupp 130"/>
          <p:cNvGrpSpPr/>
          <p:nvPr/>
        </p:nvGrpSpPr>
        <p:grpSpPr>
          <a:xfrm>
            <a:off x="3341" y="129"/>
            <a:ext cx="250813" cy="216471"/>
            <a:chOff x="3341" y="129"/>
            <a:chExt cx="250813" cy="216471"/>
          </a:xfrm>
        </p:grpSpPr>
        <p:sp>
          <p:nvSpPr>
            <p:cNvPr id="275" name="Rektangel med rundade hörn 274"/>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6" name="Rektangel med rundade hörn 275">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278" name="Rak 277"/>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9" name="Rak 278"/>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80" name="Grupp 59"/>
            <p:cNvGrpSpPr/>
            <p:nvPr/>
          </p:nvGrpSpPr>
          <p:grpSpPr>
            <a:xfrm>
              <a:off x="16909" y="102963"/>
              <a:ext cx="89998" cy="69448"/>
              <a:chOff x="1248087" y="1363394"/>
              <a:chExt cx="304243" cy="291980"/>
            </a:xfrm>
          </p:grpSpPr>
          <p:grpSp>
            <p:nvGrpSpPr>
              <p:cNvPr id="341"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343" name="Grupp 184"/>
                <p:cNvGrpSpPr/>
                <p:nvPr/>
              </p:nvGrpSpPr>
              <p:grpSpPr>
                <a:xfrm rot="17838989">
                  <a:off x="-91504" y="842512"/>
                  <a:ext cx="290884" cy="304947"/>
                  <a:chOff x="127213" y="680347"/>
                  <a:chExt cx="290884" cy="304947"/>
                </a:xfrm>
                <a:grpFill/>
              </p:grpSpPr>
              <p:sp>
                <p:nvSpPr>
                  <p:cNvPr id="369" name="Frihandsfigur 368"/>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0" name="Frihandsfigur 369"/>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1" name="Frihandsfigur 370"/>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2" name="Frihandsfigur 371"/>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4" name="Grupp 206"/>
                <p:cNvGrpSpPr/>
                <p:nvPr/>
              </p:nvGrpSpPr>
              <p:grpSpPr>
                <a:xfrm>
                  <a:off x="-30641" y="428855"/>
                  <a:ext cx="850994" cy="874004"/>
                  <a:chOff x="-30641" y="428855"/>
                  <a:chExt cx="850994" cy="874004"/>
                </a:xfrm>
                <a:grpFill/>
              </p:grpSpPr>
              <p:sp>
                <p:nvSpPr>
                  <p:cNvPr id="345" name="Frihandsfigur 344"/>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46" name="Grupp 200"/>
                  <p:cNvGrpSpPr/>
                  <p:nvPr/>
                </p:nvGrpSpPr>
                <p:grpSpPr>
                  <a:xfrm rot="11205106">
                    <a:off x="445934" y="935047"/>
                    <a:ext cx="328177" cy="329280"/>
                    <a:chOff x="121759" y="673125"/>
                    <a:chExt cx="328177" cy="329280"/>
                  </a:xfrm>
                  <a:grpFill/>
                </p:grpSpPr>
                <p:sp>
                  <p:nvSpPr>
                    <p:cNvPr id="365" name="Frihandsfigur 364"/>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6" name="Frihandsfigur 365"/>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7" name="Frihandsfigur 36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8" name="Frihandsfigur 36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7" name="Grupp 195"/>
                  <p:cNvGrpSpPr/>
                  <p:nvPr/>
                </p:nvGrpSpPr>
                <p:grpSpPr>
                  <a:xfrm rot="7545626">
                    <a:off x="491535" y="635224"/>
                    <a:ext cx="323750" cy="333887"/>
                    <a:chOff x="121759" y="668518"/>
                    <a:chExt cx="323750" cy="333887"/>
                  </a:xfrm>
                  <a:grpFill/>
                </p:grpSpPr>
                <p:sp>
                  <p:nvSpPr>
                    <p:cNvPr id="361" name="Frihandsfigur 360"/>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2" name="Frihandsfigur 361"/>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3" name="Frihandsfigur 36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4" name="Frihandsfigur 36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8" name="Grupp 190"/>
                  <p:cNvGrpSpPr/>
                  <p:nvPr/>
                </p:nvGrpSpPr>
                <p:grpSpPr>
                  <a:xfrm rot="3841762">
                    <a:off x="263584" y="428421"/>
                    <a:ext cx="326678" cy="327545"/>
                    <a:chOff x="121759" y="674860"/>
                    <a:chExt cx="326678" cy="327545"/>
                  </a:xfrm>
                  <a:grpFill/>
                </p:grpSpPr>
                <p:sp>
                  <p:nvSpPr>
                    <p:cNvPr id="357" name="Frihandsfigur 356"/>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8" name="Frihandsfigur 357"/>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9" name="Frihandsfigur 35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0" name="Frihandsfigur 35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49" name="Frihandsfigur 348"/>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0" name="Frihandsfigur 349"/>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1" name="Frihandsfigur 350"/>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2" name="Frihandsfigur 351"/>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3" name="Frihandsfigur 352"/>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4" name="Frihandsfigur 353"/>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5" name="Frihandsfigur 354"/>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6" name="Frihandsfigur 355"/>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42" name="Ellips 341"/>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05" name="Grupp 60"/>
            <p:cNvGrpSpPr/>
            <p:nvPr/>
          </p:nvGrpSpPr>
          <p:grpSpPr>
            <a:xfrm>
              <a:off x="94115" y="47063"/>
              <a:ext cx="124314" cy="92854"/>
              <a:chOff x="678764" y="1010850"/>
              <a:chExt cx="496703" cy="486454"/>
            </a:xfrm>
          </p:grpSpPr>
          <p:grpSp>
            <p:nvGrpSpPr>
              <p:cNvPr id="309"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11" name="Grupp 184"/>
                <p:cNvGrpSpPr/>
                <p:nvPr/>
              </p:nvGrpSpPr>
              <p:grpSpPr>
                <a:xfrm rot="17838989">
                  <a:off x="-91504" y="842512"/>
                  <a:ext cx="290884" cy="304947"/>
                  <a:chOff x="127213" y="680347"/>
                  <a:chExt cx="290884" cy="304947"/>
                </a:xfrm>
                <a:grpFill/>
              </p:grpSpPr>
              <p:sp>
                <p:nvSpPr>
                  <p:cNvPr id="337" name="Frihandsfigur 33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8" name="Frihandsfigur 33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9" name="Frihandsfigur 33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0" name="Frihandsfigur 33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2" name="Grupp 206"/>
                <p:cNvGrpSpPr/>
                <p:nvPr/>
              </p:nvGrpSpPr>
              <p:grpSpPr>
                <a:xfrm>
                  <a:off x="-30641" y="428853"/>
                  <a:ext cx="850992" cy="874006"/>
                  <a:chOff x="-30641" y="428853"/>
                  <a:chExt cx="850992" cy="874006"/>
                </a:xfrm>
                <a:grpFill/>
              </p:grpSpPr>
              <p:sp>
                <p:nvSpPr>
                  <p:cNvPr id="313" name="Frihandsfigur 31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14" name="Grupp 200"/>
                  <p:cNvGrpSpPr/>
                  <p:nvPr/>
                </p:nvGrpSpPr>
                <p:grpSpPr>
                  <a:xfrm rot="11205106">
                    <a:off x="445934" y="935045"/>
                    <a:ext cx="328177" cy="329280"/>
                    <a:chOff x="121759" y="673125"/>
                    <a:chExt cx="328177" cy="329280"/>
                  </a:xfrm>
                  <a:grpFill/>
                </p:grpSpPr>
                <p:sp>
                  <p:nvSpPr>
                    <p:cNvPr id="333" name="Frihandsfigur 33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4" name="Frihandsfigur 33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5" name="Frihandsfigur 33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6" name="Frihandsfigur 33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5" name="Grupp 195"/>
                  <p:cNvGrpSpPr/>
                  <p:nvPr/>
                </p:nvGrpSpPr>
                <p:grpSpPr>
                  <a:xfrm rot="7545626">
                    <a:off x="491533" y="635222"/>
                    <a:ext cx="323750" cy="333887"/>
                    <a:chOff x="121759" y="668518"/>
                    <a:chExt cx="323750" cy="333887"/>
                  </a:xfrm>
                  <a:grpFill/>
                </p:grpSpPr>
                <p:sp>
                  <p:nvSpPr>
                    <p:cNvPr id="329" name="Frihandsfigur 32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0" name="Frihandsfigur 32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1" name="Frihandsfigur 33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2" name="Frihandsfigur 33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16" name="Grupp 190"/>
                  <p:cNvGrpSpPr/>
                  <p:nvPr/>
                </p:nvGrpSpPr>
                <p:grpSpPr>
                  <a:xfrm rot="3841762">
                    <a:off x="263582" y="428419"/>
                    <a:ext cx="326678" cy="327545"/>
                    <a:chOff x="121759" y="674860"/>
                    <a:chExt cx="326678" cy="327545"/>
                  </a:xfrm>
                  <a:grpFill/>
                </p:grpSpPr>
                <p:sp>
                  <p:nvSpPr>
                    <p:cNvPr id="325" name="Frihandsfigur 32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Frihandsfigur 32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Frihandsfigur 32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Frihandsfigur 32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17" name="Frihandsfigur 31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8" name="Frihandsfigur 317">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9" name="Frihandsfigur 31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0" name="Frihandsfigur 31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1" name="Frihandsfigur 32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2" name="Frihandsfigur 32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3" name="Frihandsfigur 32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4" name="Frihandsfigur 32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10" name="Ellips 309"/>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373" name="Grupp 46"/>
          <p:cNvGrpSpPr/>
          <p:nvPr/>
        </p:nvGrpSpPr>
        <p:grpSpPr>
          <a:xfrm>
            <a:off x="1186806" y="-18360"/>
            <a:ext cx="772623" cy="169277"/>
            <a:chOff x="214138" y="553940"/>
            <a:chExt cx="772623" cy="169277"/>
          </a:xfrm>
        </p:grpSpPr>
        <p:grpSp>
          <p:nvGrpSpPr>
            <p:cNvPr id="374" name="Grupp 47"/>
            <p:cNvGrpSpPr/>
            <p:nvPr/>
          </p:nvGrpSpPr>
          <p:grpSpPr>
            <a:xfrm>
              <a:off x="312224" y="575077"/>
              <a:ext cx="473442" cy="52918"/>
              <a:chOff x="298112" y="236369"/>
              <a:chExt cx="473442" cy="52918"/>
            </a:xfrm>
          </p:grpSpPr>
          <p:sp>
            <p:nvSpPr>
              <p:cNvPr id="376" name="Rektangel 3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7" name="Rektangel 376"/>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8" name="Rektangel 377"/>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9" name="Rektangel 378"/>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0" name="Rektangel 379"/>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75" name="textruta 3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upp 46"/>
          <p:cNvGrpSpPr/>
          <p:nvPr/>
        </p:nvGrpSpPr>
        <p:grpSpPr>
          <a:xfrm>
            <a:off x="1186806" y="-18360"/>
            <a:ext cx="772623" cy="169277"/>
            <a:chOff x="214138" y="553940"/>
            <a:chExt cx="772623" cy="169277"/>
          </a:xfrm>
        </p:grpSpPr>
        <p:grpSp>
          <p:nvGrpSpPr>
            <p:cNvPr id="69" name="Grupp 47"/>
            <p:cNvGrpSpPr/>
            <p:nvPr/>
          </p:nvGrpSpPr>
          <p:grpSpPr>
            <a:xfrm>
              <a:off x="312224" y="575077"/>
              <a:ext cx="473442" cy="52918"/>
              <a:chOff x="298112" y="236369"/>
              <a:chExt cx="473442" cy="52918"/>
            </a:xfrm>
          </p:grpSpPr>
          <p:sp>
            <p:nvSpPr>
              <p:cNvPr id="72" name="Rektangel 7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Rektangel 76"/>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8" name="Rektangel 77"/>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Rektangel 78"/>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Rektangel 79"/>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textruta 69"/>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81" name="Grupp 130"/>
          <p:cNvGrpSpPr/>
          <p:nvPr/>
        </p:nvGrpSpPr>
        <p:grpSpPr>
          <a:xfrm>
            <a:off x="3341" y="129"/>
            <a:ext cx="250813" cy="216471"/>
            <a:chOff x="3341" y="129"/>
            <a:chExt cx="250813" cy="216471"/>
          </a:xfrm>
        </p:grpSpPr>
        <p:sp>
          <p:nvSpPr>
            <p:cNvPr id="82" name="Rektangel med rundade hörn 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Rektangel med rundade hörn 82"/>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4" name="Rak 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5" name="Rak 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86" name="Grupp 59"/>
            <p:cNvGrpSpPr/>
            <p:nvPr/>
          </p:nvGrpSpPr>
          <p:grpSpPr>
            <a:xfrm>
              <a:off x="16907" y="102974"/>
              <a:ext cx="89998" cy="69450"/>
              <a:chOff x="1248087" y="1363395"/>
              <a:chExt cx="304243" cy="291981"/>
            </a:xfrm>
          </p:grpSpPr>
          <p:grpSp>
            <p:nvGrpSpPr>
              <p:cNvPr id="120"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122" name="Grupp 184"/>
                <p:cNvGrpSpPr/>
                <p:nvPr/>
              </p:nvGrpSpPr>
              <p:grpSpPr>
                <a:xfrm rot="17838989">
                  <a:off x="-91504" y="842512"/>
                  <a:ext cx="290884" cy="304947"/>
                  <a:chOff x="127213" y="680347"/>
                  <a:chExt cx="290884" cy="304947"/>
                </a:xfrm>
                <a:grpFill/>
              </p:grpSpPr>
              <p:sp>
                <p:nvSpPr>
                  <p:cNvPr id="148" name="Frihandsfigur 1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3" name="Grupp 206"/>
                <p:cNvGrpSpPr/>
                <p:nvPr/>
              </p:nvGrpSpPr>
              <p:grpSpPr>
                <a:xfrm>
                  <a:off x="-30641" y="428853"/>
                  <a:ext cx="850992" cy="874006"/>
                  <a:chOff x="-30641" y="428853"/>
                  <a:chExt cx="850992" cy="874006"/>
                </a:xfrm>
                <a:grpFill/>
              </p:grpSpPr>
              <p:sp>
                <p:nvSpPr>
                  <p:cNvPr id="124" name="Frihandsfigur 1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25" name="Grupp 200"/>
                  <p:cNvGrpSpPr/>
                  <p:nvPr/>
                </p:nvGrpSpPr>
                <p:grpSpPr>
                  <a:xfrm rot="11205106">
                    <a:off x="445934" y="935045"/>
                    <a:ext cx="328177" cy="329280"/>
                    <a:chOff x="121759" y="673125"/>
                    <a:chExt cx="328177" cy="329280"/>
                  </a:xfrm>
                  <a:grpFill/>
                </p:grpSpPr>
                <p:sp>
                  <p:nvSpPr>
                    <p:cNvPr id="144" name="Frihandsfigur 1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6" name="Grupp 195"/>
                  <p:cNvGrpSpPr/>
                  <p:nvPr/>
                </p:nvGrpSpPr>
                <p:grpSpPr>
                  <a:xfrm rot="7545626">
                    <a:off x="491533" y="635222"/>
                    <a:ext cx="323750" cy="333887"/>
                    <a:chOff x="121759" y="668518"/>
                    <a:chExt cx="323750" cy="333887"/>
                  </a:xfrm>
                  <a:grpFill/>
                </p:grpSpPr>
                <p:sp>
                  <p:nvSpPr>
                    <p:cNvPr id="140" name="Frihandsfigur 1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7" name="Grupp 190"/>
                  <p:cNvGrpSpPr/>
                  <p:nvPr/>
                </p:nvGrpSpPr>
                <p:grpSpPr>
                  <a:xfrm rot="3841762">
                    <a:off x="263582" y="428419"/>
                    <a:ext cx="326678" cy="327545"/>
                    <a:chOff x="121759" y="674860"/>
                    <a:chExt cx="326678" cy="327545"/>
                  </a:xfrm>
                  <a:grpFill/>
                </p:grpSpPr>
                <p:sp>
                  <p:nvSpPr>
                    <p:cNvPr id="136" name="Frihandsfigur 1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8" name="Frihandsfigur 1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1" name="Ellips 1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7" name="Grupp 60"/>
            <p:cNvGrpSpPr/>
            <p:nvPr/>
          </p:nvGrpSpPr>
          <p:grpSpPr>
            <a:xfrm>
              <a:off x="94116" y="47062"/>
              <a:ext cx="124316" cy="92854"/>
              <a:chOff x="678762" y="1010849"/>
              <a:chExt cx="496705" cy="486456"/>
            </a:xfrm>
          </p:grpSpPr>
          <p:grpSp>
            <p:nvGrpSpPr>
              <p:cNvPr id="88"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90" name="Grupp 184"/>
                <p:cNvGrpSpPr/>
                <p:nvPr/>
              </p:nvGrpSpPr>
              <p:grpSpPr>
                <a:xfrm rot="17838989">
                  <a:off x="-91504" y="842512"/>
                  <a:ext cx="290884" cy="304947"/>
                  <a:chOff x="127213" y="680347"/>
                  <a:chExt cx="290884" cy="304947"/>
                </a:xfrm>
                <a:grpFill/>
              </p:grpSpPr>
              <p:sp>
                <p:nvSpPr>
                  <p:cNvPr id="116" name="Frihandsfigur 1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1" name="Grupp 206"/>
                <p:cNvGrpSpPr/>
                <p:nvPr/>
              </p:nvGrpSpPr>
              <p:grpSpPr>
                <a:xfrm>
                  <a:off x="-30641" y="428851"/>
                  <a:ext cx="850990" cy="874008"/>
                  <a:chOff x="-30641" y="428851"/>
                  <a:chExt cx="850990" cy="874008"/>
                </a:xfrm>
                <a:grpFill/>
              </p:grpSpPr>
              <p:sp>
                <p:nvSpPr>
                  <p:cNvPr id="92" name="Frihandsfigur 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93" name="Grupp 200"/>
                  <p:cNvGrpSpPr/>
                  <p:nvPr/>
                </p:nvGrpSpPr>
                <p:grpSpPr>
                  <a:xfrm rot="11205106">
                    <a:off x="445934" y="935043"/>
                    <a:ext cx="328177" cy="329280"/>
                    <a:chOff x="121759" y="673125"/>
                    <a:chExt cx="328177" cy="329280"/>
                  </a:xfrm>
                  <a:grpFill/>
                </p:grpSpPr>
                <p:sp>
                  <p:nvSpPr>
                    <p:cNvPr id="112" name="Frihandsfigur 1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Frihandsfigur 1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4" name="Grupp 195"/>
                  <p:cNvGrpSpPr/>
                  <p:nvPr/>
                </p:nvGrpSpPr>
                <p:grpSpPr>
                  <a:xfrm rot="7545626">
                    <a:off x="491531" y="635220"/>
                    <a:ext cx="323750" cy="333887"/>
                    <a:chOff x="121759" y="668518"/>
                    <a:chExt cx="323750" cy="333887"/>
                  </a:xfrm>
                  <a:grpFill/>
                </p:grpSpPr>
                <p:sp>
                  <p:nvSpPr>
                    <p:cNvPr id="108" name="Frihandsfigur 1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5" name="Grupp 190"/>
                  <p:cNvGrpSpPr/>
                  <p:nvPr/>
                </p:nvGrpSpPr>
                <p:grpSpPr>
                  <a:xfrm rot="3841762">
                    <a:off x="263580" y="428417"/>
                    <a:ext cx="326678" cy="327545"/>
                    <a:chOff x="121759" y="674860"/>
                    <a:chExt cx="326678" cy="327545"/>
                  </a:xfrm>
                  <a:grpFill/>
                </p:grpSpPr>
                <p:sp>
                  <p:nvSpPr>
                    <p:cNvPr id="104" name="Frihandsfigur 1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96" name="Frihandsfigur 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0" name="Frihandsfigur 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9" name="Ellips 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39"/>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noProof="1" smtClean="0">
              <a:latin typeface="Corbel"/>
              <a:cs typeface="Corbel"/>
            </a:endParaRPr>
          </a:p>
          <a:p>
            <a:r>
              <a:rPr lang="sv-SE" noProof="1" smtClean="0">
                <a:latin typeface="Corbel"/>
                <a:cs typeface="Corbel"/>
              </a:rPr>
              <a:t>Ojoj...she tends to overdramatize things when she's upset. I assume she hasn't changed her mind about Lund? Yes, mine is sssb, but check on their website about the rules...if you're gonna start studying next year I think you can stand 3 months before you start...so check to be sure, and also, the days you accumilated before might still exist just that they are "parkerade". Good luck at home and even if it gets too much try to help out and do things you know mommy appreciates without her having to ask...i'm sure that will make her less moody.</a:t>
            </a: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61" name="Rektangel 60"/>
          <p:cNvSpPr/>
          <p:nvPr/>
        </p:nvSpPr>
        <p:spPr>
          <a:xfrm>
            <a:off x="604911" y="-27151"/>
            <a:ext cx="505267" cy="323165"/>
          </a:xfrm>
          <a:prstGeom prst="rect">
            <a:avLst/>
          </a:prstGeom>
        </p:spPr>
        <p:txBody>
          <a:bodyPr wrap="none">
            <a:spAutoFit/>
          </a:bodyPr>
          <a:lstStyle/>
          <a:p>
            <a:pPr algn="ctr"/>
            <a:endParaRPr lang="sv-SE" b="1" noProof="1" smtClean="0"/>
          </a:p>
          <a:p>
            <a:pPr algn="ctr"/>
            <a:r>
              <a:rPr lang="sv-SE" dirty="0" smtClean="0"/>
              <a:t>17:20</a:t>
            </a:r>
            <a:endParaRPr lang="sv-SE" b="1" noProof="1" smtClean="0"/>
          </a:p>
          <a:p>
            <a:pPr algn="ctr"/>
            <a:r>
              <a:rPr lang="sv-SE" b="1" noProof="1" smtClean="0"/>
              <a:t>Jan 24 2013</a:t>
            </a:r>
            <a:endParaRPr lang="sv-SE" b="1" noProof="1"/>
          </a:p>
        </p:txBody>
      </p:sp>
      <p:sp>
        <p:nvSpPr>
          <p:cNvPr id="65" name="textruta 64">
            <a:hlinkClick r:id="rId3"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553998"/>
          </a:xfrm>
          <a:prstGeom prst="rect">
            <a:avLst/>
          </a:prstGeom>
        </p:spPr>
        <p:txBody>
          <a:bodyPr>
            <a:spAutoFit/>
          </a:bodyPr>
          <a:lstStyle/>
          <a:p>
            <a:r>
              <a:rPr lang="sv-SE" noProof="1" smtClean="0">
                <a:latin typeface="Corbel"/>
                <a:cs typeface="Corbel"/>
              </a:rPr>
              <a:t>Hello! You probably </a:t>
            </a:r>
          </a:p>
          <a:p>
            <a:r>
              <a:rPr lang="sv-SE" noProof="1" smtClean="0">
                <a:latin typeface="Corbel"/>
                <a:cs typeface="Corbel"/>
              </a:rPr>
              <a:t>heard mommy and my conversation, but let </a:t>
            </a:r>
          </a:p>
          <a:p>
            <a:r>
              <a:rPr lang="sv-SE" noProof="1" smtClean="0">
                <a:latin typeface="Corbel"/>
                <a:cs typeface="Corbel"/>
              </a:rPr>
              <a:t>me know when you </a:t>
            </a:r>
          </a:p>
          <a:p>
            <a:r>
              <a:rPr lang="sv-SE" noProof="1" smtClean="0">
                <a:latin typeface="Corbel"/>
                <a:cs typeface="Corbel"/>
              </a:rPr>
              <a:t>have time to talk and </a:t>
            </a:r>
          </a:p>
          <a:p>
            <a:r>
              <a:rPr lang="sv-SE" noProof="1" smtClean="0">
                <a:latin typeface="Corbel"/>
                <a:cs typeface="Corbel"/>
              </a:rPr>
              <a:t>I'll give you a…</a:t>
            </a:r>
          </a:p>
        </p:txBody>
      </p:sp>
      <p:sp>
        <p:nvSpPr>
          <p:cNvPr id="215" name="Rektangel 214"/>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11:26</a:t>
            </a:r>
            <a:endParaRPr lang="sv-SE" b="1" noProof="1" smtClean="0"/>
          </a:p>
          <a:p>
            <a:pPr algn="ctr"/>
            <a:r>
              <a:rPr lang="sv-SE" b="1" noProof="1" smtClean="0"/>
              <a:t>Feb 8 2013</a:t>
            </a:r>
            <a:endParaRPr lang="sv-SE" b="1" noProof="1"/>
          </a:p>
        </p:txBody>
      </p:sp>
      <p:sp>
        <p:nvSpPr>
          <p:cNvPr id="241" name="Ellips 240"/>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Rektangel 242"/>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4" name="Bildobjekt 243"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6" name="Rektangel 245"/>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Ellips 246"/>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textruta 215">
            <a:hlinkClick r:id="rId22"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248" name="textruta 247"/>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73" name="Grupp 46"/>
          <p:cNvGrpSpPr/>
          <p:nvPr/>
        </p:nvGrpSpPr>
        <p:grpSpPr>
          <a:xfrm>
            <a:off x="1186806" y="-18360"/>
            <a:ext cx="772623" cy="169277"/>
            <a:chOff x="214138" y="553940"/>
            <a:chExt cx="772623" cy="169277"/>
          </a:xfrm>
        </p:grpSpPr>
        <p:grpSp>
          <p:nvGrpSpPr>
            <p:cNvPr id="275" name="Grupp 47"/>
            <p:cNvGrpSpPr/>
            <p:nvPr/>
          </p:nvGrpSpPr>
          <p:grpSpPr>
            <a:xfrm>
              <a:off x="312224" y="575077"/>
              <a:ext cx="473442" cy="52918"/>
              <a:chOff x="298112" y="236369"/>
              <a:chExt cx="473442" cy="52918"/>
            </a:xfrm>
          </p:grpSpPr>
          <p:sp>
            <p:nvSpPr>
              <p:cNvPr id="278" name="Rektangel 277"/>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9" name="Rektangel 308"/>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6" name="textruta 275"/>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1" name="Grupp 130"/>
          <p:cNvGrpSpPr/>
          <p:nvPr/>
        </p:nvGrpSpPr>
        <p:grpSpPr>
          <a:xfrm>
            <a:off x="3341" y="129"/>
            <a:ext cx="250813" cy="216471"/>
            <a:chOff x="3341" y="129"/>
            <a:chExt cx="250813" cy="216471"/>
          </a:xfrm>
        </p:grpSpPr>
        <p:sp>
          <p:nvSpPr>
            <p:cNvPr id="382" name="Rektangel med rundade hörn 3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3" name="Rektangel med rundade hörn 382">
              <a:hlinkClick r:id="rId23"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4" name="Rak 3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Rak 3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6" name="Grupp 59"/>
            <p:cNvGrpSpPr/>
            <p:nvPr/>
          </p:nvGrpSpPr>
          <p:grpSpPr>
            <a:xfrm>
              <a:off x="16909" y="102963"/>
              <a:ext cx="89998" cy="69448"/>
              <a:chOff x="1248087" y="1363394"/>
              <a:chExt cx="304243" cy="291980"/>
            </a:xfrm>
          </p:grpSpPr>
          <p:grpSp>
            <p:nvGrpSpPr>
              <p:cNvPr id="4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2" name="Grupp 184"/>
                <p:cNvGrpSpPr/>
                <p:nvPr/>
              </p:nvGrpSpPr>
              <p:grpSpPr>
                <a:xfrm rot="17838989">
                  <a:off x="-91504" y="842512"/>
                  <a:ext cx="290884" cy="304947"/>
                  <a:chOff x="127213" y="680347"/>
                  <a:chExt cx="290884" cy="304947"/>
                </a:xfrm>
                <a:grpFill/>
              </p:grpSpPr>
              <p:sp>
                <p:nvSpPr>
                  <p:cNvPr id="448" name="Frihandsfigur 4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3" name="Grupp 206"/>
                <p:cNvGrpSpPr/>
                <p:nvPr/>
              </p:nvGrpSpPr>
              <p:grpSpPr>
                <a:xfrm>
                  <a:off x="-30641" y="428855"/>
                  <a:ext cx="850994" cy="874004"/>
                  <a:chOff x="-30641" y="428855"/>
                  <a:chExt cx="850994" cy="874004"/>
                </a:xfrm>
                <a:grpFill/>
              </p:grpSpPr>
              <p:sp>
                <p:nvSpPr>
                  <p:cNvPr id="424" name="Frihandsfigur 4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5" name="Grupp 200"/>
                  <p:cNvGrpSpPr/>
                  <p:nvPr/>
                </p:nvGrpSpPr>
                <p:grpSpPr>
                  <a:xfrm rot="11205106">
                    <a:off x="445934" y="935047"/>
                    <a:ext cx="328177" cy="329280"/>
                    <a:chOff x="121759" y="673125"/>
                    <a:chExt cx="328177" cy="329280"/>
                  </a:xfrm>
                  <a:grpFill/>
                </p:grpSpPr>
                <p:sp>
                  <p:nvSpPr>
                    <p:cNvPr id="444" name="Frihandsfigur 4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7" name="Frihandsfigur 4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5"/>
                  <p:cNvGrpSpPr/>
                  <p:nvPr/>
                </p:nvGrpSpPr>
                <p:grpSpPr>
                  <a:xfrm rot="7545626">
                    <a:off x="491535" y="635224"/>
                    <a:ext cx="323750" cy="333887"/>
                    <a:chOff x="121759" y="668518"/>
                    <a:chExt cx="323750" cy="333887"/>
                  </a:xfrm>
                  <a:grpFill/>
                </p:grpSpPr>
                <p:sp>
                  <p:nvSpPr>
                    <p:cNvPr id="440" name="Frihandsfigur 4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3" name="Frihandsfigur 4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7" name="Grupp 190"/>
                  <p:cNvGrpSpPr/>
                  <p:nvPr/>
                </p:nvGrpSpPr>
                <p:grpSpPr>
                  <a:xfrm rot="3841762">
                    <a:off x="263584" y="428421"/>
                    <a:ext cx="326678" cy="327545"/>
                    <a:chOff x="121759" y="674860"/>
                    <a:chExt cx="326678" cy="327545"/>
                  </a:xfrm>
                  <a:grpFill/>
                </p:grpSpPr>
                <p:sp>
                  <p:nvSpPr>
                    <p:cNvPr id="436" name="Frihandsfigur 4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9" name="Frihandsfigur 4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8" name="Frihandsfigur 4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5" name="Frihandsfigur 4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1" name="Ellips 4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7" name="Grupp 60"/>
            <p:cNvGrpSpPr/>
            <p:nvPr/>
          </p:nvGrpSpPr>
          <p:grpSpPr>
            <a:xfrm>
              <a:off x="94115" y="47063"/>
              <a:ext cx="124314" cy="92854"/>
              <a:chOff x="678764" y="1010850"/>
              <a:chExt cx="496703" cy="486454"/>
            </a:xfrm>
          </p:grpSpPr>
          <p:grpSp>
            <p:nvGrpSpPr>
              <p:cNvPr id="388"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90" name="Grupp 184"/>
                <p:cNvGrpSpPr/>
                <p:nvPr/>
              </p:nvGrpSpPr>
              <p:grpSpPr>
                <a:xfrm rot="17838989">
                  <a:off x="-91504" y="842512"/>
                  <a:ext cx="290884" cy="304947"/>
                  <a:chOff x="127213" y="680347"/>
                  <a:chExt cx="290884" cy="304947"/>
                </a:xfrm>
                <a:grpFill/>
              </p:grpSpPr>
              <p:sp>
                <p:nvSpPr>
                  <p:cNvPr id="416" name="Frihandsfigur 4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1" name="Grupp 206"/>
                <p:cNvGrpSpPr/>
                <p:nvPr/>
              </p:nvGrpSpPr>
              <p:grpSpPr>
                <a:xfrm>
                  <a:off x="-30641" y="428853"/>
                  <a:ext cx="850992" cy="874006"/>
                  <a:chOff x="-30641" y="428853"/>
                  <a:chExt cx="850992" cy="874006"/>
                </a:xfrm>
                <a:grpFill/>
              </p:grpSpPr>
              <p:sp>
                <p:nvSpPr>
                  <p:cNvPr id="392" name="Frihandsfigur 3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3" name="Grupp 200"/>
                  <p:cNvGrpSpPr/>
                  <p:nvPr/>
                </p:nvGrpSpPr>
                <p:grpSpPr>
                  <a:xfrm rot="11205106">
                    <a:off x="445934" y="935045"/>
                    <a:ext cx="328177" cy="329280"/>
                    <a:chOff x="121759" y="673125"/>
                    <a:chExt cx="328177" cy="329280"/>
                  </a:xfrm>
                  <a:grpFill/>
                </p:grpSpPr>
                <p:sp>
                  <p:nvSpPr>
                    <p:cNvPr id="412" name="Frihandsfigur 4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5" name="Frihandsfigur 4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5"/>
                  <p:cNvGrpSpPr/>
                  <p:nvPr/>
                </p:nvGrpSpPr>
                <p:grpSpPr>
                  <a:xfrm rot="7545626">
                    <a:off x="491533" y="635222"/>
                    <a:ext cx="323750" cy="333887"/>
                    <a:chOff x="121759" y="668518"/>
                    <a:chExt cx="323750" cy="333887"/>
                  </a:xfrm>
                  <a:grpFill/>
                </p:grpSpPr>
                <p:sp>
                  <p:nvSpPr>
                    <p:cNvPr id="408" name="Frihandsfigur 4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1" name="Frihandsfigur 4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5" name="Grupp 190"/>
                  <p:cNvGrpSpPr/>
                  <p:nvPr/>
                </p:nvGrpSpPr>
                <p:grpSpPr>
                  <a:xfrm rot="3841762">
                    <a:off x="263582" y="428419"/>
                    <a:ext cx="326678" cy="327545"/>
                    <a:chOff x="121759" y="674860"/>
                    <a:chExt cx="326678" cy="327545"/>
                  </a:xfrm>
                  <a:grpFill/>
                </p:grpSpPr>
                <p:sp>
                  <p:nvSpPr>
                    <p:cNvPr id="404" name="Frihandsfigur 4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6" name="Frihandsfigur 3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9" name="Ellips 3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4"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upp 46"/>
          <p:cNvGrpSpPr/>
          <p:nvPr/>
        </p:nvGrpSpPr>
        <p:grpSpPr>
          <a:xfrm>
            <a:off x="1186806" y="-18360"/>
            <a:ext cx="772623" cy="169277"/>
            <a:chOff x="214138" y="553940"/>
            <a:chExt cx="772623" cy="169277"/>
          </a:xfrm>
        </p:grpSpPr>
        <p:grpSp>
          <p:nvGrpSpPr>
            <p:cNvPr id="69" name="Grupp 47"/>
            <p:cNvGrpSpPr/>
            <p:nvPr/>
          </p:nvGrpSpPr>
          <p:grpSpPr>
            <a:xfrm>
              <a:off x="312224" y="575077"/>
              <a:ext cx="473442" cy="52918"/>
              <a:chOff x="298112" y="236369"/>
              <a:chExt cx="473442" cy="52918"/>
            </a:xfrm>
          </p:grpSpPr>
          <p:sp>
            <p:nvSpPr>
              <p:cNvPr id="72" name="Rektangel 7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Rektangel 76"/>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8" name="Rektangel 77"/>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Rektangel 78"/>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Rektangel 79"/>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textruta 69"/>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81" name="Grupp 130"/>
          <p:cNvGrpSpPr/>
          <p:nvPr/>
        </p:nvGrpSpPr>
        <p:grpSpPr>
          <a:xfrm>
            <a:off x="3341" y="129"/>
            <a:ext cx="250813" cy="216471"/>
            <a:chOff x="3341" y="129"/>
            <a:chExt cx="250813" cy="216471"/>
          </a:xfrm>
        </p:grpSpPr>
        <p:sp>
          <p:nvSpPr>
            <p:cNvPr id="82" name="Rektangel med rundade hörn 8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Rektangel med rundade hörn 82"/>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4" name="Rak 8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5" name="Rak 8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86" name="Grupp 59"/>
            <p:cNvGrpSpPr/>
            <p:nvPr/>
          </p:nvGrpSpPr>
          <p:grpSpPr>
            <a:xfrm>
              <a:off x="16907" y="102974"/>
              <a:ext cx="89998" cy="69450"/>
              <a:chOff x="1248087" y="1363395"/>
              <a:chExt cx="304243" cy="291981"/>
            </a:xfrm>
          </p:grpSpPr>
          <p:grpSp>
            <p:nvGrpSpPr>
              <p:cNvPr id="120"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122" name="Grupp 184"/>
                <p:cNvGrpSpPr/>
                <p:nvPr/>
              </p:nvGrpSpPr>
              <p:grpSpPr>
                <a:xfrm rot="17838989">
                  <a:off x="-91504" y="842512"/>
                  <a:ext cx="290884" cy="304947"/>
                  <a:chOff x="127213" y="680347"/>
                  <a:chExt cx="290884" cy="304947"/>
                </a:xfrm>
                <a:grpFill/>
              </p:grpSpPr>
              <p:sp>
                <p:nvSpPr>
                  <p:cNvPr id="148" name="Frihandsfigur 14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3" name="Grupp 206"/>
                <p:cNvGrpSpPr/>
                <p:nvPr/>
              </p:nvGrpSpPr>
              <p:grpSpPr>
                <a:xfrm>
                  <a:off x="-30641" y="428853"/>
                  <a:ext cx="850992" cy="874006"/>
                  <a:chOff x="-30641" y="428853"/>
                  <a:chExt cx="850992" cy="874006"/>
                </a:xfrm>
                <a:grpFill/>
              </p:grpSpPr>
              <p:sp>
                <p:nvSpPr>
                  <p:cNvPr id="124" name="Frihandsfigur 12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25" name="Grupp 200"/>
                  <p:cNvGrpSpPr/>
                  <p:nvPr/>
                </p:nvGrpSpPr>
                <p:grpSpPr>
                  <a:xfrm rot="11205106">
                    <a:off x="445934" y="935045"/>
                    <a:ext cx="328177" cy="329280"/>
                    <a:chOff x="121759" y="673125"/>
                    <a:chExt cx="328177" cy="329280"/>
                  </a:xfrm>
                  <a:grpFill/>
                </p:grpSpPr>
                <p:sp>
                  <p:nvSpPr>
                    <p:cNvPr id="144" name="Frihandsfigur 14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6" name="Grupp 195"/>
                  <p:cNvGrpSpPr/>
                  <p:nvPr/>
                </p:nvGrpSpPr>
                <p:grpSpPr>
                  <a:xfrm rot="7545626">
                    <a:off x="491533" y="635222"/>
                    <a:ext cx="323750" cy="333887"/>
                    <a:chOff x="121759" y="668518"/>
                    <a:chExt cx="323750" cy="333887"/>
                  </a:xfrm>
                  <a:grpFill/>
                </p:grpSpPr>
                <p:sp>
                  <p:nvSpPr>
                    <p:cNvPr id="140" name="Frihandsfigur 13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1" name="Frihandsfigur 14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2" name="Frihandsfigur 1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3" name="Frihandsfigur 1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27" name="Grupp 190"/>
                  <p:cNvGrpSpPr/>
                  <p:nvPr/>
                </p:nvGrpSpPr>
                <p:grpSpPr>
                  <a:xfrm rot="3841762">
                    <a:off x="263582" y="428419"/>
                    <a:ext cx="326678" cy="327545"/>
                    <a:chOff x="121759" y="674860"/>
                    <a:chExt cx="326678" cy="327545"/>
                  </a:xfrm>
                  <a:grpFill/>
                </p:grpSpPr>
                <p:sp>
                  <p:nvSpPr>
                    <p:cNvPr id="136" name="Frihandsfigur 13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7" name="Frihandsfigur 13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8" name="Frihandsfigur 1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9" name="Frihandsfigur 1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28" name="Frihandsfigur 12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9" name="Frihandsfigur 12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Frihandsfigur 12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1" name="Frihandsfigur 13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Frihandsfigur 13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3" name="Frihandsfigur 13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4" name="Frihandsfigur 13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5" name="Frihandsfigur 13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21" name="Ellips 12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87" name="Grupp 60"/>
            <p:cNvGrpSpPr/>
            <p:nvPr/>
          </p:nvGrpSpPr>
          <p:grpSpPr>
            <a:xfrm>
              <a:off x="94116" y="47062"/>
              <a:ext cx="124316" cy="92854"/>
              <a:chOff x="678762" y="1010849"/>
              <a:chExt cx="496705" cy="486456"/>
            </a:xfrm>
          </p:grpSpPr>
          <p:grpSp>
            <p:nvGrpSpPr>
              <p:cNvPr id="88"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90" name="Grupp 184"/>
                <p:cNvGrpSpPr/>
                <p:nvPr/>
              </p:nvGrpSpPr>
              <p:grpSpPr>
                <a:xfrm rot="17838989">
                  <a:off x="-91504" y="842512"/>
                  <a:ext cx="290884" cy="304947"/>
                  <a:chOff x="127213" y="680347"/>
                  <a:chExt cx="290884" cy="304947"/>
                </a:xfrm>
                <a:grpFill/>
              </p:grpSpPr>
              <p:sp>
                <p:nvSpPr>
                  <p:cNvPr id="116" name="Frihandsfigur 11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8" name="Frihandsfigur 11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1" name="Grupp 206"/>
                <p:cNvGrpSpPr/>
                <p:nvPr/>
              </p:nvGrpSpPr>
              <p:grpSpPr>
                <a:xfrm>
                  <a:off x="-30641" y="428851"/>
                  <a:ext cx="850990" cy="874008"/>
                  <a:chOff x="-30641" y="428851"/>
                  <a:chExt cx="850990" cy="874008"/>
                </a:xfrm>
                <a:grpFill/>
              </p:grpSpPr>
              <p:sp>
                <p:nvSpPr>
                  <p:cNvPr id="92" name="Frihandsfigur 9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93" name="Grupp 200"/>
                  <p:cNvGrpSpPr/>
                  <p:nvPr/>
                </p:nvGrpSpPr>
                <p:grpSpPr>
                  <a:xfrm rot="11205106">
                    <a:off x="445934" y="935043"/>
                    <a:ext cx="328177" cy="329280"/>
                    <a:chOff x="121759" y="673125"/>
                    <a:chExt cx="328177" cy="329280"/>
                  </a:xfrm>
                  <a:grpFill/>
                </p:grpSpPr>
                <p:sp>
                  <p:nvSpPr>
                    <p:cNvPr id="112" name="Frihandsfigur 11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Frihandsfigur 1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4" name="Grupp 195"/>
                  <p:cNvGrpSpPr/>
                  <p:nvPr/>
                </p:nvGrpSpPr>
                <p:grpSpPr>
                  <a:xfrm rot="7545626">
                    <a:off x="491531" y="635220"/>
                    <a:ext cx="323750" cy="333887"/>
                    <a:chOff x="121759" y="668518"/>
                    <a:chExt cx="323750" cy="333887"/>
                  </a:xfrm>
                  <a:grpFill/>
                </p:grpSpPr>
                <p:sp>
                  <p:nvSpPr>
                    <p:cNvPr id="108" name="Frihandsfigur 10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0" name="Frihandsfigur 1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95" name="Grupp 190"/>
                  <p:cNvGrpSpPr/>
                  <p:nvPr/>
                </p:nvGrpSpPr>
                <p:grpSpPr>
                  <a:xfrm rot="3841762">
                    <a:off x="263580" y="428417"/>
                    <a:ext cx="326678" cy="327545"/>
                    <a:chOff x="121759" y="674860"/>
                    <a:chExt cx="326678" cy="327545"/>
                  </a:xfrm>
                  <a:grpFill/>
                </p:grpSpPr>
                <p:sp>
                  <p:nvSpPr>
                    <p:cNvPr id="104" name="Frihandsfigur 10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96" name="Frihandsfigur 9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7" name="Frihandsfigur 9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8" name="Frihandsfigur 9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9" name="Frihandsfigur 9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0" name="Frihandsfigur 9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1" name="Frihandsfigur 10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2" name="Frihandsfigur 10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89" name="Ellips 8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38"/>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noProof="1" smtClean="0">
              <a:latin typeface="Corbel"/>
              <a:cs typeface="Corbel"/>
            </a:endParaRPr>
          </a:p>
          <a:p>
            <a:r>
              <a:rPr lang="sv-SE" noProof="1" smtClean="0">
                <a:latin typeface="Corbel"/>
                <a:cs typeface="Corbel"/>
              </a:rPr>
              <a:t>Hello! You probably heard mommy and my conversation, but let me know when you have time to talk and I'll give you a call :-) &lt;3</a:t>
            </a: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61" name="Rektangel 60"/>
          <p:cNvSpPr/>
          <p:nvPr/>
        </p:nvSpPr>
        <p:spPr>
          <a:xfrm>
            <a:off x="617735" y="-27151"/>
            <a:ext cx="479618" cy="323165"/>
          </a:xfrm>
          <a:prstGeom prst="rect">
            <a:avLst/>
          </a:prstGeom>
        </p:spPr>
        <p:txBody>
          <a:bodyPr wrap="none">
            <a:spAutoFit/>
          </a:bodyPr>
          <a:lstStyle/>
          <a:p>
            <a:pPr algn="ctr"/>
            <a:endParaRPr lang="sv-SE" b="1" noProof="1" smtClean="0"/>
          </a:p>
          <a:p>
            <a:pPr algn="ctr"/>
            <a:r>
              <a:rPr lang="sv-SE" dirty="0" smtClean="0"/>
              <a:t>11:26</a:t>
            </a:r>
            <a:endParaRPr lang="sv-SE" b="1" noProof="1" smtClean="0"/>
          </a:p>
          <a:p>
            <a:pPr algn="ctr"/>
            <a:r>
              <a:rPr lang="sv-SE" b="1" noProof="1" smtClean="0"/>
              <a:t>Feb 8 2013</a:t>
            </a:r>
            <a:endParaRPr lang="sv-SE" b="1" noProof="1"/>
          </a:p>
        </p:txBody>
      </p:sp>
      <p:sp>
        <p:nvSpPr>
          <p:cNvPr id="65" name="textruta 64">
            <a:hlinkClick r:id="rId3"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400110"/>
            </a:xfrm>
            <a:prstGeom prst="rect">
              <a:avLst/>
            </a:prstGeom>
          </p:spPr>
          <p:txBody>
            <a:bodyPr>
              <a:spAutoFit/>
            </a:bodyPr>
            <a:lstStyle/>
            <a:p>
              <a:r>
                <a:rPr lang="sv-SE" noProof="1" smtClean="0">
                  <a:latin typeface="Corbel"/>
                  <a:cs typeface="Corbel"/>
                </a:rPr>
                <a:t>No problem! Good </a:t>
              </a:r>
            </a:p>
            <a:p>
              <a:r>
                <a:rPr lang="sv-SE" noProof="1" smtClean="0">
                  <a:latin typeface="Corbel"/>
                  <a:cs typeface="Corbel"/>
                </a:rPr>
                <a:t>luck on tests:-) you can</a:t>
              </a:r>
            </a:p>
            <a:p>
              <a:r>
                <a:rPr lang="sv-SE" noProof="1" smtClean="0">
                  <a:latin typeface="Corbel"/>
                  <a:cs typeface="Corbel"/>
                </a:rPr>
                <a:t>call at 15.20 while we </a:t>
              </a:r>
            </a:p>
            <a:p>
              <a:r>
                <a:rPr lang="sv-SE" noProof="1" smtClean="0">
                  <a:latin typeface="Corbel"/>
                  <a:cs typeface="Corbel"/>
                </a:rPr>
                <a:t>are in car!</a:t>
              </a:r>
            </a:p>
          </p:txBody>
        </p:sp>
        <p:sp>
          <p:nvSpPr>
            <p:cNvPr id="215" name="Rektangel 214"/>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13:09</a:t>
              </a:r>
              <a:endParaRPr lang="sv-SE" b="1" noProof="1" smtClean="0"/>
            </a:p>
            <a:p>
              <a:pPr algn="ctr"/>
              <a:r>
                <a:rPr lang="sv-SE" b="1" noProof="1" smtClean="0"/>
                <a:t>Feb 8 2013</a:t>
              </a:r>
              <a:endParaRPr lang="sv-SE" b="1" noProof="1"/>
            </a:p>
          </p:txBody>
        </p:sp>
      </p:gr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46"/>
          <p:cNvGrpSpPr/>
          <p:nvPr/>
        </p:nvGrpSpPr>
        <p:grpSpPr>
          <a:xfrm>
            <a:off x="1186806" y="-18360"/>
            <a:ext cx="772623" cy="169277"/>
            <a:chOff x="214138" y="553940"/>
            <a:chExt cx="772623" cy="169277"/>
          </a:xfrm>
        </p:grpSpPr>
        <p:grpSp>
          <p:nvGrpSpPr>
            <p:cNvPr id="273" name="Grupp 47"/>
            <p:cNvGrpSpPr/>
            <p:nvPr/>
          </p:nvGrpSpPr>
          <p:grpSpPr>
            <a:xfrm>
              <a:off x="312224" y="575077"/>
              <a:ext cx="473442" cy="52918"/>
              <a:chOff x="298112" y="236369"/>
              <a:chExt cx="473442" cy="52918"/>
            </a:xfrm>
          </p:grpSpPr>
          <p:sp>
            <p:nvSpPr>
              <p:cNvPr id="276" name="Rektangel 2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5" name="textruta 2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0" name="Grupp 130"/>
          <p:cNvGrpSpPr/>
          <p:nvPr/>
        </p:nvGrpSpPr>
        <p:grpSpPr>
          <a:xfrm>
            <a:off x="3341" y="129"/>
            <a:ext cx="250813" cy="216471"/>
            <a:chOff x="3341" y="129"/>
            <a:chExt cx="250813" cy="216471"/>
          </a:xfrm>
        </p:grpSpPr>
        <p:sp>
          <p:nvSpPr>
            <p:cNvPr id="381" name="Rektangel med rundade hörn 38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2" name="Rektangel med rundade hörn 381">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3" name="Rak 38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4" name="Rak 38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5" name="Grupp 59"/>
            <p:cNvGrpSpPr/>
            <p:nvPr/>
          </p:nvGrpSpPr>
          <p:grpSpPr>
            <a:xfrm>
              <a:off x="16909" y="102963"/>
              <a:ext cx="89998" cy="69448"/>
              <a:chOff x="1248087" y="1363394"/>
              <a:chExt cx="304243" cy="291980"/>
            </a:xfrm>
          </p:grpSpPr>
          <p:grpSp>
            <p:nvGrpSpPr>
              <p:cNvPr id="419"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1" name="Grupp 184"/>
                <p:cNvGrpSpPr/>
                <p:nvPr/>
              </p:nvGrpSpPr>
              <p:grpSpPr>
                <a:xfrm rot="17838989">
                  <a:off x="-91504" y="842512"/>
                  <a:ext cx="290884" cy="304947"/>
                  <a:chOff x="127213" y="680347"/>
                  <a:chExt cx="290884" cy="304947"/>
                </a:xfrm>
                <a:grpFill/>
              </p:grpSpPr>
              <p:sp>
                <p:nvSpPr>
                  <p:cNvPr id="447" name="Frihandsfigur 44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206"/>
                <p:cNvGrpSpPr/>
                <p:nvPr/>
              </p:nvGrpSpPr>
              <p:grpSpPr>
                <a:xfrm>
                  <a:off x="-30641" y="428855"/>
                  <a:ext cx="850994" cy="874004"/>
                  <a:chOff x="-30641" y="428855"/>
                  <a:chExt cx="850994" cy="874004"/>
                </a:xfrm>
                <a:grpFill/>
              </p:grpSpPr>
              <p:sp>
                <p:nvSpPr>
                  <p:cNvPr id="423" name="Frihandsfigur 42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4" name="Grupp 200"/>
                  <p:cNvGrpSpPr/>
                  <p:nvPr/>
                </p:nvGrpSpPr>
                <p:grpSpPr>
                  <a:xfrm rot="11205106">
                    <a:off x="445934" y="935047"/>
                    <a:ext cx="328177" cy="329280"/>
                    <a:chOff x="121759" y="673125"/>
                    <a:chExt cx="328177" cy="329280"/>
                  </a:xfrm>
                  <a:grpFill/>
                </p:grpSpPr>
                <p:sp>
                  <p:nvSpPr>
                    <p:cNvPr id="443" name="Frihandsfigur 44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5" name="Grupp 195"/>
                  <p:cNvGrpSpPr/>
                  <p:nvPr/>
                </p:nvGrpSpPr>
                <p:grpSpPr>
                  <a:xfrm rot="7545626">
                    <a:off x="491535" y="635224"/>
                    <a:ext cx="323750" cy="333887"/>
                    <a:chOff x="121759" y="668518"/>
                    <a:chExt cx="323750" cy="333887"/>
                  </a:xfrm>
                  <a:grpFill/>
                </p:grpSpPr>
                <p:sp>
                  <p:nvSpPr>
                    <p:cNvPr id="439" name="Frihandsfigur 43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0"/>
                  <p:cNvGrpSpPr/>
                  <p:nvPr/>
                </p:nvGrpSpPr>
                <p:grpSpPr>
                  <a:xfrm rot="3841762">
                    <a:off x="263584" y="428421"/>
                    <a:ext cx="326678" cy="327545"/>
                    <a:chOff x="121759" y="674860"/>
                    <a:chExt cx="326678" cy="327545"/>
                  </a:xfrm>
                  <a:grpFill/>
                </p:grpSpPr>
                <p:sp>
                  <p:nvSpPr>
                    <p:cNvPr id="435" name="Frihandsfigur 43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7" name="Frihandsfigur 42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0" name="Ellips 41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6" name="Grupp 60"/>
            <p:cNvGrpSpPr/>
            <p:nvPr/>
          </p:nvGrpSpPr>
          <p:grpSpPr>
            <a:xfrm>
              <a:off x="94115" y="47063"/>
              <a:ext cx="124314" cy="92854"/>
              <a:chOff x="678764" y="1010850"/>
              <a:chExt cx="496703" cy="486454"/>
            </a:xfrm>
          </p:grpSpPr>
          <p:grpSp>
            <p:nvGrpSpPr>
              <p:cNvPr id="387"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9" name="Grupp 184"/>
                <p:cNvGrpSpPr/>
                <p:nvPr/>
              </p:nvGrpSpPr>
              <p:grpSpPr>
                <a:xfrm rot="17838989">
                  <a:off x="-91504" y="842512"/>
                  <a:ext cx="290884" cy="304947"/>
                  <a:chOff x="127213" y="680347"/>
                  <a:chExt cx="290884" cy="304947"/>
                </a:xfrm>
                <a:grpFill/>
              </p:grpSpPr>
              <p:sp>
                <p:nvSpPr>
                  <p:cNvPr id="415" name="Frihandsfigur 41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206"/>
                <p:cNvGrpSpPr/>
                <p:nvPr/>
              </p:nvGrpSpPr>
              <p:grpSpPr>
                <a:xfrm>
                  <a:off x="-30641" y="428853"/>
                  <a:ext cx="850992" cy="874006"/>
                  <a:chOff x="-30641" y="428853"/>
                  <a:chExt cx="850992" cy="874006"/>
                </a:xfrm>
                <a:grpFill/>
              </p:grpSpPr>
              <p:sp>
                <p:nvSpPr>
                  <p:cNvPr id="391" name="Frihandsfigur 39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2" name="Grupp 200"/>
                  <p:cNvGrpSpPr/>
                  <p:nvPr/>
                </p:nvGrpSpPr>
                <p:grpSpPr>
                  <a:xfrm rot="11205106">
                    <a:off x="445934" y="935045"/>
                    <a:ext cx="328177" cy="329280"/>
                    <a:chOff x="121759" y="673125"/>
                    <a:chExt cx="328177" cy="329280"/>
                  </a:xfrm>
                  <a:grpFill/>
                </p:grpSpPr>
                <p:sp>
                  <p:nvSpPr>
                    <p:cNvPr id="411" name="Frihandsfigur 41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3" name="Grupp 195"/>
                  <p:cNvGrpSpPr/>
                  <p:nvPr/>
                </p:nvGrpSpPr>
                <p:grpSpPr>
                  <a:xfrm rot="7545626">
                    <a:off x="491533" y="635222"/>
                    <a:ext cx="323750" cy="333887"/>
                    <a:chOff x="121759" y="668518"/>
                    <a:chExt cx="323750" cy="333887"/>
                  </a:xfrm>
                  <a:grpFill/>
                </p:grpSpPr>
                <p:sp>
                  <p:nvSpPr>
                    <p:cNvPr id="407" name="Frihandsfigur 40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0"/>
                  <p:cNvGrpSpPr/>
                  <p:nvPr/>
                </p:nvGrpSpPr>
                <p:grpSpPr>
                  <a:xfrm rot="3841762">
                    <a:off x="263582" y="428419"/>
                    <a:ext cx="326678" cy="327545"/>
                    <a:chOff x="121759" y="674860"/>
                    <a:chExt cx="326678" cy="327545"/>
                  </a:xfrm>
                  <a:grpFill/>
                </p:grpSpPr>
                <p:sp>
                  <p:nvSpPr>
                    <p:cNvPr id="403" name="Frihandsfigur 40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5" name="Frihandsfigur 39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8" name="Ellips 38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169277"/>
            </a:xfrm>
            <a:prstGeom prst="rect">
              <a:avLst/>
            </a:prstGeom>
          </p:spPr>
          <p:txBody>
            <a:bodyPr>
              <a:spAutoFit/>
            </a:bodyPr>
            <a:lstStyle/>
            <a:p>
              <a:r>
                <a:rPr lang="sv-SE" noProof="1" smtClean="0">
                  <a:latin typeface="Corbel"/>
                  <a:cs typeface="Corbel"/>
                  <a:sym typeface="Wingdings"/>
                </a:rPr>
                <a:t></a:t>
              </a:r>
              <a:endParaRPr lang="sv-SE" noProof="1" smtClean="0">
                <a:latin typeface="Corbel"/>
                <a:cs typeface="Corbel"/>
              </a:endParaRPr>
            </a:p>
          </p:txBody>
        </p:sp>
        <p:sp>
          <p:nvSpPr>
            <p:cNvPr id="215" name="Rektangel 214"/>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13:09</a:t>
              </a:r>
              <a:endParaRPr lang="sv-SE" b="1" noProof="1" smtClean="0"/>
            </a:p>
            <a:p>
              <a:pPr algn="ctr"/>
              <a:r>
                <a:rPr lang="sv-SE" b="1" noProof="1" smtClean="0"/>
                <a:t>Feb 8 2013</a:t>
              </a:r>
              <a:endParaRPr lang="sv-SE" b="1" noProof="1"/>
            </a:p>
          </p:txBody>
        </p:sp>
      </p:gr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46"/>
          <p:cNvGrpSpPr/>
          <p:nvPr/>
        </p:nvGrpSpPr>
        <p:grpSpPr>
          <a:xfrm>
            <a:off x="1186806" y="-18360"/>
            <a:ext cx="772623" cy="169277"/>
            <a:chOff x="214138" y="553940"/>
            <a:chExt cx="772623" cy="169277"/>
          </a:xfrm>
        </p:grpSpPr>
        <p:grpSp>
          <p:nvGrpSpPr>
            <p:cNvPr id="273" name="Grupp 47"/>
            <p:cNvGrpSpPr/>
            <p:nvPr/>
          </p:nvGrpSpPr>
          <p:grpSpPr>
            <a:xfrm>
              <a:off x="312224" y="575077"/>
              <a:ext cx="473442" cy="52918"/>
              <a:chOff x="298112" y="236369"/>
              <a:chExt cx="473442" cy="52918"/>
            </a:xfrm>
          </p:grpSpPr>
          <p:sp>
            <p:nvSpPr>
              <p:cNvPr id="276" name="Rektangel 2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5" name="textruta 2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0" name="Grupp 130"/>
          <p:cNvGrpSpPr/>
          <p:nvPr/>
        </p:nvGrpSpPr>
        <p:grpSpPr>
          <a:xfrm>
            <a:off x="3341" y="129"/>
            <a:ext cx="250813" cy="216471"/>
            <a:chOff x="3341" y="129"/>
            <a:chExt cx="250813" cy="216471"/>
          </a:xfrm>
        </p:grpSpPr>
        <p:sp>
          <p:nvSpPr>
            <p:cNvPr id="381" name="Rektangel med rundade hörn 38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2" name="Rektangel med rundade hörn 381">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3" name="Rak 38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4" name="Rak 38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5" name="Grupp 59"/>
            <p:cNvGrpSpPr/>
            <p:nvPr/>
          </p:nvGrpSpPr>
          <p:grpSpPr>
            <a:xfrm>
              <a:off x="16909" y="102963"/>
              <a:ext cx="89998" cy="69448"/>
              <a:chOff x="1248087" y="1363394"/>
              <a:chExt cx="304243" cy="291980"/>
            </a:xfrm>
          </p:grpSpPr>
          <p:grpSp>
            <p:nvGrpSpPr>
              <p:cNvPr id="419"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1" name="Grupp 184"/>
                <p:cNvGrpSpPr/>
                <p:nvPr/>
              </p:nvGrpSpPr>
              <p:grpSpPr>
                <a:xfrm rot="17838989">
                  <a:off x="-91504" y="842512"/>
                  <a:ext cx="290884" cy="304947"/>
                  <a:chOff x="127213" y="680347"/>
                  <a:chExt cx="290884" cy="304947"/>
                </a:xfrm>
                <a:grpFill/>
              </p:grpSpPr>
              <p:sp>
                <p:nvSpPr>
                  <p:cNvPr id="447" name="Frihandsfigur 44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206"/>
                <p:cNvGrpSpPr/>
                <p:nvPr/>
              </p:nvGrpSpPr>
              <p:grpSpPr>
                <a:xfrm>
                  <a:off x="-30641" y="428855"/>
                  <a:ext cx="850994" cy="874004"/>
                  <a:chOff x="-30641" y="428855"/>
                  <a:chExt cx="850994" cy="874004"/>
                </a:xfrm>
                <a:grpFill/>
              </p:grpSpPr>
              <p:sp>
                <p:nvSpPr>
                  <p:cNvPr id="423" name="Frihandsfigur 42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4" name="Grupp 200"/>
                  <p:cNvGrpSpPr/>
                  <p:nvPr/>
                </p:nvGrpSpPr>
                <p:grpSpPr>
                  <a:xfrm rot="11205106">
                    <a:off x="445934" y="935047"/>
                    <a:ext cx="328177" cy="329280"/>
                    <a:chOff x="121759" y="673125"/>
                    <a:chExt cx="328177" cy="329280"/>
                  </a:xfrm>
                  <a:grpFill/>
                </p:grpSpPr>
                <p:sp>
                  <p:nvSpPr>
                    <p:cNvPr id="443" name="Frihandsfigur 44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5" name="Grupp 195"/>
                  <p:cNvGrpSpPr/>
                  <p:nvPr/>
                </p:nvGrpSpPr>
                <p:grpSpPr>
                  <a:xfrm rot="7545626">
                    <a:off x="491535" y="635224"/>
                    <a:ext cx="323750" cy="333887"/>
                    <a:chOff x="121759" y="668518"/>
                    <a:chExt cx="323750" cy="333887"/>
                  </a:xfrm>
                  <a:grpFill/>
                </p:grpSpPr>
                <p:sp>
                  <p:nvSpPr>
                    <p:cNvPr id="439" name="Frihandsfigur 43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0"/>
                  <p:cNvGrpSpPr/>
                  <p:nvPr/>
                </p:nvGrpSpPr>
                <p:grpSpPr>
                  <a:xfrm rot="3841762">
                    <a:off x="263584" y="428421"/>
                    <a:ext cx="326678" cy="327545"/>
                    <a:chOff x="121759" y="674860"/>
                    <a:chExt cx="326678" cy="327545"/>
                  </a:xfrm>
                  <a:grpFill/>
                </p:grpSpPr>
                <p:sp>
                  <p:nvSpPr>
                    <p:cNvPr id="435" name="Frihandsfigur 43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7" name="Frihandsfigur 42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0" name="Ellips 41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6" name="Grupp 60"/>
            <p:cNvGrpSpPr/>
            <p:nvPr/>
          </p:nvGrpSpPr>
          <p:grpSpPr>
            <a:xfrm>
              <a:off x="94115" y="47063"/>
              <a:ext cx="124314" cy="92854"/>
              <a:chOff x="678764" y="1010850"/>
              <a:chExt cx="496703" cy="486454"/>
            </a:xfrm>
          </p:grpSpPr>
          <p:grpSp>
            <p:nvGrpSpPr>
              <p:cNvPr id="387"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9" name="Grupp 184"/>
                <p:cNvGrpSpPr/>
                <p:nvPr/>
              </p:nvGrpSpPr>
              <p:grpSpPr>
                <a:xfrm rot="17838989">
                  <a:off x="-91504" y="842512"/>
                  <a:ext cx="290884" cy="304947"/>
                  <a:chOff x="127213" y="680347"/>
                  <a:chExt cx="290884" cy="304947"/>
                </a:xfrm>
                <a:grpFill/>
              </p:grpSpPr>
              <p:sp>
                <p:nvSpPr>
                  <p:cNvPr id="415" name="Frihandsfigur 41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206"/>
                <p:cNvGrpSpPr/>
                <p:nvPr/>
              </p:nvGrpSpPr>
              <p:grpSpPr>
                <a:xfrm>
                  <a:off x="-30641" y="428853"/>
                  <a:ext cx="850992" cy="874006"/>
                  <a:chOff x="-30641" y="428853"/>
                  <a:chExt cx="850992" cy="874006"/>
                </a:xfrm>
                <a:grpFill/>
              </p:grpSpPr>
              <p:sp>
                <p:nvSpPr>
                  <p:cNvPr id="391" name="Frihandsfigur 39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2" name="Grupp 200"/>
                  <p:cNvGrpSpPr/>
                  <p:nvPr/>
                </p:nvGrpSpPr>
                <p:grpSpPr>
                  <a:xfrm rot="11205106">
                    <a:off x="445934" y="935045"/>
                    <a:ext cx="328177" cy="329280"/>
                    <a:chOff x="121759" y="673125"/>
                    <a:chExt cx="328177" cy="329280"/>
                  </a:xfrm>
                  <a:grpFill/>
                </p:grpSpPr>
                <p:sp>
                  <p:nvSpPr>
                    <p:cNvPr id="411" name="Frihandsfigur 41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3" name="Grupp 195"/>
                  <p:cNvGrpSpPr/>
                  <p:nvPr/>
                </p:nvGrpSpPr>
                <p:grpSpPr>
                  <a:xfrm rot="7545626">
                    <a:off x="491533" y="635222"/>
                    <a:ext cx="323750" cy="333887"/>
                    <a:chOff x="121759" y="668518"/>
                    <a:chExt cx="323750" cy="333887"/>
                  </a:xfrm>
                  <a:grpFill/>
                </p:grpSpPr>
                <p:sp>
                  <p:nvSpPr>
                    <p:cNvPr id="407" name="Frihandsfigur 40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0"/>
                  <p:cNvGrpSpPr/>
                  <p:nvPr/>
                </p:nvGrpSpPr>
                <p:grpSpPr>
                  <a:xfrm rot="3841762">
                    <a:off x="263582" y="428419"/>
                    <a:ext cx="326678" cy="327545"/>
                    <a:chOff x="121759" y="674860"/>
                    <a:chExt cx="326678" cy="327545"/>
                  </a:xfrm>
                  <a:grpFill/>
                </p:grpSpPr>
                <p:sp>
                  <p:nvSpPr>
                    <p:cNvPr id="403" name="Frihandsfigur 40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5" name="Frihandsfigur 39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8" name="Ellips 38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246221"/>
            </a:xfrm>
            <a:prstGeom prst="rect">
              <a:avLst/>
            </a:prstGeom>
          </p:spPr>
          <p:txBody>
            <a:bodyPr>
              <a:spAutoFit/>
            </a:bodyPr>
            <a:lstStyle/>
            <a:p>
              <a:r>
                <a:rPr lang="sv-SE" noProof="1" smtClean="0">
                  <a:latin typeface="Corbel"/>
                  <a:cs typeface="Corbel"/>
                </a:rPr>
                <a:t>Should I call on your </a:t>
              </a:r>
            </a:p>
            <a:p>
              <a:r>
                <a:rPr lang="sv-SE" noProof="1" smtClean="0">
                  <a:latin typeface="Corbel"/>
                  <a:cs typeface="Corbel"/>
                </a:rPr>
                <a:t>”new" number?</a:t>
              </a:r>
            </a:p>
          </p:txBody>
        </p:sp>
        <p:sp>
          <p:nvSpPr>
            <p:cNvPr id="215" name="Rektangel 214"/>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13:53</a:t>
              </a:r>
              <a:endParaRPr lang="sv-SE" b="1" noProof="1" smtClean="0"/>
            </a:p>
            <a:p>
              <a:pPr algn="ctr"/>
              <a:r>
                <a:rPr lang="sv-SE" b="1" noProof="1" smtClean="0"/>
                <a:t>Feb 8 2013</a:t>
              </a:r>
              <a:endParaRPr lang="sv-SE" b="1" noProof="1"/>
            </a:p>
          </p:txBody>
        </p:sp>
      </p:gr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46"/>
          <p:cNvGrpSpPr/>
          <p:nvPr/>
        </p:nvGrpSpPr>
        <p:grpSpPr>
          <a:xfrm>
            <a:off x="1186806" y="-18360"/>
            <a:ext cx="772623" cy="169277"/>
            <a:chOff x="214138" y="553940"/>
            <a:chExt cx="772623" cy="169277"/>
          </a:xfrm>
        </p:grpSpPr>
        <p:grpSp>
          <p:nvGrpSpPr>
            <p:cNvPr id="273" name="Grupp 47"/>
            <p:cNvGrpSpPr/>
            <p:nvPr/>
          </p:nvGrpSpPr>
          <p:grpSpPr>
            <a:xfrm>
              <a:off x="312224" y="575077"/>
              <a:ext cx="473442" cy="52918"/>
              <a:chOff x="298112" y="236369"/>
              <a:chExt cx="473442" cy="52918"/>
            </a:xfrm>
          </p:grpSpPr>
          <p:sp>
            <p:nvSpPr>
              <p:cNvPr id="276" name="Rektangel 2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5" name="textruta 2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0" name="Grupp 130"/>
          <p:cNvGrpSpPr/>
          <p:nvPr/>
        </p:nvGrpSpPr>
        <p:grpSpPr>
          <a:xfrm>
            <a:off x="3341" y="129"/>
            <a:ext cx="250813" cy="216471"/>
            <a:chOff x="3341" y="129"/>
            <a:chExt cx="250813" cy="216471"/>
          </a:xfrm>
        </p:grpSpPr>
        <p:sp>
          <p:nvSpPr>
            <p:cNvPr id="381" name="Rektangel med rundade hörn 38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2" name="Rektangel med rundade hörn 381">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3" name="Rak 38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4" name="Rak 38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5" name="Grupp 59"/>
            <p:cNvGrpSpPr/>
            <p:nvPr/>
          </p:nvGrpSpPr>
          <p:grpSpPr>
            <a:xfrm>
              <a:off x="16909" y="102963"/>
              <a:ext cx="89998" cy="69448"/>
              <a:chOff x="1248087" y="1363394"/>
              <a:chExt cx="304243" cy="291980"/>
            </a:xfrm>
          </p:grpSpPr>
          <p:grpSp>
            <p:nvGrpSpPr>
              <p:cNvPr id="419"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1" name="Grupp 184"/>
                <p:cNvGrpSpPr/>
                <p:nvPr/>
              </p:nvGrpSpPr>
              <p:grpSpPr>
                <a:xfrm rot="17838989">
                  <a:off x="-91504" y="842512"/>
                  <a:ext cx="290884" cy="304947"/>
                  <a:chOff x="127213" y="680347"/>
                  <a:chExt cx="290884" cy="304947"/>
                </a:xfrm>
                <a:grpFill/>
              </p:grpSpPr>
              <p:sp>
                <p:nvSpPr>
                  <p:cNvPr id="447" name="Frihandsfigur 44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206"/>
                <p:cNvGrpSpPr/>
                <p:nvPr/>
              </p:nvGrpSpPr>
              <p:grpSpPr>
                <a:xfrm>
                  <a:off x="-30641" y="428855"/>
                  <a:ext cx="850994" cy="874004"/>
                  <a:chOff x="-30641" y="428855"/>
                  <a:chExt cx="850994" cy="874004"/>
                </a:xfrm>
                <a:grpFill/>
              </p:grpSpPr>
              <p:sp>
                <p:nvSpPr>
                  <p:cNvPr id="423" name="Frihandsfigur 42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4" name="Grupp 200"/>
                  <p:cNvGrpSpPr/>
                  <p:nvPr/>
                </p:nvGrpSpPr>
                <p:grpSpPr>
                  <a:xfrm rot="11205106">
                    <a:off x="445934" y="935047"/>
                    <a:ext cx="328177" cy="329280"/>
                    <a:chOff x="121759" y="673125"/>
                    <a:chExt cx="328177" cy="329280"/>
                  </a:xfrm>
                  <a:grpFill/>
                </p:grpSpPr>
                <p:sp>
                  <p:nvSpPr>
                    <p:cNvPr id="443" name="Frihandsfigur 44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5" name="Grupp 195"/>
                  <p:cNvGrpSpPr/>
                  <p:nvPr/>
                </p:nvGrpSpPr>
                <p:grpSpPr>
                  <a:xfrm rot="7545626">
                    <a:off x="491535" y="635224"/>
                    <a:ext cx="323750" cy="333887"/>
                    <a:chOff x="121759" y="668518"/>
                    <a:chExt cx="323750" cy="333887"/>
                  </a:xfrm>
                  <a:grpFill/>
                </p:grpSpPr>
                <p:sp>
                  <p:nvSpPr>
                    <p:cNvPr id="439" name="Frihandsfigur 43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0"/>
                  <p:cNvGrpSpPr/>
                  <p:nvPr/>
                </p:nvGrpSpPr>
                <p:grpSpPr>
                  <a:xfrm rot="3841762">
                    <a:off x="263584" y="428421"/>
                    <a:ext cx="326678" cy="327545"/>
                    <a:chOff x="121759" y="674860"/>
                    <a:chExt cx="326678" cy="327545"/>
                  </a:xfrm>
                  <a:grpFill/>
                </p:grpSpPr>
                <p:sp>
                  <p:nvSpPr>
                    <p:cNvPr id="435" name="Frihandsfigur 43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7" name="Frihandsfigur 42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0" name="Ellips 41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6" name="Grupp 60"/>
            <p:cNvGrpSpPr/>
            <p:nvPr/>
          </p:nvGrpSpPr>
          <p:grpSpPr>
            <a:xfrm>
              <a:off x="94115" y="47063"/>
              <a:ext cx="124314" cy="92854"/>
              <a:chOff x="678764" y="1010850"/>
              <a:chExt cx="496703" cy="486454"/>
            </a:xfrm>
          </p:grpSpPr>
          <p:grpSp>
            <p:nvGrpSpPr>
              <p:cNvPr id="387"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9" name="Grupp 184"/>
                <p:cNvGrpSpPr/>
                <p:nvPr/>
              </p:nvGrpSpPr>
              <p:grpSpPr>
                <a:xfrm rot="17838989">
                  <a:off x="-91504" y="842512"/>
                  <a:ext cx="290884" cy="304947"/>
                  <a:chOff x="127213" y="680347"/>
                  <a:chExt cx="290884" cy="304947"/>
                </a:xfrm>
                <a:grpFill/>
              </p:grpSpPr>
              <p:sp>
                <p:nvSpPr>
                  <p:cNvPr id="415" name="Frihandsfigur 41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206"/>
                <p:cNvGrpSpPr/>
                <p:nvPr/>
              </p:nvGrpSpPr>
              <p:grpSpPr>
                <a:xfrm>
                  <a:off x="-30641" y="428853"/>
                  <a:ext cx="850992" cy="874006"/>
                  <a:chOff x="-30641" y="428853"/>
                  <a:chExt cx="850992" cy="874006"/>
                </a:xfrm>
                <a:grpFill/>
              </p:grpSpPr>
              <p:sp>
                <p:nvSpPr>
                  <p:cNvPr id="391" name="Frihandsfigur 39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2" name="Grupp 200"/>
                  <p:cNvGrpSpPr/>
                  <p:nvPr/>
                </p:nvGrpSpPr>
                <p:grpSpPr>
                  <a:xfrm rot="11205106">
                    <a:off x="445934" y="935045"/>
                    <a:ext cx="328177" cy="329280"/>
                    <a:chOff x="121759" y="673125"/>
                    <a:chExt cx="328177" cy="329280"/>
                  </a:xfrm>
                  <a:grpFill/>
                </p:grpSpPr>
                <p:sp>
                  <p:nvSpPr>
                    <p:cNvPr id="411" name="Frihandsfigur 41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3" name="Grupp 195"/>
                  <p:cNvGrpSpPr/>
                  <p:nvPr/>
                </p:nvGrpSpPr>
                <p:grpSpPr>
                  <a:xfrm rot="7545626">
                    <a:off x="491533" y="635222"/>
                    <a:ext cx="323750" cy="333887"/>
                    <a:chOff x="121759" y="668518"/>
                    <a:chExt cx="323750" cy="333887"/>
                  </a:xfrm>
                  <a:grpFill/>
                </p:grpSpPr>
                <p:sp>
                  <p:nvSpPr>
                    <p:cNvPr id="407" name="Frihandsfigur 40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0"/>
                  <p:cNvGrpSpPr/>
                  <p:nvPr/>
                </p:nvGrpSpPr>
                <p:grpSpPr>
                  <a:xfrm rot="3841762">
                    <a:off x="263582" y="428419"/>
                    <a:ext cx="326678" cy="327545"/>
                    <a:chOff x="121759" y="674860"/>
                    <a:chExt cx="326678" cy="327545"/>
                  </a:xfrm>
                  <a:grpFill/>
                </p:grpSpPr>
                <p:sp>
                  <p:nvSpPr>
                    <p:cNvPr id="403" name="Frihandsfigur 40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5" name="Frihandsfigur 39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8" name="Ellips 38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323165"/>
            </a:xfrm>
            <a:prstGeom prst="rect">
              <a:avLst/>
            </a:prstGeom>
          </p:spPr>
          <p:txBody>
            <a:bodyPr>
              <a:spAutoFit/>
            </a:bodyPr>
            <a:lstStyle/>
            <a:p>
              <a:r>
                <a:rPr lang="sv-SE" noProof="1" smtClean="0">
                  <a:latin typeface="Corbel"/>
                  <a:cs typeface="Corbel"/>
                </a:rPr>
                <a:t>Best if you call </a:t>
              </a:r>
            </a:p>
            <a:p>
              <a:r>
                <a:rPr lang="sv-SE" noProof="1" smtClean="0">
                  <a:latin typeface="Corbel"/>
                  <a:cs typeface="Corbel"/>
                </a:rPr>
                <a:t>mommys or daddys phone!:-)</a:t>
              </a:r>
            </a:p>
          </p:txBody>
        </p:sp>
        <p:sp>
          <p:nvSpPr>
            <p:cNvPr id="215" name="Rektangel 214"/>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13:53</a:t>
              </a:r>
              <a:endParaRPr lang="sv-SE" b="1" noProof="1" smtClean="0"/>
            </a:p>
            <a:p>
              <a:pPr algn="ctr"/>
              <a:r>
                <a:rPr lang="sv-SE" b="1" noProof="1" smtClean="0"/>
                <a:t>Feb 8 2013</a:t>
              </a:r>
              <a:endParaRPr lang="sv-SE" b="1" noProof="1"/>
            </a:p>
          </p:txBody>
        </p:sp>
      </p:gr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46"/>
          <p:cNvGrpSpPr/>
          <p:nvPr/>
        </p:nvGrpSpPr>
        <p:grpSpPr>
          <a:xfrm>
            <a:off x="1186806" y="-18360"/>
            <a:ext cx="772623" cy="169277"/>
            <a:chOff x="214138" y="553940"/>
            <a:chExt cx="772623" cy="169277"/>
          </a:xfrm>
        </p:grpSpPr>
        <p:grpSp>
          <p:nvGrpSpPr>
            <p:cNvPr id="273" name="Grupp 47"/>
            <p:cNvGrpSpPr/>
            <p:nvPr/>
          </p:nvGrpSpPr>
          <p:grpSpPr>
            <a:xfrm>
              <a:off x="312224" y="575077"/>
              <a:ext cx="473442" cy="52918"/>
              <a:chOff x="298112" y="236369"/>
              <a:chExt cx="473442" cy="52918"/>
            </a:xfrm>
          </p:grpSpPr>
          <p:sp>
            <p:nvSpPr>
              <p:cNvPr id="276" name="Rektangel 2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5" name="textruta 2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0" name="Grupp 130"/>
          <p:cNvGrpSpPr/>
          <p:nvPr/>
        </p:nvGrpSpPr>
        <p:grpSpPr>
          <a:xfrm>
            <a:off x="3341" y="129"/>
            <a:ext cx="250813" cy="216471"/>
            <a:chOff x="3341" y="129"/>
            <a:chExt cx="250813" cy="216471"/>
          </a:xfrm>
        </p:grpSpPr>
        <p:sp>
          <p:nvSpPr>
            <p:cNvPr id="381" name="Rektangel med rundade hörn 38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2" name="Rektangel med rundade hörn 381">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3" name="Rak 38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4" name="Rak 38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5" name="Grupp 59"/>
            <p:cNvGrpSpPr/>
            <p:nvPr/>
          </p:nvGrpSpPr>
          <p:grpSpPr>
            <a:xfrm>
              <a:off x="16909" y="102963"/>
              <a:ext cx="89998" cy="69448"/>
              <a:chOff x="1248087" y="1363394"/>
              <a:chExt cx="304243" cy="291980"/>
            </a:xfrm>
          </p:grpSpPr>
          <p:grpSp>
            <p:nvGrpSpPr>
              <p:cNvPr id="419"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1" name="Grupp 184"/>
                <p:cNvGrpSpPr/>
                <p:nvPr/>
              </p:nvGrpSpPr>
              <p:grpSpPr>
                <a:xfrm rot="17838989">
                  <a:off x="-91504" y="842512"/>
                  <a:ext cx="290884" cy="304947"/>
                  <a:chOff x="127213" y="680347"/>
                  <a:chExt cx="290884" cy="304947"/>
                </a:xfrm>
                <a:grpFill/>
              </p:grpSpPr>
              <p:sp>
                <p:nvSpPr>
                  <p:cNvPr id="447" name="Frihandsfigur 44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206"/>
                <p:cNvGrpSpPr/>
                <p:nvPr/>
              </p:nvGrpSpPr>
              <p:grpSpPr>
                <a:xfrm>
                  <a:off x="-30641" y="428855"/>
                  <a:ext cx="850994" cy="874004"/>
                  <a:chOff x="-30641" y="428855"/>
                  <a:chExt cx="850994" cy="874004"/>
                </a:xfrm>
                <a:grpFill/>
              </p:grpSpPr>
              <p:sp>
                <p:nvSpPr>
                  <p:cNvPr id="423" name="Frihandsfigur 42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4" name="Grupp 200"/>
                  <p:cNvGrpSpPr/>
                  <p:nvPr/>
                </p:nvGrpSpPr>
                <p:grpSpPr>
                  <a:xfrm rot="11205106">
                    <a:off x="445934" y="935047"/>
                    <a:ext cx="328177" cy="329280"/>
                    <a:chOff x="121759" y="673125"/>
                    <a:chExt cx="328177" cy="329280"/>
                  </a:xfrm>
                  <a:grpFill/>
                </p:grpSpPr>
                <p:sp>
                  <p:nvSpPr>
                    <p:cNvPr id="443" name="Frihandsfigur 44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5" name="Grupp 195"/>
                  <p:cNvGrpSpPr/>
                  <p:nvPr/>
                </p:nvGrpSpPr>
                <p:grpSpPr>
                  <a:xfrm rot="7545626">
                    <a:off x="491535" y="635224"/>
                    <a:ext cx="323750" cy="333887"/>
                    <a:chOff x="121759" y="668518"/>
                    <a:chExt cx="323750" cy="333887"/>
                  </a:xfrm>
                  <a:grpFill/>
                </p:grpSpPr>
                <p:sp>
                  <p:nvSpPr>
                    <p:cNvPr id="439" name="Frihandsfigur 43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0"/>
                  <p:cNvGrpSpPr/>
                  <p:nvPr/>
                </p:nvGrpSpPr>
                <p:grpSpPr>
                  <a:xfrm rot="3841762">
                    <a:off x="263584" y="428421"/>
                    <a:ext cx="326678" cy="327545"/>
                    <a:chOff x="121759" y="674860"/>
                    <a:chExt cx="326678" cy="327545"/>
                  </a:xfrm>
                  <a:grpFill/>
                </p:grpSpPr>
                <p:sp>
                  <p:nvSpPr>
                    <p:cNvPr id="435" name="Frihandsfigur 43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7" name="Frihandsfigur 42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0" name="Ellips 41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6" name="Grupp 60"/>
            <p:cNvGrpSpPr/>
            <p:nvPr/>
          </p:nvGrpSpPr>
          <p:grpSpPr>
            <a:xfrm>
              <a:off x="94115" y="47063"/>
              <a:ext cx="124314" cy="92854"/>
              <a:chOff x="678764" y="1010850"/>
              <a:chExt cx="496703" cy="486454"/>
            </a:xfrm>
          </p:grpSpPr>
          <p:grpSp>
            <p:nvGrpSpPr>
              <p:cNvPr id="387"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9" name="Grupp 184"/>
                <p:cNvGrpSpPr/>
                <p:nvPr/>
              </p:nvGrpSpPr>
              <p:grpSpPr>
                <a:xfrm rot="17838989">
                  <a:off x="-91504" y="842512"/>
                  <a:ext cx="290884" cy="304947"/>
                  <a:chOff x="127213" y="680347"/>
                  <a:chExt cx="290884" cy="304947"/>
                </a:xfrm>
                <a:grpFill/>
              </p:grpSpPr>
              <p:sp>
                <p:nvSpPr>
                  <p:cNvPr id="415" name="Frihandsfigur 41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206"/>
                <p:cNvGrpSpPr/>
                <p:nvPr/>
              </p:nvGrpSpPr>
              <p:grpSpPr>
                <a:xfrm>
                  <a:off x="-30641" y="428853"/>
                  <a:ext cx="850992" cy="874006"/>
                  <a:chOff x="-30641" y="428853"/>
                  <a:chExt cx="850992" cy="874006"/>
                </a:xfrm>
                <a:grpFill/>
              </p:grpSpPr>
              <p:sp>
                <p:nvSpPr>
                  <p:cNvPr id="391" name="Frihandsfigur 39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2" name="Grupp 200"/>
                  <p:cNvGrpSpPr/>
                  <p:nvPr/>
                </p:nvGrpSpPr>
                <p:grpSpPr>
                  <a:xfrm rot="11205106">
                    <a:off x="445934" y="935045"/>
                    <a:ext cx="328177" cy="329280"/>
                    <a:chOff x="121759" y="673125"/>
                    <a:chExt cx="328177" cy="329280"/>
                  </a:xfrm>
                  <a:grpFill/>
                </p:grpSpPr>
                <p:sp>
                  <p:nvSpPr>
                    <p:cNvPr id="411" name="Frihandsfigur 41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3" name="Grupp 195"/>
                  <p:cNvGrpSpPr/>
                  <p:nvPr/>
                </p:nvGrpSpPr>
                <p:grpSpPr>
                  <a:xfrm rot="7545626">
                    <a:off x="491533" y="635222"/>
                    <a:ext cx="323750" cy="333887"/>
                    <a:chOff x="121759" y="668518"/>
                    <a:chExt cx="323750" cy="333887"/>
                  </a:xfrm>
                  <a:grpFill/>
                </p:grpSpPr>
                <p:sp>
                  <p:nvSpPr>
                    <p:cNvPr id="407" name="Frihandsfigur 40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0"/>
                  <p:cNvGrpSpPr/>
                  <p:nvPr/>
                </p:nvGrpSpPr>
                <p:grpSpPr>
                  <a:xfrm rot="3841762">
                    <a:off x="263582" y="428419"/>
                    <a:ext cx="326678" cy="327545"/>
                    <a:chOff x="121759" y="674860"/>
                    <a:chExt cx="326678" cy="327545"/>
                  </a:xfrm>
                  <a:grpFill/>
                </p:grpSpPr>
                <p:sp>
                  <p:nvSpPr>
                    <p:cNvPr id="403" name="Frihandsfigur 40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5" name="Frihandsfigur 39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8" name="Ellips 38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169277"/>
            </a:xfrm>
            <a:prstGeom prst="rect">
              <a:avLst/>
            </a:prstGeom>
          </p:spPr>
          <p:txBody>
            <a:bodyPr>
              <a:spAutoFit/>
            </a:bodyPr>
            <a:lstStyle/>
            <a:p>
              <a:r>
                <a:rPr lang="sv-SE" noProof="1" smtClean="0">
                  <a:latin typeface="Corbel"/>
                  <a:cs typeface="Corbel"/>
                </a:rPr>
                <a:t>Oki :-)</a:t>
              </a:r>
            </a:p>
          </p:txBody>
        </p:sp>
        <p:sp>
          <p:nvSpPr>
            <p:cNvPr id="215" name="Rektangel 214"/>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13:55</a:t>
              </a:r>
              <a:endParaRPr lang="sv-SE" b="1" noProof="1" smtClean="0"/>
            </a:p>
            <a:p>
              <a:pPr algn="ctr"/>
              <a:r>
                <a:rPr lang="sv-SE" b="1" noProof="1" smtClean="0"/>
                <a:t>Feb 8 2013</a:t>
              </a:r>
              <a:endParaRPr lang="sv-SE" b="1" noProof="1"/>
            </a:p>
          </p:txBody>
        </p:sp>
      </p:grpSp>
      <p:sp>
        <p:nvSpPr>
          <p:cNvPr id="216" name="Ellips 215"/>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44" name="Rektangel 243"/>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46"/>
          <p:cNvGrpSpPr/>
          <p:nvPr/>
        </p:nvGrpSpPr>
        <p:grpSpPr>
          <a:xfrm>
            <a:off x="1186806" y="-18360"/>
            <a:ext cx="772623" cy="169277"/>
            <a:chOff x="214138" y="553940"/>
            <a:chExt cx="772623" cy="169277"/>
          </a:xfrm>
        </p:grpSpPr>
        <p:grpSp>
          <p:nvGrpSpPr>
            <p:cNvPr id="273" name="Grupp 47"/>
            <p:cNvGrpSpPr/>
            <p:nvPr/>
          </p:nvGrpSpPr>
          <p:grpSpPr>
            <a:xfrm>
              <a:off x="312224" y="575077"/>
              <a:ext cx="473442" cy="52918"/>
              <a:chOff x="298112" y="236369"/>
              <a:chExt cx="473442" cy="52918"/>
            </a:xfrm>
          </p:grpSpPr>
          <p:sp>
            <p:nvSpPr>
              <p:cNvPr id="276" name="Rektangel 2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5" name="textruta 2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451" name="Grupp 130"/>
          <p:cNvGrpSpPr/>
          <p:nvPr/>
        </p:nvGrpSpPr>
        <p:grpSpPr>
          <a:xfrm>
            <a:off x="3341" y="129"/>
            <a:ext cx="250813" cy="216471"/>
            <a:chOff x="3341" y="129"/>
            <a:chExt cx="250813" cy="216471"/>
          </a:xfrm>
        </p:grpSpPr>
        <p:sp>
          <p:nvSpPr>
            <p:cNvPr id="452" name="Rektangel med rundade hörn 451"/>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Rektangel med rundade hörn 452">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454" name="Rak 453"/>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55" name="Rak 454"/>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456" name="Grupp 59"/>
            <p:cNvGrpSpPr/>
            <p:nvPr/>
          </p:nvGrpSpPr>
          <p:grpSpPr>
            <a:xfrm>
              <a:off x="16909" y="102963"/>
              <a:ext cx="89998" cy="69448"/>
              <a:chOff x="1248087" y="1363394"/>
              <a:chExt cx="304243" cy="291980"/>
            </a:xfrm>
          </p:grpSpPr>
          <p:grpSp>
            <p:nvGrpSpPr>
              <p:cNvPr id="49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92" name="Grupp 184"/>
                <p:cNvGrpSpPr/>
                <p:nvPr/>
              </p:nvGrpSpPr>
              <p:grpSpPr>
                <a:xfrm rot="17838989">
                  <a:off x="-91504" y="842512"/>
                  <a:ext cx="290884" cy="304947"/>
                  <a:chOff x="127213" y="680347"/>
                  <a:chExt cx="290884" cy="304947"/>
                </a:xfrm>
                <a:grpFill/>
              </p:grpSpPr>
              <p:sp>
                <p:nvSpPr>
                  <p:cNvPr id="518" name="Frihandsfigur 517"/>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9" name="Frihandsfigur 518"/>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0" name="Frihandsfigur 519"/>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1" name="Frihandsfigur 520"/>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93" name="Grupp 206"/>
                <p:cNvGrpSpPr/>
                <p:nvPr/>
              </p:nvGrpSpPr>
              <p:grpSpPr>
                <a:xfrm>
                  <a:off x="-30641" y="428855"/>
                  <a:ext cx="850994" cy="874004"/>
                  <a:chOff x="-30641" y="428855"/>
                  <a:chExt cx="850994" cy="874004"/>
                </a:xfrm>
                <a:grpFill/>
              </p:grpSpPr>
              <p:sp>
                <p:nvSpPr>
                  <p:cNvPr id="494" name="Frihandsfigur 493"/>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95" name="Grupp 200"/>
                  <p:cNvGrpSpPr/>
                  <p:nvPr/>
                </p:nvGrpSpPr>
                <p:grpSpPr>
                  <a:xfrm rot="11205106">
                    <a:off x="445934" y="935047"/>
                    <a:ext cx="328177" cy="329280"/>
                    <a:chOff x="121759" y="673125"/>
                    <a:chExt cx="328177" cy="329280"/>
                  </a:xfrm>
                  <a:grpFill/>
                </p:grpSpPr>
                <p:sp>
                  <p:nvSpPr>
                    <p:cNvPr id="514" name="Frihandsfigur 513"/>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5" name="Frihandsfigur 514"/>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6" name="Frihandsfigur 51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7" name="Frihandsfigur 51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96" name="Grupp 195"/>
                  <p:cNvGrpSpPr/>
                  <p:nvPr/>
                </p:nvGrpSpPr>
                <p:grpSpPr>
                  <a:xfrm rot="7545626">
                    <a:off x="491535" y="635224"/>
                    <a:ext cx="323750" cy="333887"/>
                    <a:chOff x="121759" y="668518"/>
                    <a:chExt cx="323750" cy="333887"/>
                  </a:xfrm>
                  <a:grpFill/>
                </p:grpSpPr>
                <p:sp>
                  <p:nvSpPr>
                    <p:cNvPr id="510" name="Frihandsfigur 509"/>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1" name="Frihandsfigur 510"/>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2" name="Frihandsfigur 51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3" name="Frihandsfigur 51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97" name="Grupp 190"/>
                  <p:cNvGrpSpPr/>
                  <p:nvPr/>
                </p:nvGrpSpPr>
                <p:grpSpPr>
                  <a:xfrm rot="3841762">
                    <a:off x="263584" y="428421"/>
                    <a:ext cx="326678" cy="327545"/>
                    <a:chOff x="121759" y="674860"/>
                    <a:chExt cx="326678" cy="327545"/>
                  </a:xfrm>
                  <a:grpFill/>
                </p:grpSpPr>
                <p:sp>
                  <p:nvSpPr>
                    <p:cNvPr id="506" name="Frihandsfigur 50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7" name="Frihandsfigur 506"/>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8" name="Frihandsfigur 50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9" name="Frihandsfigur 50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8" name="Frihandsfigur 497"/>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99" name="Frihandsfigur 498"/>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0" name="Frihandsfigur 499"/>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1" name="Frihandsfigur 500"/>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2" name="Frihandsfigur 501"/>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3" name="Frihandsfigur 502"/>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4" name="Frihandsfigur 50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05" name="Frihandsfigur 50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91" name="Ellips 490"/>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57" name="Grupp 60"/>
            <p:cNvGrpSpPr/>
            <p:nvPr/>
          </p:nvGrpSpPr>
          <p:grpSpPr>
            <a:xfrm>
              <a:off x="94115" y="47063"/>
              <a:ext cx="124314" cy="92854"/>
              <a:chOff x="678764" y="1010850"/>
              <a:chExt cx="496703" cy="486454"/>
            </a:xfrm>
          </p:grpSpPr>
          <p:grpSp>
            <p:nvGrpSpPr>
              <p:cNvPr id="458"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460" name="Grupp 184"/>
                <p:cNvGrpSpPr/>
                <p:nvPr/>
              </p:nvGrpSpPr>
              <p:grpSpPr>
                <a:xfrm rot="17838989">
                  <a:off x="-91504" y="842512"/>
                  <a:ext cx="290884" cy="304947"/>
                  <a:chOff x="127213" y="680347"/>
                  <a:chExt cx="290884" cy="304947"/>
                </a:xfrm>
                <a:grpFill/>
              </p:grpSpPr>
              <p:sp>
                <p:nvSpPr>
                  <p:cNvPr id="486" name="Frihandsfigur 48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7" name="Frihandsfigur 48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8" name="Frihandsfigur 48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9" name="Frihandsfigur 48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61" name="Grupp 206"/>
                <p:cNvGrpSpPr/>
                <p:nvPr/>
              </p:nvGrpSpPr>
              <p:grpSpPr>
                <a:xfrm>
                  <a:off x="-30641" y="428853"/>
                  <a:ext cx="850992" cy="874006"/>
                  <a:chOff x="-30641" y="428853"/>
                  <a:chExt cx="850992" cy="874006"/>
                </a:xfrm>
                <a:grpFill/>
              </p:grpSpPr>
              <p:sp>
                <p:nvSpPr>
                  <p:cNvPr id="462" name="Frihandsfigur 46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63" name="Grupp 200"/>
                  <p:cNvGrpSpPr/>
                  <p:nvPr/>
                </p:nvGrpSpPr>
                <p:grpSpPr>
                  <a:xfrm rot="11205106">
                    <a:off x="445934" y="935045"/>
                    <a:ext cx="328177" cy="329280"/>
                    <a:chOff x="121759" y="673125"/>
                    <a:chExt cx="328177" cy="329280"/>
                  </a:xfrm>
                  <a:grpFill/>
                </p:grpSpPr>
                <p:sp>
                  <p:nvSpPr>
                    <p:cNvPr id="482" name="Frihandsfigur 48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3" name="Frihandsfigur 48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4" name="Frihandsfigur 48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5" name="Frihandsfigur 48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64" name="Grupp 195"/>
                  <p:cNvGrpSpPr/>
                  <p:nvPr/>
                </p:nvGrpSpPr>
                <p:grpSpPr>
                  <a:xfrm rot="7545626">
                    <a:off x="491533" y="635222"/>
                    <a:ext cx="323750" cy="333887"/>
                    <a:chOff x="121759" y="668518"/>
                    <a:chExt cx="323750" cy="333887"/>
                  </a:xfrm>
                  <a:grpFill/>
                </p:grpSpPr>
                <p:sp>
                  <p:nvSpPr>
                    <p:cNvPr id="478" name="Frihandsfigur 47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9" name="Frihandsfigur 47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0" name="Frihandsfigur 47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1" name="Frihandsfigur 48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65" name="Grupp 190"/>
                  <p:cNvGrpSpPr/>
                  <p:nvPr/>
                </p:nvGrpSpPr>
                <p:grpSpPr>
                  <a:xfrm rot="3841762">
                    <a:off x="263582" y="428419"/>
                    <a:ext cx="326678" cy="327545"/>
                    <a:chOff x="121759" y="674860"/>
                    <a:chExt cx="326678" cy="327545"/>
                  </a:xfrm>
                  <a:grpFill/>
                </p:grpSpPr>
                <p:sp>
                  <p:nvSpPr>
                    <p:cNvPr id="474" name="Frihandsfigur 47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5" name="Frihandsfigur 47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6" name="Frihandsfigur 47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7" name="Frihandsfigur 47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66" name="Frihandsfigur 46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7" name="Frihandsfigur 46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8" name="Frihandsfigur 46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9" name="Frihandsfigur 46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0" name="Frihandsfigur 46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1" name="Frihandsfigur 47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2" name="Frihandsfigur 47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3" name="Frihandsfigur 47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59" name="Ellips 45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4"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8"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9"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0"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1"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2"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3"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4"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5"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6"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7"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8"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211" name="Grupp 210"/>
          <p:cNvGrpSpPr/>
          <p:nvPr/>
        </p:nvGrpSpPr>
        <p:grpSpPr>
          <a:xfrm>
            <a:off x="522621" y="384562"/>
            <a:ext cx="887618" cy="836417"/>
            <a:chOff x="522621" y="384562"/>
            <a:chExt cx="887618" cy="836417"/>
          </a:xfrm>
        </p:grpSpPr>
        <p:sp>
          <p:nvSpPr>
            <p:cNvPr id="212" name="Ellips 211"/>
            <p:cNvSpPr/>
            <p:nvPr/>
          </p:nvSpPr>
          <p:spPr>
            <a:xfrm>
              <a:off x="522621" y="500979"/>
              <a:ext cx="720000" cy="720000"/>
            </a:xfrm>
            <a:prstGeom prst="ellipse">
              <a:avLst/>
            </a:prstGeom>
            <a:solidFill>
              <a:srgbClr val="FFFF66"/>
            </a:solidFill>
            <a:ln cap="sq">
              <a:solidFill>
                <a:schemeClr val="accent6"/>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4" name="Rektangel 213"/>
            <p:cNvSpPr/>
            <p:nvPr/>
          </p:nvSpPr>
          <p:spPr>
            <a:xfrm>
              <a:off x="527589" y="603867"/>
              <a:ext cx="882650" cy="169277"/>
            </a:xfrm>
            <a:prstGeom prst="rect">
              <a:avLst/>
            </a:prstGeom>
          </p:spPr>
          <p:txBody>
            <a:bodyPr>
              <a:spAutoFit/>
            </a:bodyPr>
            <a:lstStyle/>
            <a:p>
              <a:r>
                <a:rPr lang="sv-SE" noProof="1" smtClean="0">
                  <a:latin typeface="Corbel"/>
                  <a:cs typeface="Corbel"/>
                </a:rPr>
                <a:t>:-)</a:t>
              </a:r>
            </a:p>
          </p:txBody>
        </p:sp>
        <p:sp>
          <p:nvSpPr>
            <p:cNvPr id="215" name="Rektangel 214"/>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13:55</a:t>
              </a:r>
              <a:endParaRPr lang="sv-SE" b="1" noProof="1" smtClean="0"/>
            </a:p>
            <a:p>
              <a:pPr algn="ctr"/>
              <a:r>
                <a:rPr lang="sv-SE" b="1" noProof="1" smtClean="0"/>
                <a:t>Feb 8 2013</a:t>
              </a:r>
              <a:endParaRPr lang="sv-SE" b="1" noProof="1"/>
            </a:p>
          </p:txBody>
        </p:sp>
      </p:grpSp>
      <p:sp>
        <p:nvSpPr>
          <p:cNvPr id="216" name="Ellips 215"/>
          <p:cNvSpPr/>
          <p:nvPr/>
        </p:nvSpPr>
        <p:spPr>
          <a:xfrm>
            <a:off x="808869" y="1166031"/>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Rektangel 240"/>
          <p:cNvSpPr/>
          <p:nvPr/>
        </p:nvSpPr>
        <p:spPr>
          <a:xfrm>
            <a:off x="861694" y="1166030"/>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43" name="Bildobjekt 242" descr="pil.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40471">
            <a:off x="912730" y="1179168"/>
            <a:ext cx="56270" cy="45719"/>
          </a:xfrm>
          <a:prstGeom prst="rect">
            <a:avLst/>
          </a:prstGeom>
        </p:spPr>
      </p:pic>
      <p:sp>
        <p:nvSpPr>
          <p:cNvPr id="244" name="Rektangel 243"/>
          <p:cNvSpPr/>
          <p:nvPr/>
        </p:nvSpPr>
        <p:spPr>
          <a:xfrm flipH="1" flipV="1">
            <a:off x="812010" y="1159108"/>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Ellips 245"/>
          <p:cNvSpPr/>
          <p:nvPr/>
        </p:nvSpPr>
        <p:spPr>
          <a:xfrm>
            <a:off x="809139" y="1165458"/>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textruta 246"/>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8" name="Grupp 46"/>
          <p:cNvGrpSpPr/>
          <p:nvPr/>
        </p:nvGrpSpPr>
        <p:grpSpPr>
          <a:xfrm>
            <a:off x="1186806" y="-18360"/>
            <a:ext cx="772623" cy="169277"/>
            <a:chOff x="214138" y="553940"/>
            <a:chExt cx="772623" cy="169277"/>
          </a:xfrm>
        </p:grpSpPr>
        <p:grpSp>
          <p:nvGrpSpPr>
            <p:cNvPr id="273" name="Grupp 47"/>
            <p:cNvGrpSpPr/>
            <p:nvPr/>
          </p:nvGrpSpPr>
          <p:grpSpPr>
            <a:xfrm>
              <a:off x="312224" y="575077"/>
              <a:ext cx="473442" cy="52918"/>
              <a:chOff x="298112" y="236369"/>
              <a:chExt cx="473442" cy="52918"/>
            </a:xfrm>
          </p:grpSpPr>
          <p:sp>
            <p:nvSpPr>
              <p:cNvPr id="276" name="Rektangel 275"/>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Rektangel 278"/>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Rektangel 279"/>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5" name="Rektangel 304"/>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75" name="textruta 274"/>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80" name="Grupp 130"/>
          <p:cNvGrpSpPr/>
          <p:nvPr/>
        </p:nvGrpSpPr>
        <p:grpSpPr>
          <a:xfrm>
            <a:off x="3341" y="129"/>
            <a:ext cx="250813" cy="216471"/>
            <a:chOff x="3341" y="129"/>
            <a:chExt cx="250813" cy="216471"/>
          </a:xfrm>
        </p:grpSpPr>
        <p:sp>
          <p:nvSpPr>
            <p:cNvPr id="381" name="Rektangel med rundade hörn 38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2" name="Rektangel med rundade hörn 381">
              <a:hlinkClick r:id="rId21"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3" name="Rak 38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4" name="Rak 38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5" name="Grupp 59"/>
            <p:cNvGrpSpPr/>
            <p:nvPr/>
          </p:nvGrpSpPr>
          <p:grpSpPr>
            <a:xfrm>
              <a:off x="16909" y="102963"/>
              <a:ext cx="89998" cy="69448"/>
              <a:chOff x="1248087" y="1363394"/>
              <a:chExt cx="304243" cy="291980"/>
            </a:xfrm>
          </p:grpSpPr>
          <p:grpSp>
            <p:nvGrpSpPr>
              <p:cNvPr id="419"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21" name="Grupp 184"/>
                <p:cNvGrpSpPr/>
                <p:nvPr/>
              </p:nvGrpSpPr>
              <p:grpSpPr>
                <a:xfrm rot="17838989">
                  <a:off x="-91504" y="842512"/>
                  <a:ext cx="290884" cy="304947"/>
                  <a:chOff x="127213" y="680347"/>
                  <a:chExt cx="290884" cy="304947"/>
                </a:xfrm>
                <a:grpFill/>
              </p:grpSpPr>
              <p:sp>
                <p:nvSpPr>
                  <p:cNvPr id="447" name="Frihandsfigur 44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206"/>
                <p:cNvGrpSpPr/>
                <p:nvPr/>
              </p:nvGrpSpPr>
              <p:grpSpPr>
                <a:xfrm>
                  <a:off x="-30641" y="428855"/>
                  <a:ext cx="850994" cy="874004"/>
                  <a:chOff x="-30641" y="428855"/>
                  <a:chExt cx="850994" cy="874004"/>
                </a:xfrm>
                <a:grpFill/>
              </p:grpSpPr>
              <p:sp>
                <p:nvSpPr>
                  <p:cNvPr id="423" name="Frihandsfigur 42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4" name="Grupp 200"/>
                  <p:cNvGrpSpPr/>
                  <p:nvPr/>
                </p:nvGrpSpPr>
                <p:grpSpPr>
                  <a:xfrm rot="11205106">
                    <a:off x="445934" y="935047"/>
                    <a:ext cx="328177" cy="329280"/>
                    <a:chOff x="121759" y="673125"/>
                    <a:chExt cx="328177" cy="329280"/>
                  </a:xfrm>
                  <a:grpFill/>
                </p:grpSpPr>
                <p:sp>
                  <p:nvSpPr>
                    <p:cNvPr id="443" name="Frihandsfigur 44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5" name="Grupp 195"/>
                  <p:cNvGrpSpPr/>
                  <p:nvPr/>
                </p:nvGrpSpPr>
                <p:grpSpPr>
                  <a:xfrm rot="7545626">
                    <a:off x="491535" y="635224"/>
                    <a:ext cx="323750" cy="333887"/>
                    <a:chOff x="121759" y="668518"/>
                    <a:chExt cx="323750" cy="333887"/>
                  </a:xfrm>
                  <a:grpFill/>
                </p:grpSpPr>
                <p:sp>
                  <p:nvSpPr>
                    <p:cNvPr id="439" name="Frihandsfigur 43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6" name="Grupp 190"/>
                  <p:cNvGrpSpPr/>
                  <p:nvPr/>
                </p:nvGrpSpPr>
                <p:grpSpPr>
                  <a:xfrm rot="3841762">
                    <a:off x="263584" y="428421"/>
                    <a:ext cx="326678" cy="327545"/>
                    <a:chOff x="121759" y="674860"/>
                    <a:chExt cx="326678" cy="327545"/>
                  </a:xfrm>
                  <a:grpFill/>
                </p:grpSpPr>
                <p:sp>
                  <p:nvSpPr>
                    <p:cNvPr id="435" name="Frihandsfigur 43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7" name="Frihandsfigur 42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20" name="Ellips 41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6" name="Grupp 60"/>
            <p:cNvGrpSpPr/>
            <p:nvPr/>
          </p:nvGrpSpPr>
          <p:grpSpPr>
            <a:xfrm>
              <a:off x="94115" y="47063"/>
              <a:ext cx="124314" cy="92854"/>
              <a:chOff x="678764" y="1010850"/>
              <a:chExt cx="496703" cy="486454"/>
            </a:xfrm>
          </p:grpSpPr>
          <p:grpSp>
            <p:nvGrpSpPr>
              <p:cNvPr id="387"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9" name="Grupp 184"/>
                <p:cNvGrpSpPr/>
                <p:nvPr/>
              </p:nvGrpSpPr>
              <p:grpSpPr>
                <a:xfrm rot="17838989">
                  <a:off x="-91504" y="842512"/>
                  <a:ext cx="290884" cy="304947"/>
                  <a:chOff x="127213" y="680347"/>
                  <a:chExt cx="290884" cy="304947"/>
                </a:xfrm>
                <a:grpFill/>
              </p:grpSpPr>
              <p:sp>
                <p:nvSpPr>
                  <p:cNvPr id="415" name="Frihandsfigur 41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206"/>
                <p:cNvGrpSpPr/>
                <p:nvPr/>
              </p:nvGrpSpPr>
              <p:grpSpPr>
                <a:xfrm>
                  <a:off x="-30641" y="428853"/>
                  <a:ext cx="850992" cy="874006"/>
                  <a:chOff x="-30641" y="428853"/>
                  <a:chExt cx="850992" cy="874006"/>
                </a:xfrm>
                <a:grpFill/>
              </p:grpSpPr>
              <p:sp>
                <p:nvSpPr>
                  <p:cNvPr id="391" name="Frihandsfigur 39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92" name="Grupp 200"/>
                  <p:cNvGrpSpPr/>
                  <p:nvPr/>
                </p:nvGrpSpPr>
                <p:grpSpPr>
                  <a:xfrm rot="11205106">
                    <a:off x="445934" y="935045"/>
                    <a:ext cx="328177" cy="329280"/>
                    <a:chOff x="121759" y="673125"/>
                    <a:chExt cx="328177" cy="329280"/>
                  </a:xfrm>
                  <a:grpFill/>
                </p:grpSpPr>
                <p:sp>
                  <p:nvSpPr>
                    <p:cNvPr id="411" name="Frihandsfigur 41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3" name="Grupp 195"/>
                  <p:cNvGrpSpPr/>
                  <p:nvPr/>
                </p:nvGrpSpPr>
                <p:grpSpPr>
                  <a:xfrm rot="7545626">
                    <a:off x="491533" y="635222"/>
                    <a:ext cx="323750" cy="333887"/>
                    <a:chOff x="121759" y="668518"/>
                    <a:chExt cx="323750" cy="333887"/>
                  </a:xfrm>
                  <a:grpFill/>
                </p:grpSpPr>
                <p:sp>
                  <p:nvSpPr>
                    <p:cNvPr id="407" name="Frihandsfigur 40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4" name="Grupp 190"/>
                  <p:cNvGrpSpPr/>
                  <p:nvPr/>
                </p:nvGrpSpPr>
                <p:grpSpPr>
                  <a:xfrm rot="3841762">
                    <a:off x="263582" y="428419"/>
                    <a:ext cx="326678" cy="327545"/>
                    <a:chOff x="121759" y="674860"/>
                    <a:chExt cx="326678" cy="327545"/>
                  </a:xfrm>
                  <a:grpFill/>
                </p:grpSpPr>
                <p:sp>
                  <p:nvSpPr>
                    <p:cNvPr id="403" name="Frihandsfigur 40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5" name="Frihandsfigur 39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8" name="Ellips 38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63" name="Grupp 77"/>
          <p:cNvGrpSpPr/>
          <p:nvPr/>
        </p:nvGrpSpPr>
        <p:grpSpPr>
          <a:xfrm>
            <a:off x="820291" y="2203162"/>
            <a:ext cx="518091" cy="415428"/>
            <a:chOff x="-768420" y="1877860"/>
            <a:chExt cx="518091" cy="415428"/>
          </a:xfrm>
        </p:grpSpPr>
        <p:sp>
          <p:nvSpPr>
            <p:cNvPr id="164" name="Rektangel med rundade hörn 163">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5" name="textruta 164"/>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6" name="textruta 165"/>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7" name="textruta 166"/>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8" name="textruta 167"/>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9" name="Grupp 92"/>
          <p:cNvGrpSpPr/>
          <p:nvPr/>
        </p:nvGrpSpPr>
        <p:grpSpPr>
          <a:xfrm>
            <a:off x="1351227" y="2207373"/>
            <a:ext cx="377130" cy="360000"/>
            <a:chOff x="1283447" y="2199741"/>
            <a:chExt cx="377130" cy="360000"/>
          </a:xfrm>
        </p:grpSpPr>
        <p:sp>
          <p:nvSpPr>
            <p:cNvPr id="170" name="Rektangel med rundade hörn 169">
              <a:hlinkClick r:id="" action="ppaction://noaction"/>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1" name="Ellips 170">
              <a:hlinkClick r:id="rId22"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2" name="textruta 171"/>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73" name="Grupp 98"/>
          <p:cNvGrpSpPr/>
          <p:nvPr/>
        </p:nvGrpSpPr>
        <p:grpSpPr>
          <a:xfrm>
            <a:off x="21931" y="2204635"/>
            <a:ext cx="377130" cy="360000"/>
            <a:chOff x="184909" y="2199741"/>
            <a:chExt cx="377130" cy="360000"/>
          </a:xfrm>
        </p:grpSpPr>
        <p:sp>
          <p:nvSpPr>
            <p:cNvPr id="174" name="Rektangel med rundade hörn 173"/>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75" name="Hjärta 174">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6"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7"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8"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pic>
        <p:nvPicPr>
          <p:cNvPr id="211" name="Bildobjekt 210" descr="textsteph.png"/>
          <p:cNvPicPr>
            <a:picLocks noChangeAspect="1"/>
          </p:cNvPicPr>
          <p:nvPr/>
        </p:nvPicPr>
        <p:blipFill>
          <a:blip r:embed="rId20"/>
          <a:stretch>
            <a:fillRect/>
          </a:stretch>
        </p:blipFill>
        <p:spPr>
          <a:xfrm>
            <a:off x="540705" y="534010"/>
            <a:ext cx="684000" cy="649382"/>
          </a:xfrm>
          <a:prstGeom prst="rect">
            <a:avLst/>
          </a:prstGeom>
        </p:spPr>
      </p:pic>
      <p:sp>
        <p:nvSpPr>
          <p:cNvPr id="243" name="textruta 242"/>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4" name="Grupp 46"/>
          <p:cNvGrpSpPr/>
          <p:nvPr/>
        </p:nvGrpSpPr>
        <p:grpSpPr>
          <a:xfrm>
            <a:off x="1186806" y="-18360"/>
            <a:ext cx="772623" cy="169277"/>
            <a:chOff x="214138" y="553940"/>
            <a:chExt cx="772623" cy="169277"/>
          </a:xfrm>
        </p:grpSpPr>
        <p:grpSp>
          <p:nvGrpSpPr>
            <p:cNvPr id="246" name="Grupp 47"/>
            <p:cNvGrpSpPr/>
            <p:nvPr/>
          </p:nvGrpSpPr>
          <p:grpSpPr>
            <a:xfrm>
              <a:off x="312224" y="575077"/>
              <a:ext cx="473442" cy="52918"/>
              <a:chOff x="298112" y="236369"/>
              <a:chExt cx="473442" cy="52918"/>
            </a:xfrm>
          </p:grpSpPr>
          <p:sp>
            <p:nvSpPr>
              <p:cNvPr id="248" name="Rektangel 247"/>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3" name="Rektangel 272"/>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5" name="Rektangel 274"/>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6" name="Rektangel 275"/>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Rektangel 27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47" name="textruta 246"/>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77" name="Grupp 130"/>
          <p:cNvGrpSpPr/>
          <p:nvPr/>
        </p:nvGrpSpPr>
        <p:grpSpPr>
          <a:xfrm>
            <a:off x="3341" y="129"/>
            <a:ext cx="250813" cy="216471"/>
            <a:chOff x="3341" y="129"/>
            <a:chExt cx="250813" cy="216471"/>
          </a:xfrm>
        </p:grpSpPr>
        <p:sp>
          <p:nvSpPr>
            <p:cNvPr id="378" name="Rektangel med rundade hörn 377"/>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9" name="Rektangel med rundade hörn 378">
              <a:hlinkClick r:id="rId21"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80" name="Rak 379"/>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1" name="Rak 380"/>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2" name="Grupp 59"/>
            <p:cNvGrpSpPr/>
            <p:nvPr/>
          </p:nvGrpSpPr>
          <p:grpSpPr>
            <a:xfrm>
              <a:off x="16909" y="102963"/>
              <a:ext cx="89998" cy="69448"/>
              <a:chOff x="1248087" y="1363394"/>
              <a:chExt cx="304243" cy="291980"/>
            </a:xfrm>
          </p:grpSpPr>
          <p:grpSp>
            <p:nvGrpSpPr>
              <p:cNvPr id="416"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18" name="Grupp 184"/>
                <p:cNvGrpSpPr/>
                <p:nvPr/>
              </p:nvGrpSpPr>
              <p:grpSpPr>
                <a:xfrm rot="17838989">
                  <a:off x="-91504" y="842512"/>
                  <a:ext cx="290884" cy="304947"/>
                  <a:chOff x="127213" y="680347"/>
                  <a:chExt cx="290884" cy="304947"/>
                </a:xfrm>
                <a:grpFill/>
              </p:grpSpPr>
              <p:sp>
                <p:nvSpPr>
                  <p:cNvPr id="444" name="Frihandsfigur 44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7" name="Frihandsfigur 44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9" name="Grupp 206"/>
                <p:cNvGrpSpPr/>
                <p:nvPr/>
              </p:nvGrpSpPr>
              <p:grpSpPr>
                <a:xfrm>
                  <a:off x="-30641" y="428855"/>
                  <a:ext cx="850994" cy="874004"/>
                  <a:chOff x="-30641" y="428855"/>
                  <a:chExt cx="850994" cy="874004"/>
                </a:xfrm>
                <a:grpFill/>
              </p:grpSpPr>
              <p:sp>
                <p:nvSpPr>
                  <p:cNvPr id="420" name="Frihandsfigur 41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1" name="Grupp 200"/>
                  <p:cNvGrpSpPr/>
                  <p:nvPr/>
                </p:nvGrpSpPr>
                <p:grpSpPr>
                  <a:xfrm rot="11205106">
                    <a:off x="445934" y="935047"/>
                    <a:ext cx="328177" cy="329280"/>
                    <a:chOff x="121759" y="673125"/>
                    <a:chExt cx="328177" cy="329280"/>
                  </a:xfrm>
                  <a:grpFill/>
                </p:grpSpPr>
                <p:sp>
                  <p:nvSpPr>
                    <p:cNvPr id="440" name="Frihandsfigur 43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3" name="Frihandsfigur 44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195"/>
                  <p:cNvGrpSpPr/>
                  <p:nvPr/>
                </p:nvGrpSpPr>
                <p:grpSpPr>
                  <a:xfrm rot="7545626">
                    <a:off x="491535" y="635224"/>
                    <a:ext cx="323750" cy="333887"/>
                    <a:chOff x="121759" y="668518"/>
                    <a:chExt cx="323750" cy="333887"/>
                  </a:xfrm>
                  <a:grpFill/>
                </p:grpSpPr>
                <p:sp>
                  <p:nvSpPr>
                    <p:cNvPr id="436" name="Frihandsfigur 43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9" name="Frihandsfigur 43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3" name="Grupp 190"/>
                  <p:cNvGrpSpPr/>
                  <p:nvPr/>
                </p:nvGrpSpPr>
                <p:grpSpPr>
                  <a:xfrm rot="3841762">
                    <a:off x="263584" y="428421"/>
                    <a:ext cx="326678" cy="327545"/>
                    <a:chOff x="121759" y="674860"/>
                    <a:chExt cx="326678" cy="327545"/>
                  </a:xfrm>
                  <a:grpFill/>
                </p:grpSpPr>
                <p:sp>
                  <p:nvSpPr>
                    <p:cNvPr id="432" name="Frihandsfigur 43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5" name="Frihandsfigur 43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4" name="Frihandsfigur 42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7" name="Frihandsfigur 42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1" name="Frihandsfigur 43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17" name="Ellips 416"/>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3" name="Grupp 60"/>
            <p:cNvGrpSpPr/>
            <p:nvPr/>
          </p:nvGrpSpPr>
          <p:grpSpPr>
            <a:xfrm>
              <a:off x="94115" y="47063"/>
              <a:ext cx="124314" cy="92854"/>
              <a:chOff x="678764" y="1010850"/>
              <a:chExt cx="496703" cy="486454"/>
            </a:xfrm>
          </p:grpSpPr>
          <p:grpSp>
            <p:nvGrpSpPr>
              <p:cNvPr id="38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6" name="Grupp 184"/>
                <p:cNvGrpSpPr/>
                <p:nvPr/>
              </p:nvGrpSpPr>
              <p:grpSpPr>
                <a:xfrm rot="17838989">
                  <a:off x="-91504" y="842512"/>
                  <a:ext cx="290884" cy="304947"/>
                  <a:chOff x="127213" y="680347"/>
                  <a:chExt cx="290884" cy="304947"/>
                </a:xfrm>
                <a:grpFill/>
              </p:grpSpPr>
              <p:sp>
                <p:nvSpPr>
                  <p:cNvPr id="412" name="Frihandsfigur 41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5" name="Frihandsfigur 41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7" name="Grupp 206"/>
                <p:cNvGrpSpPr/>
                <p:nvPr/>
              </p:nvGrpSpPr>
              <p:grpSpPr>
                <a:xfrm>
                  <a:off x="-30641" y="428853"/>
                  <a:ext cx="850992" cy="874006"/>
                  <a:chOff x="-30641" y="428853"/>
                  <a:chExt cx="850992" cy="874006"/>
                </a:xfrm>
                <a:grpFill/>
              </p:grpSpPr>
              <p:sp>
                <p:nvSpPr>
                  <p:cNvPr id="388" name="Frihandsfigur 38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89" name="Grupp 200"/>
                  <p:cNvGrpSpPr/>
                  <p:nvPr/>
                </p:nvGrpSpPr>
                <p:grpSpPr>
                  <a:xfrm rot="11205106">
                    <a:off x="445934" y="935045"/>
                    <a:ext cx="328177" cy="329280"/>
                    <a:chOff x="121759" y="673125"/>
                    <a:chExt cx="328177" cy="329280"/>
                  </a:xfrm>
                  <a:grpFill/>
                </p:grpSpPr>
                <p:sp>
                  <p:nvSpPr>
                    <p:cNvPr id="408" name="Frihandsfigur 40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1" name="Frihandsfigur 41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195"/>
                  <p:cNvGrpSpPr/>
                  <p:nvPr/>
                </p:nvGrpSpPr>
                <p:grpSpPr>
                  <a:xfrm rot="7545626">
                    <a:off x="491533" y="635222"/>
                    <a:ext cx="323750" cy="333887"/>
                    <a:chOff x="121759" y="668518"/>
                    <a:chExt cx="323750" cy="333887"/>
                  </a:xfrm>
                  <a:grpFill/>
                </p:grpSpPr>
                <p:sp>
                  <p:nvSpPr>
                    <p:cNvPr id="404" name="Frihandsfigur 40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1" name="Grupp 190"/>
                  <p:cNvGrpSpPr/>
                  <p:nvPr/>
                </p:nvGrpSpPr>
                <p:grpSpPr>
                  <a:xfrm rot="3841762">
                    <a:off x="263582" y="428419"/>
                    <a:ext cx="326678" cy="327545"/>
                    <a:chOff x="121759" y="674860"/>
                    <a:chExt cx="326678" cy="327545"/>
                  </a:xfrm>
                  <a:grpFill/>
                </p:grpSpPr>
                <p:sp>
                  <p:nvSpPr>
                    <p:cNvPr id="400" name="Frihandsfigur 39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2" name="Frihandsfigur 39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3" name="Frihandsfigur 392">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4" name="Frihandsfigur 39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5" name="Frihandsfigur 39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5" name="Ellips 384"/>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50" name="Grupp 77"/>
          <p:cNvGrpSpPr/>
          <p:nvPr/>
        </p:nvGrpSpPr>
        <p:grpSpPr>
          <a:xfrm>
            <a:off x="820291" y="2203162"/>
            <a:ext cx="518091" cy="415428"/>
            <a:chOff x="-768420" y="1877860"/>
            <a:chExt cx="518091" cy="415428"/>
          </a:xfrm>
        </p:grpSpPr>
        <p:sp>
          <p:nvSpPr>
            <p:cNvPr id="151" name="Rektangel med rundade hörn 150">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textruta 151"/>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53" name="textruta 152"/>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54" name="textruta 153"/>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55" name="textruta 154"/>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56" name="Grupp 92"/>
          <p:cNvGrpSpPr/>
          <p:nvPr/>
        </p:nvGrpSpPr>
        <p:grpSpPr>
          <a:xfrm>
            <a:off x="1351227" y="2207373"/>
            <a:ext cx="377130" cy="360000"/>
            <a:chOff x="1283447" y="2199741"/>
            <a:chExt cx="377130" cy="360000"/>
          </a:xfrm>
        </p:grpSpPr>
        <p:sp>
          <p:nvSpPr>
            <p:cNvPr id="157" name="Rektangel med rundade hörn 156">
              <a:hlinkClick r:id="rId22" action="ppaction://hlinksldjump"/>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3" name="Ellips 162">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4" name="textruta 1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grpSp>
        <p:nvGrpSpPr>
          <p:cNvPr id="165" name="Grupp 98"/>
          <p:cNvGrpSpPr/>
          <p:nvPr/>
        </p:nvGrpSpPr>
        <p:grpSpPr>
          <a:xfrm>
            <a:off x="21931" y="2204635"/>
            <a:ext cx="377130" cy="360000"/>
            <a:chOff x="184909" y="2199741"/>
            <a:chExt cx="377130" cy="360000"/>
          </a:xfrm>
        </p:grpSpPr>
        <p:sp>
          <p:nvSpPr>
            <p:cNvPr id="166" name="Rektangel med rundade hörn 165"/>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7" name="Hjärta 166">
              <a:hlinkClick r:id="rId2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6"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7"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8"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chemeClr val="accent6">
                <a:lumMod val="75000"/>
              </a:schemeClr>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19"/>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rId20"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sp>
        <p:nvSpPr>
          <p:cNvPr id="211" name="Ellips 210"/>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Rektangel 211"/>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14" name="Bildobjekt 213" descr="pil.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215" name="Rektangel 214"/>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Ellips 215"/>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textruta 240"/>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243" name="Grupp 46"/>
          <p:cNvGrpSpPr/>
          <p:nvPr/>
        </p:nvGrpSpPr>
        <p:grpSpPr>
          <a:xfrm>
            <a:off x="1186806" y="-18360"/>
            <a:ext cx="772623" cy="169277"/>
            <a:chOff x="214138" y="553940"/>
            <a:chExt cx="772623" cy="169277"/>
          </a:xfrm>
        </p:grpSpPr>
        <p:grpSp>
          <p:nvGrpSpPr>
            <p:cNvPr id="244" name="Grupp 47"/>
            <p:cNvGrpSpPr/>
            <p:nvPr/>
          </p:nvGrpSpPr>
          <p:grpSpPr>
            <a:xfrm>
              <a:off x="312224" y="575077"/>
              <a:ext cx="473442" cy="52918"/>
              <a:chOff x="298112" y="236369"/>
              <a:chExt cx="473442" cy="52918"/>
            </a:xfrm>
          </p:grpSpPr>
          <p:sp>
            <p:nvSpPr>
              <p:cNvPr id="247" name="Rektangel 246"/>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Rektangel 247"/>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3" name="Rektangel 272"/>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5" name="Rektangel 274"/>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6" name="Rektangel 275"/>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46" name="textruta 245"/>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376" name="Grupp 130"/>
          <p:cNvGrpSpPr/>
          <p:nvPr/>
        </p:nvGrpSpPr>
        <p:grpSpPr>
          <a:xfrm>
            <a:off x="3341" y="129"/>
            <a:ext cx="250813" cy="216471"/>
            <a:chOff x="3341" y="129"/>
            <a:chExt cx="250813" cy="216471"/>
          </a:xfrm>
        </p:grpSpPr>
        <p:sp>
          <p:nvSpPr>
            <p:cNvPr id="377" name="Rektangel med rundade hörn 376"/>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8" name="Rektangel med rundade hörn 377">
              <a:hlinkClick r:id="rId2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79" name="Rak 378"/>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0" name="Rak 379"/>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81" name="Grupp 59"/>
            <p:cNvGrpSpPr/>
            <p:nvPr/>
          </p:nvGrpSpPr>
          <p:grpSpPr>
            <a:xfrm>
              <a:off x="16909" y="102963"/>
              <a:ext cx="89998" cy="69448"/>
              <a:chOff x="1248087" y="1363394"/>
              <a:chExt cx="304243" cy="291980"/>
            </a:xfrm>
          </p:grpSpPr>
          <p:grpSp>
            <p:nvGrpSpPr>
              <p:cNvPr id="415"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417" name="Grupp 184"/>
                <p:cNvGrpSpPr/>
                <p:nvPr/>
              </p:nvGrpSpPr>
              <p:grpSpPr>
                <a:xfrm rot="17838989">
                  <a:off x="-91504" y="842512"/>
                  <a:ext cx="290884" cy="304947"/>
                  <a:chOff x="127213" y="680347"/>
                  <a:chExt cx="290884" cy="304947"/>
                </a:xfrm>
                <a:grpFill/>
              </p:grpSpPr>
              <p:sp>
                <p:nvSpPr>
                  <p:cNvPr id="443" name="Frihandsfigur 442"/>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4" name="Frihandsfigur 443"/>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5" name="Frihandsfigur 444"/>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6" name="Frihandsfigur 445"/>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8" name="Grupp 206"/>
                <p:cNvGrpSpPr/>
                <p:nvPr/>
              </p:nvGrpSpPr>
              <p:grpSpPr>
                <a:xfrm>
                  <a:off x="-30641" y="428855"/>
                  <a:ext cx="850994" cy="874004"/>
                  <a:chOff x="-30641" y="428855"/>
                  <a:chExt cx="850994" cy="874004"/>
                </a:xfrm>
                <a:grpFill/>
              </p:grpSpPr>
              <p:sp>
                <p:nvSpPr>
                  <p:cNvPr id="419" name="Frihandsfigur 418"/>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20" name="Grupp 200"/>
                  <p:cNvGrpSpPr/>
                  <p:nvPr/>
                </p:nvGrpSpPr>
                <p:grpSpPr>
                  <a:xfrm rot="11205106">
                    <a:off x="445934" y="935047"/>
                    <a:ext cx="328177" cy="329280"/>
                    <a:chOff x="121759" y="673125"/>
                    <a:chExt cx="328177" cy="329280"/>
                  </a:xfrm>
                  <a:grpFill/>
                </p:grpSpPr>
                <p:sp>
                  <p:nvSpPr>
                    <p:cNvPr id="439" name="Frihandsfigur 438"/>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0" name="Frihandsfigur 439"/>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1" name="Frihandsfigur 44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2" name="Frihandsfigur 44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1" name="Grupp 195"/>
                  <p:cNvGrpSpPr/>
                  <p:nvPr/>
                </p:nvGrpSpPr>
                <p:grpSpPr>
                  <a:xfrm rot="7545626">
                    <a:off x="491535" y="635224"/>
                    <a:ext cx="323750" cy="333887"/>
                    <a:chOff x="121759" y="668518"/>
                    <a:chExt cx="323750" cy="333887"/>
                  </a:xfrm>
                  <a:grpFill/>
                </p:grpSpPr>
                <p:sp>
                  <p:nvSpPr>
                    <p:cNvPr id="435" name="Frihandsfigur 434"/>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2" name="Grupp 190"/>
                  <p:cNvGrpSpPr/>
                  <p:nvPr/>
                </p:nvGrpSpPr>
                <p:grpSpPr>
                  <a:xfrm rot="3841762">
                    <a:off x="263584" y="428421"/>
                    <a:ext cx="326678" cy="327545"/>
                    <a:chOff x="121759" y="674860"/>
                    <a:chExt cx="326678" cy="327545"/>
                  </a:xfrm>
                  <a:grpFill/>
                </p:grpSpPr>
                <p:sp>
                  <p:nvSpPr>
                    <p:cNvPr id="431" name="Frihandsfigur 430"/>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23" name="Frihandsfigur 422"/>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4" name="Frihandsfigur 423"/>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7" name="Frihandsfigur 426"/>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16" name="Ellips 415"/>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2" name="Grupp 60"/>
            <p:cNvGrpSpPr/>
            <p:nvPr/>
          </p:nvGrpSpPr>
          <p:grpSpPr>
            <a:xfrm>
              <a:off x="94115" y="47063"/>
              <a:ext cx="124314" cy="92854"/>
              <a:chOff x="678764" y="1010850"/>
              <a:chExt cx="496703" cy="486454"/>
            </a:xfrm>
          </p:grpSpPr>
          <p:grpSp>
            <p:nvGrpSpPr>
              <p:cNvPr id="383"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85" name="Grupp 184"/>
                <p:cNvGrpSpPr/>
                <p:nvPr/>
              </p:nvGrpSpPr>
              <p:grpSpPr>
                <a:xfrm rot="17838989">
                  <a:off x="-91504" y="842512"/>
                  <a:ext cx="290884" cy="304947"/>
                  <a:chOff x="127213" y="680347"/>
                  <a:chExt cx="290884" cy="304947"/>
                </a:xfrm>
                <a:grpFill/>
              </p:grpSpPr>
              <p:sp>
                <p:nvSpPr>
                  <p:cNvPr id="411" name="Frihandsfigur 410"/>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2" name="Frihandsfigur 411"/>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3" name="Frihandsfigur 412"/>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4" name="Frihandsfigur 413"/>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6" name="Grupp 206"/>
                <p:cNvGrpSpPr/>
                <p:nvPr/>
              </p:nvGrpSpPr>
              <p:grpSpPr>
                <a:xfrm>
                  <a:off x="-30641" y="428853"/>
                  <a:ext cx="850992" cy="874006"/>
                  <a:chOff x="-30641" y="428853"/>
                  <a:chExt cx="850992" cy="874006"/>
                </a:xfrm>
                <a:grpFill/>
              </p:grpSpPr>
              <p:sp>
                <p:nvSpPr>
                  <p:cNvPr id="387" name="Frihandsfigur 386"/>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88" name="Grupp 200"/>
                  <p:cNvGrpSpPr/>
                  <p:nvPr/>
                </p:nvGrpSpPr>
                <p:grpSpPr>
                  <a:xfrm rot="11205106">
                    <a:off x="445934" y="935045"/>
                    <a:ext cx="328177" cy="329280"/>
                    <a:chOff x="121759" y="673125"/>
                    <a:chExt cx="328177" cy="329280"/>
                  </a:xfrm>
                  <a:grpFill/>
                </p:grpSpPr>
                <p:sp>
                  <p:nvSpPr>
                    <p:cNvPr id="407" name="Frihandsfigur 406"/>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8" name="Frihandsfigur 407"/>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9" name="Frihandsfigur 40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0" name="Frihandsfigur 40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89" name="Grupp 195"/>
                  <p:cNvGrpSpPr/>
                  <p:nvPr/>
                </p:nvGrpSpPr>
                <p:grpSpPr>
                  <a:xfrm rot="7545626">
                    <a:off x="491533" y="635222"/>
                    <a:ext cx="323750" cy="333887"/>
                    <a:chOff x="121759" y="668518"/>
                    <a:chExt cx="323750" cy="333887"/>
                  </a:xfrm>
                  <a:grpFill/>
                </p:grpSpPr>
                <p:sp>
                  <p:nvSpPr>
                    <p:cNvPr id="403" name="Frihandsfigur 402"/>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4" name="Frihandsfigur 403"/>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90" name="Grupp 190"/>
                  <p:cNvGrpSpPr/>
                  <p:nvPr/>
                </p:nvGrpSpPr>
                <p:grpSpPr>
                  <a:xfrm rot="3841762">
                    <a:off x="263582" y="428419"/>
                    <a:ext cx="326678" cy="327545"/>
                    <a:chOff x="121759" y="674860"/>
                    <a:chExt cx="326678" cy="327545"/>
                  </a:xfrm>
                  <a:grpFill/>
                </p:grpSpPr>
                <p:sp>
                  <p:nvSpPr>
                    <p:cNvPr id="399" name="Frihandsfigur 398"/>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0" name="Frihandsfigur 399"/>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91" name="Frihandsfigur 390"/>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2" name="Frihandsfigur 391">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3" name="Frihandsfigur 392"/>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4" name="Frihandsfigur 393"/>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5" name="Frihandsfigur 394"/>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6" name="Frihandsfigur 395"/>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84" name="Ellips 383"/>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grpSp>
        <p:nvGrpSpPr>
          <p:cNvPr id="154" name="Grupp 77"/>
          <p:cNvGrpSpPr/>
          <p:nvPr/>
        </p:nvGrpSpPr>
        <p:grpSpPr>
          <a:xfrm>
            <a:off x="820291" y="2203162"/>
            <a:ext cx="518091" cy="415428"/>
            <a:chOff x="-768420" y="1877860"/>
            <a:chExt cx="518091" cy="415428"/>
          </a:xfrm>
        </p:grpSpPr>
        <p:sp>
          <p:nvSpPr>
            <p:cNvPr id="155" name="Rektangel med rundade hörn 154">
              <a:hlinkClick r:id="rId4"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6" name="textruta 155"/>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57" name="textruta 156"/>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3" name="textruta 162"/>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4" name="textruta 163"/>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65" name="Grupp 92"/>
          <p:cNvGrpSpPr/>
          <p:nvPr/>
        </p:nvGrpSpPr>
        <p:grpSpPr>
          <a:xfrm>
            <a:off x="1351227" y="2207373"/>
            <a:ext cx="377130" cy="360000"/>
            <a:chOff x="1283447" y="2199741"/>
            <a:chExt cx="377130" cy="360000"/>
          </a:xfrm>
        </p:grpSpPr>
        <p:sp>
          <p:nvSpPr>
            <p:cNvPr id="166" name="Rektangel med rundade hörn 165">
              <a:hlinkClick r:id="rId23" action="ppaction://hlinksldjump"/>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7" name="Ellips 166">
              <a:hlinkClick r:id="rId8"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8" name="textruta 16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3792" y="216600"/>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8" name="Frihandsfigur 57">
            <a:hlinkClick r:id="rId2" action="ppaction://hlinksldjump"/>
          </p:cNvPr>
          <p:cNvSpPr/>
          <p:nvPr/>
        </p:nvSpPr>
        <p:spPr>
          <a:xfrm rot="6564417" flipV="1">
            <a:off x="863664" y="509315"/>
            <a:ext cx="198537" cy="6694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5" name="Frihandsfigur 54">
            <a:hlinkClick r:id="rId3" action="ppaction://hlinksldjump"/>
          </p:cNvPr>
          <p:cNvSpPr/>
          <p:nvPr/>
        </p:nvSpPr>
        <p:spPr>
          <a:xfrm rot="5400000" flipV="1">
            <a:off x="718369" y="506421"/>
            <a:ext cx="216108" cy="8312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7" name="Frihandsfigur 56">
            <a:hlinkClick r:id="rId4" action="ppaction://hlinksldjump"/>
          </p:cNvPr>
          <p:cNvSpPr/>
          <p:nvPr/>
        </p:nvSpPr>
        <p:spPr>
          <a:xfrm rot="7284128" flipV="1">
            <a:off x="920761" y="532230"/>
            <a:ext cx="196243" cy="617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9" name="Frihandsfigur 58">
            <a:hlinkClick r:id="rId5" action="ppaction://hlinksldjump"/>
          </p:cNvPr>
          <p:cNvSpPr/>
          <p:nvPr/>
        </p:nvSpPr>
        <p:spPr>
          <a:xfrm rot="5940280" flipV="1">
            <a:off x="789678" y="504245"/>
            <a:ext cx="215436"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4" name="Frihandsfigur 53">
            <a:hlinkClick r:id="rId6" action="ppaction://hlinksldjump"/>
          </p:cNvPr>
          <p:cNvSpPr/>
          <p:nvPr/>
        </p:nvSpPr>
        <p:spPr>
          <a:xfrm rot="4822831" flipV="1">
            <a:off x="667570" y="517375"/>
            <a:ext cx="20307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7" action="ppaction://hlinksldjump"/>
          </p:cNvPr>
          <p:cNvSpPr/>
          <p:nvPr/>
        </p:nvSpPr>
        <p:spPr>
          <a:xfrm rot="19080158" flipV="1">
            <a:off x="497288" y="1135107"/>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Frihandsfigur 70">
            <a:hlinkClick r:id="rId8" action="ppaction://hlinksldjump"/>
          </p:cNvPr>
          <p:cNvSpPr/>
          <p:nvPr/>
        </p:nvSpPr>
        <p:spPr>
          <a:xfrm rot="7737716" flipV="1">
            <a:off x="1012920" y="54607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6" name="Frihandsfigur 35">
            <a:hlinkClick r:id="rId9" action="ppaction://hlinksldjump"/>
          </p:cNvPr>
          <p:cNvSpPr/>
          <p:nvPr/>
        </p:nvSpPr>
        <p:spPr>
          <a:xfrm rot="651047" flipV="1">
            <a:off x="136131" y="827462"/>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7" name="Frihandsfigur 36">
            <a:hlinkClick r:id="rId10" action="ppaction://hlinksldjump"/>
          </p:cNvPr>
          <p:cNvSpPr/>
          <p:nvPr/>
        </p:nvSpPr>
        <p:spPr>
          <a:xfrm rot="21242663" flipV="1">
            <a:off x="470765" y="906245"/>
            <a:ext cx="204339" cy="75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8" name="Frihandsfigur 37">
            <a:hlinkClick r:id="rId11" action="ppaction://hlinksldjump"/>
          </p:cNvPr>
          <p:cNvSpPr/>
          <p:nvPr/>
        </p:nvSpPr>
        <p:spPr>
          <a:xfrm rot="20668049" flipV="1">
            <a:off x="487829" y="970878"/>
            <a:ext cx="194516" cy="8120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12" action="ppaction://hlinksldjump"/>
          </p:cNvPr>
          <p:cNvSpPr/>
          <p:nvPr/>
        </p:nvSpPr>
        <p:spPr>
          <a:xfrm rot="19895746" flipV="1">
            <a:off x="238692" y="1113334"/>
            <a:ext cx="550952" cy="9120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Frihandsfigur 11"/>
          <p:cNvSpPr/>
          <p:nvPr/>
        </p:nvSpPr>
        <p:spPr>
          <a:xfrm rot="15669686" flipV="1">
            <a:off x="736592" y="1316357"/>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Frihandsfigur 31"/>
          <p:cNvSpPr/>
          <p:nvPr/>
        </p:nvSpPr>
        <p:spPr>
          <a:xfrm rot="15063743" flipV="1">
            <a:off x="912143" y="1192737"/>
            <a:ext cx="276757" cy="8430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Frihandsfigur 32"/>
          <p:cNvSpPr/>
          <p:nvPr/>
        </p:nvSpPr>
        <p:spPr>
          <a:xfrm rot="14457040" flipV="1">
            <a:off x="1005146" y="1106373"/>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4" name="Frihandsfigur 33"/>
          <p:cNvSpPr/>
          <p:nvPr/>
        </p:nvSpPr>
        <p:spPr>
          <a:xfrm rot="13781701" flipV="1">
            <a:off x="975475" y="1152811"/>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5" name="Frihandsfigur 34"/>
          <p:cNvSpPr/>
          <p:nvPr/>
        </p:nvSpPr>
        <p:spPr>
          <a:xfrm rot="13100619" flipV="1">
            <a:off x="1069911" y="1047821"/>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Frihandsfigur 27"/>
          <p:cNvSpPr/>
          <p:nvPr/>
        </p:nvSpPr>
        <p:spPr>
          <a:xfrm rot="12280071" flipV="1">
            <a:off x="1148863" y="942537"/>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9" name="Frihandsfigur 28"/>
          <p:cNvSpPr/>
          <p:nvPr/>
        </p:nvSpPr>
        <p:spPr>
          <a:xfrm rot="12038878" flipV="1">
            <a:off x="1159007" y="892266"/>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Frihandsfigur 29"/>
          <p:cNvSpPr/>
          <p:nvPr/>
        </p:nvSpPr>
        <p:spPr>
          <a:xfrm rot="11198178" flipV="1">
            <a:off x="1168052" y="804501"/>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Frihandsfigur 30"/>
          <p:cNvSpPr/>
          <p:nvPr/>
        </p:nvSpPr>
        <p:spPr>
          <a:xfrm rot="9980909" flipV="1">
            <a:off x="1152927" y="721871"/>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4" name="Frihandsfigur 23"/>
          <p:cNvSpPr/>
          <p:nvPr/>
        </p:nvSpPr>
        <p:spPr>
          <a:xfrm rot="9269088" flipV="1">
            <a:off x="1105571" y="622047"/>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5" name="Frihandsfigur 24">
            <a:hlinkClick r:id="" action="ppaction://hlinkshowjump?jump=nextslide"/>
          </p:cNvPr>
          <p:cNvSpPr/>
          <p:nvPr/>
        </p:nvSpPr>
        <p:spPr>
          <a:xfrm rot="8885992" flipV="1">
            <a:off x="1055049" y="590819"/>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Frihandsfigur 26">
            <a:hlinkClick r:id="rId13" action="ppaction://hlinksldjump"/>
          </p:cNvPr>
          <p:cNvSpPr/>
          <p:nvPr/>
        </p:nvSpPr>
        <p:spPr>
          <a:xfrm rot="4108225" flipV="1">
            <a:off x="601537" y="552660"/>
            <a:ext cx="218989"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Frihandsfigur 15">
            <a:hlinkClick r:id="rId14" action="ppaction://hlinksldjump"/>
          </p:cNvPr>
          <p:cNvSpPr/>
          <p:nvPr/>
        </p:nvSpPr>
        <p:spPr>
          <a:xfrm rot="17459940" flipV="1">
            <a:off x="424173" y="1351962"/>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15" action="ppaction://hlinksldjump"/>
          </p:cNvPr>
          <p:cNvSpPr/>
          <p:nvPr/>
        </p:nvSpPr>
        <p:spPr>
          <a:xfrm rot="18187769" flipV="1">
            <a:off x="550445" y="1178393"/>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0" name="Frihandsfigur 19">
            <a:hlinkClick r:id="rId16" action="ppaction://hlinksldjump"/>
          </p:cNvPr>
          <p:cNvSpPr/>
          <p:nvPr/>
        </p:nvSpPr>
        <p:spPr>
          <a:xfrm rot="2771543" flipV="1">
            <a:off x="483063" y="543415"/>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1" name="Frihandsfigur 20">
            <a:hlinkClick r:id="rId17" action="ppaction://hlinksldjump"/>
          </p:cNvPr>
          <p:cNvSpPr/>
          <p:nvPr/>
        </p:nvSpPr>
        <p:spPr>
          <a:xfrm rot="2401598" flipV="1">
            <a:off x="126285" y="499518"/>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2" name="Frihandsfigur 21">
            <a:hlinkClick r:id="rId18" action="ppaction://hlinksldjump"/>
          </p:cNvPr>
          <p:cNvSpPr/>
          <p:nvPr/>
        </p:nvSpPr>
        <p:spPr>
          <a:xfrm rot="1739635" flipV="1">
            <a:off x="387647" y="678962"/>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3" name="Frihandsfigur 22">
            <a:hlinkClick r:id="rId19" action="ppaction://hlinksldjump"/>
          </p:cNvPr>
          <p:cNvSpPr/>
          <p:nvPr/>
        </p:nvSpPr>
        <p:spPr>
          <a:xfrm rot="1090862" flipV="1">
            <a:off x="253678" y="735116"/>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no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20"/>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4"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5" name="Grupp 110"/>
          <p:cNvGrpSpPr/>
          <p:nvPr/>
        </p:nvGrpSpPr>
        <p:grpSpPr>
          <a:xfrm>
            <a:off x="132358" y="1570312"/>
            <a:ext cx="1596327" cy="446342"/>
            <a:chOff x="132358" y="1570312"/>
            <a:chExt cx="1596327" cy="446342"/>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275005" y="1993371"/>
              <a:ext cx="346481" cy="409"/>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229286" y="189666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1086618" y="1693422"/>
              <a:ext cx="415498"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Jan 2013</a:t>
              </a:r>
              <a:endParaRPr lang="sv-SE" dirty="0">
                <a:solidFill>
                  <a:schemeClr val="accent3">
                    <a:lumMod val="50000"/>
                  </a:schemeClr>
                </a:solidFill>
                <a:latin typeface="Corbel"/>
                <a:cs typeface="Corbel"/>
              </a:endParaRPr>
            </a:p>
          </p:txBody>
        </p:sp>
        <p:sp>
          <p:nvSpPr>
            <p:cNvPr id="102" name="textruta 101"/>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grpSp>
        <p:nvGrpSpPr>
          <p:cNvPr id="6" name="Grupp 156"/>
          <p:cNvGrpSpPr/>
          <p:nvPr/>
        </p:nvGrpSpPr>
        <p:grpSpPr>
          <a:xfrm>
            <a:off x="820291" y="2203162"/>
            <a:ext cx="518091" cy="415428"/>
            <a:chOff x="-768420" y="1877860"/>
            <a:chExt cx="518091" cy="415428"/>
          </a:xfrm>
        </p:grpSpPr>
        <p:sp>
          <p:nvSpPr>
            <p:cNvPr id="158" name="Rektangel med rundade hörn 157">
              <a:hlinkClick r:id="rId8"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7" name="Grupp 92"/>
          <p:cNvGrpSpPr/>
          <p:nvPr/>
        </p:nvGrpSpPr>
        <p:grpSpPr>
          <a:xfrm>
            <a:off x="1351227" y="2207373"/>
            <a:ext cx="377130" cy="360000"/>
            <a:chOff x="1283447" y="2199741"/>
            <a:chExt cx="377130" cy="360000"/>
          </a:xfrm>
        </p:grpSpPr>
        <p:sp>
          <p:nvSpPr>
            <p:cNvPr id="306" name="Rektangel med rundade hörn 305">
              <a:hlinkClick r:id="rId21" action="ppaction://hlinksldjump"/>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7" name="Ellips 306">
              <a:hlinkClick r:id="rId22" action="ppaction://hlinksldjump"/>
            </p:cNvPr>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8" name="textruta 30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313" name="Ellips 312"/>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4" name="Rektangel 313"/>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315" name="Bildobjekt 314" descr="pil.pn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316" name="Rektangel 315"/>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7" name="Ellips 316"/>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3" name="Ellips 322"/>
          <p:cNvSpPr/>
          <p:nvPr/>
        </p:nvSpPr>
        <p:spPr>
          <a:xfrm>
            <a:off x="808869" y="1170264"/>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4" name="Rektangel 323"/>
          <p:cNvSpPr/>
          <p:nvPr/>
        </p:nvSpPr>
        <p:spPr>
          <a:xfrm>
            <a:off x="861694" y="1170263"/>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325" name="Bildobjekt 324" descr="pil.pn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rot="1040471">
            <a:off x="912730" y="1183401"/>
            <a:ext cx="56270" cy="45719"/>
          </a:xfrm>
          <a:prstGeom prst="rect">
            <a:avLst/>
          </a:prstGeom>
        </p:spPr>
      </p:pic>
      <p:sp>
        <p:nvSpPr>
          <p:cNvPr id="326" name="Rektangel 325"/>
          <p:cNvSpPr/>
          <p:nvPr/>
        </p:nvSpPr>
        <p:spPr>
          <a:xfrm flipH="1" flipV="1">
            <a:off x="812010" y="1163341"/>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Ellips 326"/>
          <p:cNvSpPr/>
          <p:nvPr/>
        </p:nvSpPr>
        <p:spPr>
          <a:xfrm>
            <a:off x="809139" y="1169691"/>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textruta 327"/>
          <p:cNvSpPr txBox="1"/>
          <p:nvPr/>
        </p:nvSpPr>
        <p:spPr>
          <a:xfrm rot="16200000">
            <a:off x="610368" y="1501309"/>
            <a:ext cx="494747" cy="215444"/>
          </a:xfrm>
          <a:prstGeom prst="rect">
            <a:avLst/>
          </a:prstGeom>
          <a:noFill/>
        </p:spPr>
        <p:txBody>
          <a:bodyPr wrap="none" rtlCol="0">
            <a:spAutoFit/>
          </a:bodyPr>
          <a:lstStyle/>
          <a:p>
            <a:r>
              <a:rPr lang="sv-SE" sz="800" dirty="0" smtClean="0"/>
              <a:t>DENICE</a:t>
            </a:r>
            <a:endParaRPr lang="sv-SE" sz="800" dirty="0"/>
          </a:p>
        </p:txBody>
      </p:sp>
      <p:grpSp>
        <p:nvGrpSpPr>
          <p:cNvPr id="9" name="Grupp 46"/>
          <p:cNvGrpSpPr/>
          <p:nvPr/>
        </p:nvGrpSpPr>
        <p:grpSpPr>
          <a:xfrm>
            <a:off x="1186806" y="-18360"/>
            <a:ext cx="772623" cy="169277"/>
            <a:chOff x="214138" y="553940"/>
            <a:chExt cx="772623" cy="169277"/>
          </a:xfrm>
        </p:grpSpPr>
        <p:grpSp>
          <p:nvGrpSpPr>
            <p:cNvPr id="10" name="Grupp 47"/>
            <p:cNvGrpSpPr/>
            <p:nvPr/>
          </p:nvGrpSpPr>
          <p:grpSpPr>
            <a:xfrm>
              <a:off x="312224" y="575077"/>
              <a:ext cx="473442" cy="52918"/>
              <a:chOff x="298112" y="236369"/>
              <a:chExt cx="473442" cy="52918"/>
            </a:xfrm>
          </p:grpSpPr>
          <p:sp>
            <p:nvSpPr>
              <p:cNvPr id="332" name="Rektangel 331"/>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3" name="Rektangel 332"/>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4" name="Rektangel 333"/>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5" name="Rektangel 334"/>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6" name="Rektangel 335"/>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31" name="textruta 330"/>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1" name="Grupp 130"/>
          <p:cNvGrpSpPr/>
          <p:nvPr/>
        </p:nvGrpSpPr>
        <p:grpSpPr>
          <a:xfrm>
            <a:off x="3341" y="129"/>
            <a:ext cx="250813" cy="216471"/>
            <a:chOff x="3341" y="129"/>
            <a:chExt cx="250813" cy="216471"/>
          </a:xfrm>
        </p:grpSpPr>
        <p:sp>
          <p:nvSpPr>
            <p:cNvPr id="338" name="Rektangel med rundade hörn 337"/>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9" name="Rektangel med rundade hörn 338"/>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340" name="Rak 339"/>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41" name="Rak 340"/>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3" name="Grupp 59"/>
            <p:cNvGrpSpPr/>
            <p:nvPr/>
          </p:nvGrpSpPr>
          <p:grpSpPr>
            <a:xfrm>
              <a:off x="16907" y="102974"/>
              <a:ext cx="89998" cy="69450"/>
              <a:chOff x="1248087" y="1363395"/>
              <a:chExt cx="304243" cy="291981"/>
            </a:xfrm>
          </p:grpSpPr>
          <p:grpSp>
            <p:nvGrpSpPr>
              <p:cNvPr id="14" name="Grupp 93"/>
              <p:cNvGrpSpPr/>
              <p:nvPr/>
            </p:nvGrpSpPr>
            <p:grpSpPr>
              <a:xfrm>
                <a:off x="1248087" y="1363395"/>
                <a:ext cx="304243" cy="291981"/>
                <a:chOff x="-98536" y="428853"/>
                <a:chExt cx="918887" cy="874006"/>
              </a:xfrm>
              <a:solidFill>
                <a:schemeClr val="accent6">
                  <a:lumMod val="60000"/>
                  <a:lumOff val="40000"/>
                </a:schemeClr>
              </a:solidFill>
            </p:grpSpPr>
            <p:grpSp>
              <p:nvGrpSpPr>
                <p:cNvPr id="15" name="Grupp 184"/>
                <p:cNvGrpSpPr/>
                <p:nvPr/>
              </p:nvGrpSpPr>
              <p:grpSpPr>
                <a:xfrm rot="17838989">
                  <a:off x="-91504" y="842512"/>
                  <a:ext cx="290884" cy="304947"/>
                  <a:chOff x="127213" y="680347"/>
                  <a:chExt cx="290884" cy="304947"/>
                </a:xfrm>
                <a:grpFill/>
              </p:grpSpPr>
              <p:sp>
                <p:nvSpPr>
                  <p:cNvPr id="404" name="Frihandsfigur 40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5" name="Frihandsfigur 40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6" name="Frihandsfigur 40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7" name="Frihandsfigur 40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7" name="Grupp 206"/>
                <p:cNvGrpSpPr/>
                <p:nvPr/>
              </p:nvGrpSpPr>
              <p:grpSpPr>
                <a:xfrm>
                  <a:off x="-30641" y="428853"/>
                  <a:ext cx="850992" cy="874006"/>
                  <a:chOff x="-30641" y="428853"/>
                  <a:chExt cx="850992" cy="874006"/>
                </a:xfrm>
                <a:grpFill/>
              </p:grpSpPr>
              <p:sp>
                <p:nvSpPr>
                  <p:cNvPr id="380" name="Frihandsfigur 37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9" name="Grupp 200"/>
                  <p:cNvGrpSpPr/>
                  <p:nvPr/>
                </p:nvGrpSpPr>
                <p:grpSpPr>
                  <a:xfrm rot="11205106">
                    <a:off x="445934" y="935045"/>
                    <a:ext cx="328177" cy="329280"/>
                    <a:chOff x="121759" y="673125"/>
                    <a:chExt cx="328177" cy="329280"/>
                  </a:xfrm>
                  <a:grpFill/>
                </p:grpSpPr>
                <p:sp>
                  <p:nvSpPr>
                    <p:cNvPr id="400" name="Frihandsfigur 39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1" name="Frihandsfigur 40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Frihandsfigur 40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3" name="Frihandsfigur 40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6" name="Grupp 195"/>
                  <p:cNvGrpSpPr/>
                  <p:nvPr/>
                </p:nvGrpSpPr>
                <p:grpSpPr>
                  <a:xfrm rot="7545626">
                    <a:off x="491533" y="635222"/>
                    <a:ext cx="323750" cy="333887"/>
                    <a:chOff x="121759" y="668518"/>
                    <a:chExt cx="323750" cy="333887"/>
                  </a:xfrm>
                  <a:grpFill/>
                </p:grpSpPr>
                <p:sp>
                  <p:nvSpPr>
                    <p:cNvPr id="396" name="Frihandsfigur 39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7" name="Frihandsfigur 39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8" name="Frihandsfigur 39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9" name="Frihandsfigur 398">
                      <a:hlinkClick r:id="rId24" action="ppaction://hlinksldjump"/>
                    </p:cNvPr>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 name="Grupp 190"/>
                  <p:cNvGrpSpPr/>
                  <p:nvPr/>
                </p:nvGrpSpPr>
                <p:grpSpPr>
                  <a:xfrm rot="3841762">
                    <a:off x="263582" y="428419"/>
                    <a:ext cx="326678" cy="327545"/>
                    <a:chOff x="121759" y="674860"/>
                    <a:chExt cx="326678" cy="327545"/>
                  </a:xfrm>
                  <a:grpFill/>
                </p:grpSpPr>
                <p:sp>
                  <p:nvSpPr>
                    <p:cNvPr id="392" name="Frihandsfigur 39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3" name="Frihandsfigur 39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4" name="Frihandsfigur 39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5" name="Frihandsfigur 39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84" name="Frihandsfigur 38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5" name="Frihandsfigur 384"/>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6" name="Frihandsfigur 38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7" name="Frihandsfigur 38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8" name="Frihandsfigur 38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9" name="Frihandsfigur 38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0" name="Frihandsfigur 38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1" name="Frihandsfigur 39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77" name="Ellips 376"/>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2" name="Grupp 60"/>
            <p:cNvGrpSpPr/>
            <p:nvPr/>
          </p:nvGrpSpPr>
          <p:grpSpPr>
            <a:xfrm>
              <a:off x="94116" y="47062"/>
              <a:ext cx="124316" cy="92854"/>
              <a:chOff x="678762" y="1010849"/>
              <a:chExt cx="496705" cy="486456"/>
            </a:xfrm>
          </p:grpSpPr>
          <p:grpSp>
            <p:nvGrpSpPr>
              <p:cNvPr id="43" name="Grupp 61"/>
              <p:cNvGrpSpPr/>
              <p:nvPr/>
            </p:nvGrpSpPr>
            <p:grpSpPr>
              <a:xfrm>
                <a:off x="678762" y="1010849"/>
                <a:ext cx="496705" cy="486456"/>
                <a:chOff x="-98536" y="428851"/>
                <a:chExt cx="918885" cy="874008"/>
              </a:xfrm>
              <a:solidFill>
                <a:schemeClr val="accent4">
                  <a:lumMod val="60000"/>
                  <a:lumOff val="40000"/>
                </a:schemeClr>
              </a:solidFill>
            </p:grpSpPr>
            <p:grpSp>
              <p:nvGrpSpPr>
                <p:cNvPr id="44" name="Grupp 184"/>
                <p:cNvGrpSpPr/>
                <p:nvPr/>
              </p:nvGrpSpPr>
              <p:grpSpPr>
                <a:xfrm rot="17838989">
                  <a:off x="-91504" y="842512"/>
                  <a:ext cx="290884" cy="304947"/>
                  <a:chOff x="127213" y="680347"/>
                  <a:chExt cx="290884" cy="304947"/>
                </a:xfrm>
                <a:grpFill/>
              </p:grpSpPr>
              <p:sp>
                <p:nvSpPr>
                  <p:cNvPr id="372" name="Frihandsfigur 37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3" name="Frihandsfigur 37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4" name="Frihandsfigur 37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5" name="Frihandsfigur 37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5" name="Grupp 206"/>
                <p:cNvGrpSpPr/>
                <p:nvPr/>
              </p:nvGrpSpPr>
              <p:grpSpPr>
                <a:xfrm>
                  <a:off x="-30641" y="428851"/>
                  <a:ext cx="850990" cy="874008"/>
                  <a:chOff x="-30641" y="428851"/>
                  <a:chExt cx="850990" cy="874008"/>
                </a:xfrm>
                <a:grpFill/>
              </p:grpSpPr>
              <p:sp>
                <p:nvSpPr>
                  <p:cNvPr id="348" name="Frihandsfigur 34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6" name="Grupp 200"/>
                  <p:cNvGrpSpPr/>
                  <p:nvPr/>
                </p:nvGrpSpPr>
                <p:grpSpPr>
                  <a:xfrm rot="11205106">
                    <a:off x="445934" y="935043"/>
                    <a:ext cx="328177" cy="329280"/>
                    <a:chOff x="121759" y="673125"/>
                    <a:chExt cx="328177" cy="329280"/>
                  </a:xfrm>
                  <a:grpFill/>
                </p:grpSpPr>
                <p:sp>
                  <p:nvSpPr>
                    <p:cNvPr id="368" name="Frihandsfigur 36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9" name="Frihandsfigur 36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0" name="Frihandsfigur 36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1" name="Frihandsfigur 37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1" y="635220"/>
                    <a:ext cx="323750" cy="333887"/>
                    <a:chOff x="121759" y="668518"/>
                    <a:chExt cx="323750" cy="333887"/>
                  </a:xfrm>
                  <a:grpFill/>
                </p:grpSpPr>
                <p:sp>
                  <p:nvSpPr>
                    <p:cNvPr id="364" name="Frihandsfigur 36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5" name="Frihandsfigur 36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6" name="Frihandsfigur 36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7" name="Frihandsfigur 36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50" name="Grupp 190"/>
                  <p:cNvGrpSpPr/>
                  <p:nvPr/>
                </p:nvGrpSpPr>
                <p:grpSpPr>
                  <a:xfrm rot="3841762">
                    <a:off x="263580" y="428417"/>
                    <a:ext cx="326678" cy="327545"/>
                    <a:chOff x="121759" y="674860"/>
                    <a:chExt cx="326678" cy="327545"/>
                  </a:xfrm>
                  <a:grpFill/>
                </p:grpSpPr>
                <p:sp>
                  <p:nvSpPr>
                    <p:cNvPr id="360" name="Frihandsfigur 35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1" name="Frihandsfigur 36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2" name="Frihandsfigur 36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3" name="Frihandsfigur 36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52" name="Frihandsfigur 35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3" name="Frihandsfigur 352">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4" name="Frihandsfigur 35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5" name="Frihandsfigur 35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6" name="Frihandsfigur 35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7" name="Frihandsfigur 35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8" name="Frihandsfigur 35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9" name="Frihandsfigur 35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45" name="Ellips 344"/>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28" name="Rektangel 127"/>
          <p:cNvSpPr/>
          <p:nvPr/>
        </p:nvSpPr>
        <p:spPr>
          <a:xfrm>
            <a:off x="441325" y="453153"/>
            <a:ext cx="882650" cy="246221"/>
          </a:xfrm>
          <a:prstGeom prst="rect">
            <a:avLst/>
          </a:prstGeom>
        </p:spPr>
        <p:txBody>
          <a:bodyPr>
            <a:spAutoFit/>
          </a:bodyPr>
          <a:lstStyle/>
          <a:p>
            <a:pPr algn="ctr"/>
            <a:r>
              <a:rPr lang="sv-SE" dirty="0" smtClean="0"/>
              <a:t>12:14</a:t>
            </a:r>
            <a:endParaRPr lang="sv-SE" b="1" noProof="1"/>
          </a:p>
          <a:p>
            <a:pPr algn="ctr"/>
            <a:r>
              <a:rPr lang="sv-SE" b="1" noProof="1" smtClean="0"/>
              <a:t>Okt 31 2012</a:t>
            </a:r>
            <a:endParaRPr lang="sv-SE" b="1" noProof="1"/>
          </a:p>
        </p:txBody>
      </p:sp>
      <p:sp>
        <p:nvSpPr>
          <p:cNvPr id="129" name="Rektangel 128"/>
          <p:cNvSpPr/>
          <p:nvPr/>
        </p:nvSpPr>
        <p:spPr>
          <a:xfrm>
            <a:off x="530225" y="604808"/>
            <a:ext cx="882650" cy="169277"/>
          </a:xfrm>
          <a:prstGeom prst="rect">
            <a:avLst/>
          </a:prstGeom>
        </p:spPr>
        <p:txBody>
          <a:bodyPr>
            <a:spAutoFit/>
          </a:bodyPr>
          <a:lstStyle/>
          <a:p>
            <a:r>
              <a:rPr lang="sv-SE" noProof="1" smtClean="0">
                <a:latin typeface="Corbel"/>
                <a:cs typeface="Corbel"/>
              </a:rPr>
              <a:t>Hola</a:t>
            </a:r>
            <a:endParaRPr lang="sv-SE" dirty="0"/>
          </a:p>
        </p:txBody>
      </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7"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8"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9"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rId10" action="ppaction://hlinksldjump"/>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1"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2"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3"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4"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5"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6"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7"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6" name="textruta 275"/>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grpSp>
        <p:nvGrpSpPr>
          <p:cNvPr id="16" name="Grupp 130"/>
          <p:cNvGrpSpPr/>
          <p:nvPr/>
        </p:nvGrpSpPr>
        <p:grpSpPr>
          <a:xfrm>
            <a:off x="3341" y="129"/>
            <a:ext cx="250813" cy="216471"/>
            <a:chOff x="3341" y="129"/>
            <a:chExt cx="250813" cy="216471"/>
          </a:xfrm>
        </p:grpSpPr>
        <p:sp>
          <p:nvSpPr>
            <p:cNvPr id="156" name="Rektangel med rundade hörn 155"/>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7" name="Rektangel med rundade hörn 156">
              <a:hlinkClick r:id="rId19"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58" name="Rak 157"/>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0" name="Rak 159"/>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3" name="Frihandsfigur 252"/>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29" name="Frihandsfigur 228"/>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5" name="Grupp 200"/>
                  <p:cNvGrpSpPr/>
                  <p:nvPr/>
                </p:nvGrpSpPr>
                <p:grpSpPr>
                  <a:xfrm rot="11205106">
                    <a:off x="445934" y="935047"/>
                    <a:ext cx="328177" cy="329280"/>
                    <a:chOff x="121759" y="673125"/>
                    <a:chExt cx="328177" cy="329280"/>
                  </a:xfrm>
                  <a:grpFill/>
                </p:grpSpPr>
                <p:sp>
                  <p:nvSpPr>
                    <p:cNvPr id="249" name="Frihandsfigur 248"/>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2" name="Frihandsfigur 25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7" name="Grupp 195"/>
                  <p:cNvGrpSpPr/>
                  <p:nvPr/>
                </p:nvGrpSpPr>
                <p:grpSpPr>
                  <a:xfrm rot="7545626">
                    <a:off x="491535" y="635224"/>
                    <a:ext cx="323750" cy="333887"/>
                    <a:chOff x="121759" y="668518"/>
                    <a:chExt cx="323750" cy="333887"/>
                  </a:xfrm>
                  <a:grpFill/>
                </p:grpSpPr>
                <p:sp>
                  <p:nvSpPr>
                    <p:cNvPr id="245" name="Frihandsfigur 244"/>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8" name="Grupp 190"/>
                  <p:cNvGrpSpPr/>
                  <p:nvPr/>
                </p:nvGrpSpPr>
                <p:grpSpPr>
                  <a:xfrm rot="3841762">
                    <a:off x="263584" y="428421"/>
                    <a:ext cx="326678" cy="327545"/>
                    <a:chOff x="121759" y="674860"/>
                    <a:chExt cx="326678" cy="327545"/>
                  </a:xfrm>
                  <a:grpFill/>
                </p:grpSpPr>
                <p:sp>
                  <p:nvSpPr>
                    <p:cNvPr id="241" name="Frihandsfigur 240"/>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3" name="Frihandsfigur 232"/>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4" name="Frihandsfigur 233"/>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5" name="Frihandsfigur 234"/>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6" name="Frihandsfigur 235"/>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6" name="Ellips 225"/>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60"/>
            <p:cNvGrpSpPr/>
            <p:nvPr/>
          </p:nvGrpSpPr>
          <p:grpSpPr>
            <a:xfrm>
              <a:off x="94115" y="47063"/>
              <a:ext cx="124314" cy="92854"/>
              <a:chOff x="678764" y="1010850"/>
              <a:chExt cx="496703" cy="486454"/>
            </a:xfrm>
          </p:grpSpPr>
          <p:grpSp>
            <p:nvGrpSpPr>
              <p:cNvPr id="231"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2" name="Grupp 184"/>
                <p:cNvGrpSpPr/>
                <p:nvPr/>
              </p:nvGrpSpPr>
              <p:grpSpPr>
                <a:xfrm rot="17838989">
                  <a:off x="-91504" y="842512"/>
                  <a:ext cx="290884" cy="304947"/>
                  <a:chOff x="127213" y="680347"/>
                  <a:chExt cx="290884" cy="304947"/>
                </a:xfrm>
                <a:grpFill/>
              </p:grpSpPr>
              <p:sp>
                <p:nvSpPr>
                  <p:cNvPr id="221" name="Frihandsfigur 220"/>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4" name="Frihandsfigur 223"/>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197" name="Frihandsfigur 196"/>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17" name="Frihandsfigur 216"/>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0" name="Frihandsfigur 21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3" name="Frihandsfigur 212"/>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Frihandsfigur 21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09" name="Frihandsfigur 208"/>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Frihandsfigur 21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1" name="Frihandsfigur 200"/>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2" name="Frihandsfigur 201">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3" name="Frihandsfigur 202"/>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4" name="Frihandsfigur 203"/>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4" name="Ellips 193"/>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371097408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7"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8"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9"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rId10" action="ppaction://hlinksldjump"/>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1"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2"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3"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4"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5"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6"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7"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323165"/>
          </a:xfrm>
          <a:prstGeom prst="rect">
            <a:avLst/>
          </a:prstGeom>
        </p:spPr>
        <p:txBody>
          <a:bodyPr>
            <a:spAutoFit/>
          </a:bodyPr>
          <a:lstStyle/>
          <a:p>
            <a:r>
              <a:rPr lang="sv-SE" dirty="0"/>
              <a:t>Ja det blir perfekt, </a:t>
            </a:r>
            <a:endParaRPr lang="sv-SE" dirty="0" smtClean="0"/>
          </a:p>
          <a:p>
            <a:r>
              <a:rPr lang="sv-SE" dirty="0" smtClean="0"/>
              <a:t>Lisa </a:t>
            </a:r>
            <a:r>
              <a:rPr lang="sv-SE" dirty="0"/>
              <a:t>och jag ska </a:t>
            </a:r>
            <a:r>
              <a:rPr lang="sv-SE" dirty="0" smtClean="0"/>
              <a:t>fika</a:t>
            </a:r>
          </a:p>
          <a:p>
            <a:r>
              <a:rPr lang="sv-SE" dirty="0" smtClean="0"/>
              <a:t>hos </a:t>
            </a:r>
            <a:r>
              <a:rPr lang="sv-SE" dirty="0"/>
              <a:t>mig vid ett :) puss </a:t>
            </a:r>
            <a:endParaRPr lang="sv-SE" noProof="1" smtClean="0">
              <a:latin typeface="Corbel"/>
              <a:cs typeface="Corbel"/>
            </a:endParaRPr>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13:58</a:t>
            </a:r>
            <a:endParaRPr lang="sv-SE" b="1" noProof="1" smtClean="0"/>
          </a:p>
          <a:p>
            <a:pPr algn="ctr"/>
            <a:r>
              <a:rPr lang="sv-SE" b="1" noProof="1" smtClean="0"/>
              <a:t>Feb 5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9"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244921389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6"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6"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7"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8"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rId9" action="ppaction://hlinksldjump"/>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0"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1"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2"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3"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4"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5"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6"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477054"/>
          </a:xfrm>
          <a:prstGeom prst="rect">
            <a:avLst/>
          </a:prstGeom>
        </p:spPr>
        <p:txBody>
          <a:bodyPr>
            <a:spAutoFit/>
          </a:bodyPr>
          <a:lstStyle/>
          <a:p>
            <a:r>
              <a:rPr lang="sv-SE" dirty="0"/>
              <a:t>Annars kan vi köra </a:t>
            </a:r>
            <a:endParaRPr lang="sv-SE" dirty="0" smtClean="0"/>
          </a:p>
          <a:p>
            <a:r>
              <a:rPr lang="sv-SE" dirty="0" smtClean="0"/>
              <a:t>mitt kl. </a:t>
            </a:r>
            <a:r>
              <a:rPr lang="sv-SE" dirty="0"/>
              <a:t>22 ditt </a:t>
            </a:r>
            <a:r>
              <a:rPr lang="sv-SE" dirty="0" smtClean="0"/>
              <a:t>kl. </a:t>
            </a:r>
            <a:r>
              <a:rPr lang="sv-SE" dirty="0"/>
              <a:t>15 </a:t>
            </a:r>
            <a:endParaRPr lang="sv-SE" dirty="0" smtClean="0"/>
          </a:p>
          <a:p>
            <a:r>
              <a:rPr lang="sv-SE" dirty="0"/>
              <a:t>s</a:t>
            </a:r>
            <a:r>
              <a:rPr lang="sv-SE" dirty="0" smtClean="0"/>
              <a:t>å kan du </a:t>
            </a:r>
            <a:r>
              <a:rPr lang="sv-SE" dirty="0"/>
              <a:t>fika med lisa </a:t>
            </a:r>
            <a:endParaRPr lang="sv-SE" dirty="0" smtClean="0"/>
          </a:p>
          <a:p>
            <a:r>
              <a:rPr lang="sv-SE" dirty="0" smtClean="0"/>
              <a:t>innan </a:t>
            </a:r>
            <a:r>
              <a:rPr lang="sv-SE" dirty="0"/>
              <a:t>om det passar </a:t>
            </a:r>
            <a:endParaRPr lang="sv-SE" dirty="0" smtClean="0"/>
          </a:p>
          <a:p>
            <a:r>
              <a:rPr lang="sv-SE" dirty="0" smtClean="0"/>
              <a:t>dig</a:t>
            </a:r>
            <a:r>
              <a:rPr lang="sv-SE" dirty="0"/>
              <a:t>? :) </a:t>
            </a:r>
            <a:endParaRPr lang="sv-SE" dirty="0" smtClean="0"/>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12:40</a:t>
            </a:r>
            <a:endParaRPr lang="sv-SE" b="1" noProof="1" smtClean="0"/>
          </a:p>
          <a:p>
            <a:pPr algn="ctr"/>
            <a:r>
              <a:rPr lang="sv-SE" b="1" noProof="1" smtClean="0"/>
              <a:t>Feb 5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8"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20572718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a:hlinkClick r:id="rId5" action="ppaction://hlinksldjump"/>
            </p:cNvPr>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7"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8"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rId9" action="ppaction://hlinksldjump"/>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0"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1"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2"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3"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4"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5"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6"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553998"/>
          </a:xfrm>
          <a:prstGeom prst="rect">
            <a:avLst/>
          </a:prstGeom>
        </p:spPr>
        <p:txBody>
          <a:bodyPr>
            <a:spAutoFit/>
          </a:bodyPr>
          <a:lstStyle/>
          <a:p>
            <a:r>
              <a:rPr lang="sv-SE" dirty="0"/>
              <a:t>Efter elva min tid, </a:t>
            </a:r>
            <a:endParaRPr lang="sv-SE" dirty="0" smtClean="0"/>
          </a:p>
          <a:p>
            <a:r>
              <a:rPr lang="sv-SE" dirty="0" smtClean="0"/>
              <a:t>Lisa </a:t>
            </a:r>
            <a:r>
              <a:rPr lang="sv-SE" dirty="0"/>
              <a:t>ska komma över </a:t>
            </a:r>
            <a:endParaRPr lang="sv-SE" dirty="0" smtClean="0"/>
          </a:p>
          <a:p>
            <a:r>
              <a:rPr lang="sv-SE" dirty="0" smtClean="0"/>
              <a:t>och </a:t>
            </a:r>
            <a:r>
              <a:rPr lang="sv-SE" dirty="0"/>
              <a:t>fika någon gång på dagen men kan föreslå eftermiddag så vi </a:t>
            </a:r>
            <a:endParaRPr lang="sv-SE" dirty="0" smtClean="0"/>
          </a:p>
          <a:p>
            <a:r>
              <a:rPr lang="sv-SE" dirty="0" smtClean="0"/>
              <a:t>hinner skypea…</a:t>
            </a:r>
          </a:p>
        </p:txBody>
      </p:sp>
      <p:sp>
        <p:nvSpPr>
          <p:cNvPr id="195" name="textruta 194">
            <a:hlinkClick r:id="rId18"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196" name="textruta 195"/>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12:31</a:t>
            </a:r>
            <a:endParaRPr lang="sv-SE" b="1" noProof="1" smtClean="0"/>
          </a:p>
          <a:p>
            <a:pPr algn="ctr"/>
            <a:r>
              <a:rPr lang="sv-SE" b="1" noProof="1" smtClean="0"/>
              <a:t>Feb 5 2013</a:t>
            </a:r>
            <a:endParaRPr lang="sv-SE" b="1" noProof="1"/>
          </a:p>
        </p:txBody>
      </p:sp>
      <p:grpSp>
        <p:nvGrpSpPr>
          <p:cNvPr id="16" name="Grupp 130"/>
          <p:cNvGrpSpPr/>
          <p:nvPr/>
        </p:nvGrpSpPr>
        <p:grpSpPr>
          <a:xfrm>
            <a:off x="3341" y="129"/>
            <a:ext cx="250813" cy="216471"/>
            <a:chOff x="3341" y="129"/>
            <a:chExt cx="250813" cy="216471"/>
          </a:xfrm>
        </p:grpSpPr>
        <p:sp>
          <p:nvSpPr>
            <p:cNvPr id="158" name="Rektangel med rundade hörn 157"/>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0" name="Rektangel med rundade hörn 159">
              <a:hlinkClick r:id="rId19"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65" name="Rak 164"/>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1" name="Rak 190"/>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7" name="Frihandsfigur 25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0" name="Frihandsfigur 25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3" name="Frihandsfigur 23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9" name="Grupp 200"/>
                  <p:cNvGrpSpPr/>
                  <p:nvPr/>
                </p:nvGrpSpPr>
                <p:grpSpPr>
                  <a:xfrm rot="11205106">
                    <a:off x="445934" y="935047"/>
                    <a:ext cx="328177" cy="329280"/>
                    <a:chOff x="121759" y="673125"/>
                    <a:chExt cx="328177" cy="329280"/>
                  </a:xfrm>
                  <a:grpFill/>
                </p:grpSpPr>
                <p:sp>
                  <p:nvSpPr>
                    <p:cNvPr id="253" name="Frihandsfigur 25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6" name="Frihandsfigur 25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5"/>
                  <p:cNvGrpSpPr/>
                  <p:nvPr/>
                </p:nvGrpSpPr>
                <p:grpSpPr>
                  <a:xfrm rot="7545626">
                    <a:off x="491535" y="635224"/>
                    <a:ext cx="323750" cy="333887"/>
                    <a:chOff x="121759" y="668518"/>
                    <a:chExt cx="323750" cy="333887"/>
                  </a:xfrm>
                  <a:grpFill/>
                </p:grpSpPr>
                <p:sp>
                  <p:nvSpPr>
                    <p:cNvPr id="249" name="Frihandsfigur 24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2" name="Frihandsfigur 25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2" name="Grupp 190"/>
                  <p:cNvGrpSpPr/>
                  <p:nvPr/>
                </p:nvGrpSpPr>
                <p:grpSpPr>
                  <a:xfrm rot="3841762">
                    <a:off x="263584" y="428421"/>
                    <a:ext cx="326678" cy="327545"/>
                    <a:chOff x="121759" y="674860"/>
                    <a:chExt cx="326678" cy="327545"/>
                  </a:xfrm>
                  <a:grpFill/>
                </p:grpSpPr>
                <p:sp>
                  <p:nvSpPr>
                    <p:cNvPr id="245" name="Frihandsfigur 24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7" name="Frihandsfigur 23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30" name="Ellips 22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4" name="Grupp 60"/>
            <p:cNvGrpSpPr/>
            <p:nvPr/>
          </p:nvGrpSpPr>
          <p:grpSpPr>
            <a:xfrm>
              <a:off x="94115" y="47063"/>
              <a:ext cx="124314" cy="92854"/>
              <a:chOff x="678764" y="1010850"/>
              <a:chExt cx="496703" cy="486454"/>
            </a:xfrm>
          </p:grpSpPr>
          <p:grpSp>
            <p:nvGrpSpPr>
              <p:cNvPr id="235"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6" name="Grupp 184"/>
                <p:cNvGrpSpPr/>
                <p:nvPr/>
              </p:nvGrpSpPr>
              <p:grpSpPr>
                <a:xfrm rot="17838989">
                  <a:off x="-91504" y="842512"/>
                  <a:ext cx="290884" cy="304947"/>
                  <a:chOff x="127213" y="680347"/>
                  <a:chExt cx="290884" cy="304947"/>
                </a:xfrm>
                <a:grpFill/>
              </p:grpSpPr>
              <p:sp>
                <p:nvSpPr>
                  <p:cNvPr id="225" name="Frihandsfigur 22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8" name="Frihandsfigur 22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1" name="Frihandsfigur 20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1" name="Frihandsfigur 22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4" name="Frihandsfigur 22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7" name="Frihandsfigur 21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0" name="Frihandsfigur 21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3" name="Frihandsfigur 21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Frihandsfigur 21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5" name="Frihandsfigur 20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Frihandsfigur 21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8" name="Ellips 19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271740212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6" name="Grupp 130"/>
          <p:cNvGrpSpPr/>
          <p:nvPr/>
        </p:nvGrpSpPr>
        <p:grpSpPr>
          <a:xfrm>
            <a:off x="3341" y="129"/>
            <a:ext cx="250813" cy="216471"/>
            <a:chOff x="3341" y="129"/>
            <a:chExt cx="250813" cy="216471"/>
          </a:xfrm>
        </p:grpSpPr>
        <p:sp>
          <p:nvSpPr>
            <p:cNvPr id="56" name="Rektangel med rundade hörn 55"/>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Rektangel med rundade hörn 56"/>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58" name="Rak 57"/>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9" name="Rak 58"/>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79"/>
              <a:ext cx="89998" cy="69451"/>
              <a:chOff x="1248087" y="1363394"/>
              <a:chExt cx="304241" cy="291981"/>
            </a:xfrm>
          </p:grpSpPr>
          <p:grpSp>
            <p:nvGrpSpPr>
              <p:cNvPr id="20" name="Grupp 93"/>
              <p:cNvGrpSpPr/>
              <p:nvPr/>
            </p:nvGrpSpPr>
            <p:grpSpPr>
              <a:xfrm>
                <a:off x="1248087" y="1363394"/>
                <a:ext cx="304241" cy="291981"/>
                <a:chOff x="-98536" y="428847"/>
                <a:chExt cx="918881" cy="874012"/>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122" name="Frihandsfigur 12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3" name="Frihandsfigur 12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4" name="Frihandsfigur 12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5" name="Frihandsfigur 12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1"/>
                  <a:ext cx="850990" cy="874008"/>
                  <a:chOff x="-30641" y="428851"/>
                  <a:chExt cx="850990" cy="874008"/>
                </a:xfrm>
                <a:grpFill/>
              </p:grpSpPr>
              <p:sp>
                <p:nvSpPr>
                  <p:cNvPr id="98" name="Frihandsfigur 9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4" name="Grupp 200"/>
                  <p:cNvGrpSpPr/>
                  <p:nvPr/>
                </p:nvGrpSpPr>
                <p:grpSpPr>
                  <a:xfrm rot="11205106">
                    <a:off x="445934" y="935043"/>
                    <a:ext cx="328177" cy="329280"/>
                    <a:chOff x="121759" y="673125"/>
                    <a:chExt cx="328177" cy="329280"/>
                  </a:xfrm>
                  <a:grpFill/>
                </p:grpSpPr>
                <p:sp>
                  <p:nvSpPr>
                    <p:cNvPr id="118" name="Frihandsfigur 11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0" name="Frihandsfigur 11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1" name="Frihandsfigur 12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 name="Grupp 195"/>
                  <p:cNvGrpSpPr/>
                  <p:nvPr/>
                </p:nvGrpSpPr>
                <p:grpSpPr>
                  <a:xfrm rot="7545626">
                    <a:off x="491531" y="635220"/>
                    <a:ext cx="323750" cy="333887"/>
                    <a:chOff x="121759" y="668518"/>
                    <a:chExt cx="323750" cy="333887"/>
                  </a:xfrm>
                  <a:grpFill/>
                </p:grpSpPr>
                <p:sp>
                  <p:nvSpPr>
                    <p:cNvPr id="114" name="Frihandsfigur 11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Frihandsfigur 11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0"/>
                  <p:cNvGrpSpPr/>
                  <p:nvPr/>
                </p:nvGrpSpPr>
                <p:grpSpPr>
                  <a:xfrm rot="3841762">
                    <a:off x="263580" y="428417"/>
                    <a:ext cx="326678" cy="327545"/>
                    <a:chOff x="121759" y="674860"/>
                    <a:chExt cx="326678" cy="327545"/>
                  </a:xfrm>
                  <a:grpFill/>
                </p:grpSpPr>
                <p:sp>
                  <p:nvSpPr>
                    <p:cNvPr id="110" name="Frihandsfigur 10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2" name="Frihandsfigur 11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02" name="Frihandsfigur 10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4" name="Frihandsfigur 10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8" name="Frihandsfigur 10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95" name="Ellips 94"/>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60"/>
            <p:cNvGrpSpPr/>
            <p:nvPr/>
          </p:nvGrpSpPr>
          <p:grpSpPr>
            <a:xfrm>
              <a:off x="94117" y="47057"/>
              <a:ext cx="124316" cy="92853"/>
              <a:chOff x="678760" y="1010845"/>
              <a:chExt cx="496705" cy="486457"/>
            </a:xfrm>
          </p:grpSpPr>
          <p:grpSp>
            <p:nvGrpSpPr>
              <p:cNvPr id="55" name="Grupp 61"/>
              <p:cNvGrpSpPr/>
              <p:nvPr/>
            </p:nvGrpSpPr>
            <p:grpSpPr>
              <a:xfrm>
                <a:off x="678760" y="1010845"/>
                <a:ext cx="496705" cy="486457"/>
                <a:chOff x="-98536" y="428847"/>
                <a:chExt cx="918881" cy="874012"/>
              </a:xfrm>
              <a:solidFill>
                <a:schemeClr val="accent4">
                  <a:lumMod val="60000"/>
                  <a:lumOff val="40000"/>
                </a:schemeClr>
              </a:solidFill>
            </p:grpSpPr>
            <p:grpSp>
              <p:nvGrpSpPr>
                <p:cNvPr id="60" name="Grupp 184"/>
                <p:cNvGrpSpPr/>
                <p:nvPr/>
              </p:nvGrpSpPr>
              <p:grpSpPr>
                <a:xfrm rot="17838989">
                  <a:off x="-91504" y="842512"/>
                  <a:ext cx="290884" cy="304947"/>
                  <a:chOff x="127213" y="680347"/>
                  <a:chExt cx="290884" cy="304947"/>
                </a:xfrm>
                <a:grpFill/>
              </p:grpSpPr>
              <p:sp>
                <p:nvSpPr>
                  <p:cNvPr id="90" name="Frihandsfigur 89"/>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1" name="Frihandsfigur 90"/>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2" name="Frihandsfigur 91"/>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3" name="Frihandsfigur 92"/>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61" name="Grupp 206"/>
                <p:cNvGrpSpPr/>
                <p:nvPr/>
              </p:nvGrpSpPr>
              <p:grpSpPr>
                <a:xfrm>
                  <a:off x="-30641" y="428849"/>
                  <a:ext cx="850988" cy="874010"/>
                  <a:chOff x="-30641" y="428849"/>
                  <a:chExt cx="850988" cy="874010"/>
                </a:xfrm>
                <a:grpFill/>
              </p:grpSpPr>
              <p:sp>
                <p:nvSpPr>
                  <p:cNvPr id="66" name="Frihandsfigur 65"/>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62" name="Grupp 200"/>
                  <p:cNvGrpSpPr/>
                  <p:nvPr/>
                </p:nvGrpSpPr>
                <p:grpSpPr>
                  <a:xfrm rot="11205106">
                    <a:off x="445934" y="935041"/>
                    <a:ext cx="328177" cy="329280"/>
                    <a:chOff x="121759" y="673125"/>
                    <a:chExt cx="328177" cy="329280"/>
                  </a:xfrm>
                  <a:grpFill/>
                </p:grpSpPr>
                <p:sp>
                  <p:nvSpPr>
                    <p:cNvPr id="86" name="Frihandsfigur 85"/>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7" name="Frihandsfigur 86"/>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8" name="Frihandsfigur 8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Frihandsfigur 8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6" name="Grupp 195"/>
                  <p:cNvGrpSpPr/>
                  <p:nvPr/>
                </p:nvGrpSpPr>
                <p:grpSpPr>
                  <a:xfrm rot="7545626">
                    <a:off x="491529" y="635218"/>
                    <a:ext cx="323750" cy="333887"/>
                    <a:chOff x="121759" y="668518"/>
                    <a:chExt cx="323750" cy="333887"/>
                  </a:xfrm>
                  <a:grpFill/>
                </p:grpSpPr>
                <p:sp>
                  <p:nvSpPr>
                    <p:cNvPr id="82" name="Frihandsfigur 81"/>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Frihandsfigur 82"/>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4" name="Frihandsfigur 8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Frihandsfigur 8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7" name="Grupp 190"/>
                  <p:cNvGrpSpPr/>
                  <p:nvPr/>
                </p:nvGrpSpPr>
                <p:grpSpPr>
                  <a:xfrm rot="3841762">
                    <a:off x="263578" y="428415"/>
                    <a:ext cx="326678" cy="327545"/>
                    <a:chOff x="121759" y="674860"/>
                    <a:chExt cx="326678" cy="327545"/>
                  </a:xfrm>
                  <a:grpFill/>
                </p:grpSpPr>
                <p:sp>
                  <p:nvSpPr>
                    <p:cNvPr id="78" name="Frihandsfigur 77"/>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Frihandsfigur 78"/>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Frihandsfigur 7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1" name="Frihandsfigur 8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Frihandsfigur 69"/>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1" name="Frihandsfigur 70">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2" name="Frihandsfigur 71"/>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Frihandsfigur 72"/>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4" name="Frihandsfigur 73"/>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Frihandsfigur 74"/>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Frihandsfigur 75"/>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Frihandsfigur 76"/>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63" name="Ellips 62"/>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4"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477054"/>
          </a:xfrm>
          <a:prstGeom prst="rect">
            <a:avLst/>
          </a:prstGeom>
        </p:spPr>
        <p:txBody>
          <a:bodyPr>
            <a:spAutoFit/>
          </a:bodyPr>
          <a:lstStyle/>
          <a:p>
            <a:r>
              <a:rPr lang="sv-SE" dirty="0"/>
              <a:t>Efter elva min tid, </a:t>
            </a:r>
            <a:endParaRPr lang="sv-SE" dirty="0" smtClean="0"/>
          </a:p>
          <a:p>
            <a:r>
              <a:rPr lang="sv-SE" dirty="0" smtClean="0"/>
              <a:t>Lisa </a:t>
            </a:r>
            <a:r>
              <a:rPr lang="sv-SE" dirty="0"/>
              <a:t>ska komma över </a:t>
            </a:r>
            <a:endParaRPr lang="sv-SE" dirty="0" smtClean="0"/>
          </a:p>
          <a:p>
            <a:r>
              <a:rPr lang="sv-SE" dirty="0" smtClean="0"/>
              <a:t>och </a:t>
            </a:r>
            <a:r>
              <a:rPr lang="sv-SE" dirty="0"/>
              <a:t>fika någon gång på dagen men kan föreslå eftermiddag </a:t>
            </a:r>
            <a:r>
              <a:rPr lang="sv-SE" dirty="0" smtClean="0"/>
              <a:t>...</a:t>
            </a:r>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12:40</a:t>
            </a:r>
            <a:endParaRPr lang="sv-SE" b="1" noProof="1" smtClean="0"/>
          </a:p>
          <a:p>
            <a:pPr algn="ctr"/>
            <a:r>
              <a:rPr lang="sv-SE" b="1" noProof="1" smtClean="0"/>
              <a:t>Feb 5 2013</a:t>
            </a:r>
            <a:endParaRPr lang="sv-SE" b="1" noProof="1"/>
          </a:p>
        </p:txBody>
      </p:sp>
      <p:sp>
        <p:nvSpPr>
          <p:cNvPr id="154" name="textruta 153"/>
          <p:cNvSpPr txBox="1"/>
          <p:nvPr/>
        </p:nvSpPr>
        <p:spPr>
          <a:xfrm>
            <a:off x="79480" y="63339"/>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dirty="0" smtClean="0"/>
          </a:p>
          <a:p>
            <a:r>
              <a:rPr lang="sv-SE" dirty="0" smtClean="0"/>
              <a:t>Efter </a:t>
            </a:r>
            <a:r>
              <a:rPr lang="sv-SE" dirty="0"/>
              <a:t>elva min tid, Lisa ska komma över och fika någon gång på dagen men kan föreslå eftermiddag så vi hinner skypea. :) viken tid passar dig? </a:t>
            </a:r>
            <a:r>
              <a:rPr lang="sv-SE" dirty="0" smtClean="0"/>
              <a:t>Puss</a:t>
            </a:r>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a:p>
          <a:p>
            <a:endParaRPr lang="sv-SE" noProof="1" smtClean="0">
              <a:latin typeface="Corbel"/>
              <a:cs typeface="Corbel"/>
            </a:endParaRPr>
          </a:p>
        </p:txBody>
      </p:sp>
      <p:sp>
        <p:nvSpPr>
          <p:cNvPr id="156" name="textruta 155">
            <a:hlinkClick r:id="rId6"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
        <p:nvSpPr>
          <p:cNvPr id="158" name="Rektangel 157"/>
          <p:cNvSpPr/>
          <p:nvPr/>
        </p:nvSpPr>
        <p:spPr>
          <a:xfrm>
            <a:off x="617735" y="-27151"/>
            <a:ext cx="479618" cy="323165"/>
          </a:xfrm>
          <a:prstGeom prst="rect">
            <a:avLst/>
          </a:prstGeom>
        </p:spPr>
        <p:txBody>
          <a:bodyPr wrap="none">
            <a:spAutoFit/>
          </a:bodyPr>
          <a:lstStyle/>
          <a:p>
            <a:pPr algn="ctr"/>
            <a:endParaRPr lang="sv-SE" b="1" noProof="1" smtClean="0"/>
          </a:p>
          <a:p>
            <a:pPr algn="ctr"/>
            <a:r>
              <a:rPr lang="sv-SE" noProof="1" smtClean="0"/>
              <a:t>12:31</a:t>
            </a:r>
            <a:endParaRPr lang="sv-SE" b="1" noProof="1" smtClean="0"/>
          </a:p>
          <a:p>
            <a:pPr algn="ctr"/>
            <a:r>
              <a:rPr lang="sv-SE" b="1" noProof="1" smtClean="0"/>
              <a:t>Feb 5 2013</a:t>
            </a:r>
            <a:endParaRPr lang="sv-SE" b="1" noProof="1"/>
          </a:p>
        </p:txBody>
      </p:sp>
    </p:spTree>
    <p:extLst>
      <p:ext uri="{BB962C8B-B14F-4D97-AF65-F5344CB8AC3E}">
        <p14:creationId xmlns:p14="http://schemas.microsoft.com/office/powerpoint/2010/main" val="308778943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7"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8"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9"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rId10" action="ppaction://hlinksldjump"/>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1"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2"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3"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4"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5"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6"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7"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323165"/>
          </a:xfrm>
          <a:prstGeom prst="rect">
            <a:avLst/>
          </a:prstGeom>
        </p:spPr>
        <p:txBody>
          <a:bodyPr>
            <a:spAutoFit/>
          </a:bodyPr>
          <a:lstStyle/>
          <a:p>
            <a:r>
              <a:rPr lang="sv-SE" dirty="0"/>
              <a:t>Onsdag blir jätte bra </a:t>
            </a:r>
            <a:endParaRPr lang="sv-SE" dirty="0" smtClean="0"/>
          </a:p>
          <a:p>
            <a:r>
              <a:rPr lang="sv-SE" dirty="0" smtClean="0"/>
              <a:t>:</a:t>
            </a:r>
            <a:r>
              <a:rPr lang="sv-SE" dirty="0"/>
              <a:t>) vilken tid kan du </a:t>
            </a:r>
            <a:endParaRPr lang="sv-SE" dirty="0" smtClean="0"/>
          </a:p>
          <a:p>
            <a:r>
              <a:rPr lang="sv-SE" dirty="0" smtClean="0"/>
              <a:t>då</a:t>
            </a:r>
            <a:r>
              <a:rPr lang="sv-SE" dirty="0"/>
              <a:t>? Puss </a:t>
            </a:r>
            <a:endParaRPr lang="sv-SE" dirty="0" smtClean="0"/>
          </a:p>
        </p:txBody>
      </p:sp>
      <p:sp>
        <p:nvSpPr>
          <p:cNvPr id="154" name="textruta 153"/>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12:40</a:t>
            </a:r>
            <a:endParaRPr lang="sv-SE" b="1" noProof="1" smtClean="0"/>
          </a:p>
          <a:p>
            <a:pPr algn="ctr"/>
            <a:r>
              <a:rPr lang="sv-SE" b="1" noProof="1" smtClean="0"/>
              <a:t>Feb 5 2013</a:t>
            </a:r>
            <a:endParaRPr lang="sv-SE" b="1" noProof="1"/>
          </a:p>
        </p:txBody>
      </p:sp>
      <p:grpSp>
        <p:nvGrpSpPr>
          <p:cNvPr id="16" name="Grupp 130"/>
          <p:cNvGrpSpPr/>
          <p:nvPr/>
        </p:nvGrpSpPr>
        <p:grpSpPr>
          <a:xfrm>
            <a:off x="3341" y="129"/>
            <a:ext cx="250813" cy="216471"/>
            <a:chOff x="3341" y="129"/>
            <a:chExt cx="250813" cy="216471"/>
          </a:xfrm>
        </p:grpSpPr>
        <p:sp>
          <p:nvSpPr>
            <p:cNvPr id="158" name="Rektangel med rundade hörn 157"/>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0" name="Rektangel med rundade hörn 159">
              <a:hlinkClick r:id="rId19"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65" name="Rak 164"/>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1" name="Rak 190"/>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5" name="Frihandsfigur 25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6" name="Frihandsfigur 25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1" name="Frihandsfigur 23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7" name="Grupp 200"/>
                  <p:cNvGrpSpPr/>
                  <p:nvPr/>
                </p:nvGrpSpPr>
                <p:grpSpPr>
                  <a:xfrm rot="11205106">
                    <a:off x="445934" y="935047"/>
                    <a:ext cx="328177" cy="329280"/>
                    <a:chOff x="121759" y="673125"/>
                    <a:chExt cx="328177" cy="329280"/>
                  </a:xfrm>
                  <a:grpFill/>
                </p:grpSpPr>
                <p:sp>
                  <p:nvSpPr>
                    <p:cNvPr id="251" name="Frihandsfigur 25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2" name="Frihandsfigur 25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9" name="Grupp 195"/>
                  <p:cNvGrpSpPr/>
                  <p:nvPr/>
                </p:nvGrpSpPr>
                <p:grpSpPr>
                  <a:xfrm rot="7545626">
                    <a:off x="491535" y="635224"/>
                    <a:ext cx="323750" cy="333887"/>
                    <a:chOff x="121759" y="668518"/>
                    <a:chExt cx="323750" cy="333887"/>
                  </a:xfrm>
                  <a:grpFill/>
                </p:grpSpPr>
                <p:sp>
                  <p:nvSpPr>
                    <p:cNvPr id="247" name="Frihandsfigur 24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0"/>
                  <p:cNvGrpSpPr/>
                  <p:nvPr/>
                </p:nvGrpSpPr>
                <p:grpSpPr>
                  <a:xfrm rot="3841762">
                    <a:off x="263584" y="428421"/>
                    <a:ext cx="326678" cy="327545"/>
                    <a:chOff x="121759" y="674860"/>
                    <a:chExt cx="326678" cy="327545"/>
                  </a:xfrm>
                  <a:grpFill/>
                </p:grpSpPr>
                <p:sp>
                  <p:nvSpPr>
                    <p:cNvPr id="243" name="Frihandsfigur 24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5" name="Frihandsfigur 23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6" name="Frihandsfigur 235"/>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8" name="Ellips 227"/>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2" name="Grupp 60"/>
            <p:cNvGrpSpPr/>
            <p:nvPr/>
          </p:nvGrpSpPr>
          <p:grpSpPr>
            <a:xfrm>
              <a:off x="94115" y="47063"/>
              <a:ext cx="124314" cy="92854"/>
              <a:chOff x="678764" y="1010850"/>
              <a:chExt cx="496703" cy="486454"/>
            </a:xfrm>
          </p:grpSpPr>
          <p:grpSp>
            <p:nvGrpSpPr>
              <p:cNvPr id="233"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4" name="Grupp 184"/>
                <p:cNvGrpSpPr/>
                <p:nvPr/>
              </p:nvGrpSpPr>
              <p:grpSpPr>
                <a:xfrm rot="17838989">
                  <a:off x="-91504" y="842512"/>
                  <a:ext cx="290884" cy="304947"/>
                  <a:chOff x="127213" y="680347"/>
                  <a:chExt cx="290884" cy="304947"/>
                </a:xfrm>
                <a:grpFill/>
              </p:grpSpPr>
              <p:sp>
                <p:nvSpPr>
                  <p:cNvPr id="223" name="Frihandsfigur 222"/>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4" name="Frihandsfigur 223"/>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199" name="Frihandsfigur 198"/>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19" name="Frihandsfigur 218"/>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0" name="Frihandsfigur 219"/>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5" name="Frihandsfigur 214"/>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Frihandsfigur 215"/>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1" name="Frihandsfigur 210"/>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Frihandsfigur 211"/>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3" name="Frihandsfigur 202"/>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4" name="Frihandsfigur 203">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6" name="Ellips 195"/>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358526154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8"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9"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rId10" action="ppaction://hlinksldjump"/>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1"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2"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3"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4"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5"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6"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7"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553998"/>
          </a:xfrm>
          <a:prstGeom prst="rect">
            <a:avLst/>
          </a:prstGeom>
        </p:spPr>
        <p:txBody>
          <a:bodyPr>
            <a:spAutoFit/>
          </a:bodyPr>
          <a:lstStyle/>
          <a:p>
            <a:r>
              <a:rPr lang="sv-SE" dirty="0"/>
              <a:t>Åh ingen fara :) </a:t>
            </a:r>
            <a:endParaRPr lang="sv-SE" dirty="0" smtClean="0"/>
          </a:p>
          <a:p>
            <a:r>
              <a:rPr lang="sv-SE" dirty="0" smtClean="0"/>
              <a:t>imorgon </a:t>
            </a:r>
            <a:r>
              <a:rPr lang="sv-SE" dirty="0"/>
              <a:t>så ska jag </a:t>
            </a:r>
            <a:endParaRPr lang="sv-SE" dirty="0" smtClean="0"/>
          </a:p>
          <a:p>
            <a:r>
              <a:rPr lang="sv-SE" dirty="0" smtClean="0"/>
              <a:t>vara </a:t>
            </a:r>
            <a:r>
              <a:rPr lang="sv-SE" dirty="0"/>
              <a:t>i skolan två så då </a:t>
            </a:r>
            <a:endParaRPr lang="sv-SE" dirty="0" smtClean="0"/>
          </a:p>
          <a:p>
            <a:r>
              <a:rPr lang="sv-SE" dirty="0" smtClean="0"/>
              <a:t>kan </a:t>
            </a:r>
            <a:r>
              <a:rPr lang="sv-SE" dirty="0"/>
              <a:t>jag prata tidigare </a:t>
            </a:r>
            <a:endParaRPr lang="sv-SE" dirty="0" smtClean="0"/>
          </a:p>
          <a:p>
            <a:r>
              <a:rPr lang="sv-SE" dirty="0" smtClean="0"/>
              <a:t>på </a:t>
            </a:r>
            <a:r>
              <a:rPr lang="sv-SE" dirty="0"/>
              <a:t>förmiddagen, kl  </a:t>
            </a:r>
            <a:endParaRPr lang="sv-SE" dirty="0" smtClean="0"/>
          </a:p>
          <a:p>
            <a:r>
              <a:rPr lang="sv-SE" dirty="0" smtClean="0"/>
              <a:t>10</a:t>
            </a:r>
            <a:r>
              <a:rPr lang="sv-SE" dirty="0"/>
              <a:t>-11? </a:t>
            </a:r>
            <a:r>
              <a:rPr lang="sv-SE" dirty="0" smtClean="0"/>
              <a:t>Men…</a:t>
            </a:r>
            <a:endParaRPr lang="sv-SE" dirty="0"/>
          </a:p>
        </p:txBody>
      </p:sp>
      <p:sp>
        <p:nvSpPr>
          <p:cNvPr id="156" name="textruta 155">
            <a:hlinkClick r:id="rId19"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17:32</a:t>
            </a:r>
            <a:endParaRPr lang="sv-SE" b="1" noProof="1" smtClean="0"/>
          </a:p>
          <a:p>
            <a:pPr algn="ctr"/>
            <a:r>
              <a:rPr lang="sv-SE" b="1" noProof="1" smtClean="0"/>
              <a:t>Feb 4 2013</a:t>
            </a:r>
            <a:endParaRPr lang="sv-SE" b="1" noProof="1"/>
          </a:p>
        </p:txBody>
      </p:sp>
      <p:grpSp>
        <p:nvGrpSpPr>
          <p:cNvPr id="16" name="Grupp 130"/>
          <p:cNvGrpSpPr/>
          <p:nvPr/>
        </p:nvGrpSpPr>
        <p:grpSpPr>
          <a:xfrm>
            <a:off x="3341" y="129"/>
            <a:ext cx="250813" cy="216471"/>
            <a:chOff x="3341" y="129"/>
            <a:chExt cx="250813" cy="216471"/>
          </a:xfrm>
        </p:grpSpPr>
        <p:sp>
          <p:nvSpPr>
            <p:cNvPr id="165" name="Rektangel med rundade hörn 164"/>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1" name="Rektangel med rundade hörn 190">
              <a:hlinkClick r:id="rId20"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3" name="Rak 19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4" name="Rak 19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7" name="Frihandsfigur 25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0" name="Frihandsfigur 25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3" name="Frihandsfigur 23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9" name="Grupp 200"/>
                  <p:cNvGrpSpPr/>
                  <p:nvPr/>
                </p:nvGrpSpPr>
                <p:grpSpPr>
                  <a:xfrm rot="11205106">
                    <a:off x="445934" y="935047"/>
                    <a:ext cx="328177" cy="329280"/>
                    <a:chOff x="121759" y="673125"/>
                    <a:chExt cx="328177" cy="329280"/>
                  </a:xfrm>
                  <a:grpFill/>
                </p:grpSpPr>
                <p:sp>
                  <p:nvSpPr>
                    <p:cNvPr id="253" name="Frihandsfigur 25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6" name="Frihandsfigur 25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5"/>
                  <p:cNvGrpSpPr/>
                  <p:nvPr/>
                </p:nvGrpSpPr>
                <p:grpSpPr>
                  <a:xfrm rot="7545626">
                    <a:off x="491535" y="635224"/>
                    <a:ext cx="323750" cy="333887"/>
                    <a:chOff x="121759" y="668518"/>
                    <a:chExt cx="323750" cy="333887"/>
                  </a:xfrm>
                  <a:grpFill/>
                </p:grpSpPr>
                <p:sp>
                  <p:nvSpPr>
                    <p:cNvPr id="249" name="Frihandsfigur 24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2" name="Frihandsfigur 25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2" name="Grupp 190"/>
                  <p:cNvGrpSpPr/>
                  <p:nvPr/>
                </p:nvGrpSpPr>
                <p:grpSpPr>
                  <a:xfrm rot="3841762">
                    <a:off x="263584" y="428421"/>
                    <a:ext cx="326678" cy="327545"/>
                    <a:chOff x="121759" y="674860"/>
                    <a:chExt cx="326678" cy="327545"/>
                  </a:xfrm>
                  <a:grpFill/>
                </p:grpSpPr>
                <p:sp>
                  <p:nvSpPr>
                    <p:cNvPr id="245" name="Frihandsfigur 24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7" name="Frihandsfigur 23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30" name="Ellips 22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4" name="Grupp 60"/>
            <p:cNvGrpSpPr/>
            <p:nvPr/>
          </p:nvGrpSpPr>
          <p:grpSpPr>
            <a:xfrm>
              <a:off x="94115" y="47063"/>
              <a:ext cx="124314" cy="92854"/>
              <a:chOff x="678764" y="1010850"/>
              <a:chExt cx="496703" cy="486454"/>
            </a:xfrm>
          </p:grpSpPr>
          <p:grpSp>
            <p:nvGrpSpPr>
              <p:cNvPr id="235"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6" name="Grupp 184"/>
                <p:cNvGrpSpPr/>
                <p:nvPr/>
              </p:nvGrpSpPr>
              <p:grpSpPr>
                <a:xfrm rot="17838989">
                  <a:off x="-91504" y="842512"/>
                  <a:ext cx="290884" cy="304947"/>
                  <a:chOff x="127213" y="680347"/>
                  <a:chExt cx="290884" cy="304947"/>
                </a:xfrm>
                <a:grpFill/>
              </p:grpSpPr>
              <p:sp>
                <p:nvSpPr>
                  <p:cNvPr id="225" name="Frihandsfigur 22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8" name="Frihandsfigur 22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1" name="Frihandsfigur 20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1" name="Frihandsfigur 22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4" name="Frihandsfigur 22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7" name="Frihandsfigur 21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0" name="Frihandsfigur 21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3" name="Frihandsfigur 21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Frihandsfigur 21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5" name="Frihandsfigur 20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Frihandsfigur 21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8" name="Ellips 19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384167642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6" name="Grupp 130"/>
          <p:cNvGrpSpPr/>
          <p:nvPr/>
        </p:nvGrpSpPr>
        <p:grpSpPr>
          <a:xfrm>
            <a:off x="3341" y="129"/>
            <a:ext cx="250813" cy="216471"/>
            <a:chOff x="3341" y="129"/>
            <a:chExt cx="250813" cy="216471"/>
          </a:xfrm>
        </p:grpSpPr>
        <p:sp>
          <p:nvSpPr>
            <p:cNvPr id="56" name="Rektangel med rundade hörn 55"/>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Rektangel med rundade hörn 56"/>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58" name="Rak 57"/>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9" name="Rak 58"/>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79"/>
              <a:ext cx="89998" cy="69451"/>
              <a:chOff x="1248087" y="1363394"/>
              <a:chExt cx="304241" cy="291981"/>
            </a:xfrm>
          </p:grpSpPr>
          <p:grpSp>
            <p:nvGrpSpPr>
              <p:cNvPr id="20" name="Grupp 93"/>
              <p:cNvGrpSpPr/>
              <p:nvPr/>
            </p:nvGrpSpPr>
            <p:grpSpPr>
              <a:xfrm>
                <a:off x="1248087" y="1363394"/>
                <a:ext cx="304241" cy="291981"/>
                <a:chOff x="-98536" y="428847"/>
                <a:chExt cx="918881" cy="874012"/>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122" name="Frihandsfigur 12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3" name="Frihandsfigur 12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4" name="Frihandsfigur 12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5" name="Frihandsfigur 12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1"/>
                  <a:ext cx="850990" cy="874008"/>
                  <a:chOff x="-30641" y="428851"/>
                  <a:chExt cx="850990" cy="874008"/>
                </a:xfrm>
                <a:grpFill/>
              </p:grpSpPr>
              <p:sp>
                <p:nvSpPr>
                  <p:cNvPr id="98" name="Frihandsfigur 9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4" name="Grupp 200"/>
                  <p:cNvGrpSpPr/>
                  <p:nvPr/>
                </p:nvGrpSpPr>
                <p:grpSpPr>
                  <a:xfrm rot="11205106">
                    <a:off x="445934" y="935043"/>
                    <a:ext cx="328177" cy="329280"/>
                    <a:chOff x="121759" y="673125"/>
                    <a:chExt cx="328177" cy="329280"/>
                  </a:xfrm>
                  <a:grpFill/>
                </p:grpSpPr>
                <p:sp>
                  <p:nvSpPr>
                    <p:cNvPr id="118" name="Frihandsfigur 11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0" name="Frihandsfigur 11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1" name="Frihandsfigur 12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 name="Grupp 195"/>
                  <p:cNvGrpSpPr/>
                  <p:nvPr/>
                </p:nvGrpSpPr>
                <p:grpSpPr>
                  <a:xfrm rot="7545626">
                    <a:off x="491531" y="635220"/>
                    <a:ext cx="323750" cy="333887"/>
                    <a:chOff x="121759" y="668518"/>
                    <a:chExt cx="323750" cy="333887"/>
                  </a:xfrm>
                  <a:grpFill/>
                </p:grpSpPr>
                <p:sp>
                  <p:nvSpPr>
                    <p:cNvPr id="114" name="Frihandsfigur 11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Frihandsfigur 11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0"/>
                  <p:cNvGrpSpPr/>
                  <p:nvPr/>
                </p:nvGrpSpPr>
                <p:grpSpPr>
                  <a:xfrm rot="3841762">
                    <a:off x="263580" y="428417"/>
                    <a:ext cx="326678" cy="327545"/>
                    <a:chOff x="121759" y="674860"/>
                    <a:chExt cx="326678" cy="327545"/>
                  </a:xfrm>
                  <a:grpFill/>
                </p:grpSpPr>
                <p:sp>
                  <p:nvSpPr>
                    <p:cNvPr id="110" name="Frihandsfigur 10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2" name="Frihandsfigur 11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02" name="Frihandsfigur 10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4" name="Frihandsfigur 10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8" name="Frihandsfigur 10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95" name="Ellips 94"/>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60"/>
            <p:cNvGrpSpPr/>
            <p:nvPr/>
          </p:nvGrpSpPr>
          <p:grpSpPr>
            <a:xfrm>
              <a:off x="94117" y="47057"/>
              <a:ext cx="124316" cy="92853"/>
              <a:chOff x="678760" y="1010845"/>
              <a:chExt cx="496705" cy="486457"/>
            </a:xfrm>
          </p:grpSpPr>
          <p:grpSp>
            <p:nvGrpSpPr>
              <p:cNvPr id="55" name="Grupp 61"/>
              <p:cNvGrpSpPr/>
              <p:nvPr/>
            </p:nvGrpSpPr>
            <p:grpSpPr>
              <a:xfrm>
                <a:off x="678760" y="1010845"/>
                <a:ext cx="496705" cy="486457"/>
                <a:chOff x="-98536" y="428847"/>
                <a:chExt cx="918881" cy="874012"/>
              </a:xfrm>
              <a:solidFill>
                <a:schemeClr val="accent4">
                  <a:lumMod val="60000"/>
                  <a:lumOff val="40000"/>
                </a:schemeClr>
              </a:solidFill>
            </p:grpSpPr>
            <p:grpSp>
              <p:nvGrpSpPr>
                <p:cNvPr id="60" name="Grupp 184"/>
                <p:cNvGrpSpPr/>
                <p:nvPr/>
              </p:nvGrpSpPr>
              <p:grpSpPr>
                <a:xfrm rot="17838989">
                  <a:off x="-91504" y="842512"/>
                  <a:ext cx="290884" cy="304947"/>
                  <a:chOff x="127213" y="680347"/>
                  <a:chExt cx="290884" cy="304947"/>
                </a:xfrm>
                <a:grpFill/>
              </p:grpSpPr>
              <p:sp>
                <p:nvSpPr>
                  <p:cNvPr id="90" name="Frihandsfigur 89"/>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1" name="Frihandsfigur 90"/>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2" name="Frihandsfigur 91"/>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3" name="Frihandsfigur 92"/>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61" name="Grupp 206"/>
                <p:cNvGrpSpPr/>
                <p:nvPr/>
              </p:nvGrpSpPr>
              <p:grpSpPr>
                <a:xfrm>
                  <a:off x="-30641" y="428849"/>
                  <a:ext cx="850988" cy="874010"/>
                  <a:chOff x="-30641" y="428849"/>
                  <a:chExt cx="850988" cy="874010"/>
                </a:xfrm>
                <a:grpFill/>
              </p:grpSpPr>
              <p:sp>
                <p:nvSpPr>
                  <p:cNvPr id="66" name="Frihandsfigur 65"/>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62" name="Grupp 200"/>
                  <p:cNvGrpSpPr/>
                  <p:nvPr/>
                </p:nvGrpSpPr>
                <p:grpSpPr>
                  <a:xfrm rot="11205106">
                    <a:off x="445934" y="935041"/>
                    <a:ext cx="328177" cy="329280"/>
                    <a:chOff x="121759" y="673125"/>
                    <a:chExt cx="328177" cy="329280"/>
                  </a:xfrm>
                  <a:grpFill/>
                </p:grpSpPr>
                <p:sp>
                  <p:nvSpPr>
                    <p:cNvPr id="86" name="Frihandsfigur 85"/>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7" name="Frihandsfigur 86"/>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8" name="Frihandsfigur 8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Frihandsfigur 8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6" name="Grupp 195"/>
                  <p:cNvGrpSpPr/>
                  <p:nvPr/>
                </p:nvGrpSpPr>
                <p:grpSpPr>
                  <a:xfrm rot="7545626">
                    <a:off x="491529" y="635218"/>
                    <a:ext cx="323750" cy="333887"/>
                    <a:chOff x="121759" y="668518"/>
                    <a:chExt cx="323750" cy="333887"/>
                  </a:xfrm>
                  <a:grpFill/>
                </p:grpSpPr>
                <p:sp>
                  <p:nvSpPr>
                    <p:cNvPr id="82" name="Frihandsfigur 81"/>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Frihandsfigur 82"/>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4" name="Frihandsfigur 8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Frihandsfigur 8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7" name="Grupp 190"/>
                  <p:cNvGrpSpPr/>
                  <p:nvPr/>
                </p:nvGrpSpPr>
                <p:grpSpPr>
                  <a:xfrm rot="3841762">
                    <a:off x="263578" y="428415"/>
                    <a:ext cx="326678" cy="327545"/>
                    <a:chOff x="121759" y="674860"/>
                    <a:chExt cx="326678" cy="327545"/>
                  </a:xfrm>
                  <a:grpFill/>
                </p:grpSpPr>
                <p:sp>
                  <p:nvSpPr>
                    <p:cNvPr id="78" name="Frihandsfigur 77"/>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Frihandsfigur 78"/>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Frihandsfigur 7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1" name="Frihandsfigur 8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Frihandsfigur 69"/>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1" name="Frihandsfigur 70">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2" name="Frihandsfigur 71"/>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Frihandsfigur 72"/>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4" name="Frihandsfigur 73"/>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Frihandsfigur 74"/>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Frihandsfigur 75"/>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Frihandsfigur 76"/>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63" name="Ellips 62"/>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4"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477054"/>
          </a:xfrm>
          <a:prstGeom prst="rect">
            <a:avLst/>
          </a:prstGeom>
        </p:spPr>
        <p:txBody>
          <a:bodyPr>
            <a:spAutoFit/>
          </a:bodyPr>
          <a:lstStyle/>
          <a:p>
            <a:r>
              <a:rPr lang="sv-SE" dirty="0"/>
              <a:t>Efter elva min tid, </a:t>
            </a:r>
            <a:endParaRPr lang="sv-SE" dirty="0" smtClean="0"/>
          </a:p>
          <a:p>
            <a:r>
              <a:rPr lang="sv-SE" dirty="0" smtClean="0"/>
              <a:t>Lisa </a:t>
            </a:r>
            <a:r>
              <a:rPr lang="sv-SE" dirty="0"/>
              <a:t>ska komma över </a:t>
            </a:r>
            <a:endParaRPr lang="sv-SE" dirty="0" smtClean="0"/>
          </a:p>
          <a:p>
            <a:r>
              <a:rPr lang="sv-SE" dirty="0" smtClean="0"/>
              <a:t>och </a:t>
            </a:r>
            <a:r>
              <a:rPr lang="sv-SE" dirty="0"/>
              <a:t>fika någon gång på dagen men kan föreslå eftermiddag </a:t>
            </a:r>
            <a:r>
              <a:rPr lang="sv-SE" dirty="0" smtClean="0"/>
              <a:t>...</a:t>
            </a:r>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12:40</a:t>
            </a:r>
            <a:endParaRPr lang="sv-SE" b="1" noProof="1" smtClean="0"/>
          </a:p>
          <a:p>
            <a:pPr algn="ctr"/>
            <a:r>
              <a:rPr lang="sv-SE" b="1" noProof="1" smtClean="0"/>
              <a:t>Feb 5 2013</a:t>
            </a:r>
            <a:endParaRPr lang="sv-SE" b="1" noProof="1"/>
          </a:p>
        </p:txBody>
      </p:sp>
      <p:sp>
        <p:nvSpPr>
          <p:cNvPr id="154" name="textruta 153"/>
          <p:cNvSpPr txBox="1"/>
          <p:nvPr/>
        </p:nvSpPr>
        <p:spPr>
          <a:xfrm>
            <a:off x="79480" y="63338"/>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dirty="0" smtClean="0"/>
          </a:p>
          <a:p>
            <a:r>
              <a:rPr lang="sv-SE" dirty="0"/>
              <a:t>Åh ingen fara :) imorgon så ska jag vara i skolan två så då kan jag prata tidigare på förmiddagen, kl  10-11? Men annars så blir onsdag bättre. :) puss</a:t>
            </a:r>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a:p>
          <a:p>
            <a:endParaRPr lang="sv-SE" noProof="1" smtClean="0">
              <a:latin typeface="Corbel"/>
              <a:cs typeface="Corbel"/>
            </a:endParaRPr>
          </a:p>
        </p:txBody>
      </p:sp>
      <p:sp>
        <p:nvSpPr>
          <p:cNvPr id="156" name="textruta 155">
            <a:hlinkClick r:id="rId6"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
        <p:nvSpPr>
          <p:cNvPr id="158" name="Rektangel 157"/>
          <p:cNvSpPr/>
          <p:nvPr/>
        </p:nvSpPr>
        <p:spPr>
          <a:xfrm>
            <a:off x="617735" y="-27151"/>
            <a:ext cx="479618" cy="323165"/>
          </a:xfrm>
          <a:prstGeom prst="rect">
            <a:avLst/>
          </a:prstGeom>
        </p:spPr>
        <p:txBody>
          <a:bodyPr wrap="none">
            <a:spAutoFit/>
          </a:bodyPr>
          <a:lstStyle/>
          <a:p>
            <a:pPr algn="ctr"/>
            <a:endParaRPr lang="sv-SE" b="1" noProof="1" smtClean="0"/>
          </a:p>
          <a:p>
            <a:pPr algn="ctr"/>
            <a:r>
              <a:rPr lang="sv-SE" noProof="1" smtClean="0"/>
              <a:t>17:34</a:t>
            </a:r>
            <a:endParaRPr lang="sv-SE" b="1" noProof="1" smtClean="0"/>
          </a:p>
          <a:p>
            <a:pPr algn="ctr"/>
            <a:r>
              <a:rPr lang="sv-SE" b="1" noProof="1" smtClean="0"/>
              <a:t>Feb 4 2013</a:t>
            </a:r>
            <a:endParaRPr lang="sv-SE" b="1" noProof="1"/>
          </a:p>
        </p:txBody>
      </p:sp>
    </p:spTree>
    <p:extLst>
      <p:ext uri="{BB962C8B-B14F-4D97-AF65-F5344CB8AC3E}">
        <p14:creationId xmlns:p14="http://schemas.microsoft.com/office/powerpoint/2010/main" val="201859632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a:hlinkClick r:id="rId5" action="ppaction://hlinksldjump"/>
            </p:cNvPr>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rId10" action="ppaction://hlinksldjump"/>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1"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2"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3"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4"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5"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6"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7"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553998"/>
          </a:xfrm>
          <a:prstGeom prst="rect">
            <a:avLst/>
          </a:prstGeom>
        </p:spPr>
        <p:txBody>
          <a:bodyPr>
            <a:spAutoFit/>
          </a:bodyPr>
          <a:lstStyle/>
          <a:p>
            <a:r>
              <a:rPr lang="sv-SE" dirty="0"/>
              <a:t>Åhhh kom precis </a:t>
            </a:r>
            <a:endParaRPr lang="sv-SE" dirty="0" smtClean="0"/>
          </a:p>
          <a:p>
            <a:r>
              <a:rPr lang="sv-SE" dirty="0" smtClean="0"/>
              <a:t>hem </a:t>
            </a:r>
            <a:r>
              <a:rPr lang="sv-SE" dirty="0"/>
              <a:t>:( och klockan är redan efter tolv, vi </a:t>
            </a:r>
            <a:endParaRPr lang="sv-SE" dirty="0" smtClean="0"/>
          </a:p>
          <a:p>
            <a:r>
              <a:rPr lang="sv-SE" dirty="0" smtClean="0"/>
              <a:t>åkte </a:t>
            </a:r>
            <a:r>
              <a:rPr lang="sv-SE" dirty="0"/>
              <a:t>direkt från jobbet </a:t>
            </a:r>
            <a:endParaRPr lang="sv-SE" dirty="0" smtClean="0"/>
          </a:p>
          <a:p>
            <a:r>
              <a:rPr lang="sv-SE" dirty="0" smtClean="0"/>
              <a:t>så </a:t>
            </a:r>
            <a:r>
              <a:rPr lang="sv-SE" dirty="0"/>
              <a:t>har inte haft </a:t>
            </a:r>
            <a:endParaRPr lang="sv-SE" dirty="0" smtClean="0"/>
          </a:p>
          <a:p>
            <a:r>
              <a:rPr lang="sv-SE" dirty="0" smtClean="0"/>
              <a:t>internet </a:t>
            </a:r>
            <a:r>
              <a:rPr lang="sv-SE" dirty="0"/>
              <a:t>förrän nu.. </a:t>
            </a:r>
          </a:p>
        </p:txBody>
      </p:sp>
      <p:sp>
        <p:nvSpPr>
          <p:cNvPr id="156" name="textruta 155">
            <a:hlinkClick r:id="rId19"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17:20</a:t>
            </a:r>
            <a:endParaRPr lang="sv-SE" b="1" noProof="1" smtClean="0"/>
          </a:p>
          <a:p>
            <a:pPr algn="ctr"/>
            <a:r>
              <a:rPr lang="sv-SE" b="1" noProof="1" smtClean="0"/>
              <a:t>Feb 4 2013</a:t>
            </a:r>
            <a:endParaRPr lang="sv-SE" b="1" noProof="1"/>
          </a:p>
        </p:txBody>
      </p:sp>
      <p:grpSp>
        <p:nvGrpSpPr>
          <p:cNvPr id="16" name="Grupp 130"/>
          <p:cNvGrpSpPr/>
          <p:nvPr/>
        </p:nvGrpSpPr>
        <p:grpSpPr>
          <a:xfrm>
            <a:off x="3341" y="129"/>
            <a:ext cx="250813" cy="216471"/>
            <a:chOff x="3341" y="129"/>
            <a:chExt cx="250813" cy="216471"/>
          </a:xfrm>
        </p:grpSpPr>
        <p:sp>
          <p:nvSpPr>
            <p:cNvPr id="165" name="Rektangel med rundade hörn 164"/>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1" name="Rektangel med rundade hörn 190">
              <a:hlinkClick r:id="rId20"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3" name="Rak 19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4" name="Rak 19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7" name="Frihandsfigur 25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0" name="Frihandsfigur 25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3" name="Frihandsfigur 23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9" name="Grupp 200"/>
                  <p:cNvGrpSpPr/>
                  <p:nvPr/>
                </p:nvGrpSpPr>
                <p:grpSpPr>
                  <a:xfrm rot="11205106">
                    <a:off x="445934" y="935047"/>
                    <a:ext cx="328177" cy="329280"/>
                    <a:chOff x="121759" y="673125"/>
                    <a:chExt cx="328177" cy="329280"/>
                  </a:xfrm>
                  <a:grpFill/>
                </p:grpSpPr>
                <p:sp>
                  <p:nvSpPr>
                    <p:cNvPr id="253" name="Frihandsfigur 25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6" name="Frihandsfigur 25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5"/>
                  <p:cNvGrpSpPr/>
                  <p:nvPr/>
                </p:nvGrpSpPr>
                <p:grpSpPr>
                  <a:xfrm rot="7545626">
                    <a:off x="491535" y="635224"/>
                    <a:ext cx="323750" cy="333887"/>
                    <a:chOff x="121759" y="668518"/>
                    <a:chExt cx="323750" cy="333887"/>
                  </a:xfrm>
                  <a:grpFill/>
                </p:grpSpPr>
                <p:sp>
                  <p:nvSpPr>
                    <p:cNvPr id="249" name="Frihandsfigur 24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2" name="Frihandsfigur 25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2" name="Grupp 190"/>
                  <p:cNvGrpSpPr/>
                  <p:nvPr/>
                </p:nvGrpSpPr>
                <p:grpSpPr>
                  <a:xfrm rot="3841762">
                    <a:off x="263584" y="428421"/>
                    <a:ext cx="326678" cy="327545"/>
                    <a:chOff x="121759" y="674860"/>
                    <a:chExt cx="326678" cy="327545"/>
                  </a:xfrm>
                  <a:grpFill/>
                </p:grpSpPr>
                <p:sp>
                  <p:nvSpPr>
                    <p:cNvPr id="245" name="Frihandsfigur 24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7" name="Frihandsfigur 23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30" name="Ellips 22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4" name="Grupp 60"/>
            <p:cNvGrpSpPr/>
            <p:nvPr/>
          </p:nvGrpSpPr>
          <p:grpSpPr>
            <a:xfrm>
              <a:off x="94115" y="47063"/>
              <a:ext cx="124314" cy="92854"/>
              <a:chOff x="678764" y="1010850"/>
              <a:chExt cx="496703" cy="486454"/>
            </a:xfrm>
          </p:grpSpPr>
          <p:grpSp>
            <p:nvGrpSpPr>
              <p:cNvPr id="235"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6" name="Grupp 184"/>
                <p:cNvGrpSpPr/>
                <p:nvPr/>
              </p:nvGrpSpPr>
              <p:grpSpPr>
                <a:xfrm rot="17838989">
                  <a:off x="-91504" y="842512"/>
                  <a:ext cx="290884" cy="304947"/>
                  <a:chOff x="127213" y="680347"/>
                  <a:chExt cx="290884" cy="304947"/>
                </a:xfrm>
                <a:grpFill/>
              </p:grpSpPr>
              <p:sp>
                <p:nvSpPr>
                  <p:cNvPr id="225" name="Frihandsfigur 22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8" name="Frihandsfigur 22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1" name="Frihandsfigur 20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1" name="Frihandsfigur 22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4" name="Frihandsfigur 22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7" name="Frihandsfigur 21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0" name="Frihandsfigur 21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3" name="Frihandsfigur 21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6" name="Frihandsfigur 21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5" name="Frihandsfigur 20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Frihandsfigur 21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8" name="Ellips 19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122454799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6" name="Grupp 130"/>
          <p:cNvGrpSpPr/>
          <p:nvPr/>
        </p:nvGrpSpPr>
        <p:grpSpPr>
          <a:xfrm>
            <a:off x="3341" y="129"/>
            <a:ext cx="250813" cy="216471"/>
            <a:chOff x="3341" y="129"/>
            <a:chExt cx="250813" cy="216471"/>
          </a:xfrm>
        </p:grpSpPr>
        <p:sp>
          <p:nvSpPr>
            <p:cNvPr id="56" name="Rektangel med rundade hörn 55"/>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Rektangel med rundade hörn 56"/>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58" name="Rak 57"/>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9" name="Rak 58"/>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79"/>
              <a:ext cx="89998" cy="69451"/>
              <a:chOff x="1248087" y="1363394"/>
              <a:chExt cx="304241" cy="291981"/>
            </a:xfrm>
          </p:grpSpPr>
          <p:grpSp>
            <p:nvGrpSpPr>
              <p:cNvPr id="20" name="Grupp 93"/>
              <p:cNvGrpSpPr/>
              <p:nvPr/>
            </p:nvGrpSpPr>
            <p:grpSpPr>
              <a:xfrm>
                <a:off x="1248087" y="1363394"/>
                <a:ext cx="304241" cy="291981"/>
                <a:chOff x="-98536" y="428847"/>
                <a:chExt cx="918881" cy="874012"/>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122" name="Frihandsfigur 12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3" name="Frihandsfigur 12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4" name="Frihandsfigur 12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5" name="Frihandsfigur 12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1"/>
                  <a:ext cx="850990" cy="874008"/>
                  <a:chOff x="-30641" y="428851"/>
                  <a:chExt cx="850990" cy="874008"/>
                </a:xfrm>
                <a:grpFill/>
              </p:grpSpPr>
              <p:sp>
                <p:nvSpPr>
                  <p:cNvPr id="98" name="Frihandsfigur 97"/>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34" name="Grupp 200"/>
                  <p:cNvGrpSpPr/>
                  <p:nvPr/>
                </p:nvGrpSpPr>
                <p:grpSpPr>
                  <a:xfrm rot="11205106">
                    <a:off x="445934" y="935043"/>
                    <a:ext cx="328177" cy="329280"/>
                    <a:chOff x="121759" y="673125"/>
                    <a:chExt cx="328177" cy="329280"/>
                  </a:xfrm>
                  <a:grpFill/>
                </p:grpSpPr>
                <p:sp>
                  <p:nvSpPr>
                    <p:cNvPr id="118" name="Frihandsfigur 11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9" name="Frihandsfigur 11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0" name="Frihandsfigur 11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1" name="Frihandsfigur 12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 name="Grupp 195"/>
                  <p:cNvGrpSpPr/>
                  <p:nvPr/>
                </p:nvGrpSpPr>
                <p:grpSpPr>
                  <a:xfrm rot="7545626">
                    <a:off x="491531" y="635220"/>
                    <a:ext cx="323750" cy="333887"/>
                    <a:chOff x="121759" y="668518"/>
                    <a:chExt cx="323750" cy="333887"/>
                  </a:xfrm>
                  <a:grpFill/>
                </p:grpSpPr>
                <p:sp>
                  <p:nvSpPr>
                    <p:cNvPr id="114" name="Frihandsfigur 11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Frihandsfigur 11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Frihandsfigur 11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7" name="Frihandsfigur 11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0"/>
                  <p:cNvGrpSpPr/>
                  <p:nvPr/>
                </p:nvGrpSpPr>
                <p:grpSpPr>
                  <a:xfrm rot="3841762">
                    <a:off x="263580" y="428417"/>
                    <a:ext cx="326678" cy="327545"/>
                    <a:chOff x="121759" y="674860"/>
                    <a:chExt cx="326678" cy="327545"/>
                  </a:xfrm>
                  <a:grpFill/>
                </p:grpSpPr>
                <p:sp>
                  <p:nvSpPr>
                    <p:cNvPr id="110" name="Frihandsfigur 109"/>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1" name="Frihandsfigur 110"/>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2" name="Frihandsfigur 11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Frihandsfigur 11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02" name="Frihandsfigur 101"/>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3" name="Frihandsfigur 102"/>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4" name="Frihandsfigur 103"/>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5" name="Frihandsfigur 104"/>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6" name="Frihandsfigur 105"/>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7" name="Frihandsfigur 106"/>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8" name="Frihandsfigur 107"/>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9" name="Frihandsfigur 108"/>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95" name="Ellips 94"/>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60"/>
            <p:cNvGrpSpPr/>
            <p:nvPr/>
          </p:nvGrpSpPr>
          <p:grpSpPr>
            <a:xfrm>
              <a:off x="94117" y="47057"/>
              <a:ext cx="124316" cy="92853"/>
              <a:chOff x="678760" y="1010845"/>
              <a:chExt cx="496705" cy="486457"/>
            </a:xfrm>
          </p:grpSpPr>
          <p:grpSp>
            <p:nvGrpSpPr>
              <p:cNvPr id="55" name="Grupp 61"/>
              <p:cNvGrpSpPr/>
              <p:nvPr/>
            </p:nvGrpSpPr>
            <p:grpSpPr>
              <a:xfrm>
                <a:off x="678760" y="1010845"/>
                <a:ext cx="496705" cy="486457"/>
                <a:chOff x="-98536" y="428847"/>
                <a:chExt cx="918881" cy="874012"/>
              </a:xfrm>
              <a:solidFill>
                <a:schemeClr val="accent4">
                  <a:lumMod val="60000"/>
                  <a:lumOff val="40000"/>
                </a:schemeClr>
              </a:solidFill>
            </p:grpSpPr>
            <p:grpSp>
              <p:nvGrpSpPr>
                <p:cNvPr id="60" name="Grupp 184"/>
                <p:cNvGrpSpPr/>
                <p:nvPr/>
              </p:nvGrpSpPr>
              <p:grpSpPr>
                <a:xfrm rot="17838989">
                  <a:off x="-91504" y="842512"/>
                  <a:ext cx="290884" cy="304947"/>
                  <a:chOff x="127213" y="680347"/>
                  <a:chExt cx="290884" cy="304947"/>
                </a:xfrm>
                <a:grpFill/>
              </p:grpSpPr>
              <p:sp>
                <p:nvSpPr>
                  <p:cNvPr id="90" name="Frihandsfigur 89"/>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1" name="Frihandsfigur 90"/>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2" name="Frihandsfigur 91"/>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3" name="Frihandsfigur 92"/>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61" name="Grupp 206"/>
                <p:cNvGrpSpPr/>
                <p:nvPr/>
              </p:nvGrpSpPr>
              <p:grpSpPr>
                <a:xfrm>
                  <a:off x="-30641" y="428849"/>
                  <a:ext cx="850988" cy="874010"/>
                  <a:chOff x="-30641" y="428849"/>
                  <a:chExt cx="850988" cy="874010"/>
                </a:xfrm>
                <a:grpFill/>
              </p:grpSpPr>
              <p:sp>
                <p:nvSpPr>
                  <p:cNvPr id="66" name="Frihandsfigur 65"/>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62" name="Grupp 200"/>
                  <p:cNvGrpSpPr/>
                  <p:nvPr/>
                </p:nvGrpSpPr>
                <p:grpSpPr>
                  <a:xfrm rot="11205106">
                    <a:off x="445934" y="935041"/>
                    <a:ext cx="328177" cy="329280"/>
                    <a:chOff x="121759" y="673125"/>
                    <a:chExt cx="328177" cy="329280"/>
                  </a:xfrm>
                  <a:grpFill/>
                </p:grpSpPr>
                <p:sp>
                  <p:nvSpPr>
                    <p:cNvPr id="86" name="Frihandsfigur 85"/>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7" name="Frihandsfigur 86"/>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8" name="Frihandsfigur 8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Frihandsfigur 8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6" name="Grupp 195"/>
                  <p:cNvGrpSpPr/>
                  <p:nvPr/>
                </p:nvGrpSpPr>
                <p:grpSpPr>
                  <a:xfrm rot="7545626">
                    <a:off x="491529" y="635218"/>
                    <a:ext cx="323750" cy="333887"/>
                    <a:chOff x="121759" y="668518"/>
                    <a:chExt cx="323750" cy="333887"/>
                  </a:xfrm>
                  <a:grpFill/>
                </p:grpSpPr>
                <p:sp>
                  <p:nvSpPr>
                    <p:cNvPr id="82" name="Frihandsfigur 81"/>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3" name="Frihandsfigur 82"/>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4" name="Frihandsfigur 8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Frihandsfigur 8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7" name="Grupp 190"/>
                  <p:cNvGrpSpPr/>
                  <p:nvPr/>
                </p:nvGrpSpPr>
                <p:grpSpPr>
                  <a:xfrm rot="3841762">
                    <a:off x="263578" y="428415"/>
                    <a:ext cx="326678" cy="327545"/>
                    <a:chOff x="121759" y="674860"/>
                    <a:chExt cx="326678" cy="327545"/>
                  </a:xfrm>
                  <a:grpFill/>
                </p:grpSpPr>
                <p:sp>
                  <p:nvSpPr>
                    <p:cNvPr id="78" name="Frihandsfigur 77"/>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9" name="Frihandsfigur 78"/>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0" name="Frihandsfigur 7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1" name="Frihandsfigur 8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70" name="Frihandsfigur 69"/>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1" name="Frihandsfigur 70">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2" name="Frihandsfigur 71"/>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Frihandsfigur 72"/>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4" name="Frihandsfigur 73"/>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Frihandsfigur 74"/>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Frihandsfigur 75"/>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7" name="Frihandsfigur 76"/>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63" name="Ellips 62"/>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4"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882650" cy="477054"/>
          </a:xfrm>
          <a:prstGeom prst="rect">
            <a:avLst/>
          </a:prstGeom>
        </p:spPr>
        <p:txBody>
          <a:bodyPr>
            <a:spAutoFit/>
          </a:bodyPr>
          <a:lstStyle/>
          <a:p>
            <a:r>
              <a:rPr lang="sv-SE" dirty="0"/>
              <a:t>Efter elva min tid, </a:t>
            </a:r>
            <a:endParaRPr lang="sv-SE" dirty="0" smtClean="0"/>
          </a:p>
          <a:p>
            <a:r>
              <a:rPr lang="sv-SE" dirty="0" smtClean="0"/>
              <a:t>Lisa </a:t>
            </a:r>
            <a:r>
              <a:rPr lang="sv-SE" dirty="0"/>
              <a:t>ska komma över </a:t>
            </a:r>
            <a:endParaRPr lang="sv-SE" dirty="0" smtClean="0"/>
          </a:p>
          <a:p>
            <a:r>
              <a:rPr lang="sv-SE" dirty="0" smtClean="0"/>
              <a:t>och </a:t>
            </a:r>
            <a:r>
              <a:rPr lang="sv-SE" dirty="0"/>
              <a:t>fika någon gång på dagen men kan föreslå eftermiddag </a:t>
            </a:r>
            <a:r>
              <a:rPr lang="sv-SE" dirty="0" smtClean="0"/>
              <a:t>...</a:t>
            </a:r>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12:40</a:t>
            </a:r>
            <a:endParaRPr lang="sv-SE" b="1" noProof="1" smtClean="0"/>
          </a:p>
          <a:p>
            <a:pPr algn="ctr"/>
            <a:r>
              <a:rPr lang="sv-SE" b="1" noProof="1" smtClean="0"/>
              <a:t>Feb 5 2013</a:t>
            </a:r>
            <a:endParaRPr lang="sv-SE" b="1" noProof="1"/>
          </a:p>
        </p:txBody>
      </p:sp>
      <p:sp>
        <p:nvSpPr>
          <p:cNvPr id="154" name="textruta 153"/>
          <p:cNvSpPr txBox="1"/>
          <p:nvPr/>
        </p:nvSpPr>
        <p:spPr>
          <a:xfrm>
            <a:off x="79480" y="63338"/>
            <a:ext cx="1600147" cy="2554545"/>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sv-SE" dirty="0" smtClean="0"/>
          </a:p>
          <a:p>
            <a:r>
              <a:rPr lang="sv-SE" dirty="0"/>
              <a:t>Åhhh kom precis hem :( och klockan är redan efter tolv, vi åkte direkt från jobbet så har inte haft internet förrän nu.. men </a:t>
            </a:r>
            <a:r>
              <a:rPr lang="sv-SE" dirty="0" err="1"/>
              <a:t>imorn</a:t>
            </a:r>
            <a:r>
              <a:rPr lang="sv-SE" dirty="0"/>
              <a:t> och på onsdag kan jag :) kan du någon av de dagarna? :) puss </a:t>
            </a:r>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a:p>
          <a:p>
            <a:endParaRPr lang="sv-SE" noProof="1" smtClean="0">
              <a:latin typeface="Corbel"/>
              <a:cs typeface="Corbel"/>
            </a:endParaRPr>
          </a:p>
        </p:txBody>
      </p:sp>
      <p:sp>
        <p:nvSpPr>
          <p:cNvPr id="156" name="textruta 155">
            <a:hlinkClick r:id="rId6"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
        <p:nvSpPr>
          <p:cNvPr id="158" name="Rektangel 157"/>
          <p:cNvSpPr/>
          <p:nvPr/>
        </p:nvSpPr>
        <p:spPr>
          <a:xfrm>
            <a:off x="617735" y="-27151"/>
            <a:ext cx="479618" cy="323165"/>
          </a:xfrm>
          <a:prstGeom prst="rect">
            <a:avLst/>
          </a:prstGeom>
        </p:spPr>
        <p:txBody>
          <a:bodyPr wrap="none">
            <a:spAutoFit/>
          </a:bodyPr>
          <a:lstStyle/>
          <a:p>
            <a:pPr algn="ctr"/>
            <a:endParaRPr lang="sv-SE" b="1" noProof="1" smtClean="0"/>
          </a:p>
          <a:p>
            <a:pPr algn="ctr"/>
            <a:r>
              <a:rPr lang="sv-SE" noProof="1" smtClean="0"/>
              <a:t>17:20</a:t>
            </a:r>
            <a:endParaRPr lang="sv-SE" b="1" noProof="1" smtClean="0"/>
          </a:p>
          <a:p>
            <a:pPr algn="ctr"/>
            <a:r>
              <a:rPr lang="sv-SE" b="1" noProof="1" smtClean="0"/>
              <a:t>Feb 4 2013</a:t>
            </a:r>
            <a:endParaRPr lang="sv-SE" b="1" noProof="1"/>
          </a:p>
        </p:txBody>
      </p:sp>
    </p:spTree>
    <p:extLst>
      <p:ext uri="{BB962C8B-B14F-4D97-AF65-F5344CB8AC3E}">
        <p14:creationId xmlns:p14="http://schemas.microsoft.com/office/powerpoint/2010/main" val="407858550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rId11" action="ppaction://hlinksldjump"/>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2"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3"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4"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5"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6"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7"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246221"/>
          </a:xfrm>
          <a:prstGeom prst="rect">
            <a:avLst/>
          </a:prstGeom>
        </p:spPr>
        <p:txBody>
          <a:bodyPr wrap="square">
            <a:spAutoFit/>
          </a:bodyPr>
          <a:lstStyle/>
          <a:p>
            <a:r>
              <a:rPr lang="sv-SE" dirty="0"/>
              <a:t>Va sägs om </a:t>
            </a:r>
            <a:r>
              <a:rPr lang="sv-SE" dirty="0" err="1"/>
              <a:t>Skype</a:t>
            </a:r>
            <a:r>
              <a:rPr lang="sv-SE" dirty="0"/>
              <a:t>? :) </a:t>
            </a:r>
            <a:endParaRPr lang="sv-SE" dirty="0" smtClean="0"/>
          </a:p>
          <a:p>
            <a:r>
              <a:rPr lang="sv-SE" dirty="0" smtClean="0"/>
              <a:t>puss </a:t>
            </a:r>
            <a:endParaRPr lang="sv-SE" dirty="0"/>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36310" y="384562"/>
            <a:ext cx="479618" cy="323165"/>
          </a:xfrm>
          <a:prstGeom prst="rect">
            <a:avLst/>
          </a:prstGeom>
        </p:spPr>
        <p:txBody>
          <a:bodyPr wrap="none">
            <a:spAutoFit/>
          </a:bodyPr>
          <a:lstStyle/>
          <a:p>
            <a:pPr algn="ctr"/>
            <a:endParaRPr lang="sv-SE" b="1" noProof="1" smtClean="0"/>
          </a:p>
          <a:p>
            <a:pPr algn="ctr"/>
            <a:r>
              <a:rPr lang="sv-SE" dirty="0" smtClean="0"/>
              <a:t>12:07</a:t>
            </a:r>
            <a:endParaRPr lang="sv-SE" b="1" noProof="1" smtClean="0"/>
          </a:p>
          <a:p>
            <a:pPr algn="ctr"/>
            <a:r>
              <a:rPr lang="sv-SE" b="1" noProof="1" smtClean="0"/>
              <a:t>Feb 4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9"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129886980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rId11" action="ppaction://hlinksldjump"/>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rId12" action="ppaction://hlinksldjump"/>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3"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4"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5"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6"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169277"/>
          </a:xfrm>
          <a:prstGeom prst="rect">
            <a:avLst/>
          </a:prstGeom>
        </p:spPr>
        <p:txBody>
          <a:bodyPr wrap="square">
            <a:spAutoFit/>
          </a:bodyPr>
          <a:lstStyle/>
          <a:p>
            <a:r>
              <a:rPr lang="sv-SE" dirty="0"/>
              <a:t>Perfekt :) </a:t>
            </a:r>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15:09</a:t>
            </a:r>
            <a:endParaRPr lang="sv-SE" b="1" noProof="1" smtClean="0"/>
          </a:p>
          <a:p>
            <a:pPr algn="ctr"/>
            <a:r>
              <a:rPr lang="sv-SE" b="1" noProof="1" smtClean="0"/>
              <a:t>Jan 31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8"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351028602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a:hlinkClick r:id="rId5" action="ppaction://hlinksldjump"/>
            </p:cNvPr>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next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1"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2"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3"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4"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169277"/>
          </a:xfrm>
          <a:prstGeom prst="rect">
            <a:avLst/>
          </a:prstGeom>
        </p:spPr>
        <p:txBody>
          <a:bodyPr wrap="square">
            <a:spAutoFit/>
          </a:bodyPr>
          <a:lstStyle/>
          <a:p>
            <a:r>
              <a:rPr lang="sv-SE" dirty="0"/>
              <a:t>Loggar in om 10 :) </a:t>
            </a:r>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15:08</a:t>
            </a:r>
            <a:endParaRPr lang="sv-SE" b="1" noProof="1" smtClean="0"/>
          </a:p>
          <a:p>
            <a:pPr algn="ctr"/>
            <a:r>
              <a:rPr lang="sv-SE" b="1" noProof="1" smtClean="0"/>
              <a:t>Jan 31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6"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153060150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rId11" action="ppaction://hlinksldjump"/>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2"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3"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4"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323165"/>
          </a:xfrm>
          <a:prstGeom prst="rect">
            <a:avLst/>
          </a:prstGeom>
        </p:spPr>
        <p:txBody>
          <a:bodyPr wrap="square">
            <a:spAutoFit/>
          </a:bodyPr>
          <a:lstStyle/>
          <a:p>
            <a:r>
              <a:rPr lang="sv-SE" dirty="0"/>
              <a:t>Är hemma strax så logga in snart så rings vi :) </a:t>
            </a:r>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15:08</a:t>
            </a:r>
            <a:endParaRPr lang="sv-SE" b="1" noProof="1" smtClean="0"/>
          </a:p>
          <a:p>
            <a:pPr algn="ctr"/>
            <a:r>
              <a:rPr lang="sv-SE" b="1" noProof="1" smtClean="0"/>
              <a:t>Jan 31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6"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112612049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previous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1"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2"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3"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400110"/>
          </a:xfrm>
          <a:prstGeom prst="rect">
            <a:avLst/>
          </a:prstGeom>
        </p:spPr>
        <p:txBody>
          <a:bodyPr wrap="square">
            <a:spAutoFit/>
          </a:bodyPr>
          <a:lstStyle/>
          <a:p>
            <a:r>
              <a:rPr lang="sv-SE" dirty="0"/>
              <a:t>Det blir bra, min middag har inte kommit än så stressa inte :) puss</a:t>
            </a:r>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14:48</a:t>
            </a:r>
            <a:endParaRPr lang="sv-SE" b="1" noProof="1" smtClean="0"/>
          </a:p>
          <a:p>
            <a:pPr algn="ctr"/>
            <a:r>
              <a:rPr lang="sv-SE" b="1" noProof="1" smtClean="0"/>
              <a:t>Jan 31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5"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319310568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a:hlinkClick r:id="rId5" action="ppaction://hlinksldjump"/>
            </p:cNvPr>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previous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 action="ppaction://hlinkshowjump?jump=previousslide"/>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rId11" action="ppaction://hlinksldjump"/>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rId12" action="ppaction://hlinksldjump"/>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553998"/>
          </a:xfrm>
          <a:prstGeom prst="rect">
            <a:avLst/>
          </a:prstGeom>
        </p:spPr>
        <p:txBody>
          <a:bodyPr wrap="square">
            <a:spAutoFit/>
          </a:bodyPr>
          <a:lstStyle/>
          <a:p>
            <a:r>
              <a:rPr lang="sv-SE" dirty="0"/>
              <a:t>Är på väg hem nu så loggar in så fort jag är hemma. Kanske kvart tjugo över. Kan prova från mobilen om en stund. Puss </a:t>
            </a:r>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14:44</a:t>
            </a:r>
            <a:endParaRPr lang="sv-SE" b="1" noProof="1" smtClean="0"/>
          </a:p>
          <a:p>
            <a:pPr algn="ctr"/>
            <a:r>
              <a:rPr lang="sv-SE" b="1" noProof="1" smtClean="0"/>
              <a:t>Jan 31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4"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417759977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previous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 action="ppaction://hlinkshowjump?jump=previousslide"/>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 action="ppaction://hlinkshowjump?jump=previousslide"/>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 action="ppaction://hlinkshowjump?jump=nextslide"/>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246221"/>
          </a:xfrm>
          <a:prstGeom prst="rect">
            <a:avLst/>
          </a:prstGeom>
        </p:spPr>
        <p:txBody>
          <a:bodyPr wrap="square">
            <a:spAutoFit/>
          </a:bodyPr>
          <a:lstStyle/>
          <a:p>
            <a:r>
              <a:rPr lang="sv-SE" dirty="0"/>
              <a:t>Säg till när du kan prata :) puss</a:t>
            </a:r>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sp>
        <p:nvSpPr>
          <p:cNvPr id="157" name="Rektangel 156"/>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14:21</a:t>
            </a:r>
            <a:endParaRPr lang="sv-SE" b="1" noProof="1" smtClean="0"/>
          </a:p>
          <a:p>
            <a:pPr algn="ctr"/>
            <a:r>
              <a:rPr lang="sv-SE" b="1" noProof="1" smtClean="0"/>
              <a:t>Jan 31 2013</a:t>
            </a:r>
            <a:endParaRPr lang="sv-SE" b="1" noProof="1"/>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298694305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rId4"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rId5"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6"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7"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8"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9"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10"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previous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 action="ppaction://hlinkshowjump?jump=previousslide"/>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1"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 action="ppaction://hlinkshowjump?jump=previousslide"/>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Rektangel 154"/>
          <p:cNvSpPr/>
          <p:nvPr/>
        </p:nvSpPr>
        <p:spPr>
          <a:xfrm>
            <a:off x="546639" y="607042"/>
            <a:ext cx="738253" cy="400110"/>
          </a:xfrm>
          <a:prstGeom prst="rect">
            <a:avLst/>
          </a:prstGeom>
        </p:spPr>
        <p:txBody>
          <a:bodyPr wrap="square">
            <a:spAutoFit/>
          </a:bodyPr>
          <a:lstStyle/>
          <a:p>
            <a:r>
              <a:rPr lang="sv-SE" dirty="0"/>
              <a:t>Ingen fara går inte och lägger mig förrän 23-24 så hör av dig när du är redo :) puss </a:t>
            </a:r>
          </a:p>
        </p:txBody>
      </p:sp>
      <p:sp>
        <p:nvSpPr>
          <p:cNvPr id="157" name="Rektangel 156"/>
          <p:cNvSpPr/>
          <p:nvPr/>
        </p:nvSpPr>
        <p:spPr>
          <a:xfrm>
            <a:off x="623486" y="384562"/>
            <a:ext cx="505267" cy="323165"/>
          </a:xfrm>
          <a:prstGeom prst="rect">
            <a:avLst/>
          </a:prstGeom>
        </p:spPr>
        <p:txBody>
          <a:bodyPr wrap="none">
            <a:spAutoFit/>
          </a:bodyPr>
          <a:lstStyle/>
          <a:p>
            <a:pPr algn="ctr"/>
            <a:endParaRPr lang="sv-SE" b="1" noProof="1" smtClean="0"/>
          </a:p>
          <a:p>
            <a:pPr algn="ctr"/>
            <a:r>
              <a:rPr lang="sv-SE" dirty="0" smtClean="0"/>
              <a:t>06:19</a:t>
            </a:r>
            <a:endParaRPr lang="sv-SE" b="1" noProof="1" smtClean="0"/>
          </a:p>
          <a:p>
            <a:pPr algn="ctr"/>
            <a:r>
              <a:rPr lang="sv-SE" b="1" noProof="1" smtClean="0"/>
              <a:t>Jan 31 2013</a:t>
            </a:r>
            <a:endParaRPr lang="sv-SE" b="1" noProof="1"/>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3"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301697584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3"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rId3"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9"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1"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2"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 action="ppaction://hlinkshowjump?jump=nextslide"/>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3"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4" name="Grupp 46"/>
          <p:cNvGrpSpPr/>
          <p:nvPr/>
        </p:nvGrpSpPr>
        <p:grpSpPr>
          <a:xfrm>
            <a:off x="1186806" y="-18360"/>
            <a:ext cx="772623" cy="169277"/>
            <a:chOff x="214138" y="553940"/>
            <a:chExt cx="772623" cy="169277"/>
          </a:xfrm>
        </p:grpSpPr>
        <p:grpSp>
          <p:nvGrpSpPr>
            <p:cNvPr id="16"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4"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5"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6"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7"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8"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previous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 action="ppaction://hlinkshowjump?jump=previousslide"/>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9"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 action="ppaction://hlinkshowjump?jump=previousslide"/>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 action="ppaction://hlinkshowjump?jump=previousslide"/>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grpSp>
        <p:nvGrpSpPr>
          <p:cNvPr id="17"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1"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20" name="Grupp 59"/>
            <p:cNvGrpSpPr/>
            <p:nvPr/>
          </p:nvGrpSpPr>
          <p:grpSpPr>
            <a:xfrm>
              <a:off x="16909" y="102963"/>
              <a:ext cx="89998" cy="69448"/>
              <a:chOff x="1248087" y="1363394"/>
              <a:chExt cx="304243" cy="291980"/>
            </a:xfrm>
          </p:grpSpPr>
          <p:grpSp>
            <p:nvGrpSpPr>
              <p:cNvPr id="22"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5"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8"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30"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4" name="Grupp 60"/>
            <p:cNvGrpSpPr/>
            <p:nvPr/>
          </p:nvGrpSpPr>
          <p:grpSpPr>
            <a:xfrm>
              <a:off x="94115" y="47063"/>
              <a:ext cx="124314" cy="92854"/>
              <a:chOff x="678764" y="1010850"/>
              <a:chExt cx="496703" cy="486454"/>
            </a:xfrm>
          </p:grpSpPr>
          <p:grpSp>
            <p:nvGrpSpPr>
              <p:cNvPr id="235"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34"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1"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7"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55"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pic>
        <p:nvPicPr>
          <p:cNvPr id="2" name="Bildobjekt 1" descr="veronikaord.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1529" y="519590"/>
            <a:ext cx="668275" cy="710540"/>
          </a:xfrm>
          <a:prstGeom prst="rect">
            <a:avLst/>
          </a:prstGeom>
        </p:spPr>
      </p:pic>
    </p:spTree>
    <p:extLst>
      <p:ext uri="{BB962C8B-B14F-4D97-AF65-F5344CB8AC3E}">
        <p14:creationId xmlns:p14="http://schemas.microsoft.com/office/powerpoint/2010/main" val="190886157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a:hlinkClick r:id="" action="ppaction://hlinkshowjump?jump=nextslide"/>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a:hlinkClick r:id="" action="ppaction://hlinkshowjump?jump=previousslide"/>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3"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4"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5"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6"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7"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8"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previous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 action="ppaction://hlinkshowjump?jump=previousslide"/>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9"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 action="ppaction://hlinkshowjump?jump=previousslide"/>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 action="ppaction://hlinkshowjump?jump=previousslide"/>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1"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298182890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Ellips 4"/>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Ellips 5"/>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Ellips 6"/>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Ellips 7"/>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0" name="Rak 9"/>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30" name="Bildobjekt 129"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16"/>
          <p:cNvGrpSpPr/>
          <p:nvPr/>
        </p:nvGrpSpPr>
        <p:grpSpPr>
          <a:xfrm>
            <a:off x="21931" y="2204635"/>
            <a:ext cx="377130" cy="360000"/>
            <a:chOff x="184909" y="2199741"/>
            <a:chExt cx="377130" cy="360000"/>
          </a:xfrm>
        </p:grpSpPr>
        <p:sp>
          <p:nvSpPr>
            <p:cNvPr id="18" name="Rektangel med rundade hörn 17"/>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 name="Hjärta 18"/>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3" name="Grupp 19"/>
          <p:cNvGrpSpPr/>
          <p:nvPr/>
        </p:nvGrpSpPr>
        <p:grpSpPr>
          <a:xfrm>
            <a:off x="463148" y="2204635"/>
            <a:ext cx="377130" cy="360000"/>
            <a:chOff x="727389" y="2199741"/>
            <a:chExt cx="377130" cy="360000"/>
          </a:xfrm>
        </p:grpSpPr>
        <p:sp>
          <p:nvSpPr>
            <p:cNvPr id="21" name="Rektangel med rundade hörn 20"/>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23" name="Rak 2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4" name="Ring 23"/>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1" name="Grupp 24"/>
          <p:cNvGrpSpPr/>
          <p:nvPr/>
        </p:nvGrpSpPr>
        <p:grpSpPr>
          <a:xfrm>
            <a:off x="1351227" y="2207373"/>
            <a:ext cx="377130" cy="360000"/>
            <a:chOff x="1283447" y="2199741"/>
            <a:chExt cx="377130" cy="360000"/>
          </a:xfrm>
        </p:grpSpPr>
        <p:sp>
          <p:nvSpPr>
            <p:cNvPr id="26" name="Rektangel med rundade hörn 25"/>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7" name="Ellips 26"/>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8" name="textruta 27">
              <a:hlinkClick r:id="" action="ppaction://hlinkshowjump?jump=nextslide"/>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29" name="Ellips 28"/>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0" name="Ellips 29"/>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1" name="Ellips 30"/>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2" name="Ellips 31"/>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3" name="Ellips 32"/>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35" name="Rak 34"/>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Rak 3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3" name="Rak 272"/>
          <p:cNvCxnSpPr/>
          <p:nvPr/>
        </p:nvCxnSpPr>
        <p:spPr>
          <a:xfrm>
            <a:off x="139455" y="1983436"/>
            <a:ext cx="409249" cy="0"/>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7" name="Rektangel med rundade hörn 36"/>
          <p:cNvSpPr/>
          <p:nvPr/>
        </p:nvSpPr>
        <p:spPr>
          <a:xfrm>
            <a:off x="50616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Rektangel med rundade hörn 37"/>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textruta 38"/>
          <p:cNvSpPr txBox="1"/>
          <p:nvPr/>
        </p:nvSpPr>
        <p:spPr>
          <a:xfrm rot="18210136">
            <a:off x="359158"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40" name="textruta 39"/>
          <p:cNvSpPr txBox="1"/>
          <p:nvPr/>
        </p:nvSpPr>
        <p:spPr>
          <a:xfrm rot="18210136">
            <a:off x="1435668" y="1695001"/>
            <a:ext cx="416757"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Feb 2013</a:t>
            </a:r>
            <a:endParaRPr lang="sv-SE" dirty="0">
              <a:solidFill>
                <a:schemeClr val="accent3">
                  <a:lumMod val="50000"/>
                </a:schemeClr>
              </a:solidFill>
              <a:latin typeface="Corbel"/>
              <a:cs typeface="Corbel"/>
            </a:endParaRPr>
          </a:p>
        </p:txBody>
      </p:sp>
      <p:grpSp>
        <p:nvGrpSpPr>
          <p:cNvPr id="12" name="Grupp 40"/>
          <p:cNvGrpSpPr/>
          <p:nvPr/>
        </p:nvGrpSpPr>
        <p:grpSpPr>
          <a:xfrm>
            <a:off x="820291" y="2203162"/>
            <a:ext cx="518091" cy="415428"/>
            <a:chOff x="-768420" y="1877860"/>
            <a:chExt cx="518091" cy="415428"/>
          </a:xfrm>
        </p:grpSpPr>
        <p:sp>
          <p:nvSpPr>
            <p:cNvPr id="42" name="Rektangel med rundade hörn 41"/>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3" name="textruta 42"/>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44" name="textruta 43">
              <a:hlinkClick r:id="rId3" action="ppaction://hlinksldjump"/>
            </p:cNvPr>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45" name="textruta 44"/>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46" name="textruta 45"/>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46"/>
          <p:cNvGrpSpPr/>
          <p:nvPr/>
        </p:nvGrpSpPr>
        <p:grpSpPr>
          <a:xfrm>
            <a:off x="1186806" y="-18360"/>
            <a:ext cx="772623" cy="169277"/>
            <a:chOff x="214138" y="553940"/>
            <a:chExt cx="772623" cy="169277"/>
          </a:xfrm>
        </p:grpSpPr>
        <p:grpSp>
          <p:nvGrpSpPr>
            <p:cNvPr id="14" name="Grupp 47"/>
            <p:cNvGrpSpPr/>
            <p:nvPr/>
          </p:nvGrpSpPr>
          <p:grpSpPr>
            <a:xfrm>
              <a:off x="312224" y="575077"/>
              <a:ext cx="473442" cy="52918"/>
              <a:chOff x="298112" y="236369"/>
              <a:chExt cx="473442" cy="52918"/>
            </a:xfrm>
          </p:grpSpPr>
          <p:sp>
            <p:nvSpPr>
              <p:cNvPr id="50" name="Rektangel 49"/>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1" name="Rektangel 50"/>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Rektangel 51"/>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3" name="Rektangel 52"/>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Rektangel 53"/>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9" name="textruta 48"/>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159" name="Frihandsfigur 158"/>
          <p:cNvSpPr/>
          <p:nvPr/>
        </p:nvSpPr>
        <p:spPr>
          <a:xfrm rot="19712522" flipV="1">
            <a:off x="478350" y="941260"/>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1" name="Frihandsfigur 160"/>
          <p:cNvSpPr/>
          <p:nvPr/>
        </p:nvSpPr>
        <p:spPr>
          <a:xfrm rot="20905239" flipV="1">
            <a:off x="458789" y="876515"/>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2" name="Frihandsfigur 161"/>
          <p:cNvSpPr/>
          <p:nvPr/>
        </p:nvSpPr>
        <p:spPr>
          <a:xfrm rot="18826231" flipV="1">
            <a:off x="503850" y="99418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17610705" flipV="1">
            <a:off x="690978" y="1148327"/>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8872518" flipV="1">
            <a:off x="364798" y="1091705"/>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a:hlinkClick r:id="rId4" action="ppaction://hlinksldjump"/>
          </p:cNvPr>
          <p:cNvSpPr/>
          <p:nvPr/>
        </p:nvSpPr>
        <p:spPr>
          <a:xfrm rot="15520688" flipV="1">
            <a:off x="855494" y="114716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a:hlinkClick r:id="rId5" action="ppaction://hlinksldjump"/>
          </p:cNvPr>
          <p:cNvSpPr/>
          <p:nvPr/>
        </p:nvSpPr>
        <p:spPr>
          <a:xfrm rot="14718010" flipV="1">
            <a:off x="912642" y="1182436"/>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a:hlinkClick r:id="rId6" action="ppaction://hlinksldjump"/>
          </p:cNvPr>
          <p:cNvSpPr/>
          <p:nvPr/>
        </p:nvSpPr>
        <p:spPr>
          <a:xfrm rot="13288773" flipV="1">
            <a:off x="1067261" y="103656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a:hlinkClick r:id="rId7" action="ppaction://hlinksldjump"/>
          </p:cNvPr>
          <p:cNvSpPr/>
          <p:nvPr/>
        </p:nvSpPr>
        <p:spPr>
          <a:xfrm rot="12308649" flipV="1">
            <a:off x="1109936" y="978633"/>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a:hlinkClick r:id="rId8" action="ppaction://hlinksldjump"/>
          </p:cNvPr>
          <p:cNvSpPr/>
          <p:nvPr/>
        </p:nvSpPr>
        <p:spPr>
          <a:xfrm rot="13587273" flipV="1">
            <a:off x="997396" y="1128621"/>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a:hlinkClick r:id="rId9" action="ppaction://hlinksldjump"/>
          </p:cNvPr>
          <p:cNvSpPr/>
          <p:nvPr/>
        </p:nvSpPr>
        <p:spPr>
          <a:xfrm rot="11593301" flipV="1">
            <a:off x="1134246" y="891962"/>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a:hlinkClick r:id="" action="ppaction://hlinkshowjump?jump=previousslide"/>
          </p:cNvPr>
          <p:cNvSpPr/>
          <p:nvPr/>
        </p:nvSpPr>
        <p:spPr>
          <a:xfrm rot="11319316" flipV="1">
            <a:off x="1127350" y="811635"/>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a:hlinkClick r:id="" action="ppaction://hlinkshowjump?jump=previousslide"/>
          </p:cNvPr>
          <p:cNvSpPr/>
          <p:nvPr/>
        </p:nvSpPr>
        <p:spPr>
          <a:xfrm rot="10461386" flipV="1">
            <a:off x="1115034" y="74371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a:hlinkClick r:id="" action="ppaction://hlinkshowjump?jump=previousslide"/>
          </p:cNvPr>
          <p:cNvSpPr/>
          <p:nvPr/>
        </p:nvSpPr>
        <p:spPr>
          <a:xfrm rot="8974814" flipV="1">
            <a:off x="1108224" y="68072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a:hlinkClick r:id="" action="ppaction://hlinkshowjump?jump=previousslide"/>
          </p:cNvPr>
          <p:cNvSpPr/>
          <p:nvPr/>
        </p:nvSpPr>
        <p:spPr>
          <a:xfrm rot="9246942" flipV="1">
            <a:off x="1055414" y="61822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a:hlinkClick r:id="" action="ppaction://hlinkshowjump?jump=previousslide"/>
          </p:cNvPr>
          <p:cNvSpPr/>
          <p:nvPr/>
        </p:nvSpPr>
        <p:spPr>
          <a:xfrm rot="7995464" flipV="1">
            <a:off x="1014952" y="5614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a:hlinkClick r:id="rId10" action="ppaction://hlinksldjump"/>
          </p:cNvPr>
          <p:cNvSpPr/>
          <p:nvPr/>
        </p:nvSpPr>
        <p:spPr>
          <a:xfrm rot="7414817" flipV="1">
            <a:off x="918626" y="47331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8" name="Frihandsfigur 177">
            <a:hlinkClick r:id="" action="ppaction://hlinkshowjump?jump=previousslide"/>
          </p:cNvPr>
          <p:cNvSpPr/>
          <p:nvPr/>
        </p:nvSpPr>
        <p:spPr>
          <a:xfrm rot="6792966" flipV="1">
            <a:off x="878612" y="49444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9" name="Frihandsfigur 178">
            <a:hlinkClick r:id="" action="ppaction://hlinkshowjump?jump=previousslide"/>
          </p:cNvPr>
          <p:cNvSpPr/>
          <p:nvPr/>
        </p:nvSpPr>
        <p:spPr>
          <a:xfrm rot="5628529" flipV="1">
            <a:off x="815468" y="485632"/>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0" name="Frihandsfigur 179"/>
          <p:cNvSpPr/>
          <p:nvPr/>
        </p:nvSpPr>
        <p:spPr>
          <a:xfrm rot="15557693" flipV="1">
            <a:off x="674509" y="438134"/>
            <a:ext cx="284130" cy="8364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1" name="Frihandsfigur 180"/>
          <p:cNvSpPr/>
          <p:nvPr/>
        </p:nvSpPr>
        <p:spPr>
          <a:xfrm rot="4042912" flipV="1">
            <a:off x="678301" y="50558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2" name="Frihandsfigur 181"/>
          <p:cNvSpPr/>
          <p:nvPr/>
        </p:nvSpPr>
        <p:spPr>
          <a:xfrm rot="2885998" flipV="1">
            <a:off x="620899" y="533618"/>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3" name="Frihandsfigur 182"/>
          <p:cNvSpPr/>
          <p:nvPr/>
        </p:nvSpPr>
        <p:spPr>
          <a:xfrm rot="3248184" flipV="1">
            <a:off x="563111" y="586100"/>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4" name="Frihandsfigur 183"/>
          <p:cNvSpPr/>
          <p:nvPr/>
        </p:nvSpPr>
        <p:spPr>
          <a:xfrm rot="2293494" flipV="1">
            <a:off x="519773" y="632004"/>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985131" flipV="1">
            <a:off x="488595" y="696083"/>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023338" flipV="1">
            <a:off x="464080" y="750583"/>
            <a:ext cx="171731" cy="7594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218173" flipV="1">
            <a:off x="452123" y="816202"/>
            <a:ext cx="181856" cy="7332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8097327" flipV="1">
            <a:off x="427817" y="1154612"/>
            <a:ext cx="507710" cy="8802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2">
              <a:lumMod val="60000"/>
              <a:lumOff val="40000"/>
            </a:schemeClr>
          </a:solidFill>
          <a:ln>
            <a:solidFill>
              <a:schemeClr val="tx1">
                <a:lumMod val="95000"/>
                <a:lumOff val="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Ellips 14"/>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90" name="Ellips 189"/>
          <p:cNvSpPr/>
          <p:nvPr/>
        </p:nvSpPr>
        <p:spPr>
          <a:xfrm>
            <a:off x="804624" y="1174485"/>
            <a:ext cx="130248" cy="47612"/>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6" name="Rektangel 125"/>
          <p:cNvSpPr/>
          <p:nvPr/>
        </p:nvSpPr>
        <p:spPr>
          <a:xfrm>
            <a:off x="857449"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127" name="Bildobjekt 126" descr="pil.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89" name="Rektangel 188"/>
          <p:cNvSpPr/>
          <p:nvPr/>
        </p:nvSpPr>
        <p:spPr>
          <a:xfrm flipH="1" flipV="1">
            <a:off x="807765" y="1167562"/>
            <a:ext cx="45719"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Ellips 191"/>
          <p:cNvSpPr/>
          <p:nvPr/>
        </p:nvSpPr>
        <p:spPr>
          <a:xfrm>
            <a:off x="804894" y="1173912"/>
            <a:ext cx="104927" cy="45719"/>
          </a:xfrm>
          <a:prstGeom prst="ellipse">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8" name="textruta 157"/>
          <p:cNvSpPr txBox="1"/>
          <p:nvPr/>
        </p:nvSpPr>
        <p:spPr>
          <a:xfrm rot="16200000">
            <a:off x="573048" y="1501309"/>
            <a:ext cx="569387" cy="215444"/>
          </a:xfrm>
          <a:prstGeom prst="rect">
            <a:avLst/>
          </a:prstGeom>
          <a:noFill/>
        </p:spPr>
        <p:txBody>
          <a:bodyPr wrap="none" rtlCol="0">
            <a:spAutoFit/>
          </a:bodyPr>
          <a:lstStyle/>
          <a:p>
            <a:r>
              <a:rPr lang="sv-SE" sz="800" dirty="0" smtClean="0"/>
              <a:t>HANNAH</a:t>
            </a:r>
            <a:endParaRPr lang="sv-SE" sz="800" dirty="0"/>
          </a:p>
        </p:txBody>
      </p:sp>
      <p:grpSp>
        <p:nvGrpSpPr>
          <p:cNvPr id="16" name="Grupp 130"/>
          <p:cNvGrpSpPr/>
          <p:nvPr/>
        </p:nvGrpSpPr>
        <p:grpSpPr>
          <a:xfrm>
            <a:off x="3341" y="129"/>
            <a:ext cx="250813" cy="216471"/>
            <a:chOff x="3341" y="129"/>
            <a:chExt cx="250813" cy="216471"/>
          </a:xfrm>
        </p:grpSpPr>
        <p:sp>
          <p:nvSpPr>
            <p:cNvPr id="160" name="Rektangel med rundade hörn 159"/>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Rektangel med rundade hörn 164">
              <a:hlinkClick r:id="rId1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91" name="Rak 19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Rak 192"/>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7" name="Grupp 59"/>
            <p:cNvGrpSpPr/>
            <p:nvPr/>
          </p:nvGrpSpPr>
          <p:grpSpPr>
            <a:xfrm>
              <a:off x="16909" y="102963"/>
              <a:ext cx="89998" cy="69448"/>
              <a:chOff x="1248087" y="1363394"/>
              <a:chExt cx="304243" cy="291980"/>
            </a:xfrm>
          </p:grpSpPr>
          <p:grpSp>
            <p:nvGrpSpPr>
              <p:cNvPr id="20"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22" name="Grupp 184"/>
                <p:cNvGrpSpPr/>
                <p:nvPr/>
              </p:nvGrpSpPr>
              <p:grpSpPr>
                <a:xfrm rot="17838989">
                  <a:off x="-91504" y="842512"/>
                  <a:ext cx="290884" cy="304947"/>
                  <a:chOff x="127213" y="680347"/>
                  <a:chExt cx="290884" cy="304947"/>
                </a:xfrm>
                <a:grpFill/>
              </p:grpSpPr>
              <p:sp>
                <p:nvSpPr>
                  <p:cNvPr id="256" name="Frihandsfigur 25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7" name="Frihandsfigur 25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5"/>
                  <a:ext cx="850994" cy="874004"/>
                  <a:chOff x="-30641" y="428855"/>
                  <a:chExt cx="850994" cy="874004"/>
                </a:xfrm>
                <a:grpFill/>
              </p:grpSpPr>
              <p:sp>
                <p:nvSpPr>
                  <p:cNvPr id="232" name="Frihandsfigur 23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28" name="Grupp 200"/>
                  <p:cNvGrpSpPr/>
                  <p:nvPr/>
                </p:nvGrpSpPr>
                <p:grpSpPr>
                  <a:xfrm rot="11205106">
                    <a:off x="445934" y="935047"/>
                    <a:ext cx="328177" cy="329280"/>
                    <a:chOff x="121759" y="673125"/>
                    <a:chExt cx="328177" cy="329280"/>
                  </a:xfrm>
                  <a:grpFill/>
                </p:grpSpPr>
                <p:sp>
                  <p:nvSpPr>
                    <p:cNvPr id="252" name="Frihandsfigur 25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3" name="Frihandsfigur 25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4" name="Frihandsfigur 25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5" name="Frihandsfigur 25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0" name="Grupp 195"/>
                  <p:cNvGrpSpPr/>
                  <p:nvPr/>
                </p:nvGrpSpPr>
                <p:grpSpPr>
                  <a:xfrm rot="7545626">
                    <a:off x="491535" y="635224"/>
                    <a:ext cx="323750" cy="333887"/>
                    <a:chOff x="121759" y="668518"/>
                    <a:chExt cx="323750" cy="333887"/>
                  </a:xfrm>
                  <a:grpFill/>
                </p:grpSpPr>
                <p:sp>
                  <p:nvSpPr>
                    <p:cNvPr id="248" name="Frihandsfigur 24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9" name="Frihandsfigur 24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0" name="Frihandsfigur 24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1" name="Frihandsfigur 25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1" name="Grupp 190"/>
                  <p:cNvGrpSpPr/>
                  <p:nvPr/>
                </p:nvGrpSpPr>
                <p:grpSpPr>
                  <a:xfrm rot="3841762">
                    <a:off x="263584" y="428421"/>
                    <a:ext cx="326678" cy="327545"/>
                    <a:chOff x="121759" y="674860"/>
                    <a:chExt cx="326678" cy="327545"/>
                  </a:xfrm>
                  <a:grpFill/>
                </p:grpSpPr>
                <p:sp>
                  <p:nvSpPr>
                    <p:cNvPr id="244" name="Frihandsfigur 24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5" name="Frihandsfigur 24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36" name="Frihandsfigur 23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7" name="Frihandsfigur 23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1" name="Frihandsfigur 24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29" name="Ellips 22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3" name="Grupp 60"/>
            <p:cNvGrpSpPr/>
            <p:nvPr/>
          </p:nvGrpSpPr>
          <p:grpSpPr>
            <a:xfrm>
              <a:off x="94115" y="47063"/>
              <a:ext cx="124314" cy="92854"/>
              <a:chOff x="678764" y="1010850"/>
              <a:chExt cx="496703" cy="486454"/>
            </a:xfrm>
          </p:grpSpPr>
          <p:grpSp>
            <p:nvGrpSpPr>
              <p:cNvPr id="234"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35" name="Grupp 184"/>
                <p:cNvGrpSpPr/>
                <p:nvPr/>
              </p:nvGrpSpPr>
              <p:grpSpPr>
                <a:xfrm rot="17838989">
                  <a:off x="-91504" y="842512"/>
                  <a:ext cx="290884" cy="304947"/>
                  <a:chOff x="127213" y="680347"/>
                  <a:chExt cx="290884" cy="304947"/>
                </a:xfrm>
                <a:grpFill/>
              </p:grpSpPr>
              <p:sp>
                <p:nvSpPr>
                  <p:cNvPr id="224" name="Frihandsfigur 22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5" name="Frihandsfigur 22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4" name="Grupp 206"/>
                <p:cNvGrpSpPr/>
                <p:nvPr/>
              </p:nvGrpSpPr>
              <p:grpSpPr>
                <a:xfrm>
                  <a:off x="-30641" y="428853"/>
                  <a:ext cx="850992" cy="874006"/>
                  <a:chOff x="-30641" y="428853"/>
                  <a:chExt cx="850992" cy="874006"/>
                </a:xfrm>
                <a:grpFill/>
              </p:grpSpPr>
              <p:sp>
                <p:nvSpPr>
                  <p:cNvPr id="200" name="Frihandsfigur 19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41" name="Grupp 200"/>
                  <p:cNvGrpSpPr/>
                  <p:nvPr/>
                </p:nvGrpSpPr>
                <p:grpSpPr>
                  <a:xfrm rot="11205106">
                    <a:off x="445934" y="935045"/>
                    <a:ext cx="328177" cy="329280"/>
                    <a:chOff x="121759" y="673125"/>
                    <a:chExt cx="328177" cy="329280"/>
                  </a:xfrm>
                  <a:grpFill/>
                </p:grpSpPr>
                <p:sp>
                  <p:nvSpPr>
                    <p:cNvPr id="220" name="Frihandsfigur 21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1" name="Frihandsfigur 22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2" name="Frihandsfigur 22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3" name="Frihandsfigur 22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7" name="Grupp 195"/>
                  <p:cNvGrpSpPr/>
                  <p:nvPr/>
                </p:nvGrpSpPr>
                <p:grpSpPr>
                  <a:xfrm rot="7545626">
                    <a:off x="491533" y="635222"/>
                    <a:ext cx="323750" cy="333887"/>
                    <a:chOff x="121759" y="668518"/>
                    <a:chExt cx="323750" cy="333887"/>
                  </a:xfrm>
                  <a:grpFill/>
                </p:grpSpPr>
                <p:sp>
                  <p:nvSpPr>
                    <p:cNvPr id="216" name="Frihandsfigur 21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7" name="Frihandsfigur 21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8" name="Frihandsfigur 21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9" name="Frihandsfigur 21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48" name="Grupp 190"/>
                  <p:cNvGrpSpPr/>
                  <p:nvPr/>
                </p:nvGrpSpPr>
                <p:grpSpPr>
                  <a:xfrm rot="3841762">
                    <a:off x="263582" y="428419"/>
                    <a:ext cx="326678" cy="327545"/>
                    <a:chOff x="121759" y="674860"/>
                    <a:chExt cx="326678" cy="327545"/>
                  </a:xfrm>
                  <a:grpFill/>
                </p:grpSpPr>
                <p:sp>
                  <p:nvSpPr>
                    <p:cNvPr id="212" name="Frihandsfigur 21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3" name="Frihandsfigur 21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4" name="Frihandsfigur 21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5" name="Frihandsfigur 21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04" name="Frihandsfigur 20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0" name="Frihandsfigur 20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1" name="Frihandsfigur 21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97" name="Ellips 19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55419204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a:hlinkClick r:id="rId2"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9" name="Frihandsfigur 38">
            <a:hlinkClick r:id="rId3"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4"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5"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6"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7"/>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rId8"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5"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6"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7"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rId9"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0" name="Grupp 156"/>
          <p:cNvGrpSpPr/>
          <p:nvPr/>
        </p:nvGrpSpPr>
        <p:grpSpPr>
          <a:xfrm>
            <a:off x="820291" y="2203162"/>
            <a:ext cx="518091" cy="415428"/>
            <a:chOff x="-768420" y="1877860"/>
            <a:chExt cx="518091" cy="415428"/>
          </a:xfrm>
        </p:grpSpPr>
        <p:sp>
          <p:nvSpPr>
            <p:cNvPr id="158" name="Rektangel med rundade hörn 157">
              <a:hlinkClick r:id="rId10" action="ppaction://hlinksldjump"/>
            </p:cNvPr>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a:hlinkClick r:id="rId10" action="ppaction://hlinksldjump"/>
            </p:cNvPr>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a:hlinkClick r:id="rId10" action="ppaction://hlinksldjump"/>
            </p:cNvPr>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a:hlinkClick r:id="rId10"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1" name="Grupp 320"/>
          <p:cNvGrpSpPr/>
          <p:nvPr/>
        </p:nvGrpSpPr>
        <p:grpSpPr>
          <a:xfrm>
            <a:off x="1186806" y="-18360"/>
            <a:ext cx="772623" cy="169277"/>
            <a:chOff x="214138" y="553940"/>
            <a:chExt cx="772623" cy="169277"/>
          </a:xfrm>
        </p:grpSpPr>
        <p:grpSp>
          <p:nvGrpSpPr>
            <p:cNvPr id="12"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27" name="textruta 126"/>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grpSp>
        <p:nvGrpSpPr>
          <p:cNvPr id="13" name="Grupp 130"/>
          <p:cNvGrpSpPr/>
          <p:nvPr/>
        </p:nvGrpSpPr>
        <p:grpSpPr>
          <a:xfrm>
            <a:off x="3341" y="129"/>
            <a:ext cx="250813" cy="216471"/>
            <a:chOff x="3341" y="129"/>
            <a:chExt cx="250813" cy="216471"/>
          </a:xfrm>
        </p:grpSpPr>
        <p:sp>
          <p:nvSpPr>
            <p:cNvPr id="129" name="Rektangel med rundade hörn 128"/>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0" name="Rektangel med rundade hörn 129">
              <a:hlinkClick r:id="rId1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31" name="Rak 130"/>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2" name="Rak 131"/>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4" name="Grupp 59"/>
            <p:cNvGrpSpPr/>
            <p:nvPr/>
          </p:nvGrpSpPr>
          <p:grpSpPr>
            <a:xfrm>
              <a:off x="16909" y="102963"/>
              <a:ext cx="89998" cy="69448"/>
              <a:chOff x="1248087" y="1363394"/>
              <a:chExt cx="304243" cy="291980"/>
            </a:xfrm>
          </p:grpSpPr>
          <p:grpSp>
            <p:nvGrpSpPr>
              <p:cNvPr id="15"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16" name="Grupp 184"/>
                <p:cNvGrpSpPr/>
                <p:nvPr/>
              </p:nvGrpSpPr>
              <p:grpSpPr>
                <a:xfrm rot="17838989">
                  <a:off x="-91504" y="842512"/>
                  <a:ext cx="290884" cy="304947"/>
                  <a:chOff x="127213" y="680347"/>
                  <a:chExt cx="290884" cy="304947"/>
                </a:xfrm>
                <a:grpFill/>
              </p:grpSpPr>
              <p:sp>
                <p:nvSpPr>
                  <p:cNvPr id="204" name="Frihandsfigur 20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6" name="Frihandsfigur 20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7" name="Grupp 206"/>
                <p:cNvGrpSpPr/>
                <p:nvPr/>
              </p:nvGrpSpPr>
              <p:grpSpPr>
                <a:xfrm>
                  <a:off x="-30641" y="428855"/>
                  <a:ext cx="850994" cy="874004"/>
                  <a:chOff x="-30641" y="428855"/>
                  <a:chExt cx="850994" cy="874004"/>
                </a:xfrm>
                <a:grpFill/>
              </p:grpSpPr>
              <p:sp>
                <p:nvSpPr>
                  <p:cNvPr id="180" name="Frihandsfigur 17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9" name="Grupp 200"/>
                  <p:cNvGrpSpPr/>
                  <p:nvPr/>
                </p:nvGrpSpPr>
                <p:grpSpPr>
                  <a:xfrm rot="11205106">
                    <a:off x="445934" y="935047"/>
                    <a:ext cx="328177" cy="329280"/>
                    <a:chOff x="121759" y="673125"/>
                    <a:chExt cx="328177" cy="329280"/>
                  </a:xfrm>
                  <a:grpFill/>
                </p:grpSpPr>
                <p:sp>
                  <p:nvSpPr>
                    <p:cNvPr id="200" name="Frihandsfigur 19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1" name="Frihandsfigur 20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2" name="Frihandsfigur 20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3" name="Frihandsfigur 20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195"/>
                  <p:cNvGrpSpPr/>
                  <p:nvPr/>
                </p:nvGrpSpPr>
                <p:grpSpPr>
                  <a:xfrm rot="7545626">
                    <a:off x="491535" y="635224"/>
                    <a:ext cx="323750" cy="333887"/>
                    <a:chOff x="121759" y="668518"/>
                    <a:chExt cx="323750" cy="333887"/>
                  </a:xfrm>
                  <a:grpFill/>
                </p:grpSpPr>
                <p:sp>
                  <p:nvSpPr>
                    <p:cNvPr id="196" name="Frihandsfigur 19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7" name="Frihandsfigur 19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8" name="Frihandsfigur 19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9" name="Frihandsfigur 19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1" name="Grupp 190"/>
                  <p:cNvGrpSpPr/>
                  <p:nvPr/>
                </p:nvGrpSpPr>
                <p:grpSpPr>
                  <a:xfrm rot="3841762">
                    <a:off x="263584" y="428421"/>
                    <a:ext cx="326678" cy="327545"/>
                    <a:chOff x="121759" y="674860"/>
                    <a:chExt cx="326678" cy="327545"/>
                  </a:xfrm>
                  <a:grpFill/>
                </p:grpSpPr>
                <p:sp>
                  <p:nvSpPr>
                    <p:cNvPr id="192" name="Frihandsfigur 191"/>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3" name="Frihandsfigur 19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4" name="Frihandsfigur 19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5" name="Frihandsfigur 19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84" name="Frihandsfigur 18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5" name="Frihandsfigur 184"/>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6" name="Frihandsfigur 18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9" name="Frihandsfigur 18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0" name="Frihandsfigur 18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1" name="Frihandsfigur 19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77" name="Ellips 176"/>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60"/>
            <p:cNvGrpSpPr/>
            <p:nvPr/>
          </p:nvGrpSpPr>
          <p:grpSpPr>
            <a:xfrm>
              <a:off x="94115" y="47063"/>
              <a:ext cx="124314" cy="92854"/>
              <a:chOff x="678764" y="1010850"/>
              <a:chExt cx="496703" cy="486454"/>
            </a:xfrm>
          </p:grpSpPr>
          <p:grpSp>
            <p:nvGrpSpPr>
              <p:cNvPr id="23"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4" name="Grupp 184"/>
                <p:cNvGrpSpPr/>
                <p:nvPr/>
              </p:nvGrpSpPr>
              <p:grpSpPr>
                <a:xfrm rot="17838989">
                  <a:off x="-91504" y="842512"/>
                  <a:ext cx="290884" cy="304947"/>
                  <a:chOff x="127213" y="680347"/>
                  <a:chExt cx="290884" cy="304947"/>
                </a:xfrm>
                <a:grpFill/>
              </p:grpSpPr>
              <p:sp>
                <p:nvSpPr>
                  <p:cNvPr id="172" name="Frihandsfigur 171"/>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4" name="Frihandsfigur 173"/>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53"/>
                  <a:ext cx="850992" cy="874006"/>
                  <a:chOff x="-30641" y="428853"/>
                  <a:chExt cx="850992" cy="874006"/>
                </a:xfrm>
                <a:grpFill/>
              </p:grpSpPr>
              <p:sp>
                <p:nvSpPr>
                  <p:cNvPr id="140" name="Frihandsfigur 139"/>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6" name="Grupp 200"/>
                  <p:cNvGrpSpPr/>
                  <p:nvPr/>
                </p:nvGrpSpPr>
                <p:grpSpPr>
                  <a:xfrm rot="11205106">
                    <a:off x="445934" y="935045"/>
                    <a:ext cx="328177" cy="329280"/>
                    <a:chOff x="121759" y="673125"/>
                    <a:chExt cx="328177" cy="329280"/>
                  </a:xfrm>
                  <a:grpFill/>
                </p:grpSpPr>
                <p:sp>
                  <p:nvSpPr>
                    <p:cNvPr id="168" name="Frihandsfigur 167"/>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0" name="Frihandsfigur 16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195"/>
                  <p:cNvGrpSpPr/>
                  <p:nvPr/>
                </p:nvGrpSpPr>
                <p:grpSpPr>
                  <a:xfrm rot="7545626">
                    <a:off x="491533" y="635222"/>
                    <a:ext cx="323750" cy="333887"/>
                    <a:chOff x="121759" y="668518"/>
                    <a:chExt cx="323750" cy="333887"/>
                  </a:xfrm>
                  <a:grpFill/>
                </p:grpSpPr>
                <p:sp>
                  <p:nvSpPr>
                    <p:cNvPr id="164" name="Frihandsfigur 163"/>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Frihandsfigur 164"/>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6" name="Frihandsfigur 16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8" name="Grupp 190"/>
                  <p:cNvGrpSpPr/>
                  <p:nvPr/>
                </p:nvGrpSpPr>
                <p:grpSpPr>
                  <a:xfrm rot="3841762">
                    <a:off x="263582" y="428419"/>
                    <a:ext cx="326678" cy="327545"/>
                    <a:chOff x="121759" y="674860"/>
                    <a:chExt cx="326678" cy="327545"/>
                  </a:xfrm>
                  <a:grpFill/>
                </p:grpSpPr>
                <p:sp>
                  <p:nvSpPr>
                    <p:cNvPr id="154" name="Frihandsfigur 15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Frihandsfigur 15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6" name="Frihandsfigur 15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44" name="Frihandsfigur 143"/>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5" name="Frihandsfigur 144">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6" name="Frihandsfigur 145"/>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8" name="Frihandsfigur 147"/>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37" name="Ellips 136"/>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262418408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a:hlinkClick r:id="rId2"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9" name="Frihandsfigur 38">
            <a:hlinkClick r:id="rId3"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4"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5"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6"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7"/>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rId8"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7"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0"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rId9"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1"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2"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a:hlinkClick r:id="rId10"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320"/>
          <p:cNvGrpSpPr/>
          <p:nvPr/>
        </p:nvGrpSpPr>
        <p:grpSpPr>
          <a:xfrm>
            <a:off x="1186806" y="-18360"/>
            <a:ext cx="772623" cy="169277"/>
            <a:chOff x="214138" y="553940"/>
            <a:chExt cx="772623" cy="169277"/>
          </a:xfrm>
        </p:grpSpPr>
        <p:grpSp>
          <p:nvGrpSpPr>
            <p:cNvPr id="14"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5" name="Rektangel 4"/>
          <p:cNvSpPr/>
          <p:nvPr/>
        </p:nvSpPr>
        <p:spPr>
          <a:xfrm>
            <a:off x="441325" y="453153"/>
            <a:ext cx="882650" cy="246221"/>
          </a:xfrm>
          <a:prstGeom prst="rect">
            <a:avLst/>
          </a:prstGeom>
        </p:spPr>
        <p:txBody>
          <a:bodyPr>
            <a:spAutoFit/>
          </a:bodyPr>
          <a:lstStyle/>
          <a:p>
            <a:pPr algn="ctr"/>
            <a:r>
              <a:rPr lang="sv-SE" dirty="0" smtClean="0"/>
              <a:t>12:14</a:t>
            </a:r>
            <a:endParaRPr lang="sv-SE" b="1" noProof="1"/>
          </a:p>
          <a:p>
            <a:pPr algn="ctr"/>
            <a:r>
              <a:rPr lang="sv-SE" b="1" noProof="1" smtClean="0"/>
              <a:t>Okt 31 2012</a:t>
            </a:r>
            <a:endParaRPr lang="sv-SE" b="1" noProof="1"/>
          </a:p>
        </p:txBody>
      </p:sp>
      <p:sp>
        <p:nvSpPr>
          <p:cNvPr id="6" name="Rektangel 5"/>
          <p:cNvSpPr/>
          <p:nvPr/>
        </p:nvSpPr>
        <p:spPr>
          <a:xfrm>
            <a:off x="530225" y="604808"/>
            <a:ext cx="882650" cy="169277"/>
          </a:xfrm>
          <a:prstGeom prst="rect">
            <a:avLst/>
          </a:prstGeom>
        </p:spPr>
        <p:txBody>
          <a:bodyPr>
            <a:spAutoFit/>
          </a:bodyPr>
          <a:lstStyle/>
          <a:p>
            <a:r>
              <a:rPr lang="sv-SE" noProof="1" smtClean="0">
                <a:latin typeface="Corbel"/>
                <a:cs typeface="Corbel"/>
              </a:rPr>
              <a:t>Hola</a:t>
            </a:r>
            <a:endParaRPr lang="sv-SE" dirty="0"/>
          </a:p>
        </p:txBody>
      </p:sp>
      <p:sp>
        <p:nvSpPr>
          <p:cNvPr id="129" name="textruta 128"/>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grpSp>
        <p:nvGrpSpPr>
          <p:cNvPr id="15" name="Grupp 130"/>
          <p:cNvGrpSpPr/>
          <p:nvPr/>
        </p:nvGrpSpPr>
        <p:grpSpPr>
          <a:xfrm>
            <a:off x="3341" y="129"/>
            <a:ext cx="250813" cy="216471"/>
            <a:chOff x="3341" y="129"/>
            <a:chExt cx="250813" cy="216471"/>
          </a:xfrm>
        </p:grpSpPr>
        <p:sp>
          <p:nvSpPr>
            <p:cNvPr id="131" name="Rektangel med rundade hörn 130"/>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2" name="Rektangel med rundade hörn 131">
              <a:hlinkClick r:id="rId12" action="ppaction://hlinksldjump"/>
            </p:cNvPr>
            <p:cNvSpPr/>
            <p:nvPr/>
          </p:nvSpPr>
          <p:spPr>
            <a:xfrm>
              <a:off x="3341" y="129"/>
              <a:ext cx="250813" cy="216471"/>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133" name="Rak 132"/>
            <p:cNvCxnSpPr/>
            <p:nvPr/>
          </p:nvCxnSpPr>
          <p:spPr>
            <a:xfrm>
              <a:off x="56490" y="157776"/>
              <a:ext cx="0" cy="56914"/>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4" name="Rak 133"/>
            <p:cNvCxnSpPr/>
            <p:nvPr/>
          </p:nvCxnSpPr>
          <p:spPr>
            <a:xfrm>
              <a:off x="164280" y="128426"/>
              <a:ext cx="0" cy="86265"/>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upp 59"/>
            <p:cNvGrpSpPr/>
            <p:nvPr/>
          </p:nvGrpSpPr>
          <p:grpSpPr>
            <a:xfrm>
              <a:off x="16909" y="102963"/>
              <a:ext cx="89998" cy="69448"/>
              <a:chOff x="1248087" y="1363394"/>
              <a:chExt cx="304243" cy="291980"/>
            </a:xfrm>
          </p:grpSpPr>
          <p:grpSp>
            <p:nvGrpSpPr>
              <p:cNvPr id="17" name="Grupp 93"/>
              <p:cNvGrpSpPr/>
              <p:nvPr/>
            </p:nvGrpSpPr>
            <p:grpSpPr>
              <a:xfrm>
                <a:off x="1248087" y="1363394"/>
                <a:ext cx="304243" cy="291980"/>
                <a:chOff x="-98536" y="428855"/>
                <a:chExt cx="918889" cy="874004"/>
              </a:xfrm>
              <a:solidFill>
                <a:schemeClr val="accent6">
                  <a:lumMod val="60000"/>
                  <a:lumOff val="40000"/>
                </a:schemeClr>
              </a:solidFill>
            </p:grpSpPr>
            <p:grpSp>
              <p:nvGrpSpPr>
                <p:cNvPr id="19" name="Grupp 184"/>
                <p:cNvGrpSpPr/>
                <p:nvPr/>
              </p:nvGrpSpPr>
              <p:grpSpPr>
                <a:xfrm rot="17838989">
                  <a:off x="-91504" y="842512"/>
                  <a:ext cx="290884" cy="304947"/>
                  <a:chOff x="127213" y="680347"/>
                  <a:chExt cx="290884" cy="304947"/>
                </a:xfrm>
                <a:grpFill/>
              </p:grpSpPr>
              <p:sp>
                <p:nvSpPr>
                  <p:cNvPr id="206" name="Frihandsfigur 205"/>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7" name="Frihandsfigur 206"/>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8" name="Frihandsfigur 207"/>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9" name="Frihandsfigur 208"/>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206"/>
                <p:cNvGrpSpPr/>
                <p:nvPr/>
              </p:nvGrpSpPr>
              <p:grpSpPr>
                <a:xfrm>
                  <a:off x="-30641" y="428855"/>
                  <a:ext cx="850994" cy="874004"/>
                  <a:chOff x="-30641" y="428855"/>
                  <a:chExt cx="850994" cy="874004"/>
                </a:xfrm>
                <a:grpFill/>
              </p:grpSpPr>
              <p:sp>
                <p:nvSpPr>
                  <p:cNvPr id="182" name="Frihandsfigur 18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1" name="Grupp 200"/>
                  <p:cNvGrpSpPr/>
                  <p:nvPr/>
                </p:nvGrpSpPr>
                <p:grpSpPr>
                  <a:xfrm rot="11205106">
                    <a:off x="445934" y="935047"/>
                    <a:ext cx="328177" cy="329280"/>
                    <a:chOff x="121759" y="673125"/>
                    <a:chExt cx="328177" cy="329280"/>
                  </a:xfrm>
                  <a:grpFill/>
                </p:grpSpPr>
                <p:sp>
                  <p:nvSpPr>
                    <p:cNvPr id="202" name="Frihandsfigur 201"/>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3" name="Frihandsfigur 202"/>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4" name="Frihandsfigur 20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5" name="Frihandsfigur 20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195"/>
                  <p:cNvGrpSpPr/>
                  <p:nvPr/>
                </p:nvGrpSpPr>
                <p:grpSpPr>
                  <a:xfrm rot="7545626">
                    <a:off x="491535" y="635224"/>
                    <a:ext cx="323750" cy="333887"/>
                    <a:chOff x="121759" y="668518"/>
                    <a:chExt cx="323750" cy="333887"/>
                  </a:xfrm>
                  <a:grpFill/>
                </p:grpSpPr>
                <p:sp>
                  <p:nvSpPr>
                    <p:cNvPr id="198" name="Frihandsfigur 197"/>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9" name="Frihandsfigur 198"/>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0" name="Frihandsfigur 199"/>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1" name="Frihandsfigur 200"/>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 name="Grupp 190"/>
                  <p:cNvGrpSpPr/>
                  <p:nvPr/>
                </p:nvGrpSpPr>
                <p:grpSpPr>
                  <a:xfrm rot="3841762">
                    <a:off x="263584" y="428421"/>
                    <a:ext cx="326678" cy="327545"/>
                    <a:chOff x="121759" y="674860"/>
                    <a:chExt cx="326678" cy="327545"/>
                  </a:xfrm>
                  <a:grpFill/>
                </p:grpSpPr>
                <p:sp>
                  <p:nvSpPr>
                    <p:cNvPr id="194" name="Frihandsfigur 193"/>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5" name="Frihandsfigur 194"/>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6" name="Frihandsfigur 195"/>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7" name="Frihandsfigur 196"/>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86" name="Frihandsfigur 18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7" name="Frihandsfigur 186"/>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8" name="Frihandsfigur 18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9" name="Frihandsfigur 18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0" name="Frihandsfigur 18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1" name="Frihandsfigur 19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2" name="Frihandsfigur 191"/>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3" name="Frihandsfigur 192"/>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79" name="Ellips 178"/>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4" name="Grupp 60"/>
            <p:cNvGrpSpPr/>
            <p:nvPr/>
          </p:nvGrpSpPr>
          <p:grpSpPr>
            <a:xfrm>
              <a:off x="94115" y="47063"/>
              <a:ext cx="124314" cy="92854"/>
              <a:chOff x="678764" y="1010850"/>
              <a:chExt cx="496703" cy="486454"/>
            </a:xfrm>
          </p:grpSpPr>
          <p:grpSp>
            <p:nvGrpSpPr>
              <p:cNvPr id="25" name="Grupp 61"/>
              <p:cNvGrpSpPr/>
              <p:nvPr/>
            </p:nvGrpSpPr>
            <p:grpSpPr>
              <a:xfrm>
                <a:off x="678764" y="1010850"/>
                <a:ext cx="496703" cy="486454"/>
                <a:chOff x="-98536" y="428853"/>
                <a:chExt cx="918887" cy="874006"/>
              </a:xfrm>
              <a:solidFill>
                <a:schemeClr val="accent4">
                  <a:lumMod val="60000"/>
                  <a:lumOff val="40000"/>
                </a:schemeClr>
              </a:solidFill>
            </p:grpSpPr>
            <p:grpSp>
              <p:nvGrpSpPr>
                <p:cNvPr id="26" name="Grupp 184"/>
                <p:cNvGrpSpPr/>
                <p:nvPr/>
              </p:nvGrpSpPr>
              <p:grpSpPr>
                <a:xfrm rot="17838989">
                  <a:off x="-91504" y="842512"/>
                  <a:ext cx="290884" cy="304947"/>
                  <a:chOff x="127213" y="680347"/>
                  <a:chExt cx="290884" cy="304947"/>
                </a:xfrm>
                <a:grpFill/>
              </p:grpSpPr>
              <p:sp>
                <p:nvSpPr>
                  <p:cNvPr id="174" name="Frihandsfigur 173"/>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5" name="Frihandsfigur 174"/>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6" name="Frihandsfigur 175"/>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7" name="Frihandsfigur 176"/>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206"/>
                <p:cNvGrpSpPr/>
                <p:nvPr/>
              </p:nvGrpSpPr>
              <p:grpSpPr>
                <a:xfrm>
                  <a:off x="-30641" y="428853"/>
                  <a:ext cx="850992" cy="874006"/>
                  <a:chOff x="-30641" y="428853"/>
                  <a:chExt cx="850992" cy="874006"/>
                </a:xfrm>
                <a:grpFill/>
              </p:grpSpPr>
              <p:sp>
                <p:nvSpPr>
                  <p:cNvPr id="142" name="Frihandsfigur 141"/>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8" name="Grupp 200"/>
                  <p:cNvGrpSpPr/>
                  <p:nvPr/>
                </p:nvGrpSpPr>
                <p:grpSpPr>
                  <a:xfrm rot="11205106">
                    <a:off x="445934" y="935045"/>
                    <a:ext cx="328177" cy="329280"/>
                    <a:chOff x="121759" y="673125"/>
                    <a:chExt cx="328177" cy="329280"/>
                  </a:xfrm>
                  <a:grpFill/>
                </p:grpSpPr>
                <p:sp>
                  <p:nvSpPr>
                    <p:cNvPr id="170" name="Frihandsfigur 169"/>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1" name="Frihandsfigur 170"/>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2" name="Frihandsfigur 171"/>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73" name="Frihandsfigur 172"/>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9" name="Grupp 195"/>
                  <p:cNvGrpSpPr/>
                  <p:nvPr/>
                </p:nvGrpSpPr>
                <p:grpSpPr>
                  <a:xfrm rot="7545626">
                    <a:off x="491533" y="635222"/>
                    <a:ext cx="323750" cy="333887"/>
                    <a:chOff x="121759" y="668518"/>
                    <a:chExt cx="323750" cy="333887"/>
                  </a:xfrm>
                  <a:grpFill/>
                </p:grpSpPr>
                <p:sp>
                  <p:nvSpPr>
                    <p:cNvPr id="166" name="Frihandsfigur 165"/>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7" name="Frihandsfigur 166"/>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8" name="Frihandsfigur 167"/>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9" name="Frihandsfigur 168"/>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0" name="Grupp 190"/>
                  <p:cNvGrpSpPr/>
                  <p:nvPr/>
                </p:nvGrpSpPr>
                <p:grpSpPr>
                  <a:xfrm rot="3841762">
                    <a:off x="263582" y="428419"/>
                    <a:ext cx="326678" cy="327545"/>
                    <a:chOff x="121759" y="674860"/>
                    <a:chExt cx="326678" cy="327545"/>
                  </a:xfrm>
                  <a:grpFill/>
                </p:grpSpPr>
                <p:sp>
                  <p:nvSpPr>
                    <p:cNvPr id="156" name="Frihandsfigur 155"/>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3" name="Frihandsfigur 162"/>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4" name="Frihandsfigur 163"/>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5" name="Frihandsfigur 164"/>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146" name="Frihandsfigur 145"/>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7" name="Frihandsfigur 146">
                    <a:hlinkClick r:id="" action="ppaction://hlinkshowjump?jump=firstslide"/>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8" name="Frihandsfigur 147"/>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49" name="Frihandsfigur 148"/>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0" name="Frihandsfigur 149"/>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1" name="Frihandsfigur 150"/>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4" name="Frihandsfigur 153"/>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5" name="Frihandsfigur 154"/>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139" name="Ellips 138"/>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59161920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a:hlinkClick r:id="rId2"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9" name="Frihandsfigur 38">
            <a:hlinkClick r:id="rId3"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4"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5"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6"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7"/>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rId8"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7"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0"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rId9"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1" name="Grupp 110"/>
          <p:cNvGrpSpPr/>
          <p:nvPr/>
        </p:nvGrpSpPr>
        <p:grpSpPr>
          <a:xfrm>
            <a:off x="126730" y="1559067"/>
            <a:ext cx="1601955" cy="457587"/>
            <a:chOff x="126730" y="1559067"/>
            <a:chExt cx="1601955"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4"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2"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a:hlinkClick r:id="rId10"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320"/>
          <p:cNvGrpSpPr/>
          <p:nvPr/>
        </p:nvGrpSpPr>
        <p:grpSpPr>
          <a:xfrm>
            <a:off x="1186806" y="-18360"/>
            <a:ext cx="772623" cy="169277"/>
            <a:chOff x="214138" y="553940"/>
            <a:chExt cx="772623" cy="169277"/>
          </a:xfrm>
        </p:grpSpPr>
        <p:grpSp>
          <p:nvGrpSpPr>
            <p:cNvPr id="14"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5" name="Rektangel 4"/>
          <p:cNvSpPr/>
          <p:nvPr/>
        </p:nvSpPr>
        <p:spPr>
          <a:xfrm>
            <a:off x="441325" y="453153"/>
            <a:ext cx="882650" cy="246221"/>
          </a:xfrm>
          <a:prstGeom prst="rect">
            <a:avLst/>
          </a:prstGeom>
        </p:spPr>
        <p:txBody>
          <a:bodyPr>
            <a:spAutoFit/>
          </a:bodyPr>
          <a:lstStyle/>
          <a:p>
            <a:pPr algn="ctr"/>
            <a:r>
              <a:rPr lang="sv-SE" dirty="0" smtClean="0"/>
              <a:t>12:58</a:t>
            </a:r>
            <a:endParaRPr lang="sv-SE" b="1" noProof="1"/>
          </a:p>
          <a:p>
            <a:pPr algn="ctr"/>
            <a:r>
              <a:rPr lang="sv-SE" b="1" noProof="1" smtClean="0"/>
              <a:t>Okt 31 2012</a:t>
            </a:r>
            <a:endParaRPr lang="sv-SE" b="1" noProof="1"/>
          </a:p>
        </p:txBody>
      </p:sp>
      <p:sp>
        <p:nvSpPr>
          <p:cNvPr id="6" name="Rektangel 5"/>
          <p:cNvSpPr/>
          <p:nvPr/>
        </p:nvSpPr>
        <p:spPr>
          <a:xfrm>
            <a:off x="492283" y="612782"/>
            <a:ext cx="882650" cy="323165"/>
          </a:xfrm>
          <a:prstGeom prst="rect">
            <a:avLst/>
          </a:prstGeom>
        </p:spPr>
        <p:txBody>
          <a:bodyPr>
            <a:spAutoFit/>
          </a:bodyPr>
          <a:lstStyle/>
          <a:p>
            <a:r>
              <a:rPr lang="en-GB" dirty="0" smtClean="0"/>
              <a:t>Mona could you please send me the books that you had online? Xx</a:t>
            </a:r>
            <a:endParaRPr lang="en-GB" dirty="0"/>
          </a:p>
        </p:txBody>
      </p:sp>
      <p:sp>
        <p:nvSpPr>
          <p:cNvPr id="129" name="textruta 128"/>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grpSp>
        <p:nvGrpSpPr>
          <p:cNvPr id="15" name="Grupp 209"/>
          <p:cNvGrpSpPr/>
          <p:nvPr/>
        </p:nvGrpSpPr>
        <p:grpSpPr>
          <a:xfrm>
            <a:off x="3341" y="129"/>
            <a:ext cx="250813" cy="216471"/>
            <a:chOff x="104992" y="1605912"/>
            <a:chExt cx="377130" cy="360000"/>
          </a:xfrm>
        </p:grpSpPr>
        <p:sp>
          <p:nvSpPr>
            <p:cNvPr id="211" name="Rektangel med rundade hörn 210"/>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2" name="Rektangel med rundade hörn 211"/>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213" name="Rak 212"/>
            <p:cNvCxnSpPr/>
            <p:nvPr/>
          </p:nvCxnSpPr>
          <p:spPr>
            <a:xfrm>
              <a:off x="184909" y="1868086"/>
              <a:ext cx="0" cy="9465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14" name="Rak 213"/>
            <p:cNvCxnSpPr/>
            <p:nvPr/>
          </p:nvCxnSpPr>
          <p:spPr>
            <a:xfrm>
              <a:off x="346985" y="1819275"/>
              <a:ext cx="0" cy="14346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upp 404"/>
            <p:cNvGrpSpPr/>
            <p:nvPr/>
          </p:nvGrpSpPr>
          <p:grpSpPr>
            <a:xfrm>
              <a:off x="125391" y="1776942"/>
              <a:ext cx="135324" cy="115497"/>
              <a:chOff x="1248087" y="1363395"/>
              <a:chExt cx="304243" cy="291981"/>
            </a:xfrm>
          </p:grpSpPr>
          <p:grpSp>
            <p:nvGrpSpPr>
              <p:cNvPr id="17" name="Grupp 438"/>
              <p:cNvGrpSpPr/>
              <p:nvPr/>
            </p:nvGrpSpPr>
            <p:grpSpPr>
              <a:xfrm>
                <a:off x="1248087" y="1363395"/>
                <a:ext cx="304243" cy="291981"/>
                <a:chOff x="-98536" y="428853"/>
                <a:chExt cx="918887" cy="874006"/>
              </a:xfrm>
              <a:solidFill>
                <a:schemeClr val="accent6">
                  <a:lumMod val="60000"/>
                  <a:lumOff val="40000"/>
                </a:schemeClr>
              </a:solidFill>
            </p:grpSpPr>
            <p:grpSp>
              <p:nvGrpSpPr>
                <p:cNvPr id="19" name="Grupp 184"/>
                <p:cNvGrpSpPr/>
                <p:nvPr/>
              </p:nvGrpSpPr>
              <p:grpSpPr>
                <a:xfrm rot="17838989">
                  <a:off x="-91504" y="842512"/>
                  <a:ext cx="290884" cy="304947"/>
                  <a:chOff x="127213" y="680347"/>
                  <a:chExt cx="290884" cy="304947"/>
                </a:xfrm>
                <a:grpFill/>
              </p:grpSpPr>
              <p:sp>
                <p:nvSpPr>
                  <p:cNvPr id="277" name="Frihandsfigur 27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8" name="Frihandsfigur 27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9" name="Frihandsfigur 27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0" name="Frihandsfigur 27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206"/>
                <p:cNvGrpSpPr/>
                <p:nvPr/>
              </p:nvGrpSpPr>
              <p:grpSpPr>
                <a:xfrm>
                  <a:off x="-30641" y="428853"/>
                  <a:ext cx="850992" cy="874006"/>
                  <a:chOff x="-30641" y="428853"/>
                  <a:chExt cx="850992" cy="874006"/>
                </a:xfrm>
                <a:grpFill/>
              </p:grpSpPr>
              <p:sp>
                <p:nvSpPr>
                  <p:cNvPr id="253" name="Frihandsfigur 25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1" name="Grupp 200"/>
                  <p:cNvGrpSpPr/>
                  <p:nvPr/>
                </p:nvGrpSpPr>
                <p:grpSpPr>
                  <a:xfrm rot="11205106">
                    <a:off x="445934" y="935045"/>
                    <a:ext cx="328177" cy="329280"/>
                    <a:chOff x="121759" y="673125"/>
                    <a:chExt cx="328177" cy="329280"/>
                  </a:xfrm>
                  <a:grpFill/>
                </p:grpSpPr>
                <p:sp>
                  <p:nvSpPr>
                    <p:cNvPr id="273" name="Frihandsfigur 27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4" name="Frihandsfigur 27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5" name="Frihandsfigur 27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6" name="Frihandsfigur 27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195"/>
                  <p:cNvGrpSpPr/>
                  <p:nvPr/>
                </p:nvGrpSpPr>
                <p:grpSpPr>
                  <a:xfrm rot="7545626">
                    <a:off x="491533" y="635222"/>
                    <a:ext cx="323750" cy="333887"/>
                    <a:chOff x="121759" y="668518"/>
                    <a:chExt cx="323750" cy="333887"/>
                  </a:xfrm>
                  <a:grpFill/>
                </p:grpSpPr>
                <p:sp>
                  <p:nvSpPr>
                    <p:cNvPr id="269" name="Frihandsfigur 26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0" name="Frihandsfigur 26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1" name="Frihandsfigur 27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2" name="Frihandsfigur 27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 name="Grupp 190"/>
                  <p:cNvGrpSpPr/>
                  <p:nvPr/>
                </p:nvGrpSpPr>
                <p:grpSpPr>
                  <a:xfrm rot="3841762">
                    <a:off x="263582" y="428419"/>
                    <a:ext cx="326678" cy="327545"/>
                    <a:chOff x="121759" y="674860"/>
                    <a:chExt cx="326678" cy="327545"/>
                  </a:xfrm>
                  <a:grpFill/>
                </p:grpSpPr>
                <p:sp>
                  <p:nvSpPr>
                    <p:cNvPr id="265" name="Frihandsfigur 264">
                      <a:hlinkClick r:id="rId12" action="ppaction://hlinksldjump"/>
                    </p:cNvPr>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6" name="Frihandsfigur 26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7" name="Frihandsfigur 26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8" name="Frihandsfigur 26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57" name="Frihandsfigur 25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8" name="Frihandsfigur 25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9" name="Frihandsfigur 25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0" name="Frihandsfigur 25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1" name="Frihandsfigur 26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2" name="Frihandsfigur 26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3" name="Frihandsfigur 26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64" name="Frihandsfigur 26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50" name="Ellips 24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4" name="Grupp 405"/>
            <p:cNvGrpSpPr/>
            <p:nvPr/>
          </p:nvGrpSpPr>
          <p:grpSpPr>
            <a:xfrm>
              <a:off x="241487" y="1683955"/>
              <a:ext cx="186925" cy="154418"/>
              <a:chOff x="678762" y="1010849"/>
              <a:chExt cx="496705" cy="486456"/>
            </a:xfrm>
          </p:grpSpPr>
          <p:grpSp>
            <p:nvGrpSpPr>
              <p:cNvPr id="25" name="Grupp 406"/>
              <p:cNvGrpSpPr/>
              <p:nvPr/>
            </p:nvGrpSpPr>
            <p:grpSpPr>
              <a:xfrm>
                <a:off x="678762" y="1010849"/>
                <a:ext cx="496705" cy="486456"/>
                <a:chOff x="-98536" y="428851"/>
                <a:chExt cx="918885" cy="874008"/>
              </a:xfrm>
              <a:solidFill>
                <a:schemeClr val="accent4">
                  <a:lumMod val="60000"/>
                  <a:lumOff val="40000"/>
                </a:schemeClr>
              </a:solidFill>
            </p:grpSpPr>
            <p:grpSp>
              <p:nvGrpSpPr>
                <p:cNvPr id="26" name="Grupp 184"/>
                <p:cNvGrpSpPr/>
                <p:nvPr/>
              </p:nvGrpSpPr>
              <p:grpSpPr>
                <a:xfrm rot="17838989">
                  <a:off x="-91504" y="842512"/>
                  <a:ext cx="290884" cy="304947"/>
                  <a:chOff x="127213" y="680347"/>
                  <a:chExt cx="290884" cy="304947"/>
                </a:xfrm>
                <a:grpFill/>
              </p:grpSpPr>
              <p:sp>
                <p:nvSpPr>
                  <p:cNvPr id="245" name="Frihandsfigur 24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6" name="Frihandsfigur 24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7" name="Frihandsfigur 24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8" name="Frihandsfigur 24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206"/>
                <p:cNvGrpSpPr/>
                <p:nvPr/>
              </p:nvGrpSpPr>
              <p:grpSpPr>
                <a:xfrm>
                  <a:off x="-30641" y="428851"/>
                  <a:ext cx="850990" cy="874008"/>
                  <a:chOff x="-30641" y="428851"/>
                  <a:chExt cx="850990" cy="874008"/>
                </a:xfrm>
                <a:grpFill/>
              </p:grpSpPr>
              <p:sp>
                <p:nvSpPr>
                  <p:cNvPr id="221" name="Frihandsfigur 22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8" name="Grupp 200"/>
                  <p:cNvGrpSpPr/>
                  <p:nvPr/>
                </p:nvGrpSpPr>
                <p:grpSpPr>
                  <a:xfrm rot="11205106">
                    <a:off x="445934" y="935043"/>
                    <a:ext cx="328177" cy="329280"/>
                    <a:chOff x="121759" y="673125"/>
                    <a:chExt cx="328177" cy="329280"/>
                  </a:xfrm>
                  <a:grpFill/>
                </p:grpSpPr>
                <p:sp>
                  <p:nvSpPr>
                    <p:cNvPr id="241" name="Frihandsfigur 24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2" name="Frihandsfigur 24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3" name="Frihandsfigur 24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4" name="Frihandsfigur 24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9" name="Grupp 195"/>
                  <p:cNvGrpSpPr/>
                  <p:nvPr/>
                </p:nvGrpSpPr>
                <p:grpSpPr>
                  <a:xfrm rot="7545626">
                    <a:off x="491531" y="635220"/>
                    <a:ext cx="323750" cy="333887"/>
                    <a:chOff x="121759" y="668518"/>
                    <a:chExt cx="323750" cy="333887"/>
                  </a:xfrm>
                  <a:grpFill/>
                </p:grpSpPr>
                <p:sp>
                  <p:nvSpPr>
                    <p:cNvPr id="237" name="Frihandsfigur 23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8" name="Frihandsfigur 23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9" name="Frihandsfigur 23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0" name="Frihandsfigur 23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0" name="Grupp 190"/>
                  <p:cNvGrpSpPr/>
                  <p:nvPr/>
                </p:nvGrpSpPr>
                <p:grpSpPr>
                  <a:xfrm rot="3841762">
                    <a:off x="263580" y="428417"/>
                    <a:ext cx="326678" cy="327545"/>
                    <a:chOff x="121759" y="674860"/>
                    <a:chExt cx="326678" cy="327545"/>
                  </a:xfrm>
                  <a:grpFill/>
                </p:grpSpPr>
                <p:sp>
                  <p:nvSpPr>
                    <p:cNvPr id="233" name="Frihandsfigur 23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4" name="Frihandsfigur 23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5" name="Frihandsfigur 23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6" name="Frihandsfigur 23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225" name="Frihandsfigur 22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6" name="Frihandsfigur 225"/>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7" name="Frihandsfigur 22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8" name="Frihandsfigur 22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9" name="Frihandsfigur 22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0" name="Frihandsfigur 22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1" name="Frihandsfigur 23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2" name="Frihandsfigur 23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218" name="Ellips 21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Tree>
    <p:extLst>
      <p:ext uri="{BB962C8B-B14F-4D97-AF65-F5344CB8AC3E}">
        <p14:creationId xmlns:p14="http://schemas.microsoft.com/office/powerpoint/2010/main" val="342436314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a:hlinkClick r:id="rId2"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9" name="Frihandsfigur 38">
            <a:hlinkClick r:id="rId3"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4"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5"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6"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7"/>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rId8"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7"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0"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rId9"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1"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2"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a:hlinkClick r:id="rId10"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320"/>
          <p:cNvGrpSpPr/>
          <p:nvPr/>
        </p:nvGrpSpPr>
        <p:grpSpPr>
          <a:xfrm>
            <a:off x="1186806" y="-18360"/>
            <a:ext cx="772623" cy="169277"/>
            <a:chOff x="214138" y="553940"/>
            <a:chExt cx="772623" cy="169277"/>
          </a:xfrm>
        </p:grpSpPr>
        <p:grpSp>
          <p:nvGrpSpPr>
            <p:cNvPr id="14"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5" name="Grupp 399"/>
          <p:cNvGrpSpPr/>
          <p:nvPr/>
        </p:nvGrpSpPr>
        <p:grpSpPr>
          <a:xfrm>
            <a:off x="3341" y="129"/>
            <a:ext cx="250813" cy="216471"/>
            <a:chOff x="104992" y="1605912"/>
            <a:chExt cx="377130" cy="360000"/>
          </a:xfrm>
        </p:grpSpPr>
        <p:sp>
          <p:nvSpPr>
            <p:cNvPr id="401" name="Rektangel med rundade hörn 400"/>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Rektangel med rundade hörn 401"/>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403" name="Rak 402"/>
            <p:cNvCxnSpPr/>
            <p:nvPr/>
          </p:nvCxnSpPr>
          <p:spPr>
            <a:xfrm>
              <a:off x="184909" y="1868086"/>
              <a:ext cx="0" cy="9465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4" name="Rak 403"/>
            <p:cNvCxnSpPr/>
            <p:nvPr/>
          </p:nvCxnSpPr>
          <p:spPr>
            <a:xfrm>
              <a:off x="346985" y="1819275"/>
              <a:ext cx="0" cy="14346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upp 404"/>
            <p:cNvGrpSpPr/>
            <p:nvPr/>
          </p:nvGrpSpPr>
          <p:grpSpPr>
            <a:xfrm>
              <a:off x="125394" y="1776956"/>
              <a:ext cx="135324" cy="115500"/>
              <a:chOff x="1248087" y="1363394"/>
              <a:chExt cx="304241" cy="291981"/>
            </a:xfrm>
          </p:grpSpPr>
          <p:grpSp>
            <p:nvGrpSpPr>
              <p:cNvPr id="17" name="Grupp 438"/>
              <p:cNvGrpSpPr/>
              <p:nvPr/>
            </p:nvGrpSpPr>
            <p:grpSpPr>
              <a:xfrm>
                <a:off x="1248087" y="1363394"/>
                <a:ext cx="304241" cy="291981"/>
                <a:chOff x="-98536" y="428847"/>
                <a:chExt cx="918881" cy="874012"/>
              </a:xfrm>
              <a:solidFill>
                <a:schemeClr val="accent6">
                  <a:lumMod val="60000"/>
                  <a:lumOff val="40000"/>
                </a:schemeClr>
              </a:solidFill>
            </p:grpSpPr>
            <p:grpSp>
              <p:nvGrpSpPr>
                <p:cNvPr id="19" name="Grupp 184"/>
                <p:cNvGrpSpPr/>
                <p:nvPr/>
              </p:nvGrpSpPr>
              <p:grpSpPr>
                <a:xfrm rot="17838989">
                  <a:off x="-91504" y="842512"/>
                  <a:ext cx="290884" cy="304947"/>
                  <a:chOff x="127213" y="680347"/>
                  <a:chExt cx="290884" cy="304947"/>
                </a:xfrm>
                <a:grpFill/>
              </p:grpSpPr>
              <p:sp>
                <p:nvSpPr>
                  <p:cNvPr id="467" name="Frihandsfigur 46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8" name="Frihandsfigur 46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9" name="Frihandsfigur 46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0" name="Frihandsfigur 46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206"/>
                <p:cNvGrpSpPr/>
                <p:nvPr/>
              </p:nvGrpSpPr>
              <p:grpSpPr>
                <a:xfrm>
                  <a:off x="-30641" y="428851"/>
                  <a:ext cx="850990" cy="874008"/>
                  <a:chOff x="-30641" y="428851"/>
                  <a:chExt cx="850990" cy="874008"/>
                </a:xfrm>
                <a:grpFill/>
              </p:grpSpPr>
              <p:sp>
                <p:nvSpPr>
                  <p:cNvPr id="443" name="Frihandsfigur 44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1" name="Grupp 200"/>
                  <p:cNvGrpSpPr/>
                  <p:nvPr/>
                </p:nvGrpSpPr>
                <p:grpSpPr>
                  <a:xfrm rot="11205106">
                    <a:off x="445934" y="935043"/>
                    <a:ext cx="328177" cy="329280"/>
                    <a:chOff x="121759" y="673125"/>
                    <a:chExt cx="328177" cy="329280"/>
                  </a:xfrm>
                  <a:grpFill/>
                </p:grpSpPr>
                <p:sp>
                  <p:nvSpPr>
                    <p:cNvPr id="463" name="Frihandsfigur 46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4" name="Frihandsfigur 46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5" name="Frihandsfigur 46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6" name="Frihandsfigur 46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195"/>
                  <p:cNvGrpSpPr/>
                  <p:nvPr/>
                </p:nvGrpSpPr>
                <p:grpSpPr>
                  <a:xfrm rot="7545626">
                    <a:off x="491531" y="635220"/>
                    <a:ext cx="323750" cy="333887"/>
                    <a:chOff x="121759" y="668518"/>
                    <a:chExt cx="323750" cy="333887"/>
                  </a:xfrm>
                  <a:grpFill/>
                </p:grpSpPr>
                <p:sp>
                  <p:nvSpPr>
                    <p:cNvPr id="459" name="Frihandsfigur 45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0" name="Frihandsfigur 45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1" name="Frihandsfigur 46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2" name="Frihandsfigur 46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 name="Grupp 190"/>
                  <p:cNvGrpSpPr/>
                  <p:nvPr/>
                </p:nvGrpSpPr>
                <p:grpSpPr>
                  <a:xfrm rot="3841762">
                    <a:off x="263580" y="428417"/>
                    <a:ext cx="326678" cy="327545"/>
                    <a:chOff x="121759" y="674860"/>
                    <a:chExt cx="326678" cy="327545"/>
                  </a:xfrm>
                  <a:grpFill/>
                </p:grpSpPr>
                <p:sp>
                  <p:nvSpPr>
                    <p:cNvPr id="455" name="Frihandsfigur 454">
                      <a:hlinkClick r:id="rId11" action="ppaction://hlinksldjump"/>
                    </p:cNvPr>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6" name="Frihandsfigur 45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7" name="Frihandsfigur 45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8" name="Frihandsfigur 45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47" name="Frihandsfigur 44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2" name="Frihandsfigur 45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Frihandsfigur 45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4" name="Frihandsfigur 45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40" name="Ellips 43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4" name="Grupp 405"/>
            <p:cNvGrpSpPr/>
            <p:nvPr/>
          </p:nvGrpSpPr>
          <p:grpSpPr>
            <a:xfrm>
              <a:off x="241485" y="1683955"/>
              <a:ext cx="186926" cy="154419"/>
              <a:chOff x="678760" y="1010845"/>
              <a:chExt cx="496705" cy="486457"/>
            </a:xfrm>
          </p:grpSpPr>
          <p:grpSp>
            <p:nvGrpSpPr>
              <p:cNvPr id="25" name="Grupp 406"/>
              <p:cNvGrpSpPr/>
              <p:nvPr/>
            </p:nvGrpSpPr>
            <p:grpSpPr>
              <a:xfrm>
                <a:off x="678760" y="1010845"/>
                <a:ext cx="496705" cy="486457"/>
                <a:chOff x="-98536" y="428847"/>
                <a:chExt cx="918881" cy="874012"/>
              </a:xfrm>
              <a:solidFill>
                <a:schemeClr val="accent4">
                  <a:lumMod val="60000"/>
                  <a:lumOff val="40000"/>
                </a:schemeClr>
              </a:solidFill>
            </p:grpSpPr>
            <p:grpSp>
              <p:nvGrpSpPr>
                <p:cNvPr id="26" name="Grupp 184"/>
                <p:cNvGrpSpPr/>
                <p:nvPr/>
              </p:nvGrpSpPr>
              <p:grpSpPr>
                <a:xfrm rot="17838989">
                  <a:off x="-91504" y="842512"/>
                  <a:ext cx="290884" cy="304947"/>
                  <a:chOff x="127213" y="680347"/>
                  <a:chExt cx="290884" cy="304947"/>
                </a:xfrm>
                <a:grpFill/>
              </p:grpSpPr>
              <p:sp>
                <p:nvSpPr>
                  <p:cNvPr id="435" name="Frihandsfigur 43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206"/>
                <p:cNvGrpSpPr/>
                <p:nvPr/>
              </p:nvGrpSpPr>
              <p:grpSpPr>
                <a:xfrm>
                  <a:off x="-30641" y="428849"/>
                  <a:ext cx="850988" cy="874010"/>
                  <a:chOff x="-30641" y="428849"/>
                  <a:chExt cx="850988" cy="874010"/>
                </a:xfrm>
                <a:grpFill/>
              </p:grpSpPr>
              <p:sp>
                <p:nvSpPr>
                  <p:cNvPr id="411" name="Frihandsfigur 41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8" name="Grupp 200"/>
                  <p:cNvGrpSpPr/>
                  <p:nvPr/>
                </p:nvGrpSpPr>
                <p:grpSpPr>
                  <a:xfrm rot="11205106">
                    <a:off x="445934" y="935041"/>
                    <a:ext cx="328177" cy="329280"/>
                    <a:chOff x="121759" y="673125"/>
                    <a:chExt cx="328177" cy="329280"/>
                  </a:xfrm>
                  <a:grpFill/>
                </p:grpSpPr>
                <p:sp>
                  <p:nvSpPr>
                    <p:cNvPr id="431" name="Frihandsfigur 43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9" name="Grupp 195"/>
                  <p:cNvGrpSpPr/>
                  <p:nvPr/>
                </p:nvGrpSpPr>
                <p:grpSpPr>
                  <a:xfrm rot="7545626">
                    <a:off x="491529" y="635218"/>
                    <a:ext cx="323750" cy="333887"/>
                    <a:chOff x="121759" y="668518"/>
                    <a:chExt cx="323750" cy="333887"/>
                  </a:xfrm>
                  <a:grpFill/>
                </p:grpSpPr>
                <p:sp>
                  <p:nvSpPr>
                    <p:cNvPr id="427" name="Frihandsfigur 42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0" name="Grupp 190"/>
                  <p:cNvGrpSpPr/>
                  <p:nvPr/>
                </p:nvGrpSpPr>
                <p:grpSpPr>
                  <a:xfrm rot="3841762">
                    <a:off x="263578" y="428415"/>
                    <a:ext cx="326678" cy="327545"/>
                    <a:chOff x="121759" y="674860"/>
                    <a:chExt cx="326678" cy="327545"/>
                  </a:xfrm>
                  <a:grpFill/>
                </p:grpSpPr>
                <p:sp>
                  <p:nvSpPr>
                    <p:cNvPr id="423" name="Frihandsfigur 42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4" name="Frihandsfigur 42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15" name="Frihandsfigur 41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0" name="Frihandsfigur 41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1" name="Frihandsfigur 42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2" name="Frihandsfigur 42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08" name="Ellips 40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5" name="Rektangel 4"/>
          <p:cNvSpPr/>
          <p:nvPr/>
        </p:nvSpPr>
        <p:spPr>
          <a:xfrm>
            <a:off x="441325" y="453153"/>
            <a:ext cx="882650" cy="246221"/>
          </a:xfrm>
          <a:prstGeom prst="rect">
            <a:avLst/>
          </a:prstGeom>
        </p:spPr>
        <p:txBody>
          <a:bodyPr>
            <a:spAutoFit/>
          </a:bodyPr>
          <a:lstStyle/>
          <a:p>
            <a:pPr algn="ctr"/>
            <a:r>
              <a:rPr lang="sv-SE" dirty="0" smtClean="0"/>
              <a:t>12:58</a:t>
            </a:r>
            <a:endParaRPr lang="sv-SE" b="1" noProof="1" smtClean="0"/>
          </a:p>
          <a:p>
            <a:pPr algn="ctr"/>
            <a:r>
              <a:rPr lang="sv-SE" b="1" noProof="1" smtClean="0"/>
              <a:t>Okt 31 2012</a:t>
            </a:r>
            <a:endParaRPr lang="sv-SE" b="1" noProof="1"/>
          </a:p>
        </p:txBody>
      </p:sp>
      <p:sp>
        <p:nvSpPr>
          <p:cNvPr id="6" name="Rektangel 5"/>
          <p:cNvSpPr/>
          <p:nvPr/>
        </p:nvSpPr>
        <p:spPr>
          <a:xfrm>
            <a:off x="501650" y="611158"/>
            <a:ext cx="882650" cy="246221"/>
          </a:xfrm>
          <a:prstGeom prst="rect">
            <a:avLst/>
          </a:prstGeom>
        </p:spPr>
        <p:txBody>
          <a:bodyPr>
            <a:spAutoFit/>
          </a:bodyPr>
          <a:lstStyle/>
          <a:p>
            <a:r>
              <a:rPr lang="en-GB" dirty="0" smtClean="0"/>
              <a:t>For this course that we</a:t>
            </a:r>
          </a:p>
          <a:p>
            <a:r>
              <a:rPr lang="en-GB" dirty="0" smtClean="0"/>
              <a:t>had today..</a:t>
            </a:r>
            <a:endParaRPr lang="en-GB" dirty="0"/>
          </a:p>
        </p:txBody>
      </p:sp>
      <p:sp>
        <p:nvSpPr>
          <p:cNvPr id="129" name="textruta 128"/>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spTree>
    <p:extLst>
      <p:ext uri="{BB962C8B-B14F-4D97-AF65-F5344CB8AC3E}">
        <p14:creationId xmlns:p14="http://schemas.microsoft.com/office/powerpoint/2010/main" val="296635819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a:hlinkClick r:id="rId2"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9" name="Frihandsfigur 38">
            <a:hlinkClick r:id="rId3"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4"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5"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6"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7"/>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a:hlinkClick r:id="rId8" action="ppaction://hlinksldjump"/>
            </p:cNvPr>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7"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0"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rId9"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1"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2"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a:hlinkClick r:id="rId10" action="ppaction://hlinksldjump"/>
            </p:cNvPr>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320"/>
          <p:cNvGrpSpPr/>
          <p:nvPr/>
        </p:nvGrpSpPr>
        <p:grpSpPr>
          <a:xfrm>
            <a:off x="1186806" y="-18360"/>
            <a:ext cx="772623" cy="169277"/>
            <a:chOff x="214138" y="553940"/>
            <a:chExt cx="772623" cy="169277"/>
          </a:xfrm>
        </p:grpSpPr>
        <p:grpSp>
          <p:nvGrpSpPr>
            <p:cNvPr id="14"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5" name="Grupp 399"/>
          <p:cNvGrpSpPr/>
          <p:nvPr/>
        </p:nvGrpSpPr>
        <p:grpSpPr>
          <a:xfrm>
            <a:off x="3341" y="129"/>
            <a:ext cx="250813" cy="216471"/>
            <a:chOff x="104992" y="1605912"/>
            <a:chExt cx="377130" cy="360000"/>
          </a:xfrm>
        </p:grpSpPr>
        <p:sp>
          <p:nvSpPr>
            <p:cNvPr id="401" name="Rektangel med rundade hörn 400"/>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Rektangel med rundade hörn 401">
              <a:hlinkClick r:id="rId11" action="ppaction://hlinksldjump"/>
            </p:cNvPr>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403" name="Rak 402"/>
            <p:cNvCxnSpPr/>
            <p:nvPr/>
          </p:nvCxnSpPr>
          <p:spPr>
            <a:xfrm>
              <a:off x="184909" y="1868086"/>
              <a:ext cx="0" cy="9465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4" name="Rak 403"/>
            <p:cNvCxnSpPr/>
            <p:nvPr/>
          </p:nvCxnSpPr>
          <p:spPr>
            <a:xfrm>
              <a:off x="346985" y="1819275"/>
              <a:ext cx="0" cy="14346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upp 404"/>
            <p:cNvGrpSpPr/>
            <p:nvPr/>
          </p:nvGrpSpPr>
          <p:grpSpPr>
            <a:xfrm>
              <a:off x="125394" y="1776956"/>
              <a:ext cx="135324" cy="115500"/>
              <a:chOff x="1248087" y="1363394"/>
              <a:chExt cx="304241" cy="291981"/>
            </a:xfrm>
          </p:grpSpPr>
          <p:grpSp>
            <p:nvGrpSpPr>
              <p:cNvPr id="17" name="Grupp 438"/>
              <p:cNvGrpSpPr/>
              <p:nvPr/>
            </p:nvGrpSpPr>
            <p:grpSpPr>
              <a:xfrm>
                <a:off x="1248087" y="1363394"/>
                <a:ext cx="304241" cy="291981"/>
                <a:chOff x="-98536" y="428847"/>
                <a:chExt cx="918881" cy="874012"/>
              </a:xfrm>
              <a:solidFill>
                <a:schemeClr val="accent6">
                  <a:lumMod val="60000"/>
                  <a:lumOff val="40000"/>
                </a:schemeClr>
              </a:solidFill>
            </p:grpSpPr>
            <p:grpSp>
              <p:nvGrpSpPr>
                <p:cNvPr id="19" name="Grupp 184"/>
                <p:cNvGrpSpPr/>
                <p:nvPr/>
              </p:nvGrpSpPr>
              <p:grpSpPr>
                <a:xfrm rot="17838989">
                  <a:off x="-91504" y="842512"/>
                  <a:ext cx="290884" cy="304947"/>
                  <a:chOff x="127213" y="680347"/>
                  <a:chExt cx="290884" cy="304947"/>
                </a:xfrm>
                <a:grpFill/>
              </p:grpSpPr>
              <p:sp>
                <p:nvSpPr>
                  <p:cNvPr id="467" name="Frihandsfigur 46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8" name="Frihandsfigur 46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9" name="Frihandsfigur 46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0" name="Frihandsfigur 46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206"/>
                <p:cNvGrpSpPr/>
                <p:nvPr/>
              </p:nvGrpSpPr>
              <p:grpSpPr>
                <a:xfrm>
                  <a:off x="-30641" y="428851"/>
                  <a:ext cx="850990" cy="874008"/>
                  <a:chOff x="-30641" y="428851"/>
                  <a:chExt cx="850990" cy="874008"/>
                </a:xfrm>
                <a:grpFill/>
              </p:grpSpPr>
              <p:sp>
                <p:nvSpPr>
                  <p:cNvPr id="443" name="Frihandsfigur 44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1" name="Grupp 200"/>
                  <p:cNvGrpSpPr/>
                  <p:nvPr/>
                </p:nvGrpSpPr>
                <p:grpSpPr>
                  <a:xfrm rot="11205106">
                    <a:off x="445934" y="935043"/>
                    <a:ext cx="328177" cy="329280"/>
                    <a:chOff x="121759" y="673125"/>
                    <a:chExt cx="328177" cy="329280"/>
                  </a:xfrm>
                  <a:grpFill/>
                </p:grpSpPr>
                <p:sp>
                  <p:nvSpPr>
                    <p:cNvPr id="463" name="Frihandsfigur 46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4" name="Frihandsfigur 46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5" name="Frihandsfigur 46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6" name="Frihandsfigur 46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195"/>
                  <p:cNvGrpSpPr/>
                  <p:nvPr/>
                </p:nvGrpSpPr>
                <p:grpSpPr>
                  <a:xfrm rot="7545626">
                    <a:off x="491531" y="635220"/>
                    <a:ext cx="323750" cy="333887"/>
                    <a:chOff x="121759" y="668518"/>
                    <a:chExt cx="323750" cy="333887"/>
                  </a:xfrm>
                  <a:grpFill/>
                </p:grpSpPr>
                <p:sp>
                  <p:nvSpPr>
                    <p:cNvPr id="459" name="Frihandsfigur 45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0" name="Frihandsfigur 45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1" name="Frihandsfigur 46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2" name="Frihandsfigur 46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 name="Grupp 190"/>
                  <p:cNvGrpSpPr/>
                  <p:nvPr/>
                </p:nvGrpSpPr>
                <p:grpSpPr>
                  <a:xfrm rot="3841762">
                    <a:off x="263580" y="428417"/>
                    <a:ext cx="326678" cy="327545"/>
                    <a:chOff x="121759" y="674860"/>
                    <a:chExt cx="326678" cy="327545"/>
                  </a:xfrm>
                  <a:grpFill/>
                </p:grpSpPr>
                <p:sp>
                  <p:nvSpPr>
                    <p:cNvPr id="455" name="Frihandsfigur 45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6" name="Frihandsfigur 45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7" name="Frihandsfigur 45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8" name="Frihandsfigur 45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47" name="Frihandsfigur 44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2" name="Frihandsfigur 45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Frihandsfigur 45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4" name="Frihandsfigur 45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40" name="Ellips 43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4" name="Grupp 405"/>
            <p:cNvGrpSpPr/>
            <p:nvPr/>
          </p:nvGrpSpPr>
          <p:grpSpPr>
            <a:xfrm>
              <a:off x="241485" y="1683955"/>
              <a:ext cx="186926" cy="154419"/>
              <a:chOff x="678760" y="1010845"/>
              <a:chExt cx="496705" cy="486457"/>
            </a:xfrm>
          </p:grpSpPr>
          <p:grpSp>
            <p:nvGrpSpPr>
              <p:cNvPr id="25" name="Grupp 406"/>
              <p:cNvGrpSpPr/>
              <p:nvPr/>
            </p:nvGrpSpPr>
            <p:grpSpPr>
              <a:xfrm>
                <a:off x="678760" y="1010845"/>
                <a:ext cx="496705" cy="486457"/>
                <a:chOff x="-98536" y="428847"/>
                <a:chExt cx="918881" cy="874012"/>
              </a:xfrm>
              <a:solidFill>
                <a:schemeClr val="accent4">
                  <a:lumMod val="60000"/>
                  <a:lumOff val="40000"/>
                </a:schemeClr>
              </a:solidFill>
            </p:grpSpPr>
            <p:grpSp>
              <p:nvGrpSpPr>
                <p:cNvPr id="26" name="Grupp 184"/>
                <p:cNvGrpSpPr/>
                <p:nvPr/>
              </p:nvGrpSpPr>
              <p:grpSpPr>
                <a:xfrm rot="17838989">
                  <a:off x="-91504" y="842512"/>
                  <a:ext cx="290884" cy="304947"/>
                  <a:chOff x="127213" y="680347"/>
                  <a:chExt cx="290884" cy="304947"/>
                </a:xfrm>
                <a:grpFill/>
              </p:grpSpPr>
              <p:sp>
                <p:nvSpPr>
                  <p:cNvPr id="435" name="Frihandsfigur 43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206"/>
                <p:cNvGrpSpPr/>
                <p:nvPr/>
              </p:nvGrpSpPr>
              <p:grpSpPr>
                <a:xfrm>
                  <a:off x="-30641" y="428849"/>
                  <a:ext cx="850988" cy="874010"/>
                  <a:chOff x="-30641" y="428849"/>
                  <a:chExt cx="850988" cy="874010"/>
                </a:xfrm>
                <a:grpFill/>
              </p:grpSpPr>
              <p:sp>
                <p:nvSpPr>
                  <p:cNvPr id="411" name="Frihandsfigur 41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8" name="Grupp 200"/>
                  <p:cNvGrpSpPr/>
                  <p:nvPr/>
                </p:nvGrpSpPr>
                <p:grpSpPr>
                  <a:xfrm rot="11205106">
                    <a:off x="445934" y="935041"/>
                    <a:ext cx="328177" cy="329280"/>
                    <a:chOff x="121759" y="673125"/>
                    <a:chExt cx="328177" cy="329280"/>
                  </a:xfrm>
                  <a:grpFill/>
                </p:grpSpPr>
                <p:sp>
                  <p:nvSpPr>
                    <p:cNvPr id="431" name="Frihandsfigur 43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9" name="Grupp 195"/>
                  <p:cNvGrpSpPr/>
                  <p:nvPr/>
                </p:nvGrpSpPr>
                <p:grpSpPr>
                  <a:xfrm rot="7545626">
                    <a:off x="491529" y="635218"/>
                    <a:ext cx="323750" cy="333887"/>
                    <a:chOff x="121759" y="668518"/>
                    <a:chExt cx="323750" cy="333887"/>
                  </a:xfrm>
                  <a:grpFill/>
                </p:grpSpPr>
                <p:sp>
                  <p:nvSpPr>
                    <p:cNvPr id="427" name="Frihandsfigur 42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0" name="Grupp 190"/>
                  <p:cNvGrpSpPr/>
                  <p:nvPr/>
                </p:nvGrpSpPr>
                <p:grpSpPr>
                  <a:xfrm rot="3841762">
                    <a:off x="263578" y="428415"/>
                    <a:ext cx="326678" cy="327545"/>
                    <a:chOff x="121759" y="674860"/>
                    <a:chExt cx="326678" cy="327545"/>
                  </a:xfrm>
                  <a:grpFill/>
                </p:grpSpPr>
                <p:sp>
                  <p:nvSpPr>
                    <p:cNvPr id="423" name="Frihandsfigur 42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4" name="Frihandsfigur 42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15" name="Frihandsfigur 41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0" name="Frihandsfigur 41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1" name="Frihandsfigur 42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2" name="Frihandsfigur 42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08" name="Ellips 40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5" name="Rektangel 4"/>
          <p:cNvSpPr/>
          <p:nvPr/>
        </p:nvSpPr>
        <p:spPr>
          <a:xfrm>
            <a:off x="441325" y="453153"/>
            <a:ext cx="882650" cy="246221"/>
          </a:xfrm>
          <a:prstGeom prst="rect">
            <a:avLst/>
          </a:prstGeom>
        </p:spPr>
        <p:txBody>
          <a:bodyPr>
            <a:spAutoFit/>
          </a:bodyPr>
          <a:lstStyle/>
          <a:p>
            <a:pPr algn="ctr"/>
            <a:r>
              <a:rPr lang="sv-SE" dirty="0" smtClean="0"/>
              <a:t>16:15</a:t>
            </a:r>
            <a:endParaRPr lang="sv-SE" b="1" noProof="1"/>
          </a:p>
          <a:p>
            <a:pPr algn="ctr"/>
            <a:r>
              <a:rPr lang="sv-SE" b="1" noProof="1" smtClean="0"/>
              <a:t>Okt 31 2012</a:t>
            </a:r>
            <a:endParaRPr lang="sv-SE" b="1" noProof="1"/>
          </a:p>
        </p:txBody>
      </p:sp>
      <p:sp>
        <p:nvSpPr>
          <p:cNvPr id="6" name="Rektangel 5"/>
          <p:cNvSpPr/>
          <p:nvPr/>
        </p:nvSpPr>
        <p:spPr>
          <a:xfrm>
            <a:off x="514350" y="604808"/>
            <a:ext cx="882650" cy="477054"/>
          </a:xfrm>
          <a:prstGeom prst="rect">
            <a:avLst/>
          </a:prstGeom>
        </p:spPr>
        <p:txBody>
          <a:bodyPr>
            <a:spAutoFit/>
          </a:bodyPr>
          <a:lstStyle/>
          <a:p>
            <a:r>
              <a:rPr lang="en-GB" dirty="0" smtClean="0"/>
              <a:t>Kim, do you have time tomorrow for checking </a:t>
            </a:r>
          </a:p>
          <a:p>
            <a:r>
              <a:rPr lang="en-GB" dirty="0" smtClean="0"/>
              <a:t>lab 2 and 4? the first assignment should be done in group?</a:t>
            </a:r>
            <a:endParaRPr lang="en-GB" dirty="0"/>
          </a:p>
        </p:txBody>
      </p:sp>
      <p:sp>
        <p:nvSpPr>
          <p:cNvPr id="129" name="textruta 128"/>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spTree>
    <p:extLst>
      <p:ext uri="{BB962C8B-B14F-4D97-AF65-F5344CB8AC3E}">
        <p14:creationId xmlns:p14="http://schemas.microsoft.com/office/powerpoint/2010/main" val="2822160641"/>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a:hlinkClick r:id="rId2"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9" name="Frihandsfigur 38">
            <a:hlinkClick r:id="rId3"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4"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5"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6"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7"/>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rId8"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7"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10"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rId9"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1"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2"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a:hlinkClick r:id="rId10"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3" name="Grupp 320"/>
          <p:cNvGrpSpPr/>
          <p:nvPr/>
        </p:nvGrpSpPr>
        <p:grpSpPr>
          <a:xfrm>
            <a:off x="1186806" y="-18360"/>
            <a:ext cx="772623" cy="169277"/>
            <a:chOff x="214138" y="553940"/>
            <a:chExt cx="772623" cy="169277"/>
          </a:xfrm>
        </p:grpSpPr>
        <p:grpSp>
          <p:nvGrpSpPr>
            <p:cNvPr id="14"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5" name="Grupp 399"/>
          <p:cNvGrpSpPr/>
          <p:nvPr/>
        </p:nvGrpSpPr>
        <p:grpSpPr>
          <a:xfrm>
            <a:off x="3341" y="129"/>
            <a:ext cx="250813" cy="216471"/>
            <a:chOff x="104992" y="1605912"/>
            <a:chExt cx="377130" cy="360000"/>
          </a:xfrm>
        </p:grpSpPr>
        <p:sp>
          <p:nvSpPr>
            <p:cNvPr id="401" name="Rektangel med rundade hörn 400"/>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Rektangel med rundade hörn 401"/>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403" name="Rak 402"/>
            <p:cNvCxnSpPr/>
            <p:nvPr/>
          </p:nvCxnSpPr>
          <p:spPr>
            <a:xfrm>
              <a:off x="184909" y="1868086"/>
              <a:ext cx="0" cy="9465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4" name="Rak 403"/>
            <p:cNvCxnSpPr/>
            <p:nvPr/>
          </p:nvCxnSpPr>
          <p:spPr>
            <a:xfrm>
              <a:off x="346985" y="1819275"/>
              <a:ext cx="0" cy="14346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upp 404"/>
            <p:cNvGrpSpPr/>
            <p:nvPr/>
          </p:nvGrpSpPr>
          <p:grpSpPr>
            <a:xfrm>
              <a:off x="125394" y="1776956"/>
              <a:ext cx="135324" cy="115500"/>
              <a:chOff x="1248087" y="1363394"/>
              <a:chExt cx="304241" cy="291981"/>
            </a:xfrm>
          </p:grpSpPr>
          <p:grpSp>
            <p:nvGrpSpPr>
              <p:cNvPr id="17" name="Grupp 438"/>
              <p:cNvGrpSpPr/>
              <p:nvPr/>
            </p:nvGrpSpPr>
            <p:grpSpPr>
              <a:xfrm>
                <a:off x="1248087" y="1363394"/>
                <a:ext cx="304241" cy="291981"/>
                <a:chOff x="-98536" y="428847"/>
                <a:chExt cx="918881" cy="874012"/>
              </a:xfrm>
              <a:solidFill>
                <a:schemeClr val="accent6">
                  <a:lumMod val="60000"/>
                  <a:lumOff val="40000"/>
                </a:schemeClr>
              </a:solidFill>
            </p:grpSpPr>
            <p:grpSp>
              <p:nvGrpSpPr>
                <p:cNvPr id="19" name="Grupp 184"/>
                <p:cNvGrpSpPr/>
                <p:nvPr/>
              </p:nvGrpSpPr>
              <p:grpSpPr>
                <a:xfrm rot="17838989">
                  <a:off x="-91504" y="842512"/>
                  <a:ext cx="290884" cy="304947"/>
                  <a:chOff x="127213" y="680347"/>
                  <a:chExt cx="290884" cy="304947"/>
                </a:xfrm>
                <a:grpFill/>
              </p:grpSpPr>
              <p:sp>
                <p:nvSpPr>
                  <p:cNvPr id="467" name="Frihandsfigur 46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8" name="Frihandsfigur 46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9" name="Frihandsfigur 46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0" name="Frihandsfigur 46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206"/>
                <p:cNvGrpSpPr/>
                <p:nvPr/>
              </p:nvGrpSpPr>
              <p:grpSpPr>
                <a:xfrm>
                  <a:off x="-30641" y="428851"/>
                  <a:ext cx="850990" cy="874008"/>
                  <a:chOff x="-30641" y="428851"/>
                  <a:chExt cx="850990" cy="874008"/>
                </a:xfrm>
                <a:grpFill/>
              </p:grpSpPr>
              <p:sp>
                <p:nvSpPr>
                  <p:cNvPr id="443" name="Frihandsfigur 44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1" name="Grupp 200"/>
                  <p:cNvGrpSpPr/>
                  <p:nvPr/>
                </p:nvGrpSpPr>
                <p:grpSpPr>
                  <a:xfrm rot="11205106">
                    <a:off x="445934" y="935043"/>
                    <a:ext cx="328177" cy="329280"/>
                    <a:chOff x="121759" y="673125"/>
                    <a:chExt cx="328177" cy="329280"/>
                  </a:xfrm>
                  <a:grpFill/>
                </p:grpSpPr>
                <p:sp>
                  <p:nvSpPr>
                    <p:cNvPr id="463" name="Frihandsfigur 46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4" name="Frihandsfigur 46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5" name="Frihandsfigur 46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6" name="Frihandsfigur 46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195"/>
                  <p:cNvGrpSpPr/>
                  <p:nvPr/>
                </p:nvGrpSpPr>
                <p:grpSpPr>
                  <a:xfrm rot="7545626">
                    <a:off x="491531" y="635220"/>
                    <a:ext cx="323750" cy="333887"/>
                    <a:chOff x="121759" y="668518"/>
                    <a:chExt cx="323750" cy="333887"/>
                  </a:xfrm>
                  <a:grpFill/>
                </p:grpSpPr>
                <p:sp>
                  <p:nvSpPr>
                    <p:cNvPr id="459" name="Frihandsfigur 45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0" name="Frihandsfigur 45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1" name="Frihandsfigur 46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2" name="Frihandsfigur 46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 name="Grupp 190"/>
                  <p:cNvGrpSpPr/>
                  <p:nvPr/>
                </p:nvGrpSpPr>
                <p:grpSpPr>
                  <a:xfrm rot="3841762">
                    <a:off x="263580" y="428417"/>
                    <a:ext cx="326678" cy="327545"/>
                    <a:chOff x="121759" y="674860"/>
                    <a:chExt cx="326678" cy="327545"/>
                  </a:xfrm>
                  <a:grpFill/>
                </p:grpSpPr>
                <p:sp>
                  <p:nvSpPr>
                    <p:cNvPr id="455" name="Frihandsfigur 45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6" name="Frihandsfigur 45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7" name="Frihandsfigur 45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8" name="Frihandsfigur 45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47" name="Frihandsfigur 44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2" name="Frihandsfigur 45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Frihandsfigur 45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4" name="Frihandsfigur 45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40" name="Ellips 43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4" name="Grupp 405"/>
            <p:cNvGrpSpPr/>
            <p:nvPr/>
          </p:nvGrpSpPr>
          <p:grpSpPr>
            <a:xfrm>
              <a:off x="241485" y="1683955"/>
              <a:ext cx="186926" cy="154419"/>
              <a:chOff x="678760" y="1010845"/>
              <a:chExt cx="496705" cy="486457"/>
            </a:xfrm>
          </p:grpSpPr>
          <p:grpSp>
            <p:nvGrpSpPr>
              <p:cNvPr id="25" name="Grupp 406"/>
              <p:cNvGrpSpPr/>
              <p:nvPr/>
            </p:nvGrpSpPr>
            <p:grpSpPr>
              <a:xfrm>
                <a:off x="678760" y="1010845"/>
                <a:ext cx="496705" cy="486457"/>
                <a:chOff x="-98536" y="428847"/>
                <a:chExt cx="918881" cy="874012"/>
              </a:xfrm>
              <a:solidFill>
                <a:schemeClr val="accent4">
                  <a:lumMod val="60000"/>
                  <a:lumOff val="40000"/>
                </a:schemeClr>
              </a:solidFill>
            </p:grpSpPr>
            <p:grpSp>
              <p:nvGrpSpPr>
                <p:cNvPr id="26" name="Grupp 184"/>
                <p:cNvGrpSpPr/>
                <p:nvPr/>
              </p:nvGrpSpPr>
              <p:grpSpPr>
                <a:xfrm rot="17838989">
                  <a:off x="-91504" y="842512"/>
                  <a:ext cx="290884" cy="304947"/>
                  <a:chOff x="127213" y="680347"/>
                  <a:chExt cx="290884" cy="304947"/>
                </a:xfrm>
                <a:grpFill/>
              </p:grpSpPr>
              <p:sp>
                <p:nvSpPr>
                  <p:cNvPr id="435" name="Frihandsfigur 43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206"/>
                <p:cNvGrpSpPr/>
                <p:nvPr/>
              </p:nvGrpSpPr>
              <p:grpSpPr>
                <a:xfrm>
                  <a:off x="-30641" y="428849"/>
                  <a:ext cx="850988" cy="874010"/>
                  <a:chOff x="-30641" y="428849"/>
                  <a:chExt cx="850988" cy="874010"/>
                </a:xfrm>
                <a:grpFill/>
              </p:grpSpPr>
              <p:sp>
                <p:nvSpPr>
                  <p:cNvPr id="411" name="Frihandsfigur 41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8" name="Grupp 200"/>
                  <p:cNvGrpSpPr/>
                  <p:nvPr/>
                </p:nvGrpSpPr>
                <p:grpSpPr>
                  <a:xfrm rot="11205106">
                    <a:off x="445934" y="935041"/>
                    <a:ext cx="328177" cy="329280"/>
                    <a:chOff x="121759" y="673125"/>
                    <a:chExt cx="328177" cy="329280"/>
                  </a:xfrm>
                  <a:grpFill/>
                </p:grpSpPr>
                <p:sp>
                  <p:nvSpPr>
                    <p:cNvPr id="431" name="Frihandsfigur 43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9" name="Grupp 195"/>
                  <p:cNvGrpSpPr/>
                  <p:nvPr/>
                </p:nvGrpSpPr>
                <p:grpSpPr>
                  <a:xfrm rot="7545626">
                    <a:off x="491529" y="635218"/>
                    <a:ext cx="323750" cy="333887"/>
                    <a:chOff x="121759" y="668518"/>
                    <a:chExt cx="323750" cy="333887"/>
                  </a:xfrm>
                  <a:grpFill/>
                </p:grpSpPr>
                <p:sp>
                  <p:nvSpPr>
                    <p:cNvPr id="427" name="Frihandsfigur 42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30" name="Grupp 190"/>
                  <p:cNvGrpSpPr/>
                  <p:nvPr/>
                </p:nvGrpSpPr>
                <p:grpSpPr>
                  <a:xfrm rot="3841762">
                    <a:off x="263578" y="428415"/>
                    <a:ext cx="326678" cy="327545"/>
                    <a:chOff x="121759" y="674860"/>
                    <a:chExt cx="326678" cy="327545"/>
                  </a:xfrm>
                  <a:grpFill/>
                </p:grpSpPr>
                <p:sp>
                  <p:nvSpPr>
                    <p:cNvPr id="423" name="Frihandsfigur 42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4" name="Frihandsfigur 42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15" name="Frihandsfigur 41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a:hlinkClick r:id="rId11" action="ppaction://hlinksldjump"/>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0" name="Frihandsfigur 41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1" name="Frihandsfigur 42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2" name="Frihandsfigur 42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08" name="Ellips 40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5" name="Rektangel 4"/>
          <p:cNvSpPr/>
          <p:nvPr/>
        </p:nvSpPr>
        <p:spPr>
          <a:xfrm>
            <a:off x="441325" y="453153"/>
            <a:ext cx="882650" cy="246221"/>
          </a:xfrm>
          <a:prstGeom prst="rect">
            <a:avLst/>
          </a:prstGeom>
        </p:spPr>
        <p:txBody>
          <a:bodyPr>
            <a:spAutoFit/>
          </a:bodyPr>
          <a:lstStyle/>
          <a:p>
            <a:pPr algn="ctr"/>
            <a:r>
              <a:rPr lang="sv-SE" dirty="0" smtClean="0"/>
              <a:t>18:56</a:t>
            </a:r>
            <a:endParaRPr lang="sv-SE" b="1" noProof="1"/>
          </a:p>
          <a:p>
            <a:pPr algn="ctr"/>
            <a:r>
              <a:rPr lang="sv-SE" b="1" noProof="1" smtClean="0"/>
              <a:t>Nov 1 2012</a:t>
            </a:r>
            <a:endParaRPr lang="sv-SE" b="1" noProof="1"/>
          </a:p>
        </p:txBody>
      </p:sp>
      <p:sp>
        <p:nvSpPr>
          <p:cNvPr id="6" name="Rektangel 5"/>
          <p:cNvSpPr/>
          <p:nvPr/>
        </p:nvSpPr>
        <p:spPr>
          <a:xfrm>
            <a:off x="498475" y="604808"/>
            <a:ext cx="882650" cy="553998"/>
          </a:xfrm>
          <a:prstGeom prst="rect">
            <a:avLst/>
          </a:prstGeom>
        </p:spPr>
        <p:txBody>
          <a:bodyPr>
            <a:spAutoFit/>
          </a:bodyPr>
          <a:lstStyle/>
          <a:p>
            <a:r>
              <a:rPr lang="en-GB" dirty="0" smtClean="0"/>
              <a:t>Tomorrow is like impossible for me. But </a:t>
            </a:r>
            <a:r>
              <a:rPr lang="en-GB" dirty="0" err="1" smtClean="0"/>
              <a:t>i</a:t>
            </a:r>
            <a:r>
              <a:rPr lang="en-GB" dirty="0" smtClean="0"/>
              <a:t> talked to a friend that </a:t>
            </a:r>
            <a:endParaRPr lang="en-GB" dirty="0"/>
          </a:p>
          <a:p>
            <a:r>
              <a:rPr lang="en-GB" dirty="0" smtClean="0"/>
              <a:t>did lab2 today and she </a:t>
            </a:r>
          </a:p>
          <a:p>
            <a:r>
              <a:rPr lang="en-GB" dirty="0"/>
              <a:t>s</a:t>
            </a:r>
            <a:r>
              <a:rPr lang="en-GB" dirty="0" smtClean="0"/>
              <a:t>aid that it was easy </a:t>
            </a:r>
          </a:p>
          <a:p>
            <a:r>
              <a:rPr lang="en-GB" dirty="0" smtClean="0"/>
              <a:t>  and no…</a:t>
            </a:r>
            <a:endParaRPr lang="en-GB" dirty="0"/>
          </a:p>
        </p:txBody>
      </p:sp>
      <p:sp>
        <p:nvSpPr>
          <p:cNvPr id="129" name="textruta 128">
            <a:hlinkClick r:id="rId13" action="ppaction://hlinksldjump"/>
          </p:cNvPr>
          <p:cNvSpPr txBox="1"/>
          <p:nvPr/>
        </p:nvSpPr>
        <p:spPr>
          <a:xfrm>
            <a:off x="636652" y="1063003"/>
            <a:ext cx="492443" cy="169277"/>
          </a:xfrm>
          <a:prstGeom prst="rect">
            <a:avLst/>
          </a:prstGeom>
          <a:noFill/>
        </p:spPr>
        <p:txBody>
          <a:bodyPr wrap="none" rtlCol="0">
            <a:spAutoFit/>
          </a:bodyPr>
          <a:lstStyle/>
          <a:p>
            <a:r>
              <a:rPr lang="sv-SE" b="1" noProof="1" smtClean="0"/>
              <a:t>show more</a:t>
            </a:r>
            <a:endParaRPr lang="sv-SE" b="1" noProof="1"/>
          </a:p>
        </p:txBody>
      </p:sp>
      <p:sp>
        <p:nvSpPr>
          <p:cNvPr id="130" name="textruta 129"/>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spTree>
    <p:extLst>
      <p:ext uri="{BB962C8B-B14F-4D97-AF65-F5344CB8AC3E}">
        <p14:creationId xmlns:p14="http://schemas.microsoft.com/office/powerpoint/2010/main" val="2106456258"/>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ihandsfigur 57"/>
          <p:cNvSpPr/>
          <p:nvPr/>
        </p:nvSpPr>
        <p:spPr>
          <a:xfrm rot="6151689" flipV="1">
            <a:off x="814809" y="516232"/>
            <a:ext cx="196243" cy="626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5" name="Frihandsfigur 54"/>
          <p:cNvSpPr/>
          <p:nvPr/>
        </p:nvSpPr>
        <p:spPr>
          <a:xfrm rot="4982847" flipV="1">
            <a:off x="682594" y="521073"/>
            <a:ext cx="196243" cy="6323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7" name="Frihandsfigur 56"/>
          <p:cNvSpPr/>
          <p:nvPr/>
        </p:nvSpPr>
        <p:spPr>
          <a:xfrm rot="6793699" flipV="1">
            <a:off x="867702" y="527732"/>
            <a:ext cx="196243" cy="5917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9" name="Frihandsfigur 58"/>
          <p:cNvSpPr/>
          <p:nvPr/>
        </p:nvSpPr>
        <p:spPr>
          <a:xfrm rot="5400000" flipV="1">
            <a:off x="751650" y="510666"/>
            <a:ext cx="196243" cy="7784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4" name="Frihandsfigur 53"/>
          <p:cNvSpPr/>
          <p:nvPr/>
        </p:nvSpPr>
        <p:spPr>
          <a:xfrm rot="4193079" flipV="1">
            <a:off x="620306" y="532225"/>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p:cNvSpPr/>
          <p:nvPr/>
        </p:nvSpPr>
        <p:spPr>
          <a:xfrm rot="18051389" flipV="1">
            <a:off x="534324" y="1184845"/>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22639" y="1560748"/>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sp>
        <p:nvSpPr>
          <p:cNvPr id="71" name="Frihandsfigur 70"/>
          <p:cNvSpPr/>
          <p:nvPr/>
        </p:nvSpPr>
        <p:spPr>
          <a:xfrm rot="7358999" flipV="1">
            <a:off x="963180" y="521732"/>
            <a:ext cx="155089" cy="76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6" name="Frihandsfigur 35"/>
          <p:cNvSpPr/>
          <p:nvPr/>
        </p:nvSpPr>
        <p:spPr>
          <a:xfrm rot="21243937" flipV="1">
            <a:off x="131897" y="904714"/>
            <a:ext cx="482569" cy="8565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7" name="Frihandsfigur 36"/>
          <p:cNvSpPr/>
          <p:nvPr/>
        </p:nvSpPr>
        <p:spPr>
          <a:xfrm rot="20744298" flipV="1">
            <a:off x="462051" y="935674"/>
            <a:ext cx="204339" cy="928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8" name="Frihandsfigur 37"/>
          <p:cNvSpPr/>
          <p:nvPr/>
        </p:nvSpPr>
        <p:spPr>
          <a:xfrm rot="19358788" flipV="1">
            <a:off x="489212" y="1003201"/>
            <a:ext cx="194516" cy="9623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9" name="Frihandsfigur 38"/>
          <p:cNvSpPr/>
          <p:nvPr/>
        </p:nvSpPr>
        <p:spPr>
          <a:xfrm rot="18958758" flipV="1">
            <a:off x="275079" y="1179096"/>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Frihandsfigur 11"/>
          <p:cNvSpPr/>
          <p:nvPr/>
        </p:nvSpPr>
        <p:spPr>
          <a:xfrm rot="15110751" flipV="1">
            <a:off x="775745" y="1308950"/>
            <a:ext cx="507900" cy="8799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 name="Frihandsfigur 31"/>
          <p:cNvSpPr/>
          <p:nvPr/>
        </p:nvSpPr>
        <p:spPr>
          <a:xfrm rot="14715575" flipV="1">
            <a:off x="934592" y="1179554"/>
            <a:ext cx="276757" cy="8946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3" name="Frihandsfigur 32"/>
          <p:cNvSpPr/>
          <p:nvPr/>
        </p:nvSpPr>
        <p:spPr>
          <a:xfrm rot="13874584" flipV="1">
            <a:off x="1014669" y="1096850"/>
            <a:ext cx="173114" cy="71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4" name="Frihandsfigur 33"/>
          <p:cNvSpPr/>
          <p:nvPr/>
        </p:nvSpPr>
        <p:spPr>
          <a:xfrm rot="13310120" flipV="1">
            <a:off x="996639" y="1115773"/>
            <a:ext cx="539630" cy="89301"/>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5" name="Frihandsfigur 34"/>
          <p:cNvSpPr/>
          <p:nvPr/>
        </p:nvSpPr>
        <p:spPr>
          <a:xfrm rot="12268856" flipV="1">
            <a:off x="1073470" y="999480"/>
            <a:ext cx="410003" cy="8430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8" name="Frihandsfigur 27"/>
          <p:cNvSpPr/>
          <p:nvPr/>
        </p:nvSpPr>
        <p:spPr>
          <a:xfrm rot="11322449" flipV="1">
            <a:off x="1145687" y="911848"/>
            <a:ext cx="151503" cy="611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9" name="Frihandsfigur 28"/>
          <p:cNvSpPr/>
          <p:nvPr/>
        </p:nvSpPr>
        <p:spPr>
          <a:xfrm rot="11147076" flipV="1">
            <a:off x="1139957" y="844645"/>
            <a:ext cx="271468" cy="62234"/>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0" name="Frihandsfigur 29"/>
          <p:cNvSpPr/>
          <p:nvPr/>
        </p:nvSpPr>
        <p:spPr>
          <a:xfrm rot="10165570" flipV="1">
            <a:off x="1140536" y="734656"/>
            <a:ext cx="369704" cy="75687"/>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1" name="Frihandsfigur 30"/>
          <p:cNvSpPr/>
          <p:nvPr/>
        </p:nvSpPr>
        <p:spPr>
          <a:xfrm rot="9487142" flipV="1">
            <a:off x="1123294" y="700706"/>
            <a:ext cx="147406" cy="7797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4" name="Frihandsfigur 23"/>
          <p:cNvSpPr/>
          <p:nvPr/>
        </p:nvSpPr>
        <p:spPr>
          <a:xfrm rot="8645732" flipV="1">
            <a:off x="1059006" y="600882"/>
            <a:ext cx="267654" cy="7764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5" name="Frihandsfigur 24"/>
          <p:cNvSpPr/>
          <p:nvPr/>
        </p:nvSpPr>
        <p:spPr>
          <a:xfrm rot="8176509" flipV="1">
            <a:off x="1010600" y="573887"/>
            <a:ext cx="169751" cy="80082"/>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7" name="Frihandsfigur 26"/>
          <p:cNvSpPr/>
          <p:nvPr/>
        </p:nvSpPr>
        <p:spPr>
          <a:xfrm rot="3479326" flipV="1">
            <a:off x="563907" y="575002"/>
            <a:ext cx="196243" cy="88046"/>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6" name="Frihandsfigur 15"/>
          <p:cNvSpPr/>
          <p:nvPr/>
        </p:nvSpPr>
        <p:spPr>
          <a:xfrm rot="16711637" flipV="1">
            <a:off x="512999" y="1381870"/>
            <a:ext cx="603506" cy="10103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8" name="Frihandsfigur 17"/>
          <p:cNvSpPr/>
          <p:nvPr/>
        </p:nvSpPr>
        <p:spPr>
          <a:xfrm rot="17610705" flipV="1">
            <a:off x="604413" y="1215432"/>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9" name="Frihandsfigur 18"/>
          <p:cNvSpPr/>
          <p:nvPr/>
        </p:nvSpPr>
        <p:spPr>
          <a:xfrm rot="15928695" flipV="1">
            <a:off x="766752" y="1238613"/>
            <a:ext cx="276113" cy="77085"/>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0" name="Frihandsfigur 19"/>
          <p:cNvSpPr/>
          <p:nvPr/>
        </p:nvSpPr>
        <p:spPr>
          <a:xfrm rot="2656203" flipV="1">
            <a:off x="435440" y="582572"/>
            <a:ext cx="253097" cy="7402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Frihandsfigur 20"/>
          <p:cNvSpPr/>
          <p:nvPr/>
        </p:nvSpPr>
        <p:spPr>
          <a:xfrm rot="1811911" flipV="1">
            <a:off x="72313" y="574655"/>
            <a:ext cx="594351" cy="10456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2" name="Frihandsfigur 21"/>
          <p:cNvSpPr/>
          <p:nvPr/>
        </p:nvSpPr>
        <p:spPr>
          <a:xfrm rot="1304475" flipV="1">
            <a:off x="347432" y="732933"/>
            <a:ext cx="276282" cy="76218"/>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6">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3" name="Frihandsfigur 22"/>
          <p:cNvSpPr/>
          <p:nvPr/>
        </p:nvSpPr>
        <p:spPr>
          <a:xfrm rot="381404" flipV="1">
            <a:off x="234628" y="806019"/>
            <a:ext cx="365935" cy="90280"/>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accent4">
                <a:lumMod val="50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 name="Ellips 39"/>
          <p:cNvSpPr/>
          <p:nvPr/>
        </p:nvSpPr>
        <p:spPr>
          <a:xfrm>
            <a:off x="487696" y="504154"/>
            <a:ext cx="720000" cy="720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nvGrpSpPr>
          <p:cNvPr id="3" name="Grupp 64"/>
          <p:cNvGrpSpPr/>
          <p:nvPr/>
        </p:nvGrpSpPr>
        <p:grpSpPr>
          <a:xfrm>
            <a:off x="5540" y="10522"/>
            <a:ext cx="1728000" cy="1728000"/>
            <a:chOff x="5540" y="14755"/>
            <a:chExt cx="1728000" cy="1728000"/>
          </a:xfrm>
        </p:grpSpPr>
        <p:sp>
          <p:nvSpPr>
            <p:cNvPr id="66" name="Ellips 65"/>
            <p:cNvSpPr/>
            <p:nvPr/>
          </p:nvSpPr>
          <p:spPr>
            <a:xfrm>
              <a:off x="5540" y="14755"/>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7" name="Ellips 66"/>
            <p:cNvSpPr/>
            <p:nvPr/>
          </p:nvSpPr>
          <p:spPr>
            <a:xfrm>
              <a:off x="115967" y="126994"/>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3" name="Ellips 72"/>
            <p:cNvSpPr/>
            <p:nvPr/>
          </p:nvSpPr>
          <p:spPr>
            <a:xfrm>
              <a:off x="225590" y="231355"/>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5" name="Ellips 74"/>
            <p:cNvSpPr/>
            <p:nvPr/>
          </p:nvSpPr>
          <p:spPr>
            <a:xfrm>
              <a:off x="331423" y="341522"/>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6" name="Ellips 75"/>
            <p:cNvSpPr/>
            <p:nvPr/>
          </p:nvSpPr>
          <p:spPr>
            <a:xfrm>
              <a:off x="438140" y="444500"/>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50" name="textruta 49"/>
          <p:cNvSpPr txBox="1"/>
          <p:nvPr/>
        </p:nvSpPr>
        <p:spPr>
          <a:xfrm>
            <a:off x="79480" y="63339"/>
            <a:ext cx="1600147" cy="2638800"/>
          </a:xfrm>
          <a:prstGeom prst="rect">
            <a:avLst/>
          </a:prstGeom>
          <a:solidFill>
            <a:srgbClr val="FFFF66"/>
          </a:solidFill>
          <a:ln>
            <a:solidFill>
              <a:srgbClr val="895227"/>
            </a:solidFill>
          </a:ln>
        </p:spPr>
        <p:txBody>
          <a:bodyPr wrap="square" rtlCol="0">
            <a:spAutoFit/>
          </a:bodyPr>
          <a:lstStyle/>
          <a:p>
            <a:endParaRPr lang="sv-SE" noProof="1" smtClean="0">
              <a:latin typeface="Corbel"/>
              <a:cs typeface="Corbel"/>
            </a:endParaRPr>
          </a:p>
          <a:p>
            <a:endParaRPr lang="en-GB" noProof="1" smtClean="0">
              <a:latin typeface="Corbel"/>
              <a:cs typeface="Corbel"/>
            </a:endParaRPr>
          </a:p>
          <a:p>
            <a:r>
              <a:rPr lang="en-GB" dirty="0" smtClean="0"/>
              <a:t>Tomorrow is like impossible for me. But </a:t>
            </a:r>
            <a:r>
              <a:rPr lang="en-GB" dirty="0" err="1" smtClean="0"/>
              <a:t>i</a:t>
            </a:r>
            <a:r>
              <a:rPr lang="en-GB" dirty="0" smtClean="0"/>
              <a:t> talked to a friend that did lab2 today and she said that it was easy and no programming at all just trying it out with different sounds </a:t>
            </a:r>
            <a:r>
              <a:rPr lang="en-GB" dirty="0" err="1" smtClean="0"/>
              <a:t>etc</a:t>
            </a:r>
            <a:r>
              <a:rPr lang="en-GB" dirty="0" smtClean="0"/>
              <a:t> :) yes exact, and it needs to be handed in this week!</a:t>
            </a:r>
            <a:endParaRPr lang="en-GB"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smtClean="0">
              <a:latin typeface="Corbel"/>
              <a:cs typeface="Corbel"/>
            </a:endParaRPr>
          </a:p>
          <a:p>
            <a:endParaRPr lang="sv-SE" noProof="1">
              <a:latin typeface="Corbel"/>
              <a:cs typeface="Corbel"/>
            </a:endParaRPr>
          </a:p>
        </p:txBody>
      </p:sp>
      <p:sp>
        <p:nvSpPr>
          <p:cNvPr id="61" name="Rektangel 60"/>
          <p:cNvSpPr/>
          <p:nvPr/>
        </p:nvSpPr>
        <p:spPr>
          <a:xfrm>
            <a:off x="611323" y="-27151"/>
            <a:ext cx="492443" cy="323165"/>
          </a:xfrm>
          <a:prstGeom prst="rect">
            <a:avLst/>
          </a:prstGeom>
        </p:spPr>
        <p:txBody>
          <a:bodyPr wrap="none">
            <a:spAutoFit/>
          </a:bodyPr>
          <a:lstStyle/>
          <a:p>
            <a:pPr algn="ctr"/>
            <a:endParaRPr lang="sv-SE" b="1" noProof="1" smtClean="0"/>
          </a:p>
          <a:p>
            <a:pPr algn="ctr"/>
            <a:r>
              <a:rPr lang="sv-SE" dirty="0" smtClean="0"/>
              <a:t>18:5</a:t>
            </a:r>
            <a:r>
              <a:rPr lang="sv-SE" dirty="0"/>
              <a:t>6</a:t>
            </a:r>
            <a:endParaRPr lang="sv-SE" b="1" noProof="1" smtClean="0"/>
          </a:p>
          <a:p>
            <a:pPr algn="ctr"/>
            <a:r>
              <a:rPr lang="sv-SE" b="1" noProof="1" smtClean="0"/>
              <a:t>Nov 1 2012</a:t>
            </a:r>
            <a:endParaRPr lang="sv-SE" b="1" noProof="1"/>
          </a:p>
        </p:txBody>
      </p:sp>
      <p:sp>
        <p:nvSpPr>
          <p:cNvPr id="65" name="textruta 64">
            <a:hlinkClick r:id="rId3" action="ppaction://hlinksldjump"/>
          </p:cNvPr>
          <p:cNvSpPr txBox="1"/>
          <p:nvPr/>
        </p:nvSpPr>
        <p:spPr>
          <a:xfrm>
            <a:off x="1210691" y="2536885"/>
            <a:ext cx="447878" cy="169277"/>
          </a:xfrm>
          <a:prstGeom prst="rect">
            <a:avLst/>
          </a:prstGeom>
          <a:noFill/>
        </p:spPr>
        <p:txBody>
          <a:bodyPr wrap="none" rtlCol="0">
            <a:spAutoFit/>
          </a:bodyPr>
          <a:lstStyle/>
          <a:p>
            <a:r>
              <a:rPr lang="sv-SE" b="1" dirty="0" smtClean="0">
                <a:latin typeface="Corbel"/>
                <a:cs typeface="Corbel"/>
              </a:rPr>
              <a:t>show less</a:t>
            </a:r>
            <a:endParaRPr lang="sv-SE" b="1" dirty="0">
              <a:latin typeface="Corbel"/>
              <a:cs typeface="Corbel"/>
            </a:endParaRPr>
          </a:p>
        </p:txBody>
      </p:sp>
    </p:spTree>
    <p:extLst>
      <p:ext uri="{BB962C8B-B14F-4D97-AF65-F5344CB8AC3E}">
        <p14:creationId xmlns:p14="http://schemas.microsoft.com/office/powerpoint/2010/main" val="274212410"/>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2" name="Frihandsfigur 51">
            <a:hlinkClick r:id="rId2"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9" name="Frihandsfigur 38">
            <a:hlinkClick r:id="rId3"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4"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5"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6"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74" name="Bildobjekt 73" descr="jord.png"/>
          <p:cNvPicPr>
            <a:picLocks noChangeAspect="1"/>
          </p:cNvPicPr>
          <p:nvPr/>
        </p:nvPicPr>
        <p:blipFill>
          <a:blip r:embed="rId7"/>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rId8" action="ppaction://hlinksldjump"/>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5"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6"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9" name="Grupp 97"/>
          <p:cNvGrpSpPr/>
          <p:nvPr/>
        </p:nvGrpSpPr>
        <p:grpSpPr>
          <a:xfrm>
            <a:off x="1351227" y="2207373"/>
            <a:ext cx="377130" cy="360000"/>
            <a:chOff x="1283447" y="2199741"/>
            <a:chExt cx="377130" cy="360000"/>
          </a:xfrm>
        </p:grpSpPr>
        <p:sp>
          <p:nvSpPr>
            <p:cNvPr id="63" name="Rektangel med rundade hörn 62">
              <a:hlinkClick r:id="" action="ppaction://hlinkshowjump?jump=nextslide"/>
            </p:cNvPr>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 action="ppaction://hlinkshowjump?jump=nextslide"/>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10"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1"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2" name="Grupp 320"/>
          <p:cNvGrpSpPr/>
          <p:nvPr/>
        </p:nvGrpSpPr>
        <p:grpSpPr>
          <a:xfrm>
            <a:off x="1186806" y="-18360"/>
            <a:ext cx="772623" cy="169277"/>
            <a:chOff x="214138" y="553940"/>
            <a:chExt cx="772623" cy="169277"/>
          </a:xfrm>
        </p:grpSpPr>
        <p:grpSp>
          <p:nvGrpSpPr>
            <p:cNvPr id="13"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4" name="Grupp 399"/>
          <p:cNvGrpSpPr/>
          <p:nvPr/>
        </p:nvGrpSpPr>
        <p:grpSpPr>
          <a:xfrm>
            <a:off x="3341" y="129"/>
            <a:ext cx="250813" cy="216471"/>
            <a:chOff x="104992" y="1605912"/>
            <a:chExt cx="377130" cy="360000"/>
          </a:xfrm>
        </p:grpSpPr>
        <p:sp>
          <p:nvSpPr>
            <p:cNvPr id="401" name="Rektangel med rundade hörn 400"/>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Rektangel med rundade hörn 401"/>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403" name="Rak 402"/>
            <p:cNvCxnSpPr/>
            <p:nvPr/>
          </p:nvCxnSpPr>
          <p:spPr>
            <a:xfrm>
              <a:off x="184909" y="1868086"/>
              <a:ext cx="0" cy="9465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4" name="Rak 403"/>
            <p:cNvCxnSpPr/>
            <p:nvPr/>
          </p:nvCxnSpPr>
          <p:spPr>
            <a:xfrm>
              <a:off x="346985" y="1819275"/>
              <a:ext cx="0" cy="14346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5" name="Grupp 404"/>
            <p:cNvGrpSpPr/>
            <p:nvPr/>
          </p:nvGrpSpPr>
          <p:grpSpPr>
            <a:xfrm>
              <a:off x="125394" y="1776956"/>
              <a:ext cx="135324" cy="115500"/>
              <a:chOff x="1248087" y="1363394"/>
              <a:chExt cx="304241" cy="291981"/>
            </a:xfrm>
          </p:grpSpPr>
          <p:grpSp>
            <p:nvGrpSpPr>
              <p:cNvPr id="16" name="Grupp 438"/>
              <p:cNvGrpSpPr/>
              <p:nvPr/>
            </p:nvGrpSpPr>
            <p:grpSpPr>
              <a:xfrm>
                <a:off x="1248087" y="1363394"/>
                <a:ext cx="304241" cy="291981"/>
                <a:chOff x="-98536" y="428847"/>
                <a:chExt cx="918881" cy="874012"/>
              </a:xfrm>
              <a:solidFill>
                <a:schemeClr val="accent6">
                  <a:lumMod val="60000"/>
                  <a:lumOff val="40000"/>
                </a:schemeClr>
              </a:solidFill>
            </p:grpSpPr>
            <p:grpSp>
              <p:nvGrpSpPr>
                <p:cNvPr id="17" name="Grupp 184"/>
                <p:cNvGrpSpPr/>
                <p:nvPr/>
              </p:nvGrpSpPr>
              <p:grpSpPr>
                <a:xfrm rot="17838989">
                  <a:off x="-91504" y="842512"/>
                  <a:ext cx="290884" cy="304947"/>
                  <a:chOff x="127213" y="680347"/>
                  <a:chExt cx="290884" cy="304947"/>
                </a:xfrm>
                <a:grpFill/>
              </p:grpSpPr>
              <p:sp>
                <p:nvSpPr>
                  <p:cNvPr id="467" name="Frihandsfigur 46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8" name="Frihandsfigur 46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9" name="Frihandsfigur 46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0" name="Frihandsfigur 46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9" name="Grupp 206"/>
                <p:cNvGrpSpPr/>
                <p:nvPr/>
              </p:nvGrpSpPr>
              <p:grpSpPr>
                <a:xfrm>
                  <a:off x="-30641" y="428851"/>
                  <a:ext cx="850990" cy="874008"/>
                  <a:chOff x="-30641" y="428851"/>
                  <a:chExt cx="850990" cy="874008"/>
                </a:xfrm>
                <a:grpFill/>
              </p:grpSpPr>
              <p:sp>
                <p:nvSpPr>
                  <p:cNvPr id="443" name="Frihandsfigur 44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0" name="Grupp 200"/>
                  <p:cNvGrpSpPr/>
                  <p:nvPr/>
                </p:nvGrpSpPr>
                <p:grpSpPr>
                  <a:xfrm rot="11205106">
                    <a:off x="445934" y="935043"/>
                    <a:ext cx="328177" cy="329280"/>
                    <a:chOff x="121759" y="673125"/>
                    <a:chExt cx="328177" cy="329280"/>
                  </a:xfrm>
                  <a:grpFill/>
                </p:grpSpPr>
                <p:sp>
                  <p:nvSpPr>
                    <p:cNvPr id="463" name="Frihandsfigur 46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4" name="Frihandsfigur 46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5" name="Frihandsfigur 46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6" name="Frihandsfigur 46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1" name="Grupp 195"/>
                  <p:cNvGrpSpPr/>
                  <p:nvPr/>
                </p:nvGrpSpPr>
                <p:grpSpPr>
                  <a:xfrm rot="7545626">
                    <a:off x="491531" y="635220"/>
                    <a:ext cx="323750" cy="333887"/>
                    <a:chOff x="121759" y="668518"/>
                    <a:chExt cx="323750" cy="333887"/>
                  </a:xfrm>
                  <a:grpFill/>
                </p:grpSpPr>
                <p:sp>
                  <p:nvSpPr>
                    <p:cNvPr id="459" name="Frihandsfigur 45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0" name="Frihandsfigur 45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1" name="Frihandsfigur 46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2" name="Frihandsfigur 46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190"/>
                  <p:cNvGrpSpPr/>
                  <p:nvPr/>
                </p:nvGrpSpPr>
                <p:grpSpPr>
                  <a:xfrm rot="3841762">
                    <a:off x="263580" y="428417"/>
                    <a:ext cx="326678" cy="327545"/>
                    <a:chOff x="121759" y="674860"/>
                    <a:chExt cx="326678" cy="327545"/>
                  </a:xfrm>
                  <a:grpFill/>
                </p:grpSpPr>
                <p:sp>
                  <p:nvSpPr>
                    <p:cNvPr id="455" name="Frihandsfigur 45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6" name="Frihandsfigur 45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7" name="Frihandsfigur 45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8" name="Frihandsfigur 45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47" name="Frihandsfigur 44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2" name="Frihandsfigur 45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Frihandsfigur 45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4" name="Frihandsfigur 45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40" name="Ellips 43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3" name="Grupp 405"/>
            <p:cNvGrpSpPr/>
            <p:nvPr/>
          </p:nvGrpSpPr>
          <p:grpSpPr>
            <a:xfrm>
              <a:off x="241485" y="1683955"/>
              <a:ext cx="186926" cy="154419"/>
              <a:chOff x="678760" y="1010845"/>
              <a:chExt cx="496705" cy="486457"/>
            </a:xfrm>
          </p:grpSpPr>
          <p:grpSp>
            <p:nvGrpSpPr>
              <p:cNvPr id="24" name="Grupp 406"/>
              <p:cNvGrpSpPr/>
              <p:nvPr/>
            </p:nvGrpSpPr>
            <p:grpSpPr>
              <a:xfrm>
                <a:off x="678760" y="1010845"/>
                <a:ext cx="496705" cy="486457"/>
                <a:chOff x="-98536" y="428847"/>
                <a:chExt cx="918881" cy="874012"/>
              </a:xfrm>
              <a:solidFill>
                <a:schemeClr val="accent4">
                  <a:lumMod val="60000"/>
                  <a:lumOff val="40000"/>
                </a:schemeClr>
              </a:solidFill>
            </p:grpSpPr>
            <p:grpSp>
              <p:nvGrpSpPr>
                <p:cNvPr id="25" name="Grupp 184"/>
                <p:cNvGrpSpPr/>
                <p:nvPr/>
              </p:nvGrpSpPr>
              <p:grpSpPr>
                <a:xfrm rot="17838989">
                  <a:off x="-91504" y="842512"/>
                  <a:ext cx="290884" cy="304947"/>
                  <a:chOff x="127213" y="680347"/>
                  <a:chExt cx="290884" cy="304947"/>
                </a:xfrm>
                <a:grpFill/>
              </p:grpSpPr>
              <p:sp>
                <p:nvSpPr>
                  <p:cNvPr id="435" name="Frihandsfigur 43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6" name="Grupp 206"/>
                <p:cNvGrpSpPr/>
                <p:nvPr/>
              </p:nvGrpSpPr>
              <p:grpSpPr>
                <a:xfrm>
                  <a:off x="-30641" y="428849"/>
                  <a:ext cx="850988" cy="874010"/>
                  <a:chOff x="-30641" y="428849"/>
                  <a:chExt cx="850988" cy="874010"/>
                </a:xfrm>
                <a:grpFill/>
              </p:grpSpPr>
              <p:sp>
                <p:nvSpPr>
                  <p:cNvPr id="411" name="Frihandsfigur 41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7" name="Grupp 200"/>
                  <p:cNvGrpSpPr/>
                  <p:nvPr/>
                </p:nvGrpSpPr>
                <p:grpSpPr>
                  <a:xfrm rot="11205106">
                    <a:off x="445934" y="935041"/>
                    <a:ext cx="328177" cy="329280"/>
                    <a:chOff x="121759" y="673125"/>
                    <a:chExt cx="328177" cy="329280"/>
                  </a:xfrm>
                  <a:grpFill/>
                </p:grpSpPr>
                <p:sp>
                  <p:nvSpPr>
                    <p:cNvPr id="431" name="Frihandsfigur 43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8" name="Grupp 195"/>
                  <p:cNvGrpSpPr/>
                  <p:nvPr/>
                </p:nvGrpSpPr>
                <p:grpSpPr>
                  <a:xfrm rot="7545626">
                    <a:off x="491529" y="635218"/>
                    <a:ext cx="323750" cy="333887"/>
                    <a:chOff x="121759" y="668518"/>
                    <a:chExt cx="323750" cy="333887"/>
                  </a:xfrm>
                  <a:grpFill/>
                </p:grpSpPr>
                <p:sp>
                  <p:nvSpPr>
                    <p:cNvPr id="427" name="Frihandsfigur 42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9" name="Grupp 190"/>
                  <p:cNvGrpSpPr/>
                  <p:nvPr/>
                </p:nvGrpSpPr>
                <p:grpSpPr>
                  <a:xfrm rot="3841762">
                    <a:off x="263578" y="428415"/>
                    <a:ext cx="326678" cy="327545"/>
                    <a:chOff x="121759" y="674860"/>
                    <a:chExt cx="326678" cy="327545"/>
                  </a:xfrm>
                  <a:grpFill/>
                </p:grpSpPr>
                <p:sp>
                  <p:nvSpPr>
                    <p:cNvPr id="423" name="Frihandsfigur 42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4" name="Frihandsfigur 42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15" name="Frihandsfigur 41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a:hlinkClick r:id="rId9" action="ppaction://hlinksldjump"/>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0" name="Frihandsfigur 41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1" name="Frihandsfigur 42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2" name="Frihandsfigur 42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08" name="Ellips 40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30" name="textruta 129"/>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pic>
        <p:nvPicPr>
          <p:cNvPr id="7" name="Bildobjekt 6" descr="kimtext.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7043" y="545270"/>
            <a:ext cx="678776" cy="635005"/>
          </a:xfrm>
          <a:prstGeom prst="rect">
            <a:avLst/>
          </a:prstGeom>
        </p:spPr>
      </p:pic>
    </p:spTree>
    <p:extLst>
      <p:ext uri="{BB962C8B-B14F-4D97-AF65-F5344CB8AC3E}">
        <p14:creationId xmlns:p14="http://schemas.microsoft.com/office/powerpoint/2010/main" val="366852431"/>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a:hlinkClick r:id="" action="ppaction://hlinkshowjump?jump=nextslide"/>
            </p:cNvPr>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5"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6"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7"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0"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a:hlinkClick r:id="rId3"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1" name="Grupp 320"/>
          <p:cNvGrpSpPr/>
          <p:nvPr/>
        </p:nvGrpSpPr>
        <p:grpSpPr>
          <a:xfrm>
            <a:off x="1186806" y="-18360"/>
            <a:ext cx="772623" cy="169277"/>
            <a:chOff x="214138" y="553940"/>
            <a:chExt cx="772623" cy="169277"/>
          </a:xfrm>
        </p:grpSpPr>
        <p:grpSp>
          <p:nvGrpSpPr>
            <p:cNvPr id="12"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3" name="Grupp 399"/>
          <p:cNvGrpSpPr/>
          <p:nvPr/>
        </p:nvGrpSpPr>
        <p:grpSpPr>
          <a:xfrm>
            <a:off x="3341" y="129"/>
            <a:ext cx="250813" cy="216471"/>
            <a:chOff x="104992" y="1605912"/>
            <a:chExt cx="377130" cy="360000"/>
          </a:xfrm>
        </p:grpSpPr>
        <p:sp>
          <p:nvSpPr>
            <p:cNvPr id="401" name="Rektangel med rundade hörn 400"/>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Rektangel med rundade hörn 401"/>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403" name="Rak 402"/>
            <p:cNvCxnSpPr/>
            <p:nvPr/>
          </p:nvCxnSpPr>
          <p:spPr>
            <a:xfrm>
              <a:off x="184909" y="1868086"/>
              <a:ext cx="0" cy="9465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4" name="Rak 403"/>
            <p:cNvCxnSpPr/>
            <p:nvPr/>
          </p:nvCxnSpPr>
          <p:spPr>
            <a:xfrm>
              <a:off x="346985" y="1819275"/>
              <a:ext cx="0" cy="14346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4" name="Grupp 404"/>
            <p:cNvGrpSpPr/>
            <p:nvPr/>
          </p:nvGrpSpPr>
          <p:grpSpPr>
            <a:xfrm>
              <a:off x="125394" y="1776956"/>
              <a:ext cx="135324" cy="115500"/>
              <a:chOff x="1248087" y="1363394"/>
              <a:chExt cx="304241" cy="291981"/>
            </a:xfrm>
          </p:grpSpPr>
          <p:grpSp>
            <p:nvGrpSpPr>
              <p:cNvPr id="15" name="Grupp 438"/>
              <p:cNvGrpSpPr/>
              <p:nvPr/>
            </p:nvGrpSpPr>
            <p:grpSpPr>
              <a:xfrm>
                <a:off x="1248087" y="1363394"/>
                <a:ext cx="304241" cy="291981"/>
                <a:chOff x="-98536" y="428847"/>
                <a:chExt cx="918881" cy="874012"/>
              </a:xfrm>
              <a:solidFill>
                <a:schemeClr val="accent6">
                  <a:lumMod val="60000"/>
                  <a:lumOff val="40000"/>
                </a:schemeClr>
              </a:solidFill>
            </p:grpSpPr>
            <p:grpSp>
              <p:nvGrpSpPr>
                <p:cNvPr id="16" name="Grupp 184"/>
                <p:cNvGrpSpPr/>
                <p:nvPr/>
              </p:nvGrpSpPr>
              <p:grpSpPr>
                <a:xfrm rot="17838989">
                  <a:off x="-91504" y="842512"/>
                  <a:ext cx="290884" cy="304947"/>
                  <a:chOff x="127213" y="680347"/>
                  <a:chExt cx="290884" cy="304947"/>
                </a:xfrm>
                <a:grpFill/>
              </p:grpSpPr>
              <p:sp>
                <p:nvSpPr>
                  <p:cNvPr id="467" name="Frihandsfigur 46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8" name="Frihandsfigur 46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9" name="Frihandsfigur 46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0" name="Frihandsfigur 46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7" name="Grupp 206"/>
                <p:cNvGrpSpPr/>
                <p:nvPr/>
              </p:nvGrpSpPr>
              <p:grpSpPr>
                <a:xfrm>
                  <a:off x="-30641" y="428851"/>
                  <a:ext cx="850990" cy="874008"/>
                  <a:chOff x="-30641" y="428851"/>
                  <a:chExt cx="850990" cy="874008"/>
                </a:xfrm>
                <a:grpFill/>
              </p:grpSpPr>
              <p:sp>
                <p:nvSpPr>
                  <p:cNvPr id="443" name="Frihandsfigur 44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9" name="Grupp 200"/>
                  <p:cNvGrpSpPr/>
                  <p:nvPr/>
                </p:nvGrpSpPr>
                <p:grpSpPr>
                  <a:xfrm rot="11205106">
                    <a:off x="445934" y="935043"/>
                    <a:ext cx="328177" cy="329280"/>
                    <a:chOff x="121759" y="673125"/>
                    <a:chExt cx="328177" cy="329280"/>
                  </a:xfrm>
                  <a:grpFill/>
                </p:grpSpPr>
                <p:sp>
                  <p:nvSpPr>
                    <p:cNvPr id="463" name="Frihandsfigur 46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4" name="Frihandsfigur 46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5" name="Frihandsfigur 46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6" name="Frihandsfigur 46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195"/>
                  <p:cNvGrpSpPr/>
                  <p:nvPr/>
                </p:nvGrpSpPr>
                <p:grpSpPr>
                  <a:xfrm rot="7545626">
                    <a:off x="491531" y="635220"/>
                    <a:ext cx="323750" cy="333887"/>
                    <a:chOff x="121759" y="668518"/>
                    <a:chExt cx="323750" cy="333887"/>
                  </a:xfrm>
                  <a:grpFill/>
                </p:grpSpPr>
                <p:sp>
                  <p:nvSpPr>
                    <p:cNvPr id="459" name="Frihandsfigur 45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0" name="Frihandsfigur 45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1" name="Frihandsfigur 46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2" name="Frihandsfigur 46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1" name="Grupp 190"/>
                  <p:cNvGrpSpPr/>
                  <p:nvPr/>
                </p:nvGrpSpPr>
                <p:grpSpPr>
                  <a:xfrm rot="3841762">
                    <a:off x="263580" y="428417"/>
                    <a:ext cx="326678" cy="327545"/>
                    <a:chOff x="121759" y="674860"/>
                    <a:chExt cx="326678" cy="327545"/>
                  </a:xfrm>
                  <a:grpFill/>
                </p:grpSpPr>
                <p:sp>
                  <p:nvSpPr>
                    <p:cNvPr id="455" name="Frihandsfigur 45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6" name="Frihandsfigur 45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7" name="Frihandsfigur 45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8" name="Frihandsfigur 45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47" name="Frihandsfigur 44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2" name="Frihandsfigur 45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Frihandsfigur 45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4" name="Frihandsfigur 45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40" name="Ellips 43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405"/>
            <p:cNvGrpSpPr/>
            <p:nvPr/>
          </p:nvGrpSpPr>
          <p:grpSpPr>
            <a:xfrm>
              <a:off x="241485" y="1683955"/>
              <a:ext cx="186926" cy="154419"/>
              <a:chOff x="678760" y="1010845"/>
              <a:chExt cx="496705" cy="486457"/>
            </a:xfrm>
          </p:grpSpPr>
          <p:grpSp>
            <p:nvGrpSpPr>
              <p:cNvPr id="23" name="Grupp 406"/>
              <p:cNvGrpSpPr/>
              <p:nvPr/>
            </p:nvGrpSpPr>
            <p:grpSpPr>
              <a:xfrm>
                <a:off x="678760" y="1010845"/>
                <a:ext cx="496705" cy="486457"/>
                <a:chOff x="-98536" y="428847"/>
                <a:chExt cx="918881" cy="874012"/>
              </a:xfrm>
              <a:solidFill>
                <a:schemeClr val="accent4">
                  <a:lumMod val="60000"/>
                  <a:lumOff val="40000"/>
                </a:schemeClr>
              </a:solidFill>
            </p:grpSpPr>
            <p:grpSp>
              <p:nvGrpSpPr>
                <p:cNvPr id="24" name="Grupp 184"/>
                <p:cNvGrpSpPr/>
                <p:nvPr/>
              </p:nvGrpSpPr>
              <p:grpSpPr>
                <a:xfrm rot="17838989">
                  <a:off x="-91504" y="842512"/>
                  <a:ext cx="290884" cy="304947"/>
                  <a:chOff x="127213" y="680347"/>
                  <a:chExt cx="290884" cy="304947"/>
                </a:xfrm>
                <a:grpFill/>
              </p:grpSpPr>
              <p:sp>
                <p:nvSpPr>
                  <p:cNvPr id="435" name="Frihandsfigur 43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49"/>
                  <a:ext cx="850988" cy="874010"/>
                  <a:chOff x="-30641" y="428849"/>
                  <a:chExt cx="850988" cy="874010"/>
                </a:xfrm>
                <a:grpFill/>
              </p:grpSpPr>
              <p:sp>
                <p:nvSpPr>
                  <p:cNvPr id="411" name="Frihandsfigur 41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6" name="Grupp 200"/>
                  <p:cNvGrpSpPr/>
                  <p:nvPr/>
                </p:nvGrpSpPr>
                <p:grpSpPr>
                  <a:xfrm rot="11205106">
                    <a:off x="445934" y="935041"/>
                    <a:ext cx="328177" cy="329280"/>
                    <a:chOff x="121759" y="673125"/>
                    <a:chExt cx="328177" cy="329280"/>
                  </a:xfrm>
                  <a:grpFill/>
                </p:grpSpPr>
                <p:sp>
                  <p:nvSpPr>
                    <p:cNvPr id="431" name="Frihandsfigur 43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195"/>
                  <p:cNvGrpSpPr/>
                  <p:nvPr/>
                </p:nvGrpSpPr>
                <p:grpSpPr>
                  <a:xfrm rot="7545626">
                    <a:off x="491529" y="635218"/>
                    <a:ext cx="323750" cy="333887"/>
                    <a:chOff x="121759" y="668518"/>
                    <a:chExt cx="323750" cy="333887"/>
                  </a:xfrm>
                  <a:grpFill/>
                </p:grpSpPr>
                <p:sp>
                  <p:nvSpPr>
                    <p:cNvPr id="427" name="Frihandsfigur 42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8" name="Grupp 190"/>
                  <p:cNvGrpSpPr/>
                  <p:nvPr/>
                </p:nvGrpSpPr>
                <p:grpSpPr>
                  <a:xfrm rot="3841762">
                    <a:off x="263578" y="428415"/>
                    <a:ext cx="326678" cy="327545"/>
                    <a:chOff x="121759" y="674860"/>
                    <a:chExt cx="326678" cy="327545"/>
                  </a:xfrm>
                  <a:grpFill/>
                </p:grpSpPr>
                <p:sp>
                  <p:nvSpPr>
                    <p:cNvPr id="423" name="Frihandsfigur 42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4" name="Frihandsfigur 42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15" name="Frihandsfigur 41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a:hlinkClick r:id="rId4" action="ppaction://hlinksldjump"/>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0" name="Frihandsfigur 41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1" name="Frihandsfigur 42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2" name="Frihandsfigur 42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08" name="Ellips 40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39" name="Frihandsfigur 38">
            <a:hlinkClick r:id="rId5"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2" name="Frihandsfigur 51">
            <a:hlinkClick r:id="rId6"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7"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glow rad="76200">
              <a:schemeClr val="bg1">
                <a:alpha val="75000"/>
              </a:schemeClr>
            </a:glow>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8"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9"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30" name="textruta 129"/>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spTree>
    <p:extLst>
      <p:ext uri="{BB962C8B-B14F-4D97-AF65-F5344CB8AC3E}">
        <p14:creationId xmlns:p14="http://schemas.microsoft.com/office/powerpoint/2010/main" val="1588862853"/>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Ellips 111"/>
          <p:cNvSpPr/>
          <p:nvPr/>
        </p:nvSpPr>
        <p:spPr>
          <a:xfrm>
            <a:off x="27792" y="-2407"/>
            <a:ext cx="1728000" cy="1728000"/>
          </a:xfrm>
          <a:prstGeom prst="ellipse">
            <a:avLst/>
          </a:prstGeom>
          <a:solidFill>
            <a:schemeClr val="tx2">
              <a:lumMod val="20000"/>
              <a:lumOff val="8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3" name="Ellips 112"/>
          <p:cNvSpPr/>
          <p:nvPr/>
        </p:nvSpPr>
        <p:spPr>
          <a:xfrm>
            <a:off x="131251" y="112239"/>
            <a:ext cx="1512000" cy="1512000"/>
          </a:xfrm>
          <a:prstGeom prst="ellipse">
            <a:avLst/>
          </a:prstGeom>
          <a:solidFill>
            <a:schemeClr val="tx2">
              <a:lumMod val="40000"/>
              <a:lumOff val="6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4" name="Ellips 113"/>
          <p:cNvSpPr/>
          <p:nvPr/>
        </p:nvSpPr>
        <p:spPr>
          <a:xfrm>
            <a:off x="241981" y="213501"/>
            <a:ext cx="1296000" cy="1296000"/>
          </a:xfrm>
          <a:prstGeom prst="ellipse">
            <a:avLst/>
          </a:prstGeom>
          <a:solidFill>
            <a:schemeClr val="tx2">
              <a:lumMod val="60000"/>
              <a:lumOff val="4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5" name="Ellips 114"/>
          <p:cNvSpPr/>
          <p:nvPr/>
        </p:nvSpPr>
        <p:spPr>
          <a:xfrm>
            <a:off x="352921" y="326767"/>
            <a:ext cx="1080000" cy="1080000"/>
          </a:xfrm>
          <a:prstGeom prst="ellipse">
            <a:avLst/>
          </a:prstGeom>
          <a:solidFill>
            <a:schemeClr val="tx2">
              <a:lumMod val="75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6" name="Ellips 115"/>
          <p:cNvSpPr/>
          <p:nvPr/>
        </p:nvSpPr>
        <p:spPr>
          <a:xfrm>
            <a:off x="452824" y="429745"/>
            <a:ext cx="864000" cy="864000"/>
          </a:xfrm>
          <a:prstGeom prst="ellipse">
            <a:avLst/>
          </a:prstGeom>
          <a:solidFill>
            <a:schemeClr val="tx2">
              <a:lumMod val="50000"/>
              <a:alpha val="50000"/>
            </a:schemeClr>
          </a:solidFill>
          <a:ln w="3175">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8" name="Rak 7"/>
          <p:cNvCxnSpPr/>
          <p:nvPr/>
        </p:nvCxnSpPr>
        <p:spPr>
          <a:xfrm rot="16200000" flipH="1">
            <a:off x="308725" y="1532876"/>
            <a:ext cx="1108841" cy="5042"/>
          </a:xfrm>
          <a:prstGeom prst="line">
            <a:avLst/>
          </a:prstGeom>
          <a:ln w="101600">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4" name="Bildobjekt 73" descr="jord.png"/>
          <p:cNvPicPr>
            <a:picLocks noChangeAspect="1"/>
          </p:cNvPicPr>
          <p:nvPr/>
        </p:nvPicPr>
        <p:blipFill>
          <a:blip r:embed="rId2"/>
          <a:stretch>
            <a:fillRect/>
          </a:stretch>
        </p:blipFill>
        <p:spPr>
          <a:xfrm>
            <a:off x="-133227" y="1871261"/>
            <a:ext cx="2038230" cy="985171"/>
          </a:xfrm>
          <a:prstGeom prst="rect">
            <a:avLst/>
          </a:prstGeom>
        </p:spPr>
      </p:pic>
      <p:grpSp>
        <p:nvGrpSpPr>
          <p:cNvPr id="2" name="Grupp 98"/>
          <p:cNvGrpSpPr/>
          <p:nvPr/>
        </p:nvGrpSpPr>
        <p:grpSpPr>
          <a:xfrm>
            <a:off x="21931" y="2204635"/>
            <a:ext cx="377130" cy="360000"/>
            <a:chOff x="184909" y="2199741"/>
            <a:chExt cx="377130" cy="360000"/>
          </a:xfrm>
        </p:grpSpPr>
        <p:sp>
          <p:nvSpPr>
            <p:cNvPr id="60" name="Rektangel med rundade hörn 59"/>
            <p:cNvSpPr/>
            <p:nvPr/>
          </p:nvSpPr>
          <p:spPr>
            <a:xfrm>
              <a:off x="18490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8" name="Hjärta 47"/>
            <p:cNvSpPr/>
            <p:nvPr/>
          </p:nvSpPr>
          <p:spPr>
            <a:xfrm>
              <a:off x="214043" y="2223685"/>
              <a:ext cx="313200" cy="313200"/>
            </a:xfrm>
            <a:prstGeom prst="heart">
              <a:avLst/>
            </a:prstGeom>
            <a:solidFill>
              <a:srgbClr val="EE41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grpSp>
        <p:nvGrpSpPr>
          <p:cNvPr id="5" name="Grupp 96"/>
          <p:cNvGrpSpPr/>
          <p:nvPr/>
        </p:nvGrpSpPr>
        <p:grpSpPr>
          <a:xfrm>
            <a:off x="463148" y="2204635"/>
            <a:ext cx="377130" cy="360000"/>
            <a:chOff x="727389" y="2199741"/>
            <a:chExt cx="377130" cy="360000"/>
          </a:xfrm>
        </p:grpSpPr>
        <p:sp>
          <p:nvSpPr>
            <p:cNvPr id="62" name="Rektangel med rundade hörn 61"/>
            <p:cNvSpPr/>
            <p:nvPr/>
          </p:nvSpPr>
          <p:spPr>
            <a:xfrm>
              <a:off x="727389"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6" name="Grupp 58"/>
            <p:cNvGrpSpPr/>
            <p:nvPr/>
          </p:nvGrpSpPr>
          <p:grpSpPr>
            <a:xfrm>
              <a:off x="744126" y="2240766"/>
              <a:ext cx="348315" cy="247915"/>
              <a:chOff x="638934" y="2199741"/>
              <a:chExt cx="391866" cy="299774"/>
            </a:xfrm>
          </p:grpSpPr>
          <p:cxnSp>
            <p:nvCxnSpPr>
              <p:cNvPr id="53" name="Rak 52"/>
              <p:cNvCxnSpPr/>
              <p:nvPr/>
            </p:nvCxnSpPr>
            <p:spPr>
              <a:xfrm rot="5400000">
                <a:off x="660148" y="2344816"/>
                <a:ext cx="133485" cy="175914"/>
              </a:xfrm>
              <a:prstGeom prst="line">
                <a:avLst/>
              </a:prstGeom>
              <a:ln w="444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49" name="Ring 48"/>
              <p:cNvSpPr/>
              <p:nvPr/>
            </p:nvSpPr>
            <p:spPr>
              <a:xfrm>
                <a:off x="772835" y="2199741"/>
                <a:ext cx="257965" cy="199776"/>
              </a:xfrm>
              <a:prstGeom prst="donut">
                <a:avLst/>
              </a:prstGeom>
              <a:solidFill>
                <a:schemeClr val="tx1">
                  <a:lumMod val="50000"/>
                  <a:lumOff val="50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solidFill>
                    <a:schemeClr val="tx1"/>
                  </a:solidFill>
                </a:endParaRPr>
              </a:p>
            </p:txBody>
          </p:sp>
        </p:grpSp>
      </p:grpSp>
      <p:grpSp>
        <p:nvGrpSpPr>
          <p:cNvPr id="7" name="Grupp 97"/>
          <p:cNvGrpSpPr/>
          <p:nvPr/>
        </p:nvGrpSpPr>
        <p:grpSpPr>
          <a:xfrm>
            <a:off x="1351227" y="2207373"/>
            <a:ext cx="377130" cy="360000"/>
            <a:chOff x="1283447" y="2199741"/>
            <a:chExt cx="377130" cy="360000"/>
          </a:xfrm>
        </p:grpSpPr>
        <p:sp>
          <p:nvSpPr>
            <p:cNvPr id="63" name="Rektangel med rundade hörn 62"/>
            <p:cNvSpPr/>
            <p:nvPr/>
          </p:nvSpPr>
          <p:spPr>
            <a:xfrm>
              <a:off x="1283447" y="2199741"/>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Ellips 55"/>
            <p:cNvSpPr/>
            <p:nvPr/>
          </p:nvSpPr>
          <p:spPr>
            <a:xfrm>
              <a:off x="1302833" y="2242071"/>
              <a:ext cx="340811" cy="246397"/>
            </a:xfrm>
            <a:prstGeom prst="wedgeEllipseCallout">
              <a:avLst/>
            </a:prstGeom>
            <a:solidFill>
              <a:schemeClr val="bg1">
                <a:lumMod val="8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4" name="textruta 63">
              <a:hlinkClick r:id="rId3" action="ppaction://hlinksldjump"/>
            </p:cNvPr>
            <p:cNvSpPr txBox="1"/>
            <p:nvPr/>
          </p:nvSpPr>
          <p:spPr>
            <a:xfrm>
              <a:off x="1294367" y="2245395"/>
              <a:ext cx="364202" cy="230832"/>
            </a:xfrm>
            <a:prstGeom prst="rect">
              <a:avLst/>
            </a:prstGeom>
            <a:noFill/>
          </p:spPr>
          <p:txBody>
            <a:bodyPr wrap="none" rtlCol="0">
              <a:spAutoFit/>
            </a:bodyPr>
            <a:lstStyle/>
            <a:p>
              <a:r>
                <a:rPr lang="sv-SE" sz="900" dirty="0" smtClean="0">
                  <a:solidFill>
                    <a:srgbClr val="595959"/>
                  </a:solidFill>
                </a:rPr>
                <a:t>?</a:t>
              </a:r>
              <a:r>
                <a:rPr lang="sv-SE" sz="600" dirty="0" smtClean="0">
                  <a:solidFill>
                    <a:srgbClr val="595959"/>
                  </a:solidFill>
                </a:rPr>
                <a:t>?</a:t>
              </a:r>
              <a:r>
                <a:rPr lang="sv-SE" sz="900" dirty="0" smtClean="0">
                  <a:solidFill>
                    <a:srgbClr val="595959"/>
                  </a:solidFill>
                </a:rPr>
                <a:t>?</a:t>
              </a:r>
              <a:r>
                <a:rPr lang="sv-SE" sz="600" dirty="0" smtClean="0">
                  <a:solidFill>
                    <a:srgbClr val="595959"/>
                  </a:solidFill>
                </a:rPr>
                <a:t>?</a:t>
              </a:r>
              <a:endParaRPr lang="sv-SE" sz="600" dirty="0">
                <a:solidFill>
                  <a:srgbClr val="595959"/>
                </a:solidFill>
              </a:endParaRPr>
            </a:p>
          </p:txBody>
        </p:sp>
      </p:grpSp>
      <p:sp>
        <p:nvSpPr>
          <p:cNvPr id="66" name="Ellips 65"/>
          <p:cNvSpPr/>
          <p:nvPr/>
        </p:nvSpPr>
        <p:spPr>
          <a:xfrm>
            <a:off x="21931" y="0"/>
            <a:ext cx="1728000" cy="1728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7" name="Ellips 66"/>
          <p:cNvSpPr/>
          <p:nvPr/>
        </p:nvSpPr>
        <p:spPr>
          <a:xfrm>
            <a:off x="132358" y="112239"/>
            <a:ext cx="1512000" cy="1512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3" name="Ellips 72"/>
          <p:cNvSpPr/>
          <p:nvPr/>
        </p:nvSpPr>
        <p:spPr>
          <a:xfrm>
            <a:off x="241981" y="216600"/>
            <a:ext cx="1296000" cy="1296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5" name="Ellips 74"/>
          <p:cNvSpPr/>
          <p:nvPr/>
        </p:nvSpPr>
        <p:spPr>
          <a:xfrm>
            <a:off x="347814" y="326767"/>
            <a:ext cx="1080000" cy="1080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6" name="Ellips 75"/>
          <p:cNvSpPr/>
          <p:nvPr/>
        </p:nvSpPr>
        <p:spPr>
          <a:xfrm>
            <a:off x="454531" y="429745"/>
            <a:ext cx="864000" cy="864000"/>
          </a:xfrm>
          <a:prstGeom prst="ellipse">
            <a:avLst/>
          </a:prstGeom>
          <a:noFill/>
          <a:ln w="0">
            <a:solidFill>
              <a:schemeClr val="tx1">
                <a:alpha val="1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pSp>
        <p:nvGrpSpPr>
          <p:cNvPr id="9" name="Grupp 110"/>
          <p:cNvGrpSpPr/>
          <p:nvPr/>
        </p:nvGrpSpPr>
        <p:grpSpPr>
          <a:xfrm>
            <a:off x="126730" y="1559067"/>
            <a:ext cx="1601956" cy="457587"/>
            <a:chOff x="126730" y="1559067"/>
            <a:chExt cx="1601956" cy="457587"/>
          </a:xfrm>
        </p:grpSpPr>
        <p:cxnSp>
          <p:nvCxnSpPr>
            <p:cNvPr id="51" name="Rak 50"/>
            <p:cNvCxnSpPr/>
            <p:nvPr/>
          </p:nvCxnSpPr>
          <p:spPr>
            <a:xfrm>
              <a:off x="132358" y="1985433"/>
              <a:ext cx="1487120" cy="8347"/>
            </a:xfrm>
            <a:prstGeom prst="line">
              <a:avLst/>
            </a:prstGeom>
            <a:ln w="50800" cap="flat">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Rak 85"/>
            <p:cNvCxnSpPr/>
            <p:nvPr/>
          </p:nvCxnSpPr>
          <p:spPr>
            <a:xfrm>
              <a:off x="137749" y="1985433"/>
              <a:ext cx="1483737" cy="8347"/>
            </a:xfrm>
            <a:prstGeom prst="line">
              <a:avLst/>
            </a:prstGeom>
            <a:ln w="50800" cap="flat">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Rektangel med rundade hörn 83"/>
            <p:cNvSpPr/>
            <p:nvPr/>
          </p:nvSpPr>
          <p:spPr>
            <a:xfrm>
              <a:off x="131510" y="1894321"/>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5" name="Rektangel med rundade hörn 84"/>
            <p:cNvSpPr/>
            <p:nvPr/>
          </p:nvSpPr>
          <p:spPr>
            <a:xfrm>
              <a:off x="1573759" y="1900894"/>
              <a:ext cx="45719" cy="115760"/>
            </a:xfrm>
            <a:prstGeom prst="roundRect">
              <a:avLst/>
            </a:prstGeom>
            <a:solidFill>
              <a:schemeClr val="accent3">
                <a:lumMod val="75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89" name="textruta 88"/>
            <p:cNvSpPr txBox="1"/>
            <p:nvPr/>
          </p:nvSpPr>
          <p:spPr>
            <a:xfrm rot="18210136">
              <a:off x="-2792" y="1691906"/>
              <a:ext cx="428322"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Okt 2012</a:t>
              </a:r>
              <a:endParaRPr lang="sv-SE" dirty="0">
                <a:solidFill>
                  <a:schemeClr val="accent3">
                    <a:lumMod val="50000"/>
                  </a:schemeClr>
                </a:solidFill>
                <a:latin typeface="Corbel"/>
                <a:cs typeface="Corbel"/>
              </a:endParaRPr>
            </a:p>
          </p:txBody>
        </p:sp>
        <p:sp>
          <p:nvSpPr>
            <p:cNvPr id="102" name="textruta 101"/>
            <p:cNvSpPr txBox="1"/>
            <p:nvPr/>
          </p:nvSpPr>
          <p:spPr>
            <a:xfrm rot="18210136">
              <a:off x="1423475" y="1695001"/>
              <a:ext cx="441146" cy="169277"/>
            </a:xfrm>
            <a:prstGeom prst="rect">
              <a:avLst/>
            </a:prstGeom>
            <a:noFill/>
          </p:spPr>
          <p:txBody>
            <a:bodyPr wrap="none" rtlCol="0">
              <a:spAutoFit/>
            </a:bodyPr>
            <a:lstStyle/>
            <a:p>
              <a:r>
                <a:rPr lang="sv-SE" dirty="0" smtClean="0">
                  <a:solidFill>
                    <a:schemeClr val="accent3">
                      <a:lumMod val="50000"/>
                    </a:schemeClr>
                  </a:solidFill>
                  <a:latin typeface="Corbel"/>
                  <a:cs typeface="Corbel"/>
                </a:rPr>
                <a:t>Nov 2012</a:t>
              </a:r>
              <a:endParaRPr lang="sv-SE" dirty="0">
                <a:solidFill>
                  <a:schemeClr val="accent3">
                    <a:lumMod val="50000"/>
                  </a:schemeClr>
                </a:solidFill>
                <a:latin typeface="Corbel"/>
                <a:cs typeface="Corbel"/>
              </a:endParaRPr>
            </a:p>
          </p:txBody>
        </p:sp>
      </p:grpSp>
      <p:grpSp>
        <p:nvGrpSpPr>
          <p:cNvPr id="10" name="Grupp 156"/>
          <p:cNvGrpSpPr/>
          <p:nvPr/>
        </p:nvGrpSpPr>
        <p:grpSpPr>
          <a:xfrm>
            <a:off x="820291" y="2203162"/>
            <a:ext cx="518091" cy="415428"/>
            <a:chOff x="-768420" y="1877860"/>
            <a:chExt cx="518091" cy="415428"/>
          </a:xfrm>
        </p:grpSpPr>
        <p:sp>
          <p:nvSpPr>
            <p:cNvPr id="158" name="Rektangel med rundade hörn 157"/>
            <p:cNvSpPr/>
            <p:nvPr/>
          </p:nvSpPr>
          <p:spPr>
            <a:xfrm>
              <a:off x="-686696" y="1877860"/>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9" name="textruta 158"/>
            <p:cNvSpPr txBox="1"/>
            <p:nvPr/>
          </p:nvSpPr>
          <p:spPr>
            <a:xfrm rot="16200000">
              <a:off x="-753940" y="2045784"/>
              <a:ext cx="325730" cy="169277"/>
            </a:xfrm>
            <a:prstGeom prst="rect">
              <a:avLst/>
            </a:prstGeom>
            <a:noFill/>
          </p:spPr>
          <p:txBody>
            <a:bodyPr wrap="none" rtlCol="0">
              <a:spAutoFit/>
            </a:bodyPr>
            <a:lstStyle/>
            <a:p>
              <a:r>
                <a:rPr lang="sv-SE" b="1" dirty="0" smtClean="0"/>
                <a:t>most</a:t>
              </a:r>
              <a:endParaRPr lang="sv-SE" b="1" dirty="0"/>
            </a:p>
          </p:txBody>
        </p:sp>
        <p:sp>
          <p:nvSpPr>
            <p:cNvPr id="160" name="textruta 159"/>
            <p:cNvSpPr txBox="1"/>
            <p:nvPr/>
          </p:nvSpPr>
          <p:spPr>
            <a:xfrm>
              <a:off x="-768420" y="1921933"/>
              <a:ext cx="518091" cy="200055"/>
            </a:xfrm>
            <a:prstGeom prst="rect">
              <a:avLst/>
            </a:prstGeom>
            <a:noFill/>
          </p:spPr>
          <p:txBody>
            <a:bodyPr wrap="none" rtlCol="0">
              <a:spAutoFit/>
            </a:bodyPr>
            <a:lstStyle/>
            <a:p>
              <a:r>
                <a:rPr lang="sv-SE" sz="700" b="1" dirty="0" smtClean="0"/>
                <a:t>common</a:t>
              </a:r>
              <a:endParaRPr lang="sv-SE" sz="700" b="1" dirty="0"/>
            </a:p>
          </p:txBody>
        </p:sp>
        <p:sp>
          <p:nvSpPr>
            <p:cNvPr id="161" name="textruta 160"/>
            <p:cNvSpPr txBox="1"/>
            <p:nvPr/>
          </p:nvSpPr>
          <p:spPr>
            <a:xfrm>
              <a:off x="-566792" y="1882071"/>
              <a:ext cx="287258" cy="169277"/>
            </a:xfrm>
            <a:prstGeom prst="rect">
              <a:avLst/>
            </a:prstGeom>
            <a:noFill/>
          </p:spPr>
          <p:txBody>
            <a:bodyPr wrap="none" rtlCol="0">
              <a:spAutoFit/>
            </a:bodyPr>
            <a:lstStyle/>
            <a:p>
              <a:r>
                <a:rPr lang="sv-SE" dirty="0" smtClean="0"/>
                <a:t>find</a:t>
              </a:r>
              <a:endParaRPr lang="sv-SE" dirty="0"/>
            </a:p>
          </p:txBody>
        </p:sp>
        <p:sp>
          <p:nvSpPr>
            <p:cNvPr id="162" name="textruta 161">
              <a:hlinkClick r:id="rId4" action="ppaction://hlinksldjump"/>
            </p:cNvPr>
            <p:cNvSpPr txBox="1"/>
            <p:nvPr/>
          </p:nvSpPr>
          <p:spPr>
            <a:xfrm>
              <a:off x="-644314" y="2019969"/>
              <a:ext cx="345730" cy="184666"/>
            </a:xfrm>
            <a:prstGeom prst="rect">
              <a:avLst/>
            </a:prstGeom>
            <a:noFill/>
          </p:spPr>
          <p:txBody>
            <a:bodyPr wrap="none" rtlCol="0">
              <a:spAutoFit/>
            </a:bodyPr>
            <a:lstStyle/>
            <a:p>
              <a:r>
                <a:rPr lang="sv-SE" sz="600" dirty="0" smtClean="0">
                  <a:solidFill>
                    <a:srgbClr val="FF6FCF"/>
                  </a:solidFill>
                </a:rPr>
                <a:t>word</a:t>
              </a:r>
              <a:endParaRPr lang="sv-SE" sz="600" dirty="0">
                <a:solidFill>
                  <a:srgbClr val="FF6FCF"/>
                </a:solidFill>
              </a:endParaRPr>
            </a:p>
          </p:txBody>
        </p:sp>
      </p:grpSp>
      <p:grpSp>
        <p:nvGrpSpPr>
          <p:cNvPr id="11" name="Grupp 320"/>
          <p:cNvGrpSpPr/>
          <p:nvPr/>
        </p:nvGrpSpPr>
        <p:grpSpPr>
          <a:xfrm>
            <a:off x="1186806" y="-18360"/>
            <a:ext cx="772623" cy="169277"/>
            <a:chOff x="214138" y="553940"/>
            <a:chExt cx="772623" cy="169277"/>
          </a:xfrm>
        </p:grpSpPr>
        <p:grpSp>
          <p:nvGrpSpPr>
            <p:cNvPr id="12" name="Grupp 321"/>
            <p:cNvGrpSpPr/>
            <p:nvPr/>
          </p:nvGrpSpPr>
          <p:grpSpPr>
            <a:xfrm>
              <a:off x="312224" y="575077"/>
              <a:ext cx="473442" cy="52918"/>
              <a:chOff x="298112" y="236369"/>
              <a:chExt cx="473442" cy="52918"/>
            </a:xfrm>
          </p:grpSpPr>
          <p:sp>
            <p:nvSpPr>
              <p:cNvPr id="324" name="Rektangel 323"/>
              <p:cNvSpPr/>
              <p:nvPr/>
            </p:nvSpPr>
            <p:spPr>
              <a:xfrm>
                <a:off x="298112" y="236369"/>
                <a:ext cx="95254" cy="52918"/>
              </a:xfrm>
              <a:prstGeom prst="rect">
                <a:avLst/>
              </a:prstGeom>
              <a:solidFill>
                <a:schemeClr val="tx2">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5" name="Rektangel 324"/>
              <p:cNvSpPr/>
              <p:nvPr/>
            </p:nvSpPr>
            <p:spPr>
              <a:xfrm>
                <a:off x="392301" y="236369"/>
                <a:ext cx="95254" cy="52918"/>
              </a:xfrm>
              <a:prstGeom prst="rect">
                <a:avLst/>
              </a:prstGeom>
              <a:solidFill>
                <a:schemeClr val="tx2">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6" name="Rektangel 325"/>
              <p:cNvSpPr/>
              <p:nvPr/>
            </p:nvSpPr>
            <p:spPr>
              <a:xfrm>
                <a:off x="485790" y="236369"/>
                <a:ext cx="95254" cy="52918"/>
              </a:xfrm>
              <a:prstGeom prst="rect">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7" name="Rektangel 326"/>
              <p:cNvSpPr/>
              <p:nvPr/>
            </p:nvSpPr>
            <p:spPr>
              <a:xfrm>
                <a:off x="581048" y="236369"/>
                <a:ext cx="95254" cy="52918"/>
              </a:xfrm>
              <a:prstGeom prst="rect">
                <a:avLst/>
              </a:prstGeom>
              <a:solidFill>
                <a:schemeClr val="tx2">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28" name="Rektangel 327"/>
              <p:cNvSpPr/>
              <p:nvPr/>
            </p:nvSpPr>
            <p:spPr>
              <a:xfrm>
                <a:off x="676300" y="236369"/>
                <a:ext cx="95254" cy="5291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323" name="textruta 322"/>
            <p:cNvSpPr txBox="1"/>
            <p:nvPr/>
          </p:nvSpPr>
          <p:spPr>
            <a:xfrm>
              <a:off x="214138" y="553940"/>
              <a:ext cx="772623" cy="169277"/>
            </a:xfrm>
            <a:prstGeom prst="rect">
              <a:avLst/>
            </a:prstGeom>
            <a:noFill/>
          </p:spPr>
          <p:txBody>
            <a:bodyPr wrap="square" rtlCol="0">
              <a:spAutoFit/>
            </a:bodyPr>
            <a:lstStyle/>
            <a:p>
              <a:r>
                <a:rPr lang="sv-SE" dirty="0" smtClean="0">
                  <a:latin typeface="Adobe Arabic"/>
                  <a:cs typeface="Adobe Arabic"/>
                </a:rPr>
                <a:t>0     20    40    60    80   ∞</a:t>
              </a:r>
              <a:endParaRPr lang="sv-SE" dirty="0">
                <a:latin typeface="Adobe Arabic"/>
                <a:cs typeface="Adobe Arabic"/>
              </a:endParaRPr>
            </a:p>
          </p:txBody>
        </p:sp>
      </p:grpSp>
      <p:grpSp>
        <p:nvGrpSpPr>
          <p:cNvPr id="13" name="Grupp 399"/>
          <p:cNvGrpSpPr/>
          <p:nvPr/>
        </p:nvGrpSpPr>
        <p:grpSpPr>
          <a:xfrm>
            <a:off x="3341" y="129"/>
            <a:ext cx="250813" cy="216471"/>
            <a:chOff x="104992" y="1605912"/>
            <a:chExt cx="377130" cy="360000"/>
          </a:xfrm>
        </p:grpSpPr>
        <p:sp>
          <p:nvSpPr>
            <p:cNvPr id="401" name="Rektangel med rundade hörn 400"/>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02" name="Rektangel med rundade hörn 401"/>
            <p:cNvSpPr/>
            <p:nvPr/>
          </p:nvSpPr>
          <p:spPr>
            <a:xfrm>
              <a:off x="104992" y="1605912"/>
              <a:ext cx="377130" cy="360000"/>
            </a:xfrm>
            <a:prstGeom prst="round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cxnSp>
          <p:nvCxnSpPr>
            <p:cNvPr id="403" name="Rak 402"/>
            <p:cNvCxnSpPr/>
            <p:nvPr/>
          </p:nvCxnSpPr>
          <p:spPr>
            <a:xfrm>
              <a:off x="184909" y="1868086"/>
              <a:ext cx="0" cy="94651"/>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4" name="Rak 403"/>
            <p:cNvCxnSpPr/>
            <p:nvPr/>
          </p:nvCxnSpPr>
          <p:spPr>
            <a:xfrm>
              <a:off x="346985" y="1819275"/>
              <a:ext cx="0" cy="143462"/>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14" name="Grupp 404"/>
            <p:cNvGrpSpPr/>
            <p:nvPr/>
          </p:nvGrpSpPr>
          <p:grpSpPr>
            <a:xfrm>
              <a:off x="125394" y="1776956"/>
              <a:ext cx="135324" cy="115500"/>
              <a:chOff x="1248087" y="1363394"/>
              <a:chExt cx="304241" cy="291981"/>
            </a:xfrm>
          </p:grpSpPr>
          <p:grpSp>
            <p:nvGrpSpPr>
              <p:cNvPr id="15" name="Grupp 438"/>
              <p:cNvGrpSpPr/>
              <p:nvPr/>
            </p:nvGrpSpPr>
            <p:grpSpPr>
              <a:xfrm>
                <a:off x="1248087" y="1363394"/>
                <a:ext cx="304241" cy="291981"/>
                <a:chOff x="-98536" y="428847"/>
                <a:chExt cx="918881" cy="874012"/>
              </a:xfrm>
              <a:solidFill>
                <a:schemeClr val="accent6">
                  <a:lumMod val="60000"/>
                  <a:lumOff val="40000"/>
                </a:schemeClr>
              </a:solidFill>
            </p:grpSpPr>
            <p:grpSp>
              <p:nvGrpSpPr>
                <p:cNvPr id="16" name="Grupp 184"/>
                <p:cNvGrpSpPr/>
                <p:nvPr/>
              </p:nvGrpSpPr>
              <p:grpSpPr>
                <a:xfrm rot="17838989">
                  <a:off x="-91504" y="842512"/>
                  <a:ext cx="290884" cy="304947"/>
                  <a:chOff x="127213" y="680347"/>
                  <a:chExt cx="290884" cy="304947"/>
                </a:xfrm>
                <a:grpFill/>
              </p:grpSpPr>
              <p:sp>
                <p:nvSpPr>
                  <p:cNvPr id="467" name="Frihandsfigur 466"/>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8" name="Frihandsfigur 467"/>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9" name="Frihandsfigur 468"/>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70" name="Frihandsfigur 469"/>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17" name="Grupp 206"/>
                <p:cNvGrpSpPr/>
                <p:nvPr/>
              </p:nvGrpSpPr>
              <p:grpSpPr>
                <a:xfrm>
                  <a:off x="-30641" y="428851"/>
                  <a:ext cx="850990" cy="874008"/>
                  <a:chOff x="-30641" y="428851"/>
                  <a:chExt cx="850990" cy="874008"/>
                </a:xfrm>
                <a:grpFill/>
              </p:grpSpPr>
              <p:sp>
                <p:nvSpPr>
                  <p:cNvPr id="443" name="Frihandsfigur 442"/>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19" name="Grupp 200"/>
                  <p:cNvGrpSpPr/>
                  <p:nvPr/>
                </p:nvGrpSpPr>
                <p:grpSpPr>
                  <a:xfrm rot="11205106">
                    <a:off x="445934" y="935043"/>
                    <a:ext cx="328177" cy="329280"/>
                    <a:chOff x="121759" y="673125"/>
                    <a:chExt cx="328177" cy="329280"/>
                  </a:xfrm>
                  <a:grpFill/>
                </p:grpSpPr>
                <p:sp>
                  <p:nvSpPr>
                    <p:cNvPr id="463" name="Frihandsfigur 462"/>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4" name="Frihandsfigur 463"/>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5" name="Frihandsfigur 46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6" name="Frihandsfigur 46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0" name="Grupp 195"/>
                  <p:cNvGrpSpPr/>
                  <p:nvPr/>
                </p:nvGrpSpPr>
                <p:grpSpPr>
                  <a:xfrm rot="7545626">
                    <a:off x="491531" y="635220"/>
                    <a:ext cx="323750" cy="333887"/>
                    <a:chOff x="121759" y="668518"/>
                    <a:chExt cx="323750" cy="333887"/>
                  </a:xfrm>
                  <a:grpFill/>
                </p:grpSpPr>
                <p:sp>
                  <p:nvSpPr>
                    <p:cNvPr id="459" name="Frihandsfigur 458"/>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0" name="Frihandsfigur 459"/>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1" name="Frihandsfigur 460"/>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62" name="Frihandsfigur 461"/>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1" name="Grupp 190"/>
                  <p:cNvGrpSpPr/>
                  <p:nvPr/>
                </p:nvGrpSpPr>
                <p:grpSpPr>
                  <a:xfrm rot="3841762">
                    <a:off x="263580" y="428417"/>
                    <a:ext cx="326678" cy="327545"/>
                    <a:chOff x="121759" y="674860"/>
                    <a:chExt cx="326678" cy="327545"/>
                  </a:xfrm>
                  <a:grpFill/>
                </p:grpSpPr>
                <p:sp>
                  <p:nvSpPr>
                    <p:cNvPr id="455" name="Frihandsfigur 454"/>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6" name="Frihandsfigur 455"/>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7" name="Frihandsfigur 456"/>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8" name="Frihandsfigur 457"/>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47" name="Frihandsfigur 446"/>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8" name="Frihandsfigur 447"/>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49" name="Frihandsfigur 448"/>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0" name="Frihandsfigur 449"/>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1" name="Frihandsfigur 450"/>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2" name="Frihandsfigur 451"/>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3" name="Frihandsfigur 452"/>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54" name="Frihandsfigur 453"/>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6">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40" name="Ellips 439"/>
              <p:cNvSpPr/>
              <p:nvPr/>
            </p:nvSpPr>
            <p:spPr>
              <a:xfrm>
                <a:off x="1325462" y="1450260"/>
                <a:ext cx="144000" cy="144001"/>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2" name="Grupp 405"/>
            <p:cNvGrpSpPr/>
            <p:nvPr/>
          </p:nvGrpSpPr>
          <p:grpSpPr>
            <a:xfrm>
              <a:off x="241485" y="1683955"/>
              <a:ext cx="186926" cy="154419"/>
              <a:chOff x="678760" y="1010845"/>
              <a:chExt cx="496705" cy="486457"/>
            </a:xfrm>
          </p:grpSpPr>
          <p:grpSp>
            <p:nvGrpSpPr>
              <p:cNvPr id="23" name="Grupp 406"/>
              <p:cNvGrpSpPr/>
              <p:nvPr/>
            </p:nvGrpSpPr>
            <p:grpSpPr>
              <a:xfrm>
                <a:off x="678760" y="1010845"/>
                <a:ext cx="496705" cy="486457"/>
                <a:chOff x="-98536" y="428847"/>
                <a:chExt cx="918881" cy="874012"/>
              </a:xfrm>
              <a:solidFill>
                <a:schemeClr val="accent4">
                  <a:lumMod val="60000"/>
                  <a:lumOff val="40000"/>
                </a:schemeClr>
              </a:solidFill>
            </p:grpSpPr>
            <p:grpSp>
              <p:nvGrpSpPr>
                <p:cNvPr id="24" name="Grupp 184"/>
                <p:cNvGrpSpPr/>
                <p:nvPr/>
              </p:nvGrpSpPr>
              <p:grpSpPr>
                <a:xfrm rot="17838989">
                  <a:off x="-91504" y="842512"/>
                  <a:ext cx="290884" cy="304947"/>
                  <a:chOff x="127213" y="680347"/>
                  <a:chExt cx="290884" cy="304947"/>
                </a:xfrm>
                <a:grpFill/>
              </p:grpSpPr>
              <p:sp>
                <p:nvSpPr>
                  <p:cNvPr id="435" name="Frihandsfigur 434"/>
                  <p:cNvSpPr/>
                  <p:nvPr/>
                </p:nvSpPr>
                <p:spPr>
                  <a:xfrm rot="3995813" flipV="1">
                    <a:off x="251054" y="7893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6" name="Frihandsfigur 435"/>
                  <p:cNvSpPr/>
                  <p:nvPr/>
                </p:nvSpPr>
                <p:spPr>
                  <a:xfrm rot="2978822" flipV="1">
                    <a:off x="194830" y="83021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7" name="Frihandsfigur 436"/>
                  <p:cNvSpPr/>
                  <p:nvPr/>
                </p:nvSpPr>
                <p:spPr>
                  <a:xfrm rot="2262685" flipV="1">
                    <a:off x="154296" y="88194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8" name="Frihandsfigur 437"/>
                  <p:cNvSpPr/>
                  <p:nvPr/>
                </p:nvSpPr>
                <p:spPr>
                  <a:xfrm rot="1541712" flipV="1">
                    <a:off x="127213" y="939575"/>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5" name="Grupp 206"/>
                <p:cNvGrpSpPr/>
                <p:nvPr/>
              </p:nvGrpSpPr>
              <p:grpSpPr>
                <a:xfrm>
                  <a:off x="-30641" y="428849"/>
                  <a:ext cx="850988" cy="874010"/>
                  <a:chOff x="-30641" y="428849"/>
                  <a:chExt cx="850988" cy="874010"/>
                </a:xfrm>
                <a:grpFill/>
              </p:grpSpPr>
              <p:sp>
                <p:nvSpPr>
                  <p:cNvPr id="411" name="Frihandsfigur 410"/>
                  <p:cNvSpPr/>
                  <p:nvPr/>
                </p:nvSpPr>
                <p:spPr>
                  <a:xfrm rot="15110751" flipV="1">
                    <a:off x="343735" y="113552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nvGrpSpPr>
                  <p:cNvPr id="26" name="Grupp 200"/>
                  <p:cNvGrpSpPr/>
                  <p:nvPr/>
                </p:nvGrpSpPr>
                <p:grpSpPr>
                  <a:xfrm rot="11205106">
                    <a:off x="445934" y="935041"/>
                    <a:ext cx="328177" cy="329280"/>
                    <a:chOff x="121759" y="673125"/>
                    <a:chExt cx="328177" cy="329280"/>
                  </a:xfrm>
                  <a:grpFill/>
                </p:grpSpPr>
                <p:sp>
                  <p:nvSpPr>
                    <p:cNvPr id="431" name="Frihandsfigur 430"/>
                    <p:cNvSpPr/>
                    <p:nvPr/>
                  </p:nvSpPr>
                  <p:spPr>
                    <a:xfrm rot="3362362" flipV="1">
                      <a:off x="231017" y="78216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2" name="Frihandsfigur 431"/>
                    <p:cNvSpPr/>
                    <p:nvPr/>
                  </p:nvSpPr>
                  <p:spPr>
                    <a:xfrm rot="2669478" flipV="1">
                      <a:off x="186135" y="83287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3" name="Frihandsfigur 432"/>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4" name="Frihandsfigur 433"/>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7" name="Grupp 195"/>
                  <p:cNvGrpSpPr/>
                  <p:nvPr/>
                </p:nvGrpSpPr>
                <p:grpSpPr>
                  <a:xfrm rot="7545626">
                    <a:off x="491529" y="635218"/>
                    <a:ext cx="323750" cy="333887"/>
                    <a:chOff x="121759" y="668518"/>
                    <a:chExt cx="323750" cy="333887"/>
                  </a:xfrm>
                  <a:grpFill/>
                </p:grpSpPr>
                <p:sp>
                  <p:nvSpPr>
                    <p:cNvPr id="427" name="Frihandsfigur 426"/>
                    <p:cNvSpPr/>
                    <p:nvPr/>
                  </p:nvSpPr>
                  <p:spPr>
                    <a:xfrm rot="3254374" flipV="1">
                      <a:off x="223159" y="77755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8" name="Frihandsfigur 427"/>
                    <p:cNvSpPr/>
                    <p:nvPr/>
                  </p:nvSpPr>
                  <p:spPr>
                    <a:xfrm rot="2669478" flipV="1">
                      <a:off x="181708" y="830569"/>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9" name="Frihandsfigur 428"/>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30" name="Frihandsfigur 429"/>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nvGrpSpPr>
                  <p:cNvPr id="28" name="Grupp 190"/>
                  <p:cNvGrpSpPr/>
                  <p:nvPr/>
                </p:nvGrpSpPr>
                <p:grpSpPr>
                  <a:xfrm rot="3841762">
                    <a:off x="263578" y="428415"/>
                    <a:ext cx="326678" cy="327545"/>
                    <a:chOff x="121759" y="674860"/>
                    <a:chExt cx="326678" cy="327545"/>
                  </a:xfrm>
                  <a:grpFill/>
                </p:grpSpPr>
                <p:sp>
                  <p:nvSpPr>
                    <p:cNvPr id="423" name="Frihandsfigur 422"/>
                    <p:cNvSpPr/>
                    <p:nvPr/>
                  </p:nvSpPr>
                  <p:spPr>
                    <a:xfrm rot="3354847" flipV="1">
                      <a:off x="232535" y="78390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4" name="Frihandsfigur 423"/>
                    <p:cNvSpPr/>
                    <p:nvPr/>
                  </p:nvSpPr>
                  <p:spPr>
                    <a:xfrm rot="2669478" flipV="1">
                      <a:off x="184636" y="830973"/>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5" name="Frihandsfigur 424"/>
                    <p:cNvSpPr/>
                    <p:nvPr/>
                  </p:nvSpPr>
                  <p:spPr>
                    <a:xfrm rot="1654927" flipV="1">
                      <a:off x="150204" y="8947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6" name="Frihandsfigur 425"/>
                    <p:cNvSpPr/>
                    <p:nvPr/>
                  </p:nvSpPr>
                  <p:spPr>
                    <a:xfrm rot="822159" flipV="1">
                      <a:off x="121759" y="9566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sp>
                <p:nvSpPr>
                  <p:cNvPr id="415" name="Frihandsfigur 414"/>
                  <p:cNvSpPr/>
                  <p:nvPr/>
                </p:nvSpPr>
                <p:spPr>
                  <a:xfrm rot="16711637" flipV="1">
                    <a:off x="201604" y="1145461"/>
                    <a:ext cx="269076"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6" name="Frihandsfigur 415">
                    <a:hlinkClick r:id="rId5" action="ppaction://hlinksldjump"/>
                  </p:cNvPr>
                  <p:cNvSpPr/>
                  <p:nvPr/>
                </p:nvSpPr>
                <p:spPr>
                  <a:xfrm rot="18713286" flipV="1">
                    <a:off x="66718" y="109814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7" name="Frihandsfigur 416"/>
                  <p:cNvSpPr/>
                  <p:nvPr/>
                </p:nvSpPr>
                <p:spPr>
                  <a:xfrm rot="17610705" flipV="1">
                    <a:off x="132499" y="1126651"/>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8" name="Frihandsfigur 417"/>
                  <p:cNvSpPr/>
                  <p:nvPr/>
                </p:nvSpPr>
                <p:spPr>
                  <a:xfrm rot="15806098" flipV="1">
                    <a:off x="277619" y="114495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19" name="Frihandsfigur 418"/>
                  <p:cNvSpPr/>
                  <p:nvPr/>
                </p:nvSpPr>
                <p:spPr>
                  <a:xfrm rot="3995813" flipV="1">
                    <a:off x="98654" y="636988"/>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0" name="Frihandsfigur 419"/>
                  <p:cNvSpPr/>
                  <p:nvPr/>
                </p:nvSpPr>
                <p:spPr>
                  <a:xfrm rot="2669478" flipV="1">
                    <a:off x="41159" y="689194"/>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1" name="Frihandsfigur 420"/>
                  <p:cNvSpPr/>
                  <p:nvPr/>
                </p:nvSpPr>
                <p:spPr>
                  <a:xfrm rot="1654927" flipV="1">
                    <a:off x="-2196" y="742377"/>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22" name="Frihandsfigur 421"/>
                  <p:cNvSpPr/>
                  <p:nvPr/>
                </p:nvSpPr>
                <p:spPr>
                  <a:xfrm rot="822159" flipV="1">
                    <a:off x="-30641" y="804286"/>
                    <a:ext cx="263801" cy="4571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grpFill/>
                  <a:ln>
                    <a:solidFill>
                      <a:schemeClr val="accent4">
                        <a:lumMod val="75000"/>
                      </a:schemeClr>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408" name="Ellips 407"/>
              <p:cNvSpPr/>
              <p:nvPr/>
            </p:nvSpPr>
            <p:spPr>
              <a:xfrm>
                <a:off x="824356" y="1163302"/>
                <a:ext cx="216000" cy="216000"/>
              </a:xfrm>
              <a:prstGeom prst="ellipse">
                <a:avLst/>
              </a:prstGeom>
              <a:solidFill>
                <a:srgbClr val="FFFF66"/>
              </a:solidFill>
              <a:ln>
                <a:solidFill>
                  <a:srgbClr val="FF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grpSp>
      </p:grpSp>
      <p:sp>
        <p:nvSpPr>
          <p:cNvPr id="52" name="Frihandsfigur 51">
            <a:hlinkClick r:id="rId6" action="ppaction://hlinksldjump"/>
          </p:cNvPr>
          <p:cNvSpPr/>
          <p:nvPr/>
        </p:nvSpPr>
        <p:spPr>
          <a:xfrm rot="18901506" flipV="1">
            <a:off x="520255" y="1019850"/>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8" name="Frihandsfigur 17">
            <a:hlinkClick r:id="rId7" action="ppaction://hlinksldjump"/>
          </p:cNvPr>
          <p:cNvSpPr/>
          <p:nvPr/>
        </p:nvSpPr>
        <p:spPr>
          <a:xfrm rot="17217652" flipV="1">
            <a:off x="641589" y="1095004"/>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9" name="Frihandsfigur 38">
            <a:hlinkClick r:id="rId8" action="ppaction://hlinksldjump"/>
          </p:cNvPr>
          <p:cNvSpPr/>
          <p:nvPr/>
        </p:nvSpPr>
        <p:spPr>
          <a:xfrm rot="19891495" flipV="1">
            <a:off x="357134" y="915153"/>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tx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2" name="Frihandsfigur 151">
            <a:hlinkClick r:id="rId9" action="ppaction://hlinksldjump"/>
          </p:cNvPr>
          <p:cNvSpPr/>
          <p:nvPr/>
        </p:nvSpPr>
        <p:spPr>
          <a:xfrm rot="18040256" flipV="1">
            <a:off x="579617" y="1064776"/>
            <a:ext cx="284222" cy="70149"/>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rgbClr val="EE4145"/>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53" name="Frihandsfigur 152">
            <a:hlinkClick r:id="rId10" action="ppaction://hlinksldjump"/>
          </p:cNvPr>
          <p:cNvSpPr/>
          <p:nvPr/>
        </p:nvSpPr>
        <p:spPr>
          <a:xfrm rot="20519059" flipV="1">
            <a:off x="234479" y="858299"/>
            <a:ext cx="550952" cy="106273"/>
          </a:xfrm>
          <a:custGeom>
            <a:avLst/>
            <a:gdLst>
              <a:gd name="connsiteX0" fmla="*/ 0 w 69375"/>
              <a:gd name="connsiteY0" fmla="*/ 97771 h 195542"/>
              <a:gd name="connsiteX1" fmla="*/ 34688 w 69375"/>
              <a:gd name="connsiteY1" fmla="*/ 0 h 195542"/>
              <a:gd name="connsiteX2" fmla="*/ 69376 w 69375"/>
              <a:gd name="connsiteY2" fmla="*/ 97771 h 195542"/>
              <a:gd name="connsiteX3" fmla="*/ 34688 w 69375"/>
              <a:gd name="connsiteY3" fmla="*/ 195542 h 195542"/>
              <a:gd name="connsiteX4" fmla="*/ 0 w 69375"/>
              <a:gd name="connsiteY4" fmla="*/ 97771 h 19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75" h="195542">
                <a:moveTo>
                  <a:pt x="0" y="97771"/>
                </a:moveTo>
                <a:cubicBezTo>
                  <a:pt x="0" y="43774"/>
                  <a:pt x="15530" y="0"/>
                  <a:pt x="34688" y="0"/>
                </a:cubicBezTo>
                <a:cubicBezTo>
                  <a:pt x="53846" y="0"/>
                  <a:pt x="69376" y="43774"/>
                  <a:pt x="69376" y="97771"/>
                </a:cubicBezTo>
                <a:cubicBezTo>
                  <a:pt x="69376" y="151768"/>
                  <a:pt x="53846" y="195542"/>
                  <a:pt x="34688" y="195542"/>
                </a:cubicBezTo>
                <a:cubicBezTo>
                  <a:pt x="15530" y="195542"/>
                  <a:pt x="0" y="151768"/>
                  <a:pt x="0" y="97771"/>
                </a:cubicBezTo>
                <a:close/>
              </a:path>
            </a:pathLst>
          </a:custGeom>
          <a:solidFill>
            <a:schemeClr val="accent4">
              <a:lumMod val="60000"/>
              <a:lumOff val="40000"/>
            </a:schemeClr>
          </a:solidFill>
          <a:ln>
            <a:solidFill>
              <a:schemeClr val="bg1"/>
            </a:solidFill>
          </a:ln>
          <a:effectLst/>
          <a:scene3d>
            <a:camera prst="orthographicFront">
              <a:rot lat="0" lon="0" rev="36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0" name="Ellips 39"/>
          <p:cNvSpPr/>
          <p:nvPr/>
        </p:nvSpPr>
        <p:spPr>
          <a:xfrm>
            <a:off x="522621" y="500979"/>
            <a:ext cx="720000" cy="720000"/>
          </a:xfrm>
          <a:prstGeom prst="ellipse">
            <a:avLst/>
          </a:prstGeom>
          <a:solidFill>
            <a:srgbClr val="FFFF66"/>
          </a:solidFill>
          <a:ln cap="sq">
            <a:solidFill>
              <a:srgbClr val="FF6600"/>
            </a:solidFill>
            <a:prstDash val="solid"/>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3" name="Rektangel 2"/>
          <p:cNvSpPr/>
          <p:nvPr/>
        </p:nvSpPr>
        <p:spPr>
          <a:xfrm>
            <a:off x="860624" y="1174484"/>
            <a:ext cx="52373" cy="45719"/>
          </a:xfrm>
          <a:prstGeom prst="rect">
            <a:avLst/>
          </a:prstGeom>
          <a:solidFill>
            <a:srgbClr val="FFFF66"/>
          </a:solidFill>
          <a:ln>
            <a:solidFill>
              <a:srgbClr val="FFF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4" name="Bildobjekt 3" descr="pil.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40471">
            <a:off x="908485" y="1187622"/>
            <a:ext cx="56270" cy="45719"/>
          </a:xfrm>
          <a:prstGeom prst="rect">
            <a:avLst/>
          </a:prstGeom>
        </p:spPr>
      </p:pic>
      <p:sp>
        <p:nvSpPr>
          <p:cNvPr id="130" name="textruta 129"/>
          <p:cNvSpPr txBox="1"/>
          <p:nvPr/>
        </p:nvSpPr>
        <p:spPr>
          <a:xfrm rot="16200000">
            <a:off x="624344" y="1501309"/>
            <a:ext cx="466794" cy="215444"/>
          </a:xfrm>
          <a:prstGeom prst="rect">
            <a:avLst/>
          </a:prstGeom>
          <a:noFill/>
        </p:spPr>
        <p:txBody>
          <a:bodyPr wrap="none" rtlCol="0">
            <a:spAutoFit/>
          </a:bodyPr>
          <a:lstStyle/>
          <a:p>
            <a:r>
              <a:rPr lang="sv-SE" sz="800" dirty="0" smtClean="0"/>
              <a:t>MONA</a:t>
            </a:r>
            <a:endParaRPr lang="sv-SE" sz="800" dirty="0"/>
          </a:p>
        </p:txBody>
      </p:sp>
    </p:spTree>
    <p:extLst>
      <p:ext uri="{BB962C8B-B14F-4D97-AF65-F5344CB8AC3E}">
        <p14:creationId xmlns:p14="http://schemas.microsoft.com/office/powerpoint/2010/main" val="3895985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lumMod val="60000"/>
            <a:lumOff val="40000"/>
          </a:schemeClr>
        </a:solidFill>
        <a:ln>
          <a:solidFill>
            <a:schemeClr val="tx1"/>
          </a:solidFill>
        </a:ln>
        <a:effectLst/>
        <a:scene3d>
          <a:camera prst="orthographicFront">
            <a:rot lat="0" lon="0" rev="360000"/>
          </a:camera>
          <a:lightRig rig="threePt" dir="t"/>
        </a:scene3d>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6744</TotalTime>
  <Words>3054</Words>
  <Application>Microsoft Macintosh PowerPoint</Application>
  <PresentationFormat>Anpassad</PresentationFormat>
  <Paragraphs>1056</Paragraphs>
  <Slides>61</Slides>
  <Notes>0</Notes>
  <HiddenSlides>0</HiddenSlides>
  <MMClips>0</MMClips>
  <ScaleCrop>false</ScaleCrop>
  <HeadingPairs>
    <vt:vector size="4" baseType="variant">
      <vt:variant>
        <vt:lpstr>Tema</vt:lpstr>
      </vt:variant>
      <vt:variant>
        <vt:i4>1</vt:i4>
      </vt:variant>
      <vt:variant>
        <vt:lpstr>Bildrubriker</vt:lpstr>
      </vt:variant>
      <vt:variant>
        <vt:i4>61</vt:i4>
      </vt:variant>
    </vt:vector>
  </HeadingPairs>
  <TitlesOfParts>
    <vt:vector size="62" baseType="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KTH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Stephanie Dawoud</dc:creator>
  <cp:lastModifiedBy>kim huber</cp:lastModifiedBy>
  <cp:revision>119</cp:revision>
  <dcterms:created xsi:type="dcterms:W3CDTF">2013-03-03T17:01:58Z</dcterms:created>
  <dcterms:modified xsi:type="dcterms:W3CDTF">2013-03-03T17:44:51Z</dcterms:modified>
</cp:coreProperties>
</file>