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4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8" autoAdjust="0"/>
    <p:restoredTop sz="92932" autoAdjust="0"/>
  </p:normalViewPr>
  <p:slideViewPr>
    <p:cSldViewPr>
      <p:cViewPr varScale="1">
        <p:scale>
          <a:sx n="140" d="100"/>
          <a:sy n="140" d="100"/>
        </p:scale>
        <p:origin x="-9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50FDC-076D-4B5C-A33E-68A1B0186198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CBF5D-4EFF-4906-B368-3296A604BB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8090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Who are we?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1460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Our project, MusicTree.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8367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What is music? Just a combination of sound, or something more? An art of expression, in many ways.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064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Other work.</a:t>
            </a:r>
            <a:r>
              <a:rPr lang="sv-SE" baseline="0" dirty="0" smtClean="0"/>
              <a:t> MIDI based</a:t>
            </a:r>
            <a:r>
              <a:rPr lang="sv-SE" dirty="0" smtClean="0"/>
              <a:t> music visualizers</a:t>
            </a:r>
            <a:r>
              <a:rPr lang="sv-SE" baseline="0" dirty="0" smtClean="0"/>
              <a:t>, Bachs Little Fugue in G minor made in Cubase and Night of Darkness, 481783514142957’s remix in Synthesia the Game.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188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Audio Visualization Smoke with </a:t>
            </a:r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Trapcode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Particular</a:t>
            </a:r>
            <a:r>
              <a:rPr lang="sv-S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sv-SE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Vinh Son Nguyen.</a:t>
            </a:r>
            <a:endParaRPr lang="en-US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294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We wanted to combine the artistic feel of beat based</a:t>
            </a:r>
            <a:r>
              <a:rPr lang="sv-SE" baseline="0" dirty="0" smtClean="0"/>
              <a:t> visualizations with the MIDI based sence of cohearence. We wanted something that showed every note, and grew with time.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2378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Introducing</a:t>
            </a:r>
            <a:r>
              <a:rPr lang="sv-SE" baseline="0" dirty="0" smtClean="0"/>
              <a:t> the tree. We wanted to create a living embodiment of the music that captures each note but that does not give you a chaotic feeling of overburden. 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2275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So we began constructing a prototype in flash that would grow a random tree given a set of parameters.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1572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We gave the tree a neon feel as we did not want it to be bland, we wanted it to be interesting.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2534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And in the end, we got pretty good results.</a:t>
            </a:r>
            <a:r>
              <a:rPr lang="sv-SE" baseline="0" dirty="0" smtClean="0"/>
              <a:t> Off course the trees as you saw at the begining grows continously until the song ends, which means that we decided to move along with it which gave a sense of time to our visualization.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5213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In the end we added a set of parameters so</a:t>
            </a:r>
            <a:r>
              <a:rPr lang="sv-SE" baseline="0" dirty="0" smtClean="0"/>
              <a:t> that the user could change the tree as he or she saw fit.</a:t>
            </a:r>
          </a:p>
          <a:p>
            <a:r>
              <a:rPr lang="sv-SE" baseline="0" dirty="0" smtClean="0"/>
              <a:t>This version is available at http://www.develophant.com/musictree/tree-test.html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248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So, we had contructed a randomly</a:t>
            </a:r>
            <a:r>
              <a:rPr lang="sv-SE" baseline="0" dirty="0" smtClean="0"/>
              <a:t> generated tree, but then we ran into a problem, the music. Reading MIDI files in flash wasn’t as easy as we had thought so we switched platform to HTML5 and JavaScript.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388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Bohemian </a:t>
            </a:r>
            <a:r>
              <a:rPr lang="en-US" dirty="0" err="1" smtClean="0"/>
              <a:t>Raphsody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613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We rebuilt the engine</a:t>
            </a:r>
            <a:r>
              <a:rPr lang="sv-SE" baseline="0" dirty="0" smtClean="0"/>
              <a:t> in JavaScript and added the sound. And the sounds effect on the tree. These effects can all be altered with a controller.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9983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Demo, of controller and</a:t>
            </a:r>
            <a:r>
              <a:rPr lang="sv-SE" baseline="0" dirty="0" smtClean="0"/>
              <a:t> its effects on a tree. Möjligt att vi behöver mer om metod och teknik? Prata om hur vi laddar in midifilerna?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2682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What we learned.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CBF5D-4EFF-4906-B368-3296A604BBD8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000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980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187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851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0251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3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411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650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5479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258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264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9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3ACEA-999D-47C8-847C-3EEB966FC29F}" type="datetimeFigureOut">
              <a:rPr lang="sv-SE" smtClean="0"/>
              <a:t>2013-03-04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90717-1210-47CF-BC05-1070545939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096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8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han\Desktop\ant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92696"/>
            <a:ext cx="2878572" cy="3498011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han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186" y="5235454"/>
            <a:ext cx="1552814" cy="16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ohan\Desktop\joha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0" t="1397" r="20610" b="-1397"/>
          <a:stretch/>
        </p:blipFill>
        <p:spPr bwMode="auto">
          <a:xfrm>
            <a:off x="901340" y="692696"/>
            <a:ext cx="2878572" cy="3498011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1400" y="4293096"/>
            <a:ext cx="1798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>
                <a:solidFill>
                  <a:schemeClr val="bg1"/>
                </a:solidFill>
              </a:rPr>
              <a:t>Johan</a:t>
            </a:r>
          </a:p>
          <a:p>
            <a:pPr algn="ctr"/>
            <a:r>
              <a:rPr lang="sv-SE" dirty="0" smtClean="0">
                <a:solidFill>
                  <a:schemeClr val="bg1"/>
                </a:solidFill>
              </a:rPr>
              <a:t>jnygr@kth.se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04148" y="4293096"/>
            <a:ext cx="1798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>
                <a:solidFill>
                  <a:schemeClr val="bg1"/>
                </a:solidFill>
              </a:rPr>
              <a:t>Anton</a:t>
            </a:r>
          </a:p>
          <a:p>
            <a:pPr algn="ctr"/>
            <a:r>
              <a:rPr lang="sv-SE" dirty="0" smtClean="0">
                <a:solidFill>
                  <a:schemeClr val="bg1"/>
                </a:solidFill>
              </a:rPr>
              <a:t>anthol@kth.se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5043876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Information Visualization</a:t>
            </a:r>
          </a:p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DH 2321</a:t>
            </a:r>
            <a:endParaRPr lang="sv-S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10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re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620688"/>
            <a:ext cx="9144001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632"/>
            <a:ext cx="9144000" cy="122413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ctangle 4"/>
          <p:cNvSpPr/>
          <p:nvPr/>
        </p:nvSpPr>
        <p:spPr>
          <a:xfrm>
            <a:off x="2805234" y="1196752"/>
            <a:ext cx="353353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err="1" smtClean="0">
                <a:ln w="0">
                  <a:noFill/>
                </a:ln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MusicTree</a:t>
            </a:r>
            <a:endParaRPr lang="en-US" sz="5400" b="1" cap="all" dirty="0">
              <a:ln w="0">
                <a:noFill/>
              </a:ln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24544" y="1340768"/>
            <a:ext cx="10009112" cy="638811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4094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echagesite.com/music-wallpaper/music-neon-rainbow-desktop-background-128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" y="1340768"/>
            <a:ext cx="917321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88640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>Motivation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124744"/>
            <a:ext cx="8604448" cy="3153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 like music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1652803"/>
            <a:ext cx="4572000" cy="31532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We like </a:t>
            </a:r>
            <a:r>
              <a:rPr lang="en-US" sz="2400" dirty="0" smtClean="0">
                <a:solidFill>
                  <a:schemeClr val="bg1"/>
                </a:solidFill>
              </a:rPr>
              <a:t>graphics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2180862"/>
            <a:ext cx="7992888" cy="31532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We like human computer </a:t>
            </a:r>
            <a:r>
              <a:rPr lang="en-US" sz="2400" dirty="0" smtClean="0">
                <a:solidFill>
                  <a:schemeClr val="bg1"/>
                </a:solidFill>
              </a:rPr>
              <a:t>interaction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2708920"/>
            <a:ext cx="8136904" cy="31532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We will show you a new way to experience </a:t>
            </a:r>
            <a:r>
              <a:rPr lang="en-US" sz="2400" dirty="0" smtClean="0">
                <a:solidFill>
                  <a:schemeClr val="bg1"/>
                </a:solidFill>
              </a:rPr>
              <a:t>music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261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Related work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529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9512" y="0"/>
            <a:ext cx="5544616" cy="3907651"/>
            <a:chOff x="179512" y="0"/>
            <a:chExt cx="5544616" cy="390765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0"/>
              <a:ext cx="5544616" cy="3118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79512" y="2984321"/>
              <a:ext cx="25202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chemeClr val="bg1"/>
                  </a:solidFill>
                </a:rPr>
                <a:t>J. S. </a:t>
              </a:r>
              <a:r>
                <a:rPr lang="sv-SE" dirty="0" smtClean="0">
                  <a:solidFill>
                    <a:schemeClr val="bg1"/>
                  </a:solidFill>
                </a:rPr>
                <a:t>Bach, </a:t>
              </a:r>
              <a:r>
                <a:rPr lang="sv-SE" i="1" dirty="0" smtClean="0">
                  <a:solidFill>
                    <a:schemeClr val="bg1"/>
                  </a:solidFill>
                </a:rPr>
                <a:t>”Little” Fugue</a:t>
              </a:r>
            </a:p>
            <a:p>
              <a:r>
                <a:rPr lang="sv-SE" dirty="0" smtClean="0">
                  <a:solidFill>
                    <a:schemeClr val="bg1"/>
                  </a:solidFill>
                </a:rPr>
                <a:t>A. P. Anderson, 2011</a:t>
              </a:r>
            </a:p>
            <a:p>
              <a:r>
                <a:rPr lang="sv-SE" dirty="0" smtClean="0">
                  <a:solidFill>
                    <a:schemeClr val="bg1"/>
                  </a:solidFill>
                </a:rPr>
                <a:t>MAM </a:t>
              </a:r>
              <a:r>
                <a:rPr lang="sv-SE" dirty="0" err="1" smtClean="0">
                  <a:solidFill>
                    <a:schemeClr val="bg1"/>
                  </a:solidFill>
                </a:rPr>
                <a:t>player</a:t>
              </a:r>
              <a:endParaRPr lang="sv-S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262" y="3630652"/>
            <a:ext cx="8957738" cy="3086200"/>
            <a:chOff x="186262" y="3630652"/>
            <a:chExt cx="8957738" cy="30862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422" y="3630652"/>
              <a:ext cx="5486578" cy="3086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86262" y="5764533"/>
              <a:ext cx="337762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 smtClean="0">
                  <a:solidFill>
                    <a:schemeClr val="bg1"/>
                  </a:solidFill>
                </a:rPr>
                <a:t>Night of Darkness</a:t>
              </a:r>
              <a:endParaRPr lang="sv-SE" i="1" dirty="0" smtClean="0">
                <a:solidFill>
                  <a:schemeClr val="bg1"/>
                </a:solidFill>
              </a:endParaRPr>
            </a:p>
            <a:p>
              <a:r>
                <a:rPr lang="sv-SE" dirty="0">
                  <a:solidFill>
                    <a:schemeClr val="bg1"/>
                  </a:solidFill>
                </a:rPr>
                <a:t>4716736151529157</a:t>
              </a:r>
              <a:r>
                <a:rPr lang="sv-SE" dirty="0" smtClean="0">
                  <a:solidFill>
                    <a:schemeClr val="bg1"/>
                  </a:solidFill>
                </a:rPr>
                <a:t>, 2012</a:t>
              </a:r>
            </a:p>
            <a:p>
              <a:r>
                <a:rPr lang="sv-SE" dirty="0" smtClean="0">
                  <a:solidFill>
                    <a:schemeClr val="bg1"/>
                  </a:solidFill>
                </a:rPr>
                <a:t>Synthesia The Game</a:t>
              </a:r>
              <a:endParaRPr lang="sv-SE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339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o Visualization Smoke with Trapcode Particular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552" y="548680"/>
            <a:ext cx="8045450" cy="4525963"/>
          </a:xfrm>
        </p:spPr>
      </p:pic>
      <p:sp>
        <p:nvSpPr>
          <p:cNvPr id="5" name="TextBox 4"/>
          <p:cNvSpPr txBox="1"/>
          <p:nvPr/>
        </p:nvSpPr>
        <p:spPr>
          <a:xfrm>
            <a:off x="539552" y="5445224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Audio Visualization Smoke with </a:t>
            </a:r>
            <a:r>
              <a:rPr lang="en-US" dirty="0" err="1">
                <a:solidFill>
                  <a:schemeClr val="bg1"/>
                </a:solidFill>
              </a:rPr>
              <a:t>Trapcode</a:t>
            </a:r>
            <a:r>
              <a:rPr lang="en-US" dirty="0">
                <a:solidFill>
                  <a:schemeClr val="bg1"/>
                </a:solidFill>
              </a:rPr>
              <a:t> Particular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Vinh</a:t>
            </a:r>
            <a:r>
              <a:rPr lang="en-US" dirty="0" smtClean="0">
                <a:solidFill>
                  <a:schemeClr val="bg1"/>
                </a:solidFill>
              </a:rPr>
              <a:t> Son </a:t>
            </a:r>
            <a:r>
              <a:rPr lang="en-US" dirty="0" smtClean="0">
                <a:solidFill>
                  <a:srgbClr val="FFFFFF"/>
                </a:solidFill>
              </a:rPr>
              <a:t>Nguyen, </a:t>
            </a:r>
            <a:r>
              <a:rPr lang="en-US" dirty="0">
                <a:solidFill>
                  <a:srgbClr val="FFFFFF"/>
                </a:solidFill>
              </a:rPr>
              <a:t>2011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62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"/>
          <a:stretch/>
        </p:blipFill>
        <p:spPr bwMode="auto">
          <a:xfrm>
            <a:off x="251520" y="260648"/>
            <a:ext cx="5358564" cy="291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45024"/>
            <a:ext cx="5544616" cy="311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us 3"/>
          <p:cNvSpPr/>
          <p:nvPr/>
        </p:nvSpPr>
        <p:spPr>
          <a:xfrm rot="274183">
            <a:off x="3458135" y="2421564"/>
            <a:ext cx="1902180" cy="1944216"/>
          </a:xfrm>
          <a:prstGeom prst="mathPlus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497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s.colourbox.com/thumb_COLOURBOX36961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8840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4581128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We want to visualize individual notes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5157192"/>
            <a:ext cx="7858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We want to keep the immersive visual experience from audio based visualizations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733256"/>
            <a:ext cx="5543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We want to do it in a way no one has experienced before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6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.imgur.com/guc6mSLh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87"/>
          <a:stretch/>
        </p:blipFill>
        <p:spPr bwMode="auto">
          <a:xfrm>
            <a:off x="-324544" y="-675456"/>
            <a:ext cx="9753600" cy="797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30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.imgur.com/Ui25kJd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97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.imgur.com/8YuY3K0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t="3350" r="4199" b="7768"/>
          <a:stretch/>
        </p:blipFill>
        <p:spPr bwMode="auto">
          <a:xfrm>
            <a:off x="111095" y="116632"/>
            <a:ext cx="8925401" cy="634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517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.imgur.com/E8RazO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558"/>
            <a:ext cx="9144000" cy="639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6455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Flash prototype available at -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http</a:t>
            </a:r>
            <a:r>
              <a:rPr lang="sv-SE" dirty="0">
                <a:solidFill>
                  <a:schemeClr val="bg1"/>
                </a:solidFill>
              </a:rPr>
              <a:t>://www.develophant.com/musictree/tree-test.html</a:t>
            </a:r>
          </a:p>
        </p:txBody>
      </p:sp>
    </p:spTree>
    <p:extLst>
      <p:ext uri="{BB962C8B-B14F-4D97-AF65-F5344CB8AC3E}">
        <p14:creationId xmlns:p14="http://schemas.microsoft.com/office/powerpoint/2010/main" val="750493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s4.fanpop.com/image/photos/24100000/music-notes-wallpaper-music-24113988-1600-1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960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250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179512" y="773491"/>
            <a:ext cx="2017303" cy="2088232"/>
            <a:chOff x="179512" y="773491"/>
            <a:chExt cx="2017303" cy="2088232"/>
          </a:xfrm>
        </p:grpSpPr>
        <p:sp>
          <p:nvSpPr>
            <p:cNvPr id="4" name="Rounded Rectangle 3"/>
            <p:cNvSpPr/>
            <p:nvPr/>
          </p:nvSpPr>
          <p:spPr>
            <a:xfrm>
              <a:off x="179512" y="773491"/>
              <a:ext cx="2017303" cy="20882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sv-SE" dirty="0" smtClean="0"/>
                <a:t>MIDI events</a:t>
              </a:r>
              <a:endParaRPr lang="sv-SE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3528" y="1133531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Note on</a:t>
              </a:r>
              <a:endParaRPr lang="sv-SE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23528" y="1709595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Note off</a:t>
              </a:r>
              <a:endParaRPr lang="sv-SE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23528" y="2285659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CC change</a:t>
              </a:r>
              <a:endParaRPr lang="sv-SE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06133" y="3221763"/>
            <a:ext cx="2017303" cy="2088232"/>
            <a:chOff x="206133" y="3221763"/>
            <a:chExt cx="2017303" cy="2088232"/>
          </a:xfrm>
        </p:grpSpPr>
        <p:sp>
          <p:nvSpPr>
            <p:cNvPr id="8" name="Rounded Rectangle 7"/>
            <p:cNvSpPr/>
            <p:nvPr/>
          </p:nvSpPr>
          <p:spPr>
            <a:xfrm>
              <a:off x="206133" y="3221763"/>
              <a:ext cx="2017303" cy="2088232"/>
            </a:xfrm>
            <a:prstGeom prst="roundRect">
              <a:avLst>
                <a:gd name="adj" fmla="val 4799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sv-SE" dirty="0" smtClean="0"/>
                <a:t>Note properties</a:t>
              </a:r>
              <a:endParaRPr lang="sv-SE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50149" y="3581803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400" dirty="0" smtClean="0"/>
                <a:t>Channel (instrument)</a:t>
              </a:r>
              <a:endParaRPr lang="sv-SE" sz="1400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50149" y="4157867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Note frecuency</a:t>
              </a:r>
              <a:endParaRPr lang="sv-SE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350149" y="4733931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Velocity</a:t>
              </a:r>
              <a:endParaRPr lang="sv-SE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383262" y="788359"/>
            <a:ext cx="2017303" cy="1512168"/>
            <a:chOff x="2383262" y="788359"/>
            <a:chExt cx="2017303" cy="1512168"/>
          </a:xfrm>
        </p:grpSpPr>
        <p:sp>
          <p:nvSpPr>
            <p:cNvPr id="13" name="Rounded Rectangle 12"/>
            <p:cNvSpPr/>
            <p:nvPr/>
          </p:nvSpPr>
          <p:spPr>
            <a:xfrm>
              <a:off x="2383262" y="788359"/>
              <a:ext cx="2017303" cy="1512168"/>
            </a:xfrm>
            <a:prstGeom prst="roundRect">
              <a:avLst>
                <a:gd name="adj" fmla="val 4799"/>
              </a:avLst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sv-SE" dirty="0" smtClean="0"/>
                <a:t>Branch Events</a:t>
              </a:r>
              <a:endParaRPr lang="sv-SE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527278" y="1148399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dirty="0" smtClean="0"/>
                <a:t>New trunk branch</a:t>
              </a:r>
              <a:endParaRPr lang="sv-SE" sz="1600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527278" y="1724463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New subbranch</a:t>
              </a:r>
              <a:endParaRPr lang="sv-SE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572000" y="788359"/>
            <a:ext cx="2017303" cy="4978358"/>
            <a:chOff x="4572000" y="788359"/>
            <a:chExt cx="2017303" cy="4978358"/>
          </a:xfrm>
        </p:grpSpPr>
        <p:sp>
          <p:nvSpPr>
            <p:cNvPr id="17" name="Rounded Rectangle 16"/>
            <p:cNvSpPr/>
            <p:nvPr/>
          </p:nvSpPr>
          <p:spPr>
            <a:xfrm>
              <a:off x="4572000" y="798165"/>
              <a:ext cx="2017303" cy="20882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sv-SE" dirty="0" smtClean="0"/>
                <a:t>MIDI events</a:t>
              </a:r>
              <a:endParaRPr lang="sv-SE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716016" y="1158205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Note on</a:t>
              </a:r>
              <a:endParaRPr lang="sv-SE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716016" y="1734269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Note off</a:t>
              </a:r>
              <a:endParaRPr lang="sv-SE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716016" y="2310333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CC change</a:t>
              </a:r>
              <a:endParaRPr lang="sv-SE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4572000" y="788359"/>
              <a:ext cx="2017303" cy="4978358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sv-SE" dirty="0" smtClean="0"/>
                <a:t>Branch settings</a:t>
              </a:r>
              <a:endParaRPr lang="sv-SE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4716016" y="1148399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Branch decay</a:t>
              </a:r>
              <a:endParaRPr lang="sv-SE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716016" y="1724463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Branch size</a:t>
              </a:r>
              <a:endParaRPr lang="sv-SE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716016" y="2300527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Max twist</a:t>
              </a:r>
              <a:endParaRPr lang="sv-SE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729846" y="2895184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Branch twistness</a:t>
              </a:r>
              <a:endParaRPr lang="sv-SE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729846" y="3471248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Branch speed</a:t>
              </a:r>
              <a:endParaRPr lang="sv-SE" dirty="0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729846" y="4047312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Transparency</a:t>
              </a:r>
              <a:endParaRPr lang="sv-SE" dirty="0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4729846" y="4617561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Hue</a:t>
              </a:r>
              <a:endParaRPr lang="sv-SE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729846" y="5193625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Brightness</a:t>
              </a:r>
              <a:endParaRPr lang="sv-SE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732240" y="773491"/>
            <a:ext cx="2017303" cy="4978358"/>
            <a:chOff x="6732240" y="773491"/>
            <a:chExt cx="2017303" cy="4978358"/>
          </a:xfrm>
        </p:grpSpPr>
        <p:sp>
          <p:nvSpPr>
            <p:cNvPr id="30" name="Rounded Rectangle 29"/>
            <p:cNvSpPr/>
            <p:nvPr/>
          </p:nvSpPr>
          <p:spPr>
            <a:xfrm>
              <a:off x="6732240" y="783297"/>
              <a:ext cx="2017303" cy="20882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sv-SE" dirty="0" smtClean="0"/>
                <a:t>MIDI events</a:t>
              </a:r>
              <a:endParaRPr lang="sv-SE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876256" y="1143337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Note on</a:t>
              </a:r>
              <a:endParaRPr lang="sv-SE" dirty="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876256" y="1719401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Note off</a:t>
              </a:r>
              <a:endParaRPr lang="sv-SE" dirty="0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6876256" y="2295465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CC change</a:t>
              </a:r>
              <a:endParaRPr lang="sv-SE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732240" y="773491"/>
              <a:ext cx="2017303" cy="4978358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sv-SE" dirty="0" smtClean="0"/>
                <a:t>Global settings</a:t>
              </a:r>
              <a:endParaRPr lang="sv-SE" dirty="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6876256" y="1133531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400" dirty="0" smtClean="0"/>
                <a:t>Trunk growth speed</a:t>
              </a:r>
              <a:endParaRPr lang="sv-SE" sz="1400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6876256" y="1709595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Trunk size</a:t>
              </a:r>
              <a:endParaRPr lang="sv-SE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6876256" y="2285659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Trunk max twist</a:t>
              </a:r>
              <a:endParaRPr lang="sv-SE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6890086" y="2880316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Branch twistness</a:t>
              </a:r>
              <a:endParaRPr lang="sv-SE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6890086" y="3456380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Trunk hue</a:t>
              </a:r>
              <a:endParaRPr lang="sv-SE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6890086" y="4032444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Trunk brightness</a:t>
              </a:r>
              <a:endParaRPr lang="sv-SE" dirty="0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6890086" y="4602693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Blur</a:t>
              </a:r>
              <a:endParaRPr lang="sv-SE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890086" y="5178757"/>
              <a:ext cx="1772781" cy="440432"/>
            </a:xfrm>
            <a:prstGeom prst="roundRect">
              <a:avLst>
                <a:gd name="adj" fmla="val 4799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 smtClean="0"/>
                <a:t>Background</a:t>
              </a:r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525745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770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 smtClean="0">
                <a:solidFill>
                  <a:schemeClr val="bg1"/>
                </a:solidFill>
              </a:rPr>
              <a:t>What did we learn?</a:t>
            </a:r>
            <a:endParaRPr lang="sv-SE" sz="4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98884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Flash and MIDI did not mix with us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70892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Ideas change over time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342900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Technical stuff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4221089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Using </a:t>
            </a:r>
            <a:r>
              <a:rPr lang="en-US" dirty="0" err="1" smtClean="0">
                <a:solidFill>
                  <a:srgbClr val="EEECE1"/>
                </a:solidFill>
              </a:rPr>
              <a:t>MusicTree</a:t>
            </a:r>
            <a:r>
              <a:rPr lang="en-US" dirty="0" smtClean="0">
                <a:solidFill>
                  <a:srgbClr val="EEECE1"/>
                </a:solidFill>
              </a:rPr>
              <a:t> is easy, making it look awesome is harder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56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 smtClean="0">
                <a:solidFill>
                  <a:schemeClr val="bg1"/>
                </a:solidFill>
              </a:rPr>
              <a:t>Conclusions and further work</a:t>
            </a:r>
            <a:endParaRPr lang="sv-SE" sz="4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9888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Add missing features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263691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EECE1"/>
                </a:solidFill>
              </a:rPr>
              <a:t>Explore different settings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18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.imgur.com/ucjjaYz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 t="5878"/>
          <a:stretch/>
        </p:blipFill>
        <p:spPr bwMode="auto">
          <a:xfrm>
            <a:off x="0" y="653143"/>
            <a:ext cx="9152709" cy="622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2118" y="653143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dirty="0" smtClean="0">
                <a:solidFill>
                  <a:schemeClr val="bg1"/>
                </a:solidFill>
              </a:rPr>
              <a:t>Thank you!</a:t>
            </a:r>
          </a:p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Questions?</a:t>
            </a:r>
            <a:endParaRPr lang="sv-SE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4581128"/>
            <a:ext cx="6120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antohol@kth.se </a:t>
            </a:r>
          </a:p>
          <a:p>
            <a:pPr algn="ctr"/>
            <a:r>
              <a:rPr lang="sv-SE" sz="3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jnygr@kth.se</a:t>
            </a:r>
          </a:p>
          <a:p>
            <a:pPr algn="ctr"/>
            <a:r>
              <a:rPr lang="sv-SE" sz="3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www.develophant.com</a:t>
            </a:r>
            <a:endParaRPr lang="sv-SE" sz="36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39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639</Words>
  <Application>Microsoft Macintosh PowerPoint</Application>
  <PresentationFormat>On-screen Show (4:3)</PresentationFormat>
  <Paragraphs>109</Paragraphs>
  <Slides>19</Slides>
  <Notes>16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Related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</dc:creator>
  <cp:lastModifiedBy>Anton Holmberg</cp:lastModifiedBy>
  <cp:revision>27</cp:revision>
  <dcterms:created xsi:type="dcterms:W3CDTF">2013-03-01T15:42:06Z</dcterms:created>
  <dcterms:modified xsi:type="dcterms:W3CDTF">2013-03-04T09:44:30Z</dcterms:modified>
</cp:coreProperties>
</file>