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7"/>
  </p:notesMasterIdLst>
  <p:sldIdLst>
    <p:sldId id="256" r:id="rId2"/>
    <p:sldId id="269" r:id="rId3"/>
    <p:sldId id="266" r:id="rId4"/>
    <p:sldId id="257" r:id="rId5"/>
    <p:sldId id="258" r:id="rId6"/>
    <p:sldId id="259" r:id="rId7"/>
    <p:sldId id="260" r:id="rId8"/>
    <p:sldId id="276" r:id="rId9"/>
    <p:sldId id="277" r:id="rId10"/>
    <p:sldId id="261" r:id="rId11"/>
    <p:sldId id="268" r:id="rId12"/>
    <p:sldId id="270" r:id="rId13"/>
    <p:sldId id="271" r:id="rId14"/>
    <p:sldId id="272" r:id="rId15"/>
    <p:sldId id="275" r:id="rId16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24" autoAdjust="0"/>
    <p:restoredTop sz="94660"/>
  </p:normalViewPr>
  <p:slideViewPr>
    <p:cSldViewPr>
      <p:cViewPr>
        <p:scale>
          <a:sx n="91" d="100"/>
          <a:sy n="91" d="100"/>
        </p:scale>
        <p:origin x="-2130" y="-13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C08DE1-A535-4973-AE04-D3A399782C65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92198F-2A56-4628-A105-548E05180E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0788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February 21, 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Project Title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76EE8-09A1-4F13-9713-39F3804EAB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4266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February 21, 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Project Title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76EE8-09A1-4F13-9713-39F3804EAB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1279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February 21, 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Project Title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76EE8-09A1-4F13-9713-39F3804EAB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9254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February 21, 2014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Project Title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76EE8-09A1-4F13-9713-39F3804EAB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874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February 21, 2014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Project Title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76EE8-09A1-4F13-9713-39F3804EAB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8088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February 21, 2014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Project Title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76EE8-09A1-4F13-9713-39F3804EAB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4199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February 21, 2014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Project Title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76EE8-09A1-4F13-9713-39F3804EAB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743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February 21, 2014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Project Title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76EE8-09A1-4F13-9713-39F3804EAB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2798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February 21, 2014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Project Title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76EE8-09A1-4F13-9713-39F3804EAB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0834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February 21, 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Project Title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76EE8-09A1-4F13-9713-39F3804EAB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9446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February 21, 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Project Title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76EE8-09A1-4F13-9713-39F3804EAB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007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February 21, 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Project Title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176EE8-09A1-4F13-9713-39F3804EAB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66416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14750"/>
            <a:ext cx="6400800" cy="1219200"/>
          </a:xfrm>
        </p:spPr>
        <p:txBody>
          <a:bodyPr>
            <a:normAutofit fontScale="77500" lnSpcReduction="20000"/>
          </a:bodyPr>
          <a:lstStyle/>
          <a:p>
            <a:r>
              <a:rPr lang="sv-SE" dirty="0" smtClean="0"/>
              <a:t>Information Visualization</a:t>
            </a:r>
          </a:p>
          <a:p>
            <a:r>
              <a:rPr lang="sv-SE" dirty="0"/>
              <a:t>DH 2321</a:t>
            </a:r>
            <a:endParaRPr lang="sv-SE" dirty="0" smtClean="0"/>
          </a:p>
          <a:p>
            <a:r>
              <a:rPr lang="sv-SE" dirty="0" smtClean="0"/>
              <a:t>2014/02/21</a:t>
            </a:r>
            <a:endParaRPr lang="en-US" dirty="0"/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dirty="0" smtClean="0"/>
              <a:t>Proposal for Project </a:t>
            </a:r>
            <a:r>
              <a:rPr lang="sv-SE" dirty="0" smtClean="0"/>
              <a:t>1 Title</a:t>
            </a:r>
            <a:endParaRPr lang="en-US" dirty="0"/>
          </a:p>
        </p:txBody>
      </p:sp>
      <p:grpSp>
        <p:nvGrpSpPr>
          <p:cNvPr id="22" name="Group 21"/>
          <p:cNvGrpSpPr/>
          <p:nvPr/>
        </p:nvGrpSpPr>
        <p:grpSpPr>
          <a:xfrm>
            <a:off x="978465" y="1336596"/>
            <a:ext cx="7187069" cy="2017931"/>
            <a:chOff x="1049366" y="2072640"/>
            <a:chExt cx="7187069" cy="2690575"/>
          </a:xfrm>
        </p:grpSpPr>
        <p:grpSp>
          <p:nvGrpSpPr>
            <p:cNvPr id="6" name="Group 5"/>
            <p:cNvGrpSpPr/>
            <p:nvPr/>
          </p:nvGrpSpPr>
          <p:grpSpPr>
            <a:xfrm>
              <a:off x="1049366" y="2072640"/>
              <a:ext cx="1589345" cy="2690575"/>
              <a:chOff x="1049366" y="2072640"/>
              <a:chExt cx="1589345" cy="2690575"/>
            </a:xfrm>
          </p:grpSpPr>
          <p:sp>
            <p:nvSpPr>
              <p:cNvPr id="4" name="TextBox 3"/>
              <p:cNvSpPr txBox="1"/>
              <p:nvPr/>
            </p:nvSpPr>
            <p:spPr>
              <a:xfrm>
                <a:off x="1158239" y="2072640"/>
                <a:ext cx="1371600" cy="2339102"/>
              </a:xfrm>
              <a:prstGeom prst="rect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endParaRPr lang="en-US" dirty="0" smtClean="0"/>
              </a:p>
              <a:p>
                <a:pPr algn="ctr"/>
                <a:r>
                  <a:rPr lang="en-US" dirty="0" smtClean="0"/>
                  <a:t>Cool</a:t>
                </a:r>
                <a:endParaRPr lang="en-US" dirty="0"/>
              </a:p>
              <a:p>
                <a:pPr algn="ctr"/>
                <a:r>
                  <a:rPr lang="en-US" dirty="0" smtClean="0"/>
                  <a:t>Photo of Student 1</a:t>
                </a:r>
              </a:p>
              <a:p>
                <a:pPr algn="ctr"/>
                <a:endParaRPr lang="en-US" dirty="0" smtClean="0"/>
              </a:p>
              <a:p>
                <a:pPr algn="ctr"/>
                <a:endParaRPr lang="en-US" dirty="0"/>
              </a:p>
            </p:txBody>
          </p:sp>
          <p:sp>
            <p:nvSpPr>
              <p:cNvPr id="5" name="TextBox 4"/>
              <p:cNvSpPr txBox="1"/>
              <p:nvPr/>
            </p:nvSpPr>
            <p:spPr>
              <a:xfrm>
                <a:off x="1049366" y="3901440"/>
                <a:ext cx="1589345" cy="861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 smtClean="0"/>
                  <a:t>Student 1</a:t>
                </a:r>
              </a:p>
              <a:p>
                <a:pPr algn="ctr"/>
                <a:r>
                  <a:rPr lang="en-US" dirty="0" smtClean="0"/>
                  <a:t>email1@kth.se</a:t>
                </a:r>
                <a:endParaRPr lang="en-US" dirty="0"/>
              </a:p>
            </p:txBody>
          </p:sp>
        </p:grpSp>
        <p:grpSp>
          <p:nvGrpSpPr>
            <p:cNvPr id="15" name="Group 14"/>
            <p:cNvGrpSpPr/>
            <p:nvPr/>
          </p:nvGrpSpPr>
          <p:grpSpPr>
            <a:xfrm>
              <a:off x="3848228" y="2072640"/>
              <a:ext cx="1589345" cy="2690575"/>
              <a:chOff x="1049366" y="2072640"/>
              <a:chExt cx="1589345" cy="2690575"/>
            </a:xfrm>
          </p:grpSpPr>
          <p:sp>
            <p:nvSpPr>
              <p:cNvPr id="16" name="TextBox 15"/>
              <p:cNvSpPr txBox="1"/>
              <p:nvPr/>
            </p:nvSpPr>
            <p:spPr>
              <a:xfrm>
                <a:off x="1158239" y="2072640"/>
                <a:ext cx="1371600" cy="2339102"/>
              </a:xfrm>
              <a:prstGeom prst="rect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endParaRPr lang="en-US" dirty="0" smtClean="0"/>
              </a:p>
              <a:p>
                <a:pPr algn="ctr"/>
                <a:r>
                  <a:rPr lang="en-US" dirty="0" smtClean="0"/>
                  <a:t>Cool</a:t>
                </a:r>
                <a:endParaRPr lang="en-US" dirty="0"/>
              </a:p>
              <a:p>
                <a:pPr algn="ctr"/>
                <a:r>
                  <a:rPr lang="en-US" dirty="0" smtClean="0"/>
                  <a:t>Photo of Student 2</a:t>
                </a:r>
              </a:p>
              <a:p>
                <a:pPr algn="ctr"/>
                <a:endParaRPr lang="en-US" dirty="0" smtClean="0"/>
              </a:p>
              <a:p>
                <a:pPr algn="ctr"/>
                <a:endParaRPr lang="en-US" dirty="0"/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1049366" y="3901440"/>
                <a:ext cx="1589345" cy="861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 smtClean="0"/>
                  <a:t>Student 2</a:t>
                </a:r>
              </a:p>
              <a:p>
                <a:pPr algn="ctr"/>
                <a:r>
                  <a:rPr lang="en-US" dirty="0" smtClean="0"/>
                  <a:t>email2@kth.se</a:t>
                </a:r>
                <a:endParaRPr lang="en-US" dirty="0"/>
              </a:p>
            </p:txBody>
          </p:sp>
        </p:grpSp>
        <p:grpSp>
          <p:nvGrpSpPr>
            <p:cNvPr id="18" name="Group 17"/>
            <p:cNvGrpSpPr/>
            <p:nvPr/>
          </p:nvGrpSpPr>
          <p:grpSpPr>
            <a:xfrm>
              <a:off x="6647090" y="2072640"/>
              <a:ext cx="1589345" cy="2690575"/>
              <a:chOff x="1049366" y="2072640"/>
              <a:chExt cx="1589345" cy="2690575"/>
            </a:xfrm>
          </p:grpSpPr>
          <p:sp>
            <p:nvSpPr>
              <p:cNvPr id="19" name="TextBox 18"/>
              <p:cNvSpPr txBox="1"/>
              <p:nvPr/>
            </p:nvSpPr>
            <p:spPr>
              <a:xfrm>
                <a:off x="1158239" y="2072640"/>
                <a:ext cx="1371600" cy="2339102"/>
              </a:xfrm>
              <a:prstGeom prst="rect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endParaRPr lang="en-US" dirty="0" smtClean="0"/>
              </a:p>
              <a:p>
                <a:pPr algn="ctr"/>
                <a:r>
                  <a:rPr lang="en-US" dirty="0" smtClean="0"/>
                  <a:t>Cool</a:t>
                </a:r>
                <a:endParaRPr lang="en-US" dirty="0"/>
              </a:p>
              <a:p>
                <a:pPr algn="ctr"/>
                <a:r>
                  <a:rPr lang="en-US" dirty="0" smtClean="0"/>
                  <a:t>Photo of Student 3</a:t>
                </a:r>
              </a:p>
              <a:p>
                <a:pPr algn="ctr"/>
                <a:endParaRPr lang="en-US" dirty="0" smtClean="0"/>
              </a:p>
              <a:p>
                <a:pPr algn="ctr"/>
                <a:endParaRPr lang="en-US" dirty="0"/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1049366" y="3901440"/>
                <a:ext cx="1589345" cy="861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 smtClean="0"/>
                  <a:t>Student 3</a:t>
                </a:r>
              </a:p>
              <a:p>
                <a:pPr algn="ctr"/>
                <a:r>
                  <a:rPr lang="en-US" dirty="0" smtClean="0"/>
                  <a:t>email3@kth.se</a:t>
                </a:r>
                <a:endParaRPr lang="en-US" dirty="0"/>
              </a:p>
            </p:txBody>
          </p:sp>
        </p:grpSp>
      </p:grpSp>
      <p:pic>
        <p:nvPicPr>
          <p:cNvPr id="21" name="Bildobjekt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792" y="4438678"/>
            <a:ext cx="1897092" cy="450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Bildobjekt 8"/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9223" y="4317999"/>
            <a:ext cx="692149" cy="692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0596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Project 1 Title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76EE8-09A1-4F13-9713-39F3804EABA0}" type="slidenum">
              <a:rPr lang="en-US" smtClean="0"/>
              <a:t>2</a:t>
            </a:fld>
            <a:endParaRPr lang="en-US"/>
          </a:p>
        </p:txBody>
      </p:sp>
      <p:pic>
        <p:nvPicPr>
          <p:cNvPr id="1026" name="Picture 2" descr="http://forcg.com/wp-content/uploads/2010/01/final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230" y="1200151"/>
            <a:ext cx="7241540" cy="3394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828800" y="1714500"/>
            <a:ext cx="34020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Really cool image of your project!!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February 21, 2014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Project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328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200151"/>
            <a:ext cx="6400800" cy="3394472"/>
          </a:xfrm>
        </p:spPr>
        <p:txBody>
          <a:bodyPr>
            <a:normAutofit/>
          </a:bodyPr>
          <a:lstStyle/>
          <a:p>
            <a:r>
              <a:rPr lang="sv-SE" sz="2400" dirty="0" smtClean="0"/>
              <a:t>Motivation				1 minute</a:t>
            </a:r>
          </a:p>
          <a:p>
            <a:r>
              <a:rPr lang="sv-SE" sz="2400" dirty="0" smtClean="0"/>
              <a:t>Goals and Challenges		3 minutes</a:t>
            </a:r>
          </a:p>
          <a:p>
            <a:r>
              <a:rPr lang="sv-SE" sz="2400" dirty="0" smtClean="0"/>
              <a:t>Related Work		</a:t>
            </a:r>
            <a:r>
              <a:rPr lang="sv-SE" sz="2400" dirty="0"/>
              <a:t>	</a:t>
            </a:r>
            <a:r>
              <a:rPr lang="sv-SE" sz="2400" dirty="0" smtClean="0"/>
              <a:t>2 minute</a:t>
            </a:r>
          </a:p>
          <a:p>
            <a:r>
              <a:rPr lang="sv-SE" sz="2400" dirty="0" smtClean="0"/>
              <a:t>Methods and Techniques		4 minutes</a:t>
            </a:r>
          </a:p>
          <a:p>
            <a:r>
              <a:rPr lang="sv-SE" sz="2400" dirty="0" smtClean="0"/>
              <a:t>Discussion				5 minutes</a:t>
            </a:r>
          </a:p>
          <a:p>
            <a:pPr marL="0" indent="0">
              <a:buNone/>
            </a:pPr>
            <a:r>
              <a:rPr lang="sv-SE" sz="2400" dirty="0"/>
              <a:t>	</a:t>
            </a:r>
            <a:r>
              <a:rPr lang="sv-SE" sz="2400" dirty="0" smtClean="0"/>
              <a:t>			TOTAL	15 minutes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76EE8-09A1-4F13-9713-39F3804EABA0}" type="slidenum">
              <a:rPr lang="en-US" smtClean="0"/>
              <a:t>3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February 21, 2014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Project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19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Motivation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v-SE" dirty="0" smtClean="0"/>
              <a:t>Why is this project interesting to me?</a:t>
            </a:r>
          </a:p>
          <a:p>
            <a:r>
              <a:rPr lang="sv-SE" dirty="0" smtClean="0"/>
              <a:t>Why is this project interesting to you?</a:t>
            </a:r>
          </a:p>
          <a:p>
            <a:r>
              <a:rPr lang="sv-SE" dirty="0" smtClean="0"/>
              <a:t>What </a:t>
            </a:r>
            <a:r>
              <a:rPr lang="sv-SE" dirty="0" smtClean="0"/>
              <a:t>do I </a:t>
            </a:r>
            <a:r>
              <a:rPr lang="sv-SE" dirty="0" smtClean="0"/>
              <a:t>want to learn by doing this project?</a:t>
            </a:r>
          </a:p>
          <a:p>
            <a:r>
              <a:rPr lang="sv-SE" dirty="0" smtClean="0"/>
              <a:t>Why </a:t>
            </a:r>
            <a:r>
              <a:rPr lang="sv-SE" dirty="0" smtClean="0"/>
              <a:t>does the world need this project?</a:t>
            </a:r>
          </a:p>
          <a:p>
            <a:r>
              <a:rPr lang="sv-SE" dirty="0" smtClean="0"/>
              <a:t>How does this project make the world a better place?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76EE8-09A1-4F13-9713-39F3804EABA0}" type="slidenum">
              <a:rPr lang="en-US" smtClean="0"/>
              <a:t>4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February 21, 2014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Project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808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Goals and 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v-SE" dirty="0" smtClean="0"/>
              <a:t>Goals</a:t>
            </a:r>
          </a:p>
          <a:p>
            <a:pPr lvl="1"/>
            <a:r>
              <a:rPr lang="sv-SE" dirty="0" smtClean="0"/>
              <a:t>What this project accomplishes in the first place</a:t>
            </a:r>
          </a:p>
          <a:p>
            <a:pPr lvl="1"/>
            <a:r>
              <a:rPr lang="sv-SE" dirty="0" smtClean="0"/>
              <a:t>What this project accomplishes in 2nd place</a:t>
            </a:r>
          </a:p>
          <a:p>
            <a:pPr lvl="1"/>
            <a:r>
              <a:rPr lang="sv-SE" dirty="0" smtClean="0"/>
              <a:t>What this project accomplishes in 3rd place</a:t>
            </a:r>
          </a:p>
          <a:p>
            <a:r>
              <a:rPr lang="sv-SE" dirty="0" smtClean="0"/>
              <a:t>Challenges</a:t>
            </a:r>
          </a:p>
          <a:p>
            <a:pPr lvl="1"/>
            <a:r>
              <a:rPr lang="sv-SE" dirty="0" smtClean="0"/>
              <a:t>What are the obstacles to attaining goal 1</a:t>
            </a:r>
          </a:p>
          <a:p>
            <a:pPr lvl="1"/>
            <a:r>
              <a:rPr lang="sv-SE" dirty="0" smtClean="0"/>
              <a:t>What are the obstacles to attaining goal 2</a:t>
            </a:r>
          </a:p>
          <a:p>
            <a:pPr lvl="1"/>
            <a:r>
              <a:rPr lang="sv-SE" dirty="0" smtClean="0"/>
              <a:t>What are the obstacles to attaining goal 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76EE8-09A1-4F13-9713-39F3804EABA0}" type="slidenum">
              <a:rPr lang="en-US" smtClean="0"/>
              <a:t>5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February 21, 2014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Project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34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Related Work (maybe a Table?)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sv-SE" dirty="0" smtClean="0"/>
              <a:t>Similar cool project number one with image</a:t>
            </a:r>
          </a:p>
          <a:p>
            <a:pPr lvl="1"/>
            <a:r>
              <a:rPr lang="sv-SE" dirty="0" smtClean="0"/>
              <a:t>Author</a:t>
            </a:r>
            <a:endParaRPr lang="en-US" dirty="0"/>
          </a:p>
          <a:p>
            <a:pPr lvl="1"/>
            <a:r>
              <a:rPr lang="sv-SE" dirty="0" smtClean="0"/>
              <a:t>Year</a:t>
            </a:r>
          </a:p>
          <a:p>
            <a:r>
              <a:rPr lang="sv-SE" dirty="0" smtClean="0"/>
              <a:t>Similar cool project number two with image</a:t>
            </a:r>
          </a:p>
          <a:p>
            <a:pPr lvl="1"/>
            <a:r>
              <a:rPr lang="sv-SE" dirty="0" smtClean="0"/>
              <a:t>Author</a:t>
            </a:r>
            <a:endParaRPr lang="en-US" dirty="0" smtClean="0"/>
          </a:p>
          <a:p>
            <a:pPr lvl="1"/>
            <a:r>
              <a:rPr lang="sv-SE" dirty="0" smtClean="0"/>
              <a:t>Year</a:t>
            </a:r>
          </a:p>
          <a:p>
            <a:r>
              <a:rPr lang="sv-SE" dirty="0" smtClean="0"/>
              <a:t>Similar cool project number three with image</a:t>
            </a:r>
          </a:p>
          <a:p>
            <a:pPr lvl="1"/>
            <a:r>
              <a:rPr lang="sv-SE" dirty="0" smtClean="0"/>
              <a:t>Author</a:t>
            </a:r>
            <a:endParaRPr lang="en-US" dirty="0" smtClean="0"/>
          </a:p>
          <a:p>
            <a:pPr lvl="1"/>
            <a:r>
              <a:rPr lang="sv-SE" dirty="0" smtClean="0"/>
              <a:t>Year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76EE8-09A1-4F13-9713-39F3804EABA0}" type="slidenum">
              <a:rPr lang="en-US" smtClean="0"/>
              <a:t>6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February 21, 2014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Project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4487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Similar Cool Project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v-SE" dirty="0" smtClean="0"/>
              <a:t>Cool video or image demonstrating the </a:t>
            </a:r>
            <a:r>
              <a:rPr lang="sv-SE" dirty="0" smtClean="0"/>
              <a:t>proposal.</a:t>
            </a:r>
            <a:endParaRPr lang="sv-SE" dirty="0" smtClean="0"/>
          </a:p>
          <a:p>
            <a:r>
              <a:rPr lang="sv-SE" dirty="0" smtClean="0"/>
              <a:t>Say what the </a:t>
            </a:r>
            <a:r>
              <a:rPr lang="sv-SE" dirty="0" smtClean="0"/>
              <a:t>related project was about </a:t>
            </a:r>
            <a:r>
              <a:rPr lang="sv-SE" dirty="0" smtClean="0"/>
              <a:t>and how it is related to your </a:t>
            </a:r>
            <a:r>
              <a:rPr lang="sv-SE" dirty="0" smtClean="0"/>
              <a:t>proposed project</a:t>
            </a:r>
            <a:r>
              <a:rPr lang="sv-SE" dirty="0" smtClean="0"/>
              <a:t>.</a:t>
            </a:r>
          </a:p>
          <a:p>
            <a:r>
              <a:rPr lang="sv-SE" dirty="0" smtClean="0"/>
              <a:t>Clearly state what about your project is different from this project.</a:t>
            </a:r>
          </a:p>
          <a:p>
            <a:r>
              <a:rPr lang="sv-SE" dirty="0" smtClean="0"/>
              <a:t>Clearly state why these difference matter.</a:t>
            </a:r>
          </a:p>
          <a:p>
            <a:r>
              <a:rPr lang="sv-SE" dirty="0" smtClean="0"/>
              <a:t>Only show </a:t>
            </a:r>
            <a:r>
              <a:rPr lang="sv-SE" dirty="0" smtClean="0"/>
              <a:t>a video </a:t>
            </a:r>
            <a:r>
              <a:rPr lang="sv-SE" dirty="0" smtClean="0"/>
              <a:t>or figure, no text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76EE8-09A1-4F13-9713-39F3804EABA0}" type="slidenum">
              <a:rPr lang="en-US" smtClean="0"/>
              <a:t>7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February 21, 2014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Project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6530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Similar Cool Project </a:t>
            </a:r>
            <a:r>
              <a:rPr lang="sv-SE" dirty="0" smtClean="0"/>
              <a:t>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v-SE" dirty="0" smtClean="0"/>
              <a:t>Cool video or image demonstrating the </a:t>
            </a:r>
            <a:r>
              <a:rPr lang="sv-SE" dirty="0" smtClean="0"/>
              <a:t>proposal.</a:t>
            </a:r>
            <a:endParaRPr lang="sv-SE" dirty="0" smtClean="0"/>
          </a:p>
          <a:p>
            <a:r>
              <a:rPr lang="sv-SE" dirty="0" smtClean="0"/>
              <a:t>Say what the </a:t>
            </a:r>
            <a:r>
              <a:rPr lang="sv-SE" dirty="0" smtClean="0"/>
              <a:t>related project was about </a:t>
            </a:r>
            <a:r>
              <a:rPr lang="sv-SE" dirty="0" smtClean="0"/>
              <a:t>and how it is related to your </a:t>
            </a:r>
            <a:r>
              <a:rPr lang="sv-SE" dirty="0" smtClean="0"/>
              <a:t>proposed project</a:t>
            </a:r>
            <a:r>
              <a:rPr lang="sv-SE" dirty="0" smtClean="0"/>
              <a:t>.</a:t>
            </a:r>
          </a:p>
          <a:p>
            <a:r>
              <a:rPr lang="sv-SE" dirty="0" smtClean="0"/>
              <a:t>Clearly state what about your project is different from this project.</a:t>
            </a:r>
          </a:p>
          <a:p>
            <a:r>
              <a:rPr lang="sv-SE" dirty="0" smtClean="0"/>
              <a:t>Clearly state why these difference matter.</a:t>
            </a:r>
          </a:p>
          <a:p>
            <a:r>
              <a:rPr lang="sv-SE" dirty="0" smtClean="0"/>
              <a:t>Only show </a:t>
            </a:r>
            <a:r>
              <a:rPr lang="sv-SE" dirty="0" smtClean="0"/>
              <a:t>a video </a:t>
            </a:r>
            <a:r>
              <a:rPr lang="sv-SE" dirty="0" smtClean="0"/>
              <a:t>or figure, no text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76EE8-09A1-4F13-9713-39F3804EABA0}" type="slidenum">
              <a:rPr lang="en-US" smtClean="0"/>
              <a:t>8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February 21, 2014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Project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3173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dirty="0" smtClean="0"/>
              <a:t>Similar Cool Project </a:t>
            </a:r>
            <a:r>
              <a:rPr lang="sv-SE" dirty="0" smtClean="0"/>
              <a:t>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v-SE" dirty="0" smtClean="0"/>
              <a:t>Cool video or image demonstrating the </a:t>
            </a:r>
            <a:r>
              <a:rPr lang="sv-SE" dirty="0" smtClean="0"/>
              <a:t>proposal.</a:t>
            </a:r>
            <a:endParaRPr lang="sv-SE" dirty="0" smtClean="0"/>
          </a:p>
          <a:p>
            <a:r>
              <a:rPr lang="sv-SE" dirty="0" smtClean="0"/>
              <a:t>Say what the </a:t>
            </a:r>
            <a:r>
              <a:rPr lang="sv-SE" dirty="0" smtClean="0"/>
              <a:t>related project was about </a:t>
            </a:r>
            <a:r>
              <a:rPr lang="sv-SE" dirty="0" smtClean="0"/>
              <a:t>and how it is related to your </a:t>
            </a:r>
            <a:r>
              <a:rPr lang="sv-SE" dirty="0" smtClean="0"/>
              <a:t>proposed project</a:t>
            </a:r>
            <a:r>
              <a:rPr lang="sv-SE" dirty="0" smtClean="0"/>
              <a:t>.</a:t>
            </a:r>
          </a:p>
          <a:p>
            <a:r>
              <a:rPr lang="sv-SE" dirty="0" smtClean="0"/>
              <a:t>Clearly state what about your project is different from this project.</a:t>
            </a:r>
          </a:p>
          <a:p>
            <a:r>
              <a:rPr lang="sv-SE" dirty="0" smtClean="0"/>
              <a:t>Clearly state why these difference matter.</a:t>
            </a:r>
          </a:p>
          <a:p>
            <a:r>
              <a:rPr lang="sv-SE" dirty="0" smtClean="0"/>
              <a:t>Only show </a:t>
            </a:r>
            <a:r>
              <a:rPr lang="sv-SE" dirty="0" smtClean="0"/>
              <a:t>a video </a:t>
            </a:r>
            <a:r>
              <a:rPr lang="sv-SE" dirty="0" smtClean="0"/>
              <a:t>or figure, no text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76EE8-09A1-4F13-9713-39F3804EABA0}" type="slidenum">
              <a:rPr lang="en-US" smtClean="0"/>
              <a:t>9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February 21, 2014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Project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3173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Methods and Techniques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sv-SE" dirty="0" smtClean="0"/>
              <a:t>What methods will you use in your project?</a:t>
            </a:r>
          </a:p>
          <a:p>
            <a:r>
              <a:rPr lang="sv-SE" dirty="0" smtClean="0"/>
              <a:t>What devices will you use?</a:t>
            </a:r>
          </a:p>
          <a:p>
            <a:r>
              <a:rPr lang="sv-SE" dirty="0" smtClean="0"/>
              <a:t>What libraries will you import?</a:t>
            </a:r>
            <a:endParaRPr lang="en-US" dirty="0" smtClean="0"/>
          </a:p>
          <a:p>
            <a:r>
              <a:rPr lang="sv-SE" dirty="0" smtClean="0"/>
              <a:t>How will you connect the parts?</a:t>
            </a:r>
            <a:endParaRPr lang="sv-SE" dirty="0"/>
          </a:p>
          <a:p>
            <a:r>
              <a:rPr lang="sv-SE" dirty="0" smtClean="0"/>
              <a:t>Will you develop anything new that can be contributed back to the world </a:t>
            </a:r>
            <a:r>
              <a:rPr lang="sv-SE" dirty="0" smtClean="0"/>
              <a:t>as </a:t>
            </a:r>
            <a:r>
              <a:rPr lang="sv-SE" dirty="0" smtClean="0"/>
              <a:t>code or design pattern, etc?</a:t>
            </a:r>
          </a:p>
          <a:p>
            <a:r>
              <a:rPr lang="sv-SE" dirty="0" smtClean="0"/>
              <a:t>What interaction paradigms will you use?</a:t>
            </a:r>
          </a:p>
          <a:p>
            <a:r>
              <a:rPr lang="sv-SE" dirty="0" smtClean="0"/>
              <a:t>Will you design new interactions or new algorithms?</a:t>
            </a:r>
          </a:p>
          <a:p>
            <a:r>
              <a:rPr lang="sv-SE" dirty="0" smtClean="0"/>
              <a:t>You should talk about these methods and </a:t>
            </a:r>
            <a:r>
              <a:rPr lang="sv-SE" dirty="0" smtClean="0"/>
              <a:t>techniques </a:t>
            </a:r>
            <a:r>
              <a:rPr lang="sv-SE" dirty="0" smtClean="0"/>
              <a:t>on separate slides using as many visual and video aids as possible, keeping a close eye on your time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76EE8-09A1-4F13-9713-39F3804EABA0}" type="slidenum">
              <a:rPr lang="en-US" smtClean="0"/>
              <a:t>10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February 21, 2014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Project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5243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dirty="0" smtClean="0"/>
              <a:t>Questions?</a:t>
            </a:r>
          </a:p>
          <a:p>
            <a:pPr marL="0" indent="0">
              <a:buNone/>
            </a:pPr>
            <a:endParaRPr lang="en-US" dirty="0"/>
          </a:p>
          <a:p>
            <a:pPr marL="400050" lvl="1" indent="0" algn="ctr">
              <a:buNone/>
            </a:pPr>
            <a:r>
              <a:rPr lang="en-US" dirty="0" smtClean="0"/>
              <a:t>Student One {email1@kth.se}</a:t>
            </a:r>
          </a:p>
          <a:p>
            <a:pPr marL="400050" lvl="1" indent="0" algn="ctr">
              <a:buNone/>
            </a:pPr>
            <a:r>
              <a:rPr lang="en-US" dirty="0" smtClean="0"/>
              <a:t>Student Two {email2@kth.se}</a:t>
            </a:r>
          </a:p>
          <a:p>
            <a:pPr marL="400050" lvl="1" indent="0" algn="ctr">
              <a:buNone/>
            </a:pPr>
            <a:r>
              <a:rPr lang="en-US" dirty="0" smtClean="0"/>
              <a:t>Student Three {email3@kth.se}</a:t>
            </a:r>
          </a:p>
          <a:p>
            <a:pPr marL="400050" lvl="1" indent="0" algn="ctr">
              <a:buNone/>
            </a:pPr>
            <a:r>
              <a:rPr lang="en-US" dirty="0" smtClean="0"/>
              <a:t>Teacher {email4@kth.se}</a:t>
            </a:r>
          </a:p>
          <a:p>
            <a:pPr marL="400050" lvl="1" indent="0" algn="ctr">
              <a:buNone/>
            </a:pPr>
            <a:endParaRPr lang="en-US" dirty="0"/>
          </a:p>
          <a:p>
            <a:pPr marL="400050" lvl="1" indent="0" algn="ctr">
              <a:buNone/>
            </a:pPr>
            <a:r>
              <a:rPr lang="en-US" dirty="0" smtClean="0"/>
              <a:t>For more information go to</a:t>
            </a:r>
            <a:r>
              <a:rPr lang="es-EC" dirty="0" smtClean="0"/>
              <a:t>: www.project1.se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76EE8-09A1-4F13-9713-39F3804EABA0}" type="slidenum">
              <a:rPr lang="en-US" smtClean="0"/>
              <a:t>11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February 21, 2014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Project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0239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Extra Slides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 case they ask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76EE8-09A1-4F13-9713-39F3804EABA0}" type="slidenum">
              <a:rPr lang="en-US" smtClean="0"/>
              <a:t>12</a:t>
            </a:fld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February 21, 2014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Project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6375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Group Members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Who you are</a:t>
            </a:r>
          </a:p>
          <a:p>
            <a:r>
              <a:rPr lang="en-US" dirty="0" smtClean="0"/>
              <a:t>Major, graduation year, career goals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76EE8-09A1-4F13-9713-39F3804EABA0}" type="slidenum">
              <a:rPr lang="en-US" smtClean="0"/>
              <a:t>13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February 21, 2014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Project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5799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Individual Contributions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276599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Student 1 </a:t>
            </a:r>
            <a:r>
              <a:rPr lang="en-US" dirty="0" smtClean="0"/>
              <a:t>will do</a:t>
            </a:r>
            <a:endParaRPr lang="en-US" dirty="0" smtClean="0"/>
          </a:p>
          <a:p>
            <a:pPr lvl="1"/>
            <a:r>
              <a:rPr lang="en-US" dirty="0" smtClean="0"/>
              <a:t>A lot</a:t>
            </a:r>
          </a:p>
          <a:p>
            <a:pPr lvl="1"/>
            <a:r>
              <a:rPr lang="en-US" dirty="0" smtClean="0"/>
              <a:t>So much</a:t>
            </a:r>
          </a:p>
          <a:p>
            <a:r>
              <a:rPr lang="en-US" dirty="0" smtClean="0"/>
              <a:t>Student 2 </a:t>
            </a:r>
            <a:r>
              <a:rPr lang="en-US" dirty="0" smtClean="0"/>
              <a:t>will do</a:t>
            </a:r>
            <a:endParaRPr lang="en-US" dirty="0" smtClean="0"/>
          </a:p>
          <a:p>
            <a:pPr lvl="1"/>
            <a:r>
              <a:rPr lang="en-US" dirty="0" smtClean="0"/>
              <a:t>A lot</a:t>
            </a:r>
          </a:p>
          <a:p>
            <a:pPr lvl="1"/>
            <a:r>
              <a:rPr lang="en-US" dirty="0" smtClean="0"/>
              <a:t>So much</a:t>
            </a:r>
          </a:p>
          <a:p>
            <a:r>
              <a:rPr lang="en-US" dirty="0" smtClean="0"/>
              <a:t>Student 3 </a:t>
            </a:r>
            <a:r>
              <a:rPr lang="en-US" dirty="0" smtClean="0"/>
              <a:t>will do</a:t>
            </a:r>
            <a:endParaRPr lang="en-US" dirty="0" smtClean="0"/>
          </a:p>
          <a:p>
            <a:pPr lvl="1"/>
            <a:r>
              <a:rPr lang="en-US" dirty="0" smtClean="0"/>
              <a:t>A lot</a:t>
            </a:r>
          </a:p>
          <a:p>
            <a:pPr lvl="1"/>
            <a:r>
              <a:rPr lang="en-US" dirty="0" smtClean="0"/>
              <a:t>So much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76EE8-09A1-4F13-9713-39F3804EABA0}" type="slidenum">
              <a:rPr lang="en-US" smtClean="0"/>
              <a:t>14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February 21, 2014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Project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4116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Anything else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76EE8-09A1-4F13-9713-39F3804EABA0}" type="slidenum">
              <a:rPr lang="en-US" smtClean="0"/>
              <a:t>15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February 21, 2014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Project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6159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632</Words>
  <Application>Microsoft Office PowerPoint</Application>
  <PresentationFormat>On-screen Show (16:9)</PresentationFormat>
  <Paragraphs>147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PowerPoint Presentation</vt:lpstr>
      <vt:lpstr>Project 1 Title</vt:lpstr>
      <vt:lpstr>Outline</vt:lpstr>
      <vt:lpstr>Motivation</vt:lpstr>
      <vt:lpstr>Goals and Challenges</vt:lpstr>
      <vt:lpstr>Related Work (maybe a Table?)</vt:lpstr>
      <vt:lpstr>Similar Cool Project 1</vt:lpstr>
      <vt:lpstr>Similar Cool Project 2</vt:lpstr>
      <vt:lpstr>Similar Cool Project 3</vt:lpstr>
      <vt:lpstr>Methods and Techniques</vt:lpstr>
      <vt:lpstr>Thank you!</vt:lpstr>
      <vt:lpstr>Extra Slides</vt:lpstr>
      <vt:lpstr>Group Members</vt:lpstr>
      <vt:lpstr>Individual Contributions</vt:lpstr>
      <vt:lpstr>Anything else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 1 Title DH2413 AGI12</dc:title>
  <dc:creator>mario</dc:creator>
  <cp:lastModifiedBy>mario</cp:lastModifiedBy>
  <cp:revision>18</cp:revision>
  <dcterms:created xsi:type="dcterms:W3CDTF">2012-09-20T07:44:45Z</dcterms:created>
  <dcterms:modified xsi:type="dcterms:W3CDTF">2014-02-19T13:43:57Z</dcterms:modified>
</cp:coreProperties>
</file>