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sldIdLst>
    <p:sldId id="256" r:id="rId2"/>
    <p:sldId id="269" r:id="rId3"/>
    <p:sldId id="266" r:id="rId4"/>
    <p:sldId id="257" r:id="rId5"/>
    <p:sldId id="276" r:id="rId6"/>
    <p:sldId id="261" r:id="rId7"/>
    <p:sldId id="277" r:id="rId8"/>
    <p:sldId id="268" r:id="rId9"/>
    <p:sldId id="270" r:id="rId10"/>
    <p:sldId id="271" r:id="rId11"/>
    <p:sldId id="272" r:id="rId12"/>
    <p:sldId id="275" r:id="rId13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24" autoAdjust="0"/>
    <p:restoredTop sz="94660"/>
  </p:normalViewPr>
  <p:slideViewPr>
    <p:cSldViewPr>
      <p:cViewPr>
        <p:scale>
          <a:sx n="100" d="100"/>
          <a:sy n="100" d="100"/>
        </p:scale>
        <p:origin x="-1860" y="-114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C08DE1-A535-4973-AE04-D3A399782C65}" type="datetimeFigureOut">
              <a:rPr lang="en-US" smtClean="0"/>
              <a:t>3/6/2014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92198F-2A56-4628-A105-548E05180E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078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13BFE-692F-455C-BCE0-AED2F00FC442}" type="datetime1">
              <a:rPr lang="en-US" smtClean="0"/>
              <a:t>3/6/2014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426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71419-40FD-4328-A89E-F6F0585B21AE}" type="datetime1">
              <a:rPr lang="en-US" smtClean="0"/>
              <a:t>3/6/2014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127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4FDCA-B2E2-423E-977F-4138D6964AC6}" type="datetime1">
              <a:rPr lang="en-US" smtClean="0"/>
              <a:t>3/6/2014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925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E2150-4C65-4A0D-9DE7-116C22B8097C}" type="datetime1">
              <a:rPr lang="en-US" smtClean="0"/>
              <a:t>3/6/2014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87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AA31B-3140-4883-BB4E-FF8698CC80F9}" type="datetime1">
              <a:rPr lang="en-US" smtClean="0"/>
              <a:t>3/6/2014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808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4569A-E5CF-435A-A404-02BE63664ACF}" type="datetime1">
              <a:rPr lang="en-US" smtClean="0"/>
              <a:t>3/6/2014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419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DAE9C-EE7D-497A-A059-43C53EC64C52}" type="datetime1">
              <a:rPr lang="en-US" smtClean="0"/>
              <a:t>3/6/2014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743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BE4BE-A487-445F-A7E9-05A4D532EBBC}" type="datetime1">
              <a:rPr lang="en-US" smtClean="0"/>
              <a:t>3/6/2014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279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A4E16-5CBD-4E2A-8C69-37CBE49E1684}" type="datetime1">
              <a:rPr lang="en-US" smtClean="0"/>
              <a:t>3/6/2014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083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47013-B1CD-4988-894C-F712A175B23D}" type="datetime1">
              <a:rPr lang="en-US" smtClean="0"/>
              <a:t>3/6/2014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944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24839-BD25-4243-8CED-8F7DE208B44F}" type="datetime1">
              <a:rPr lang="en-US" smtClean="0"/>
              <a:t>3/6/2014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007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EE1106-C47C-4EAE-82E5-9040B48975FC}" type="datetime1">
              <a:rPr lang="en-US" smtClean="0"/>
              <a:t>3/6/2014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Project Title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176EE8-09A1-4F13-9713-39F3804EA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66416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14750"/>
            <a:ext cx="6400800" cy="1219200"/>
          </a:xfrm>
        </p:spPr>
        <p:txBody>
          <a:bodyPr>
            <a:normAutofit fontScale="77500" lnSpcReduction="20000"/>
          </a:bodyPr>
          <a:lstStyle/>
          <a:p>
            <a:r>
              <a:rPr lang="sv-SE" dirty="0" smtClean="0"/>
              <a:t>Information Visualization</a:t>
            </a:r>
          </a:p>
          <a:p>
            <a:r>
              <a:rPr lang="sv-SE" dirty="0"/>
              <a:t>DH </a:t>
            </a:r>
            <a:r>
              <a:rPr lang="sv-SE" dirty="0" smtClean="0"/>
              <a:t>2321 IVIS14</a:t>
            </a:r>
            <a:endParaRPr lang="sv-SE" dirty="0" smtClean="0"/>
          </a:p>
          <a:p>
            <a:r>
              <a:rPr lang="sv-SE" dirty="0" smtClean="0"/>
              <a:t>2014/03/07</a:t>
            </a:r>
            <a:endParaRPr lang="en-US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 smtClean="0"/>
              <a:t>Demo for Project </a:t>
            </a:r>
            <a:r>
              <a:rPr lang="sv-SE" dirty="0" smtClean="0"/>
              <a:t>Title</a:t>
            </a:r>
            <a:endParaRPr lang="en-US" dirty="0"/>
          </a:p>
        </p:txBody>
      </p:sp>
      <p:grpSp>
        <p:nvGrpSpPr>
          <p:cNvPr id="22" name="Group 21"/>
          <p:cNvGrpSpPr/>
          <p:nvPr/>
        </p:nvGrpSpPr>
        <p:grpSpPr>
          <a:xfrm>
            <a:off x="978465" y="1336596"/>
            <a:ext cx="7187069" cy="2017931"/>
            <a:chOff x="1049366" y="2072640"/>
            <a:chExt cx="7187069" cy="2690575"/>
          </a:xfrm>
        </p:grpSpPr>
        <p:grpSp>
          <p:nvGrpSpPr>
            <p:cNvPr id="6" name="Group 5"/>
            <p:cNvGrpSpPr/>
            <p:nvPr/>
          </p:nvGrpSpPr>
          <p:grpSpPr>
            <a:xfrm>
              <a:off x="1049366" y="2072640"/>
              <a:ext cx="1589345" cy="2690575"/>
              <a:chOff x="1049366" y="2072640"/>
              <a:chExt cx="1589345" cy="2690575"/>
            </a:xfrm>
          </p:grpSpPr>
          <p:sp>
            <p:nvSpPr>
              <p:cNvPr id="4" name="TextBox 3"/>
              <p:cNvSpPr txBox="1"/>
              <p:nvPr/>
            </p:nvSpPr>
            <p:spPr>
              <a:xfrm>
                <a:off x="1158239" y="2072640"/>
                <a:ext cx="1371600" cy="2339102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endParaRPr lang="en-US" dirty="0" smtClean="0"/>
              </a:p>
              <a:p>
                <a:pPr algn="ctr"/>
                <a:r>
                  <a:rPr lang="en-US" dirty="0" smtClean="0"/>
                  <a:t>Cool</a:t>
                </a:r>
                <a:endParaRPr lang="en-US" dirty="0"/>
              </a:p>
              <a:p>
                <a:pPr algn="ctr"/>
                <a:r>
                  <a:rPr lang="en-US" dirty="0" smtClean="0"/>
                  <a:t>Photo of Student 1</a:t>
                </a:r>
              </a:p>
              <a:p>
                <a:pPr algn="ctr"/>
                <a:endParaRPr lang="en-US" dirty="0" smtClean="0"/>
              </a:p>
              <a:p>
                <a:pPr algn="ctr"/>
                <a:endParaRPr lang="en-US" dirty="0"/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1049366" y="3901440"/>
                <a:ext cx="1589345" cy="861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 smtClean="0"/>
                  <a:t>Student 1</a:t>
                </a:r>
              </a:p>
              <a:p>
                <a:pPr algn="ctr"/>
                <a:r>
                  <a:rPr lang="en-US" dirty="0" smtClean="0"/>
                  <a:t>email1@kth.se</a:t>
                </a:r>
                <a:endParaRPr lang="en-US" dirty="0"/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3848228" y="2072640"/>
              <a:ext cx="1589345" cy="2690575"/>
              <a:chOff x="1049366" y="2072640"/>
              <a:chExt cx="1589345" cy="2690575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1158239" y="2072640"/>
                <a:ext cx="1371600" cy="2339102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endParaRPr lang="en-US" dirty="0" smtClean="0"/>
              </a:p>
              <a:p>
                <a:pPr algn="ctr"/>
                <a:r>
                  <a:rPr lang="en-US" dirty="0" smtClean="0"/>
                  <a:t>Cool</a:t>
                </a:r>
                <a:endParaRPr lang="en-US" dirty="0"/>
              </a:p>
              <a:p>
                <a:pPr algn="ctr"/>
                <a:r>
                  <a:rPr lang="en-US" dirty="0" smtClean="0"/>
                  <a:t>Photo of Student 2</a:t>
                </a:r>
              </a:p>
              <a:p>
                <a:pPr algn="ctr"/>
                <a:endParaRPr lang="en-US" dirty="0" smtClean="0"/>
              </a:p>
              <a:p>
                <a:pPr algn="ctr"/>
                <a:endParaRPr lang="en-US" dirty="0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1049366" y="3901440"/>
                <a:ext cx="1589345" cy="861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 smtClean="0"/>
                  <a:t>Student 2</a:t>
                </a:r>
              </a:p>
              <a:p>
                <a:pPr algn="ctr"/>
                <a:r>
                  <a:rPr lang="en-US" dirty="0" smtClean="0"/>
                  <a:t>email2@kth.se</a:t>
                </a:r>
                <a:endParaRPr lang="en-US" dirty="0"/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6647090" y="2072640"/>
              <a:ext cx="1589345" cy="2690575"/>
              <a:chOff x="1049366" y="2072640"/>
              <a:chExt cx="1589345" cy="2690575"/>
            </a:xfrm>
          </p:grpSpPr>
          <p:sp>
            <p:nvSpPr>
              <p:cNvPr id="19" name="TextBox 18"/>
              <p:cNvSpPr txBox="1"/>
              <p:nvPr/>
            </p:nvSpPr>
            <p:spPr>
              <a:xfrm>
                <a:off x="1158239" y="2072640"/>
                <a:ext cx="1371600" cy="2339102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endParaRPr lang="en-US" dirty="0" smtClean="0"/>
              </a:p>
              <a:p>
                <a:pPr algn="ctr"/>
                <a:r>
                  <a:rPr lang="en-US" dirty="0" smtClean="0"/>
                  <a:t>Cool</a:t>
                </a:r>
                <a:endParaRPr lang="en-US" dirty="0"/>
              </a:p>
              <a:p>
                <a:pPr algn="ctr"/>
                <a:r>
                  <a:rPr lang="en-US" dirty="0" smtClean="0"/>
                  <a:t>Photo of Student 3</a:t>
                </a:r>
              </a:p>
              <a:p>
                <a:pPr algn="ctr"/>
                <a:endParaRPr lang="en-US" dirty="0" smtClean="0"/>
              </a:p>
              <a:p>
                <a:pPr algn="ctr"/>
                <a:endParaRPr lang="en-US" dirty="0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1049366" y="3901440"/>
                <a:ext cx="1589345" cy="861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 smtClean="0"/>
                  <a:t>Student 3</a:t>
                </a:r>
              </a:p>
              <a:p>
                <a:pPr algn="ctr"/>
                <a:r>
                  <a:rPr lang="en-US" dirty="0" smtClean="0"/>
                  <a:t>email3@kth.se</a:t>
                </a:r>
                <a:endParaRPr lang="en-US" dirty="0"/>
              </a:p>
            </p:txBody>
          </p:sp>
        </p:grpSp>
      </p:grpSp>
      <p:pic>
        <p:nvPicPr>
          <p:cNvPr id="21" name="Bildobjekt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92" y="4438678"/>
            <a:ext cx="1897092" cy="450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Bildobjekt 8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9223" y="4317999"/>
            <a:ext cx="692149" cy="692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0596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Project </a:t>
            </a:r>
            <a:r>
              <a:rPr lang="sv-SE" dirty="0" smtClean="0"/>
              <a:t>Title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2</a:t>
            </a:fld>
            <a:endParaRPr lang="en-US"/>
          </a:p>
        </p:txBody>
      </p:sp>
      <p:pic>
        <p:nvPicPr>
          <p:cNvPr id="1026" name="Picture 2" descr="http://forcg.com/wp-content/uploads/2010/01/final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230" y="1200151"/>
            <a:ext cx="7241540" cy="3394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828800" y="1714500"/>
            <a:ext cx="3402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Really cool image of your project!!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BC5D2-5A09-4FBD-BF6C-887B1E686A4D}" type="datetime1">
              <a:rPr lang="en-US" smtClean="0"/>
              <a:t>3/6/2014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328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200151"/>
            <a:ext cx="6400800" cy="3394472"/>
          </a:xfrm>
        </p:spPr>
        <p:txBody>
          <a:bodyPr>
            <a:normAutofit/>
          </a:bodyPr>
          <a:lstStyle/>
          <a:p>
            <a:r>
              <a:rPr lang="sv-SE" sz="2400" dirty="0" smtClean="0"/>
              <a:t>The story of the user and taks</a:t>
            </a:r>
            <a:r>
              <a:rPr lang="sv-SE" sz="2400" dirty="0" smtClean="0"/>
              <a:t>	</a:t>
            </a:r>
            <a:r>
              <a:rPr lang="sv-SE" sz="2400" dirty="0" smtClean="0"/>
              <a:t>3 minutes</a:t>
            </a:r>
            <a:endParaRPr lang="sv-SE" sz="2400" dirty="0" smtClean="0"/>
          </a:p>
          <a:p>
            <a:r>
              <a:rPr lang="sv-SE" sz="2400" dirty="0" smtClean="0"/>
              <a:t>Hands-on interactive demo/eval</a:t>
            </a:r>
            <a:r>
              <a:rPr lang="sv-SE" sz="2400" dirty="0" smtClean="0"/>
              <a:t>	</a:t>
            </a:r>
            <a:r>
              <a:rPr lang="sv-SE" sz="2400" dirty="0" smtClean="0"/>
              <a:t>5 minutes</a:t>
            </a:r>
          </a:p>
          <a:p>
            <a:r>
              <a:rPr lang="sv-SE" sz="2400" dirty="0" smtClean="0"/>
              <a:t>Methods used			1 minute</a:t>
            </a:r>
          </a:p>
          <a:p>
            <a:r>
              <a:rPr lang="sv-SE" sz="2400" dirty="0" smtClean="0"/>
              <a:t>Lessons Learned			1 minute</a:t>
            </a:r>
            <a:endParaRPr lang="sv-SE" sz="2400" dirty="0" smtClean="0"/>
          </a:p>
          <a:p>
            <a:r>
              <a:rPr lang="sv-SE" sz="2400" dirty="0" smtClean="0"/>
              <a:t>Discussion</a:t>
            </a:r>
            <a:r>
              <a:rPr lang="sv-SE" sz="2400" dirty="0" smtClean="0"/>
              <a:t>				5 minutes</a:t>
            </a:r>
          </a:p>
          <a:p>
            <a:pPr marL="0" indent="0">
              <a:buNone/>
            </a:pPr>
            <a:r>
              <a:rPr lang="sv-SE" sz="2400" dirty="0"/>
              <a:t>	</a:t>
            </a:r>
            <a:r>
              <a:rPr lang="sv-SE" sz="2400" dirty="0" smtClean="0"/>
              <a:t>			TOTAL	15 minutes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3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BD10C-4FDB-4166-964B-260D03953D95}" type="datetime1">
              <a:rPr lang="en-US" smtClean="0"/>
              <a:t>3/6/2014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19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The story of the user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Who is the user?</a:t>
            </a:r>
            <a:endParaRPr lang="sv-SE" dirty="0" smtClean="0"/>
          </a:p>
          <a:p>
            <a:r>
              <a:rPr lang="sv-SE" dirty="0" smtClean="0"/>
              <a:t>What are the tasks?</a:t>
            </a:r>
            <a:endParaRPr lang="sv-SE" dirty="0" smtClean="0"/>
          </a:p>
          <a:p>
            <a:r>
              <a:rPr lang="sv-SE" dirty="0" smtClean="0"/>
              <a:t>Why are current tools not supporting the tasks?</a:t>
            </a:r>
            <a:endParaRPr lang="sv-S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4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EC151-C367-4CE8-8D8A-8EAD696E3F76}" type="datetime1">
              <a:rPr lang="en-US" smtClean="0"/>
              <a:t>3/6/2014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808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 other people participate</a:t>
            </a:r>
          </a:p>
          <a:p>
            <a:r>
              <a:rPr lang="en-US" dirty="0" smtClean="0"/>
              <a:t>Let them discover</a:t>
            </a:r>
          </a:p>
          <a:p>
            <a:r>
              <a:rPr lang="en-US" dirty="0" smtClean="0"/>
              <a:t>Ask them to think aloud</a:t>
            </a:r>
          </a:p>
          <a:p>
            <a:r>
              <a:rPr lang="en-US" dirty="0" smtClean="0"/>
              <a:t>Try your best not to tell them what to do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71419-40FD-4328-A89E-F6F0585B21AE}" type="datetime1">
              <a:rPr lang="en-US" smtClean="0"/>
              <a:t>3/6/2014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283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Methods </a:t>
            </a:r>
            <a:r>
              <a:rPr lang="sv-SE" dirty="0" smtClean="0"/>
              <a:t>Used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 smtClean="0"/>
              <a:t>How did you create your project?</a:t>
            </a:r>
          </a:p>
          <a:p>
            <a:r>
              <a:rPr lang="sv-SE" dirty="0" smtClean="0"/>
              <a:t>Data?</a:t>
            </a:r>
          </a:p>
          <a:p>
            <a:r>
              <a:rPr lang="sv-SE" dirty="0" smtClean="0"/>
              <a:t>Mappings?</a:t>
            </a:r>
          </a:p>
          <a:p>
            <a:r>
              <a:rPr lang="sv-SE" dirty="0" smtClean="0"/>
              <a:t>Visual structures?</a:t>
            </a:r>
          </a:p>
          <a:p>
            <a:r>
              <a:rPr lang="sv-SE" dirty="0" smtClean="0"/>
              <a:t>View transformations?</a:t>
            </a:r>
          </a:p>
          <a:p>
            <a:r>
              <a:rPr lang="sv-SE" dirty="0" smtClean="0"/>
              <a:t>Libraries imported?</a:t>
            </a:r>
            <a:endParaRPr lang="sv-SE" dirty="0"/>
          </a:p>
          <a:p>
            <a:endParaRPr lang="sv-S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6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06A10-17C6-41CB-B4A4-DAE6B4FF89B8}" type="datetime1">
              <a:rPr lang="en-US" smtClean="0"/>
              <a:t>3/6/2014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5243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Lessons Learned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Top lesson learned group member 1</a:t>
            </a:r>
          </a:p>
          <a:p>
            <a:r>
              <a:rPr lang="en-US" dirty="0"/>
              <a:t>Top lesson learned group member 2</a:t>
            </a:r>
          </a:p>
          <a:p>
            <a:r>
              <a:rPr lang="en-US" dirty="0"/>
              <a:t>Top lesson learned group member </a:t>
            </a:r>
            <a:r>
              <a:rPr lang="en-US" dirty="0" smtClean="0"/>
              <a:t>3</a:t>
            </a:r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71419-40FD-4328-A89E-F6F0585B21AE}" type="datetime1">
              <a:rPr lang="en-US" smtClean="0"/>
              <a:t>3/6/2014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3704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dirty="0" smtClean="0"/>
              <a:t>Discussion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400050" lvl="1" indent="0" algn="ctr">
              <a:buNone/>
            </a:pPr>
            <a:r>
              <a:rPr lang="en-US" dirty="0" smtClean="0"/>
              <a:t>Student One {email1@kth.se}</a:t>
            </a:r>
          </a:p>
          <a:p>
            <a:pPr marL="400050" lvl="1" indent="0" algn="ctr">
              <a:buNone/>
            </a:pPr>
            <a:r>
              <a:rPr lang="en-US" dirty="0" smtClean="0"/>
              <a:t>Student Two {email2@kth.se}</a:t>
            </a:r>
          </a:p>
          <a:p>
            <a:pPr marL="400050" lvl="1" indent="0" algn="ctr">
              <a:buNone/>
            </a:pPr>
            <a:r>
              <a:rPr lang="en-US" dirty="0" smtClean="0"/>
              <a:t>Student Three {email3@kth.se}</a:t>
            </a:r>
          </a:p>
          <a:p>
            <a:pPr marL="400050" lvl="1" indent="0" algn="ctr">
              <a:buNone/>
            </a:pPr>
            <a:r>
              <a:rPr lang="en-US" dirty="0" smtClean="0"/>
              <a:t>Teacher {email4@kth.se}</a:t>
            </a:r>
          </a:p>
          <a:p>
            <a:pPr marL="400050" lvl="1" indent="0" algn="ctr">
              <a:buNone/>
            </a:pPr>
            <a:endParaRPr lang="en-US" dirty="0"/>
          </a:p>
          <a:p>
            <a:pPr marL="400050" lvl="1" indent="0" algn="ctr">
              <a:buNone/>
            </a:pPr>
            <a:r>
              <a:rPr lang="en-US" dirty="0" smtClean="0"/>
              <a:t>For more information go to</a:t>
            </a:r>
            <a:r>
              <a:rPr lang="es-EC" dirty="0" smtClean="0"/>
              <a:t>: www.project1.se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8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285F4-85B5-409F-A37D-292BDD9F5AB4}" type="datetime1">
              <a:rPr lang="en-US" smtClean="0"/>
              <a:t>3/6/2014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023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 Slides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case they ask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9</a:t>
            </a:fld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C1DBF-23D4-41DB-91B2-FD3276F3604E}" type="datetime1">
              <a:rPr lang="en-US" smtClean="0"/>
              <a:t>3/6/2014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6375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 Members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you are</a:t>
            </a:r>
          </a:p>
          <a:p>
            <a:r>
              <a:rPr lang="en-US" dirty="0" smtClean="0"/>
              <a:t>Major, graduation year, career goals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10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AFB7E-F288-4243-B45D-FCF6831F79CB}" type="datetime1">
              <a:rPr lang="en-US" smtClean="0"/>
              <a:t>3/6/2014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5799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Individual Contributions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276599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Student 1 will do</a:t>
            </a:r>
          </a:p>
          <a:p>
            <a:pPr lvl="1"/>
            <a:r>
              <a:rPr lang="en-US" dirty="0" smtClean="0"/>
              <a:t>A lot</a:t>
            </a:r>
          </a:p>
          <a:p>
            <a:pPr lvl="1"/>
            <a:r>
              <a:rPr lang="en-US" dirty="0" smtClean="0"/>
              <a:t>So much</a:t>
            </a:r>
          </a:p>
          <a:p>
            <a:r>
              <a:rPr lang="en-US" dirty="0" smtClean="0"/>
              <a:t>Student 2 will do</a:t>
            </a:r>
          </a:p>
          <a:p>
            <a:pPr lvl="1"/>
            <a:r>
              <a:rPr lang="en-US" dirty="0" smtClean="0"/>
              <a:t>A lot</a:t>
            </a:r>
          </a:p>
          <a:p>
            <a:pPr lvl="1"/>
            <a:r>
              <a:rPr lang="en-US" dirty="0" smtClean="0"/>
              <a:t>So much</a:t>
            </a:r>
          </a:p>
          <a:p>
            <a:r>
              <a:rPr lang="en-US" dirty="0" smtClean="0"/>
              <a:t>Student 3 will do</a:t>
            </a:r>
          </a:p>
          <a:p>
            <a:pPr lvl="1"/>
            <a:r>
              <a:rPr lang="en-US" dirty="0" smtClean="0"/>
              <a:t>A lot</a:t>
            </a:r>
          </a:p>
          <a:p>
            <a:pPr lvl="1"/>
            <a:r>
              <a:rPr lang="en-US" dirty="0" smtClean="0"/>
              <a:t>So much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11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4C522-F291-4BE4-A16A-2570E53B5E21}" type="datetime1">
              <a:rPr lang="en-US" smtClean="0"/>
              <a:t>3/6/2014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4116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Anything else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12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E359E-9854-49D4-9918-A9E553B2C1C0}" type="datetime1">
              <a:rPr lang="en-US" smtClean="0"/>
              <a:t>3/6/2014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6159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260</Words>
  <Application>Microsoft Office PowerPoint</Application>
  <PresentationFormat>On-screen Show (16:9)</PresentationFormat>
  <Paragraphs>106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Project Title</vt:lpstr>
      <vt:lpstr>Outline</vt:lpstr>
      <vt:lpstr>The story of the user</vt:lpstr>
      <vt:lpstr>DEMO</vt:lpstr>
      <vt:lpstr>Methods Used</vt:lpstr>
      <vt:lpstr>Lessons Learned</vt:lpstr>
      <vt:lpstr>Thank you!</vt:lpstr>
      <vt:lpstr>Extra Slides</vt:lpstr>
      <vt:lpstr>Group Members</vt:lpstr>
      <vt:lpstr>Individual Contributions</vt:lpstr>
      <vt:lpstr>Anything else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1 Title DH2413 AGI12</dc:title>
  <dc:creator>mario</dc:creator>
  <cp:lastModifiedBy>mario</cp:lastModifiedBy>
  <cp:revision>21</cp:revision>
  <dcterms:created xsi:type="dcterms:W3CDTF">2012-09-20T07:44:45Z</dcterms:created>
  <dcterms:modified xsi:type="dcterms:W3CDTF">2014-03-06T08:57:17Z</dcterms:modified>
</cp:coreProperties>
</file>