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bookmarkIdSeed="3">
  <p:sldMasterIdLst>
    <p:sldMasterId id="2147483653" r:id="rId1"/>
  </p:sldMasterIdLst>
  <p:notesMasterIdLst>
    <p:notesMasterId r:id="rId33"/>
  </p:notesMasterIdLst>
  <p:handoutMasterIdLst>
    <p:handoutMasterId r:id="rId34"/>
  </p:handoutMasterIdLst>
  <p:sldIdLst>
    <p:sldId id="358" r:id="rId2"/>
    <p:sldId id="401" r:id="rId3"/>
    <p:sldId id="402" r:id="rId4"/>
    <p:sldId id="361" r:id="rId5"/>
    <p:sldId id="362" r:id="rId6"/>
    <p:sldId id="403" r:id="rId7"/>
    <p:sldId id="404" r:id="rId8"/>
    <p:sldId id="363" r:id="rId9"/>
    <p:sldId id="366" r:id="rId10"/>
    <p:sldId id="399" r:id="rId11"/>
    <p:sldId id="400" r:id="rId12"/>
    <p:sldId id="367" r:id="rId13"/>
    <p:sldId id="405" r:id="rId14"/>
    <p:sldId id="372" r:id="rId15"/>
    <p:sldId id="373" r:id="rId16"/>
    <p:sldId id="406" r:id="rId17"/>
    <p:sldId id="374" r:id="rId18"/>
    <p:sldId id="407" r:id="rId19"/>
    <p:sldId id="383" r:id="rId20"/>
    <p:sldId id="385" r:id="rId21"/>
    <p:sldId id="387" r:id="rId22"/>
    <p:sldId id="408" r:id="rId23"/>
    <p:sldId id="391" r:id="rId24"/>
    <p:sldId id="393" r:id="rId25"/>
    <p:sldId id="411" r:id="rId26"/>
    <p:sldId id="412" r:id="rId27"/>
    <p:sldId id="409" r:id="rId28"/>
    <p:sldId id="394" r:id="rId29"/>
    <p:sldId id="395" r:id="rId30"/>
    <p:sldId id="396" r:id="rId31"/>
    <p:sldId id="397" r:id="rId32"/>
  </p:sldIdLst>
  <p:sldSz cx="9144000" cy="6858000" type="screen4x3"/>
  <p:notesSz cx="6797675" cy="9926638"/>
  <p:defaultTextStyle>
    <a:defPPr>
      <a:defRPr lang="en-US"/>
    </a:defPPr>
    <a:lvl1pPr algn="ctr" rtl="0" fontAlgn="base">
      <a:lnSpc>
        <a:spcPts val="2500"/>
      </a:lnSpc>
      <a:spcBef>
        <a:spcPct val="0"/>
      </a:spcBef>
      <a:spcAft>
        <a:spcPct val="0"/>
      </a:spcAft>
      <a:buClr>
        <a:schemeClr val="bg2"/>
      </a:buClr>
      <a:buChar char="•"/>
      <a:defRPr sz="2000" kern="1200">
        <a:solidFill>
          <a:schemeClr val="tx1"/>
        </a:solidFill>
        <a:latin typeface="Tahoma" charset="0"/>
        <a:ea typeface="ＭＳ Ｐゴシック" charset="0"/>
        <a:cs typeface="+mn-cs"/>
      </a:defRPr>
    </a:lvl1pPr>
    <a:lvl2pPr marL="457200" algn="ctr" rtl="0" fontAlgn="base">
      <a:lnSpc>
        <a:spcPts val="2500"/>
      </a:lnSpc>
      <a:spcBef>
        <a:spcPct val="0"/>
      </a:spcBef>
      <a:spcAft>
        <a:spcPct val="0"/>
      </a:spcAft>
      <a:buClr>
        <a:schemeClr val="bg2"/>
      </a:buClr>
      <a:buChar char="•"/>
      <a:defRPr sz="2000" kern="1200">
        <a:solidFill>
          <a:schemeClr val="tx1"/>
        </a:solidFill>
        <a:latin typeface="Tahoma" charset="0"/>
        <a:ea typeface="ＭＳ Ｐゴシック" charset="0"/>
        <a:cs typeface="+mn-cs"/>
      </a:defRPr>
    </a:lvl2pPr>
    <a:lvl3pPr marL="914400" algn="ctr" rtl="0" fontAlgn="base">
      <a:lnSpc>
        <a:spcPts val="2500"/>
      </a:lnSpc>
      <a:spcBef>
        <a:spcPct val="0"/>
      </a:spcBef>
      <a:spcAft>
        <a:spcPct val="0"/>
      </a:spcAft>
      <a:buClr>
        <a:schemeClr val="bg2"/>
      </a:buClr>
      <a:buChar char="•"/>
      <a:defRPr sz="2000" kern="1200">
        <a:solidFill>
          <a:schemeClr val="tx1"/>
        </a:solidFill>
        <a:latin typeface="Tahoma" charset="0"/>
        <a:ea typeface="ＭＳ Ｐゴシック" charset="0"/>
        <a:cs typeface="+mn-cs"/>
      </a:defRPr>
    </a:lvl3pPr>
    <a:lvl4pPr marL="1371600" algn="ctr" rtl="0" fontAlgn="base">
      <a:lnSpc>
        <a:spcPts val="2500"/>
      </a:lnSpc>
      <a:spcBef>
        <a:spcPct val="0"/>
      </a:spcBef>
      <a:spcAft>
        <a:spcPct val="0"/>
      </a:spcAft>
      <a:buClr>
        <a:schemeClr val="bg2"/>
      </a:buClr>
      <a:buChar char="•"/>
      <a:defRPr sz="2000" kern="1200">
        <a:solidFill>
          <a:schemeClr val="tx1"/>
        </a:solidFill>
        <a:latin typeface="Tahoma" charset="0"/>
        <a:ea typeface="ＭＳ Ｐゴシック" charset="0"/>
        <a:cs typeface="+mn-cs"/>
      </a:defRPr>
    </a:lvl4pPr>
    <a:lvl5pPr marL="1828800" algn="ctr" rtl="0" fontAlgn="base">
      <a:lnSpc>
        <a:spcPts val="2500"/>
      </a:lnSpc>
      <a:spcBef>
        <a:spcPct val="0"/>
      </a:spcBef>
      <a:spcAft>
        <a:spcPct val="0"/>
      </a:spcAft>
      <a:buClr>
        <a:schemeClr val="bg2"/>
      </a:buClr>
      <a:buChar char="•"/>
      <a:defRPr sz="2000" kern="1200">
        <a:solidFill>
          <a:schemeClr val="tx1"/>
        </a:solidFill>
        <a:latin typeface="Tahoma" charset="0"/>
        <a:ea typeface="ＭＳ Ｐゴシック" charset="0"/>
        <a:cs typeface="+mn-cs"/>
      </a:defRPr>
    </a:lvl5pPr>
    <a:lvl6pPr marL="2286000" algn="l" defTabSz="457200" rtl="0" eaLnBrk="1" latinLnBrk="0" hangingPunct="1">
      <a:defRPr sz="2000" kern="1200">
        <a:solidFill>
          <a:schemeClr val="tx1"/>
        </a:solidFill>
        <a:latin typeface="Tahoma" charset="0"/>
        <a:ea typeface="ＭＳ Ｐゴシック" charset="0"/>
        <a:cs typeface="+mn-cs"/>
      </a:defRPr>
    </a:lvl6pPr>
    <a:lvl7pPr marL="2743200" algn="l" defTabSz="457200" rtl="0" eaLnBrk="1" latinLnBrk="0" hangingPunct="1">
      <a:defRPr sz="2000" kern="1200">
        <a:solidFill>
          <a:schemeClr val="tx1"/>
        </a:solidFill>
        <a:latin typeface="Tahoma" charset="0"/>
        <a:ea typeface="ＭＳ Ｐゴシック" charset="0"/>
        <a:cs typeface="+mn-cs"/>
      </a:defRPr>
    </a:lvl7pPr>
    <a:lvl8pPr marL="3200400" algn="l" defTabSz="457200" rtl="0" eaLnBrk="1" latinLnBrk="0" hangingPunct="1">
      <a:defRPr sz="2000" kern="1200">
        <a:solidFill>
          <a:schemeClr val="tx1"/>
        </a:solidFill>
        <a:latin typeface="Tahoma" charset="0"/>
        <a:ea typeface="ＭＳ Ｐゴシック" charset="0"/>
        <a:cs typeface="+mn-cs"/>
      </a:defRPr>
    </a:lvl8pPr>
    <a:lvl9pPr marL="3657600" algn="l" defTabSz="457200" rtl="0" eaLnBrk="1" latinLnBrk="0" hangingPunct="1">
      <a:defRPr sz="2000" kern="1200">
        <a:solidFill>
          <a:schemeClr val="tx1"/>
        </a:solidFill>
        <a:latin typeface="Tahoma"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F9933"/>
    <a:srgbClr val="002B60"/>
    <a:srgbClr val="D07CB8"/>
    <a:srgbClr val="000099"/>
    <a:srgbClr val="77C0D7"/>
    <a:srgbClr val="66BCAA"/>
    <a:srgbClr val="7BA0C9"/>
    <a:srgbClr val="3333FF"/>
    <a:srgbClr val="0093A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0436" autoAdjust="0"/>
    <p:restoredTop sz="92138" autoAdjust="0"/>
  </p:normalViewPr>
  <p:slideViewPr>
    <p:cSldViewPr snapToGrid="0">
      <p:cViewPr>
        <p:scale>
          <a:sx n="121" d="100"/>
          <a:sy n="121" d="100"/>
        </p:scale>
        <p:origin x="-1614" y="-390"/>
      </p:cViewPr>
      <p:guideLst>
        <p:guide orient="horz" pos="4069"/>
        <p:guide pos="5281"/>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79" d="100"/>
        <a:sy n="79" d="100"/>
      </p:scale>
      <p:origin x="0" y="0"/>
    </p:cViewPr>
  </p:sorterViewPr>
  <p:notesViewPr>
    <p:cSldViewPr snapToGrid="0">
      <p:cViewPr varScale="1">
        <p:scale>
          <a:sx n="53" d="100"/>
          <a:sy n="53" d="100"/>
        </p:scale>
        <p:origin x="-1890" y="-84"/>
      </p:cViewPr>
      <p:guideLst>
        <p:guide orient="horz" pos="3126"/>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46255" cy="496411"/>
          </a:xfrm>
          <a:prstGeom prst="rect">
            <a:avLst/>
          </a:prstGeom>
          <a:noFill/>
          <a:ln w="9525">
            <a:noFill/>
            <a:miter lim="800000"/>
            <a:headEnd/>
            <a:tailEnd/>
          </a:ln>
          <a:effectLst/>
        </p:spPr>
        <p:txBody>
          <a:bodyPr vert="horz" wrap="square" lIns="91429" tIns="45714" rIns="91429" bIns="45714" numCol="1" anchor="t" anchorCtr="0" compatLnSpc="1">
            <a:prstTxWarp prst="textNoShape">
              <a:avLst/>
            </a:prstTxWarp>
          </a:bodyPr>
          <a:lstStyle>
            <a:lvl1pPr algn="l" eaLnBrk="0" hangingPunct="0">
              <a:lnSpc>
                <a:spcPct val="100000"/>
              </a:lnSpc>
              <a:buClrTx/>
              <a:buFontTx/>
              <a:buNone/>
              <a:defRPr sz="1200">
                <a:latin typeface="Times" pitchFamily="18" charset="0"/>
                <a:ea typeface="+mn-ea"/>
              </a:defRPr>
            </a:lvl1pPr>
          </a:lstStyle>
          <a:p>
            <a:pPr>
              <a:defRPr/>
            </a:pPr>
            <a:endParaRPr lang="nl-NL"/>
          </a:p>
        </p:txBody>
      </p:sp>
      <p:sp>
        <p:nvSpPr>
          <p:cNvPr id="31747" name="Rectangle 3"/>
          <p:cNvSpPr>
            <a:spLocks noGrp="1" noChangeArrowheads="1"/>
          </p:cNvSpPr>
          <p:nvPr>
            <p:ph type="dt" sz="quarter" idx="1"/>
          </p:nvPr>
        </p:nvSpPr>
        <p:spPr bwMode="auto">
          <a:xfrm>
            <a:off x="3851420" y="0"/>
            <a:ext cx="2946255" cy="496411"/>
          </a:xfrm>
          <a:prstGeom prst="rect">
            <a:avLst/>
          </a:prstGeom>
          <a:noFill/>
          <a:ln w="9525">
            <a:noFill/>
            <a:miter lim="800000"/>
            <a:headEnd/>
            <a:tailEnd/>
          </a:ln>
          <a:effectLst/>
        </p:spPr>
        <p:txBody>
          <a:bodyPr vert="horz" wrap="square" lIns="91429" tIns="45714" rIns="91429" bIns="45714" numCol="1" anchor="t" anchorCtr="0" compatLnSpc="1">
            <a:prstTxWarp prst="textNoShape">
              <a:avLst/>
            </a:prstTxWarp>
          </a:bodyPr>
          <a:lstStyle>
            <a:lvl1pPr algn="r" eaLnBrk="0" hangingPunct="0">
              <a:lnSpc>
                <a:spcPct val="100000"/>
              </a:lnSpc>
              <a:buClrTx/>
              <a:buFontTx/>
              <a:buNone/>
              <a:defRPr sz="1200">
                <a:latin typeface="Times" pitchFamily="18" charset="0"/>
                <a:ea typeface="+mn-ea"/>
              </a:defRPr>
            </a:lvl1pPr>
          </a:lstStyle>
          <a:p>
            <a:pPr>
              <a:defRPr/>
            </a:pPr>
            <a:endParaRPr lang="nl-NL"/>
          </a:p>
        </p:txBody>
      </p:sp>
      <p:sp>
        <p:nvSpPr>
          <p:cNvPr id="31748" name="Rectangle 4"/>
          <p:cNvSpPr>
            <a:spLocks noGrp="1" noChangeArrowheads="1"/>
          </p:cNvSpPr>
          <p:nvPr>
            <p:ph type="ftr" sz="quarter" idx="2"/>
          </p:nvPr>
        </p:nvSpPr>
        <p:spPr bwMode="auto">
          <a:xfrm>
            <a:off x="0" y="9430227"/>
            <a:ext cx="2946255" cy="496411"/>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l" eaLnBrk="0" hangingPunct="0">
              <a:lnSpc>
                <a:spcPct val="100000"/>
              </a:lnSpc>
              <a:buClrTx/>
              <a:buFontTx/>
              <a:buNone/>
              <a:defRPr sz="1200">
                <a:latin typeface="Times" pitchFamily="18" charset="0"/>
                <a:ea typeface="+mn-ea"/>
              </a:defRPr>
            </a:lvl1pPr>
          </a:lstStyle>
          <a:p>
            <a:pPr>
              <a:defRPr/>
            </a:pPr>
            <a:endParaRPr lang="nl-NL"/>
          </a:p>
        </p:txBody>
      </p:sp>
      <p:sp>
        <p:nvSpPr>
          <p:cNvPr id="31749" name="Rectangle 5"/>
          <p:cNvSpPr>
            <a:spLocks noGrp="1" noChangeArrowheads="1"/>
          </p:cNvSpPr>
          <p:nvPr>
            <p:ph type="sldNum" sz="quarter" idx="3"/>
          </p:nvPr>
        </p:nvSpPr>
        <p:spPr bwMode="auto">
          <a:xfrm>
            <a:off x="3851420" y="9430227"/>
            <a:ext cx="2946255" cy="496411"/>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r" eaLnBrk="0" hangingPunct="0">
              <a:lnSpc>
                <a:spcPct val="100000"/>
              </a:lnSpc>
              <a:buClrTx/>
              <a:buFontTx/>
              <a:buNone/>
              <a:defRPr sz="1200">
                <a:latin typeface="Times" charset="0"/>
              </a:defRPr>
            </a:lvl1pPr>
          </a:lstStyle>
          <a:p>
            <a:fld id="{A72B1099-1184-094E-84FB-9E6A4FB61BB2}" type="slidenum">
              <a:rPr lang="nl-NL"/>
              <a:pPr/>
              <a:t>‹#›</a:t>
            </a:fld>
            <a:endParaRPr lang="nl-NL"/>
          </a:p>
        </p:txBody>
      </p:sp>
    </p:spTree>
    <p:extLst>
      <p:ext uri="{BB962C8B-B14F-4D97-AF65-F5344CB8AC3E}">
        <p14:creationId xmlns:p14="http://schemas.microsoft.com/office/powerpoint/2010/main" val="33416032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46255" cy="496411"/>
          </a:xfrm>
          <a:prstGeom prst="rect">
            <a:avLst/>
          </a:prstGeom>
          <a:noFill/>
          <a:ln w="9525">
            <a:noFill/>
            <a:miter lim="800000"/>
            <a:headEnd/>
            <a:tailEnd/>
          </a:ln>
          <a:effectLst/>
        </p:spPr>
        <p:txBody>
          <a:bodyPr vert="horz" wrap="square" lIns="91429" tIns="45714" rIns="91429" bIns="45714" numCol="1" anchor="t" anchorCtr="0" compatLnSpc="1">
            <a:prstTxWarp prst="textNoShape">
              <a:avLst/>
            </a:prstTxWarp>
          </a:bodyPr>
          <a:lstStyle>
            <a:lvl1pPr algn="l" eaLnBrk="0" hangingPunct="0">
              <a:lnSpc>
                <a:spcPct val="100000"/>
              </a:lnSpc>
              <a:buClrTx/>
              <a:buFontTx/>
              <a:buNone/>
              <a:defRPr sz="1200">
                <a:latin typeface="Times" pitchFamily="18" charset="0"/>
                <a:ea typeface="+mn-ea"/>
              </a:defRPr>
            </a:lvl1pPr>
          </a:lstStyle>
          <a:p>
            <a:pPr>
              <a:defRPr/>
            </a:pPr>
            <a:endParaRPr lang="en-US"/>
          </a:p>
        </p:txBody>
      </p:sp>
      <p:sp>
        <p:nvSpPr>
          <p:cNvPr id="16387" name="Rectangle 3"/>
          <p:cNvSpPr>
            <a:spLocks noGrp="1" noChangeArrowheads="1"/>
          </p:cNvSpPr>
          <p:nvPr>
            <p:ph type="dt" idx="1"/>
          </p:nvPr>
        </p:nvSpPr>
        <p:spPr bwMode="auto">
          <a:xfrm>
            <a:off x="3851420" y="0"/>
            <a:ext cx="2946255" cy="496411"/>
          </a:xfrm>
          <a:prstGeom prst="rect">
            <a:avLst/>
          </a:prstGeom>
          <a:noFill/>
          <a:ln w="9525">
            <a:noFill/>
            <a:miter lim="800000"/>
            <a:headEnd/>
            <a:tailEnd/>
          </a:ln>
          <a:effectLst/>
        </p:spPr>
        <p:txBody>
          <a:bodyPr vert="horz" wrap="square" lIns="91429" tIns="45714" rIns="91429" bIns="45714" numCol="1" anchor="t" anchorCtr="0" compatLnSpc="1">
            <a:prstTxWarp prst="textNoShape">
              <a:avLst/>
            </a:prstTxWarp>
          </a:bodyPr>
          <a:lstStyle>
            <a:lvl1pPr algn="r" eaLnBrk="0" hangingPunct="0">
              <a:lnSpc>
                <a:spcPct val="100000"/>
              </a:lnSpc>
              <a:buClrTx/>
              <a:buFontTx/>
              <a:buNone/>
              <a:defRPr sz="1200">
                <a:latin typeface="Times" pitchFamily="18" charset="0"/>
                <a:ea typeface="+mn-ea"/>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6389" name="Rectangle 5"/>
          <p:cNvSpPr>
            <a:spLocks noGrp="1" noChangeArrowheads="1"/>
          </p:cNvSpPr>
          <p:nvPr>
            <p:ph type="body" sz="quarter" idx="3"/>
          </p:nvPr>
        </p:nvSpPr>
        <p:spPr bwMode="auto">
          <a:xfrm>
            <a:off x="906791" y="4714318"/>
            <a:ext cx="4984095" cy="4467703"/>
          </a:xfrm>
          <a:prstGeom prst="rect">
            <a:avLst/>
          </a:prstGeom>
          <a:noFill/>
          <a:ln w="9525">
            <a:noFill/>
            <a:miter lim="800000"/>
            <a:headEnd/>
            <a:tailEnd/>
          </a:ln>
          <a:effectLst/>
        </p:spPr>
        <p:txBody>
          <a:bodyPr vert="horz" wrap="square" lIns="91429" tIns="45714" rIns="91429" bIns="4571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6390" name="Rectangle 6"/>
          <p:cNvSpPr>
            <a:spLocks noGrp="1" noChangeArrowheads="1"/>
          </p:cNvSpPr>
          <p:nvPr>
            <p:ph type="ftr" sz="quarter" idx="4"/>
          </p:nvPr>
        </p:nvSpPr>
        <p:spPr bwMode="auto">
          <a:xfrm>
            <a:off x="0" y="9430227"/>
            <a:ext cx="2946255" cy="496411"/>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l" eaLnBrk="0" hangingPunct="0">
              <a:lnSpc>
                <a:spcPct val="100000"/>
              </a:lnSpc>
              <a:buClrTx/>
              <a:buFontTx/>
              <a:buNone/>
              <a:defRPr sz="1200">
                <a:latin typeface="Times" pitchFamily="18" charset="0"/>
                <a:ea typeface="+mn-ea"/>
              </a:defRPr>
            </a:lvl1pPr>
          </a:lstStyle>
          <a:p>
            <a:pPr>
              <a:defRPr/>
            </a:pPr>
            <a:endParaRPr lang="en-US"/>
          </a:p>
        </p:txBody>
      </p:sp>
      <p:sp>
        <p:nvSpPr>
          <p:cNvPr id="16391" name="Rectangle 7"/>
          <p:cNvSpPr>
            <a:spLocks noGrp="1" noChangeArrowheads="1"/>
          </p:cNvSpPr>
          <p:nvPr>
            <p:ph type="sldNum" sz="quarter" idx="5"/>
          </p:nvPr>
        </p:nvSpPr>
        <p:spPr bwMode="auto">
          <a:xfrm>
            <a:off x="3851420" y="9430227"/>
            <a:ext cx="2946255" cy="496411"/>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r" eaLnBrk="0" hangingPunct="0">
              <a:lnSpc>
                <a:spcPct val="100000"/>
              </a:lnSpc>
              <a:buClrTx/>
              <a:buFontTx/>
              <a:buNone/>
              <a:defRPr sz="1200">
                <a:latin typeface="Times" charset="0"/>
              </a:defRPr>
            </a:lvl1pPr>
          </a:lstStyle>
          <a:p>
            <a:fld id="{9F66D03B-1B78-154F-BD16-CD5B294DAA64}" type="slidenum">
              <a:rPr lang="en-US"/>
              <a:pPr/>
              <a:t>‹#›</a:t>
            </a:fld>
            <a:endParaRPr lang="en-US"/>
          </a:p>
        </p:txBody>
      </p:sp>
    </p:spTree>
    <p:extLst>
      <p:ext uri="{BB962C8B-B14F-4D97-AF65-F5344CB8AC3E}">
        <p14:creationId xmlns:p14="http://schemas.microsoft.com/office/powerpoint/2010/main" val="3832745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31F525FC-B9FA-4E87-A65F-B80D300F8D0D}" type="slidenum">
              <a:rPr lang="en-US" sz="1200"/>
              <a:pPr eaLnBrk="1" hangingPunct="1"/>
              <a:t>2</a:t>
            </a:fld>
            <a:endParaRPr lang="en-US" sz="1200"/>
          </a:p>
        </p:txBody>
      </p:sp>
      <p:sp>
        <p:nvSpPr>
          <p:cNvPr id="52227" name="Rectangle 2"/>
          <p:cNvSpPr>
            <a:spLocks noGrp="1" noRot="1" noChangeAspect="1" noChangeArrowheads="1" noTextEdit="1"/>
          </p:cNvSpPr>
          <p:nvPr>
            <p:ph type="sldImg"/>
          </p:nvPr>
        </p:nvSpPr>
        <p:spPr>
          <a:xfrm>
            <a:off x="885825" y="738188"/>
            <a:ext cx="5024438" cy="3767137"/>
          </a:xfrm>
          <a:ln/>
        </p:spPr>
      </p:sp>
      <p:sp>
        <p:nvSpPr>
          <p:cNvPr id="52228" name="Rectangle 3"/>
          <p:cNvSpPr>
            <a:spLocks noGrp="1" noChangeArrowheads="1"/>
          </p:cNvSpPr>
          <p:nvPr>
            <p:ph type="body" idx="1"/>
          </p:nvPr>
        </p:nvSpPr>
        <p:spPr>
          <a:xfrm>
            <a:off x="906463" y="4749801"/>
            <a:ext cx="4984750" cy="4422775"/>
          </a:xfrm>
          <a:noFill/>
        </p:spPr>
        <p:txBody>
          <a:bodyPr/>
          <a:lstStyle/>
          <a:p>
            <a:pPr eaLnBrk="1" hangingPunct="1"/>
            <a:r>
              <a:rPr lang="en-US" smtClean="0"/>
              <a:t>     Another type of haul truck is the bottom (or belly) dump truck.  The load is delivered from beneath the body into a windrow.  The capacity is about 20 to 25 tons.  This requires a additional piece of equipment to pickup the material and place it in the hopper.  Advantages: no contact with the paver.  Keeping windrow correctly sized is ensures consistent mix supply to the paver is very important.   These haul units are not used in Florida for asphalt at this time.</a:t>
            </a:r>
            <a:endParaRPr lang="en-US" b="1"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31F525FC-B9FA-4E87-A65F-B80D300F8D0D}" type="slidenum">
              <a:rPr lang="en-US" sz="1200"/>
              <a:pPr eaLnBrk="1" hangingPunct="1"/>
              <a:t>3</a:t>
            </a:fld>
            <a:endParaRPr lang="en-US" sz="1200"/>
          </a:p>
        </p:txBody>
      </p:sp>
      <p:sp>
        <p:nvSpPr>
          <p:cNvPr id="52227" name="Rectangle 2"/>
          <p:cNvSpPr>
            <a:spLocks noGrp="1" noRot="1" noChangeAspect="1" noChangeArrowheads="1" noTextEdit="1"/>
          </p:cNvSpPr>
          <p:nvPr>
            <p:ph type="sldImg"/>
          </p:nvPr>
        </p:nvSpPr>
        <p:spPr>
          <a:xfrm>
            <a:off x="885825" y="738188"/>
            <a:ext cx="5024438" cy="3767137"/>
          </a:xfrm>
          <a:ln/>
        </p:spPr>
      </p:sp>
      <p:sp>
        <p:nvSpPr>
          <p:cNvPr id="52228" name="Rectangle 3"/>
          <p:cNvSpPr>
            <a:spLocks noGrp="1" noChangeArrowheads="1"/>
          </p:cNvSpPr>
          <p:nvPr>
            <p:ph type="body" idx="1"/>
          </p:nvPr>
        </p:nvSpPr>
        <p:spPr>
          <a:xfrm>
            <a:off x="906463" y="4749801"/>
            <a:ext cx="4984750" cy="4422775"/>
          </a:xfrm>
          <a:noFill/>
        </p:spPr>
        <p:txBody>
          <a:bodyPr/>
          <a:lstStyle/>
          <a:p>
            <a:pPr eaLnBrk="1" hangingPunct="1"/>
            <a:r>
              <a:rPr lang="en-US" smtClean="0"/>
              <a:t>     Another type of haul truck is the bottom (or belly) dump truck.  The load is delivered from beneath the body into a windrow.  The capacity is about 20 to 25 tons.  This requires a additional piece of equipment to pickup the material and place it in the hopper.  Advantages: no contact with the paver.  Keeping windrow correctly sized is ensures consistent mix supply to the paver is very important.   These haul units are not used in Florida for asphalt at this time.</a:t>
            </a:r>
            <a:endParaRPr lang="en-US" b="1"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3D9F1419-CAC0-4387-949A-8A6A3F2BCF29}" type="slidenum">
              <a:rPr lang="en-US" sz="1200"/>
              <a:pPr eaLnBrk="1" hangingPunct="1"/>
              <a:t>4</a:t>
            </a:fld>
            <a:endParaRPr lang="en-US" sz="1200"/>
          </a:p>
        </p:txBody>
      </p:sp>
      <p:sp>
        <p:nvSpPr>
          <p:cNvPr id="47107" name="Rectangle 2"/>
          <p:cNvSpPr>
            <a:spLocks noGrp="1" noRot="1" noChangeAspect="1" noChangeArrowheads="1" noTextEdit="1"/>
          </p:cNvSpPr>
          <p:nvPr>
            <p:ph type="sldImg"/>
          </p:nvPr>
        </p:nvSpPr>
        <p:spPr>
          <a:xfrm>
            <a:off x="885825" y="738188"/>
            <a:ext cx="5024438" cy="3767137"/>
          </a:xfrm>
          <a:ln/>
        </p:spPr>
      </p:sp>
      <p:sp>
        <p:nvSpPr>
          <p:cNvPr id="47108" name="Rectangle 3"/>
          <p:cNvSpPr>
            <a:spLocks noGrp="1" noChangeArrowheads="1"/>
          </p:cNvSpPr>
          <p:nvPr>
            <p:ph type="body" idx="1"/>
          </p:nvPr>
        </p:nvSpPr>
        <p:spPr>
          <a:xfrm>
            <a:off x="906463" y="4749801"/>
            <a:ext cx="4984750" cy="4422775"/>
          </a:xfrm>
          <a:noFill/>
        </p:spPr>
        <p:txBody>
          <a:bodyPr/>
          <a:lstStyle/>
          <a:p>
            <a:pPr eaLnBrk="1" hangingPunct="1"/>
            <a:r>
              <a:rPr lang="en-US" smtClean="0"/>
              <a:t>     Once the bed is clean, apply an approved release agent. Non-petroleum materials sprayed uniformly on the sides and bottom–just enough to coat the bed without runoff. Diesel fuel can cause problems with the mix, and is hazardous to the environment.</a:t>
            </a:r>
          </a:p>
          <a:p>
            <a:pPr eaLnBrk="1" hangingPunct="1"/>
            <a:r>
              <a:rPr lang="en-US" i="1" smtClean="0"/>
              <a:t>     330-7 Transportation of the Mixture. Transport the mixture in tight vehicles previously cleaned of all foreign material. After cleaning, thinly coat the inside surface of the truck bodies with soapy water or an approved emulsion containing not more than 5% oil. Apply the coating prior to the first loading each day and repeat as necessary throughout the day's operations. After the truck bodies are coated and before any mixture is placed therein, raise them to drain out all excess liquids. Cover each load during cool and cloudy weather and at any time there is a probability of rain.</a:t>
            </a:r>
            <a:endParaRPr lang="en-US" smtClean="0"/>
          </a:p>
          <a:p>
            <a:pPr eaLnBrk="1" hangingPunct="1"/>
            <a:endParaRPr lang="en-US" b="1"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6F8AFB79-7C47-40A9-9D44-FF00206E4887}" type="slidenum">
              <a:rPr lang="en-US" sz="1200"/>
              <a:pPr eaLnBrk="1" hangingPunct="1"/>
              <a:t>5</a:t>
            </a:fld>
            <a:endParaRPr lang="en-US" sz="1200"/>
          </a:p>
        </p:txBody>
      </p:sp>
      <p:sp>
        <p:nvSpPr>
          <p:cNvPr id="48131" name="Rectangle 2"/>
          <p:cNvSpPr>
            <a:spLocks noGrp="1" noRot="1" noChangeAspect="1" noChangeArrowheads="1" noTextEdit="1"/>
          </p:cNvSpPr>
          <p:nvPr>
            <p:ph type="sldImg"/>
          </p:nvPr>
        </p:nvSpPr>
        <p:spPr>
          <a:xfrm>
            <a:off x="885825" y="738188"/>
            <a:ext cx="5024438" cy="3767137"/>
          </a:xfrm>
          <a:ln/>
        </p:spPr>
      </p:sp>
      <p:sp>
        <p:nvSpPr>
          <p:cNvPr id="48132" name="Rectangle 3"/>
          <p:cNvSpPr>
            <a:spLocks noGrp="1" noChangeArrowheads="1"/>
          </p:cNvSpPr>
          <p:nvPr>
            <p:ph type="body" idx="1"/>
          </p:nvPr>
        </p:nvSpPr>
        <p:spPr>
          <a:xfrm>
            <a:off x="906463" y="4749801"/>
            <a:ext cx="4984750" cy="4422775"/>
          </a:xfrm>
          <a:noFill/>
        </p:spPr>
        <p:txBody>
          <a:bodyPr/>
          <a:lstStyle/>
          <a:p>
            <a:pPr eaLnBrk="1" hangingPunct="1"/>
            <a:r>
              <a:rPr lang="en-US" smtClean="0"/>
              <a:t>     Once the bed is clean, apply an approved release agent. Non-petroleum materials sprayed uniformly on the sides and bottom–just enough to coat the bed without runoff. Diesel fuel can cause problems with the mix, and is hazardous to the environment.</a:t>
            </a:r>
          </a:p>
          <a:p>
            <a:pPr eaLnBrk="1" hangingPunct="1"/>
            <a:r>
              <a:rPr lang="en-US" i="1" smtClean="0"/>
              <a:t>     330-7 Transportation of the Mixture. Transport the mixture in tight vehicles previously cleaned of all foreign material. After cleaning, thinly coat the inside surface of the truck bodies with soapy water or an approved emulsion containing not more than 5% oil. Apply the coating prior to the first loading each day and repeat as necessary throughout the day's operations. After the truck bodies are coated and before any mixture is placed therein, raise them to drain out all excess liquids. Cover each load during cool and cloudy weather and at any time there is a probability of rain.</a:t>
            </a:r>
            <a:endParaRPr lang="en-US" smtClean="0"/>
          </a:p>
          <a:p>
            <a:pPr eaLnBrk="1" hangingPunct="1"/>
            <a:endParaRPr lang="en-US" b="1"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7D15A89F-09C3-4C1A-A31F-A98761ADB29D}" type="slidenum">
              <a:rPr lang="en-US" sz="1200"/>
              <a:pPr eaLnBrk="1" hangingPunct="1"/>
              <a:t>6</a:t>
            </a:fld>
            <a:endParaRPr lang="en-US" sz="1200"/>
          </a:p>
        </p:txBody>
      </p:sp>
      <p:sp>
        <p:nvSpPr>
          <p:cNvPr id="45059" name="Rectangle 2"/>
          <p:cNvSpPr>
            <a:spLocks noGrp="1" noRot="1" noChangeAspect="1" noChangeArrowheads="1" noTextEdit="1"/>
          </p:cNvSpPr>
          <p:nvPr>
            <p:ph type="sldImg"/>
          </p:nvPr>
        </p:nvSpPr>
        <p:spPr>
          <a:xfrm>
            <a:off x="885825" y="738188"/>
            <a:ext cx="5024438" cy="3767137"/>
          </a:xfrm>
          <a:ln/>
        </p:spPr>
      </p:sp>
      <p:sp>
        <p:nvSpPr>
          <p:cNvPr id="45060" name="Rectangle 3"/>
          <p:cNvSpPr>
            <a:spLocks noGrp="1" noChangeArrowheads="1"/>
          </p:cNvSpPr>
          <p:nvPr>
            <p:ph type="body" idx="1"/>
          </p:nvPr>
        </p:nvSpPr>
        <p:spPr>
          <a:xfrm>
            <a:off x="906463" y="4749801"/>
            <a:ext cx="4984750" cy="4422775"/>
          </a:xfrm>
          <a:noFill/>
        </p:spPr>
        <p:txBody>
          <a:bodyPr/>
          <a:lstStyle/>
          <a:p>
            <a:pPr eaLnBrk="1" hangingPunct="1"/>
            <a:r>
              <a:rPr lang="en-US" smtClean="0"/>
              <a:t>     There are three primary types of HMA haul trucks. Each are loaded at the plant in the same manner from the silo or pugmill.  The difference is in how they unload the mix at the paver.</a:t>
            </a:r>
          </a:p>
          <a:p>
            <a:pPr eaLnBrk="1" hangingPunct="1"/>
            <a:r>
              <a:rPr lang="en-US" smtClean="0"/>
              <a:t>     This is an end dump truck. End dump truck delivers mix directly to the paver hopper and have 3 to 6 axles, with a net capacity of 12-20 tons.  The advantage of a end dump is that they are most commonly available, have the shortest wheel base, and are the easiest to maneuver. </a:t>
            </a:r>
            <a:endParaRPr lang="en-US" b="1"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E337B05F-5FB5-4B44-9AAE-0EDD44970291}" type="slidenum">
              <a:rPr lang="en-US" sz="1200"/>
              <a:pPr eaLnBrk="1" hangingPunct="1"/>
              <a:t>7</a:t>
            </a:fld>
            <a:endParaRPr lang="en-US" sz="1200"/>
          </a:p>
        </p:txBody>
      </p:sp>
      <p:sp>
        <p:nvSpPr>
          <p:cNvPr id="46083" name="Rectangle 2"/>
          <p:cNvSpPr>
            <a:spLocks noGrp="1" noRot="1" noChangeAspect="1" noChangeArrowheads="1" noTextEdit="1"/>
          </p:cNvSpPr>
          <p:nvPr>
            <p:ph type="sldImg"/>
          </p:nvPr>
        </p:nvSpPr>
        <p:spPr>
          <a:xfrm>
            <a:off x="885825" y="738188"/>
            <a:ext cx="5024438" cy="3767137"/>
          </a:xfrm>
          <a:ln/>
        </p:spPr>
      </p:sp>
      <p:sp>
        <p:nvSpPr>
          <p:cNvPr id="46084" name="Rectangle 3"/>
          <p:cNvSpPr>
            <a:spLocks noGrp="1" noChangeArrowheads="1"/>
          </p:cNvSpPr>
          <p:nvPr>
            <p:ph type="body" idx="1"/>
          </p:nvPr>
        </p:nvSpPr>
        <p:spPr>
          <a:xfrm>
            <a:off x="906463" y="4749801"/>
            <a:ext cx="4984750" cy="4422775"/>
          </a:xfrm>
          <a:noFill/>
        </p:spPr>
        <p:txBody>
          <a:bodyPr/>
          <a:lstStyle/>
          <a:p>
            <a:pPr eaLnBrk="1" hangingPunct="1"/>
            <a:r>
              <a:rPr lang="en-US" smtClean="0"/>
              <a:t>     Trucks must be in mechanically sound condition. Items to maintain include engine, drive train, hydraulic system, brakes, and lights. The driver is responsible for maintenance.</a:t>
            </a:r>
            <a:endParaRPr lang="en-US" b="1"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85B6A449-1B6F-48D9-A4CE-E1EE99479DA7}" type="slidenum">
              <a:rPr lang="en-US" sz="1200"/>
              <a:pPr eaLnBrk="1" hangingPunct="1"/>
              <a:t>8</a:t>
            </a:fld>
            <a:endParaRPr lang="en-US" sz="1200"/>
          </a:p>
        </p:txBody>
      </p:sp>
      <p:sp>
        <p:nvSpPr>
          <p:cNvPr id="49155" name="Rectangle 2"/>
          <p:cNvSpPr>
            <a:spLocks noGrp="1" noRot="1" noChangeAspect="1" noChangeArrowheads="1" noTextEdit="1"/>
          </p:cNvSpPr>
          <p:nvPr>
            <p:ph type="sldImg"/>
          </p:nvPr>
        </p:nvSpPr>
        <p:spPr>
          <a:xfrm>
            <a:off x="862013" y="738188"/>
            <a:ext cx="5022850" cy="3767137"/>
          </a:xfrm>
          <a:ln/>
        </p:spPr>
      </p:sp>
      <p:sp>
        <p:nvSpPr>
          <p:cNvPr id="49156" name="Rectangle 3"/>
          <p:cNvSpPr>
            <a:spLocks noGrp="1" noChangeArrowheads="1"/>
          </p:cNvSpPr>
          <p:nvPr>
            <p:ph type="body" idx="1"/>
          </p:nvPr>
        </p:nvSpPr>
        <p:spPr>
          <a:xfrm>
            <a:off x="906463" y="4749801"/>
            <a:ext cx="4984750" cy="4422775"/>
          </a:xfrm>
          <a:noFill/>
        </p:spPr>
        <p:txBody>
          <a:bodyPr/>
          <a:lstStyle/>
          <a:p>
            <a:pPr eaLnBrk="1" hangingPunct="1"/>
            <a:r>
              <a:rPr lang="en-US" smtClean="0"/>
              <a:t>     Here is the completely loaded truck leaving the loadout area heading to pickup his truck ticket and tarp the load.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31F525FC-B9FA-4E87-A65F-B80D300F8D0D}" type="slidenum">
              <a:rPr lang="en-US" sz="1200"/>
              <a:pPr eaLnBrk="1" hangingPunct="1"/>
              <a:t>9</a:t>
            </a:fld>
            <a:endParaRPr lang="en-US" sz="1200"/>
          </a:p>
        </p:txBody>
      </p:sp>
      <p:sp>
        <p:nvSpPr>
          <p:cNvPr id="52227" name="Rectangle 2"/>
          <p:cNvSpPr>
            <a:spLocks noGrp="1" noRot="1" noChangeAspect="1" noChangeArrowheads="1" noTextEdit="1"/>
          </p:cNvSpPr>
          <p:nvPr>
            <p:ph type="sldImg"/>
          </p:nvPr>
        </p:nvSpPr>
        <p:spPr>
          <a:xfrm>
            <a:off x="885825" y="738188"/>
            <a:ext cx="5024438" cy="3767137"/>
          </a:xfrm>
          <a:ln/>
        </p:spPr>
      </p:sp>
      <p:sp>
        <p:nvSpPr>
          <p:cNvPr id="52228" name="Rectangle 3"/>
          <p:cNvSpPr>
            <a:spLocks noGrp="1" noChangeArrowheads="1"/>
          </p:cNvSpPr>
          <p:nvPr>
            <p:ph type="body" idx="1"/>
          </p:nvPr>
        </p:nvSpPr>
        <p:spPr>
          <a:xfrm>
            <a:off x="906463" y="4749801"/>
            <a:ext cx="4984750" cy="4422775"/>
          </a:xfrm>
          <a:noFill/>
        </p:spPr>
        <p:txBody>
          <a:bodyPr/>
          <a:lstStyle/>
          <a:p>
            <a:pPr eaLnBrk="1" hangingPunct="1"/>
            <a:r>
              <a:rPr lang="en-US" smtClean="0"/>
              <a:t>     Another type of haul truck is the bottom (or belly) dump truck.  The load is delivered from beneath the body into a windrow.  The capacity is about 20 to 25 tons.  This requires a additional piece of equipment to pickup the material and place it in the hopper.  Advantages: no contact with the paver.  Keeping windrow correctly sized is ensures consistent mix supply to the paver is very important.   These haul units are not used in Florida for asphalt at this time.</a:t>
            </a:r>
            <a:endParaRPr lang="en-US" b="1"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31F525FC-B9FA-4E87-A65F-B80D300F8D0D}" type="slidenum">
              <a:rPr lang="en-US" sz="1200"/>
              <a:pPr eaLnBrk="1" hangingPunct="1"/>
              <a:t>10</a:t>
            </a:fld>
            <a:endParaRPr lang="en-US" sz="1200"/>
          </a:p>
        </p:txBody>
      </p:sp>
      <p:sp>
        <p:nvSpPr>
          <p:cNvPr id="52227" name="Rectangle 2"/>
          <p:cNvSpPr>
            <a:spLocks noGrp="1" noRot="1" noChangeAspect="1" noChangeArrowheads="1" noTextEdit="1"/>
          </p:cNvSpPr>
          <p:nvPr>
            <p:ph type="sldImg"/>
          </p:nvPr>
        </p:nvSpPr>
        <p:spPr>
          <a:xfrm>
            <a:off x="885825" y="738188"/>
            <a:ext cx="5024438" cy="3767137"/>
          </a:xfrm>
          <a:ln/>
        </p:spPr>
      </p:sp>
      <p:sp>
        <p:nvSpPr>
          <p:cNvPr id="52228" name="Rectangle 3"/>
          <p:cNvSpPr>
            <a:spLocks noGrp="1" noChangeArrowheads="1"/>
          </p:cNvSpPr>
          <p:nvPr>
            <p:ph type="body" idx="1"/>
          </p:nvPr>
        </p:nvSpPr>
        <p:spPr>
          <a:xfrm>
            <a:off x="906463" y="4749801"/>
            <a:ext cx="4984750" cy="4422775"/>
          </a:xfrm>
          <a:noFill/>
        </p:spPr>
        <p:txBody>
          <a:bodyPr/>
          <a:lstStyle/>
          <a:p>
            <a:pPr eaLnBrk="1" hangingPunct="1"/>
            <a:r>
              <a:rPr lang="en-US" smtClean="0"/>
              <a:t>     Another type of haul truck is the bottom (or belly) dump truck.  The load is delivered from beneath the body into a windrow.  The capacity is about 20 to 25 tons.  This requires a additional piece of equipment to pickup the material and place it in the hopper.  Advantages: no contact with the paver.  Keeping windrow correctly sized is ensures consistent mix supply to the paver is very important.   These haul units are not used in Florida for asphalt at this time.</a:t>
            </a:r>
            <a:endParaRPr lang="en-US" b="1"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31F525FC-B9FA-4E87-A65F-B80D300F8D0D}" type="slidenum">
              <a:rPr lang="en-US" sz="1200"/>
              <a:pPr eaLnBrk="1" hangingPunct="1"/>
              <a:t>11</a:t>
            </a:fld>
            <a:endParaRPr lang="en-US" sz="1200"/>
          </a:p>
        </p:txBody>
      </p:sp>
      <p:sp>
        <p:nvSpPr>
          <p:cNvPr id="52227" name="Rectangle 2"/>
          <p:cNvSpPr>
            <a:spLocks noGrp="1" noRot="1" noChangeAspect="1" noChangeArrowheads="1" noTextEdit="1"/>
          </p:cNvSpPr>
          <p:nvPr>
            <p:ph type="sldImg"/>
          </p:nvPr>
        </p:nvSpPr>
        <p:spPr>
          <a:xfrm>
            <a:off x="885825" y="738188"/>
            <a:ext cx="5024438" cy="3767137"/>
          </a:xfrm>
          <a:ln/>
        </p:spPr>
      </p:sp>
      <p:sp>
        <p:nvSpPr>
          <p:cNvPr id="52228" name="Rectangle 3"/>
          <p:cNvSpPr>
            <a:spLocks noGrp="1" noChangeArrowheads="1"/>
          </p:cNvSpPr>
          <p:nvPr>
            <p:ph type="body" idx="1"/>
          </p:nvPr>
        </p:nvSpPr>
        <p:spPr>
          <a:xfrm>
            <a:off x="906463" y="4749801"/>
            <a:ext cx="4984750" cy="4422775"/>
          </a:xfrm>
          <a:noFill/>
        </p:spPr>
        <p:txBody>
          <a:bodyPr/>
          <a:lstStyle/>
          <a:p>
            <a:pPr eaLnBrk="1" hangingPunct="1"/>
            <a:r>
              <a:rPr lang="en-US" smtClean="0"/>
              <a:t>     Another type of haul truck is the bottom (or belly) dump truck.  The load is delivered from beneath the body into a windrow.  The capacity is about 20 to 25 tons.  This requires a additional piece of equipment to pickup the material and place it in the hopper.  Advantages: no contact with the paver.  Keeping windrow correctly sized is ensures consistent mix supply to the paver is very important.   These haul units are not used in Florida for asphalt at this time.</a:t>
            </a:r>
            <a:endParaRPr lang="en-US" b="1"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18A6898B-74C7-4667-8A23-A4D26EEDCDE9}" type="slidenum">
              <a:rPr lang="en-US" sz="1200"/>
              <a:pPr eaLnBrk="1" hangingPunct="1"/>
              <a:t>12</a:t>
            </a:fld>
            <a:endParaRPr lang="en-US" sz="1200"/>
          </a:p>
        </p:txBody>
      </p:sp>
      <p:sp>
        <p:nvSpPr>
          <p:cNvPr id="53251" name="Rectangle 2"/>
          <p:cNvSpPr>
            <a:spLocks noGrp="1" noRot="1" noChangeAspect="1" noChangeArrowheads="1" noTextEdit="1"/>
          </p:cNvSpPr>
          <p:nvPr>
            <p:ph type="sldImg"/>
          </p:nvPr>
        </p:nvSpPr>
        <p:spPr>
          <a:xfrm>
            <a:off x="885825" y="738188"/>
            <a:ext cx="5024438" cy="3767137"/>
          </a:xfrm>
          <a:ln/>
        </p:spPr>
      </p:sp>
      <p:sp>
        <p:nvSpPr>
          <p:cNvPr id="53252" name="Rectangle 3"/>
          <p:cNvSpPr>
            <a:spLocks noGrp="1" noChangeArrowheads="1"/>
          </p:cNvSpPr>
          <p:nvPr>
            <p:ph type="body" idx="1"/>
          </p:nvPr>
        </p:nvSpPr>
        <p:spPr>
          <a:xfrm>
            <a:off x="906463" y="4749801"/>
            <a:ext cx="4984750" cy="4422775"/>
          </a:xfrm>
          <a:noFill/>
        </p:spPr>
        <p:txBody>
          <a:bodyPr/>
          <a:lstStyle/>
          <a:p>
            <a:pPr eaLnBrk="1" hangingPunct="1"/>
            <a:r>
              <a:rPr lang="en-US" smtClean="0"/>
              <a:t>     The original Materials Transfer Vehicle (MTV) also known as the Shuttle Buggy is manufactured by by Roadtec, a division of ASTEC Industries.</a:t>
            </a:r>
          </a:p>
          <a:p>
            <a:pPr eaLnBrk="1" hangingPunct="1"/>
            <a:r>
              <a:rPr lang="en-US" smtClean="0"/>
              <a:t>     It consists of a receiving hopper, and slat conveyor, a holding and remixing chamber in the center of the machine, and a discharge conveyor.  Coupled with a hopper insert, this device has the capability of holding approximately two extra truck loads of mix.</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18A6898B-74C7-4667-8A23-A4D26EEDCDE9}" type="slidenum">
              <a:rPr lang="en-US" sz="1200"/>
              <a:pPr eaLnBrk="1" hangingPunct="1"/>
              <a:t>13</a:t>
            </a:fld>
            <a:endParaRPr lang="en-US" sz="1200"/>
          </a:p>
        </p:txBody>
      </p:sp>
      <p:sp>
        <p:nvSpPr>
          <p:cNvPr id="53251" name="Rectangle 2"/>
          <p:cNvSpPr>
            <a:spLocks noGrp="1" noRot="1" noChangeAspect="1" noChangeArrowheads="1" noTextEdit="1"/>
          </p:cNvSpPr>
          <p:nvPr>
            <p:ph type="sldImg"/>
          </p:nvPr>
        </p:nvSpPr>
        <p:spPr>
          <a:xfrm>
            <a:off x="885825" y="738188"/>
            <a:ext cx="5024438" cy="3767137"/>
          </a:xfrm>
          <a:ln/>
        </p:spPr>
      </p:sp>
      <p:sp>
        <p:nvSpPr>
          <p:cNvPr id="53252" name="Rectangle 3"/>
          <p:cNvSpPr>
            <a:spLocks noGrp="1" noChangeArrowheads="1"/>
          </p:cNvSpPr>
          <p:nvPr>
            <p:ph type="body" idx="1"/>
          </p:nvPr>
        </p:nvSpPr>
        <p:spPr>
          <a:xfrm>
            <a:off x="906463" y="4749801"/>
            <a:ext cx="4984750" cy="4422775"/>
          </a:xfrm>
          <a:noFill/>
        </p:spPr>
        <p:txBody>
          <a:bodyPr/>
          <a:lstStyle/>
          <a:p>
            <a:pPr eaLnBrk="1" hangingPunct="1"/>
            <a:r>
              <a:rPr lang="en-US" smtClean="0"/>
              <a:t>     The original Materials Transfer Vehicle (MTV) also known as the Shuttle Buggy is manufactured by by Roadtec, a division of ASTEC Industries.</a:t>
            </a:r>
          </a:p>
          <a:p>
            <a:pPr eaLnBrk="1" hangingPunct="1"/>
            <a:r>
              <a:rPr lang="en-US" smtClean="0"/>
              <a:t>     It consists of a receiving hopper, and slat conveyor, a holding and remixing chamber in the center of the machine, and a discharge conveyor.  Coupled with a hopper insert, this device has the capability of holding approximately two extra truck loads of mix.</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BECE48FD-93E1-43AD-BF59-22AD5DD9EB08}" type="slidenum">
              <a:rPr lang="en-US" sz="1200"/>
              <a:pPr eaLnBrk="1" hangingPunct="1"/>
              <a:t>14</a:t>
            </a:fld>
            <a:endParaRPr lang="en-US"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r>
              <a:rPr lang="en-US" smtClean="0"/>
              <a:t>The basic principle behind the pavers has not changed much since the 1930s.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7FB5A02D-7899-4B6E-8FDA-13CF19E2E944}" type="slidenum">
              <a:rPr lang="en-US" sz="1200"/>
              <a:pPr eaLnBrk="1" hangingPunct="1"/>
              <a:t>15</a:t>
            </a:fld>
            <a:endParaRPr lang="en-US" sz="1200"/>
          </a:p>
        </p:txBody>
      </p:sp>
      <p:sp>
        <p:nvSpPr>
          <p:cNvPr id="59395" name="Rectangle 2"/>
          <p:cNvSpPr>
            <a:spLocks noGrp="1" noRot="1" noChangeAspect="1" noChangeArrowheads="1" noTextEdit="1"/>
          </p:cNvSpPr>
          <p:nvPr>
            <p:ph type="sldImg"/>
          </p:nvPr>
        </p:nvSpPr>
        <p:spPr>
          <a:xfrm>
            <a:off x="885825" y="738188"/>
            <a:ext cx="5024438" cy="3767137"/>
          </a:xfrm>
          <a:ln/>
        </p:spPr>
      </p:sp>
      <p:sp>
        <p:nvSpPr>
          <p:cNvPr id="59396" name="Rectangle 3"/>
          <p:cNvSpPr>
            <a:spLocks noGrp="1" noChangeArrowheads="1"/>
          </p:cNvSpPr>
          <p:nvPr>
            <p:ph type="body" idx="1"/>
          </p:nvPr>
        </p:nvSpPr>
        <p:spPr>
          <a:xfrm>
            <a:off x="906463" y="4749801"/>
            <a:ext cx="4984750" cy="4422775"/>
          </a:xfrm>
          <a:noFill/>
        </p:spPr>
        <p:txBody>
          <a:bodyPr/>
          <a:lstStyle/>
          <a:p>
            <a:pPr eaLnBrk="1" hangingPunct="1"/>
            <a:r>
              <a:rPr lang="en-US" smtClean="0"/>
              <a:t>     The third type of haul unit is the horizontal discharge (or live bottom) truck.  The operate by using a conveyor belt or slat conveyor which discharges mix from back, without raising bed, directly into paver. Capacity varies; truck shown has 45 tons payload, used only in Michigan.</a:t>
            </a:r>
            <a:endParaRPr lang="en-US" b="1"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7FB5A02D-7899-4B6E-8FDA-13CF19E2E944}" type="slidenum">
              <a:rPr lang="en-US" sz="1200"/>
              <a:pPr eaLnBrk="1" hangingPunct="1"/>
              <a:t>16</a:t>
            </a:fld>
            <a:endParaRPr lang="en-US" sz="1200"/>
          </a:p>
        </p:txBody>
      </p:sp>
      <p:sp>
        <p:nvSpPr>
          <p:cNvPr id="59395" name="Rectangle 2"/>
          <p:cNvSpPr>
            <a:spLocks noGrp="1" noRot="1" noChangeAspect="1" noChangeArrowheads="1" noTextEdit="1"/>
          </p:cNvSpPr>
          <p:nvPr>
            <p:ph type="sldImg"/>
          </p:nvPr>
        </p:nvSpPr>
        <p:spPr>
          <a:xfrm>
            <a:off x="885825" y="738188"/>
            <a:ext cx="5024438" cy="3767137"/>
          </a:xfrm>
          <a:ln/>
        </p:spPr>
      </p:sp>
      <p:sp>
        <p:nvSpPr>
          <p:cNvPr id="59396" name="Rectangle 3"/>
          <p:cNvSpPr>
            <a:spLocks noGrp="1" noChangeArrowheads="1"/>
          </p:cNvSpPr>
          <p:nvPr>
            <p:ph type="body" idx="1"/>
          </p:nvPr>
        </p:nvSpPr>
        <p:spPr>
          <a:xfrm>
            <a:off x="906463" y="4749801"/>
            <a:ext cx="4984750" cy="4422775"/>
          </a:xfrm>
          <a:noFill/>
        </p:spPr>
        <p:txBody>
          <a:bodyPr/>
          <a:lstStyle/>
          <a:p>
            <a:pPr eaLnBrk="1" hangingPunct="1"/>
            <a:r>
              <a:rPr lang="en-US" smtClean="0"/>
              <a:t>     The third type of haul unit is the horizontal discharge (or live bottom) truck.  The operate by using a conveyor belt or slat conveyor which discharges mix from back, without raising bed, directly into paver. Capacity varies; truck shown has 45 tons payload, used only in Michigan.</a:t>
            </a:r>
            <a:endParaRPr lang="en-US" b="1"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smtClean="0"/>
          </a:p>
        </p:txBody>
      </p:sp>
      <p:sp>
        <p:nvSpPr>
          <p:cNvPr id="60420" name="Slide Number Placeholder 1"/>
          <p:cNvSpPr>
            <a:spLocks noGrp="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598EE2C7-A831-4E94-B54F-C4F4EB1294E9}" type="slidenum">
              <a:rPr lang="en-US" sz="1200"/>
              <a:pPr eaLnBrk="1" hangingPunct="1"/>
              <a:t>17</a:t>
            </a:fld>
            <a:endParaRPr 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smtClean="0"/>
          </a:p>
        </p:txBody>
      </p:sp>
      <p:sp>
        <p:nvSpPr>
          <p:cNvPr id="61444" name="Slide Number Placeholder 1"/>
          <p:cNvSpPr>
            <a:spLocks noGrp="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3D0AD5C2-6CF7-41D1-A162-3D03B3AF765F}" type="slidenum">
              <a:rPr lang="en-US" sz="1200"/>
              <a:pPr eaLnBrk="1" hangingPunct="1"/>
              <a:t>18</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150EE47C-F08E-4823-B33B-CB69074CFC02}" type="slidenum">
              <a:rPr lang="en-US" sz="1200"/>
              <a:pPr eaLnBrk="1" hangingPunct="1"/>
              <a:t>20</a:t>
            </a:fld>
            <a:endParaRPr lang="en-US" sz="1200"/>
          </a:p>
        </p:txBody>
      </p:sp>
      <p:sp>
        <p:nvSpPr>
          <p:cNvPr id="65539" name="Rectangle 2050"/>
          <p:cNvSpPr>
            <a:spLocks noGrp="1" noRot="1" noChangeAspect="1" noChangeArrowheads="1" noTextEdit="1"/>
          </p:cNvSpPr>
          <p:nvPr>
            <p:ph type="sldImg"/>
          </p:nvPr>
        </p:nvSpPr>
        <p:spPr>
          <a:ln/>
        </p:spPr>
      </p:sp>
      <p:sp>
        <p:nvSpPr>
          <p:cNvPr id="65540" name="Rectangle 2051"/>
          <p:cNvSpPr>
            <a:spLocks noGrp="1" noChangeArrowheads="1"/>
          </p:cNvSpPr>
          <p:nvPr>
            <p:ph type="body" idx="1"/>
          </p:nvPr>
        </p:nvSpPr>
        <p:spPr>
          <a:noFill/>
        </p:spPr>
        <p:txBody>
          <a:bodyPr/>
          <a:lstStyle/>
          <a:p>
            <a:pPr eaLnBrk="1" hangingPunct="1"/>
            <a:r>
              <a:rPr lang="en-US" smtClean="0"/>
              <a:t>     The next item to discuss is the operational principles of the screed.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665720F5-27A4-49A2-9710-1FFF7167AADA}" type="slidenum">
              <a:rPr lang="en-US" sz="1200"/>
              <a:pPr eaLnBrk="1" hangingPunct="1"/>
              <a:t>21</a:t>
            </a:fld>
            <a:endParaRPr lang="en-US"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r>
              <a:rPr lang="en-US" smtClean="0"/>
              <a:t>     The self-leveling action of the screed means it will respond to the various forces acting on it to find its balance or equilibrium. The three main forces acting on the screed and how thick it places the mat are...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77808DAD-EFB0-4282-A09F-0F3E7F2DC99E}" type="slidenum">
              <a:rPr lang="en-US" sz="1200"/>
              <a:pPr eaLnBrk="1" hangingPunct="1"/>
              <a:t>23</a:t>
            </a:fld>
            <a:endParaRPr 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r>
              <a:rPr lang="en-US" smtClean="0"/>
              <a:t>     Three types of grade control references. Grade references can be used alone on either side of the paver, or on both sides. One type can be used on one side (e.g. stringline) and one on another (e.g. ski).</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xfrm>
            <a:off x="679451" y="4716464"/>
            <a:ext cx="5438775"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smtClean="0"/>
              <a:t>Ask: Is this a problem? (No uniform density from screed.)</a:t>
            </a:r>
          </a:p>
          <a:p>
            <a:r>
              <a:rPr lang="en-US" smtClean="0"/>
              <a:t>Ask: What caused double line? (Misaligned extendable screed.)</a:t>
            </a:r>
          </a:p>
        </p:txBody>
      </p:sp>
      <p:sp>
        <p:nvSpPr>
          <p:cNvPr id="68612" name="Slide Number Placeholder 1"/>
          <p:cNvSpPr>
            <a:spLocks noGrp="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334CE5FD-B5D6-44CD-B69D-8F1021963830}" type="slidenum">
              <a:rPr lang="en-US" sz="1200"/>
              <a:pPr eaLnBrk="1" hangingPunct="1"/>
              <a:t>29</a:t>
            </a:fld>
            <a:endParaRPr 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922338" y="744538"/>
            <a:ext cx="4959350" cy="3719512"/>
          </a:xfrm>
          <a:ln/>
        </p:spPr>
      </p:sp>
      <p:sp>
        <p:nvSpPr>
          <p:cNvPr id="69635" name="Rectangle 3"/>
          <p:cNvSpPr>
            <a:spLocks noGrp="1" noChangeArrowheads="1"/>
          </p:cNvSpPr>
          <p:nvPr>
            <p:ph type="body" idx="1"/>
          </p:nvPr>
        </p:nvSpPr>
        <p:spPr>
          <a:xfrm>
            <a:off x="906463" y="4716464"/>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smtClean="0"/>
              <a:t>Define Texture Differential compared to segregation.</a:t>
            </a:r>
          </a:p>
          <a:p>
            <a:r>
              <a:rPr lang="en-US" smtClean="0"/>
              <a:t>Segregation is large aggregate in sufficient quantity to be seen, lack of fines, and normally shows up in longitudinal streaking.  This is normally an auger feeding problem.  </a:t>
            </a:r>
          </a:p>
        </p:txBody>
      </p:sp>
      <p:sp>
        <p:nvSpPr>
          <p:cNvPr id="69636" name="Slide Number Placeholder 1"/>
          <p:cNvSpPr>
            <a:spLocks noGrp="1"/>
          </p:cNvSpPr>
          <p:nvPr>
            <p:ph type="sldNum" sz="quarter" idx="5"/>
          </p:nvPr>
        </p:nvSpPr>
        <p:spPr>
          <a:noFill/>
        </p:spPr>
        <p:txBody>
          <a:bodyPr/>
          <a:lstStyle>
            <a:lvl1pPr eaLnBrk="0" hangingPunct="0">
              <a:defRPr sz="3200">
                <a:solidFill>
                  <a:schemeClr val="tx1"/>
                </a:solidFill>
                <a:latin typeface="Arial" charset="0"/>
              </a:defRPr>
            </a:lvl1pPr>
            <a:lvl2pPr marL="742863" indent="-285717" eaLnBrk="0" hangingPunct="0">
              <a:defRPr sz="3200">
                <a:solidFill>
                  <a:schemeClr val="tx1"/>
                </a:solidFill>
                <a:latin typeface="Arial" charset="0"/>
              </a:defRPr>
            </a:lvl2pPr>
            <a:lvl3pPr marL="1142867" indent="-228573" eaLnBrk="0" hangingPunct="0">
              <a:defRPr sz="3200">
                <a:solidFill>
                  <a:schemeClr val="tx1"/>
                </a:solidFill>
                <a:latin typeface="Arial" charset="0"/>
              </a:defRPr>
            </a:lvl3pPr>
            <a:lvl4pPr marL="1600014" indent="-228573" eaLnBrk="0" hangingPunct="0">
              <a:defRPr sz="3200">
                <a:solidFill>
                  <a:schemeClr val="tx1"/>
                </a:solidFill>
                <a:latin typeface="Arial" charset="0"/>
              </a:defRPr>
            </a:lvl4pPr>
            <a:lvl5pPr marL="2057160" indent="-228573" eaLnBrk="0" hangingPunct="0">
              <a:defRPr sz="3200">
                <a:solidFill>
                  <a:schemeClr val="tx1"/>
                </a:solidFill>
                <a:latin typeface="Arial" charset="0"/>
              </a:defRPr>
            </a:lvl5pPr>
            <a:lvl6pPr marL="2514306" indent="-228573" eaLnBrk="0" fontAlgn="base" hangingPunct="0">
              <a:spcBef>
                <a:spcPct val="0"/>
              </a:spcBef>
              <a:spcAft>
                <a:spcPct val="0"/>
              </a:spcAft>
              <a:defRPr sz="3200">
                <a:solidFill>
                  <a:schemeClr val="tx1"/>
                </a:solidFill>
                <a:latin typeface="Arial" charset="0"/>
              </a:defRPr>
            </a:lvl6pPr>
            <a:lvl7pPr marL="2971454" indent="-228573" eaLnBrk="0" fontAlgn="base" hangingPunct="0">
              <a:spcBef>
                <a:spcPct val="0"/>
              </a:spcBef>
              <a:spcAft>
                <a:spcPct val="0"/>
              </a:spcAft>
              <a:defRPr sz="3200">
                <a:solidFill>
                  <a:schemeClr val="tx1"/>
                </a:solidFill>
                <a:latin typeface="Arial" charset="0"/>
              </a:defRPr>
            </a:lvl7pPr>
            <a:lvl8pPr marL="3428600" indent="-228573" eaLnBrk="0" fontAlgn="base" hangingPunct="0">
              <a:spcBef>
                <a:spcPct val="0"/>
              </a:spcBef>
              <a:spcAft>
                <a:spcPct val="0"/>
              </a:spcAft>
              <a:defRPr sz="3200">
                <a:solidFill>
                  <a:schemeClr val="tx1"/>
                </a:solidFill>
                <a:latin typeface="Arial" charset="0"/>
              </a:defRPr>
            </a:lvl8pPr>
            <a:lvl9pPr marL="3885747" indent="-228573" eaLnBrk="0" fontAlgn="base" hangingPunct="0">
              <a:spcBef>
                <a:spcPct val="0"/>
              </a:spcBef>
              <a:spcAft>
                <a:spcPct val="0"/>
              </a:spcAft>
              <a:defRPr sz="3200">
                <a:solidFill>
                  <a:schemeClr val="tx1"/>
                </a:solidFill>
                <a:latin typeface="Arial" charset="0"/>
              </a:defRPr>
            </a:lvl9pPr>
          </a:lstStyle>
          <a:p>
            <a:pPr eaLnBrk="1" hangingPunct="1"/>
            <a:fld id="{A144CA8A-3CE3-4581-8B8C-D8D11E51338D}" type="slidenum">
              <a:rPr lang="en-US" sz="1200"/>
              <a:pPr eaLnBrk="1" hangingPunct="1"/>
              <a:t>30</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4" name="Line 22"/>
          <p:cNvSpPr>
            <a:spLocks noChangeShapeType="1"/>
          </p:cNvSpPr>
          <p:nvPr userDrawn="1"/>
        </p:nvSpPr>
        <p:spPr bwMode="auto">
          <a:xfrm>
            <a:off x="0" y="6858000"/>
            <a:ext cx="9144000" cy="0"/>
          </a:xfrm>
          <a:prstGeom prst="line">
            <a:avLst/>
          </a:prstGeom>
          <a:noFill/>
          <a:ln w="9525">
            <a:solidFill>
              <a:schemeClr val="bg1"/>
            </a:solidFill>
            <a:round/>
            <a:headEnd/>
            <a:tailEnd/>
          </a:ln>
          <a:effectLst/>
        </p:spPr>
        <p:txBody>
          <a:bodyPr wrap="none" anchor="ctr"/>
          <a:lstStyle/>
          <a:p>
            <a:pPr algn="r">
              <a:lnSpc>
                <a:spcPct val="100000"/>
              </a:lnSpc>
              <a:buClrTx/>
              <a:buFontTx/>
              <a:buNone/>
              <a:defRPr/>
            </a:pPr>
            <a:endParaRPr lang="nl-NL" sz="2200">
              <a:latin typeface="Tahoma" pitchFamily="34" charset="0"/>
              <a:ea typeface="+mn-ea"/>
            </a:endParaRPr>
          </a:p>
        </p:txBody>
      </p:sp>
      <p:pic>
        <p:nvPicPr>
          <p:cNvPr id="5" name="Picture 1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600" y="131763"/>
            <a:ext cx="1803400" cy="1663700"/>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17"/>
          <p:cNvSpPr txBox="1">
            <a:spLocks noChangeArrowheads="1"/>
          </p:cNvSpPr>
          <p:nvPr userDrawn="1"/>
        </p:nvSpPr>
        <p:spPr bwMode="auto">
          <a:xfrm>
            <a:off x="68753" y="1692275"/>
            <a:ext cx="1909819" cy="3206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spAutoFit/>
          </a:bodyPr>
          <a:lstStyle>
            <a:lvl1pPr marL="195263" indent="-195263" algn="r" eaLnBrk="0" hangingPunct="0">
              <a:defRPr sz="2200">
                <a:solidFill>
                  <a:schemeClr val="tx1"/>
                </a:solidFill>
                <a:latin typeface="Tahoma" charset="0"/>
                <a:ea typeface="ＭＳ Ｐゴシック" charset="0"/>
              </a:defRPr>
            </a:lvl1pPr>
            <a:lvl2pPr algn="r" eaLnBrk="0" hangingPunct="0">
              <a:defRPr sz="2200">
                <a:solidFill>
                  <a:schemeClr val="tx1"/>
                </a:solidFill>
                <a:latin typeface="Tahoma" charset="0"/>
                <a:ea typeface="ＭＳ Ｐゴシック" charset="0"/>
              </a:defRPr>
            </a:lvl2pPr>
            <a:lvl3pPr algn="r" eaLnBrk="0" hangingPunct="0">
              <a:defRPr sz="2200">
                <a:solidFill>
                  <a:schemeClr val="tx1"/>
                </a:solidFill>
                <a:latin typeface="Tahoma" charset="0"/>
                <a:ea typeface="ＭＳ Ｐゴシック" charset="0"/>
              </a:defRPr>
            </a:lvl3pPr>
            <a:lvl4pPr algn="r" eaLnBrk="0" hangingPunct="0">
              <a:defRPr sz="2200">
                <a:solidFill>
                  <a:schemeClr val="tx1"/>
                </a:solidFill>
                <a:latin typeface="Tahoma" charset="0"/>
                <a:ea typeface="ＭＳ Ｐゴシック" charset="0"/>
              </a:defRPr>
            </a:lvl4pPr>
            <a:lvl5pPr algn="r" eaLnBrk="0" hangingPunct="0">
              <a:defRPr sz="2200">
                <a:solidFill>
                  <a:schemeClr val="tx1"/>
                </a:solidFill>
                <a:latin typeface="Tahoma" charset="0"/>
                <a:ea typeface="ＭＳ Ｐゴシック" charset="0"/>
              </a:defRPr>
            </a:lvl5pPr>
            <a:lvl6pPr algn="r" eaLnBrk="0" fontAlgn="base" hangingPunct="0">
              <a:spcBef>
                <a:spcPct val="0"/>
              </a:spcBef>
              <a:spcAft>
                <a:spcPct val="0"/>
              </a:spcAft>
              <a:defRPr sz="2200">
                <a:solidFill>
                  <a:schemeClr val="tx1"/>
                </a:solidFill>
                <a:latin typeface="Tahoma" charset="0"/>
                <a:ea typeface="ＭＳ Ｐゴシック" charset="0"/>
              </a:defRPr>
            </a:lvl6pPr>
            <a:lvl7pPr algn="r" eaLnBrk="0" fontAlgn="base" hangingPunct="0">
              <a:spcBef>
                <a:spcPct val="0"/>
              </a:spcBef>
              <a:spcAft>
                <a:spcPct val="0"/>
              </a:spcAft>
              <a:defRPr sz="2200">
                <a:solidFill>
                  <a:schemeClr val="tx1"/>
                </a:solidFill>
                <a:latin typeface="Tahoma" charset="0"/>
                <a:ea typeface="ＭＳ Ｐゴシック" charset="0"/>
              </a:defRPr>
            </a:lvl7pPr>
            <a:lvl8pPr algn="r" eaLnBrk="0" fontAlgn="base" hangingPunct="0">
              <a:spcBef>
                <a:spcPct val="0"/>
              </a:spcBef>
              <a:spcAft>
                <a:spcPct val="0"/>
              </a:spcAft>
              <a:defRPr sz="2200">
                <a:solidFill>
                  <a:schemeClr val="tx1"/>
                </a:solidFill>
                <a:latin typeface="Tahoma" charset="0"/>
                <a:ea typeface="ＭＳ Ｐゴシック" charset="0"/>
              </a:defRPr>
            </a:lvl8pPr>
            <a:lvl9pPr algn="r" eaLnBrk="0" fontAlgn="base" hangingPunct="0">
              <a:spcBef>
                <a:spcPct val="0"/>
              </a:spcBef>
              <a:spcAft>
                <a:spcPct val="0"/>
              </a:spcAft>
              <a:defRPr sz="2200">
                <a:solidFill>
                  <a:schemeClr val="tx1"/>
                </a:solidFill>
                <a:latin typeface="Tahoma" charset="0"/>
                <a:ea typeface="ＭＳ Ｐゴシック" charset="0"/>
              </a:defRPr>
            </a:lvl9pPr>
          </a:lstStyle>
          <a:p>
            <a:pPr algn="l" eaLnBrk="1" hangingPunct="1">
              <a:spcBef>
                <a:spcPct val="50000"/>
              </a:spcBef>
              <a:buFontTx/>
              <a:buNone/>
            </a:pPr>
            <a:r>
              <a:rPr lang="en-US" sz="900" b="1" dirty="0" smtClean="0">
                <a:latin typeface="Arial Narrow" charset="0"/>
              </a:rPr>
              <a:t>      </a:t>
            </a:r>
            <a:r>
              <a:rPr lang="en-US" sz="1050" b="1" dirty="0" smtClean="0">
                <a:latin typeface="Arial Narrow" charset="0"/>
              </a:rPr>
              <a:t>Royal </a:t>
            </a:r>
            <a:r>
              <a:rPr lang="en-US" sz="1050" b="1" dirty="0">
                <a:latin typeface="Arial Narrow" charset="0"/>
              </a:rPr>
              <a:t>Institute of </a:t>
            </a:r>
            <a:r>
              <a:rPr lang="en-US" sz="1050" b="1" dirty="0" smtClean="0">
                <a:latin typeface="Arial Narrow" charset="0"/>
              </a:rPr>
              <a:t>Technology</a:t>
            </a:r>
            <a:endParaRPr lang="en-US" sz="1050" b="1" dirty="0">
              <a:latin typeface="Arial Narrow" charset="0"/>
            </a:endParaRPr>
          </a:p>
        </p:txBody>
      </p:sp>
      <p:sp>
        <p:nvSpPr>
          <p:cNvPr id="7" name="Text Box 17"/>
          <p:cNvSpPr txBox="1">
            <a:spLocks noChangeArrowheads="1"/>
          </p:cNvSpPr>
          <p:nvPr userDrawn="1"/>
        </p:nvSpPr>
        <p:spPr bwMode="auto">
          <a:xfrm>
            <a:off x="79259" y="1844675"/>
            <a:ext cx="1909819" cy="3206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spAutoFit/>
          </a:bodyPr>
          <a:lstStyle>
            <a:lvl1pPr marL="195263" indent="-195263" algn="r" eaLnBrk="0" hangingPunct="0">
              <a:defRPr sz="2200">
                <a:solidFill>
                  <a:schemeClr val="tx1"/>
                </a:solidFill>
                <a:latin typeface="Tahoma" charset="0"/>
                <a:ea typeface="ＭＳ Ｐゴシック" charset="0"/>
              </a:defRPr>
            </a:lvl1pPr>
            <a:lvl2pPr algn="r" eaLnBrk="0" hangingPunct="0">
              <a:defRPr sz="2200">
                <a:solidFill>
                  <a:schemeClr val="tx1"/>
                </a:solidFill>
                <a:latin typeface="Tahoma" charset="0"/>
                <a:ea typeface="ＭＳ Ｐゴシック" charset="0"/>
              </a:defRPr>
            </a:lvl2pPr>
            <a:lvl3pPr algn="r" eaLnBrk="0" hangingPunct="0">
              <a:defRPr sz="2200">
                <a:solidFill>
                  <a:schemeClr val="tx1"/>
                </a:solidFill>
                <a:latin typeface="Tahoma" charset="0"/>
                <a:ea typeface="ＭＳ Ｐゴシック" charset="0"/>
              </a:defRPr>
            </a:lvl3pPr>
            <a:lvl4pPr algn="r" eaLnBrk="0" hangingPunct="0">
              <a:defRPr sz="2200">
                <a:solidFill>
                  <a:schemeClr val="tx1"/>
                </a:solidFill>
                <a:latin typeface="Tahoma" charset="0"/>
                <a:ea typeface="ＭＳ Ｐゴシック" charset="0"/>
              </a:defRPr>
            </a:lvl4pPr>
            <a:lvl5pPr algn="r" eaLnBrk="0" hangingPunct="0">
              <a:defRPr sz="2200">
                <a:solidFill>
                  <a:schemeClr val="tx1"/>
                </a:solidFill>
                <a:latin typeface="Tahoma" charset="0"/>
                <a:ea typeface="ＭＳ Ｐゴシック" charset="0"/>
              </a:defRPr>
            </a:lvl5pPr>
            <a:lvl6pPr algn="r" eaLnBrk="0" fontAlgn="base" hangingPunct="0">
              <a:spcBef>
                <a:spcPct val="0"/>
              </a:spcBef>
              <a:spcAft>
                <a:spcPct val="0"/>
              </a:spcAft>
              <a:defRPr sz="2200">
                <a:solidFill>
                  <a:schemeClr val="tx1"/>
                </a:solidFill>
                <a:latin typeface="Tahoma" charset="0"/>
                <a:ea typeface="ＭＳ Ｐゴシック" charset="0"/>
              </a:defRPr>
            </a:lvl6pPr>
            <a:lvl7pPr algn="r" eaLnBrk="0" fontAlgn="base" hangingPunct="0">
              <a:spcBef>
                <a:spcPct val="0"/>
              </a:spcBef>
              <a:spcAft>
                <a:spcPct val="0"/>
              </a:spcAft>
              <a:defRPr sz="2200">
                <a:solidFill>
                  <a:schemeClr val="tx1"/>
                </a:solidFill>
                <a:latin typeface="Tahoma" charset="0"/>
                <a:ea typeface="ＭＳ Ｐゴシック" charset="0"/>
              </a:defRPr>
            </a:lvl7pPr>
            <a:lvl8pPr algn="r" eaLnBrk="0" fontAlgn="base" hangingPunct="0">
              <a:spcBef>
                <a:spcPct val="0"/>
              </a:spcBef>
              <a:spcAft>
                <a:spcPct val="0"/>
              </a:spcAft>
              <a:defRPr sz="2200">
                <a:solidFill>
                  <a:schemeClr val="tx1"/>
                </a:solidFill>
                <a:latin typeface="Tahoma" charset="0"/>
                <a:ea typeface="ＭＳ Ｐゴシック" charset="0"/>
              </a:defRPr>
            </a:lvl8pPr>
            <a:lvl9pPr algn="r" eaLnBrk="0" fontAlgn="base" hangingPunct="0">
              <a:spcBef>
                <a:spcPct val="0"/>
              </a:spcBef>
              <a:spcAft>
                <a:spcPct val="0"/>
              </a:spcAft>
              <a:defRPr sz="2200">
                <a:solidFill>
                  <a:schemeClr val="tx1"/>
                </a:solidFill>
                <a:latin typeface="Tahoma" charset="0"/>
                <a:ea typeface="ＭＳ Ｐゴシック" charset="0"/>
              </a:defRPr>
            </a:lvl9pPr>
          </a:lstStyle>
          <a:p>
            <a:pPr algn="l" eaLnBrk="1" hangingPunct="1">
              <a:spcBef>
                <a:spcPct val="50000"/>
              </a:spcBef>
              <a:buFontTx/>
              <a:buNone/>
            </a:pPr>
            <a:r>
              <a:rPr lang="en-US" sz="1050" b="1" dirty="0" smtClean="0">
                <a:latin typeface="Arial Narrow" charset="0"/>
              </a:rPr>
              <a:t>       Stockholm,</a:t>
            </a:r>
            <a:r>
              <a:rPr lang="en-US" sz="1050" b="1" baseline="0" dirty="0" smtClean="0">
                <a:latin typeface="Arial Narrow" charset="0"/>
              </a:rPr>
              <a:t> April </a:t>
            </a:r>
            <a:r>
              <a:rPr lang="en-US" sz="1050" b="1" baseline="0" dirty="0" smtClean="0">
                <a:latin typeface="Arial Narrow" charset="0"/>
              </a:rPr>
              <a:t>15</a:t>
            </a:r>
            <a:r>
              <a:rPr lang="en-US" sz="1050" b="1" baseline="30000" dirty="0" smtClean="0">
                <a:latin typeface="Arial Narrow" charset="0"/>
              </a:rPr>
              <a:t>th</a:t>
            </a:r>
            <a:r>
              <a:rPr lang="en-US" sz="1050" b="1" baseline="0" dirty="0" smtClean="0">
                <a:latin typeface="Arial Narrow" charset="0"/>
              </a:rPr>
              <a:t> 2014</a:t>
            </a:r>
            <a:endParaRPr lang="en-US" sz="1050" b="1" dirty="0">
              <a:latin typeface="Arial Narrow" charset="0"/>
            </a:endParaRPr>
          </a:p>
        </p:txBody>
      </p:sp>
    </p:spTree>
    <p:extLst>
      <p:ext uri="{BB962C8B-B14F-4D97-AF65-F5344CB8AC3E}">
        <p14:creationId xmlns:p14="http://schemas.microsoft.com/office/powerpoint/2010/main" val="335813291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917575" y="0"/>
            <a:ext cx="7659688" cy="507783"/>
          </a:xfrm>
        </p:spPr>
        <p:txBody>
          <a:bodyPr/>
          <a:lstStyle>
            <a:lvl1pPr>
              <a:defRPr sz="3600"/>
            </a:lvl1pPr>
          </a:lstStyle>
          <a:p>
            <a:r>
              <a:rPr lang="nl-NL" dirty="0" smtClean="0"/>
              <a:t>Klik om de stijl te bewerken</a:t>
            </a:r>
            <a:endParaRPr lang="nl-NL" dirty="0"/>
          </a:p>
        </p:txBody>
      </p:sp>
      <p:sp>
        <p:nvSpPr>
          <p:cNvPr id="3" name="Tijdelijke aanduiding voor inhoud 2"/>
          <p:cNvSpPr>
            <a:spLocks noGrp="1"/>
          </p:cNvSpPr>
          <p:nvPr>
            <p:ph idx="1"/>
          </p:nvPr>
        </p:nvSpPr>
        <p:spPr/>
        <p:txBody>
          <a:body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Tree>
    <p:extLst>
      <p:ext uri="{BB962C8B-B14F-4D97-AF65-F5344CB8AC3E}">
        <p14:creationId xmlns:p14="http://schemas.microsoft.com/office/powerpoint/2010/main" val="1924135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3600" b="0" cap="all"/>
            </a:lvl1pPr>
          </a:lstStyle>
          <a:p>
            <a:r>
              <a:rPr lang="nl-NL" dirty="0" smtClean="0"/>
              <a:t>Klik om de stijl te bewerken</a:t>
            </a:r>
            <a:endParaRPr lang="nl-NL" dirty="0"/>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4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Tree>
    <p:extLst>
      <p:ext uri="{BB962C8B-B14F-4D97-AF65-F5344CB8AC3E}">
        <p14:creationId xmlns:p14="http://schemas.microsoft.com/office/powerpoint/2010/main" val="3446014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3600"/>
            </a:lvl1pPr>
          </a:lstStyle>
          <a:p>
            <a:r>
              <a:rPr lang="nl-NL" dirty="0" smtClean="0"/>
              <a:t>Klik om de stijl te bewerken</a:t>
            </a:r>
            <a:endParaRPr lang="nl-NL" dirty="0"/>
          </a:p>
        </p:txBody>
      </p:sp>
      <p:sp>
        <p:nvSpPr>
          <p:cNvPr id="3" name="Tijdelijke aanduiding voor inhoud 2"/>
          <p:cNvSpPr>
            <a:spLocks noGrp="1"/>
          </p:cNvSpPr>
          <p:nvPr>
            <p:ph sz="half" idx="1"/>
          </p:nvPr>
        </p:nvSpPr>
        <p:spPr>
          <a:xfrm>
            <a:off x="925513" y="2286000"/>
            <a:ext cx="3748087" cy="30480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
        <p:nvSpPr>
          <p:cNvPr id="4" name="Tijdelijke aanduiding voor inhoud 3"/>
          <p:cNvSpPr>
            <a:spLocks noGrp="1"/>
          </p:cNvSpPr>
          <p:nvPr>
            <p:ph sz="half" idx="2"/>
          </p:nvPr>
        </p:nvSpPr>
        <p:spPr>
          <a:xfrm>
            <a:off x="4826000" y="2286000"/>
            <a:ext cx="3748088" cy="30480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Tree>
    <p:extLst>
      <p:ext uri="{BB962C8B-B14F-4D97-AF65-F5344CB8AC3E}">
        <p14:creationId xmlns:p14="http://schemas.microsoft.com/office/powerpoint/2010/main" val="1043929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dirty="0" smtClean="0"/>
              <a:t>Klik om de stijl te bewerken</a:t>
            </a:r>
            <a:endParaRPr lang="nl-NL" dirty="0"/>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Tree>
    <p:extLst>
      <p:ext uri="{BB962C8B-B14F-4D97-AF65-F5344CB8AC3E}">
        <p14:creationId xmlns:p14="http://schemas.microsoft.com/office/powerpoint/2010/main" val="3092476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3600"/>
            </a:lvl1pPr>
          </a:lstStyle>
          <a:p>
            <a:r>
              <a:rPr lang="nl-NL" dirty="0" smtClean="0"/>
              <a:t>Klik om de stijl te bewerken</a:t>
            </a:r>
            <a:endParaRPr lang="nl-NL" dirty="0"/>
          </a:p>
        </p:txBody>
      </p:sp>
    </p:spTree>
    <p:extLst>
      <p:ext uri="{BB962C8B-B14F-4D97-AF65-F5344CB8AC3E}">
        <p14:creationId xmlns:p14="http://schemas.microsoft.com/office/powerpoint/2010/main" val="69389633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0975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3600" b="0"/>
            </a:lvl1pPr>
          </a:lstStyle>
          <a:p>
            <a:r>
              <a:rPr lang="nl-NL" dirty="0" smtClean="0"/>
              <a:t>Klik om de stijl te bewerken</a:t>
            </a:r>
            <a:endParaRPr lang="nl-NL" dirty="0"/>
          </a:p>
        </p:txBody>
      </p:sp>
      <p:sp>
        <p:nvSpPr>
          <p:cNvPr id="3" name="Tijdelijke aanduiding voor inhoud 2"/>
          <p:cNvSpPr>
            <a:spLocks noGrp="1"/>
          </p:cNvSpPr>
          <p:nvPr>
            <p:ph idx="1"/>
          </p:nvPr>
        </p:nvSpPr>
        <p:spPr>
          <a:xfrm>
            <a:off x="3575050" y="273050"/>
            <a:ext cx="5111750" cy="5853113"/>
          </a:xfrm>
        </p:spPr>
        <p:txBody>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om de modelstijlen te bewerken</a:t>
            </a:r>
          </a:p>
        </p:txBody>
      </p:sp>
    </p:spTree>
    <p:extLst>
      <p:ext uri="{BB962C8B-B14F-4D97-AF65-F5344CB8AC3E}">
        <p14:creationId xmlns:p14="http://schemas.microsoft.com/office/powerpoint/2010/main" val="574966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3600" b="0"/>
            </a:lvl1pPr>
          </a:lstStyle>
          <a:p>
            <a:r>
              <a:rPr lang="nl-NL" dirty="0" smtClean="0"/>
              <a:t>Klik om de stijl te bewerken</a:t>
            </a:r>
            <a:endParaRPr lang="nl-NL" dirty="0"/>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dirty="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om de modelstijlen te bewerken</a:t>
            </a:r>
          </a:p>
        </p:txBody>
      </p:sp>
    </p:spTree>
    <p:extLst>
      <p:ext uri="{BB962C8B-B14F-4D97-AF65-F5344CB8AC3E}">
        <p14:creationId xmlns:p14="http://schemas.microsoft.com/office/powerpoint/2010/main" val="1010018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3600"/>
            </a:lvl1pPr>
          </a:lstStyle>
          <a:p>
            <a:r>
              <a:rPr lang="nl-NL" dirty="0" smtClean="0"/>
              <a:t>Klik om de stijl te bewerken</a:t>
            </a:r>
            <a:endParaRPr lang="nl-NL" dirty="0"/>
          </a:p>
        </p:txBody>
      </p:sp>
      <p:sp>
        <p:nvSpPr>
          <p:cNvPr id="3" name="Tijdelijke aanduiding voor verticale tekst 2"/>
          <p:cNvSpPr>
            <a:spLocks noGrp="1"/>
          </p:cNvSpPr>
          <p:nvPr>
            <p:ph type="body" orient="vert" idx="1"/>
          </p:nvPr>
        </p:nvSpPr>
        <p:spPr/>
        <p:txBody>
          <a:bodyPr vert="eaVert"/>
          <a:lstStyle>
            <a:lvl1pPr marL="0" indent="0">
              <a:buFontTx/>
              <a:buNone/>
              <a:defRPr sz="2400"/>
            </a:lvl1pPr>
            <a:lvl2pPr marL="385763" indent="0">
              <a:buFontTx/>
              <a:buNone/>
              <a:defRPr sz="2400"/>
            </a:lvl2pPr>
            <a:lvl3pPr marL="766763" indent="0">
              <a:buFontTx/>
              <a:buNone/>
              <a:defRPr sz="2400"/>
            </a:lvl3pPr>
            <a:lvl4pPr marL="1147763" indent="0">
              <a:buFontTx/>
              <a:buNone/>
              <a:defRPr sz="2400"/>
            </a:lvl4pPr>
            <a:lvl5pPr marL="1528763" indent="0">
              <a:buFontTx/>
              <a:buNone/>
              <a:defRPr sz="2400"/>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Tree>
    <p:extLst>
      <p:ext uri="{BB962C8B-B14F-4D97-AF65-F5344CB8AC3E}">
        <p14:creationId xmlns:p14="http://schemas.microsoft.com/office/powerpoint/2010/main" val="3242833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62738" y="457200"/>
            <a:ext cx="1914525" cy="4876800"/>
          </a:xfrm>
        </p:spPr>
        <p:txBody>
          <a:bodyPr vert="eaVert"/>
          <a:lstStyle/>
          <a:p>
            <a:r>
              <a:rPr lang="nl-NL" dirty="0" smtClean="0"/>
              <a:t>Klik om de stijl te bewerken</a:t>
            </a:r>
            <a:endParaRPr lang="nl-NL" dirty="0"/>
          </a:p>
        </p:txBody>
      </p:sp>
      <p:sp>
        <p:nvSpPr>
          <p:cNvPr id="3" name="Tijdelijke aanduiding voor verticale tekst 2"/>
          <p:cNvSpPr>
            <a:spLocks noGrp="1"/>
          </p:cNvSpPr>
          <p:nvPr>
            <p:ph type="body" orient="vert" idx="1"/>
          </p:nvPr>
        </p:nvSpPr>
        <p:spPr>
          <a:xfrm>
            <a:off x="917575" y="457200"/>
            <a:ext cx="5592763" cy="4876800"/>
          </a:xfrm>
        </p:spPr>
        <p:txBody>
          <a:bodyPr vert="eaVert"/>
          <a:lstStyle>
            <a:lvl1pPr>
              <a:defRPr sz="2400"/>
            </a:lvl1pPr>
            <a:lvl2pPr>
              <a:defRPr sz="2400"/>
            </a:lvl2pPr>
            <a:lvl3pPr>
              <a:defRPr sz="2400"/>
            </a:lvl3pPr>
            <a:lvl4pPr>
              <a:defRPr sz="2400"/>
            </a:lvl4pPr>
            <a:lvl5pPr>
              <a:defRPr sz="2400"/>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Tree>
    <p:extLst>
      <p:ext uri="{BB962C8B-B14F-4D97-AF65-F5344CB8AC3E}">
        <p14:creationId xmlns:p14="http://schemas.microsoft.com/office/powerpoint/2010/main" val="3457355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el en grafiek">
    <p:spTree>
      <p:nvGrpSpPr>
        <p:cNvPr id="1" name=""/>
        <p:cNvGrpSpPr/>
        <p:nvPr/>
      </p:nvGrpSpPr>
      <p:grpSpPr>
        <a:xfrm>
          <a:off x="0" y="0"/>
          <a:ext cx="0" cy="0"/>
          <a:chOff x="0" y="0"/>
          <a:chExt cx="0" cy="0"/>
        </a:xfrm>
      </p:grpSpPr>
      <p:sp>
        <p:nvSpPr>
          <p:cNvPr id="2" name="Titel 1"/>
          <p:cNvSpPr>
            <a:spLocks noGrp="1"/>
          </p:cNvSpPr>
          <p:nvPr>
            <p:ph type="title"/>
          </p:nvPr>
        </p:nvSpPr>
        <p:spPr>
          <a:xfrm>
            <a:off x="917575" y="457200"/>
            <a:ext cx="7659688" cy="1066800"/>
          </a:xfrm>
        </p:spPr>
        <p:txBody>
          <a:bodyPr/>
          <a:lstStyle/>
          <a:p>
            <a:r>
              <a:rPr lang="nl-NL" dirty="0" smtClean="0"/>
              <a:t>Klik om de stijl te bewerken</a:t>
            </a:r>
            <a:endParaRPr lang="nl-NL" dirty="0"/>
          </a:p>
        </p:txBody>
      </p:sp>
      <p:sp>
        <p:nvSpPr>
          <p:cNvPr id="3" name="Tijdelijke aanduiding voor grafiek 2"/>
          <p:cNvSpPr>
            <a:spLocks noGrp="1"/>
          </p:cNvSpPr>
          <p:nvPr>
            <p:ph type="chart" idx="1"/>
          </p:nvPr>
        </p:nvSpPr>
        <p:spPr>
          <a:xfrm>
            <a:off x="925513" y="2286000"/>
            <a:ext cx="7648575" cy="3048000"/>
          </a:xfrm>
        </p:spPr>
        <p:txBody>
          <a:bodyPr/>
          <a:lstStyle>
            <a:lvl1pPr>
              <a:defRPr sz="2400"/>
            </a:lvl1pPr>
          </a:lstStyle>
          <a:p>
            <a:pPr lvl="0"/>
            <a:endParaRPr lang="nl-NL" noProof="0" dirty="0" smtClean="0"/>
          </a:p>
        </p:txBody>
      </p:sp>
    </p:spTree>
    <p:extLst>
      <p:ext uri="{BB962C8B-B14F-4D97-AF65-F5344CB8AC3E}">
        <p14:creationId xmlns:p14="http://schemas.microsoft.com/office/powerpoint/2010/main" val="3890498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7575" y="457200"/>
            <a:ext cx="7659688" cy="1066800"/>
          </a:xfrm>
        </p:spPr>
        <p:txBody>
          <a:bodyPr/>
          <a:lstStyle/>
          <a:p>
            <a:r>
              <a:rPr lang="nl-NL" dirty="0" smtClean="0"/>
              <a:t>Click to edit Master title style</a:t>
            </a:r>
            <a:endParaRPr lang="en-US" dirty="0"/>
          </a:p>
        </p:txBody>
      </p:sp>
      <p:sp>
        <p:nvSpPr>
          <p:cNvPr id="3" name="Content Placeholder 2"/>
          <p:cNvSpPr>
            <a:spLocks noGrp="1"/>
          </p:cNvSpPr>
          <p:nvPr>
            <p:ph sz="quarter" idx="1"/>
          </p:nvPr>
        </p:nvSpPr>
        <p:spPr>
          <a:xfrm>
            <a:off x="925513" y="2286000"/>
            <a:ext cx="3748087" cy="1447800"/>
          </a:xfrm>
        </p:spPr>
        <p:txBody>
          <a:bodyPr/>
          <a:lstStyle>
            <a:lvl1pPr>
              <a:defRPr sz="2400"/>
            </a:lvl1pPr>
            <a:lvl2pPr>
              <a:defRPr sz="2400"/>
            </a:lvl2pPr>
            <a:lvl3pPr>
              <a:defRPr sz="2400"/>
            </a:lvl3pPr>
            <a:lvl4pPr>
              <a:defRPr sz="2400"/>
            </a:lvl4pPr>
            <a:lvl5pPr>
              <a:defRPr sz="2400"/>
            </a:lvl5pPr>
          </a:lstStyle>
          <a:p>
            <a:pPr lvl="0"/>
            <a:r>
              <a:rPr lang="nl-NL" dirty="0" smtClean="0"/>
              <a:t>Click to edit Master text styles</a:t>
            </a:r>
          </a:p>
          <a:p>
            <a:pPr lvl="1"/>
            <a:r>
              <a:rPr lang="nl-NL" dirty="0" smtClean="0"/>
              <a:t>Second level</a:t>
            </a:r>
          </a:p>
          <a:p>
            <a:pPr lvl="2"/>
            <a:r>
              <a:rPr lang="nl-NL" dirty="0" smtClean="0"/>
              <a:t>Third level</a:t>
            </a:r>
          </a:p>
          <a:p>
            <a:pPr lvl="3"/>
            <a:r>
              <a:rPr lang="nl-NL" dirty="0" smtClean="0"/>
              <a:t>Fourth level</a:t>
            </a:r>
          </a:p>
          <a:p>
            <a:pPr lvl="4"/>
            <a:r>
              <a:rPr lang="nl-NL" dirty="0" smtClean="0"/>
              <a:t>Fifth level</a:t>
            </a:r>
            <a:endParaRPr lang="en-US" dirty="0"/>
          </a:p>
        </p:txBody>
      </p:sp>
      <p:sp>
        <p:nvSpPr>
          <p:cNvPr id="4" name="Content Placeholder 3"/>
          <p:cNvSpPr>
            <a:spLocks noGrp="1"/>
          </p:cNvSpPr>
          <p:nvPr>
            <p:ph sz="quarter" idx="2"/>
          </p:nvPr>
        </p:nvSpPr>
        <p:spPr>
          <a:xfrm>
            <a:off x="4826000" y="2286000"/>
            <a:ext cx="3748088" cy="1447800"/>
          </a:xfrm>
        </p:spPr>
        <p:txBody>
          <a:bodyPr/>
          <a:lstStyle>
            <a:lvl1pPr>
              <a:defRPr sz="2400"/>
            </a:lvl1pPr>
            <a:lvl2pPr>
              <a:defRPr sz="2400"/>
            </a:lvl2pPr>
            <a:lvl3pPr>
              <a:defRPr sz="2400"/>
            </a:lvl3pPr>
            <a:lvl4pPr>
              <a:defRPr sz="2400"/>
            </a:lvl4pPr>
            <a:lvl5pPr>
              <a:defRPr sz="2400"/>
            </a:lvl5pPr>
          </a:lstStyle>
          <a:p>
            <a:pPr lvl="0"/>
            <a:r>
              <a:rPr lang="nl-NL" dirty="0" smtClean="0"/>
              <a:t>Click to edit Master text styles</a:t>
            </a:r>
          </a:p>
          <a:p>
            <a:pPr lvl="1"/>
            <a:r>
              <a:rPr lang="nl-NL" dirty="0" smtClean="0"/>
              <a:t>Second level</a:t>
            </a:r>
          </a:p>
          <a:p>
            <a:pPr lvl="2"/>
            <a:r>
              <a:rPr lang="nl-NL" dirty="0" smtClean="0"/>
              <a:t>Third level</a:t>
            </a:r>
          </a:p>
          <a:p>
            <a:pPr lvl="3"/>
            <a:r>
              <a:rPr lang="nl-NL" dirty="0" smtClean="0"/>
              <a:t>Fourth level</a:t>
            </a:r>
          </a:p>
          <a:p>
            <a:pPr lvl="4"/>
            <a:r>
              <a:rPr lang="nl-NL" dirty="0" smtClean="0"/>
              <a:t>Fifth level</a:t>
            </a:r>
            <a:endParaRPr lang="en-US" dirty="0"/>
          </a:p>
        </p:txBody>
      </p:sp>
      <p:sp>
        <p:nvSpPr>
          <p:cNvPr id="5" name="Content Placeholder 4"/>
          <p:cNvSpPr>
            <a:spLocks noGrp="1"/>
          </p:cNvSpPr>
          <p:nvPr>
            <p:ph sz="quarter" idx="3"/>
          </p:nvPr>
        </p:nvSpPr>
        <p:spPr>
          <a:xfrm>
            <a:off x="925513" y="3886200"/>
            <a:ext cx="3748087" cy="1447800"/>
          </a:xfrm>
        </p:spPr>
        <p:txBody>
          <a:bodyPr/>
          <a:lstStyle>
            <a:lvl1pPr>
              <a:defRPr sz="2400"/>
            </a:lvl1pPr>
            <a:lvl2pPr>
              <a:defRPr sz="2400"/>
            </a:lvl2pPr>
            <a:lvl3pPr>
              <a:defRPr sz="2400"/>
            </a:lvl3pPr>
            <a:lvl4pPr>
              <a:defRPr sz="2400"/>
            </a:lvl4pPr>
            <a:lvl5pPr>
              <a:defRPr sz="2400"/>
            </a:lvl5pPr>
          </a:lstStyle>
          <a:p>
            <a:pPr lvl="0"/>
            <a:r>
              <a:rPr lang="nl-NL" dirty="0" smtClean="0"/>
              <a:t>Click to edit Master text styles</a:t>
            </a:r>
          </a:p>
          <a:p>
            <a:pPr lvl="1"/>
            <a:r>
              <a:rPr lang="nl-NL" dirty="0" smtClean="0"/>
              <a:t>Second level</a:t>
            </a:r>
          </a:p>
          <a:p>
            <a:pPr lvl="2"/>
            <a:r>
              <a:rPr lang="nl-NL" dirty="0" smtClean="0"/>
              <a:t>Third level</a:t>
            </a:r>
          </a:p>
          <a:p>
            <a:pPr lvl="3"/>
            <a:r>
              <a:rPr lang="nl-NL" dirty="0" smtClean="0"/>
              <a:t>Fourth level</a:t>
            </a:r>
          </a:p>
          <a:p>
            <a:pPr lvl="4"/>
            <a:r>
              <a:rPr lang="nl-NL" dirty="0" smtClean="0"/>
              <a:t>Fifth level</a:t>
            </a:r>
            <a:endParaRPr lang="en-US" dirty="0"/>
          </a:p>
        </p:txBody>
      </p:sp>
      <p:sp>
        <p:nvSpPr>
          <p:cNvPr id="6" name="Content Placeholder 5"/>
          <p:cNvSpPr>
            <a:spLocks noGrp="1"/>
          </p:cNvSpPr>
          <p:nvPr>
            <p:ph sz="quarter" idx="4"/>
          </p:nvPr>
        </p:nvSpPr>
        <p:spPr>
          <a:xfrm>
            <a:off x="4826000" y="3886200"/>
            <a:ext cx="3748088" cy="1447800"/>
          </a:xfrm>
        </p:spPr>
        <p:txBody>
          <a:bodyPr/>
          <a:lstStyle>
            <a:lvl1pPr marL="0" indent="0">
              <a:buFontTx/>
              <a:buNone/>
              <a:defRPr sz="2400"/>
            </a:lvl1pPr>
            <a:lvl2pPr marL="385763" indent="0">
              <a:buFontTx/>
              <a:buNone/>
              <a:defRPr sz="2400"/>
            </a:lvl2pPr>
            <a:lvl3pPr marL="766763" indent="0">
              <a:buFontTx/>
              <a:buNone/>
              <a:defRPr sz="2400"/>
            </a:lvl3pPr>
            <a:lvl4pPr marL="1147763" indent="0">
              <a:buFontTx/>
              <a:buNone/>
              <a:defRPr sz="2400"/>
            </a:lvl4pPr>
            <a:lvl5pPr marL="1528763" indent="0">
              <a:buFontTx/>
              <a:buNone/>
              <a:defRPr sz="2400"/>
            </a:lvl5pPr>
          </a:lstStyle>
          <a:p>
            <a:pPr lvl="0"/>
            <a:r>
              <a:rPr lang="nl-NL" dirty="0" smtClean="0"/>
              <a:t>Click to edit Master text styles</a:t>
            </a:r>
          </a:p>
          <a:p>
            <a:pPr lvl="1"/>
            <a:r>
              <a:rPr lang="nl-NL" dirty="0" smtClean="0"/>
              <a:t>Second level</a:t>
            </a:r>
          </a:p>
          <a:p>
            <a:pPr lvl="2"/>
            <a:r>
              <a:rPr lang="nl-NL" dirty="0" smtClean="0"/>
              <a:t>Third level</a:t>
            </a:r>
          </a:p>
          <a:p>
            <a:pPr lvl="3"/>
            <a:r>
              <a:rPr lang="nl-NL" dirty="0" smtClean="0"/>
              <a:t>Fourth level</a:t>
            </a:r>
          </a:p>
          <a:p>
            <a:pPr lvl="4"/>
            <a:r>
              <a:rPr lang="nl-NL" dirty="0" smtClean="0"/>
              <a:t>Fifth level</a:t>
            </a:r>
            <a:endParaRPr lang="en-US" dirty="0"/>
          </a:p>
        </p:txBody>
      </p:sp>
    </p:spTree>
    <p:extLst>
      <p:ext uri="{BB962C8B-B14F-4D97-AF65-F5344CB8AC3E}">
        <p14:creationId xmlns:p14="http://schemas.microsoft.com/office/powerpoint/2010/main" val="729656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7575" y="457200"/>
            <a:ext cx="7659688" cy="1066800"/>
          </a:xfr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925513" y="2286000"/>
            <a:ext cx="3748087" cy="3048000"/>
          </a:xfrm>
        </p:spPr>
        <p:txBody>
          <a:bodyPr/>
          <a:lstStyle>
            <a:lvl1pPr>
              <a:defRPr sz="2400"/>
            </a:lvl1pPr>
            <a:lvl2pPr>
              <a:defRPr sz="24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826000" y="2286000"/>
            <a:ext cx="3748088" cy="3048000"/>
          </a:xfrm>
        </p:spPr>
        <p:txBody>
          <a:bodyPr/>
          <a:lstStyle>
            <a:lvl1pPr>
              <a:defRPr sz="2400"/>
            </a:lvl1pPr>
            <a:lvl2pPr>
              <a:defRPr sz="24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solidFill>
                  <a:srgbClr val="3366FF"/>
                </a:solidFill>
              </a:defRPr>
            </a:lvl1pPr>
          </a:lstStyle>
          <a:p>
            <a:r>
              <a:rPr lang="en-US" dirty="0" smtClean="0"/>
              <a:t>Click to edit Master title style</a:t>
            </a:r>
            <a:endParaRPr lang="sv-SE"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24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sv-SE"/>
          </a:p>
        </p:txBody>
      </p:sp>
    </p:spTree>
    <p:extLst>
      <p:ext uri="{BB962C8B-B14F-4D97-AF65-F5344CB8AC3E}">
        <p14:creationId xmlns:p14="http://schemas.microsoft.com/office/powerpoint/2010/main" val="394971145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9" name="Rectangle 10"/>
          <p:cNvSpPr>
            <a:spLocks noGrp="1" noChangeArrowheads="1"/>
          </p:cNvSpPr>
          <p:nvPr>
            <p:ph type="title"/>
          </p:nvPr>
        </p:nvSpPr>
        <p:spPr bwMode="auto">
          <a:xfrm>
            <a:off x="941224" y="0"/>
            <a:ext cx="765968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p>
            <a:pPr lvl="0"/>
            <a:r>
              <a:rPr lang="nl-NL" dirty="0"/>
              <a:t>Click to edit Master title style</a:t>
            </a:r>
          </a:p>
        </p:txBody>
      </p:sp>
      <p:sp>
        <p:nvSpPr>
          <p:cNvPr id="4100" name="Rectangle 11"/>
          <p:cNvSpPr>
            <a:spLocks noGrp="1" noChangeArrowheads="1"/>
          </p:cNvSpPr>
          <p:nvPr>
            <p:ph type="body" idx="1"/>
          </p:nvPr>
        </p:nvSpPr>
        <p:spPr bwMode="auto">
          <a:xfrm>
            <a:off x="925513" y="2286000"/>
            <a:ext cx="76485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nl-NL" dirty="0"/>
              <a:t>Click to edit Master text </a:t>
            </a:r>
            <a:r>
              <a:rPr lang="nl-NL" dirty="0" smtClean="0"/>
              <a:t>styles</a:t>
            </a:r>
          </a:p>
          <a:p>
            <a:pPr lvl="1"/>
            <a:r>
              <a:rPr lang="nl-NL" dirty="0" smtClean="0"/>
              <a:t>Second level</a:t>
            </a:r>
          </a:p>
          <a:p>
            <a:pPr lvl="2"/>
            <a:r>
              <a:rPr lang="nl-NL" dirty="0" smtClean="0"/>
              <a:t>Third </a:t>
            </a:r>
            <a:r>
              <a:rPr lang="nl-NL" dirty="0"/>
              <a:t>level</a:t>
            </a:r>
          </a:p>
          <a:p>
            <a:pPr lvl="3"/>
            <a:r>
              <a:rPr lang="nl-NL" dirty="0"/>
              <a:t>Fourth level</a:t>
            </a:r>
          </a:p>
          <a:p>
            <a:pPr lvl="4"/>
            <a:r>
              <a:rPr lang="nl-NL" dirty="0"/>
              <a:t>Fifth level</a:t>
            </a:r>
          </a:p>
        </p:txBody>
      </p:sp>
      <p:sp>
        <p:nvSpPr>
          <p:cNvPr id="4109" name="Text Box 13"/>
          <p:cNvSpPr txBox="1">
            <a:spLocks noChangeArrowheads="1"/>
          </p:cNvSpPr>
          <p:nvPr userDrawn="1"/>
        </p:nvSpPr>
        <p:spPr bwMode="auto">
          <a:xfrm>
            <a:off x="88900" y="6477000"/>
            <a:ext cx="1927225" cy="277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marL="195263" indent="-195263" algn="r" eaLnBrk="0" hangingPunct="0">
              <a:defRPr sz="2200">
                <a:solidFill>
                  <a:schemeClr val="tx1"/>
                </a:solidFill>
                <a:latin typeface="Tahoma" charset="0"/>
                <a:ea typeface="ＭＳ Ｐゴシック" charset="0"/>
              </a:defRPr>
            </a:lvl1pPr>
            <a:lvl2pPr algn="r" eaLnBrk="0" hangingPunct="0">
              <a:defRPr sz="2200">
                <a:solidFill>
                  <a:schemeClr val="tx1"/>
                </a:solidFill>
                <a:latin typeface="Tahoma" charset="0"/>
                <a:ea typeface="ＭＳ Ｐゴシック" charset="0"/>
              </a:defRPr>
            </a:lvl2pPr>
            <a:lvl3pPr algn="r" eaLnBrk="0" hangingPunct="0">
              <a:defRPr sz="2200">
                <a:solidFill>
                  <a:schemeClr val="tx1"/>
                </a:solidFill>
                <a:latin typeface="Tahoma" charset="0"/>
                <a:ea typeface="ＭＳ Ｐゴシック" charset="0"/>
              </a:defRPr>
            </a:lvl3pPr>
            <a:lvl4pPr algn="r" eaLnBrk="0" hangingPunct="0">
              <a:defRPr sz="2200">
                <a:solidFill>
                  <a:schemeClr val="tx1"/>
                </a:solidFill>
                <a:latin typeface="Tahoma" charset="0"/>
                <a:ea typeface="ＭＳ Ｐゴシック" charset="0"/>
              </a:defRPr>
            </a:lvl4pPr>
            <a:lvl5pPr algn="r" eaLnBrk="0" hangingPunct="0">
              <a:defRPr sz="2200">
                <a:solidFill>
                  <a:schemeClr val="tx1"/>
                </a:solidFill>
                <a:latin typeface="Tahoma" charset="0"/>
                <a:ea typeface="ＭＳ Ｐゴシック" charset="0"/>
              </a:defRPr>
            </a:lvl5pPr>
            <a:lvl6pPr algn="r" eaLnBrk="0" fontAlgn="base" hangingPunct="0">
              <a:spcBef>
                <a:spcPct val="0"/>
              </a:spcBef>
              <a:spcAft>
                <a:spcPct val="0"/>
              </a:spcAft>
              <a:defRPr sz="2200">
                <a:solidFill>
                  <a:schemeClr val="tx1"/>
                </a:solidFill>
                <a:latin typeface="Tahoma" charset="0"/>
                <a:ea typeface="ＭＳ Ｐゴシック" charset="0"/>
              </a:defRPr>
            </a:lvl6pPr>
            <a:lvl7pPr algn="r" eaLnBrk="0" fontAlgn="base" hangingPunct="0">
              <a:spcBef>
                <a:spcPct val="0"/>
              </a:spcBef>
              <a:spcAft>
                <a:spcPct val="0"/>
              </a:spcAft>
              <a:defRPr sz="2200">
                <a:solidFill>
                  <a:schemeClr val="tx1"/>
                </a:solidFill>
                <a:latin typeface="Tahoma" charset="0"/>
                <a:ea typeface="ＭＳ Ｐゴシック" charset="0"/>
              </a:defRPr>
            </a:lvl7pPr>
            <a:lvl8pPr algn="r" eaLnBrk="0" fontAlgn="base" hangingPunct="0">
              <a:spcBef>
                <a:spcPct val="0"/>
              </a:spcBef>
              <a:spcAft>
                <a:spcPct val="0"/>
              </a:spcAft>
              <a:defRPr sz="2200">
                <a:solidFill>
                  <a:schemeClr val="tx1"/>
                </a:solidFill>
                <a:latin typeface="Tahoma" charset="0"/>
                <a:ea typeface="ＭＳ Ｐゴシック" charset="0"/>
              </a:defRPr>
            </a:lvl8pPr>
            <a:lvl9pPr algn="r" eaLnBrk="0" fontAlgn="base" hangingPunct="0">
              <a:spcBef>
                <a:spcPct val="0"/>
              </a:spcBef>
              <a:spcAft>
                <a:spcPct val="0"/>
              </a:spcAft>
              <a:defRPr sz="2200">
                <a:solidFill>
                  <a:schemeClr val="tx1"/>
                </a:solidFill>
                <a:latin typeface="Tahoma" charset="0"/>
                <a:ea typeface="ＭＳ Ｐゴシック" charset="0"/>
              </a:defRPr>
            </a:lvl9pPr>
          </a:lstStyle>
          <a:p>
            <a:pPr algn="l" eaLnBrk="1" hangingPunct="1">
              <a:spcBef>
                <a:spcPct val="50000"/>
              </a:spcBef>
              <a:buFontTx/>
              <a:buNone/>
            </a:pPr>
            <a:r>
              <a:rPr lang="en-US" sz="1400" dirty="0" smtClean="0">
                <a:solidFill>
                  <a:srgbClr val="3333FF"/>
                </a:solidFill>
              </a:rPr>
              <a:t>Guarin@kth.se</a:t>
            </a:r>
            <a:endParaRPr lang="en-US" sz="1400" dirty="0">
              <a:solidFill>
                <a:srgbClr val="3333FF"/>
              </a:solidFill>
            </a:endParaRPr>
          </a:p>
        </p:txBody>
      </p:sp>
      <p:pic>
        <p:nvPicPr>
          <p:cNvPr id="4110" name="Picture 14"/>
          <p:cNvPicPr>
            <a:picLocks noChangeAspect="1" noChangeArrowheads="1"/>
          </p:cNvPicPr>
          <p:nvPr userDrawn="1"/>
        </p:nvPicPr>
        <p:blipFill>
          <a:blip r:embed="rId17" cstate="email">
            <a:extLst>
              <a:ext uri="{28A0092B-C50C-407E-A947-70E740481C1C}">
                <a14:useLocalDpi xmlns:a14="http://schemas.microsoft.com/office/drawing/2010/main" val="0"/>
              </a:ext>
            </a:extLst>
          </a:blip>
          <a:srcRect/>
          <a:stretch>
            <a:fillRect/>
          </a:stretch>
        </p:blipFill>
        <p:spPr bwMode="auto">
          <a:xfrm>
            <a:off x="25400" y="25400"/>
            <a:ext cx="488950" cy="45085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731"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2" r:id="rId14"/>
    <p:sldLayoutId id="2147483733" r:id="rId15"/>
  </p:sldLayoutIdLst>
  <p:hf hdr="0" ftr="0" dt="0"/>
  <p:txStyles>
    <p:titleStyle>
      <a:lvl1pPr marL="857250" indent="-857250" algn="l" rtl="0" eaLnBrk="0" fontAlgn="base" hangingPunct="0">
        <a:spcBef>
          <a:spcPct val="0"/>
        </a:spcBef>
        <a:spcAft>
          <a:spcPct val="0"/>
        </a:spcAft>
        <a:defRPr sz="3600">
          <a:solidFill>
            <a:srgbClr val="3366FF"/>
          </a:solidFill>
          <a:latin typeface="+mn-lt"/>
          <a:ea typeface="ＭＳ Ｐゴシック" charset="0"/>
          <a:cs typeface="+mj-cs"/>
        </a:defRPr>
      </a:lvl1pPr>
      <a:lvl2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2pPr>
      <a:lvl3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3pPr>
      <a:lvl4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4pPr>
      <a:lvl5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5pPr>
      <a:lvl6pPr marL="1314450" indent="-857250" algn="l" rtl="0" fontAlgn="base">
        <a:spcBef>
          <a:spcPct val="0"/>
        </a:spcBef>
        <a:spcAft>
          <a:spcPct val="0"/>
        </a:spcAft>
        <a:defRPr sz="3300">
          <a:solidFill>
            <a:schemeClr val="tx1"/>
          </a:solidFill>
          <a:latin typeface="Bookman Old Style" pitchFamily="18" charset="0"/>
        </a:defRPr>
      </a:lvl6pPr>
      <a:lvl7pPr marL="1771650" indent="-857250" algn="l" rtl="0" fontAlgn="base">
        <a:spcBef>
          <a:spcPct val="0"/>
        </a:spcBef>
        <a:spcAft>
          <a:spcPct val="0"/>
        </a:spcAft>
        <a:defRPr sz="3300">
          <a:solidFill>
            <a:schemeClr val="tx1"/>
          </a:solidFill>
          <a:latin typeface="Bookman Old Style" pitchFamily="18" charset="0"/>
        </a:defRPr>
      </a:lvl7pPr>
      <a:lvl8pPr marL="2228850" indent="-857250" algn="l" rtl="0" fontAlgn="base">
        <a:spcBef>
          <a:spcPct val="0"/>
        </a:spcBef>
        <a:spcAft>
          <a:spcPct val="0"/>
        </a:spcAft>
        <a:defRPr sz="3300">
          <a:solidFill>
            <a:schemeClr val="tx1"/>
          </a:solidFill>
          <a:latin typeface="Bookman Old Style" pitchFamily="18" charset="0"/>
        </a:defRPr>
      </a:lvl8pPr>
      <a:lvl9pPr marL="2686050" indent="-857250" algn="l" rtl="0" fontAlgn="base">
        <a:spcBef>
          <a:spcPct val="0"/>
        </a:spcBef>
        <a:spcAft>
          <a:spcPct val="0"/>
        </a:spcAft>
        <a:defRPr sz="3300">
          <a:solidFill>
            <a:schemeClr val="tx1"/>
          </a:solidFill>
          <a:latin typeface="Bookman Old Style" pitchFamily="18" charset="0"/>
        </a:defRPr>
      </a:lvl9pPr>
    </p:titleStyle>
    <p:bodyStyle>
      <a:lvl1pPr marL="0" indent="0" algn="l" rtl="0" eaLnBrk="0" fontAlgn="base" hangingPunct="0">
        <a:lnSpc>
          <a:spcPts val="2500"/>
        </a:lnSpc>
        <a:spcBef>
          <a:spcPct val="0"/>
        </a:spcBef>
        <a:spcAft>
          <a:spcPct val="0"/>
        </a:spcAft>
        <a:buClr>
          <a:srgbClr val="3333FF"/>
        </a:buClr>
        <a:buNone/>
        <a:defRPr sz="2400">
          <a:solidFill>
            <a:schemeClr val="tx1"/>
          </a:solidFill>
          <a:latin typeface="+mn-lt"/>
          <a:ea typeface="ＭＳ Ｐゴシック" charset="0"/>
          <a:cs typeface="+mn-cs"/>
        </a:defRPr>
      </a:lvl1pPr>
      <a:lvl2pPr marL="385763" indent="0" algn="l" rtl="0" eaLnBrk="0" fontAlgn="base" hangingPunct="0">
        <a:lnSpc>
          <a:spcPts val="2500"/>
        </a:lnSpc>
        <a:spcBef>
          <a:spcPct val="0"/>
        </a:spcBef>
        <a:spcAft>
          <a:spcPct val="0"/>
        </a:spcAft>
        <a:buClr>
          <a:schemeClr val="bg2"/>
        </a:buClr>
        <a:buFont typeface="Times" charset="0"/>
        <a:buNone/>
        <a:defRPr sz="2400">
          <a:solidFill>
            <a:schemeClr val="tx1"/>
          </a:solidFill>
          <a:latin typeface="+mn-lt"/>
          <a:ea typeface="ＭＳ Ｐゴシック" charset="0"/>
        </a:defRPr>
      </a:lvl2pPr>
      <a:lvl3pPr marL="766763" indent="0" algn="l" rtl="0" eaLnBrk="0" fontAlgn="base" hangingPunct="0">
        <a:lnSpc>
          <a:spcPts val="2500"/>
        </a:lnSpc>
        <a:spcBef>
          <a:spcPct val="0"/>
        </a:spcBef>
        <a:spcAft>
          <a:spcPct val="0"/>
        </a:spcAft>
        <a:buClr>
          <a:schemeClr val="bg2"/>
        </a:buClr>
        <a:buFont typeface="Times" charset="0"/>
        <a:buNone/>
        <a:defRPr sz="2400">
          <a:solidFill>
            <a:schemeClr val="tx1"/>
          </a:solidFill>
          <a:latin typeface="+mn-lt"/>
          <a:ea typeface="ＭＳ Ｐゴシック" charset="0"/>
        </a:defRPr>
      </a:lvl3pPr>
      <a:lvl4pPr marL="1147763" indent="0" algn="l" rtl="0" eaLnBrk="0" fontAlgn="base" hangingPunct="0">
        <a:lnSpc>
          <a:spcPts val="2500"/>
        </a:lnSpc>
        <a:spcBef>
          <a:spcPct val="0"/>
        </a:spcBef>
        <a:spcAft>
          <a:spcPct val="0"/>
        </a:spcAft>
        <a:buClr>
          <a:schemeClr val="bg2"/>
        </a:buClr>
        <a:buFont typeface="Times" charset="0"/>
        <a:buNone/>
        <a:defRPr sz="2400">
          <a:solidFill>
            <a:schemeClr val="tx1"/>
          </a:solidFill>
          <a:latin typeface="+mn-lt"/>
          <a:ea typeface="ＭＳ Ｐゴシック" charset="0"/>
        </a:defRPr>
      </a:lvl4pPr>
      <a:lvl5pPr marL="1528763" indent="0" algn="l" rtl="0" eaLnBrk="0" fontAlgn="base" hangingPunct="0">
        <a:lnSpc>
          <a:spcPts val="2500"/>
        </a:lnSpc>
        <a:spcBef>
          <a:spcPct val="0"/>
        </a:spcBef>
        <a:spcAft>
          <a:spcPct val="0"/>
        </a:spcAft>
        <a:buClr>
          <a:schemeClr val="bg2"/>
        </a:buClr>
        <a:buNone/>
        <a:defRPr sz="2400">
          <a:solidFill>
            <a:schemeClr val="tx1"/>
          </a:solidFill>
          <a:latin typeface="+mn-lt"/>
          <a:ea typeface="ＭＳ Ｐゴシック" charset="0"/>
        </a:defRPr>
      </a:lvl5pPr>
      <a:lvl6pPr marL="2176463" indent="-190500" algn="l" rtl="0" fontAlgn="base">
        <a:lnSpc>
          <a:spcPts val="2500"/>
        </a:lnSpc>
        <a:spcBef>
          <a:spcPct val="0"/>
        </a:spcBef>
        <a:spcAft>
          <a:spcPct val="0"/>
        </a:spcAft>
        <a:buClr>
          <a:schemeClr val="bg2"/>
        </a:buClr>
        <a:buChar char="•"/>
        <a:defRPr sz="1200">
          <a:solidFill>
            <a:schemeClr val="tx1"/>
          </a:solidFill>
          <a:latin typeface="+mn-lt"/>
        </a:defRPr>
      </a:lvl6pPr>
      <a:lvl7pPr marL="2633663" indent="-190500" algn="l" rtl="0" fontAlgn="base">
        <a:lnSpc>
          <a:spcPts val="2500"/>
        </a:lnSpc>
        <a:spcBef>
          <a:spcPct val="0"/>
        </a:spcBef>
        <a:spcAft>
          <a:spcPct val="0"/>
        </a:spcAft>
        <a:buClr>
          <a:schemeClr val="bg2"/>
        </a:buClr>
        <a:buChar char="•"/>
        <a:defRPr sz="1200">
          <a:solidFill>
            <a:schemeClr val="tx1"/>
          </a:solidFill>
          <a:latin typeface="+mn-lt"/>
        </a:defRPr>
      </a:lvl7pPr>
      <a:lvl8pPr marL="3090863" indent="-190500" algn="l" rtl="0" fontAlgn="base">
        <a:lnSpc>
          <a:spcPts val="2500"/>
        </a:lnSpc>
        <a:spcBef>
          <a:spcPct val="0"/>
        </a:spcBef>
        <a:spcAft>
          <a:spcPct val="0"/>
        </a:spcAft>
        <a:buClr>
          <a:schemeClr val="bg2"/>
        </a:buClr>
        <a:buChar char="•"/>
        <a:defRPr sz="1200">
          <a:solidFill>
            <a:schemeClr val="tx1"/>
          </a:solidFill>
          <a:latin typeface="+mn-lt"/>
        </a:defRPr>
      </a:lvl8pPr>
      <a:lvl9pPr marL="3548063" indent="-190500" algn="l" rtl="0" fontAlgn="base">
        <a:lnSpc>
          <a:spcPts val="2500"/>
        </a:lnSpc>
        <a:spcBef>
          <a:spcPct val="0"/>
        </a:spcBef>
        <a:spcAft>
          <a:spcPct val="0"/>
        </a:spcAft>
        <a:buClr>
          <a:schemeClr val="bg2"/>
        </a:buClr>
        <a:buChar char="•"/>
        <a:defRPr sz="12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6" name="Line 12"/>
          <p:cNvSpPr>
            <a:spLocks noChangeShapeType="1"/>
          </p:cNvSpPr>
          <p:nvPr/>
        </p:nvSpPr>
        <p:spPr bwMode="auto">
          <a:xfrm>
            <a:off x="0" y="1790700"/>
            <a:ext cx="9131300" cy="0"/>
          </a:xfrm>
          <a:prstGeom prst="line">
            <a:avLst/>
          </a:prstGeom>
          <a:noFill/>
          <a:ln w="9525">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endParaRPr lang="en-US" dirty="0"/>
          </a:p>
        </p:txBody>
      </p:sp>
      <p:sp>
        <p:nvSpPr>
          <p:cNvPr id="6158" name="Line 14"/>
          <p:cNvSpPr>
            <a:spLocks noChangeShapeType="1"/>
          </p:cNvSpPr>
          <p:nvPr/>
        </p:nvSpPr>
        <p:spPr bwMode="auto">
          <a:xfrm>
            <a:off x="0" y="128588"/>
            <a:ext cx="9144000" cy="0"/>
          </a:xfrm>
          <a:prstGeom prst="line">
            <a:avLst/>
          </a:prstGeom>
          <a:noFill/>
          <a:ln w="9525">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endParaRPr lang="en-US" dirty="0"/>
          </a:p>
        </p:txBody>
      </p:sp>
      <p:sp>
        <p:nvSpPr>
          <p:cNvPr id="2" name="Rectangle 1"/>
          <p:cNvSpPr/>
          <p:nvPr/>
        </p:nvSpPr>
        <p:spPr>
          <a:xfrm>
            <a:off x="2026357" y="406227"/>
            <a:ext cx="7117643" cy="1054135"/>
          </a:xfrm>
          <a:prstGeom prst="rect">
            <a:avLst/>
          </a:prstGeom>
        </p:spPr>
        <p:txBody>
          <a:bodyPr wrap="square">
            <a:spAutoFit/>
          </a:bodyPr>
          <a:lstStyle/>
          <a:p>
            <a:pPr algn="l">
              <a:buNone/>
            </a:pPr>
            <a:r>
              <a:rPr lang="en-GB" sz="2200" b="1" dirty="0" smtClean="0"/>
              <a:t>AF2903 Road Construction and </a:t>
            </a:r>
            <a:r>
              <a:rPr lang="en-GB" sz="2200" b="1" dirty="0"/>
              <a:t>Maintenance </a:t>
            </a:r>
          </a:p>
          <a:p>
            <a:pPr algn="l">
              <a:buNone/>
            </a:pPr>
            <a:r>
              <a:rPr lang="en-GB" sz="2200" b="1" dirty="0"/>
              <a:t/>
            </a:r>
            <a:br>
              <a:rPr lang="en-GB" sz="2200" b="1" dirty="0"/>
            </a:br>
            <a:r>
              <a:rPr lang="en-US" sz="2200" b="1" dirty="0"/>
              <a:t>Placement of Hot Mix Asphalt</a:t>
            </a:r>
            <a:endParaRPr lang="en-US" sz="1800" b="1" dirty="0"/>
          </a:p>
        </p:txBody>
      </p:sp>
      <p:pic>
        <p:nvPicPr>
          <p:cNvPr id="20482"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766" y="4690242"/>
            <a:ext cx="9218353" cy="217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8" name="Text Box 4"/>
          <p:cNvSpPr txBox="1">
            <a:spLocks noChangeArrowheads="1"/>
          </p:cNvSpPr>
          <p:nvPr/>
        </p:nvSpPr>
        <p:spPr bwMode="white">
          <a:xfrm>
            <a:off x="173163" y="2769092"/>
            <a:ext cx="7010400" cy="892552"/>
          </a:xfrm>
          <a:prstGeom prst="rect">
            <a:avLst/>
          </a:prstGeom>
          <a:solidFill>
            <a:schemeClr val="bg1"/>
          </a:solidFill>
          <a:ln>
            <a:noFill/>
          </a:ln>
          <a:extLst/>
        </p:spPr>
        <p:txBody>
          <a:bodyPr lIns="0" tIns="0" rIns="0" bIns="0">
            <a:spAutoFit/>
          </a:bodyPr>
          <a:lstStyle>
            <a:lvl1pPr algn="r" eaLnBrk="0" hangingPunct="0">
              <a:defRPr sz="2200">
                <a:solidFill>
                  <a:schemeClr val="tx1"/>
                </a:solidFill>
                <a:latin typeface="Tahoma" charset="0"/>
                <a:ea typeface="ＭＳ Ｐゴシック" charset="0"/>
              </a:defRPr>
            </a:lvl1pPr>
            <a:lvl2pPr marL="742950" indent="-285750" algn="r" eaLnBrk="0" hangingPunct="0">
              <a:defRPr sz="2200">
                <a:solidFill>
                  <a:schemeClr val="tx1"/>
                </a:solidFill>
                <a:latin typeface="Tahoma" charset="0"/>
                <a:ea typeface="ＭＳ Ｐゴシック" charset="0"/>
              </a:defRPr>
            </a:lvl2pPr>
            <a:lvl3pPr marL="1143000" indent="-228600" algn="r" eaLnBrk="0" hangingPunct="0">
              <a:defRPr sz="2200">
                <a:solidFill>
                  <a:schemeClr val="tx1"/>
                </a:solidFill>
                <a:latin typeface="Tahoma" charset="0"/>
                <a:ea typeface="ＭＳ Ｐゴシック" charset="0"/>
              </a:defRPr>
            </a:lvl3pPr>
            <a:lvl4pPr marL="1600200" indent="-228600" algn="r" eaLnBrk="0" hangingPunct="0">
              <a:defRPr sz="2200">
                <a:solidFill>
                  <a:schemeClr val="tx1"/>
                </a:solidFill>
                <a:latin typeface="Tahoma" charset="0"/>
                <a:ea typeface="ＭＳ Ｐゴシック" charset="0"/>
              </a:defRPr>
            </a:lvl4pPr>
            <a:lvl5pPr marL="2057400" indent="-228600" algn="r" eaLnBrk="0" hangingPunct="0">
              <a:defRPr sz="2200">
                <a:solidFill>
                  <a:schemeClr val="tx1"/>
                </a:solidFill>
                <a:latin typeface="Tahoma" charset="0"/>
                <a:ea typeface="ＭＳ Ｐゴシック" charset="0"/>
              </a:defRPr>
            </a:lvl5pPr>
            <a:lvl6pPr marL="2514600" indent="-228600" algn="r" eaLnBrk="0" fontAlgn="base" hangingPunct="0">
              <a:spcBef>
                <a:spcPct val="0"/>
              </a:spcBef>
              <a:spcAft>
                <a:spcPct val="0"/>
              </a:spcAft>
              <a:defRPr sz="2200">
                <a:solidFill>
                  <a:schemeClr val="tx1"/>
                </a:solidFill>
                <a:latin typeface="Tahoma" charset="0"/>
                <a:ea typeface="ＭＳ Ｐゴシック" charset="0"/>
              </a:defRPr>
            </a:lvl6pPr>
            <a:lvl7pPr marL="2971800" indent="-228600" algn="r" eaLnBrk="0" fontAlgn="base" hangingPunct="0">
              <a:spcBef>
                <a:spcPct val="0"/>
              </a:spcBef>
              <a:spcAft>
                <a:spcPct val="0"/>
              </a:spcAft>
              <a:defRPr sz="2200">
                <a:solidFill>
                  <a:schemeClr val="tx1"/>
                </a:solidFill>
                <a:latin typeface="Tahoma" charset="0"/>
                <a:ea typeface="ＭＳ Ｐゴシック" charset="0"/>
              </a:defRPr>
            </a:lvl7pPr>
            <a:lvl8pPr marL="3429000" indent="-228600" algn="r" eaLnBrk="0" fontAlgn="base" hangingPunct="0">
              <a:spcBef>
                <a:spcPct val="0"/>
              </a:spcBef>
              <a:spcAft>
                <a:spcPct val="0"/>
              </a:spcAft>
              <a:defRPr sz="2200">
                <a:solidFill>
                  <a:schemeClr val="tx1"/>
                </a:solidFill>
                <a:latin typeface="Tahoma" charset="0"/>
                <a:ea typeface="ＭＳ Ｐゴシック" charset="0"/>
              </a:defRPr>
            </a:lvl8pPr>
            <a:lvl9pPr marL="3886200" indent="-228600" algn="r" eaLnBrk="0" fontAlgn="base" hangingPunct="0">
              <a:spcBef>
                <a:spcPct val="0"/>
              </a:spcBef>
              <a:spcAft>
                <a:spcPct val="0"/>
              </a:spcAft>
              <a:defRPr sz="2200">
                <a:solidFill>
                  <a:schemeClr val="tx1"/>
                </a:solidFill>
                <a:latin typeface="Tahoma" charset="0"/>
                <a:ea typeface="ＭＳ Ｐゴシック" charset="0"/>
              </a:defRPr>
            </a:lvl9pPr>
          </a:lstStyle>
          <a:p>
            <a:pPr algn="l" eaLnBrk="1" hangingPunct="1">
              <a:lnSpc>
                <a:spcPct val="100000"/>
              </a:lnSpc>
              <a:spcBef>
                <a:spcPct val="50000"/>
              </a:spcBef>
              <a:buClrTx/>
              <a:buFontTx/>
              <a:buNone/>
            </a:pPr>
            <a:r>
              <a:rPr lang="nl-NL" sz="1800" dirty="0" smtClean="0">
                <a:latin typeface="Bookman Old Style" charset="0"/>
              </a:rPr>
              <a:t>Dr. Alvaro Guarin</a:t>
            </a:r>
            <a:endParaRPr lang="nl-NL" sz="1800" dirty="0">
              <a:latin typeface="Bookman Old Style" charset="0"/>
            </a:endParaRPr>
          </a:p>
          <a:p>
            <a:pPr algn="l" eaLnBrk="1" hangingPunct="1">
              <a:lnSpc>
                <a:spcPct val="100000"/>
              </a:lnSpc>
              <a:spcBef>
                <a:spcPct val="50000"/>
              </a:spcBef>
              <a:buClrTx/>
              <a:buFontTx/>
              <a:buNone/>
            </a:pPr>
            <a:r>
              <a:rPr lang="nl-NL" sz="1600" dirty="0" smtClean="0">
                <a:latin typeface="Bookman Old Style" charset="0"/>
              </a:rPr>
              <a:t>Highway </a:t>
            </a:r>
            <a:r>
              <a:rPr lang="nl-NL" sz="1600" dirty="0">
                <a:latin typeface="Bookman Old Style" charset="0"/>
              </a:rPr>
              <a:t>and Railway </a:t>
            </a:r>
            <a:r>
              <a:rPr lang="nl-NL" sz="1600" dirty="0" smtClean="0">
                <a:latin typeface="Bookman Old Style" charset="0"/>
              </a:rPr>
              <a:t>Engineering</a:t>
            </a:r>
            <a:br>
              <a:rPr lang="nl-NL" sz="1600" dirty="0" smtClean="0">
                <a:latin typeface="Bookman Old Style" charset="0"/>
              </a:rPr>
            </a:br>
            <a:r>
              <a:rPr lang="nl-NL" sz="1600" dirty="0" smtClean="0">
                <a:latin typeface="Bookman Old Style" charset="0"/>
              </a:rPr>
              <a:t>Department </a:t>
            </a:r>
            <a:r>
              <a:rPr lang="nl-NL" sz="1600" dirty="0">
                <a:latin typeface="Bookman Old Style" charset="0"/>
              </a:rPr>
              <a:t>of Transportation </a:t>
            </a:r>
            <a:r>
              <a:rPr lang="nl-NL" sz="1600" dirty="0" smtClean="0">
                <a:latin typeface="Bookman Old Style" charset="0"/>
              </a:rPr>
              <a:t>Science</a:t>
            </a:r>
            <a:endParaRPr lang="nl-NL" sz="1600" dirty="0">
              <a:latin typeface="Bookman Old Style"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4"/>
          <p:cNvSpPr txBox="1">
            <a:spLocks noChangeArrowheads="1"/>
          </p:cNvSpPr>
          <p:nvPr/>
        </p:nvSpPr>
        <p:spPr bwMode="auto">
          <a:xfrm>
            <a:off x="402672" y="165809"/>
            <a:ext cx="7621973" cy="41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defRPr/>
            </a:pPr>
            <a:r>
              <a:rPr lang="es-MX" sz="3600" dirty="0" err="1" smtClean="0">
                <a:solidFill>
                  <a:schemeClr val="accent6">
                    <a:lumMod val="75000"/>
                    <a:lumOff val="25000"/>
                  </a:schemeClr>
                </a:solidFill>
                <a:latin typeface="+mn-lt"/>
              </a:rPr>
              <a:t>Asphalt</a:t>
            </a:r>
            <a:r>
              <a:rPr lang="es-MX" sz="3600" dirty="0" smtClean="0">
                <a:solidFill>
                  <a:schemeClr val="accent6">
                    <a:lumMod val="75000"/>
                    <a:lumOff val="25000"/>
                  </a:schemeClr>
                </a:solidFill>
                <a:latin typeface="+mn-lt"/>
              </a:rPr>
              <a:t> </a:t>
            </a:r>
            <a:r>
              <a:rPr lang="es-MX" sz="3600" dirty="0" err="1" smtClean="0">
                <a:solidFill>
                  <a:schemeClr val="accent6">
                    <a:lumMod val="75000"/>
                    <a:lumOff val="25000"/>
                  </a:schemeClr>
                </a:solidFill>
                <a:latin typeface="+mn-lt"/>
              </a:rPr>
              <a:t>Production</a:t>
            </a:r>
            <a:r>
              <a:rPr lang="es-MX" sz="3600" dirty="0" smtClean="0">
                <a:solidFill>
                  <a:schemeClr val="accent6">
                    <a:lumMod val="75000"/>
                    <a:lumOff val="25000"/>
                  </a:schemeClr>
                </a:solidFill>
                <a:latin typeface="+mn-lt"/>
              </a:rPr>
              <a:t> (</a:t>
            </a:r>
            <a:r>
              <a:rPr lang="es-MX" sz="3600" dirty="0" err="1" smtClean="0">
                <a:solidFill>
                  <a:schemeClr val="accent6">
                    <a:lumMod val="75000"/>
                    <a:lumOff val="25000"/>
                  </a:schemeClr>
                </a:solidFill>
                <a:latin typeface="+mn-lt"/>
              </a:rPr>
              <a:t>Batch</a:t>
            </a:r>
            <a:r>
              <a:rPr lang="es-MX" sz="3600" dirty="0" smtClean="0">
                <a:solidFill>
                  <a:schemeClr val="accent6">
                    <a:lumMod val="75000"/>
                    <a:lumOff val="25000"/>
                  </a:schemeClr>
                </a:solidFill>
                <a:latin typeface="+mn-lt"/>
              </a:rPr>
              <a:t> </a:t>
            </a:r>
            <a:r>
              <a:rPr lang="es-MX" sz="3600" dirty="0" err="1" smtClean="0">
                <a:solidFill>
                  <a:schemeClr val="accent6">
                    <a:lumMod val="75000"/>
                    <a:lumOff val="25000"/>
                  </a:schemeClr>
                </a:solidFill>
                <a:latin typeface="+mn-lt"/>
              </a:rPr>
              <a:t>Plant</a:t>
            </a:r>
            <a:r>
              <a:rPr lang="es-MX" sz="3600" dirty="0" smtClean="0">
                <a:solidFill>
                  <a:schemeClr val="accent6">
                    <a:lumMod val="75000"/>
                    <a:lumOff val="25000"/>
                  </a:schemeClr>
                </a:solidFill>
                <a:latin typeface="+mn-lt"/>
              </a:rPr>
              <a:t>)</a:t>
            </a:r>
            <a:endParaRPr lang="en-US" sz="3600" dirty="0">
              <a:solidFill>
                <a:schemeClr val="accent6">
                  <a:lumMod val="75000"/>
                  <a:lumOff val="25000"/>
                </a:schemeClr>
              </a:solidFill>
              <a:latin typeface="+mn-lt"/>
            </a:endParaRPr>
          </a:p>
        </p:txBody>
      </p:sp>
      <p:pic>
        <p:nvPicPr>
          <p:cNvPr id="17410"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14494" t="17375" r="38667" b="17753"/>
          <a:stretch/>
        </p:blipFill>
        <p:spPr bwMode="auto">
          <a:xfrm>
            <a:off x="1213945" y="986095"/>
            <a:ext cx="6211614" cy="5376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49731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4"/>
          <p:cNvSpPr txBox="1">
            <a:spLocks noChangeArrowheads="1"/>
          </p:cNvSpPr>
          <p:nvPr/>
        </p:nvSpPr>
        <p:spPr bwMode="auto">
          <a:xfrm>
            <a:off x="402672" y="165809"/>
            <a:ext cx="8741328" cy="41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defRPr/>
            </a:pPr>
            <a:r>
              <a:rPr lang="es-MX" sz="3600" dirty="0" err="1" smtClean="0">
                <a:solidFill>
                  <a:schemeClr val="accent6">
                    <a:lumMod val="75000"/>
                    <a:lumOff val="25000"/>
                  </a:schemeClr>
                </a:solidFill>
                <a:latin typeface="+mn-lt"/>
              </a:rPr>
              <a:t>Asphalt</a:t>
            </a:r>
            <a:r>
              <a:rPr lang="es-MX" sz="3600" dirty="0" smtClean="0">
                <a:solidFill>
                  <a:schemeClr val="accent6">
                    <a:lumMod val="75000"/>
                    <a:lumOff val="25000"/>
                  </a:schemeClr>
                </a:solidFill>
                <a:latin typeface="+mn-lt"/>
              </a:rPr>
              <a:t> </a:t>
            </a:r>
            <a:r>
              <a:rPr lang="es-MX" sz="3600" dirty="0" err="1" smtClean="0">
                <a:solidFill>
                  <a:schemeClr val="accent6">
                    <a:lumMod val="75000"/>
                    <a:lumOff val="25000"/>
                  </a:schemeClr>
                </a:solidFill>
                <a:latin typeface="+mn-lt"/>
              </a:rPr>
              <a:t>Production</a:t>
            </a:r>
            <a:r>
              <a:rPr lang="es-MX" sz="3600" dirty="0" smtClean="0">
                <a:solidFill>
                  <a:schemeClr val="accent6">
                    <a:lumMod val="75000"/>
                    <a:lumOff val="25000"/>
                  </a:schemeClr>
                </a:solidFill>
                <a:latin typeface="+mn-lt"/>
              </a:rPr>
              <a:t> (</a:t>
            </a:r>
            <a:r>
              <a:rPr lang="es-MX" sz="3600" dirty="0" err="1" smtClean="0">
                <a:solidFill>
                  <a:schemeClr val="accent6">
                    <a:lumMod val="75000"/>
                    <a:lumOff val="25000"/>
                  </a:schemeClr>
                </a:solidFill>
                <a:latin typeface="+mn-lt"/>
              </a:rPr>
              <a:t>Continuous</a:t>
            </a:r>
            <a:r>
              <a:rPr lang="es-MX" sz="3600" dirty="0" smtClean="0">
                <a:solidFill>
                  <a:schemeClr val="accent6">
                    <a:lumMod val="75000"/>
                    <a:lumOff val="25000"/>
                  </a:schemeClr>
                </a:solidFill>
                <a:latin typeface="+mn-lt"/>
              </a:rPr>
              <a:t> </a:t>
            </a:r>
            <a:r>
              <a:rPr lang="es-MX" sz="3600" dirty="0" err="1" smtClean="0">
                <a:solidFill>
                  <a:schemeClr val="accent6">
                    <a:lumMod val="75000"/>
                    <a:lumOff val="25000"/>
                  </a:schemeClr>
                </a:solidFill>
                <a:latin typeface="+mn-lt"/>
              </a:rPr>
              <a:t>Plant</a:t>
            </a:r>
            <a:r>
              <a:rPr lang="es-MX" sz="3600" dirty="0" smtClean="0">
                <a:solidFill>
                  <a:schemeClr val="accent6">
                    <a:lumMod val="75000"/>
                    <a:lumOff val="25000"/>
                  </a:schemeClr>
                </a:solidFill>
                <a:latin typeface="+mn-lt"/>
              </a:rPr>
              <a:t>)</a:t>
            </a:r>
            <a:endParaRPr lang="en-US" sz="3600" dirty="0">
              <a:solidFill>
                <a:schemeClr val="accent6">
                  <a:lumMod val="75000"/>
                  <a:lumOff val="25000"/>
                </a:schemeClr>
              </a:solidFill>
              <a:latin typeface="+mn-lt"/>
            </a:endParaRPr>
          </a:p>
        </p:txBody>
      </p:sp>
      <p:pic>
        <p:nvPicPr>
          <p:cNvPr id="1638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9067" t="19307" r="49297" b="14357"/>
          <a:stretch/>
        </p:blipFill>
        <p:spPr bwMode="auto">
          <a:xfrm>
            <a:off x="796159" y="1045424"/>
            <a:ext cx="6416565" cy="5367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00535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473619" y="189458"/>
            <a:ext cx="4770437" cy="41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None/>
              <a:defRPr/>
            </a:pPr>
            <a:r>
              <a:rPr lang="es-MX" sz="3600" dirty="0" err="1" smtClean="0">
                <a:solidFill>
                  <a:schemeClr val="accent6">
                    <a:lumMod val="75000"/>
                    <a:lumOff val="25000"/>
                  </a:schemeClr>
                </a:solidFill>
                <a:latin typeface="+mn-lt"/>
              </a:rPr>
              <a:t>Asphalt</a:t>
            </a:r>
            <a:r>
              <a:rPr lang="es-MX" sz="3600" dirty="0" smtClean="0">
                <a:solidFill>
                  <a:schemeClr val="accent6">
                    <a:lumMod val="75000"/>
                    <a:lumOff val="25000"/>
                  </a:schemeClr>
                </a:solidFill>
                <a:latin typeface="+mn-lt"/>
              </a:rPr>
              <a:t> </a:t>
            </a:r>
            <a:r>
              <a:rPr lang="es-MX" sz="3600" dirty="0" err="1" smtClean="0">
                <a:solidFill>
                  <a:schemeClr val="accent6">
                    <a:lumMod val="75000"/>
                    <a:lumOff val="25000"/>
                  </a:schemeClr>
                </a:solidFill>
                <a:latin typeface="+mn-lt"/>
              </a:rPr>
              <a:t>Production</a:t>
            </a:r>
            <a:endParaRPr lang="en-US" sz="3600" dirty="0">
              <a:solidFill>
                <a:schemeClr val="accent6">
                  <a:lumMod val="75000"/>
                  <a:lumOff val="25000"/>
                </a:schemeClr>
              </a:solidFill>
              <a:latin typeface="+mn-lt"/>
            </a:endParaRP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1284" y="2435772"/>
            <a:ext cx="3368442" cy="2997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8159" t="5595" r="17955" b="18718"/>
          <a:stretch/>
        </p:blipFill>
        <p:spPr bwMode="auto">
          <a:xfrm>
            <a:off x="1280605" y="1174531"/>
            <a:ext cx="3362351" cy="2987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97629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473619" y="189458"/>
            <a:ext cx="4770437" cy="41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None/>
              <a:defRPr/>
            </a:pPr>
            <a:r>
              <a:rPr lang="es-MX" sz="3600" dirty="0" err="1" smtClean="0">
                <a:solidFill>
                  <a:schemeClr val="accent6">
                    <a:lumMod val="75000"/>
                    <a:lumOff val="25000"/>
                  </a:schemeClr>
                </a:solidFill>
                <a:latin typeface="+mn-lt"/>
              </a:rPr>
              <a:t>Asphalt</a:t>
            </a:r>
            <a:r>
              <a:rPr lang="es-MX" sz="3600" dirty="0" smtClean="0">
                <a:solidFill>
                  <a:schemeClr val="accent6">
                    <a:lumMod val="75000"/>
                    <a:lumOff val="25000"/>
                  </a:schemeClr>
                </a:solidFill>
                <a:latin typeface="+mn-lt"/>
              </a:rPr>
              <a:t> </a:t>
            </a:r>
            <a:r>
              <a:rPr lang="es-MX" sz="3600" dirty="0" err="1" smtClean="0">
                <a:solidFill>
                  <a:schemeClr val="accent6">
                    <a:lumMod val="75000"/>
                    <a:lumOff val="25000"/>
                  </a:schemeClr>
                </a:solidFill>
                <a:latin typeface="+mn-lt"/>
              </a:rPr>
              <a:t>Production</a:t>
            </a:r>
            <a:endParaRPr lang="en-US" sz="3600" dirty="0">
              <a:solidFill>
                <a:schemeClr val="accent6">
                  <a:lumMod val="75000"/>
                  <a:lumOff val="25000"/>
                </a:schemeClr>
              </a:solidFill>
              <a:latin typeface="+mn-lt"/>
            </a:endParaRPr>
          </a:p>
        </p:txBody>
      </p:sp>
      <p:pic>
        <p:nvPicPr>
          <p:cNvPr id="14338" name="Picture 2" descr="C:\Users\guarin\Desktop\AF2903 2013\pics\cachagua 048.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51318" y="790916"/>
            <a:ext cx="7154041" cy="5365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7133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473619" y="189458"/>
            <a:ext cx="4770437" cy="41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None/>
              <a:defRPr/>
            </a:pPr>
            <a:r>
              <a:rPr lang="es-MX" sz="3600" dirty="0" err="1" smtClean="0">
                <a:solidFill>
                  <a:schemeClr val="accent6">
                    <a:lumMod val="75000"/>
                    <a:lumOff val="25000"/>
                  </a:schemeClr>
                </a:solidFill>
                <a:latin typeface="+mn-lt"/>
              </a:rPr>
              <a:t>Asphalt</a:t>
            </a:r>
            <a:r>
              <a:rPr lang="es-MX" sz="3600" dirty="0" smtClean="0">
                <a:solidFill>
                  <a:schemeClr val="accent6">
                    <a:lumMod val="75000"/>
                    <a:lumOff val="25000"/>
                  </a:schemeClr>
                </a:solidFill>
                <a:latin typeface="+mn-lt"/>
              </a:rPr>
              <a:t> </a:t>
            </a:r>
            <a:r>
              <a:rPr lang="es-MX" sz="3600" dirty="0" err="1" smtClean="0">
                <a:solidFill>
                  <a:schemeClr val="accent6">
                    <a:lumMod val="75000"/>
                    <a:lumOff val="25000"/>
                  </a:schemeClr>
                </a:solidFill>
                <a:latin typeface="+mn-lt"/>
              </a:rPr>
              <a:t>Production</a:t>
            </a:r>
            <a:endParaRPr lang="en-US" sz="3600" dirty="0">
              <a:solidFill>
                <a:schemeClr val="accent6">
                  <a:lumMod val="75000"/>
                  <a:lumOff val="25000"/>
                </a:schemeClr>
              </a:solidFill>
              <a:latin typeface="+mn-lt"/>
            </a:endParaRP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984" y="1040524"/>
            <a:ext cx="6632028" cy="4974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89143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CARGA CAMION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1363" y="658813"/>
            <a:ext cx="4270375" cy="2665412"/>
          </a:xfrm>
          <a:prstGeom prst="rect">
            <a:avLst/>
          </a:prstGeom>
          <a:noFill/>
          <a:ln w="38100">
            <a:solidFill>
              <a:srgbClr val="6666FF"/>
            </a:solidFill>
            <a:miter lim="800000"/>
            <a:headEnd/>
            <a:tailEnd/>
          </a:ln>
          <a:extLst>
            <a:ext uri="{909E8E84-426E-40DD-AFC4-6F175D3DCCD1}">
              <a14:hiddenFill xmlns:a14="http://schemas.microsoft.com/office/drawing/2010/main">
                <a:solidFill>
                  <a:srgbClr val="FFFFFF"/>
                </a:solidFill>
              </a14:hiddenFill>
            </a:ext>
          </a:extLst>
        </p:spPr>
      </p:pic>
      <p:pic>
        <p:nvPicPr>
          <p:cNvPr id="4099" name="Picture 6" descr="CARGA CAMION 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073525" y="3673475"/>
            <a:ext cx="4256088" cy="2655888"/>
          </a:xfrm>
          <a:prstGeom prst="rect">
            <a:avLst/>
          </a:prstGeom>
          <a:noFill/>
          <a:ln w="38100">
            <a:solidFill>
              <a:srgbClr val="6666FF"/>
            </a:solidFill>
            <a:miter lim="800000"/>
            <a:headEnd/>
            <a:tailEnd/>
          </a:ln>
          <a:extLst>
            <a:ext uri="{909E8E84-426E-40DD-AFC4-6F175D3DCCD1}">
              <a14:hiddenFill xmlns:a14="http://schemas.microsoft.com/office/drawing/2010/main">
                <a:solidFill>
                  <a:srgbClr val="FFFFFF"/>
                </a:solidFill>
              </a14:hiddenFill>
            </a:ext>
          </a:extLst>
        </p:spPr>
      </p:pic>
      <p:sp>
        <p:nvSpPr>
          <p:cNvPr id="4101" name="Text Box 16"/>
          <p:cNvSpPr txBox="1">
            <a:spLocks noChangeArrowheads="1"/>
          </p:cNvSpPr>
          <p:nvPr/>
        </p:nvSpPr>
        <p:spPr bwMode="auto">
          <a:xfrm>
            <a:off x="2713176" y="1535113"/>
            <a:ext cx="595035" cy="41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eaLnBrk="0" fontAlgn="base" hangingPunct="0">
              <a:spcBef>
                <a:spcPct val="0"/>
              </a:spcBef>
              <a:spcAft>
                <a:spcPct val="0"/>
              </a:spcAft>
              <a:defRPr sz="3200">
                <a:solidFill>
                  <a:schemeClr val="tx1"/>
                </a:solidFill>
                <a:latin typeface="Arial" charset="0"/>
              </a:defRPr>
            </a:lvl6pPr>
            <a:lvl7pPr marL="2971800" indent="-228600" eaLnBrk="0" fontAlgn="base" hangingPunct="0">
              <a:spcBef>
                <a:spcPct val="0"/>
              </a:spcBef>
              <a:spcAft>
                <a:spcPct val="0"/>
              </a:spcAft>
              <a:defRPr sz="3200">
                <a:solidFill>
                  <a:schemeClr val="tx1"/>
                </a:solidFill>
                <a:latin typeface="Arial" charset="0"/>
              </a:defRPr>
            </a:lvl7pPr>
            <a:lvl8pPr marL="3429000" indent="-228600" eaLnBrk="0" fontAlgn="base" hangingPunct="0">
              <a:spcBef>
                <a:spcPct val="0"/>
              </a:spcBef>
              <a:spcAft>
                <a:spcPct val="0"/>
              </a:spcAft>
              <a:defRPr sz="3200">
                <a:solidFill>
                  <a:schemeClr val="tx1"/>
                </a:solidFill>
                <a:latin typeface="Arial" charset="0"/>
              </a:defRPr>
            </a:lvl8pPr>
            <a:lvl9pPr marL="3886200" indent="-228600" eaLnBrk="0" fontAlgn="base" hangingPunct="0">
              <a:spcBef>
                <a:spcPct val="0"/>
              </a:spcBef>
              <a:spcAft>
                <a:spcPct val="0"/>
              </a:spcAft>
              <a:defRPr sz="3200">
                <a:solidFill>
                  <a:schemeClr val="tx1"/>
                </a:solidFill>
                <a:latin typeface="Arial" charset="0"/>
              </a:defRPr>
            </a:lvl9pPr>
          </a:lstStyle>
          <a:p>
            <a:pPr eaLnBrk="1" hangingPunct="1">
              <a:buNone/>
            </a:pPr>
            <a:r>
              <a:rPr lang="es-MX" sz="2400" b="1">
                <a:solidFill>
                  <a:srgbClr val="333333"/>
                </a:solidFill>
              </a:rPr>
              <a:t>No</a:t>
            </a:r>
            <a:endParaRPr lang="en-US" sz="2400" b="1">
              <a:solidFill>
                <a:srgbClr val="333333"/>
              </a:solidFill>
            </a:endParaRPr>
          </a:p>
        </p:txBody>
      </p:sp>
      <p:sp>
        <p:nvSpPr>
          <p:cNvPr id="4102" name="Text Box 16"/>
          <p:cNvSpPr txBox="1">
            <a:spLocks noChangeArrowheads="1"/>
          </p:cNvSpPr>
          <p:nvPr/>
        </p:nvSpPr>
        <p:spPr bwMode="auto">
          <a:xfrm>
            <a:off x="7132668" y="4773613"/>
            <a:ext cx="715901" cy="41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eaLnBrk="0" fontAlgn="base" hangingPunct="0">
              <a:spcBef>
                <a:spcPct val="0"/>
              </a:spcBef>
              <a:spcAft>
                <a:spcPct val="0"/>
              </a:spcAft>
              <a:defRPr sz="3200">
                <a:solidFill>
                  <a:schemeClr val="tx1"/>
                </a:solidFill>
                <a:latin typeface="Arial" charset="0"/>
              </a:defRPr>
            </a:lvl6pPr>
            <a:lvl7pPr marL="2971800" indent="-228600" eaLnBrk="0" fontAlgn="base" hangingPunct="0">
              <a:spcBef>
                <a:spcPct val="0"/>
              </a:spcBef>
              <a:spcAft>
                <a:spcPct val="0"/>
              </a:spcAft>
              <a:defRPr sz="3200">
                <a:solidFill>
                  <a:schemeClr val="tx1"/>
                </a:solidFill>
                <a:latin typeface="Arial" charset="0"/>
              </a:defRPr>
            </a:lvl7pPr>
            <a:lvl8pPr marL="3429000" indent="-228600" eaLnBrk="0" fontAlgn="base" hangingPunct="0">
              <a:spcBef>
                <a:spcPct val="0"/>
              </a:spcBef>
              <a:spcAft>
                <a:spcPct val="0"/>
              </a:spcAft>
              <a:defRPr sz="3200">
                <a:solidFill>
                  <a:schemeClr val="tx1"/>
                </a:solidFill>
                <a:latin typeface="Arial" charset="0"/>
              </a:defRPr>
            </a:lvl8pPr>
            <a:lvl9pPr marL="3886200" indent="-228600" eaLnBrk="0" fontAlgn="base" hangingPunct="0">
              <a:spcBef>
                <a:spcPct val="0"/>
              </a:spcBef>
              <a:spcAft>
                <a:spcPct val="0"/>
              </a:spcAft>
              <a:defRPr sz="3200">
                <a:solidFill>
                  <a:schemeClr val="tx1"/>
                </a:solidFill>
                <a:latin typeface="Arial" charset="0"/>
              </a:defRPr>
            </a:lvl9pPr>
          </a:lstStyle>
          <a:p>
            <a:pPr eaLnBrk="1" hangingPunct="1">
              <a:buNone/>
            </a:pPr>
            <a:r>
              <a:rPr lang="es-MX" sz="2400" b="1">
                <a:solidFill>
                  <a:srgbClr val="333333"/>
                </a:solidFill>
              </a:rPr>
              <a:t>Yes</a:t>
            </a:r>
            <a:endParaRPr lang="en-US" sz="2400" b="1">
              <a:solidFill>
                <a:srgbClr val="333333"/>
              </a:solidFill>
            </a:endParaRPr>
          </a:p>
        </p:txBody>
      </p:sp>
      <p:sp>
        <p:nvSpPr>
          <p:cNvPr id="7" name="Text Box 4"/>
          <p:cNvSpPr txBox="1">
            <a:spLocks noChangeArrowheads="1"/>
          </p:cNvSpPr>
          <p:nvPr/>
        </p:nvSpPr>
        <p:spPr bwMode="auto">
          <a:xfrm>
            <a:off x="473619" y="189458"/>
            <a:ext cx="6659049" cy="42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buNone/>
              <a:defRPr/>
            </a:pPr>
            <a:r>
              <a:rPr lang="es-MX" sz="3600" dirty="0" smtClean="0">
                <a:solidFill>
                  <a:schemeClr val="accent6">
                    <a:lumMod val="75000"/>
                    <a:lumOff val="25000"/>
                  </a:schemeClr>
                </a:solidFill>
                <a:latin typeface="+mn-lt"/>
              </a:rPr>
              <a:t>   Control </a:t>
            </a:r>
            <a:r>
              <a:rPr lang="es-MX" sz="3600" dirty="0" err="1" smtClean="0">
                <a:solidFill>
                  <a:schemeClr val="accent6">
                    <a:lumMod val="75000"/>
                    <a:lumOff val="25000"/>
                  </a:schemeClr>
                </a:solidFill>
                <a:latin typeface="+mn-lt"/>
              </a:rPr>
              <a:t>segregation</a:t>
            </a:r>
            <a:endParaRPr lang="es-MX" sz="3600" dirty="0">
              <a:solidFill>
                <a:schemeClr val="accent6">
                  <a:lumMod val="75000"/>
                  <a:lumOff val="25000"/>
                </a:schemeClr>
              </a:solidFill>
              <a:latin typeface="+mn-lt"/>
            </a:endParaRPr>
          </a:p>
        </p:txBody>
      </p:sp>
    </p:spTree>
    <p:extLst>
      <p:ext uri="{BB962C8B-B14F-4D97-AF65-F5344CB8AC3E}">
        <p14:creationId xmlns:p14="http://schemas.microsoft.com/office/powerpoint/2010/main" val="2918085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My Documents\CTQP\Version 1.3\Module 04\tarping truck.jpg"/>
          <p:cNvPicPr>
            <a:picLocks noChangeAspect="1" noChangeArrowheads="1"/>
          </p:cNvPicPr>
          <p:nvPr/>
        </p:nvPicPr>
        <p:blipFill>
          <a:blip r:embed="rId3" cstate="email">
            <a:extLst>
              <a:ext uri="{28A0092B-C50C-407E-A947-70E740481C1C}">
                <a14:useLocalDpi xmlns:a14="http://schemas.microsoft.com/office/drawing/2010/main" val="0"/>
              </a:ext>
            </a:extLst>
          </a:blip>
          <a:srcRect r="20000"/>
          <a:stretch>
            <a:fillRect/>
          </a:stretch>
        </p:blipFill>
        <p:spPr bwMode="auto">
          <a:xfrm>
            <a:off x="402021" y="617421"/>
            <a:ext cx="4369184" cy="364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5262" y="2751083"/>
            <a:ext cx="4634088" cy="348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473619" y="189458"/>
            <a:ext cx="4770437" cy="42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buNone/>
              <a:defRPr/>
            </a:pPr>
            <a:r>
              <a:rPr lang="es-MX" sz="3600" dirty="0" smtClean="0">
                <a:solidFill>
                  <a:schemeClr val="accent6">
                    <a:lumMod val="75000"/>
                    <a:lumOff val="25000"/>
                  </a:schemeClr>
                </a:solidFill>
                <a:latin typeface="+mn-lt"/>
              </a:rPr>
              <a:t>   </a:t>
            </a:r>
            <a:r>
              <a:rPr lang="es-MX" sz="3600" dirty="0" err="1" smtClean="0">
                <a:solidFill>
                  <a:schemeClr val="accent6">
                    <a:lumMod val="75000"/>
                    <a:lumOff val="25000"/>
                  </a:schemeClr>
                </a:solidFill>
                <a:latin typeface="+mn-lt"/>
              </a:rPr>
              <a:t>Tarping</a:t>
            </a:r>
            <a:r>
              <a:rPr lang="es-MX" sz="3600" dirty="0" smtClean="0">
                <a:solidFill>
                  <a:schemeClr val="accent6">
                    <a:lumMod val="75000"/>
                    <a:lumOff val="25000"/>
                  </a:schemeClr>
                </a:solidFill>
                <a:latin typeface="+mn-lt"/>
              </a:rPr>
              <a:t> </a:t>
            </a:r>
            <a:r>
              <a:rPr lang="es-MX" sz="3600" dirty="0" err="1" smtClean="0">
                <a:solidFill>
                  <a:schemeClr val="accent6">
                    <a:lumMod val="75000"/>
                    <a:lumOff val="25000"/>
                  </a:schemeClr>
                </a:solidFill>
                <a:latin typeface="+mn-lt"/>
              </a:rPr>
              <a:t>Loads</a:t>
            </a:r>
            <a:endParaRPr lang="en-US" sz="3600" dirty="0">
              <a:solidFill>
                <a:schemeClr val="accent6">
                  <a:lumMod val="75000"/>
                  <a:lumOff val="25000"/>
                </a:schemeClr>
              </a:solidFill>
              <a:latin typeface="+mn-lt"/>
            </a:endParaRPr>
          </a:p>
        </p:txBody>
      </p:sp>
    </p:spTree>
    <p:extLst>
      <p:ext uri="{BB962C8B-B14F-4D97-AF65-F5344CB8AC3E}">
        <p14:creationId xmlns:p14="http://schemas.microsoft.com/office/powerpoint/2010/main" val="5966979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8047" r="21035"/>
          <a:stretch/>
        </p:blipFill>
        <p:spPr bwMode="auto">
          <a:xfrm>
            <a:off x="1098332" y="1221833"/>
            <a:ext cx="6823391" cy="413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Box 4"/>
          <p:cNvSpPr txBox="1">
            <a:spLocks noChangeArrowheads="1"/>
          </p:cNvSpPr>
          <p:nvPr/>
        </p:nvSpPr>
        <p:spPr bwMode="auto">
          <a:xfrm>
            <a:off x="473619" y="189458"/>
            <a:ext cx="4770437" cy="42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None/>
              <a:defRPr/>
            </a:pPr>
            <a:r>
              <a:rPr lang="es-MX" sz="3600" dirty="0" err="1">
                <a:solidFill>
                  <a:schemeClr val="accent6">
                    <a:lumMod val="75000"/>
                    <a:lumOff val="25000"/>
                  </a:schemeClr>
                </a:solidFill>
                <a:latin typeface="+mn-lt"/>
              </a:rPr>
              <a:t>Bottom</a:t>
            </a:r>
            <a:r>
              <a:rPr lang="es-MX" sz="3600" dirty="0">
                <a:solidFill>
                  <a:schemeClr val="accent6">
                    <a:lumMod val="75000"/>
                    <a:lumOff val="25000"/>
                  </a:schemeClr>
                </a:solidFill>
                <a:latin typeface="+mn-lt"/>
              </a:rPr>
              <a:t> </a:t>
            </a:r>
            <a:r>
              <a:rPr lang="es-MX" sz="3600" dirty="0" err="1">
                <a:solidFill>
                  <a:schemeClr val="accent6">
                    <a:lumMod val="75000"/>
                    <a:lumOff val="25000"/>
                  </a:schemeClr>
                </a:solidFill>
                <a:latin typeface="+mn-lt"/>
              </a:rPr>
              <a:t>Dump</a:t>
            </a:r>
            <a:r>
              <a:rPr lang="es-MX" sz="3600" dirty="0">
                <a:solidFill>
                  <a:schemeClr val="accent6">
                    <a:lumMod val="75000"/>
                    <a:lumOff val="25000"/>
                  </a:schemeClr>
                </a:solidFill>
                <a:latin typeface="+mn-lt"/>
              </a:rPr>
              <a:t> </a:t>
            </a:r>
            <a:r>
              <a:rPr lang="es-MX" sz="3600" dirty="0" err="1">
                <a:solidFill>
                  <a:schemeClr val="accent6">
                    <a:lumMod val="75000"/>
                    <a:lumOff val="25000"/>
                  </a:schemeClr>
                </a:solidFill>
                <a:latin typeface="+mn-lt"/>
              </a:rPr>
              <a:t>truck</a:t>
            </a:r>
            <a:endParaRPr lang="es-MX" sz="3600" dirty="0">
              <a:solidFill>
                <a:schemeClr val="accent6">
                  <a:lumMod val="75000"/>
                  <a:lumOff val="25000"/>
                </a:schemeClr>
              </a:solidFill>
              <a:latin typeface="+mn-lt"/>
            </a:endParaRPr>
          </a:p>
        </p:txBody>
      </p:sp>
    </p:spTree>
    <p:extLst>
      <p:ext uri="{BB962C8B-B14F-4D97-AF65-F5344CB8AC3E}">
        <p14:creationId xmlns:p14="http://schemas.microsoft.com/office/powerpoint/2010/main" val="34448658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473619" y="189458"/>
            <a:ext cx="4770437" cy="42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None/>
              <a:defRPr/>
            </a:pPr>
            <a:r>
              <a:rPr lang="es-MX" sz="3600" dirty="0">
                <a:solidFill>
                  <a:schemeClr val="accent6">
                    <a:lumMod val="75000"/>
                    <a:lumOff val="25000"/>
                  </a:schemeClr>
                </a:solidFill>
                <a:latin typeface="+mn-lt"/>
              </a:rPr>
              <a:t>Live </a:t>
            </a:r>
            <a:r>
              <a:rPr lang="es-MX" sz="3600" dirty="0" err="1">
                <a:solidFill>
                  <a:schemeClr val="accent6">
                    <a:lumMod val="75000"/>
                    <a:lumOff val="25000"/>
                  </a:schemeClr>
                </a:solidFill>
                <a:latin typeface="+mn-lt"/>
              </a:rPr>
              <a:t>Bottom</a:t>
            </a:r>
            <a:r>
              <a:rPr lang="es-MX" sz="3600" dirty="0">
                <a:solidFill>
                  <a:schemeClr val="accent6">
                    <a:lumMod val="75000"/>
                    <a:lumOff val="25000"/>
                  </a:schemeClr>
                </a:solidFill>
                <a:latin typeface="+mn-lt"/>
              </a:rPr>
              <a:t> </a:t>
            </a:r>
            <a:r>
              <a:rPr lang="es-MX" sz="3600" dirty="0" err="1">
                <a:solidFill>
                  <a:schemeClr val="accent6">
                    <a:lumMod val="75000"/>
                    <a:lumOff val="25000"/>
                  </a:schemeClr>
                </a:solidFill>
                <a:latin typeface="+mn-lt"/>
              </a:rPr>
              <a:t>Truck</a:t>
            </a:r>
            <a:endParaRPr lang="es-MX" sz="3600" dirty="0">
              <a:solidFill>
                <a:schemeClr val="accent6">
                  <a:lumMod val="75000"/>
                  <a:lumOff val="25000"/>
                </a:schemeClr>
              </a:solidFill>
              <a:latin typeface="+mn-lt"/>
            </a:endParaRPr>
          </a:p>
        </p:txBody>
      </p:sp>
      <p:pic>
        <p:nvPicPr>
          <p:cNvPr id="19458"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88122" y="796159"/>
            <a:ext cx="7273159" cy="5454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81543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473619" y="189458"/>
            <a:ext cx="4770437" cy="42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buNone/>
              <a:defRPr/>
            </a:pPr>
            <a:r>
              <a:rPr lang="es-MX" sz="3600" dirty="0" smtClean="0">
                <a:solidFill>
                  <a:schemeClr val="accent6">
                    <a:lumMod val="75000"/>
                    <a:lumOff val="25000"/>
                  </a:schemeClr>
                </a:solidFill>
                <a:latin typeface="+mn-lt"/>
              </a:rPr>
              <a:t>   </a:t>
            </a:r>
            <a:r>
              <a:rPr lang="es-MX" sz="3600" dirty="0" err="1" smtClean="0">
                <a:solidFill>
                  <a:schemeClr val="accent6">
                    <a:lumMod val="75000"/>
                    <a:lumOff val="25000"/>
                  </a:schemeClr>
                </a:solidFill>
                <a:latin typeface="+mn-lt"/>
              </a:rPr>
              <a:t>End</a:t>
            </a:r>
            <a:r>
              <a:rPr lang="es-MX" sz="3600" dirty="0" smtClean="0">
                <a:solidFill>
                  <a:schemeClr val="accent6">
                    <a:lumMod val="75000"/>
                    <a:lumOff val="25000"/>
                  </a:schemeClr>
                </a:solidFill>
                <a:latin typeface="+mn-lt"/>
              </a:rPr>
              <a:t> </a:t>
            </a:r>
            <a:r>
              <a:rPr lang="es-MX" sz="3600" dirty="0" err="1">
                <a:solidFill>
                  <a:schemeClr val="accent6">
                    <a:lumMod val="75000"/>
                    <a:lumOff val="25000"/>
                  </a:schemeClr>
                </a:solidFill>
                <a:latin typeface="+mn-lt"/>
              </a:rPr>
              <a:t>Dump</a:t>
            </a:r>
            <a:r>
              <a:rPr lang="es-MX" sz="3600" dirty="0">
                <a:solidFill>
                  <a:schemeClr val="accent6">
                    <a:lumMod val="75000"/>
                    <a:lumOff val="25000"/>
                  </a:schemeClr>
                </a:solidFill>
                <a:latin typeface="+mn-lt"/>
              </a:rPr>
              <a:t> </a:t>
            </a:r>
            <a:r>
              <a:rPr lang="es-MX" sz="3600" dirty="0" err="1">
                <a:solidFill>
                  <a:schemeClr val="accent6">
                    <a:lumMod val="75000"/>
                    <a:lumOff val="25000"/>
                  </a:schemeClr>
                </a:solidFill>
                <a:latin typeface="+mn-lt"/>
              </a:rPr>
              <a:t>Truck</a:t>
            </a:r>
            <a:endParaRPr lang="es-MX" sz="3600" dirty="0">
              <a:solidFill>
                <a:schemeClr val="accent6">
                  <a:lumMod val="75000"/>
                  <a:lumOff val="25000"/>
                </a:schemeClr>
              </a:solidFill>
              <a:latin typeface="+mn-lt"/>
            </a:endParaRPr>
          </a:p>
        </p:txBody>
      </p:sp>
      <p:pic>
        <p:nvPicPr>
          <p:cNvPr id="22530"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b="17032"/>
          <a:stretch/>
        </p:blipFill>
        <p:spPr bwMode="auto">
          <a:xfrm>
            <a:off x="408449" y="703722"/>
            <a:ext cx="4472507" cy="2764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2"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959147" y="3607534"/>
            <a:ext cx="4570663" cy="2993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01065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473619" y="189458"/>
            <a:ext cx="7101712" cy="41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buNone/>
              <a:defRPr/>
            </a:pPr>
            <a:r>
              <a:rPr lang="es-MX" sz="3600" dirty="0" smtClean="0">
                <a:solidFill>
                  <a:schemeClr val="accent6">
                    <a:lumMod val="75000"/>
                    <a:lumOff val="25000"/>
                  </a:schemeClr>
                </a:solidFill>
                <a:latin typeface="+mn-lt"/>
              </a:rPr>
              <a:t>   </a:t>
            </a:r>
            <a:r>
              <a:rPr lang="es-MX" sz="3600" dirty="0" err="1" smtClean="0">
                <a:solidFill>
                  <a:schemeClr val="accent6">
                    <a:lumMod val="75000"/>
                    <a:lumOff val="25000"/>
                  </a:schemeClr>
                </a:solidFill>
                <a:latin typeface="+mn-lt"/>
              </a:rPr>
              <a:t>Materials</a:t>
            </a:r>
            <a:r>
              <a:rPr lang="es-MX" sz="3600" dirty="0" smtClean="0">
                <a:solidFill>
                  <a:schemeClr val="accent6">
                    <a:lumMod val="75000"/>
                    <a:lumOff val="25000"/>
                  </a:schemeClr>
                </a:solidFill>
                <a:latin typeface="+mn-lt"/>
              </a:rPr>
              <a:t> </a:t>
            </a:r>
            <a:r>
              <a:rPr lang="es-MX" sz="3600" dirty="0">
                <a:solidFill>
                  <a:schemeClr val="accent6">
                    <a:lumMod val="75000"/>
                    <a:lumOff val="25000"/>
                  </a:schemeClr>
                </a:solidFill>
                <a:latin typeface="+mn-lt"/>
              </a:rPr>
              <a:t>Transfer </a:t>
            </a:r>
            <a:r>
              <a:rPr lang="es-MX" sz="3600" dirty="0" err="1">
                <a:solidFill>
                  <a:schemeClr val="accent6">
                    <a:lumMod val="75000"/>
                    <a:lumOff val="25000"/>
                  </a:schemeClr>
                </a:solidFill>
                <a:latin typeface="+mn-lt"/>
              </a:rPr>
              <a:t>Vehicle</a:t>
            </a:r>
            <a:endParaRPr lang="es-MX" sz="3600" dirty="0">
              <a:solidFill>
                <a:schemeClr val="accent6">
                  <a:lumMod val="75000"/>
                  <a:lumOff val="25000"/>
                </a:schemeClr>
              </a:solidFill>
              <a:latin typeface="+mn-lt"/>
            </a:endParaRP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725" y="1026400"/>
            <a:ext cx="7854477" cy="4664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472062"/>
      </p:ext>
    </p:extLst>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473619" y="189458"/>
            <a:ext cx="7101712" cy="41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buNone/>
              <a:defRPr/>
            </a:pPr>
            <a:r>
              <a:rPr lang="es-MX" sz="3600" dirty="0" smtClean="0">
                <a:solidFill>
                  <a:schemeClr val="accent6">
                    <a:lumMod val="75000"/>
                    <a:lumOff val="25000"/>
                  </a:schemeClr>
                </a:solidFill>
                <a:latin typeface="+mn-lt"/>
              </a:rPr>
              <a:t>   </a:t>
            </a:r>
            <a:r>
              <a:rPr lang="es-MX" sz="3600" dirty="0" err="1" smtClean="0">
                <a:solidFill>
                  <a:schemeClr val="accent6">
                    <a:lumMod val="75000"/>
                    <a:lumOff val="25000"/>
                  </a:schemeClr>
                </a:solidFill>
                <a:latin typeface="+mn-lt"/>
              </a:rPr>
              <a:t>Materials</a:t>
            </a:r>
            <a:r>
              <a:rPr lang="es-MX" sz="3600" dirty="0" smtClean="0">
                <a:solidFill>
                  <a:schemeClr val="accent6">
                    <a:lumMod val="75000"/>
                    <a:lumOff val="25000"/>
                  </a:schemeClr>
                </a:solidFill>
                <a:latin typeface="+mn-lt"/>
              </a:rPr>
              <a:t> </a:t>
            </a:r>
            <a:r>
              <a:rPr lang="es-MX" sz="3600" dirty="0">
                <a:solidFill>
                  <a:schemeClr val="accent6">
                    <a:lumMod val="75000"/>
                    <a:lumOff val="25000"/>
                  </a:schemeClr>
                </a:solidFill>
                <a:latin typeface="+mn-lt"/>
              </a:rPr>
              <a:t>Transfer </a:t>
            </a:r>
            <a:r>
              <a:rPr lang="es-MX" sz="3600" dirty="0" err="1">
                <a:solidFill>
                  <a:schemeClr val="accent6">
                    <a:lumMod val="75000"/>
                    <a:lumOff val="25000"/>
                  </a:schemeClr>
                </a:solidFill>
                <a:latin typeface="+mn-lt"/>
              </a:rPr>
              <a:t>Vehicle</a:t>
            </a:r>
            <a:endParaRPr lang="es-MX" sz="3600" dirty="0">
              <a:solidFill>
                <a:schemeClr val="accent6">
                  <a:lumMod val="75000"/>
                  <a:lumOff val="25000"/>
                </a:schemeClr>
              </a:solidFill>
              <a:latin typeface="+mn-lt"/>
            </a:endParaRP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724" y="1026400"/>
            <a:ext cx="7854477" cy="5236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714580"/>
      </p:ext>
    </p:extLst>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835577" y="-559693"/>
            <a:ext cx="7772400" cy="1143000"/>
          </a:xfrm>
        </p:spPr>
        <p:txBody>
          <a:bodyPr/>
          <a:lstStyle/>
          <a:p>
            <a:pPr eaLnBrk="1" hangingPunct="1"/>
            <a:r>
              <a:rPr lang="en-US" sz="4000" dirty="0" smtClean="0"/>
              <a:t>Self Propelled Paving Machine</a:t>
            </a:r>
          </a:p>
        </p:txBody>
      </p:sp>
      <p:pic>
        <p:nvPicPr>
          <p:cNvPr id="16387" name="Picture 3" descr="D:\PHOTO_CD\IMAGES\IMG0052.PCD"/>
          <p:cNvPicPr>
            <a:picLocks noChangeAspect="1" noChangeArrowheads="1"/>
          </p:cNvPicPr>
          <p:nvPr/>
        </p:nvPicPr>
        <p:blipFill>
          <a:blip r:embed="rId3" cstate="email">
            <a:extLst>
              <a:ext uri="{28A0092B-C50C-407E-A947-70E740481C1C}">
                <a14:useLocalDpi xmlns:a14="http://schemas.microsoft.com/office/drawing/2010/main" val="0"/>
              </a:ext>
            </a:extLst>
          </a:blip>
          <a:srcRect l="6250" t="12500" r="4167" b="20313"/>
          <a:stretch>
            <a:fillRect/>
          </a:stretch>
        </p:blipFill>
        <p:spPr bwMode="auto">
          <a:xfrm>
            <a:off x="457200" y="1020817"/>
            <a:ext cx="43434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4" descr="D:\PHOTO_CD\IMAGES\IMG0054.PCD"/>
          <p:cNvPicPr>
            <a:picLocks noChangeAspect="1" noChangeArrowheads="1"/>
          </p:cNvPicPr>
          <p:nvPr/>
        </p:nvPicPr>
        <p:blipFill>
          <a:blip r:embed="rId4" cstate="email">
            <a:extLst>
              <a:ext uri="{28A0092B-C50C-407E-A947-70E740481C1C}">
                <a14:useLocalDpi xmlns:a14="http://schemas.microsoft.com/office/drawing/2010/main" val="0"/>
              </a:ext>
            </a:extLst>
          </a:blip>
          <a:srcRect l="4167" t="4688" r="3125" b="9375"/>
          <a:stretch>
            <a:fillRect/>
          </a:stretch>
        </p:blipFill>
        <p:spPr bwMode="auto">
          <a:xfrm>
            <a:off x="4114800" y="3429000"/>
            <a:ext cx="4572000" cy="282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Text Box 5"/>
          <p:cNvSpPr txBox="1">
            <a:spLocks noChangeArrowheads="1"/>
          </p:cNvSpPr>
          <p:nvPr/>
        </p:nvSpPr>
        <p:spPr bwMode="auto">
          <a:xfrm>
            <a:off x="685800" y="3886200"/>
            <a:ext cx="2819400" cy="170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eaLnBrk="0" fontAlgn="base" hangingPunct="0">
              <a:spcBef>
                <a:spcPct val="0"/>
              </a:spcBef>
              <a:spcAft>
                <a:spcPct val="0"/>
              </a:spcAft>
              <a:defRPr sz="3200">
                <a:solidFill>
                  <a:schemeClr val="tx1"/>
                </a:solidFill>
                <a:latin typeface="Arial" charset="0"/>
              </a:defRPr>
            </a:lvl6pPr>
            <a:lvl7pPr marL="2971800" indent="-228600" eaLnBrk="0" fontAlgn="base" hangingPunct="0">
              <a:spcBef>
                <a:spcPct val="0"/>
              </a:spcBef>
              <a:spcAft>
                <a:spcPct val="0"/>
              </a:spcAft>
              <a:defRPr sz="3200">
                <a:solidFill>
                  <a:schemeClr val="tx1"/>
                </a:solidFill>
                <a:latin typeface="Arial" charset="0"/>
              </a:defRPr>
            </a:lvl7pPr>
            <a:lvl8pPr marL="3429000" indent="-228600" eaLnBrk="0" fontAlgn="base" hangingPunct="0">
              <a:spcBef>
                <a:spcPct val="0"/>
              </a:spcBef>
              <a:spcAft>
                <a:spcPct val="0"/>
              </a:spcAft>
              <a:defRPr sz="3200">
                <a:solidFill>
                  <a:schemeClr val="tx1"/>
                </a:solidFill>
                <a:latin typeface="Arial" charset="0"/>
              </a:defRPr>
            </a:lvl8pPr>
            <a:lvl9pPr marL="3886200" indent="-228600" eaLnBrk="0" fontAlgn="base" hangingPunct="0">
              <a:spcBef>
                <a:spcPct val="0"/>
              </a:spcBef>
              <a:spcAft>
                <a:spcPct val="0"/>
              </a:spcAft>
              <a:defRPr sz="3200">
                <a:solidFill>
                  <a:schemeClr val="tx1"/>
                </a:solidFill>
                <a:latin typeface="Arial" charset="0"/>
              </a:defRPr>
            </a:lvl9pPr>
          </a:lstStyle>
          <a:p>
            <a:pPr algn="ctr">
              <a:spcBef>
                <a:spcPct val="50000"/>
              </a:spcBef>
              <a:buNone/>
            </a:pPr>
            <a:r>
              <a:rPr lang="en-US" sz="2800" b="1" dirty="0">
                <a:solidFill>
                  <a:srgbClr val="FF0000"/>
                </a:solidFill>
                <a:latin typeface="Comic Sans MS" pitchFamily="66" charset="0"/>
              </a:rPr>
              <a:t>THE BASIC PRINCIPLE HAS NOT CHANGED MUCH</a:t>
            </a:r>
          </a:p>
        </p:txBody>
      </p:sp>
    </p:spTree>
    <p:extLst>
      <p:ext uri="{BB962C8B-B14F-4D97-AF65-F5344CB8AC3E}">
        <p14:creationId xmlns:p14="http://schemas.microsoft.com/office/powerpoint/2010/main" val="30984718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3855" y="162878"/>
            <a:ext cx="5181600" cy="427553"/>
          </a:xfrm>
          <a:prstGeom prst="rect">
            <a:avLst/>
          </a:prstGeom>
        </p:spPr>
        <p:txBody>
          <a:bodyPr wrap="square">
            <a:spAutoFit/>
          </a:bodyPr>
          <a:lstStyle/>
          <a:p>
            <a:pPr algn="ctr">
              <a:buNone/>
              <a:defRPr/>
            </a:pPr>
            <a:r>
              <a:rPr lang="en-US" sz="3600" dirty="0">
                <a:solidFill>
                  <a:schemeClr val="accent6">
                    <a:lumMod val="75000"/>
                    <a:lumOff val="25000"/>
                  </a:schemeClr>
                </a:solidFill>
                <a:latin typeface="+mn-lt"/>
                <a:cs typeface="Times New Roman" pitchFamily="18" charset="0"/>
              </a:rPr>
              <a:t>Types of Pavers</a:t>
            </a:r>
          </a:p>
        </p:txBody>
      </p:sp>
      <p:sp>
        <p:nvSpPr>
          <p:cNvPr id="9" name="Rectangle 8"/>
          <p:cNvSpPr/>
          <p:nvPr/>
        </p:nvSpPr>
        <p:spPr>
          <a:xfrm>
            <a:off x="2775552" y="6080227"/>
            <a:ext cx="3733800" cy="412934"/>
          </a:xfrm>
          <a:prstGeom prst="rect">
            <a:avLst/>
          </a:prstGeom>
        </p:spPr>
        <p:txBody>
          <a:bodyPr>
            <a:spAutoFit/>
          </a:bodyPr>
          <a:lstStyle/>
          <a:p>
            <a:pPr algn="ctr">
              <a:buNone/>
              <a:defRPr/>
            </a:pPr>
            <a:r>
              <a:rPr lang="en-US" sz="2400" dirty="0">
                <a:solidFill>
                  <a:srgbClr val="FF0000"/>
                </a:solidFill>
                <a:latin typeface="+mn-lt"/>
                <a:cs typeface="Times New Roman" pitchFamily="18" charset="0"/>
              </a:rPr>
              <a:t>W</a:t>
            </a:r>
            <a:r>
              <a:rPr lang="en-US" sz="2400" dirty="0" smtClean="0">
                <a:solidFill>
                  <a:srgbClr val="FF0000"/>
                </a:solidFill>
                <a:latin typeface="+mn-lt"/>
                <a:cs typeface="Times New Roman" pitchFamily="18" charset="0"/>
              </a:rPr>
              <a:t>heel </a:t>
            </a:r>
            <a:r>
              <a:rPr lang="en-US" sz="2400" dirty="0">
                <a:solidFill>
                  <a:srgbClr val="FF0000"/>
                </a:solidFill>
                <a:latin typeface="+mn-lt"/>
                <a:cs typeface="Times New Roman" pitchFamily="18" charset="0"/>
              </a:rPr>
              <a:t>type</a:t>
            </a:r>
            <a:endParaRPr lang="en-US" sz="1600" dirty="0">
              <a:solidFill>
                <a:srgbClr val="FF0000"/>
              </a:solidFill>
              <a:latin typeface="+mn-lt"/>
              <a:cs typeface="Times New Roman" pitchFamily="18" charset="0"/>
            </a:endParaRPr>
          </a:p>
        </p:txBody>
      </p:sp>
      <p:pic>
        <p:nvPicPr>
          <p:cNvPr id="24578"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83697" y="795382"/>
            <a:ext cx="6811605" cy="5006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55387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3855" y="162878"/>
            <a:ext cx="5181600" cy="427553"/>
          </a:xfrm>
          <a:prstGeom prst="rect">
            <a:avLst/>
          </a:prstGeom>
        </p:spPr>
        <p:txBody>
          <a:bodyPr wrap="square">
            <a:spAutoFit/>
          </a:bodyPr>
          <a:lstStyle/>
          <a:p>
            <a:pPr algn="ctr">
              <a:buNone/>
              <a:defRPr/>
            </a:pPr>
            <a:r>
              <a:rPr lang="en-US" sz="3600" dirty="0">
                <a:solidFill>
                  <a:schemeClr val="accent6">
                    <a:lumMod val="75000"/>
                    <a:lumOff val="25000"/>
                  </a:schemeClr>
                </a:solidFill>
                <a:latin typeface="+mn-lt"/>
                <a:cs typeface="Times New Roman" pitchFamily="18" charset="0"/>
              </a:rPr>
              <a:t>Types of Pavers</a:t>
            </a:r>
          </a:p>
        </p:txBody>
      </p:sp>
      <p:pic>
        <p:nvPicPr>
          <p:cNvPr id="25602"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21512" y="625046"/>
            <a:ext cx="8072830" cy="5523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775552" y="6080227"/>
            <a:ext cx="3733800" cy="412934"/>
          </a:xfrm>
          <a:prstGeom prst="rect">
            <a:avLst/>
          </a:prstGeom>
        </p:spPr>
        <p:txBody>
          <a:bodyPr>
            <a:spAutoFit/>
          </a:bodyPr>
          <a:lstStyle/>
          <a:p>
            <a:pPr algn="ctr">
              <a:buNone/>
              <a:defRPr/>
            </a:pPr>
            <a:r>
              <a:rPr lang="en-US" sz="2400" dirty="0" smtClean="0">
                <a:solidFill>
                  <a:srgbClr val="FF0000"/>
                </a:solidFill>
                <a:latin typeface="+mn-lt"/>
                <a:cs typeface="Times New Roman" pitchFamily="18" charset="0"/>
              </a:rPr>
              <a:t>Track </a:t>
            </a:r>
            <a:r>
              <a:rPr lang="en-US" sz="2400" dirty="0">
                <a:solidFill>
                  <a:srgbClr val="FF0000"/>
                </a:solidFill>
                <a:latin typeface="+mn-lt"/>
                <a:cs typeface="Times New Roman" pitchFamily="18" charset="0"/>
              </a:rPr>
              <a:t>type</a:t>
            </a:r>
            <a:endParaRPr lang="en-US" sz="1600" dirty="0">
              <a:solidFill>
                <a:srgbClr val="FF0000"/>
              </a:solidFill>
              <a:latin typeface="+mn-lt"/>
              <a:cs typeface="Times New Roman" pitchFamily="18" charset="0"/>
            </a:endParaRPr>
          </a:p>
        </p:txBody>
      </p:sp>
    </p:spTree>
    <p:extLst>
      <p:ext uri="{BB962C8B-B14F-4D97-AF65-F5344CB8AC3E}">
        <p14:creationId xmlns:p14="http://schemas.microsoft.com/office/powerpoint/2010/main" val="22505255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finisher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b="12016"/>
          <a:stretch/>
        </p:blipFill>
        <p:spPr bwMode="auto">
          <a:xfrm>
            <a:off x="465086" y="2725738"/>
            <a:ext cx="7296150" cy="3501641"/>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pic>
        <p:nvPicPr>
          <p:cNvPr id="18435" name="Picture 6" descr="paver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857750" y="642938"/>
            <a:ext cx="4210050" cy="2728912"/>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pic>
      <p:sp>
        <p:nvSpPr>
          <p:cNvPr id="4" name="Rectangle 3"/>
          <p:cNvSpPr/>
          <p:nvPr/>
        </p:nvSpPr>
        <p:spPr>
          <a:xfrm>
            <a:off x="276646" y="162878"/>
            <a:ext cx="5181600" cy="427553"/>
          </a:xfrm>
          <a:prstGeom prst="rect">
            <a:avLst/>
          </a:prstGeom>
        </p:spPr>
        <p:txBody>
          <a:bodyPr wrap="square">
            <a:spAutoFit/>
          </a:bodyPr>
          <a:lstStyle/>
          <a:p>
            <a:pPr algn="ctr">
              <a:buNone/>
              <a:defRPr/>
            </a:pPr>
            <a:r>
              <a:rPr lang="en-US" sz="3600" dirty="0" smtClean="0">
                <a:solidFill>
                  <a:schemeClr val="accent6">
                    <a:lumMod val="75000"/>
                    <a:lumOff val="25000"/>
                  </a:schemeClr>
                </a:solidFill>
                <a:latin typeface="+mn-lt"/>
                <a:cs typeface="Times New Roman" pitchFamily="18" charset="0"/>
              </a:rPr>
              <a:t>Pavers (Key parts)</a:t>
            </a:r>
            <a:endParaRPr lang="en-US" sz="3600" dirty="0">
              <a:solidFill>
                <a:schemeClr val="accent6">
                  <a:lumMod val="75000"/>
                  <a:lumOff val="25000"/>
                </a:schemeClr>
              </a:solidFill>
              <a:latin typeface="+mn-lt"/>
              <a:cs typeface="Times New Roman" pitchFamily="18" charset="0"/>
            </a:endParaRPr>
          </a:p>
        </p:txBody>
      </p:sp>
    </p:spTree>
    <p:extLst>
      <p:ext uri="{BB962C8B-B14F-4D97-AF65-F5344CB8AC3E}">
        <p14:creationId xmlns:p14="http://schemas.microsoft.com/office/powerpoint/2010/main" val="3132064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2208" t="9852" r="14676" b="8375"/>
          <a:stretch/>
        </p:blipFill>
        <p:spPr bwMode="auto">
          <a:xfrm>
            <a:off x="1277008" y="805427"/>
            <a:ext cx="6968358" cy="5642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 Box 18"/>
          <p:cNvSpPr txBox="1">
            <a:spLocks noChangeArrowheads="1"/>
          </p:cNvSpPr>
          <p:nvPr/>
        </p:nvSpPr>
        <p:spPr bwMode="auto">
          <a:xfrm>
            <a:off x="747555" y="177675"/>
            <a:ext cx="2884123" cy="42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eaLnBrk="0" fontAlgn="base" hangingPunct="0">
              <a:spcBef>
                <a:spcPct val="0"/>
              </a:spcBef>
              <a:spcAft>
                <a:spcPct val="0"/>
              </a:spcAft>
              <a:defRPr sz="3200">
                <a:solidFill>
                  <a:schemeClr val="tx1"/>
                </a:solidFill>
                <a:latin typeface="Arial" charset="0"/>
              </a:defRPr>
            </a:lvl6pPr>
            <a:lvl7pPr marL="2971800" indent="-228600" eaLnBrk="0" fontAlgn="base" hangingPunct="0">
              <a:spcBef>
                <a:spcPct val="0"/>
              </a:spcBef>
              <a:spcAft>
                <a:spcPct val="0"/>
              </a:spcAft>
              <a:defRPr sz="3200">
                <a:solidFill>
                  <a:schemeClr val="tx1"/>
                </a:solidFill>
                <a:latin typeface="Arial" charset="0"/>
              </a:defRPr>
            </a:lvl7pPr>
            <a:lvl8pPr marL="3429000" indent="-228600" eaLnBrk="0" fontAlgn="base" hangingPunct="0">
              <a:spcBef>
                <a:spcPct val="0"/>
              </a:spcBef>
              <a:spcAft>
                <a:spcPct val="0"/>
              </a:spcAft>
              <a:defRPr sz="3200">
                <a:solidFill>
                  <a:schemeClr val="tx1"/>
                </a:solidFill>
                <a:latin typeface="Arial" charset="0"/>
              </a:defRPr>
            </a:lvl8pPr>
            <a:lvl9pPr marL="3886200" indent="-228600" eaLnBrk="0" fontAlgn="base" hangingPunct="0">
              <a:spcBef>
                <a:spcPct val="0"/>
              </a:spcBef>
              <a:spcAft>
                <a:spcPct val="0"/>
              </a:spcAft>
              <a:defRPr sz="3200">
                <a:solidFill>
                  <a:schemeClr val="tx1"/>
                </a:solidFill>
                <a:latin typeface="Arial" charset="0"/>
              </a:defRPr>
            </a:lvl9pPr>
          </a:lstStyle>
          <a:p>
            <a:pPr>
              <a:buNone/>
            </a:pPr>
            <a:r>
              <a:rPr lang="en-US" sz="3600" dirty="0">
                <a:solidFill>
                  <a:schemeClr val="accent6">
                    <a:lumMod val="75000"/>
                    <a:lumOff val="25000"/>
                  </a:schemeClr>
                </a:solidFill>
                <a:latin typeface="+mn-lt"/>
              </a:rPr>
              <a:t>Material Flow</a:t>
            </a:r>
          </a:p>
        </p:txBody>
      </p:sp>
    </p:spTree>
    <p:extLst>
      <p:ext uri="{BB962C8B-B14F-4D97-AF65-F5344CB8AC3E}">
        <p14:creationId xmlns:p14="http://schemas.microsoft.com/office/powerpoint/2010/main" val="1613574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93289" y="1153016"/>
            <a:ext cx="6487001" cy="4922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Box 18"/>
          <p:cNvSpPr txBox="1">
            <a:spLocks noChangeArrowheads="1"/>
          </p:cNvSpPr>
          <p:nvPr/>
        </p:nvSpPr>
        <p:spPr bwMode="auto">
          <a:xfrm>
            <a:off x="823146" y="177675"/>
            <a:ext cx="3442417" cy="42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eaLnBrk="0" fontAlgn="base" hangingPunct="0">
              <a:spcBef>
                <a:spcPct val="0"/>
              </a:spcBef>
              <a:spcAft>
                <a:spcPct val="0"/>
              </a:spcAft>
              <a:defRPr sz="3200">
                <a:solidFill>
                  <a:schemeClr val="tx1"/>
                </a:solidFill>
                <a:latin typeface="Arial" charset="0"/>
              </a:defRPr>
            </a:lvl6pPr>
            <a:lvl7pPr marL="2971800" indent="-228600" eaLnBrk="0" fontAlgn="base" hangingPunct="0">
              <a:spcBef>
                <a:spcPct val="0"/>
              </a:spcBef>
              <a:spcAft>
                <a:spcPct val="0"/>
              </a:spcAft>
              <a:defRPr sz="3200">
                <a:solidFill>
                  <a:schemeClr val="tx1"/>
                </a:solidFill>
                <a:latin typeface="Arial" charset="0"/>
              </a:defRPr>
            </a:lvl7pPr>
            <a:lvl8pPr marL="3429000" indent="-228600" eaLnBrk="0" fontAlgn="base" hangingPunct="0">
              <a:spcBef>
                <a:spcPct val="0"/>
              </a:spcBef>
              <a:spcAft>
                <a:spcPct val="0"/>
              </a:spcAft>
              <a:defRPr sz="3200">
                <a:solidFill>
                  <a:schemeClr val="tx1"/>
                </a:solidFill>
                <a:latin typeface="Arial" charset="0"/>
              </a:defRPr>
            </a:lvl8pPr>
            <a:lvl9pPr marL="3886200" indent="-228600" eaLnBrk="0" fontAlgn="base" hangingPunct="0">
              <a:spcBef>
                <a:spcPct val="0"/>
              </a:spcBef>
              <a:spcAft>
                <a:spcPct val="0"/>
              </a:spcAft>
              <a:defRPr sz="3200">
                <a:solidFill>
                  <a:schemeClr val="tx1"/>
                </a:solidFill>
                <a:latin typeface="Arial" charset="0"/>
              </a:defRPr>
            </a:lvl9pPr>
          </a:lstStyle>
          <a:p>
            <a:pPr>
              <a:buNone/>
            </a:pPr>
            <a:r>
              <a:rPr lang="en-US" sz="3600" dirty="0" smtClean="0">
                <a:solidFill>
                  <a:schemeClr val="accent6">
                    <a:lumMod val="75000"/>
                    <a:lumOff val="25000"/>
                  </a:schemeClr>
                </a:solidFill>
                <a:latin typeface="+mn-lt"/>
              </a:rPr>
              <a:t>Paver Operation</a:t>
            </a:r>
            <a:endParaRPr lang="en-US" sz="3600" dirty="0">
              <a:solidFill>
                <a:schemeClr val="accent6">
                  <a:lumMod val="75000"/>
                  <a:lumOff val="25000"/>
                </a:schemeClr>
              </a:solidFill>
              <a:latin typeface="+mn-lt"/>
            </a:endParaRPr>
          </a:p>
        </p:txBody>
      </p:sp>
    </p:spTree>
    <p:extLst>
      <p:ext uri="{BB962C8B-B14F-4D97-AF65-F5344CB8AC3E}">
        <p14:creationId xmlns:p14="http://schemas.microsoft.com/office/powerpoint/2010/main" val="39548044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a:xfrm>
            <a:off x="830863" y="47254"/>
            <a:ext cx="7659688" cy="507783"/>
          </a:xfrm>
          <a:noFill/>
        </p:spPr>
        <p:txBody>
          <a:bodyPr/>
          <a:lstStyle/>
          <a:p>
            <a:pPr eaLnBrk="1" hangingPunct="1"/>
            <a:r>
              <a:rPr lang="en-US" b="0" dirty="0" smtClean="0"/>
              <a:t>Operational Principles of the Screed</a:t>
            </a:r>
            <a:endParaRPr lang="en-US" dirty="0" smtClean="0"/>
          </a:p>
        </p:txBody>
      </p:sp>
      <p:sp>
        <p:nvSpPr>
          <p:cNvPr id="1052675" name="Rectangle 1027"/>
          <p:cNvSpPr>
            <a:spLocks noGrp="1" noChangeArrowheads="1"/>
          </p:cNvSpPr>
          <p:nvPr>
            <p:ph type="body" idx="1"/>
          </p:nvPr>
        </p:nvSpPr>
        <p:spPr>
          <a:xfrm>
            <a:off x="1212647" y="4577906"/>
            <a:ext cx="7772400" cy="2437776"/>
          </a:xfrm>
        </p:spPr>
        <p:txBody>
          <a:bodyPr/>
          <a:lstStyle/>
          <a:p>
            <a:pPr marL="342900" indent="-342900" eaLnBrk="1" hangingPunct="1">
              <a:buFont typeface="Arial" pitchFamily="34" charset="0"/>
              <a:buChar char="•"/>
              <a:defRPr/>
            </a:pPr>
            <a:r>
              <a:rPr lang="en-US" b="0" dirty="0" smtClean="0"/>
              <a:t>Self-leveling concepts </a:t>
            </a:r>
          </a:p>
          <a:p>
            <a:pPr marL="342900" indent="-342900" eaLnBrk="1" hangingPunct="1">
              <a:buFont typeface="Arial" pitchFamily="34" charset="0"/>
              <a:buChar char="•"/>
              <a:defRPr/>
            </a:pPr>
            <a:endParaRPr lang="en-US" b="0" dirty="0" smtClean="0"/>
          </a:p>
          <a:p>
            <a:pPr marL="342900" indent="-342900" eaLnBrk="1" hangingPunct="1">
              <a:buFont typeface="Arial" pitchFamily="34" charset="0"/>
              <a:buChar char="•"/>
              <a:defRPr/>
            </a:pPr>
            <a:r>
              <a:rPr lang="en-US" b="0" dirty="0" smtClean="0"/>
              <a:t>Screed response versus distance </a:t>
            </a:r>
          </a:p>
          <a:p>
            <a:pPr marL="342900" indent="-342900" eaLnBrk="1" hangingPunct="1">
              <a:buFont typeface="Arial" pitchFamily="34" charset="0"/>
              <a:buChar char="•"/>
              <a:defRPr/>
            </a:pPr>
            <a:endParaRPr lang="en-US" b="0" dirty="0" smtClean="0"/>
          </a:p>
          <a:p>
            <a:pPr marL="342900" indent="-342900" eaLnBrk="1" hangingPunct="1">
              <a:buFont typeface="Arial" pitchFamily="34" charset="0"/>
              <a:buChar char="•"/>
              <a:defRPr/>
            </a:pPr>
            <a:r>
              <a:rPr lang="en-US" b="0" dirty="0" smtClean="0"/>
              <a:t>Forces acting on a screed</a:t>
            </a:r>
          </a:p>
        </p:txBody>
      </p:sp>
      <p:grpSp>
        <p:nvGrpSpPr>
          <p:cNvPr id="3" name="Group 2"/>
          <p:cNvGrpSpPr/>
          <p:nvPr/>
        </p:nvGrpSpPr>
        <p:grpSpPr>
          <a:xfrm>
            <a:off x="1063625" y="846904"/>
            <a:ext cx="7016749" cy="3114675"/>
            <a:chOff x="1063625" y="846904"/>
            <a:chExt cx="7016749" cy="3114675"/>
          </a:xfrm>
        </p:grpSpPr>
        <p:pic>
          <p:nvPicPr>
            <p:cNvPr id="27650"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906"/>
            <a:stretch/>
          </p:blipFill>
          <p:spPr bwMode="auto">
            <a:xfrm>
              <a:off x="1127233" y="846904"/>
              <a:ext cx="6953141" cy="311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063625" y="846904"/>
              <a:ext cx="3279775" cy="808475"/>
            </a:xfrm>
            <a:prstGeom prst="rect">
              <a:avLst/>
            </a:prstGeom>
            <a:solidFill>
              <a:schemeClr val="bg1"/>
            </a:solidFill>
            <a:ln>
              <a:noFill/>
            </a:ln>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sv-SE" sz="2200" b="0" i="0" u="none" strike="noStrike" cap="none" normalizeH="0" baseline="0" smtClean="0">
                <a:ln>
                  <a:noFill/>
                </a:ln>
                <a:solidFill>
                  <a:schemeClr val="tx1"/>
                </a:solidFill>
                <a:effectLst/>
                <a:latin typeface="Tahoma" pitchFamily="34" charset="0"/>
              </a:endParaRPr>
            </a:p>
          </p:txBody>
        </p:sp>
      </p:grpSp>
    </p:spTree>
    <p:extLst>
      <p:ext uri="{BB962C8B-B14F-4D97-AF65-F5344CB8AC3E}">
        <p14:creationId xmlns:p14="http://schemas.microsoft.com/office/powerpoint/2010/main" val="31191419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4138" t="7112" r="3448" b="13276"/>
          <a:stretch/>
        </p:blipFill>
        <p:spPr bwMode="auto">
          <a:xfrm>
            <a:off x="1152700" y="2971814"/>
            <a:ext cx="7873057" cy="3870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46" name="Rectangle 2"/>
          <p:cNvSpPr>
            <a:spLocks noGrp="1" noChangeArrowheads="1"/>
          </p:cNvSpPr>
          <p:nvPr>
            <p:ph type="title"/>
          </p:nvPr>
        </p:nvSpPr>
        <p:spPr>
          <a:xfrm>
            <a:off x="878161" y="55142"/>
            <a:ext cx="7659688" cy="507783"/>
          </a:xfrm>
          <a:noFill/>
        </p:spPr>
        <p:txBody>
          <a:bodyPr/>
          <a:lstStyle/>
          <a:p>
            <a:pPr eaLnBrk="1" hangingPunct="1"/>
            <a:r>
              <a:rPr lang="en-US" b="0" dirty="0" smtClean="0"/>
              <a:t>Main Forces Acting on Screed</a:t>
            </a:r>
            <a:r>
              <a:rPr lang="en-US" dirty="0" smtClean="0"/>
              <a:t> </a:t>
            </a:r>
          </a:p>
        </p:txBody>
      </p:sp>
      <p:sp>
        <p:nvSpPr>
          <p:cNvPr id="1057795" name="Rectangle 3"/>
          <p:cNvSpPr>
            <a:spLocks noGrp="1" noChangeArrowheads="1"/>
          </p:cNvSpPr>
          <p:nvPr>
            <p:ph type="body" idx="1"/>
          </p:nvPr>
        </p:nvSpPr>
        <p:spPr>
          <a:xfrm>
            <a:off x="469677" y="748165"/>
            <a:ext cx="4275739" cy="4114800"/>
          </a:xfrm>
        </p:spPr>
        <p:txBody>
          <a:bodyPr/>
          <a:lstStyle/>
          <a:p>
            <a:pPr marL="342900" indent="-342900" eaLnBrk="1" hangingPunct="1">
              <a:buFont typeface="Arial" pitchFamily="34" charset="0"/>
              <a:buChar char="•"/>
              <a:defRPr/>
            </a:pPr>
            <a:r>
              <a:rPr lang="en-US" sz="2000" b="0" dirty="0" smtClean="0"/>
              <a:t>Speed of paver</a:t>
            </a:r>
          </a:p>
          <a:p>
            <a:pPr marL="342900" indent="-342900" eaLnBrk="1" hangingPunct="1">
              <a:buFont typeface="Arial" pitchFamily="34" charset="0"/>
              <a:buChar char="•"/>
              <a:defRPr/>
            </a:pPr>
            <a:endParaRPr lang="en-US" sz="2000" b="0" dirty="0" smtClean="0"/>
          </a:p>
          <a:p>
            <a:pPr marL="342900" indent="-342900" eaLnBrk="1" hangingPunct="1">
              <a:buFont typeface="Arial" pitchFamily="34" charset="0"/>
              <a:buChar char="•"/>
              <a:defRPr/>
            </a:pPr>
            <a:r>
              <a:rPr lang="en-US" sz="2000" b="0" dirty="0" smtClean="0"/>
              <a:t>Head of material </a:t>
            </a:r>
          </a:p>
          <a:p>
            <a:pPr marL="342900" indent="-342900" eaLnBrk="1" hangingPunct="1">
              <a:buFont typeface="Arial" pitchFamily="34" charset="0"/>
              <a:buChar char="•"/>
              <a:defRPr/>
            </a:pPr>
            <a:endParaRPr lang="en-US" sz="2000" b="0" dirty="0" smtClean="0"/>
          </a:p>
          <a:p>
            <a:pPr marL="342900" indent="-342900" eaLnBrk="1" hangingPunct="1">
              <a:buFont typeface="Arial" pitchFamily="34" charset="0"/>
              <a:buChar char="•"/>
              <a:defRPr/>
            </a:pPr>
            <a:r>
              <a:rPr lang="en-US" sz="2000" b="0" dirty="0" smtClean="0"/>
              <a:t>Angle of attack </a:t>
            </a:r>
          </a:p>
          <a:p>
            <a:pPr marL="342900" indent="-342900" eaLnBrk="1" hangingPunct="1">
              <a:buFont typeface="Arial" pitchFamily="34" charset="0"/>
              <a:buChar char="•"/>
              <a:defRPr/>
            </a:pPr>
            <a:endParaRPr lang="en-US" sz="2000" b="0" dirty="0" smtClean="0"/>
          </a:p>
          <a:p>
            <a:pPr marL="342900" indent="-342900" eaLnBrk="1" hangingPunct="1">
              <a:buFont typeface="Arial" pitchFamily="34" charset="0"/>
              <a:buChar char="•"/>
              <a:defRPr/>
            </a:pPr>
            <a:r>
              <a:rPr lang="en-US" sz="2000" b="0" dirty="0" smtClean="0"/>
              <a:t>Other forces </a:t>
            </a:r>
          </a:p>
          <a:p>
            <a:pPr lvl="1" eaLnBrk="1" hangingPunct="1">
              <a:defRPr/>
            </a:pPr>
            <a:r>
              <a:rPr lang="en-US" sz="2000" b="0" dirty="0" smtClean="0"/>
              <a:t>Pre-compaction </a:t>
            </a:r>
          </a:p>
          <a:p>
            <a:pPr lvl="1" eaLnBrk="1" hangingPunct="1">
              <a:defRPr/>
            </a:pPr>
            <a:r>
              <a:rPr lang="en-US" sz="2000" b="0" dirty="0" smtClean="0"/>
              <a:t>Screed weight</a:t>
            </a:r>
          </a:p>
        </p:txBody>
      </p:sp>
    </p:spTree>
    <p:extLst>
      <p:ext uri="{BB962C8B-B14F-4D97-AF65-F5344CB8AC3E}">
        <p14:creationId xmlns:p14="http://schemas.microsoft.com/office/powerpoint/2010/main" val="37426304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3"/>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2554" t="2405" r="15200"/>
          <a:stretch/>
        </p:blipFill>
        <p:spPr bwMode="auto">
          <a:xfrm>
            <a:off x="1056294" y="780392"/>
            <a:ext cx="6834354" cy="5770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2"/>
          <p:cNvSpPr txBox="1">
            <a:spLocks noChangeArrowheads="1"/>
          </p:cNvSpPr>
          <p:nvPr/>
        </p:nvSpPr>
        <p:spPr>
          <a:xfrm>
            <a:off x="878161" y="-39454"/>
            <a:ext cx="7659688" cy="507783"/>
          </a:xfrm>
          <a:prstGeom prst="rect">
            <a:avLst/>
          </a:prstGeom>
          <a:noFill/>
        </p:spPr>
        <p:txBody>
          <a:bodyPr/>
          <a:lstStyle>
            <a:lvl1pPr marL="857250" indent="-857250" algn="l" rtl="0" eaLnBrk="0" fontAlgn="base" hangingPunct="0">
              <a:spcBef>
                <a:spcPct val="0"/>
              </a:spcBef>
              <a:spcAft>
                <a:spcPct val="0"/>
              </a:spcAft>
              <a:defRPr sz="3600">
                <a:solidFill>
                  <a:srgbClr val="3366FF"/>
                </a:solidFill>
                <a:latin typeface="+mn-lt"/>
                <a:ea typeface="ＭＳ Ｐゴシック" charset="0"/>
                <a:cs typeface="+mj-cs"/>
              </a:defRPr>
            </a:lvl1pPr>
            <a:lvl2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2pPr>
            <a:lvl3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3pPr>
            <a:lvl4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4pPr>
            <a:lvl5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5pPr>
            <a:lvl6pPr marL="1314450" indent="-857250" algn="l" rtl="0" fontAlgn="base">
              <a:spcBef>
                <a:spcPct val="0"/>
              </a:spcBef>
              <a:spcAft>
                <a:spcPct val="0"/>
              </a:spcAft>
              <a:defRPr sz="3300">
                <a:solidFill>
                  <a:schemeClr val="tx1"/>
                </a:solidFill>
                <a:latin typeface="Bookman Old Style" pitchFamily="18" charset="0"/>
              </a:defRPr>
            </a:lvl6pPr>
            <a:lvl7pPr marL="1771650" indent="-857250" algn="l" rtl="0" fontAlgn="base">
              <a:spcBef>
                <a:spcPct val="0"/>
              </a:spcBef>
              <a:spcAft>
                <a:spcPct val="0"/>
              </a:spcAft>
              <a:defRPr sz="3300">
                <a:solidFill>
                  <a:schemeClr val="tx1"/>
                </a:solidFill>
                <a:latin typeface="Bookman Old Style" pitchFamily="18" charset="0"/>
              </a:defRPr>
            </a:lvl7pPr>
            <a:lvl8pPr marL="2228850" indent="-857250" algn="l" rtl="0" fontAlgn="base">
              <a:spcBef>
                <a:spcPct val="0"/>
              </a:spcBef>
              <a:spcAft>
                <a:spcPct val="0"/>
              </a:spcAft>
              <a:defRPr sz="3300">
                <a:solidFill>
                  <a:schemeClr val="tx1"/>
                </a:solidFill>
                <a:latin typeface="Bookman Old Style" pitchFamily="18" charset="0"/>
              </a:defRPr>
            </a:lvl8pPr>
            <a:lvl9pPr marL="2686050" indent="-857250" algn="l" rtl="0" fontAlgn="base">
              <a:spcBef>
                <a:spcPct val="0"/>
              </a:spcBef>
              <a:spcAft>
                <a:spcPct val="0"/>
              </a:spcAft>
              <a:defRPr sz="3300">
                <a:solidFill>
                  <a:schemeClr val="tx1"/>
                </a:solidFill>
                <a:latin typeface="Bookman Old Style" pitchFamily="18" charset="0"/>
              </a:defRPr>
            </a:lvl9pPr>
          </a:lstStyle>
          <a:p>
            <a:pPr eaLnBrk="1" hangingPunct="1">
              <a:lnSpc>
                <a:spcPct val="100000"/>
              </a:lnSpc>
              <a:buClrTx/>
              <a:buNone/>
            </a:pPr>
            <a:r>
              <a:rPr lang="en-US" kern="0" dirty="0" smtClean="0"/>
              <a:t>Head of Material (Screed) </a:t>
            </a:r>
          </a:p>
        </p:txBody>
      </p:sp>
    </p:spTree>
    <p:extLst>
      <p:ext uri="{BB962C8B-B14F-4D97-AF65-F5344CB8AC3E}">
        <p14:creationId xmlns:p14="http://schemas.microsoft.com/office/powerpoint/2010/main" val="19920245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901810" y="47259"/>
            <a:ext cx="7659688" cy="507783"/>
          </a:xfrm>
          <a:noFill/>
        </p:spPr>
        <p:txBody>
          <a:bodyPr/>
          <a:lstStyle/>
          <a:p>
            <a:pPr eaLnBrk="1" hangingPunct="1"/>
            <a:r>
              <a:rPr lang="en-US" b="0" dirty="0" smtClean="0"/>
              <a:t>Types of Grade Reference</a:t>
            </a:r>
            <a:r>
              <a:rPr lang="en-US" dirty="0" smtClean="0"/>
              <a:t> </a:t>
            </a:r>
          </a:p>
        </p:txBody>
      </p:sp>
      <p:sp>
        <p:nvSpPr>
          <p:cNvPr id="1063939" name="Rectangle 3"/>
          <p:cNvSpPr>
            <a:spLocks noGrp="1" noChangeArrowheads="1"/>
          </p:cNvSpPr>
          <p:nvPr>
            <p:ph type="body" idx="1"/>
          </p:nvPr>
        </p:nvSpPr>
        <p:spPr>
          <a:xfrm>
            <a:off x="918338" y="1289465"/>
            <a:ext cx="7772400" cy="4114800"/>
          </a:xfrm>
        </p:spPr>
        <p:txBody>
          <a:bodyPr/>
          <a:lstStyle/>
          <a:p>
            <a:pPr marL="342900" indent="-342900" eaLnBrk="1" hangingPunct="1">
              <a:buFont typeface="Arial" pitchFamily="34" charset="0"/>
              <a:buChar char="•"/>
              <a:defRPr/>
            </a:pPr>
            <a:r>
              <a:rPr lang="en-US" b="0" dirty="0" err="1" smtClean="0"/>
              <a:t>Stringline</a:t>
            </a:r>
            <a:r>
              <a:rPr lang="en-US" b="0" dirty="0" smtClean="0"/>
              <a:t> </a:t>
            </a:r>
          </a:p>
          <a:p>
            <a:pPr marL="342900" indent="-342900" eaLnBrk="1" hangingPunct="1">
              <a:buFont typeface="Arial" pitchFamily="34" charset="0"/>
              <a:buChar char="•"/>
              <a:defRPr/>
            </a:pPr>
            <a:endParaRPr lang="en-US" b="0" dirty="0" smtClean="0"/>
          </a:p>
          <a:p>
            <a:pPr marL="342900" indent="-342900" eaLnBrk="1" hangingPunct="1">
              <a:buFont typeface="Arial" pitchFamily="34" charset="0"/>
              <a:buChar char="•"/>
              <a:defRPr/>
            </a:pPr>
            <a:r>
              <a:rPr lang="en-US" b="0" dirty="0" smtClean="0"/>
              <a:t>Mobile reference</a:t>
            </a:r>
          </a:p>
          <a:p>
            <a:pPr marL="342900" indent="-342900" eaLnBrk="1" hangingPunct="1">
              <a:buFont typeface="Arial" pitchFamily="34" charset="0"/>
              <a:buChar char="•"/>
              <a:defRPr/>
            </a:pPr>
            <a:endParaRPr lang="en-US" b="0" dirty="0" smtClean="0"/>
          </a:p>
          <a:p>
            <a:pPr marL="342900" indent="-342900" eaLnBrk="1" hangingPunct="1">
              <a:buFont typeface="Arial" pitchFamily="34" charset="0"/>
              <a:buChar char="•"/>
              <a:defRPr/>
            </a:pPr>
            <a:r>
              <a:rPr lang="en-US" b="0" dirty="0" smtClean="0"/>
              <a:t>Joint matching shoe </a:t>
            </a:r>
          </a:p>
          <a:p>
            <a:pPr marL="342900" indent="-342900" eaLnBrk="1" hangingPunct="1">
              <a:buFont typeface="Arial" pitchFamily="34" charset="0"/>
              <a:buChar char="•"/>
              <a:defRPr/>
            </a:pPr>
            <a:endParaRPr lang="en-US" b="0" dirty="0" smtClean="0"/>
          </a:p>
          <a:p>
            <a:pPr marL="342900" indent="-342900" eaLnBrk="1" hangingPunct="1">
              <a:buFont typeface="Arial" pitchFamily="34" charset="0"/>
              <a:buChar char="•"/>
              <a:defRPr/>
            </a:pPr>
            <a:r>
              <a:rPr lang="en-US" b="0" dirty="0" smtClean="0"/>
              <a:t>Sonic sensor</a:t>
            </a:r>
          </a:p>
          <a:p>
            <a:pPr marL="342900" indent="-342900" eaLnBrk="1" hangingPunct="1">
              <a:buFont typeface="Arial" pitchFamily="34" charset="0"/>
              <a:buChar char="•"/>
              <a:defRPr/>
            </a:pPr>
            <a:endParaRPr lang="en-US" b="0" dirty="0" smtClean="0"/>
          </a:p>
          <a:p>
            <a:pPr marL="342900" indent="-342900" eaLnBrk="1" hangingPunct="1">
              <a:buFont typeface="Arial" pitchFamily="34" charset="0"/>
              <a:buChar char="•"/>
              <a:defRPr/>
            </a:pPr>
            <a:r>
              <a:rPr lang="en-US" b="0" dirty="0" smtClean="0"/>
              <a:t>Laser guided controls</a:t>
            </a:r>
          </a:p>
        </p:txBody>
      </p:sp>
    </p:spTree>
    <p:extLst>
      <p:ext uri="{BB962C8B-B14F-4D97-AF65-F5344CB8AC3E}">
        <p14:creationId xmlns:p14="http://schemas.microsoft.com/office/powerpoint/2010/main" val="20797779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6"/>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865" t="-1" r="1567" b="1870"/>
          <a:stretch/>
        </p:blipFill>
        <p:spPr bwMode="auto">
          <a:xfrm>
            <a:off x="1253359" y="942920"/>
            <a:ext cx="3886200" cy="2895983"/>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1" name="Picture 5"/>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11753"/>
          <a:stretch/>
        </p:blipFill>
        <p:spPr bwMode="auto">
          <a:xfrm>
            <a:off x="4312854" y="4051738"/>
            <a:ext cx="4024313" cy="2604322"/>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txBox="1">
            <a:spLocks noChangeArrowheads="1"/>
          </p:cNvSpPr>
          <p:nvPr/>
        </p:nvSpPr>
        <p:spPr>
          <a:xfrm>
            <a:off x="901810" y="-23688"/>
            <a:ext cx="7659688" cy="507783"/>
          </a:xfrm>
          <a:prstGeom prst="rect">
            <a:avLst/>
          </a:prstGeom>
          <a:noFill/>
        </p:spPr>
        <p:txBody>
          <a:bodyPr/>
          <a:lstStyle>
            <a:lvl1pPr marL="857250" indent="-857250" algn="l" rtl="0" eaLnBrk="0" fontAlgn="base" hangingPunct="0">
              <a:spcBef>
                <a:spcPct val="0"/>
              </a:spcBef>
              <a:spcAft>
                <a:spcPct val="0"/>
              </a:spcAft>
              <a:defRPr sz="3600">
                <a:solidFill>
                  <a:srgbClr val="3366FF"/>
                </a:solidFill>
                <a:latin typeface="+mn-lt"/>
                <a:ea typeface="ＭＳ Ｐゴシック" charset="0"/>
                <a:cs typeface="+mj-cs"/>
              </a:defRPr>
            </a:lvl1pPr>
            <a:lvl2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2pPr>
            <a:lvl3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3pPr>
            <a:lvl4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4pPr>
            <a:lvl5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5pPr>
            <a:lvl6pPr marL="1314450" indent="-857250" algn="l" rtl="0" fontAlgn="base">
              <a:spcBef>
                <a:spcPct val="0"/>
              </a:spcBef>
              <a:spcAft>
                <a:spcPct val="0"/>
              </a:spcAft>
              <a:defRPr sz="3300">
                <a:solidFill>
                  <a:schemeClr val="tx1"/>
                </a:solidFill>
                <a:latin typeface="Bookman Old Style" pitchFamily="18" charset="0"/>
              </a:defRPr>
            </a:lvl6pPr>
            <a:lvl7pPr marL="1771650" indent="-857250" algn="l" rtl="0" fontAlgn="base">
              <a:spcBef>
                <a:spcPct val="0"/>
              </a:spcBef>
              <a:spcAft>
                <a:spcPct val="0"/>
              </a:spcAft>
              <a:defRPr sz="3300">
                <a:solidFill>
                  <a:schemeClr val="tx1"/>
                </a:solidFill>
                <a:latin typeface="Bookman Old Style" pitchFamily="18" charset="0"/>
              </a:defRPr>
            </a:lvl7pPr>
            <a:lvl8pPr marL="2228850" indent="-857250" algn="l" rtl="0" fontAlgn="base">
              <a:spcBef>
                <a:spcPct val="0"/>
              </a:spcBef>
              <a:spcAft>
                <a:spcPct val="0"/>
              </a:spcAft>
              <a:defRPr sz="3300">
                <a:solidFill>
                  <a:schemeClr val="tx1"/>
                </a:solidFill>
                <a:latin typeface="Bookman Old Style" pitchFamily="18" charset="0"/>
              </a:defRPr>
            </a:lvl8pPr>
            <a:lvl9pPr marL="2686050" indent="-857250" algn="l" rtl="0" fontAlgn="base">
              <a:spcBef>
                <a:spcPct val="0"/>
              </a:spcBef>
              <a:spcAft>
                <a:spcPct val="0"/>
              </a:spcAft>
              <a:defRPr sz="3300">
                <a:solidFill>
                  <a:schemeClr val="tx1"/>
                </a:solidFill>
                <a:latin typeface="Bookman Old Style" pitchFamily="18" charset="0"/>
              </a:defRPr>
            </a:lvl9pPr>
          </a:lstStyle>
          <a:p>
            <a:pPr eaLnBrk="1" hangingPunct="1">
              <a:lnSpc>
                <a:spcPct val="100000"/>
              </a:lnSpc>
              <a:buClrTx/>
              <a:buNone/>
            </a:pPr>
            <a:r>
              <a:rPr lang="en-US" kern="0" dirty="0" err="1" smtClean="0"/>
              <a:t>Stringline</a:t>
            </a:r>
            <a:endParaRPr lang="en-US" kern="0" dirty="0" smtClean="0"/>
          </a:p>
        </p:txBody>
      </p:sp>
    </p:spTree>
    <p:extLst>
      <p:ext uri="{BB962C8B-B14F-4D97-AF65-F5344CB8AC3E}">
        <p14:creationId xmlns:p14="http://schemas.microsoft.com/office/powerpoint/2010/main" val="835453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30464" t="34674" r="30752" b="24226"/>
          <a:stretch/>
        </p:blipFill>
        <p:spPr bwMode="auto">
          <a:xfrm>
            <a:off x="1284890" y="1347935"/>
            <a:ext cx="6653048" cy="4406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Box 3"/>
          <p:cNvSpPr txBox="1">
            <a:spLocks noChangeArrowheads="1"/>
          </p:cNvSpPr>
          <p:nvPr/>
        </p:nvSpPr>
        <p:spPr bwMode="auto">
          <a:xfrm>
            <a:off x="-585142" y="170269"/>
            <a:ext cx="6754813" cy="427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hangingPunct="0">
              <a:spcBef>
                <a:spcPct val="50000"/>
              </a:spcBef>
              <a:buNone/>
              <a:defRPr/>
            </a:pPr>
            <a:r>
              <a:rPr lang="en-US" sz="3600" dirty="0" smtClean="0">
                <a:solidFill>
                  <a:srgbClr val="3366FF"/>
                </a:solidFill>
                <a:latin typeface="+mn-lt"/>
              </a:rPr>
              <a:t>Mobile Reference</a:t>
            </a:r>
            <a:endParaRPr lang="en-US" sz="3600" dirty="0">
              <a:solidFill>
                <a:srgbClr val="3366FF"/>
              </a:solidFill>
              <a:latin typeface="+mn-lt"/>
            </a:endParaRPr>
          </a:p>
        </p:txBody>
      </p:sp>
    </p:spTree>
    <p:extLst>
      <p:ext uri="{BB962C8B-B14F-4D97-AF65-F5344CB8AC3E}">
        <p14:creationId xmlns:p14="http://schemas.microsoft.com/office/powerpoint/2010/main" val="29144886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3"/>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31819" t="26886" r="33607" b="16054"/>
          <a:stretch/>
        </p:blipFill>
        <p:spPr bwMode="auto">
          <a:xfrm>
            <a:off x="2538248" y="1198177"/>
            <a:ext cx="4587765" cy="4732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3"/>
          <p:cNvSpPr txBox="1">
            <a:spLocks noChangeArrowheads="1"/>
          </p:cNvSpPr>
          <p:nvPr/>
        </p:nvSpPr>
        <p:spPr bwMode="auto">
          <a:xfrm>
            <a:off x="-293471" y="154503"/>
            <a:ext cx="6754813" cy="427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hangingPunct="0">
              <a:spcBef>
                <a:spcPct val="50000"/>
              </a:spcBef>
              <a:buNone/>
              <a:defRPr/>
            </a:pPr>
            <a:r>
              <a:rPr lang="en-US" sz="3600" dirty="0" smtClean="0">
                <a:solidFill>
                  <a:srgbClr val="3366FF"/>
                </a:solidFill>
                <a:latin typeface="+mn-lt"/>
              </a:rPr>
              <a:t>Joint Matching Shoe</a:t>
            </a:r>
            <a:endParaRPr lang="en-US" sz="3600" dirty="0">
              <a:solidFill>
                <a:srgbClr val="3366FF"/>
              </a:solidFill>
              <a:latin typeface="+mn-lt"/>
            </a:endParaRPr>
          </a:p>
        </p:txBody>
      </p:sp>
    </p:spTree>
    <p:extLst>
      <p:ext uri="{BB962C8B-B14F-4D97-AF65-F5344CB8AC3E}">
        <p14:creationId xmlns:p14="http://schemas.microsoft.com/office/powerpoint/2010/main" val="11567219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062367"/>
            <a:ext cx="7620000" cy="509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2"/>
          <p:cNvSpPr txBox="1">
            <a:spLocks noChangeArrowheads="1"/>
          </p:cNvSpPr>
          <p:nvPr/>
        </p:nvSpPr>
        <p:spPr>
          <a:xfrm>
            <a:off x="901810" y="-39454"/>
            <a:ext cx="7659688" cy="507783"/>
          </a:xfrm>
          <a:prstGeom prst="rect">
            <a:avLst/>
          </a:prstGeom>
          <a:noFill/>
        </p:spPr>
        <p:txBody>
          <a:bodyPr/>
          <a:lstStyle>
            <a:lvl1pPr marL="857250" indent="-857250" algn="l" rtl="0" eaLnBrk="0" fontAlgn="base" hangingPunct="0">
              <a:spcBef>
                <a:spcPct val="0"/>
              </a:spcBef>
              <a:spcAft>
                <a:spcPct val="0"/>
              </a:spcAft>
              <a:defRPr sz="3600">
                <a:solidFill>
                  <a:srgbClr val="3366FF"/>
                </a:solidFill>
                <a:latin typeface="+mn-lt"/>
                <a:ea typeface="ＭＳ Ｐゴシック" charset="0"/>
                <a:cs typeface="+mj-cs"/>
              </a:defRPr>
            </a:lvl1pPr>
            <a:lvl2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2pPr>
            <a:lvl3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3pPr>
            <a:lvl4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4pPr>
            <a:lvl5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5pPr>
            <a:lvl6pPr marL="1314450" indent="-857250" algn="l" rtl="0" fontAlgn="base">
              <a:spcBef>
                <a:spcPct val="0"/>
              </a:spcBef>
              <a:spcAft>
                <a:spcPct val="0"/>
              </a:spcAft>
              <a:defRPr sz="3300">
                <a:solidFill>
                  <a:schemeClr val="tx1"/>
                </a:solidFill>
                <a:latin typeface="Bookman Old Style" pitchFamily="18" charset="0"/>
              </a:defRPr>
            </a:lvl6pPr>
            <a:lvl7pPr marL="1771650" indent="-857250" algn="l" rtl="0" fontAlgn="base">
              <a:spcBef>
                <a:spcPct val="0"/>
              </a:spcBef>
              <a:spcAft>
                <a:spcPct val="0"/>
              </a:spcAft>
              <a:defRPr sz="3300">
                <a:solidFill>
                  <a:schemeClr val="tx1"/>
                </a:solidFill>
                <a:latin typeface="Bookman Old Style" pitchFamily="18" charset="0"/>
              </a:defRPr>
            </a:lvl7pPr>
            <a:lvl8pPr marL="2228850" indent="-857250" algn="l" rtl="0" fontAlgn="base">
              <a:spcBef>
                <a:spcPct val="0"/>
              </a:spcBef>
              <a:spcAft>
                <a:spcPct val="0"/>
              </a:spcAft>
              <a:defRPr sz="3300">
                <a:solidFill>
                  <a:schemeClr val="tx1"/>
                </a:solidFill>
                <a:latin typeface="Bookman Old Style" pitchFamily="18" charset="0"/>
              </a:defRPr>
            </a:lvl8pPr>
            <a:lvl9pPr marL="2686050" indent="-857250" algn="l" rtl="0" fontAlgn="base">
              <a:spcBef>
                <a:spcPct val="0"/>
              </a:spcBef>
              <a:spcAft>
                <a:spcPct val="0"/>
              </a:spcAft>
              <a:defRPr sz="3300">
                <a:solidFill>
                  <a:schemeClr val="tx1"/>
                </a:solidFill>
                <a:latin typeface="Bookman Old Style" pitchFamily="18" charset="0"/>
              </a:defRPr>
            </a:lvl9pPr>
          </a:lstStyle>
          <a:p>
            <a:pPr eaLnBrk="1" hangingPunct="1">
              <a:lnSpc>
                <a:spcPct val="100000"/>
              </a:lnSpc>
              <a:buClrTx/>
              <a:buNone/>
            </a:pPr>
            <a:r>
              <a:rPr lang="en-US" kern="0" dirty="0" smtClean="0"/>
              <a:t>Sonic Sensor</a:t>
            </a:r>
          </a:p>
        </p:txBody>
      </p:sp>
    </p:spTree>
    <p:extLst>
      <p:ext uri="{BB962C8B-B14F-4D97-AF65-F5344CB8AC3E}">
        <p14:creationId xmlns:p14="http://schemas.microsoft.com/office/powerpoint/2010/main" val="26127028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descr="Self_Leveling.JP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92163" y="1785938"/>
            <a:ext cx="7537450" cy="451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5" descr="Ground_Reference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10175" y="793750"/>
            <a:ext cx="2992438" cy="394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p:cNvSpPr txBox="1">
            <a:spLocks noChangeArrowheads="1"/>
          </p:cNvSpPr>
          <p:nvPr/>
        </p:nvSpPr>
        <p:spPr bwMode="auto">
          <a:xfrm>
            <a:off x="-246173" y="177578"/>
            <a:ext cx="6754813" cy="4129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hangingPunct="0">
              <a:spcBef>
                <a:spcPct val="50000"/>
              </a:spcBef>
              <a:buNone/>
              <a:defRPr/>
            </a:pPr>
            <a:r>
              <a:rPr lang="en-US" sz="3600" dirty="0">
                <a:solidFill>
                  <a:srgbClr val="3366FF"/>
                </a:solidFill>
                <a:latin typeface="+mn-lt"/>
              </a:rPr>
              <a:t>Laser guided controls</a:t>
            </a:r>
          </a:p>
        </p:txBody>
      </p:sp>
    </p:spTree>
    <p:extLst>
      <p:ext uri="{BB962C8B-B14F-4D97-AF65-F5344CB8AC3E}">
        <p14:creationId xmlns:p14="http://schemas.microsoft.com/office/powerpoint/2010/main" val="31444485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9939" name="Picture 3" descr="CatStreaks"/>
          <p:cNvPicPr>
            <a:picLocks noGrp="1" noChangeAspect="1" noChangeArrowheads="1"/>
          </p:cNvPicPr>
          <p:nvPr>
            <p:ph idx="4294967295"/>
          </p:nvPr>
        </p:nvPicPr>
        <p:blipFill>
          <a:blip r:embed="rId3" cstate="email">
            <a:extLst>
              <a:ext uri="{28A0092B-C50C-407E-A947-70E740481C1C}">
                <a14:useLocalDpi xmlns:a14="http://schemas.microsoft.com/office/drawing/2010/main" val="0"/>
              </a:ext>
            </a:extLst>
          </a:blip>
          <a:srcRect/>
          <a:stretch>
            <a:fillRect/>
          </a:stretch>
        </p:blipFill>
        <p:spPr>
          <a:xfrm>
            <a:off x="1260475" y="1165225"/>
            <a:ext cx="6545263" cy="4908550"/>
          </a:xfrm>
          <a:noFill/>
        </p:spPr>
      </p:pic>
      <p:sp>
        <p:nvSpPr>
          <p:cNvPr id="4" name="Rectangle 2"/>
          <p:cNvSpPr txBox="1">
            <a:spLocks noChangeArrowheads="1"/>
          </p:cNvSpPr>
          <p:nvPr/>
        </p:nvSpPr>
        <p:spPr>
          <a:xfrm>
            <a:off x="901810" y="-39454"/>
            <a:ext cx="7659688" cy="507783"/>
          </a:xfrm>
          <a:prstGeom prst="rect">
            <a:avLst/>
          </a:prstGeom>
          <a:noFill/>
        </p:spPr>
        <p:txBody>
          <a:bodyPr/>
          <a:lstStyle>
            <a:lvl1pPr marL="857250" indent="-857250" algn="l" rtl="0" eaLnBrk="0" fontAlgn="base" hangingPunct="0">
              <a:spcBef>
                <a:spcPct val="0"/>
              </a:spcBef>
              <a:spcAft>
                <a:spcPct val="0"/>
              </a:spcAft>
              <a:defRPr sz="3600">
                <a:solidFill>
                  <a:srgbClr val="3366FF"/>
                </a:solidFill>
                <a:latin typeface="+mn-lt"/>
                <a:ea typeface="ＭＳ Ｐゴシック" charset="0"/>
                <a:cs typeface="+mj-cs"/>
              </a:defRPr>
            </a:lvl1pPr>
            <a:lvl2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2pPr>
            <a:lvl3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3pPr>
            <a:lvl4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4pPr>
            <a:lvl5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5pPr>
            <a:lvl6pPr marL="1314450" indent="-857250" algn="l" rtl="0" fontAlgn="base">
              <a:spcBef>
                <a:spcPct val="0"/>
              </a:spcBef>
              <a:spcAft>
                <a:spcPct val="0"/>
              </a:spcAft>
              <a:defRPr sz="3300">
                <a:solidFill>
                  <a:schemeClr val="tx1"/>
                </a:solidFill>
                <a:latin typeface="Bookman Old Style" pitchFamily="18" charset="0"/>
              </a:defRPr>
            </a:lvl6pPr>
            <a:lvl7pPr marL="1771650" indent="-857250" algn="l" rtl="0" fontAlgn="base">
              <a:spcBef>
                <a:spcPct val="0"/>
              </a:spcBef>
              <a:spcAft>
                <a:spcPct val="0"/>
              </a:spcAft>
              <a:defRPr sz="3300">
                <a:solidFill>
                  <a:schemeClr val="tx1"/>
                </a:solidFill>
                <a:latin typeface="Bookman Old Style" pitchFamily="18" charset="0"/>
              </a:defRPr>
            </a:lvl7pPr>
            <a:lvl8pPr marL="2228850" indent="-857250" algn="l" rtl="0" fontAlgn="base">
              <a:spcBef>
                <a:spcPct val="0"/>
              </a:spcBef>
              <a:spcAft>
                <a:spcPct val="0"/>
              </a:spcAft>
              <a:defRPr sz="3300">
                <a:solidFill>
                  <a:schemeClr val="tx1"/>
                </a:solidFill>
                <a:latin typeface="Bookman Old Style" pitchFamily="18" charset="0"/>
              </a:defRPr>
            </a:lvl8pPr>
            <a:lvl9pPr marL="2686050" indent="-857250" algn="l" rtl="0" fontAlgn="base">
              <a:spcBef>
                <a:spcPct val="0"/>
              </a:spcBef>
              <a:spcAft>
                <a:spcPct val="0"/>
              </a:spcAft>
              <a:defRPr sz="3300">
                <a:solidFill>
                  <a:schemeClr val="tx1"/>
                </a:solidFill>
                <a:latin typeface="Bookman Old Style" pitchFamily="18" charset="0"/>
              </a:defRPr>
            </a:lvl9pPr>
          </a:lstStyle>
          <a:p>
            <a:pPr eaLnBrk="1" hangingPunct="1">
              <a:lnSpc>
                <a:spcPct val="100000"/>
              </a:lnSpc>
              <a:buClrTx/>
              <a:buNone/>
            </a:pPr>
            <a:r>
              <a:rPr lang="en-US" kern="0" dirty="0" smtClean="0"/>
              <a:t>Mixture Laydown Problems</a:t>
            </a:r>
          </a:p>
        </p:txBody>
      </p:sp>
    </p:spTree>
    <p:extLst>
      <p:ext uri="{BB962C8B-B14F-4D97-AF65-F5344CB8AC3E}">
        <p14:creationId xmlns:p14="http://schemas.microsoft.com/office/powerpoint/2010/main" val="1541794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9939"/>
                                        </p:tgtEl>
                                        <p:attrNameLst>
                                          <p:attrName>style.visibility</p:attrName>
                                        </p:attrNameLst>
                                      </p:cBhvr>
                                      <p:to>
                                        <p:strVal val="visible"/>
                                      </p:to>
                                    </p:set>
                                    <p:animEffect transition="in" filter="wipe(left)">
                                      <p:cBhvr>
                                        <p:cTn id="7" dur="500"/>
                                        <p:tgtEl>
                                          <p:spTgt spid="39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MVC-008X"/>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16123" y="938060"/>
            <a:ext cx="7145162" cy="5360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539186" y="4438005"/>
            <a:ext cx="4572000" cy="733534"/>
          </a:xfrm>
          <a:prstGeom prst="rect">
            <a:avLst/>
          </a:prstGeom>
        </p:spPr>
        <p:txBody>
          <a:bodyPr>
            <a:spAutoFit/>
          </a:bodyPr>
          <a:lstStyle/>
          <a:p>
            <a:pPr>
              <a:buNone/>
            </a:pPr>
            <a:r>
              <a:rPr lang="sv-SE" sz="2400" b="1" dirty="0" err="1">
                <a:solidFill>
                  <a:srgbClr val="C00000"/>
                </a:solidFill>
              </a:rPr>
              <a:t>Centerline</a:t>
            </a:r>
            <a:r>
              <a:rPr lang="sv-SE" sz="2400" b="1" dirty="0">
                <a:solidFill>
                  <a:srgbClr val="C00000"/>
                </a:solidFill>
              </a:rPr>
              <a:t> </a:t>
            </a:r>
          </a:p>
          <a:p>
            <a:pPr>
              <a:buNone/>
            </a:pPr>
            <a:r>
              <a:rPr lang="sv-SE" sz="2400" b="1" dirty="0">
                <a:solidFill>
                  <a:srgbClr val="C00000"/>
                </a:solidFill>
              </a:rPr>
              <a:t>Segregation</a:t>
            </a:r>
          </a:p>
        </p:txBody>
      </p:sp>
      <p:cxnSp>
        <p:nvCxnSpPr>
          <p:cNvPr id="4" name="Straight Arrow Connector 3"/>
          <p:cNvCxnSpPr/>
          <p:nvPr/>
        </p:nvCxnSpPr>
        <p:spPr bwMode="auto">
          <a:xfrm flipH="1" flipV="1">
            <a:off x="3854671" y="4067515"/>
            <a:ext cx="647323" cy="366330"/>
          </a:xfrm>
          <a:prstGeom prst="straightConnector1">
            <a:avLst/>
          </a:prstGeom>
          <a:solidFill>
            <a:schemeClr val="accent1"/>
          </a:solidFill>
          <a:ln w="53975" cap="flat" cmpd="sng" algn="ctr">
            <a:solidFill>
              <a:srgbClr val="C00000"/>
            </a:solidFill>
            <a:prstDash val="solid"/>
            <a:round/>
            <a:headEnd type="none" w="med" len="med"/>
            <a:tailEnd type="arrow"/>
          </a:ln>
          <a:effectLst/>
        </p:spPr>
      </p:cxnSp>
      <p:sp>
        <p:nvSpPr>
          <p:cNvPr id="11" name="Rectangle 2"/>
          <p:cNvSpPr txBox="1">
            <a:spLocks noChangeArrowheads="1"/>
          </p:cNvSpPr>
          <p:nvPr/>
        </p:nvSpPr>
        <p:spPr>
          <a:xfrm>
            <a:off x="901810" y="-39454"/>
            <a:ext cx="7659688" cy="507783"/>
          </a:xfrm>
          <a:prstGeom prst="rect">
            <a:avLst/>
          </a:prstGeom>
          <a:noFill/>
        </p:spPr>
        <p:txBody>
          <a:bodyPr/>
          <a:lstStyle>
            <a:lvl1pPr marL="857250" indent="-857250" algn="l" rtl="0" eaLnBrk="0" fontAlgn="base" hangingPunct="0">
              <a:spcBef>
                <a:spcPct val="0"/>
              </a:spcBef>
              <a:spcAft>
                <a:spcPct val="0"/>
              </a:spcAft>
              <a:defRPr sz="3600">
                <a:solidFill>
                  <a:srgbClr val="3366FF"/>
                </a:solidFill>
                <a:latin typeface="+mn-lt"/>
                <a:ea typeface="ＭＳ Ｐゴシック" charset="0"/>
                <a:cs typeface="+mj-cs"/>
              </a:defRPr>
            </a:lvl1pPr>
            <a:lvl2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2pPr>
            <a:lvl3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3pPr>
            <a:lvl4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4pPr>
            <a:lvl5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0"/>
              </a:defRPr>
            </a:lvl5pPr>
            <a:lvl6pPr marL="1314450" indent="-857250" algn="l" rtl="0" fontAlgn="base">
              <a:spcBef>
                <a:spcPct val="0"/>
              </a:spcBef>
              <a:spcAft>
                <a:spcPct val="0"/>
              </a:spcAft>
              <a:defRPr sz="3300">
                <a:solidFill>
                  <a:schemeClr val="tx1"/>
                </a:solidFill>
                <a:latin typeface="Bookman Old Style" pitchFamily="18" charset="0"/>
              </a:defRPr>
            </a:lvl6pPr>
            <a:lvl7pPr marL="1771650" indent="-857250" algn="l" rtl="0" fontAlgn="base">
              <a:spcBef>
                <a:spcPct val="0"/>
              </a:spcBef>
              <a:spcAft>
                <a:spcPct val="0"/>
              </a:spcAft>
              <a:defRPr sz="3300">
                <a:solidFill>
                  <a:schemeClr val="tx1"/>
                </a:solidFill>
                <a:latin typeface="Bookman Old Style" pitchFamily="18" charset="0"/>
              </a:defRPr>
            </a:lvl7pPr>
            <a:lvl8pPr marL="2228850" indent="-857250" algn="l" rtl="0" fontAlgn="base">
              <a:spcBef>
                <a:spcPct val="0"/>
              </a:spcBef>
              <a:spcAft>
                <a:spcPct val="0"/>
              </a:spcAft>
              <a:defRPr sz="3300">
                <a:solidFill>
                  <a:schemeClr val="tx1"/>
                </a:solidFill>
                <a:latin typeface="Bookman Old Style" pitchFamily="18" charset="0"/>
              </a:defRPr>
            </a:lvl8pPr>
            <a:lvl9pPr marL="2686050" indent="-857250" algn="l" rtl="0" fontAlgn="base">
              <a:spcBef>
                <a:spcPct val="0"/>
              </a:spcBef>
              <a:spcAft>
                <a:spcPct val="0"/>
              </a:spcAft>
              <a:defRPr sz="3300">
                <a:solidFill>
                  <a:schemeClr val="tx1"/>
                </a:solidFill>
                <a:latin typeface="Bookman Old Style" pitchFamily="18" charset="0"/>
              </a:defRPr>
            </a:lvl9pPr>
          </a:lstStyle>
          <a:p>
            <a:pPr eaLnBrk="1" hangingPunct="1">
              <a:lnSpc>
                <a:spcPct val="100000"/>
              </a:lnSpc>
              <a:buClrTx/>
              <a:buNone/>
            </a:pPr>
            <a:r>
              <a:rPr lang="en-US" kern="0" dirty="0" smtClean="0"/>
              <a:t>Mixture Laydown Problems</a:t>
            </a:r>
          </a:p>
        </p:txBody>
      </p:sp>
    </p:spTree>
    <p:extLst>
      <p:ext uri="{BB962C8B-B14F-4D97-AF65-F5344CB8AC3E}">
        <p14:creationId xmlns:p14="http://schemas.microsoft.com/office/powerpoint/2010/main" val="1724839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5122"/>
          <p:cNvSpPr txBox="1">
            <a:spLocks noChangeArrowheads="1"/>
          </p:cNvSpPr>
          <p:nvPr/>
        </p:nvSpPr>
        <p:spPr bwMode="auto">
          <a:xfrm>
            <a:off x="2357328" y="709858"/>
            <a:ext cx="3933825" cy="472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eaLnBrk="0" fontAlgn="base" hangingPunct="0">
              <a:spcBef>
                <a:spcPct val="0"/>
              </a:spcBef>
              <a:spcAft>
                <a:spcPct val="0"/>
              </a:spcAft>
              <a:defRPr sz="3200">
                <a:solidFill>
                  <a:schemeClr val="tx1"/>
                </a:solidFill>
                <a:latin typeface="Arial" charset="0"/>
              </a:defRPr>
            </a:lvl6pPr>
            <a:lvl7pPr marL="2971800" indent="-228600" eaLnBrk="0" fontAlgn="base" hangingPunct="0">
              <a:spcBef>
                <a:spcPct val="0"/>
              </a:spcBef>
              <a:spcAft>
                <a:spcPct val="0"/>
              </a:spcAft>
              <a:defRPr sz="3200">
                <a:solidFill>
                  <a:schemeClr val="tx1"/>
                </a:solidFill>
                <a:latin typeface="Arial" charset="0"/>
              </a:defRPr>
            </a:lvl7pPr>
            <a:lvl8pPr marL="3429000" indent="-228600" eaLnBrk="0" fontAlgn="base" hangingPunct="0">
              <a:spcBef>
                <a:spcPct val="0"/>
              </a:spcBef>
              <a:spcAft>
                <a:spcPct val="0"/>
              </a:spcAft>
              <a:defRPr sz="3200">
                <a:solidFill>
                  <a:schemeClr val="tx1"/>
                </a:solidFill>
                <a:latin typeface="Arial" charset="0"/>
              </a:defRPr>
            </a:lvl8pPr>
            <a:lvl9pPr marL="3886200" indent="-228600" eaLnBrk="0" fontAlgn="base" hangingPunct="0">
              <a:spcBef>
                <a:spcPct val="0"/>
              </a:spcBef>
              <a:spcAft>
                <a:spcPct val="0"/>
              </a:spcAft>
              <a:defRPr sz="3200">
                <a:solidFill>
                  <a:schemeClr val="tx1"/>
                </a:solidFill>
                <a:latin typeface="Arial" charset="0"/>
              </a:defRPr>
            </a:lvl9pPr>
          </a:lstStyle>
          <a:p>
            <a:pPr algn="ctr" eaLnBrk="1" hangingPunct="1">
              <a:spcBef>
                <a:spcPct val="50000"/>
              </a:spcBef>
              <a:buNone/>
            </a:pPr>
            <a:r>
              <a:rPr lang="en-US" sz="4800" b="1" dirty="0" smtClean="0"/>
              <a:t>Questions?</a:t>
            </a:r>
            <a:endParaRPr lang="en-US" sz="4800" b="1" dirty="0"/>
          </a:p>
        </p:txBody>
      </p:sp>
      <p:pic>
        <p:nvPicPr>
          <p:cNvPr id="11300" name="Picture 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4945" y="1395248"/>
            <a:ext cx="5602012" cy="4201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9737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0000"/>
      </a:dk1>
      <a:lt1>
        <a:srgbClr val="FFFFFF"/>
      </a:lt1>
      <a:dk2>
        <a:srgbClr val="000000"/>
      </a:dk2>
      <a:lt2>
        <a:srgbClr val="108BD9"/>
      </a:lt2>
      <a:accent1>
        <a:srgbClr val="ADC610"/>
      </a:accent1>
      <a:accent2>
        <a:srgbClr val="002B60"/>
      </a:accent2>
      <a:accent3>
        <a:srgbClr val="FFFFFF"/>
      </a:accent3>
      <a:accent4>
        <a:srgbClr val="000000"/>
      </a:accent4>
      <a:accent5>
        <a:srgbClr val="D3DFAA"/>
      </a:accent5>
      <a:accent6>
        <a:srgbClr val="002656"/>
      </a:accent6>
      <a:hlink>
        <a:srgbClr val="A10058"/>
      </a:hlink>
      <a:folHlink>
        <a:srgbClr val="66BCAA"/>
      </a:folHlink>
    </a:clrScheme>
    <a:fontScheme name="Default Design">
      <a:majorFont>
        <a:latin typeface="Bookman Old Style"/>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chemeClr val="tx1"/>
          </a:solidFill>
        </a:ln>
      </a:spPr>
      <a:bodyPr vert="horz" wrap="square" lIns="91440" tIns="45720" rIns="91440" bIns="45720" numCol="1" rtlCol="0"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sz="22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chemeClr val="tx1"/>
            </a:solidFill>
            <a:effectLst/>
            <a:latin typeface="Tahoma" pitchFamily="34" charset="0"/>
          </a:defRPr>
        </a:defPPr>
      </a:lstStyle>
    </a:lnDef>
    <a:txDef>
      <a:spPr>
        <a:noFill/>
      </a:spPr>
      <a:bodyPr wrap="square" rtlCol="0">
        <a:spAutoFit/>
      </a:bodyPr>
      <a:lstStyle>
        <a:defPPr algn="l">
          <a:buNone/>
          <a:defRPr dirty="0"/>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108BD9"/>
        </a:lt2>
        <a:accent1>
          <a:srgbClr val="C1C700"/>
        </a:accent1>
        <a:accent2>
          <a:srgbClr val="003B74"/>
        </a:accent2>
        <a:accent3>
          <a:srgbClr val="FFFFFF"/>
        </a:accent3>
        <a:accent4>
          <a:srgbClr val="000000"/>
        </a:accent4>
        <a:accent5>
          <a:srgbClr val="DDE0AA"/>
        </a:accent5>
        <a:accent6>
          <a:srgbClr val="003568"/>
        </a:accent6>
        <a:hlink>
          <a:srgbClr val="C2006E"/>
        </a:hlink>
        <a:folHlink>
          <a:srgbClr val="7FC6B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 presentatie nieuwe huisstijl</Template>
  <TotalTime>19940</TotalTime>
  <Words>1564</Words>
  <Application>Microsoft Office PowerPoint</Application>
  <PresentationFormat>On-screen Show (4:3)</PresentationFormat>
  <Paragraphs>113</Paragraphs>
  <Slides>31</Slides>
  <Notes>22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Self Propelled Paving Machine</vt:lpstr>
      <vt:lpstr>PowerPoint Presentation</vt:lpstr>
      <vt:lpstr>PowerPoint Presentation</vt:lpstr>
      <vt:lpstr>PowerPoint Presentation</vt:lpstr>
      <vt:lpstr>PowerPoint Presentation</vt:lpstr>
      <vt:lpstr>PowerPoint Presentation</vt:lpstr>
      <vt:lpstr>Operational Principles of the Screed</vt:lpstr>
      <vt:lpstr>Main Forces Acting on Screed </vt:lpstr>
      <vt:lpstr>PowerPoint Presentation</vt:lpstr>
      <vt:lpstr>Types of Grade Reference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TU Delft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Netwerkgebruiker SBS</dc:creator>
  <cp:lastModifiedBy>Alvaro Guarin</cp:lastModifiedBy>
  <cp:revision>956</cp:revision>
  <cp:lastPrinted>2013-04-22T16:20:50Z</cp:lastPrinted>
  <dcterms:created xsi:type="dcterms:W3CDTF">2003-02-14T12:59:34Z</dcterms:created>
  <dcterms:modified xsi:type="dcterms:W3CDTF">2014-04-14T08:35:35Z</dcterms:modified>
</cp:coreProperties>
</file>