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sldIdLst>
    <p:sldId id="256" r:id="rId2"/>
    <p:sldId id="269" r:id="rId3"/>
    <p:sldId id="266" r:id="rId4"/>
    <p:sldId id="257" r:id="rId5"/>
    <p:sldId id="258" r:id="rId6"/>
    <p:sldId id="259" r:id="rId7"/>
    <p:sldId id="260" r:id="rId8"/>
    <p:sldId id="276" r:id="rId9"/>
    <p:sldId id="277" r:id="rId10"/>
    <p:sldId id="261" r:id="rId11"/>
    <p:sldId id="268" r:id="rId12"/>
    <p:sldId id="270" r:id="rId13"/>
    <p:sldId id="271" r:id="rId14"/>
    <p:sldId id="272" r:id="rId15"/>
    <p:sldId id="275" r:id="rId16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24" autoAdjust="0"/>
    <p:restoredTop sz="94660"/>
  </p:normalViewPr>
  <p:slideViewPr>
    <p:cSldViewPr>
      <p:cViewPr>
        <p:scale>
          <a:sx n="91" d="100"/>
          <a:sy n="91" d="100"/>
        </p:scale>
        <p:origin x="-1197" y="-4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C08DE1-A535-4973-AE04-D3A399782C65}" type="datetimeFigureOut">
              <a:rPr lang="en-US" smtClean="0"/>
              <a:t>4/22/2014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92198F-2A56-4628-A105-548E05180E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078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27,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426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27,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127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27,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925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27, 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87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27, 2014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808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27, 2014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419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27, 2014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743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27, 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279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27, 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083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27,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944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27,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007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April 27,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Project Title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176EE8-09A1-4F13-9713-39F3804EA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6641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14750"/>
            <a:ext cx="6400800" cy="1219200"/>
          </a:xfrm>
        </p:spPr>
        <p:txBody>
          <a:bodyPr>
            <a:normAutofit fontScale="77500" lnSpcReduction="20000"/>
          </a:bodyPr>
          <a:lstStyle/>
          <a:p>
            <a:r>
              <a:rPr lang="sv-SE" dirty="0" smtClean="0"/>
              <a:t>Visualization 2014</a:t>
            </a:r>
            <a:endParaRPr lang="sv-SE" dirty="0" smtClean="0"/>
          </a:p>
          <a:p>
            <a:r>
              <a:rPr lang="sv-SE" dirty="0" smtClean="0"/>
              <a:t>VIS14</a:t>
            </a:r>
            <a:endParaRPr lang="sv-SE" dirty="0" smtClean="0"/>
          </a:p>
          <a:p>
            <a:r>
              <a:rPr lang="sv-SE" dirty="0" smtClean="0"/>
              <a:t>2014/04/29</a:t>
            </a:r>
            <a:endParaRPr lang="en-US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 smtClean="0"/>
              <a:t>Proposal for </a:t>
            </a:r>
            <a:r>
              <a:rPr lang="sv-SE" dirty="0" smtClean="0"/>
              <a:t>Project </a:t>
            </a:r>
            <a:r>
              <a:rPr lang="sv-SE" dirty="0" smtClean="0"/>
              <a:t>Title</a:t>
            </a:r>
            <a:endParaRPr lang="en-US" dirty="0"/>
          </a:p>
        </p:txBody>
      </p:sp>
      <p:grpSp>
        <p:nvGrpSpPr>
          <p:cNvPr id="22" name="Group 21"/>
          <p:cNvGrpSpPr/>
          <p:nvPr/>
        </p:nvGrpSpPr>
        <p:grpSpPr>
          <a:xfrm>
            <a:off x="978465" y="1336596"/>
            <a:ext cx="7187069" cy="2017931"/>
            <a:chOff x="1049366" y="2072640"/>
            <a:chExt cx="7187069" cy="2690575"/>
          </a:xfrm>
        </p:grpSpPr>
        <p:grpSp>
          <p:nvGrpSpPr>
            <p:cNvPr id="6" name="Group 5"/>
            <p:cNvGrpSpPr/>
            <p:nvPr/>
          </p:nvGrpSpPr>
          <p:grpSpPr>
            <a:xfrm>
              <a:off x="1049366" y="2072640"/>
              <a:ext cx="1589345" cy="2690575"/>
              <a:chOff x="1049366" y="2072640"/>
              <a:chExt cx="1589345" cy="2690575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1158239" y="2072640"/>
                <a:ext cx="1371600" cy="2339102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endParaRPr lang="en-US" dirty="0" smtClean="0"/>
              </a:p>
              <a:p>
                <a:pPr algn="ctr"/>
                <a:r>
                  <a:rPr lang="en-US" dirty="0" smtClean="0"/>
                  <a:t>Cool</a:t>
                </a:r>
                <a:endParaRPr lang="en-US" dirty="0"/>
              </a:p>
              <a:p>
                <a:pPr algn="ctr"/>
                <a:r>
                  <a:rPr lang="en-US" dirty="0" smtClean="0"/>
                  <a:t>Photo of Student 1</a:t>
                </a:r>
              </a:p>
              <a:p>
                <a:pPr algn="ctr"/>
                <a:endParaRPr lang="en-US" dirty="0" smtClean="0"/>
              </a:p>
              <a:p>
                <a:pPr algn="ctr"/>
                <a:endParaRPr lang="en-US" dirty="0"/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1049366" y="3901440"/>
                <a:ext cx="1589345" cy="861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 smtClean="0"/>
                  <a:t>Student 1</a:t>
                </a:r>
              </a:p>
              <a:p>
                <a:pPr algn="ctr"/>
                <a:r>
                  <a:rPr lang="en-US" dirty="0" smtClean="0"/>
                  <a:t>email1@kth.se</a:t>
                </a:r>
                <a:endParaRPr lang="en-US" dirty="0"/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3848228" y="2072640"/>
              <a:ext cx="1589345" cy="2690575"/>
              <a:chOff x="1049366" y="2072640"/>
              <a:chExt cx="1589345" cy="2690575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1158239" y="2072640"/>
                <a:ext cx="1371600" cy="2339102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endParaRPr lang="en-US" dirty="0" smtClean="0"/>
              </a:p>
              <a:p>
                <a:pPr algn="ctr"/>
                <a:r>
                  <a:rPr lang="en-US" dirty="0" smtClean="0"/>
                  <a:t>Cool</a:t>
                </a:r>
                <a:endParaRPr lang="en-US" dirty="0"/>
              </a:p>
              <a:p>
                <a:pPr algn="ctr"/>
                <a:r>
                  <a:rPr lang="en-US" dirty="0" smtClean="0"/>
                  <a:t>Photo of Student 2</a:t>
                </a:r>
              </a:p>
              <a:p>
                <a:pPr algn="ctr"/>
                <a:endParaRPr lang="en-US" dirty="0" smtClean="0"/>
              </a:p>
              <a:p>
                <a:pPr algn="ctr"/>
                <a:endParaRPr lang="en-US" dirty="0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1049366" y="3901440"/>
                <a:ext cx="1589345" cy="861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 smtClean="0"/>
                  <a:t>Student 2</a:t>
                </a:r>
              </a:p>
              <a:p>
                <a:pPr algn="ctr"/>
                <a:r>
                  <a:rPr lang="en-US" dirty="0" smtClean="0"/>
                  <a:t>email2@kth.se</a:t>
                </a:r>
                <a:endParaRPr lang="en-US" dirty="0"/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6647090" y="2072640"/>
              <a:ext cx="1589345" cy="2690575"/>
              <a:chOff x="1049366" y="2072640"/>
              <a:chExt cx="1589345" cy="2690575"/>
            </a:xfrm>
          </p:grpSpPr>
          <p:sp>
            <p:nvSpPr>
              <p:cNvPr id="19" name="TextBox 18"/>
              <p:cNvSpPr txBox="1"/>
              <p:nvPr/>
            </p:nvSpPr>
            <p:spPr>
              <a:xfrm>
                <a:off x="1158239" y="2072640"/>
                <a:ext cx="1371600" cy="2339102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endParaRPr lang="en-US" dirty="0" smtClean="0"/>
              </a:p>
              <a:p>
                <a:pPr algn="ctr"/>
                <a:r>
                  <a:rPr lang="en-US" dirty="0" smtClean="0"/>
                  <a:t>Cool</a:t>
                </a:r>
                <a:endParaRPr lang="en-US" dirty="0"/>
              </a:p>
              <a:p>
                <a:pPr algn="ctr"/>
                <a:r>
                  <a:rPr lang="en-US" dirty="0" smtClean="0"/>
                  <a:t>Photo of Student 3</a:t>
                </a:r>
              </a:p>
              <a:p>
                <a:pPr algn="ctr"/>
                <a:endParaRPr lang="en-US" dirty="0" smtClean="0"/>
              </a:p>
              <a:p>
                <a:pPr algn="ctr"/>
                <a:endParaRPr lang="en-US" dirty="0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1049366" y="3901440"/>
                <a:ext cx="1589345" cy="861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 smtClean="0"/>
                  <a:t>Student 3</a:t>
                </a:r>
              </a:p>
              <a:p>
                <a:pPr algn="ctr"/>
                <a:r>
                  <a:rPr lang="en-US" dirty="0" smtClean="0"/>
                  <a:t>email3@kth.se</a:t>
                </a:r>
                <a:endParaRPr lang="en-US" dirty="0"/>
              </a:p>
            </p:txBody>
          </p:sp>
        </p:grpSp>
      </p:grpSp>
      <p:pic>
        <p:nvPicPr>
          <p:cNvPr id="21" name="Bildobjekt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92" y="4438678"/>
            <a:ext cx="1897092" cy="450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Bildobjekt 8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9223" y="4317999"/>
            <a:ext cx="692149" cy="692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059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Project </a:t>
            </a:r>
            <a:r>
              <a:rPr lang="sv-SE" dirty="0" smtClean="0"/>
              <a:t>Title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2</a:t>
            </a:fld>
            <a:endParaRPr lang="en-US"/>
          </a:p>
        </p:txBody>
      </p:sp>
      <p:pic>
        <p:nvPicPr>
          <p:cNvPr id="1026" name="Picture 2" descr="http://forcg.com/wp-content/uploads/2010/01/final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230" y="1200151"/>
            <a:ext cx="7241540" cy="3394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828800" y="1714500"/>
            <a:ext cx="3402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Really cool image of your project!!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27, 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328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200151"/>
            <a:ext cx="6400800" cy="3394472"/>
          </a:xfrm>
        </p:spPr>
        <p:txBody>
          <a:bodyPr>
            <a:normAutofit/>
          </a:bodyPr>
          <a:lstStyle/>
          <a:p>
            <a:r>
              <a:rPr lang="sv-SE" sz="2400" dirty="0" smtClean="0"/>
              <a:t>Motivation				1 minute</a:t>
            </a:r>
          </a:p>
          <a:p>
            <a:r>
              <a:rPr lang="sv-SE" sz="2400" dirty="0" smtClean="0"/>
              <a:t>Goals and Challenges		3 minutes</a:t>
            </a:r>
          </a:p>
          <a:p>
            <a:r>
              <a:rPr lang="sv-SE" sz="2400" dirty="0" smtClean="0"/>
              <a:t>Related Work		</a:t>
            </a:r>
            <a:r>
              <a:rPr lang="sv-SE" sz="2400" dirty="0"/>
              <a:t>	</a:t>
            </a:r>
            <a:r>
              <a:rPr lang="sv-SE" sz="2400" dirty="0" smtClean="0"/>
              <a:t>2 minute</a:t>
            </a:r>
          </a:p>
          <a:p>
            <a:r>
              <a:rPr lang="sv-SE" sz="2400" dirty="0" smtClean="0"/>
              <a:t>Methods and Techniques		4 minutes</a:t>
            </a:r>
          </a:p>
          <a:p>
            <a:r>
              <a:rPr lang="sv-SE" sz="2400" dirty="0" smtClean="0"/>
              <a:t>Discussion				5 minutes</a:t>
            </a:r>
          </a:p>
          <a:p>
            <a:pPr marL="0" indent="0">
              <a:buNone/>
            </a:pPr>
            <a:r>
              <a:rPr lang="sv-SE" sz="2400" dirty="0"/>
              <a:t>	</a:t>
            </a:r>
            <a:r>
              <a:rPr lang="sv-SE" sz="2400" dirty="0" smtClean="0"/>
              <a:t>			TOTAL	15 minutes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3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27, 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19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 smtClean="0"/>
              <a:t>Why is this project interesting to me?</a:t>
            </a:r>
          </a:p>
          <a:p>
            <a:r>
              <a:rPr lang="sv-SE" dirty="0" smtClean="0"/>
              <a:t>Why is this project interesting to you?</a:t>
            </a:r>
          </a:p>
          <a:p>
            <a:r>
              <a:rPr lang="sv-SE" dirty="0" smtClean="0"/>
              <a:t>What do I want to learn by doing this project?</a:t>
            </a:r>
          </a:p>
          <a:p>
            <a:r>
              <a:rPr lang="sv-SE" dirty="0" smtClean="0"/>
              <a:t>Why does the world need this project?</a:t>
            </a:r>
          </a:p>
          <a:p>
            <a:r>
              <a:rPr lang="sv-SE" dirty="0" smtClean="0"/>
              <a:t>How does this project make the world a better place?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4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27, 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808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Goals and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v-SE" dirty="0" smtClean="0"/>
              <a:t>Goals</a:t>
            </a:r>
          </a:p>
          <a:p>
            <a:pPr lvl="1"/>
            <a:r>
              <a:rPr lang="sv-SE" dirty="0" smtClean="0"/>
              <a:t>What this project accomplishes in the first place</a:t>
            </a:r>
          </a:p>
          <a:p>
            <a:pPr lvl="1"/>
            <a:r>
              <a:rPr lang="sv-SE" dirty="0" smtClean="0"/>
              <a:t>What this project accomplishes in 2nd place</a:t>
            </a:r>
          </a:p>
          <a:p>
            <a:pPr lvl="1"/>
            <a:r>
              <a:rPr lang="sv-SE" dirty="0" smtClean="0"/>
              <a:t>What this project accomplishes in 3rd place</a:t>
            </a:r>
          </a:p>
          <a:p>
            <a:r>
              <a:rPr lang="sv-SE" dirty="0" smtClean="0"/>
              <a:t>Challenges</a:t>
            </a:r>
          </a:p>
          <a:p>
            <a:pPr lvl="1"/>
            <a:r>
              <a:rPr lang="sv-SE" dirty="0" smtClean="0"/>
              <a:t>What are the obstacles to attaining goal 1</a:t>
            </a:r>
          </a:p>
          <a:p>
            <a:pPr lvl="1"/>
            <a:r>
              <a:rPr lang="sv-SE" dirty="0" smtClean="0"/>
              <a:t>What are the obstacles to attaining goal 2</a:t>
            </a:r>
          </a:p>
          <a:p>
            <a:pPr lvl="1"/>
            <a:r>
              <a:rPr lang="sv-SE" dirty="0" smtClean="0"/>
              <a:t>What are the obstacles to attaining goal 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5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27, 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34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Related Work (maybe a Table?)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v-SE" dirty="0" smtClean="0"/>
              <a:t>Similar cool project number one with image</a:t>
            </a:r>
          </a:p>
          <a:p>
            <a:pPr lvl="1"/>
            <a:r>
              <a:rPr lang="sv-SE" dirty="0" smtClean="0"/>
              <a:t>Author</a:t>
            </a:r>
            <a:endParaRPr lang="en-US" dirty="0"/>
          </a:p>
          <a:p>
            <a:pPr lvl="1"/>
            <a:r>
              <a:rPr lang="sv-SE" dirty="0" smtClean="0"/>
              <a:t>Year</a:t>
            </a:r>
          </a:p>
          <a:p>
            <a:r>
              <a:rPr lang="sv-SE" dirty="0" smtClean="0"/>
              <a:t>Similar cool project number two with image</a:t>
            </a:r>
          </a:p>
          <a:p>
            <a:pPr lvl="1"/>
            <a:r>
              <a:rPr lang="sv-SE" dirty="0" smtClean="0"/>
              <a:t>Author</a:t>
            </a:r>
            <a:endParaRPr lang="en-US" dirty="0" smtClean="0"/>
          </a:p>
          <a:p>
            <a:pPr lvl="1"/>
            <a:r>
              <a:rPr lang="sv-SE" dirty="0" smtClean="0"/>
              <a:t>Year</a:t>
            </a:r>
          </a:p>
          <a:p>
            <a:r>
              <a:rPr lang="sv-SE" dirty="0" smtClean="0"/>
              <a:t>Similar cool project number three with image</a:t>
            </a:r>
          </a:p>
          <a:p>
            <a:pPr lvl="1"/>
            <a:r>
              <a:rPr lang="sv-SE" dirty="0" smtClean="0"/>
              <a:t>Author</a:t>
            </a:r>
            <a:endParaRPr lang="en-US" dirty="0" smtClean="0"/>
          </a:p>
          <a:p>
            <a:pPr lvl="1"/>
            <a:r>
              <a:rPr lang="sv-SE" dirty="0" smtClean="0"/>
              <a:t>Year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6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27, 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44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Similar Cool Project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v-SE" dirty="0" smtClean="0"/>
              <a:t>Cool video or image demonstrating the proposal.</a:t>
            </a:r>
          </a:p>
          <a:p>
            <a:r>
              <a:rPr lang="sv-SE" dirty="0" smtClean="0"/>
              <a:t>Say what the related project was about and how it is related to your proposed project.</a:t>
            </a:r>
          </a:p>
          <a:p>
            <a:r>
              <a:rPr lang="sv-SE" dirty="0" smtClean="0"/>
              <a:t>Clearly state what about your project is different from this project.</a:t>
            </a:r>
          </a:p>
          <a:p>
            <a:r>
              <a:rPr lang="sv-SE" dirty="0" smtClean="0"/>
              <a:t>Clearly state why these difference matter.</a:t>
            </a:r>
          </a:p>
          <a:p>
            <a:r>
              <a:rPr lang="sv-SE" dirty="0" smtClean="0"/>
              <a:t>Only show a video or figure, no text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7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27, 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65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Similar Cool Project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v-SE" dirty="0" smtClean="0"/>
              <a:t>Cool video or image demonstrating the proposal.</a:t>
            </a:r>
          </a:p>
          <a:p>
            <a:r>
              <a:rPr lang="sv-SE" dirty="0" smtClean="0"/>
              <a:t>Say what the related project was about and how it is related to your proposed project.</a:t>
            </a:r>
          </a:p>
          <a:p>
            <a:r>
              <a:rPr lang="sv-SE" dirty="0" smtClean="0"/>
              <a:t>Clearly state what about your project is different from this project.</a:t>
            </a:r>
          </a:p>
          <a:p>
            <a:r>
              <a:rPr lang="sv-SE" dirty="0" smtClean="0"/>
              <a:t>Clearly state why these difference matter.</a:t>
            </a:r>
          </a:p>
          <a:p>
            <a:r>
              <a:rPr lang="sv-SE" dirty="0" smtClean="0"/>
              <a:t>Only show a video or figure, no text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8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27, 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317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Similar Cool Project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v-SE" dirty="0" smtClean="0"/>
              <a:t>Cool video or image demonstrating the proposal.</a:t>
            </a:r>
          </a:p>
          <a:p>
            <a:r>
              <a:rPr lang="sv-SE" dirty="0" smtClean="0"/>
              <a:t>Say what the related project was about and how it is related to your proposed project.</a:t>
            </a:r>
          </a:p>
          <a:p>
            <a:r>
              <a:rPr lang="sv-SE" dirty="0" smtClean="0"/>
              <a:t>Clearly state what about your project is different from this project.</a:t>
            </a:r>
          </a:p>
          <a:p>
            <a:r>
              <a:rPr lang="sv-SE" dirty="0" smtClean="0"/>
              <a:t>Clearly state why these difference matter.</a:t>
            </a:r>
          </a:p>
          <a:p>
            <a:r>
              <a:rPr lang="sv-SE" dirty="0" smtClean="0"/>
              <a:t>Only show a video or figure, no text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9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27, 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317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Methods and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sv-SE" dirty="0" smtClean="0"/>
              <a:t>What methods will you use in your project?</a:t>
            </a:r>
          </a:p>
          <a:p>
            <a:r>
              <a:rPr lang="sv-SE" dirty="0" smtClean="0"/>
              <a:t>What devices will you use?</a:t>
            </a:r>
          </a:p>
          <a:p>
            <a:r>
              <a:rPr lang="sv-SE" dirty="0" smtClean="0"/>
              <a:t>What libraries will you import?</a:t>
            </a:r>
            <a:endParaRPr lang="en-US" dirty="0" smtClean="0"/>
          </a:p>
          <a:p>
            <a:r>
              <a:rPr lang="sv-SE" dirty="0" smtClean="0"/>
              <a:t>How will you connect the parts?</a:t>
            </a:r>
            <a:endParaRPr lang="sv-SE" dirty="0"/>
          </a:p>
          <a:p>
            <a:r>
              <a:rPr lang="sv-SE" dirty="0" smtClean="0"/>
              <a:t>Will you develop anything new that can be contributed back to the world as code or design pattern, etc?</a:t>
            </a:r>
          </a:p>
          <a:p>
            <a:r>
              <a:rPr lang="sv-SE" dirty="0" smtClean="0"/>
              <a:t>What interaction paradigms will you use?</a:t>
            </a:r>
          </a:p>
          <a:p>
            <a:r>
              <a:rPr lang="sv-SE" dirty="0" smtClean="0"/>
              <a:t>Will you design new interactions or new algorithms?</a:t>
            </a:r>
          </a:p>
          <a:p>
            <a:r>
              <a:rPr lang="sv-SE" dirty="0" smtClean="0"/>
              <a:t>You should talk about these methods and techniques on separate slides using as many visual and video aids as possible, keeping a close eye on your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10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27, 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524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dirty="0" smtClean="0"/>
              <a:t>Questions?</a:t>
            </a:r>
          </a:p>
          <a:p>
            <a:pPr marL="0" indent="0">
              <a:buNone/>
            </a:pPr>
            <a:endParaRPr lang="en-US" dirty="0"/>
          </a:p>
          <a:p>
            <a:pPr marL="400050" lvl="1" indent="0" algn="ctr">
              <a:buNone/>
            </a:pPr>
            <a:r>
              <a:rPr lang="en-US" dirty="0" smtClean="0"/>
              <a:t>Student One {email1@kth.se}</a:t>
            </a:r>
          </a:p>
          <a:p>
            <a:pPr marL="400050" lvl="1" indent="0" algn="ctr">
              <a:buNone/>
            </a:pPr>
            <a:r>
              <a:rPr lang="en-US" dirty="0" smtClean="0"/>
              <a:t>Student Two {email2@kth.se}</a:t>
            </a:r>
          </a:p>
          <a:p>
            <a:pPr marL="400050" lvl="1" indent="0" algn="ctr">
              <a:buNone/>
            </a:pPr>
            <a:r>
              <a:rPr lang="en-US" dirty="0" smtClean="0"/>
              <a:t>Student Three {email3@kth.se}</a:t>
            </a:r>
          </a:p>
          <a:p>
            <a:pPr marL="400050" lvl="1" indent="0" algn="ctr">
              <a:buNone/>
            </a:pPr>
            <a:r>
              <a:rPr lang="en-US" dirty="0" smtClean="0"/>
              <a:t>Teacher {email4@kth.se}</a:t>
            </a:r>
          </a:p>
          <a:p>
            <a:pPr marL="400050" lvl="1" indent="0" algn="ctr">
              <a:buNone/>
            </a:pPr>
            <a:endParaRPr lang="en-US" dirty="0"/>
          </a:p>
          <a:p>
            <a:pPr marL="400050" lvl="1" indent="0" algn="ctr">
              <a:buNone/>
            </a:pPr>
            <a:r>
              <a:rPr lang="en-US" dirty="0" smtClean="0"/>
              <a:t>For more information go to</a:t>
            </a:r>
            <a:r>
              <a:rPr lang="es-EC" dirty="0" smtClean="0"/>
              <a:t>: www.project1.se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11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27, 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023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 Slides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case they ask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12</a:t>
            </a:fld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27, 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637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 Members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you are</a:t>
            </a:r>
          </a:p>
          <a:p>
            <a:r>
              <a:rPr lang="en-US" dirty="0" smtClean="0"/>
              <a:t>Major, graduation year, career goals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13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27, 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57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Individual Contributions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276599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Student 1 will do</a:t>
            </a:r>
          </a:p>
          <a:p>
            <a:pPr lvl="1"/>
            <a:r>
              <a:rPr lang="en-US" dirty="0" smtClean="0"/>
              <a:t>A lot</a:t>
            </a:r>
          </a:p>
          <a:p>
            <a:pPr lvl="1"/>
            <a:r>
              <a:rPr lang="en-US" dirty="0" smtClean="0"/>
              <a:t>So much</a:t>
            </a:r>
          </a:p>
          <a:p>
            <a:r>
              <a:rPr lang="en-US" dirty="0" smtClean="0"/>
              <a:t>Student 2 will do</a:t>
            </a:r>
          </a:p>
          <a:p>
            <a:pPr lvl="1"/>
            <a:r>
              <a:rPr lang="en-US" dirty="0" smtClean="0"/>
              <a:t>A lot</a:t>
            </a:r>
          </a:p>
          <a:p>
            <a:pPr lvl="1"/>
            <a:r>
              <a:rPr lang="en-US" dirty="0" smtClean="0"/>
              <a:t>So much</a:t>
            </a:r>
          </a:p>
          <a:p>
            <a:r>
              <a:rPr lang="en-US" dirty="0" smtClean="0"/>
              <a:t>Student 3 will do</a:t>
            </a:r>
          </a:p>
          <a:p>
            <a:pPr lvl="1"/>
            <a:r>
              <a:rPr lang="en-US" dirty="0" smtClean="0"/>
              <a:t>A lot</a:t>
            </a:r>
          </a:p>
          <a:p>
            <a:pPr lvl="1"/>
            <a:r>
              <a:rPr lang="en-US" dirty="0" smtClean="0"/>
              <a:t>So much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14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27, 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41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Anything else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6EE8-09A1-4F13-9713-39F3804EABA0}" type="slidenum">
              <a:rPr lang="en-US" smtClean="0"/>
              <a:t>15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April 27, 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615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629</Words>
  <Application>Microsoft Office PowerPoint</Application>
  <PresentationFormat>On-screen Show (16:9)</PresentationFormat>
  <Paragraphs>147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Project Title</vt:lpstr>
      <vt:lpstr>Outline</vt:lpstr>
      <vt:lpstr>Motivation</vt:lpstr>
      <vt:lpstr>Goals and Challenges</vt:lpstr>
      <vt:lpstr>Related Work (maybe a Table?)</vt:lpstr>
      <vt:lpstr>Similar Cool Project 1</vt:lpstr>
      <vt:lpstr>Similar Cool Project 2</vt:lpstr>
      <vt:lpstr>Similar Cool Project 3</vt:lpstr>
      <vt:lpstr>Methods and Techniques</vt:lpstr>
      <vt:lpstr>Thank you!</vt:lpstr>
      <vt:lpstr>Extra Slides</vt:lpstr>
      <vt:lpstr>Group Members</vt:lpstr>
      <vt:lpstr>Individual Contributions</vt:lpstr>
      <vt:lpstr>Anything else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1 Title DH2413 AGI12</dc:title>
  <dc:creator>mario</dc:creator>
  <cp:lastModifiedBy>Mario Romero</cp:lastModifiedBy>
  <cp:revision>21</cp:revision>
  <dcterms:created xsi:type="dcterms:W3CDTF">2012-09-20T07:44:45Z</dcterms:created>
  <dcterms:modified xsi:type="dcterms:W3CDTF">2014-04-22T11:15:48Z</dcterms:modified>
</cp:coreProperties>
</file>