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9" r:id="rId3"/>
    <p:sldId id="266" r:id="rId4"/>
    <p:sldId id="257" r:id="rId5"/>
    <p:sldId id="276" r:id="rId6"/>
    <p:sldId id="261" r:id="rId7"/>
    <p:sldId id="277" r:id="rId8"/>
    <p:sldId id="268" r:id="rId9"/>
    <p:sldId id="270" r:id="rId10"/>
    <p:sldId id="271" r:id="rId11"/>
    <p:sldId id="272" r:id="rId12"/>
    <p:sldId id="275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4" autoAdjust="0"/>
    <p:restoredTop sz="94660"/>
  </p:normalViewPr>
  <p:slideViewPr>
    <p:cSldViewPr>
      <p:cViewPr>
        <p:scale>
          <a:sx n="100" d="100"/>
          <a:sy n="100" d="100"/>
        </p:scale>
        <p:origin x="-1104" y="-41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08DE1-A535-4973-AE04-D3A399782C65}" type="datetimeFigureOut">
              <a:rPr lang="en-US" smtClean="0"/>
              <a:t>5/14/2014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2198F-2A56-4628-A105-548E05180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7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13BFE-692F-455C-BCE0-AED2F00FC442}" type="datetime1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2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1419-40FD-4328-A89E-F6F0585B21AE}" type="datetime1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2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FDCA-B2E2-423E-977F-4138D6964AC6}" type="datetime1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2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E2150-4C65-4A0D-9DE7-116C22B8097C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A31B-3140-4883-BB4E-FF8698CC80F9}" type="datetime1">
              <a:rPr lang="en-US" smtClean="0"/>
              <a:t>5/14/2014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0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4569A-E5CF-435A-A404-02BE63664ACF}" type="datetime1">
              <a:rPr lang="en-US" smtClean="0"/>
              <a:t>5/14/2014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1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AE9C-EE7D-497A-A059-43C53EC64C52}" type="datetime1">
              <a:rPr lang="en-US" smtClean="0"/>
              <a:t>5/14/2014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E4BE-A487-445F-A7E9-05A4D532EBBC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27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4E16-5CBD-4E2A-8C69-37CBE49E1684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47013-B1CD-4988-894C-F712A175B23D}" type="datetime1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4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24839-BD25-4243-8CED-8F7DE208B44F}" type="datetime1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0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E1106-C47C-4EAE-82E5-9040B48975FC}" type="datetime1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641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1219200"/>
          </a:xfrm>
        </p:spPr>
        <p:txBody>
          <a:bodyPr>
            <a:normAutofit fontScale="77500" lnSpcReduction="20000"/>
          </a:bodyPr>
          <a:lstStyle/>
          <a:p>
            <a:r>
              <a:rPr lang="sv-SE" dirty="0" smtClean="0"/>
              <a:t>Visualization</a:t>
            </a:r>
            <a:endParaRPr lang="sv-SE" dirty="0" smtClean="0"/>
          </a:p>
          <a:p>
            <a:r>
              <a:rPr lang="sv-SE" dirty="0" smtClean="0"/>
              <a:t>DD2257 VIS14</a:t>
            </a:r>
            <a:endParaRPr lang="sv-SE" dirty="0" smtClean="0"/>
          </a:p>
          <a:p>
            <a:r>
              <a:rPr lang="sv-SE" dirty="0" smtClean="0"/>
              <a:t>2014/05/15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Demo for Project Title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978465" y="1336596"/>
            <a:ext cx="7187069" cy="2017931"/>
            <a:chOff x="1049366" y="2072640"/>
            <a:chExt cx="7187069" cy="2690575"/>
          </a:xfrm>
        </p:grpSpPr>
        <p:grpSp>
          <p:nvGrpSpPr>
            <p:cNvPr id="6" name="Group 5"/>
            <p:cNvGrpSpPr/>
            <p:nvPr/>
          </p:nvGrpSpPr>
          <p:grpSpPr>
            <a:xfrm>
              <a:off x="1049366" y="2072640"/>
              <a:ext cx="1589345" cy="2690575"/>
              <a:chOff x="1049366" y="2072640"/>
              <a:chExt cx="1589345" cy="2690575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1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1</a:t>
                </a:r>
              </a:p>
              <a:p>
                <a:pPr algn="ctr"/>
                <a:r>
                  <a:rPr lang="en-US" dirty="0" smtClean="0"/>
                  <a:t>email1@kth.se</a:t>
                </a:r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848228" y="2072640"/>
              <a:ext cx="1589345" cy="2690575"/>
              <a:chOff x="1049366" y="2072640"/>
              <a:chExt cx="1589345" cy="269057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2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2</a:t>
                </a:r>
              </a:p>
              <a:p>
                <a:pPr algn="ctr"/>
                <a:r>
                  <a:rPr lang="en-US" dirty="0" smtClean="0"/>
                  <a:t>email2@kth.se</a:t>
                </a:r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647090" y="2072640"/>
              <a:ext cx="1589345" cy="2690575"/>
              <a:chOff x="1049366" y="2072640"/>
              <a:chExt cx="1589345" cy="2690575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3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3</a:t>
                </a:r>
              </a:p>
              <a:p>
                <a:pPr algn="ctr"/>
                <a:r>
                  <a:rPr lang="en-US" dirty="0" smtClean="0"/>
                  <a:t>email3@kth.se</a:t>
                </a:r>
                <a:endParaRPr lang="en-US" dirty="0"/>
              </a:p>
            </p:txBody>
          </p:sp>
        </p:grpSp>
      </p:grpSp>
      <p:pic>
        <p:nvPicPr>
          <p:cNvPr id="21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2" y="4438678"/>
            <a:ext cx="1897092" cy="4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Bildobjekt 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223" y="4317999"/>
            <a:ext cx="692149" cy="69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59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http://forcg.com/wp-content/uploads/2010/01/fi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200151"/>
            <a:ext cx="7241540" cy="339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8800" y="1714500"/>
            <a:ext cx="340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 cool image of your project!!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C5D2-5A09-4FBD-BF6C-887B1E686A4D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2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00151"/>
            <a:ext cx="6400800" cy="3394472"/>
          </a:xfrm>
        </p:spPr>
        <p:txBody>
          <a:bodyPr>
            <a:normAutofit/>
          </a:bodyPr>
          <a:lstStyle/>
          <a:p>
            <a:r>
              <a:rPr lang="sv-SE" sz="2400" dirty="0" smtClean="0"/>
              <a:t>The story of the user and taks	3 minutes</a:t>
            </a:r>
          </a:p>
          <a:p>
            <a:r>
              <a:rPr lang="sv-SE" sz="2400" dirty="0" smtClean="0"/>
              <a:t>Hands-on interactive demo/eval	5 minutes</a:t>
            </a:r>
          </a:p>
          <a:p>
            <a:r>
              <a:rPr lang="sv-SE" sz="2400" dirty="0" smtClean="0"/>
              <a:t>Methods used			1 minute</a:t>
            </a:r>
          </a:p>
          <a:p>
            <a:r>
              <a:rPr lang="sv-SE" sz="2400" dirty="0" smtClean="0"/>
              <a:t>Lessons Learned			1 minute</a:t>
            </a:r>
          </a:p>
          <a:p>
            <a:r>
              <a:rPr lang="sv-SE" sz="2400" dirty="0" smtClean="0"/>
              <a:t>Discussion				5 minutes</a:t>
            </a:r>
          </a:p>
          <a:p>
            <a:pPr marL="0" indent="0">
              <a:buNone/>
            </a:pPr>
            <a:r>
              <a:rPr lang="sv-SE" sz="2400" dirty="0"/>
              <a:t>	</a:t>
            </a:r>
            <a:r>
              <a:rPr lang="sv-SE" sz="2400" dirty="0" smtClean="0"/>
              <a:t>			TOTAL	15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D10C-4FDB-4166-964B-260D03953D95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The story of the user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Who is the user?</a:t>
            </a:r>
          </a:p>
          <a:p>
            <a:r>
              <a:rPr lang="sv-SE" dirty="0" smtClean="0"/>
              <a:t>What are the tasks?</a:t>
            </a:r>
          </a:p>
          <a:p>
            <a:r>
              <a:rPr lang="sv-SE" dirty="0" smtClean="0"/>
              <a:t>Why are current tools not supporting the tasks?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C151-C367-4CE8-8D8A-8EAD696E3F76}" type="datetime1">
              <a:rPr lang="en-US" smtClean="0"/>
              <a:t>5/14/2014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other people participate</a:t>
            </a:r>
          </a:p>
          <a:p>
            <a:r>
              <a:rPr lang="en-US" dirty="0" smtClean="0"/>
              <a:t>Let them discover</a:t>
            </a:r>
          </a:p>
          <a:p>
            <a:r>
              <a:rPr lang="en-US" dirty="0" smtClean="0"/>
              <a:t>Ask them to think aloud</a:t>
            </a:r>
          </a:p>
          <a:p>
            <a:r>
              <a:rPr lang="en-US" dirty="0" smtClean="0"/>
              <a:t>Try your best not to tell them what to do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1419-40FD-4328-A89E-F6F0585B21AE}" type="datetime1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83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Methods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How did you create your project?</a:t>
            </a:r>
          </a:p>
          <a:p>
            <a:r>
              <a:rPr lang="sv-SE" dirty="0" smtClean="0"/>
              <a:t>Data?</a:t>
            </a:r>
          </a:p>
          <a:p>
            <a:r>
              <a:rPr lang="sv-SE" dirty="0" smtClean="0"/>
              <a:t>Mappings?</a:t>
            </a:r>
          </a:p>
          <a:p>
            <a:r>
              <a:rPr lang="sv-SE" dirty="0" smtClean="0"/>
              <a:t>Visual structures?</a:t>
            </a:r>
          </a:p>
          <a:p>
            <a:r>
              <a:rPr lang="sv-SE" dirty="0" smtClean="0"/>
              <a:t>View transformations?</a:t>
            </a:r>
          </a:p>
          <a:p>
            <a:r>
              <a:rPr lang="sv-SE" dirty="0" smtClean="0"/>
              <a:t>Libraries imported?</a:t>
            </a:r>
            <a:endParaRPr lang="sv-SE" dirty="0"/>
          </a:p>
          <a:p>
            <a:endParaRPr lang="sv-S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6A10-17C6-41CB-B4A4-DAE6B4FF89B8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24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lesson learned group member 1</a:t>
            </a:r>
          </a:p>
          <a:p>
            <a:r>
              <a:rPr lang="en-US" dirty="0"/>
              <a:t>Top lesson learned group member 2</a:t>
            </a:r>
          </a:p>
          <a:p>
            <a:r>
              <a:rPr lang="en-US" dirty="0"/>
              <a:t>Top lesson learned group member </a:t>
            </a:r>
            <a:r>
              <a:rPr lang="en-US" dirty="0" smtClean="0"/>
              <a:t>3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1419-40FD-4328-A89E-F6F0585B21AE}" type="datetime1">
              <a:rPr lang="en-US" smtClean="0"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70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Discussion</a:t>
            </a:r>
          </a:p>
          <a:p>
            <a:pPr marL="0" indent="0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Student One {email1@kth.se}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Two {email2@kth.se}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Three {email3@kth.se}</a:t>
            </a:r>
          </a:p>
          <a:p>
            <a:pPr marL="400050" lvl="1" indent="0" algn="ctr">
              <a:buNone/>
            </a:pPr>
            <a:r>
              <a:rPr lang="en-US" dirty="0" smtClean="0"/>
              <a:t>Teacher {email4@kth.se}</a:t>
            </a:r>
          </a:p>
          <a:p>
            <a:pPr marL="400050" lvl="1" indent="0" algn="ctr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For more information go to</a:t>
            </a:r>
            <a:r>
              <a:rPr lang="es-EC" dirty="0" smtClean="0"/>
              <a:t>: www.project1.se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285F4-85B5-409F-A37D-292BDD9F5AB4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23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case they 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9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1DBF-23D4-41DB-91B2-FD3276F3604E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3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you are</a:t>
            </a:r>
          </a:p>
          <a:p>
            <a:r>
              <a:rPr lang="en-US" dirty="0" smtClean="0"/>
              <a:t>Major, graduation year, career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FB7E-F288-4243-B45D-FCF6831F79CB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7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765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Student 1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2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3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522-F291-4BE4-A16A-2570E53B5E21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11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Anything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359E-9854-49D4-9918-A9E553B2C1C0}" type="datetime1">
              <a:rPr lang="en-US" smtClean="0"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15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258</Words>
  <Application>Microsoft Office PowerPoint</Application>
  <PresentationFormat>On-screen Show (16:9)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Project Title</vt:lpstr>
      <vt:lpstr>Outline</vt:lpstr>
      <vt:lpstr>The story of the user</vt:lpstr>
      <vt:lpstr>DEMO</vt:lpstr>
      <vt:lpstr>Methods Used</vt:lpstr>
      <vt:lpstr>Lessons Learned</vt:lpstr>
      <vt:lpstr>Thank you!</vt:lpstr>
      <vt:lpstr>Extra Slides</vt:lpstr>
      <vt:lpstr>Group Members</vt:lpstr>
      <vt:lpstr>Individual Contributions</vt:lpstr>
      <vt:lpstr>Anything else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1 Title DH2413 AGI12</dc:title>
  <dc:creator>mario</dc:creator>
  <cp:lastModifiedBy>Mario Romero</cp:lastModifiedBy>
  <cp:revision>22</cp:revision>
  <dcterms:created xsi:type="dcterms:W3CDTF">2012-09-20T07:44:45Z</dcterms:created>
  <dcterms:modified xsi:type="dcterms:W3CDTF">2014-05-14T07:51:54Z</dcterms:modified>
</cp:coreProperties>
</file>